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876F-21AB-4713-848D-92136D26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0A264-ECDE-41C2-A349-538E81F9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13CD-1FFB-497E-B7ED-5B842DCBA62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DD874-834A-466E-983D-07BFF8B4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7CD20-E777-43F9-BE15-017B0A75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6E75-B454-4B50-8F2E-3F6BDE86F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03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1C2E3-9723-4AC2-BEF8-F4A74DAC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2A464-9428-4974-9D51-C1B5254BC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94EC5-185F-4988-8416-29DB792E3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F13CD-1FFB-497E-B7ED-5B842DCBA62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E0874-DDEF-4894-BE99-597DB2AAF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E35DC-9CE5-47A3-A5F3-D2CABEBE1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6E75-B454-4B50-8F2E-3F6BDE86F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52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1CF3B5-673B-4D10-A9DF-5F793A99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>
                <a:solidFill>
                  <a:schemeClr val="tx1"/>
                </a:solidFill>
                <a:latin typeface="Times New Roman" panose="02020603050405020304" pitchFamily="18" charset="0"/>
              </a:rPr>
              <a:t>Digital Electronics and Computer Organization</a:t>
            </a: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Course Code: CSE207</a:t>
            </a: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  <a:t>B. Tech. (CSE/IT-III)</a:t>
            </a:r>
            <a:b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Module 1</a:t>
            </a:r>
            <a:endParaRPr lang="en-US" altLang="en-US" sz="25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A9E4A5-91A8-4AE6-BBF6-2CC7CC5051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3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CE0ADA7-A2D9-4B8E-B9CF-D1465B35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Bus Transfer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DFBF25-37AB-4AA4-853F-9DE8CFE7ED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24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0CAFD93-9042-453E-9CD1-390755EF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Tri-State Buffer Gate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DCE4F6-203B-4E0F-9CE5-3059F661A3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61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911BFFB-F08D-4F76-A92F-3067EAFF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Bus line with three state-buffers</a:t>
            </a:r>
            <a:endParaRPr lang="en-IN" altLang="en-US" sz="32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E1AD4C-138D-431B-A54D-2515695014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02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A763C4B-6671-415F-9E9E-B2F03F04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Memory Transfer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3D56E7-2DB3-4555-A0FA-A05FF07955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6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594F14B-EFD4-4A6C-88A9-4677B281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/>
              <a:t> Arithmetic Microoperations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71D6C9-9A14-4123-B6EE-917710662C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45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958006B-8424-4171-8BDE-74286F83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/>
              <a:t> Arithmetic Microoperations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849D9A-1491-42DC-8001-1BF34E0FC4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27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BC63243-42C7-4FC3-AC7E-0F0E9BA0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/>
              <a:t> Arithmetic Microoperations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56479-11FB-46D2-AD18-758CF90AF8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20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2A737EB-0CD1-4288-8CBC-9F7FFF96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5BA678-DA13-4BD8-A636-66A34AFF19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6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60E1E02-7EEE-44EA-9FBB-CDD856FE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000"/>
              <a:t>Digital Electronics and Computer Organization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32A22-5A30-4715-813C-A52073B0FB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692D00E-F389-4D54-BAD3-B93D0995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Register Transfer</a:t>
            </a:r>
            <a:endParaRPr lang="en-I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59919-A85E-438E-BAB0-CA3B3CF801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EE2212F-7057-45C7-B1A4-29CD6F93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Register Transfer</a:t>
            </a:r>
            <a:endParaRPr lang="en-I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79C081-1666-4863-A2A8-247A7C31CE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9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AEF4FFA-2E7D-4652-B765-7D7C7734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Register Transfer</a:t>
            </a:r>
            <a:endParaRPr lang="en-I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7CE226-1B2B-4A73-9640-9A7BF03950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3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CDA60AB-75B0-4374-9493-6963BCE2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/>
              <a:t>Bus and Memory Transfer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245CBC-79DA-48FD-A7A7-52E819E828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2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C7ABE3D-9CC0-477C-8AB0-4D2735B0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55423D-4EB2-4E73-BFF8-B22FF0D279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1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1BBC801-732D-4B16-8472-3E863894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/>
              <a:t>Function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152363-E3AB-4262-8A3F-C212919574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40F0281-F9CE-4D13-992E-997C544D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Common Bus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AB9EE9-50A3-4D71-8616-92493799C6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8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F66E73E36984C874468B19884BEDD" ma:contentTypeVersion="2" ma:contentTypeDescription="Create a new document." ma:contentTypeScope="" ma:versionID="ad27a6a81df76f7a9d77592118144410">
  <xsd:schema xmlns:xsd="http://www.w3.org/2001/XMLSchema" xmlns:xs="http://www.w3.org/2001/XMLSchema" xmlns:p="http://schemas.microsoft.com/office/2006/metadata/properties" xmlns:ns2="e25bd33f-1c80-47be-9813-f2d24ac8954a" targetNamespace="http://schemas.microsoft.com/office/2006/metadata/properties" ma:root="true" ma:fieldsID="f58bd6d4df9f8dbf58c4af7b78d2e97b" ns2:_="">
    <xsd:import namespace="e25bd33f-1c80-47be-9813-f2d24ac895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bd33f-1c80-47be-9813-f2d24ac895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F252CF-48EE-4BE2-BDB6-687E0EFA08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97713E-B4D5-49FF-9AF4-F64019D346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5bd33f-1c80-47be-9813-f2d24ac895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A114ED-595A-44FE-9F99-07F0D1A936B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On-screen Show (4:3)</PresentationFormat>
  <Paragraphs>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Digital Electronics and Computer Organization  Course Code: CSE207  B. Tech. (CSE/IT-III)  Module 1</vt:lpstr>
      <vt:lpstr>Digital Electronics and Computer Organization</vt:lpstr>
      <vt:lpstr>Register Transfer</vt:lpstr>
      <vt:lpstr>Register Transfer</vt:lpstr>
      <vt:lpstr>Register Transfer</vt:lpstr>
      <vt:lpstr>Bus and Memory Transfer</vt:lpstr>
      <vt:lpstr>PowerPoint Presentation</vt:lpstr>
      <vt:lpstr>Function Table</vt:lpstr>
      <vt:lpstr>Common Bus</vt:lpstr>
      <vt:lpstr>Bus Transfer</vt:lpstr>
      <vt:lpstr>Tri-State Buffer Gate</vt:lpstr>
      <vt:lpstr>Bus line with three state-buffers</vt:lpstr>
      <vt:lpstr>Memory Transfer </vt:lpstr>
      <vt:lpstr> Arithmetic Microoperations </vt:lpstr>
      <vt:lpstr> Arithmetic Microoperations </vt:lpstr>
      <vt:lpstr> Arithmetic Microoperations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and Computer Organization  Course Code: CSE207  B. Tech. (CSE/IT-III)  Module 1</dc:title>
  <dc:creator>vandana dubey</dc:creator>
  <cp:lastModifiedBy>Dr. Pawan Singh</cp:lastModifiedBy>
  <cp:revision>1</cp:revision>
  <dcterms:created xsi:type="dcterms:W3CDTF">2020-08-26T04:54:02Z</dcterms:created>
  <dcterms:modified xsi:type="dcterms:W3CDTF">2022-08-22T05:43:54Z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0x010100ABCF66E73E36984C874468B19884BEDD</vt:lpwstr>
  </property>
</Properties>
</file>