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497-623A-47DF-B589-1280A911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4FB32-E076-4959-909F-5605E5CC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FA48-8FC9-4D58-BC9E-9E7FFC92752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E884E-0DF4-4AF7-83EC-4B7422E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764F0-FA59-4BF1-A04B-8ED52DB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6DB-C104-4CCC-A14C-0ECC5DFD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1784-AD35-4890-8B81-F2FE9C3B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B8CD-6917-4C82-9683-54F6A9FD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4250-1512-446D-98AE-130AB861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FA48-8FC9-4D58-BC9E-9E7FFC92752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AC0E-58E6-4B48-A2DE-B2A7F9400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0EA4-E65F-42FD-A2FF-2D22F5D51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86DB-C104-4CCC-A14C-0ECC5DFD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2C7EBE-3D28-4A7D-AE4F-353D4777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49D97-B43E-4D19-92E3-FD0DDFDC28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5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277E95-1EB8-4F3B-B8F0-E8191C4C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314B2-D68A-49DA-B68E-044BC08C6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D18390-A181-44B6-8FEF-384CF6E1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 Arithmetic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968F5-6D12-4F1C-BD75-F251BB028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3FA5675-4002-45BC-9600-B9079F6B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 Arithmetic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82D77-CC2A-4537-B36A-CD347CF42E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10D541-16E9-47C1-82AE-3F544CA6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/>
              <a:t> Arithmetic Microoperations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9DEE4-BCEC-4AEB-B4BC-319249B2B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AD85BE-FD02-42AD-91C2-ED5EFBED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/>
              <a:t>Binary Adder-Subtractor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34FBC-6DE7-4E0C-826D-98CA4B0E3F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08B0A7-7D1E-48ED-8070-F5F7635F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0CE43-180E-450B-99A5-80C909824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0FA42A-7E98-4CAA-AD73-3DC6C049CC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C5A831-EFBA-4C3B-8D31-3B5A11342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7306C-6537-4E95-A3C0-2CA2749DE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bd33f-1c80-47be-9813-f2d24ac89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 Arithmetic Microoperations </vt:lpstr>
      <vt:lpstr> Arithmetic Microoperations </vt:lpstr>
      <vt:lpstr> Arithmetic Microoperations </vt:lpstr>
      <vt:lpstr>Binary Adder-Subtractor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Dr. Pawan Singh</cp:lastModifiedBy>
  <cp:revision>1</cp:revision>
  <dcterms:created xsi:type="dcterms:W3CDTF">2020-08-26T04:54:23Z</dcterms:created>
  <dcterms:modified xsi:type="dcterms:W3CDTF">2022-08-22T05:44:07Z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