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1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EAEFA-8E2D-4AB6-AE92-C4077FB55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6C4D6-27BA-4462-AA8D-3FF70F449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B31B-5D9C-4C2E-B9EC-CBCA213901A7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4354C-3D9F-4A79-ABA3-79183075C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C388F-1D88-4A68-B318-94D1D898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8C7-8A1F-4436-8B97-DFE439F16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08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C2203-AF1D-4EA2-95EA-0ABB28C05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15F48-AF31-420B-9015-C9BA825F0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1DA10-0B1B-4345-BBB2-4E40CB10E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FB31B-5D9C-4C2E-B9EC-CBCA213901A7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C52ED-0FB0-479A-9F4D-1F45FEADB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2F5E1-3DDB-458A-B76F-258BFF78E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88C7-8A1F-4436-8B97-DFE439F16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38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6A56C77-8D92-4409-BBA8-84C7EC0DB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>
                <a:solidFill>
                  <a:schemeClr val="tx1"/>
                </a:solidFill>
                <a:latin typeface="Times New Roman" panose="02020603050405020304" pitchFamily="18" charset="0"/>
              </a:rPr>
              <a:t>Digital Electronics and Computer Organization</a:t>
            </a: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Course Code: CSE207</a:t>
            </a: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en-US" sz="2500">
                <a:solidFill>
                  <a:schemeClr val="tx1"/>
                </a:solidFill>
                <a:latin typeface="Times New Roman" panose="02020603050405020304" pitchFamily="18" charset="0"/>
              </a:rPr>
              <a:t>B. Tech. (CSE/IT-III)</a:t>
            </a:r>
            <a:br>
              <a:rPr lang="en-US" altLang="en-US" sz="2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en-US" altLang="en-US" sz="2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en-US" sz="3200" b="1">
                <a:solidFill>
                  <a:schemeClr val="tx1"/>
                </a:solidFill>
                <a:latin typeface="Times New Roman" panose="02020603050405020304" pitchFamily="18" charset="0"/>
              </a:rPr>
              <a:t>Module 1</a:t>
            </a:r>
            <a:endParaRPr lang="en-US" altLang="en-US" sz="25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32A3C1-BAE3-4C9B-A981-B06C834F79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1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17E65B4-58AF-4FC0-9E67-212EE8E5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000"/>
              <a:t>Digital Electronics and Computer Organization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34183C-77ED-4BB5-A268-196D59F78E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99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857B7B6-56E3-469D-BAD1-CA0A22C7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Binary lncrementer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FDE415-FE13-4F47-B237-0514022AFF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57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09DD6E8-6E8C-4797-92EB-098162A2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4-Bit Arithmetic Circuit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B994A2-4AFB-495E-9EF0-1D595D7415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50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41602AE-F8BC-42B3-B3AB-1B263B1D2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800"/>
              <a:t>Arithmetic Circuit Function Table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38AEBC-0ACC-4653-BEAA-E5C7FA68DD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77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2B3F4D4-B83A-4FAE-80BF-ABB84D878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F02ED2-6256-4C8A-9CF4-A2ABD56C5B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42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CF66E73E36984C874468B19884BEDD" ma:contentTypeVersion="2" ma:contentTypeDescription="Create a new document." ma:contentTypeScope="" ma:versionID="ad27a6a81df76f7a9d77592118144410">
  <xsd:schema xmlns:xsd="http://www.w3.org/2001/XMLSchema" xmlns:xs="http://www.w3.org/2001/XMLSchema" xmlns:p="http://schemas.microsoft.com/office/2006/metadata/properties" xmlns:ns2="e25bd33f-1c80-47be-9813-f2d24ac8954a" targetNamespace="http://schemas.microsoft.com/office/2006/metadata/properties" ma:root="true" ma:fieldsID="f58bd6d4df9f8dbf58c4af7b78d2e97b" ns2:_="">
    <xsd:import namespace="e25bd33f-1c80-47be-9813-f2d24ac895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bd33f-1c80-47be-9813-f2d24ac895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D64CCF-026F-4652-829D-E423F8E3E5C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C54056A-F07F-4612-97B4-5A492BEA69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C1F706-1B51-48C9-8E55-5A76C3B640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5bd33f-1c80-47be-9813-f2d24ac895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Digital Electronics and Computer Organization  Course Code: CSE207  B. Tech. (CSE/IT-III)  Module 1</vt:lpstr>
      <vt:lpstr>Digital Electronics and Computer Organization</vt:lpstr>
      <vt:lpstr>Binary lncrementer </vt:lpstr>
      <vt:lpstr>4-Bit Arithmetic Circuit </vt:lpstr>
      <vt:lpstr>Arithmetic Circuit Function Table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Electronics and Computer Organization  Course Code: CSE207  B. Tech. (CSE/IT-III)  Module 1</dc:title>
  <dc:creator>vandana dubey</dc:creator>
  <cp:lastModifiedBy>Dr. Pawan Singh</cp:lastModifiedBy>
  <cp:revision>1</cp:revision>
  <dcterms:created xsi:type="dcterms:W3CDTF">2020-08-26T04:54:42Z</dcterms:created>
  <dcterms:modified xsi:type="dcterms:W3CDTF">2022-08-22T05:44:17Z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0x010100ABCF66E73E36984C874468B19884BEDD</vt:lpwstr>
  </property>
</Properties>
</file>