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A6C7-25E5-4809-B081-F3E0F3C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50E82-D220-4FA8-B528-6D1C7036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01C3-F4E5-4990-934C-BAFA7EC48B75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C8FD-B207-4BB8-A92F-5052987B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586F3-3783-4DDE-AC4A-D6AB574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D89D-7A89-45BD-A188-E6B878E3A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37866-16FC-41A4-B968-4A9CBC06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0EDB-25D5-4AB9-BD45-89645B53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335C-0586-4FF5-B174-3E9B4FFD3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01C3-F4E5-4990-934C-BAFA7EC48B75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6AE5-122A-4061-BBB4-78EB8A55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148F-306C-4B89-A0D4-07BE8A755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D89D-7A89-45BD-A188-E6B878E3A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7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3D804A-9313-4D85-8C82-05E3FA1C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42B87-7C8E-43E5-9F91-2B2B00B453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866BE3-7FBF-4F75-A69A-82FCC6D7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Logic Microoperations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A32A-73EF-42D9-9E3C-26FA4C68F5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F57CB3-C026-4123-B085-24D75F1D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Selective-Set Logic 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38C99-B82B-497A-990E-F9499CD3A4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461EA8-4561-4C66-BD00-4519D05C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/>
              <a:t>Selective-Complement Logic 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02BB1-C20B-42B8-A604-BC3A8D4D19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0DB15A-0EC7-4499-B3D8-A9D66911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/>
              <a:t>Selective-Clear Logic 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A69E2-7A4C-42A2-9394-F4B60952A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B461E6-7BC6-4E2B-A064-38C3528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Mask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2C207-C059-4960-AEA2-75FACF68D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A9C6CD-0F36-426B-921A-DE4BECA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Insert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6EAD-96E6-4D05-9DCC-172659289C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4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B64E13-1CE9-482E-859C-1CF2D6D9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Clear Operation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7671B-100D-43AB-9E90-74C3364CF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9BEC13-DFEC-4127-AB58-568D91C9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43140-4012-43DA-8BF5-6F5F69508C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099621-DB2F-43B6-BBCF-9E65890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D36DB-2DEF-4A22-8A13-339B5D88C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B3C4FB-F908-4C2E-9349-31CDFC8C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Logic Microoperations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874B6-31EF-46D4-B325-AA5AD484AC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E8AE79-2981-4A14-8FEF-5CE2B68E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Logic Microoperations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AECF2-941D-42F0-A24E-E78386D641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6DD1C4-1B9E-48B6-A9F0-3CEED558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Special Symbols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5E947-CE94-47DD-A6DD-FB782ACD8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1D56B2-203A-498F-BD89-9861C5D9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Sixteen Logic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54A1-B6C9-494C-9A3D-FE3645122C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0604AF-9C86-4BDC-8555-F3A4B49B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/>
              <a:t>Truth Tables for 16 Functions of Two Variables </a:t>
            </a:r>
            <a:endParaRPr lang="en-IN" altLang="en-US"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52FF9-8E9A-4EF9-86E7-1AEE6BDB3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7F6711-313D-47CB-B043-FA429B84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/>
              <a:t>One Stage of Logic Circuit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E-29FD-45E0-8D15-3022C92652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2D1B78-D79A-430C-B6D0-6A6B9B94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/>
              <a:t>One Stage of Logic Circuit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2D233-770F-4B91-A748-AB8565BE7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DDDCB-6F10-4C0A-9065-A89D9F0DAF67}"/>
</file>

<file path=customXml/itemProps2.xml><?xml version="1.0" encoding="utf-8"?>
<ds:datastoreItem xmlns:ds="http://schemas.openxmlformats.org/officeDocument/2006/customXml" ds:itemID="{6390CA91-B1C2-40DA-8EB7-3E7D4C302C4B}"/>
</file>

<file path=customXml/itemProps3.xml><?xml version="1.0" encoding="utf-8"?>
<ds:datastoreItem xmlns:ds="http://schemas.openxmlformats.org/officeDocument/2006/customXml" ds:itemID="{1CBCD182-D43B-478B-8258-935E137FFAD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Logic Microoperations</vt:lpstr>
      <vt:lpstr>Logic Microoperations</vt:lpstr>
      <vt:lpstr>Special Symbols</vt:lpstr>
      <vt:lpstr>Sixteen Logic Microoperations </vt:lpstr>
      <vt:lpstr>Truth Tables for 16 Functions of Two Variables </vt:lpstr>
      <vt:lpstr>One Stage of Logic Circuit </vt:lpstr>
      <vt:lpstr>One Stage of Logic Circuit </vt:lpstr>
      <vt:lpstr>Logic Microoperations</vt:lpstr>
      <vt:lpstr>Selective-Set Logic MO</vt:lpstr>
      <vt:lpstr>Selective-Complement Logic MO</vt:lpstr>
      <vt:lpstr>Selective-Clear Logic MO</vt:lpstr>
      <vt:lpstr>Mask Operation</vt:lpstr>
      <vt:lpstr>Insert Operation</vt:lpstr>
      <vt:lpstr>Clear Operation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vandana dubey</cp:lastModifiedBy>
  <cp:revision>1</cp:revision>
  <dcterms:created xsi:type="dcterms:W3CDTF">2020-08-26T04:55:02Z</dcterms:created>
  <dcterms:modified xsi:type="dcterms:W3CDTF">2020-08-26T04:55:02Z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