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7D0-2576-4B41-9704-EF494D367B3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F196-7E0E-4685-A1F9-6AB7B0C93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47D0-2576-4B41-9704-EF494D367B39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F196-7E0E-4685-A1F9-6AB7B0C93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itchFamily="18" charset="0"/>
              </a:rPr>
              <a:t>Lab Introduction</a:t>
            </a:r>
            <a:br>
              <a:rPr lang="en-US" altLang="en-US" sz="2500">
                <a:solidFill>
                  <a:schemeClr val="tx1"/>
                </a:solidFill>
                <a:latin typeface="Times New Roman" pitchFamily="18" charset="0"/>
              </a:rPr>
            </a:br>
            <a:endParaRPr lang="en-US" altLang="en-US" sz="25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Decimal to Binary Conversion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7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/>
              <a:t>Decimal to Binary Conversion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/>
              <a:t>Decimal to Binary Conversion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/>
              <a:t>Decimal to Binary Conversion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Binary to Decimal Conversion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/>
              <a:t>Binary to Decimal Conversion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5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/>
              <a:t>Binary to Decimal Conversion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400" b="1"/>
              <a:t>Other Number Systems to Decimal and vice versa conversion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it Yourself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Algebra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Postulates and Basic Laws of Boolean Algebra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Postulates and Basic Laws of Boolean Algebra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4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Postulates and Basic Laws of Boolean Algebra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7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Theorems of Boolean Algebra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Theorems of Boolean Algebra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0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Theorems of Boolean Algebra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8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Theorems of Boolean Algebra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2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Theorems of Boolean Algebra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5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it yourself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Logic Gates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Block diagram of a digital computer</a:t>
            </a:r>
            <a:endParaRPr lang="en-IN" alt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70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Classification of Logic gates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69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Gates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Gates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Gates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3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it yourself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49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Exercise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Definitions</a:t>
            </a:r>
            <a:endParaRPr lang="en-IN" altLang="en-US" sz="32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3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Number Systems</a:t>
            </a:r>
            <a:endParaRPr lang="en-IN" alt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Weighted Number Systems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Conversion of Bases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Conversion of Bases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Conversion of Bases (Contd..)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0" ma:contentTypeDescription="Create a new document." ma:contentTypeScope="" ma:versionID="769e2946e71775c45d264ac509ca6f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B46FC7-EE13-4D5D-803A-E69ECD014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5D131A-7A09-4C4B-B7A8-6998E9953375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7448B8-D639-429B-8AE8-E6F7531E1F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(4:3)</PresentationFormat>
  <Paragraphs>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Digital Electronics and Computer Organization  Course Code: CSE207  B. Tech. (CSE/IT-III)  Lab Introduction </vt:lpstr>
      <vt:lpstr>Digital Electronics and Computer Organization</vt:lpstr>
      <vt:lpstr>Block diagram of a digital computer</vt:lpstr>
      <vt:lpstr>Definitions</vt:lpstr>
      <vt:lpstr>Number Systems</vt:lpstr>
      <vt:lpstr>Weighted Number Systems</vt:lpstr>
      <vt:lpstr>Conversion of Bases</vt:lpstr>
      <vt:lpstr>Conversion of Bases (Contd..)</vt:lpstr>
      <vt:lpstr>Conversion of Bases (Contd..)</vt:lpstr>
      <vt:lpstr>Decimal to Binary Conversion</vt:lpstr>
      <vt:lpstr>Decimal to Binary Conversion (Contd..)</vt:lpstr>
      <vt:lpstr>Decimal to Binary Conversion (Contd..)</vt:lpstr>
      <vt:lpstr>Decimal to Binary Conversion (Contd..)</vt:lpstr>
      <vt:lpstr>Binary to Decimal Conversion</vt:lpstr>
      <vt:lpstr>Binary to Decimal Conversion (Contd..)</vt:lpstr>
      <vt:lpstr>Binary to Decimal Conversion (Contd..)</vt:lpstr>
      <vt:lpstr>Other Number Systems to Decimal and vice versa conversion</vt:lpstr>
      <vt:lpstr>Do it Yourself</vt:lpstr>
      <vt:lpstr>Boolean Algebra</vt:lpstr>
      <vt:lpstr>Postulates and Basic Laws of Boolean Algebra</vt:lpstr>
      <vt:lpstr>Postulates and Basic Laws of Boolean Algebra (Contd..)</vt:lpstr>
      <vt:lpstr>Postulates and Basic Laws of Boolean Algebra (Contd..)</vt:lpstr>
      <vt:lpstr>Theorems of Boolean Algebra</vt:lpstr>
      <vt:lpstr>Theorems of Boolean Algebra (Contd..)</vt:lpstr>
      <vt:lpstr>Theorems of Boolean Algebra (Contd..)</vt:lpstr>
      <vt:lpstr>Theorems of Boolean Algebra (Contd..)</vt:lpstr>
      <vt:lpstr>Theorems of Boolean Algebra (Contd..)</vt:lpstr>
      <vt:lpstr>Do it yourself</vt:lpstr>
      <vt:lpstr>Digital Logic Gates</vt:lpstr>
      <vt:lpstr>Classification of Logic gates</vt:lpstr>
      <vt:lpstr>Logic Gates</vt:lpstr>
      <vt:lpstr>Logic Gates (Contd..)</vt:lpstr>
      <vt:lpstr>Logic Gates (Contd..)</vt:lpstr>
      <vt:lpstr>Do it yourself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Lab Introduction</dc:title>
  <dc:creator>Microsoft</dc:creator>
  <cp:lastModifiedBy>Dr. Pawan Singh</cp:lastModifiedBy>
  <cp:revision>2</cp:revision>
  <dcterms:created xsi:type="dcterms:W3CDTF">2020-07-29T15:27:47Z</dcterms:created>
  <dcterms:modified xsi:type="dcterms:W3CDTF">2022-08-03T09:38:53Z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