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1AF4-4F7A-4123-9987-7D5E909C22E4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F925-1FB2-4FB5-B053-19CFC4AA8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AF4-4F7A-4123-9987-7D5E909C22E4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F925-1FB2-4FB5-B053-19CFC4AA8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>
                <a:solidFill>
                  <a:schemeClr val="tx1"/>
                </a:solidFill>
                <a:latin typeface="Times New Roman" pitchFamily="18" charset="0"/>
              </a:rPr>
              <a:t>Digital Electronics and Computer Organization</a:t>
            </a: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400" smtClean="0">
                <a:solidFill>
                  <a:schemeClr val="tx1"/>
                </a:solidFill>
                <a:latin typeface="Times New Roman" pitchFamily="18" charset="0"/>
              </a:rPr>
              <a:t>Course Code: CSE207</a:t>
            </a: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  <a:t>B. Tech. (CSE/IT-III)</a:t>
            </a:r>
            <a:b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3200" b="1" smtClean="0">
                <a:solidFill>
                  <a:schemeClr val="tx1"/>
                </a:solidFill>
                <a:latin typeface="Times New Roman" pitchFamily="18" charset="0"/>
              </a:rPr>
              <a:t>Module 1</a:t>
            </a:r>
            <a:endParaRPr lang="en-US" altLang="en-US" sz="25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smtClean="0"/>
              <a:t>Digital Electronics and Computer Organization</a:t>
            </a:r>
            <a:endParaRPr lang="en-IN" altLang="en-US" sz="20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Logic Gates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Classification of Logic gates</a:t>
            </a:r>
            <a:endParaRPr lang="en-US" altLang="en-US" sz="36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Gates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Gates (Contd..)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Gates (Contd..)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 it yourself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Exercise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0" ma:contentTypeDescription="Create a new document." ma:contentTypeScope="" ma:versionID="769e2946e71775c45d264ac509ca6f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50430-CEF5-4877-B305-E46143369D6D}"/>
</file>

<file path=customXml/itemProps2.xml><?xml version="1.0" encoding="utf-8"?>
<ds:datastoreItem xmlns:ds="http://schemas.openxmlformats.org/officeDocument/2006/customXml" ds:itemID="{01B7F3D0-5EEB-4093-A3C1-8AFFC379062C}"/>
</file>

<file path=customXml/itemProps3.xml><?xml version="1.0" encoding="utf-8"?>
<ds:datastoreItem xmlns:ds="http://schemas.openxmlformats.org/officeDocument/2006/customXml" ds:itemID="{2C0D6328-DDDB-46CB-98A1-A42415629ED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Digital Electronics and Computer Organization  Course Code: CSE207  B. Tech. (CSE/IT-III)  Module 1</vt:lpstr>
      <vt:lpstr>Digital Electronics and Computer Organization</vt:lpstr>
      <vt:lpstr>Digital Logic Gates</vt:lpstr>
      <vt:lpstr>Classification of Logic gates</vt:lpstr>
      <vt:lpstr>Logic Gates</vt:lpstr>
      <vt:lpstr>Logic Gates (Contd..)</vt:lpstr>
      <vt:lpstr>Logic Gates (Contd..)</vt:lpstr>
      <vt:lpstr>Do it yourself</vt:lpstr>
      <vt:lpstr>Exercise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Microsoft</dc:creator>
  <cp:lastModifiedBy>Microsoft</cp:lastModifiedBy>
  <cp:revision>1</cp:revision>
  <dcterms:created xsi:type="dcterms:W3CDTF">2020-07-29T15:26:12Z</dcterms:created>
  <dcterms:modified xsi:type="dcterms:W3CDTF">2020-07-29T15:26:12Z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