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BD0C-3174-4DAF-BD5D-9D677D92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F3BEA-2AAE-44FF-B422-70BC36A69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04FC-4D2D-4965-89E8-55515C1532A0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F618B-83A7-428B-8749-DD9B417E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03EB0-B755-452D-9717-9A4FA16F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CF91-FA52-41A2-8564-CE8F66A88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25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D6C89-4C73-4748-A1A1-27CB7035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F31D6-AEDC-4C11-B30E-F2379C2D8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D4999-44AB-4AD2-9F1E-5D917D1FA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104FC-4D2D-4965-89E8-55515C1532A0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F8657-E58E-49F9-91B1-E8373A871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7FF46-740B-411D-9725-A3DA207D5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0CF91-FA52-41A2-8564-CE8F66A88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91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6F4A74D-47EF-42E2-A2CF-9E4A0C39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>
                <a:solidFill>
                  <a:schemeClr val="tx1"/>
                </a:solidFill>
                <a:latin typeface="Times New Roman" panose="02020603050405020304" pitchFamily="18" charset="0"/>
              </a:rPr>
              <a:t>Digital Electronics and Computer Organization</a:t>
            </a: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Course Code: CSE207</a:t>
            </a: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  <a:t>B. Tech. (CSE/IT-III)</a:t>
            </a:r>
            <a:b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Module 1</a:t>
            </a:r>
            <a:endParaRPr lang="en-US" altLang="en-US" sz="25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36C0DF-8731-40A6-A0B5-10473585B8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8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9294E1B-2510-498F-AC32-AE9EFE9E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000"/>
              <a:t>Digital Electronics and Computer Organization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492C3-2A78-441F-B2D0-7916FBC054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2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2A1352F-059D-458E-A4BE-A737F395F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Karnaugh map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1E4ACF-C830-4A17-87F1-FB43C69957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2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879B753-C475-41F3-93DB-A254C1A9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/>
              <a:t>Karnaugh map (Contd..)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982D9F-D3CD-40D3-ADA7-3EA8204E95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0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2174110-5688-4C19-86D8-E603DA85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/>
              <a:t>Karnaugh map (Contd..)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984CD8-8AE9-41D8-B964-16ED525765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2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4B2421B-B690-4DB7-AEDC-0FD41F04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/>
              <a:t>Karnaugh map (Contd..)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34D0E6-8241-4ACB-972D-28D0C73F91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16BBE35-9A5D-4570-8441-BF62D231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/>
              <a:t>Karnaugh map (Contd..)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9573D4-B539-4B7A-B78E-5F5A8DDC47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1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F66E73E36984C874468B19884BEDD" ma:contentTypeVersion="2" ma:contentTypeDescription="Create a new document." ma:contentTypeScope="" ma:versionID="ad27a6a81df76f7a9d77592118144410">
  <xsd:schema xmlns:xsd="http://www.w3.org/2001/XMLSchema" xmlns:xs="http://www.w3.org/2001/XMLSchema" xmlns:p="http://schemas.microsoft.com/office/2006/metadata/properties" xmlns:ns2="e25bd33f-1c80-47be-9813-f2d24ac8954a" targetNamespace="http://schemas.microsoft.com/office/2006/metadata/properties" ma:root="true" ma:fieldsID="f58bd6d4df9f8dbf58c4af7b78d2e97b" ns2:_="">
    <xsd:import namespace="e25bd33f-1c80-47be-9813-f2d24ac895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bd33f-1c80-47be-9813-f2d24ac895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6C5A50-1913-4A9A-B3A0-4DA61104B391}"/>
</file>

<file path=customXml/itemProps2.xml><?xml version="1.0" encoding="utf-8"?>
<ds:datastoreItem xmlns:ds="http://schemas.openxmlformats.org/officeDocument/2006/customXml" ds:itemID="{0E8E8879-4EC9-48D2-88A1-66AD0DF16921}"/>
</file>

<file path=customXml/itemProps3.xml><?xml version="1.0" encoding="utf-8"?>
<ds:datastoreItem xmlns:ds="http://schemas.openxmlformats.org/officeDocument/2006/customXml" ds:itemID="{6AE4C527-09D5-4607-B9C2-D33BA1905C9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Digital Electronics and Computer Organization  Course Code: CSE207  B. Tech. (CSE/IT-III)  Module 1</vt:lpstr>
      <vt:lpstr>Digital Electronics and Computer Organization</vt:lpstr>
      <vt:lpstr>Karnaugh map</vt:lpstr>
      <vt:lpstr>Karnaugh map (Contd..)</vt:lpstr>
      <vt:lpstr>Karnaugh map (Contd..)</vt:lpstr>
      <vt:lpstr>Karnaugh map (Contd..)</vt:lpstr>
      <vt:lpstr>Karnaugh map (Contd..)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 and Computer Organization  Course Code: CSE207  B. Tech. (CSE/IT-III)  Module 1</dc:title>
  <dc:creator>vandana dubey</dc:creator>
  <cp:lastModifiedBy>vandana dubey</cp:lastModifiedBy>
  <cp:revision>1</cp:revision>
  <dcterms:created xsi:type="dcterms:W3CDTF">2020-08-26T04:50:00Z</dcterms:created>
  <dcterms:modified xsi:type="dcterms:W3CDTF">2020-08-26T04:50:00Z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0x010100ABCF66E73E36984C874468B19884BEDD</vt:lpwstr>
  </property>
</Properties>
</file>