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AF81-0835-4016-88FE-521348A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7CFD-D4F5-4A2D-9FFE-DA3A7A52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9836-7D94-45AE-A841-4B0F2CBEB92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093E6-15CC-4E15-9181-B6E46421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8077E-452E-4E5F-A43A-1C595530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74C-3AE5-4CAF-80C4-F57F0F0A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C12AD-44E1-48C5-8B31-7A2FE58D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ECCA9-7086-4256-8107-92C0EC8D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1F9D-34C8-42CE-BDC7-61A610832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9836-7D94-45AE-A841-4B0F2CBEB92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9596-4FCE-4CA1-A5DC-07D6B317E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829A-8A64-4CF6-B543-8D7667E31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074C-3AE5-4CAF-80C4-F57F0F0A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8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90C899-BFC5-43F9-AF56-F23F6837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1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B3F48-5303-4DEA-8CD4-1C3F164565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9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674289-2AD2-44B9-A8CB-2D8277D3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29358-5FF0-4B28-A305-B6C7DDCE9C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5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2DBC4A6-B8E6-4720-A7A0-24F9E87B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K-map with don’t care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0B0EC-1CB5-4E73-9B2E-C7B404FBC7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9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89F748-33F9-45FA-BE19-666E6D71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 it Yourself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4BBFE-A205-4232-9E33-AFEA45F51D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9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D16D9-DAE5-4B51-AEBE-17FE5B14BD60}"/>
</file>

<file path=customXml/itemProps2.xml><?xml version="1.0" encoding="utf-8"?>
<ds:datastoreItem xmlns:ds="http://schemas.openxmlformats.org/officeDocument/2006/customXml" ds:itemID="{8211B6C0-079C-4364-9956-DFB2FC494270}"/>
</file>

<file path=customXml/itemProps3.xml><?xml version="1.0" encoding="utf-8"?>
<ds:datastoreItem xmlns:ds="http://schemas.openxmlformats.org/officeDocument/2006/customXml" ds:itemID="{3F5A1F02-7FE9-4189-9995-DD9E896C130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1</vt:lpstr>
      <vt:lpstr>Digital Electronics and Computer Organization</vt:lpstr>
      <vt:lpstr>K-map with don’t care</vt:lpstr>
      <vt:lpstr>Do it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vandana dubey</dc:creator>
  <cp:lastModifiedBy>vandana dubey</cp:lastModifiedBy>
  <cp:revision>1</cp:revision>
  <dcterms:created xsi:type="dcterms:W3CDTF">2020-08-26T04:50:47Z</dcterms:created>
  <dcterms:modified xsi:type="dcterms:W3CDTF">2020-08-26T04:50:47Z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