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227-6BB9-471C-A0E2-C685B2A1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DF516-BD14-4794-8118-C84412F7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676F-5F5E-48E8-8253-351146DFC79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5DAB-3CA4-4C71-9660-DC925165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FD9A-23C4-4775-9A6C-F65772D9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AD89-CDF3-4824-BC89-96AC658BC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5586-F7EE-44A7-805C-36A1FD66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2BFE0-4FF1-469E-BBFB-586CF3E7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1FFA-9EE3-4B6A-8998-0A61E14E2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676F-5F5E-48E8-8253-351146DFC79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BC9F-1805-4C19-9668-D7EC1A5B5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B242-3E8D-4E9C-9C48-2D4DDFD9D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AD89-CDF3-4824-BC89-96AC658BC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41619C-22BC-42D1-AA00-A0725903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79425-2B88-498E-BC3E-EC4A506E64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B79908-2310-420A-9C33-E183211E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Half Adder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92AF5-0AD7-44E8-8E30-202B8DC73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4F3A5A-37A3-492B-BDE5-9A2E7AF7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Half Adder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34D98-7C17-4E05-AEA7-CC4C22876E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FA31A6-974C-4A68-B204-80621FC5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Half Adder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512D2-7DBC-4527-BC69-CB97B003C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1E2EC8-4960-4683-AB63-F0C813A8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5C34A-2C08-4075-85E8-EB420BC551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4F7F89-A47C-4B64-B5DB-8CB5A39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Combinational Logic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9E26A-DBB4-493B-87E1-1B5D52B302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24C253-84A9-442D-8781-20F8E0E8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Design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EFEAB-0CC3-42FB-8627-5B8219402B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2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CBED65-69F7-4CB6-AE37-4B6D3406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Combinational Logic Design Process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A8B08-0F8A-40E7-940D-E5A9DB42C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114558-90EC-4B1A-9454-4B35A62B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>
                <a:solidFill>
                  <a:srgbClr val="000000"/>
                </a:solidFill>
              </a:rPr>
              <a:t>Combinational Logic Design Process (Contd..)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C2124-3CBD-4E30-843B-60FA8D116C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1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F77A64-7A9C-424A-BDB8-742982AF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/>
              <a:t>Combinational Logic Modules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101AD-5A76-4D33-A6C4-FDE0875A6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1F285A-8E8C-418E-94C8-B37A9EF5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      Adders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6DA9F-403A-421A-BB2A-449CAEE64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745161-024B-4651-8E84-C94366B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 Types of Adder circuits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BA799-3ADF-4373-B2A6-0E2B968A1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3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5E9FD-1E16-4F4E-9F75-203FA59A9D06}"/>
</file>

<file path=customXml/itemProps2.xml><?xml version="1.0" encoding="utf-8"?>
<ds:datastoreItem xmlns:ds="http://schemas.openxmlformats.org/officeDocument/2006/customXml" ds:itemID="{C4C9BE85-62C6-4F48-A5C0-37554EC46BCD}"/>
</file>

<file path=customXml/itemProps3.xml><?xml version="1.0" encoding="utf-8"?>
<ds:datastoreItem xmlns:ds="http://schemas.openxmlformats.org/officeDocument/2006/customXml" ds:itemID="{C17D820F-F675-4C2E-9480-F39CCCA50EC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Combinational Logic Modules</vt:lpstr>
      <vt:lpstr>Combinational Logic Design Process</vt:lpstr>
      <vt:lpstr>Combinational Logic Design Process (Contd..)</vt:lpstr>
      <vt:lpstr>Combinational Logic Design Process (Contd..)</vt:lpstr>
      <vt:lpstr>Combinational Logic Modules (Contd..)</vt:lpstr>
      <vt:lpstr>       Adders</vt:lpstr>
      <vt:lpstr> Types of Adder circuits</vt:lpstr>
      <vt:lpstr>Half Adder</vt:lpstr>
      <vt:lpstr>Half Adder (Contd..)</vt:lpstr>
      <vt:lpstr>Half Adder 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vandana dubey</cp:lastModifiedBy>
  <cp:revision>1</cp:revision>
  <dcterms:created xsi:type="dcterms:W3CDTF">2020-08-26T04:51:12Z</dcterms:created>
  <dcterms:modified xsi:type="dcterms:W3CDTF">2020-08-26T04:51:12Z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