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B46-2F42-444A-BCFD-DE3E6D7B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C7428-8E32-4755-918A-0C7E7426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E3E-C4E5-42B4-A062-8CB6E4C082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7CF83-B9A3-457E-BF1D-A089E419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7F903-D7E3-4D97-A7A3-5E338DBA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51E7-E4CC-4D59-8AB7-2AC239362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1E69A-AE7C-4373-A32E-1F6E720C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D4DF-8F97-42F5-83C6-6F6DA71F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BAB1-64DB-42A1-8C66-3A47AFAF4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1E3E-C4E5-42B4-A062-8CB6E4C08201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9A62-E9D7-4092-802D-E529CCCB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3853-97B4-4FEF-9A98-89A02962E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51E7-E4CC-4D59-8AB7-2AC239362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2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F926DC-4484-44E8-BE9C-CC1856F7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89CB3-0E2C-46D1-A0DF-575D8571E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42FD93-DCA2-49CE-8621-A7EDF0A0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Subtractor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1FA41-BB1B-4F07-9F28-666E1EAEF1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8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37B634-344F-407C-BE78-94992FA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/>
              <a:t>Applications of Adder/Subractor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1B206-A8D1-4E50-A5D0-0596FD368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19A8EE-9DFC-4D68-ACCB-3B2C921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00"/>
                </a:solidFill>
              </a:rPr>
              <a:t>Decoder</a:t>
            </a:r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DC68C-D7C7-4B28-AD9A-3257BBA745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C64420-D15D-4343-A135-2382E07F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6DB1E-84E1-4AFA-9EA2-EC38194455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4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18E7A6-AE67-483E-917F-CD8F851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F6C5C-AB76-4911-B917-56EA12DCBB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8E1DC1-821A-449E-9E83-B2A1BD1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16101-C953-414E-AEC9-5DEA8F0DD5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05C1AE-B6BF-4987-A539-542B9D5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Decoder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641AE-28EC-4E3A-A5E0-6F0270715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E30143-B79B-4B4E-B5F5-95D8AD7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Applications of 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28AA8-5CA5-4F8E-B423-11C6A6011D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8A18C4-6327-4245-B94B-7A000ED1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3156A-224F-4EE3-89C6-1A396ED456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95FDB4-47A8-4952-8B34-67516094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Videos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A1173-3E3A-4B10-B0AD-A2DF672C2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AF3D96-5831-46C1-886D-92A21F06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E751B-85D4-4FC2-A16F-2003F0CEF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1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3EF619-6335-47CC-9FBD-26EC21CD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Full Adder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B5623-0FEE-4B49-9F82-F0148AE1BA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264B51-56C3-4587-A372-72FDE421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Full Adder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76260-15F4-4C84-A6C9-04935A92D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1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BDB6A0-1678-4297-943E-40E80851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Full Adder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1D2A8-1AD0-439A-86E0-A83DFCECB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7B0F7A-DE89-4088-B959-529CCF30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8160D-D9F4-462E-A914-218BF6CB58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15AFB7-2EC3-44CE-8597-3B0EE0C1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>
                <a:latin typeface="Cambria" panose="02040503050406030204" pitchFamily="18" charset="0"/>
              </a:rPr>
              <a:t>           Subtractors</a:t>
            </a:r>
            <a:endParaRPr lang="en-IN" altLang="en-US" sz="3200" b="1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86975-3436-4E54-850D-157253E6E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5811F4-0EB3-4FAF-8426-E88FA13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Half Subtractor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DE86A-2E41-46EF-9719-083B771EB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37FD03-9EA3-412F-96D0-8E3119A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Subtractor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F7857-7AAC-46FC-B213-2F35CC7778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452666-1EB2-4036-B2DB-02E4EB1D4EAE}"/>
</file>

<file path=customXml/itemProps2.xml><?xml version="1.0" encoding="utf-8"?>
<ds:datastoreItem xmlns:ds="http://schemas.openxmlformats.org/officeDocument/2006/customXml" ds:itemID="{6ABA6661-D78A-42E9-9B59-5A15A2F9455A}"/>
</file>

<file path=customXml/itemProps3.xml><?xml version="1.0" encoding="utf-8"?>
<ds:datastoreItem xmlns:ds="http://schemas.openxmlformats.org/officeDocument/2006/customXml" ds:itemID="{13128EE7-8CCB-4DBD-89BB-04199BB522E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Full Adder</vt:lpstr>
      <vt:lpstr>Full Adder (Contd..)</vt:lpstr>
      <vt:lpstr>Full Adder (Contd..)</vt:lpstr>
      <vt:lpstr>PowerPoint Presentation</vt:lpstr>
      <vt:lpstr>           Subtractors</vt:lpstr>
      <vt:lpstr>Half Subtractor</vt:lpstr>
      <vt:lpstr>Full Subtractor</vt:lpstr>
      <vt:lpstr>Full Subtractor</vt:lpstr>
      <vt:lpstr>Applications of Adder/Subractor</vt:lpstr>
      <vt:lpstr>Decoder</vt:lpstr>
      <vt:lpstr>Decoder</vt:lpstr>
      <vt:lpstr>Decoder</vt:lpstr>
      <vt:lpstr>Decoder</vt:lpstr>
      <vt:lpstr>Decoder (Contd..)</vt:lpstr>
      <vt:lpstr>Applications of Decoder</vt:lpstr>
      <vt:lpstr>References</vt:lpstr>
      <vt:lpstr>Reference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vandana dubey</cp:lastModifiedBy>
  <cp:revision>1</cp:revision>
  <dcterms:created xsi:type="dcterms:W3CDTF">2020-08-26T04:51:35Z</dcterms:created>
  <dcterms:modified xsi:type="dcterms:W3CDTF">2020-08-26T04:51:35Z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