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36F-F236-4CD6-B967-5D9A83B4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D32C-62F4-4E8B-A2BC-E0ADEED4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D32-D0FD-4374-A433-E684F860264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11C6D-783C-4D52-9DBE-32E47B96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37ACF-C6A1-48A0-A67C-5F495BB2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345E-BF3A-4985-B150-63C9E5E9B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6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774A3-9318-4033-AE0D-C35EBA77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5FA3-47F8-4A62-A67E-FA497CB1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EE51-3D68-42D5-B4D4-F62A6F1DD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BD32-D0FD-4374-A433-E684F860264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7323-CF22-448D-88C4-D0903703C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6C79-504C-45C0-8D0E-84BD3375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345E-BF3A-4985-B150-63C9E5E9B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5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F88BEC-38FB-4BB9-A576-1E8E3034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F4D7D-5558-444D-ACD4-915EEC7764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B91E2F-DBD7-4132-9430-9522969C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 of parity circuits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5B0C7-A8BD-48C8-97CE-4A3578C7F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2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A49020-E619-4C79-8A7B-9D68CA6B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Parity 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B97EF-6106-4CC0-AC1E-4BF640D4E3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9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4882E1-222A-404E-8F9E-E1C126A6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 Parity checker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9EE18-CB8A-42C8-A1A2-163EF7D1D7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412318-99F1-4219-B1A7-DBF8C397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Odd Parity Generator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F9750-2CC5-45A9-835C-9F65521297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6C186E-577A-4CF4-9614-BA87643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Odd Parity checker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8DB19-72EF-4699-BAF6-4667E9323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D0A695-E553-41E7-92A6-DF3F767A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D0894-628B-45A6-BF71-14A674082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B5EC25-1F55-48AF-9858-918B2FB9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1-bit Comparator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40FD6-146C-4E2A-A306-43F83E763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00F2E3-1D99-46A6-8F21-65416564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Comparators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7877B-7638-41D2-8853-095E829FC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6459F2-1870-452E-A7C7-590A54B6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EFAD4-DC88-448A-8A96-BBBC3FC5C5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417F17-8D76-4848-B298-EA8725D2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ALU</a:t>
            </a:r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86CA0-DD08-4E67-BF95-9B27D5B5AE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8F4A03-0377-423F-941B-D5E56826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2310F-06A0-401C-8CDE-818AF79B6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0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8F4262-1864-40FF-9984-12B764BB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/>
              <a:t>Register Transfer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3E658-E420-4FE6-BBAD-84AD95E5D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58AF03-06A9-4999-B166-0710044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/>
              <a:t>Register Transfer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3584E-8164-4CE0-8B56-BD5464468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1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ACB3BC-70DA-4278-93CE-83473F6C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EA616-CEC0-4096-9AB2-F7BBEDAB84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5F7351-028D-43F8-9886-B0FA04B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BF555-6222-48B3-AC57-759EDEB978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C3EAEC-CFFD-4EAA-A2D8-6D9CAD09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Demultiplexer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1179A-0090-4073-8EFC-4308F3FE6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BE5E1C-20C8-425B-B10E-C6096336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Demultiplexer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B0021-F5EF-430E-BC2D-2252C80C5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E5D432-E13D-4A4B-AAC4-3E594A3A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1:4 Demultiplexer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7D826-8400-4FFC-B075-0D35174E82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EEF701-29F1-4DA6-930C-96478AA5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1:4 Demultiplexer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BFD9B-B65C-44E7-8BF4-D17FAD5EF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478449-4A4D-4605-918C-CC54B589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Demultiplexer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EBDF4-B60B-4C4A-853F-2E5E5ED462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993345-0B59-4348-B12B-77337C51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Parity bits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EEC5-B0DD-4A5A-BD79-48131A968C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39EDD7-D238-499E-B289-D4BF4294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Parity generator and checker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03A83-27FF-4294-97D5-2791072F97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D2F831-E220-4EF7-952B-96EB3DECF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bd33f-1c80-47be-9813-f2d24ac89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3F8D3-5E71-41DE-ABF4-EAC168608C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698F47-4B8D-4DF8-B7D1-CA85FDA974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79</Words>
  <Application>Microsoft Office PowerPoint</Application>
  <PresentationFormat>On-screen Show (4:3)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Demultiplexer</vt:lpstr>
      <vt:lpstr>Demultiplexer</vt:lpstr>
      <vt:lpstr>1:4 Demultiplexer</vt:lpstr>
      <vt:lpstr>1:4 Demultiplexer</vt:lpstr>
      <vt:lpstr>Application of Demultiplexer</vt:lpstr>
      <vt:lpstr>Parity bits</vt:lpstr>
      <vt:lpstr> Parity generator and checker</vt:lpstr>
      <vt:lpstr>Type of parity circuits</vt:lpstr>
      <vt:lpstr>Even Parity Generator</vt:lpstr>
      <vt:lpstr>Even Parity checker</vt:lpstr>
      <vt:lpstr>Odd Parity Generator</vt:lpstr>
      <vt:lpstr>Odd Parity checker</vt:lpstr>
      <vt:lpstr>Comparators</vt:lpstr>
      <vt:lpstr>1-bit Comparator</vt:lpstr>
      <vt:lpstr>Applications of Comparators</vt:lpstr>
      <vt:lpstr>PowerPoint Presentation</vt:lpstr>
      <vt:lpstr>ALU</vt:lpstr>
      <vt:lpstr>Register Transfer Language</vt:lpstr>
      <vt:lpstr>Register Transfer Language</vt:lpstr>
      <vt:lpstr>Register Transfer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Dr. Pawan Singh</cp:lastModifiedBy>
  <cp:revision>2</cp:revision>
  <dcterms:created xsi:type="dcterms:W3CDTF">2020-08-26T04:52:24Z</dcterms:created>
  <dcterms:modified xsi:type="dcterms:W3CDTF">2022-08-22T05:43:45Z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