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E8F2-FF70-4B4B-ACB7-EE6E6C2C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A7E52-048A-42FF-A335-4C84E37A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0235-3A03-4E62-B5F1-ADAE07F00EC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2EABF-0498-4715-9BCF-A0114729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1BD9-9713-496E-8BED-776BDAEA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EF11-E5F7-4D71-BA45-B6F06303C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0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387A6-12B5-49F3-B3AF-19056E3C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3945-CCA8-4E40-9B45-2997EE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C6EA-0237-433F-9902-4C2341EA0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0235-3A03-4E62-B5F1-ADAE07F00EC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2EE9-6FB8-4A6B-A308-31B45D68A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23DA-E591-4B35-9722-320B62281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EF11-E5F7-4D71-BA45-B6F06303C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5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CC86EF-4597-4860-B594-505339C3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2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109EC-AAD6-47EA-B9EC-C5E7993174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222DAE-7DB8-4B34-8618-D0B40FED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EA5A2-3C0A-4A19-8F35-503D31BD4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0F97DE-F927-40D0-8EA0-4814B65B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INSTRUCTION CODES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6E92D-B85C-43BA-8459-C54AC9906A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1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382E194-3104-4027-AAB3-1302DEBB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INSTRUCTION CODES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FE1BE-2401-4D3C-94B6-2D0E9DD84A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0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3A7940-2ECB-49EC-AF48-FDE12EF9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INSTRUCTION CODES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50BFA-BC97-4937-BF94-22F286F390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4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85DFC0-9622-4356-A520-00414F4C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Stored Program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16B6A-4565-4D02-816A-3C09117F70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6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2CBCCE-95B1-4B1F-940A-7FF761A5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7723B-2E32-4534-9026-E7D2B6BD5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6C7B35-7F23-4601-9E01-289963326D00}"/>
</file>

<file path=customXml/itemProps2.xml><?xml version="1.0" encoding="utf-8"?>
<ds:datastoreItem xmlns:ds="http://schemas.openxmlformats.org/officeDocument/2006/customXml" ds:itemID="{26A13B5D-586A-4668-B903-B52538672ED8}"/>
</file>

<file path=customXml/itemProps3.xml><?xml version="1.0" encoding="utf-8"?>
<ds:datastoreItem xmlns:ds="http://schemas.openxmlformats.org/officeDocument/2006/customXml" ds:itemID="{41CB6FCB-9B80-4749-AF47-165A2078D2B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Digital Electronics and Computer Organization  Course Code: CSE207  B. Tech. (CSE/IT-III)  Module 2</vt:lpstr>
      <vt:lpstr>Digital Electronics and Computer Organization</vt:lpstr>
      <vt:lpstr>INSTRUCTION CODES</vt:lpstr>
      <vt:lpstr>INSTRUCTION CODES</vt:lpstr>
      <vt:lpstr>INSTRUCTION CODES</vt:lpstr>
      <vt:lpstr>Stored Program Organization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2</dc:title>
  <dc:creator>vandana dubey</dc:creator>
  <cp:lastModifiedBy>vandana dubey</cp:lastModifiedBy>
  <cp:revision>1</cp:revision>
  <dcterms:created xsi:type="dcterms:W3CDTF">2020-09-14T11:23:26Z</dcterms:created>
  <dcterms:modified xsi:type="dcterms:W3CDTF">2020-09-14T11:23:26Z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