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67B5-C8BA-4701-914F-DEA79C47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D3327-97E5-4E71-85C6-4C62D7B3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A695-DCDD-4241-8862-19E8279D65EA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22C45-EFBA-43B6-B943-62742AD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5FD16-D0AD-4CAF-B114-DE8F478D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B6DA2-DFAA-4D42-B9E1-87DE88227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33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FF7C0-F148-4A2C-A71C-0E5CE3AD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88E3D-438E-4437-9DA1-17B66596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4353-B926-40FF-BF63-1E5CEA437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2A695-DCDD-4241-8862-19E8279D65EA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19F9-D16E-45EE-8F03-1437C529C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B6E98-CFA2-4DC3-89E2-A2FAAA7B5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6DA2-DFAA-4D42-B9E1-87DE88227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11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5E68951-6751-43E5-A2DF-704FB1C2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solidFill>
                  <a:schemeClr val="tx1"/>
                </a:solidFill>
                <a:latin typeface="Times New Roman" panose="02020603050405020304" pitchFamily="18" charset="0"/>
              </a:rPr>
              <a:t>Digital Electronics and Computer Organization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Course Code: CSE207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  <a:t>B. Tech. (CSE/IT-III)</a:t>
            </a: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Module 2</a:t>
            </a:r>
            <a:endParaRPr lang="en-US" altLang="en-US" sz="25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E54AE-F49F-4080-831F-49BEFC9174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3524231-97D7-480C-801A-A684A707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/>
              <a:t>Digital Electronics and Computer Organization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BF1B1-1542-42C0-8C5D-D1482D0919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1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5539D45-2A73-474E-98DB-D70C580B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/>
              <a:t>Computer Instructions </a:t>
            </a:r>
            <a:br>
              <a:rPr lang="en-US" altLang="en-US" sz="2400" b="1"/>
            </a:br>
            <a:r>
              <a:rPr lang="en-US" altLang="en-US" sz="2400" b="1"/>
              <a:t>(Basic computer instruction formats)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D6226C-B0D4-441C-88A0-B4D44E1581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8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24FFB26-E1FF-4ED7-A8A4-DB63C6E0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Instruction Set Completeness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0CCEBB-298B-4D17-8944-2FAD4399C2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18D5D4-4898-4601-A8F4-A7F3E1C1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/>
              <a:t>Timing and Control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EC80C-B385-430A-A987-E52317F4E0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577E14E-1A8C-45BD-B513-24B5B41F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Instruction Cycle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1E326-3A7A-4010-9339-36D1EA0EF7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5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A0DA124-88C7-4EFF-9DD2-68F7B47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5AE78-7ACA-47D1-9221-1E74956F8E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66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F66E73E36984C874468B19884BEDD" ma:contentTypeVersion="2" ma:contentTypeDescription="Create a new document." ma:contentTypeScope="" ma:versionID="ad27a6a81df76f7a9d77592118144410">
  <xsd:schema xmlns:xsd="http://www.w3.org/2001/XMLSchema" xmlns:xs="http://www.w3.org/2001/XMLSchema" xmlns:p="http://schemas.microsoft.com/office/2006/metadata/properties" xmlns:ns2="e25bd33f-1c80-47be-9813-f2d24ac8954a" targetNamespace="http://schemas.microsoft.com/office/2006/metadata/properties" ma:root="true" ma:fieldsID="f58bd6d4df9f8dbf58c4af7b78d2e97b" ns2:_="">
    <xsd:import namespace="e25bd33f-1c80-47be-9813-f2d24ac895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bd33f-1c80-47be-9813-f2d24ac89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D99D09-4402-49F5-AE98-9CFBE407D6E6}"/>
</file>

<file path=customXml/itemProps2.xml><?xml version="1.0" encoding="utf-8"?>
<ds:datastoreItem xmlns:ds="http://schemas.openxmlformats.org/officeDocument/2006/customXml" ds:itemID="{74E8BF36-83A0-468F-83E4-E3764A921BC6}"/>
</file>

<file path=customXml/itemProps3.xml><?xml version="1.0" encoding="utf-8"?>
<ds:datastoreItem xmlns:ds="http://schemas.openxmlformats.org/officeDocument/2006/customXml" ds:itemID="{944A619D-5E91-4EE0-B70A-D74C7B2C990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Digital Electronics and Computer Organization  Course Code: CSE207  B. Tech. (CSE/IT-III)  Module 2</vt:lpstr>
      <vt:lpstr>Digital Electronics and Computer Organization</vt:lpstr>
      <vt:lpstr>Computer Instructions  (Basic computer instruction formats)</vt:lpstr>
      <vt:lpstr>Instruction Set Completeness</vt:lpstr>
      <vt:lpstr>Timing and Control</vt:lpstr>
      <vt:lpstr>Instruction Cycle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Computer Organization  Course Code: CSE207  B. Tech. (CSE/IT-III)  Module 2</dc:title>
  <dc:creator>vandana dubey</dc:creator>
  <cp:lastModifiedBy>vandana dubey</cp:lastModifiedBy>
  <cp:revision>1</cp:revision>
  <dcterms:created xsi:type="dcterms:W3CDTF">2020-09-14T11:24:15Z</dcterms:created>
  <dcterms:modified xsi:type="dcterms:W3CDTF">2020-09-14T11:24:15Z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0x010100ABCF66E73E36984C874468B19884BEDD</vt:lpwstr>
  </property>
</Properties>
</file>