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3BE1-35C8-4162-8694-9A9B8091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D1236-7072-483F-911C-E6F2597E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0F57-8196-4140-9135-9089853EB4CF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107D6-4682-44F2-AD15-5EF00913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D6701-AA5A-4886-B3AB-243B634B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2B95-5835-4FF5-B7DB-05C9C2EC0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1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CDCB8-8F4E-4375-9DA5-06EEEB10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2262-BCE4-4BB9-A316-9577B9C2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2BFF-203D-4D9C-BA45-6FE011814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0F57-8196-4140-9135-9089853EB4CF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E54E-0ACA-47F9-A673-300586423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F87E-3227-4DC5-973B-5AFD5CBDB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2B95-5835-4FF5-B7DB-05C9C2EC09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DF100D6-F2ED-4BB0-93AA-2BC4DE53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>
                <a:solidFill>
                  <a:schemeClr val="tx1"/>
                </a:solidFill>
                <a:latin typeface="Times New Roman" panose="02020603050405020304" pitchFamily="18" charset="0"/>
              </a:rPr>
              <a:t>Digital Electronics and Computer Organization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Course Code: CSE207</a:t>
            </a: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4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  <a:t>B. Tech. (CSE/IT-III)</a:t>
            </a: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b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Module 2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ACAF3-90EF-4E65-85B2-CF301023AC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7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2FB0062-CD8A-4B68-B2D3-58E1CE80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000"/>
              <a:t>Digital Electronics and Computer Organization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00B0A-C02E-4197-BC52-0129B8B2F2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5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C436692-C1EA-4EB3-9621-50F4239B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Instruction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7AD7A2-2453-4623-AC23-10C050FC83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9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FE92FC-D80D-4754-BD1A-3EB82E13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Flowchart for instruction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5E0A1-99D8-4BAB-93D9-7AC806C27A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3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98E098-E0EF-4C6E-B816-3131A00E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/>
              <a:t>Memory-Reference Instructions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220AE-23C9-4A69-A7BD-B6D17F9B4F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6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C48D65-5CBA-47D4-82B2-78EB966F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/>
              <a:t>Input-Output and Interrupt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E4A07-AAB1-41AC-B1B3-B89FF4E27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34B291-C2FA-483D-9E67-B9B6ACE6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8E01D-4D99-4327-8E65-1EC845F101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CF66E73E36984C874468B19884BEDD" ma:contentTypeVersion="2" ma:contentTypeDescription="Create a new document." ma:contentTypeScope="" ma:versionID="ad27a6a81df76f7a9d77592118144410">
  <xsd:schema xmlns:xsd="http://www.w3.org/2001/XMLSchema" xmlns:xs="http://www.w3.org/2001/XMLSchema" xmlns:p="http://schemas.microsoft.com/office/2006/metadata/properties" xmlns:ns2="e25bd33f-1c80-47be-9813-f2d24ac8954a" targetNamespace="http://schemas.microsoft.com/office/2006/metadata/properties" ma:root="true" ma:fieldsID="f58bd6d4df9f8dbf58c4af7b78d2e97b" ns2:_="">
    <xsd:import namespace="e25bd33f-1c80-47be-9813-f2d24ac895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bd33f-1c80-47be-9813-f2d24ac89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74BE1-FDD9-45B7-877B-69490691FD10}"/>
</file>

<file path=customXml/itemProps2.xml><?xml version="1.0" encoding="utf-8"?>
<ds:datastoreItem xmlns:ds="http://schemas.openxmlformats.org/officeDocument/2006/customXml" ds:itemID="{156B79D2-5D21-45C5-B8D6-FA37D43F5212}"/>
</file>

<file path=customXml/itemProps3.xml><?xml version="1.0" encoding="utf-8"?>
<ds:datastoreItem xmlns:ds="http://schemas.openxmlformats.org/officeDocument/2006/customXml" ds:itemID="{E40C2000-328A-4C4B-808B-37256ADEEEC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Digital Electronics and Computer Organization  Course Code: CSE207  B. Tech. (CSE/IT-III)  Module 2</vt:lpstr>
      <vt:lpstr>Digital Electronics and Computer Organization</vt:lpstr>
      <vt:lpstr>Instruction Cycle</vt:lpstr>
      <vt:lpstr>Flowchart for instruction cycle</vt:lpstr>
      <vt:lpstr>Memory-Reference Instructions</vt:lpstr>
      <vt:lpstr>Input-Output and Interrupt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Electronics and Computer Organization  Course Code: CSE207  B. Tech. (CSE/IT-III)  Module 2</dc:title>
  <dc:creator>vandana dubey</dc:creator>
  <cp:lastModifiedBy>vandana dubey</cp:lastModifiedBy>
  <cp:revision>1</cp:revision>
  <dcterms:created xsi:type="dcterms:W3CDTF">2020-09-14T11:24:36Z</dcterms:created>
  <dcterms:modified xsi:type="dcterms:W3CDTF">2020-09-14T11:24:36Z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0x010100ABCF66E73E36984C874468B19884BEDD</vt:lpwstr>
  </property>
</Properties>
</file>