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7757-A629-43F9-AF46-09F4AA5C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4871E-A704-4F00-B306-C8E0E409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32F6-A4D6-4867-BCC8-198CCF74C30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F1263-BCC0-487C-BB0F-3641BD53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5B612-3D53-40B1-BE6C-DFB1D81A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64CF-5683-4471-9D3F-3C006183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1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F7358-EE2D-4DBC-B783-0995A9D8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A6CA5-CDE5-45B8-B434-F9F96C67A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C39E-D330-44BB-B99B-A1C996F74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32F6-A4D6-4867-BCC8-198CCF74C30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9680-7051-4CEF-8D04-7F8E8CC82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0D3D-3261-48D5-B120-274CA6B67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64CF-5683-4471-9D3F-3C006183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8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9A240F-48D0-4D3F-AF51-6BBFC726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4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38D89-7F90-462B-B0A9-9272719A2C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2A464D-6793-4674-8468-A992C300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table in a paged system (Contd..)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FB2CD-DE18-40B1-9A2E-9B2C0E24DC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C89AFA-F5C4-4DD7-91C7-9CC31E5C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Associative Memory Page Table 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B53EC-8500-4DB7-BE8F-694E11861C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5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CB2D20-CB27-43FA-B89D-D8865CC7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associative memory page table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D427E-1CBB-47A9-A3D4-4A69FD34C5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0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228A57-384F-49CA-B5AA-9683BBBC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associative memory page table (Contd..)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5A58F-E02C-41D0-9689-517D848E14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3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D7BF90-9C2F-4FD6-9EA6-314B4E44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Replacement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F4480-7D90-463B-8234-F9106FC5CD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2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A28710-8E02-416C-BB3F-24376E9A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Replacement (Contd..)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A53F0-4C93-4C02-85A0-227FDF19C4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6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875EBA-F221-4226-95CB-B39D807D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Replacement (Contd..)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DA3A0-8F38-497E-88CF-17C0033FD4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6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85C8A4-B674-4CE2-99E4-E6C25C5E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052AE-C9E7-46C1-8AB6-435E5649DF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9BAAD6-5B64-4731-8F49-BE5F6F0E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974DE-FC29-4E7B-B991-DB67203239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1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76B257-C00F-4B8F-B72C-0AD39507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45459-6AAD-4F4C-9C61-AFC0E910AA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2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A75406-6D58-4ACF-8892-F48D20A2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Space and Memory Space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EEEFC-00C8-4B44-9DF3-C0613A3882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9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2E9B0E-A47F-4B33-8822-EC22CE15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 between address and memory space in a virtual memory system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BBE93-9F40-48D9-A7E7-742249997C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8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583ED5-C7B1-4290-9620-D9F8F52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table for mapping a virtual address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B27CE-6DB3-4465-9EC4-E663776D94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5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208017-45FA-44BE-A137-D586E1C3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Mapping Using Pages 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1F361-DD31-4EDE-9C71-37C37B58B7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8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3CD2B9-6341-4DA8-8DB2-80186856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space and memory space split into groups of 1 K words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DDE44-0B1D-4EBF-8355-D81D6ADB9D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5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2F8072-729F-47DA-9B11-9CFE59C1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table in a paged system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E32CC-3434-4821-A8CC-F4C01F4188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4CED72-3D95-4934-AB0D-CC4758D03A67}"/>
</file>

<file path=customXml/itemProps2.xml><?xml version="1.0" encoding="utf-8"?>
<ds:datastoreItem xmlns:ds="http://schemas.openxmlformats.org/officeDocument/2006/customXml" ds:itemID="{790A1690-3862-4009-B2D7-DB9F92D4FC94}"/>
</file>

<file path=customXml/itemProps3.xml><?xml version="1.0" encoding="utf-8"?>
<ds:datastoreItem xmlns:ds="http://schemas.openxmlformats.org/officeDocument/2006/customXml" ds:itemID="{EB4BF673-235E-41E2-B919-178D338E56C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(4:3)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Digital Electronics and Computer Organization  Course Code: CSE207  B. Tech. (CSE/IT-III)  Module 4</vt:lpstr>
      <vt:lpstr>PowerPoint Presentation</vt:lpstr>
      <vt:lpstr>Virtual Memory </vt:lpstr>
      <vt:lpstr>Address Space and Memory Space</vt:lpstr>
      <vt:lpstr>Relation between address and memory space in a virtual memory system</vt:lpstr>
      <vt:lpstr>Memory table for mapping a virtual address</vt:lpstr>
      <vt:lpstr>Address Mapping Using Pages </vt:lpstr>
      <vt:lpstr>Address space and memory space split into groups of 1 K words</vt:lpstr>
      <vt:lpstr>Memory table in a paged system</vt:lpstr>
      <vt:lpstr>Memory table in a paged system (Contd..)</vt:lpstr>
      <vt:lpstr>Associative Memory Page Table </vt:lpstr>
      <vt:lpstr>An associative memory page table</vt:lpstr>
      <vt:lpstr>An associative memory page table (Contd..)</vt:lpstr>
      <vt:lpstr>Page Replacement</vt:lpstr>
      <vt:lpstr>Page Replacement (Contd..)</vt:lpstr>
      <vt:lpstr>Page Replacement (Contd..)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4</dc:title>
  <dc:creator>vandana dubey</dc:creator>
  <cp:lastModifiedBy>vandana dubey</cp:lastModifiedBy>
  <cp:revision>1</cp:revision>
  <dcterms:created xsi:type="dcterms:W3CDTF">2020-10-28T04:05:49Z</dcterms:created>
  <dcterms:modified xsi:type="dcterms:W3CDTF">2020-10-28T04:05:49Z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