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07101f1-1965-4743-baf9-206b45ab70c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14e3c8c-1366-4ca0-b9e3-dfa549283438/5d7116e0c1922720b793?bookmarkGuid=7cfcfb20-88b4-4be0-8fd6-8eff071d1d04&amp;bookmarkUsage=1&amp;ctid=a83abbe5-b0b9-4e09-9180-02bcf68ecd14&amp;fromEntryPoint=export&quot;"/>
    <we:property name="reportState" value="&quot;CONNECTED&quot;"/>
    <we:property name="artifactViewState" value="&quot;live&quot;"/>
    <we:property name="reportEmbeddedTime" value="&quot;2024-07-16T06:18:54.606Z&quot;"/>
    <we:property name="creatorSessionId" value="&quot;c0cc0fbb-a1d3-4a6e-825c-d0f262d58dc0&quot;"/>
    <we:property name="creatorUserId" value="&quot;1003200368C1FA32&quot;"/>
    <we:property name="creatorTenantId" value="&quot;a83abbe5-b0b9-4e09-9180-02bcf68ecd14&quot;"/>
    <we:property name="pageDisplayName" value="&quot;Details&quot;"/>
    <we:property name="pageName" value="&quot;5d7116e0c1922720b793&quot;"/>
    <we:property name="reportName" value="&quot;HealthCare Data Analysis&quot;"/>
    <we:property name="isVisualContainerHeaderHidden" value="false"/>
    <we:property name="isFiltersActionButtonVisible" value="true"/>
    <we:property name="initialStateBookmark" value="&quot;H4sIAAAAAAAAA+1Y32/bNhD+VwS99MUbKIn6lTcnzoagSxs0QV6GoDiSZ4eNLAoSlcYL/L/vKClbGxu169ZJ2u3FtnjHu/t43x1PvveVbqoCFm9gjv6Bf2jMzRzqGy/wR345rL19+/p0/O71+zfj02NaNpXVpmz8g3vfQj1De6mbFgpngRb/vBr5UBRnMHNPUygaHPkV1o0podB/Ya9MIlu3uBz5eFcVpgZn8tyCRWf2ltTpmXwHv0bkEaTVt3iO0varsUqDIEEmgzwM05CJNHdqTa/QRbZWxZnu3B+Z0oIuyY1bCySkTIXAMxYGMUt4HINbn+rCDipicXxX1YSOMC8qdypjdQulROV3EGps+ojv/VOEpq07HMefCc5NW0t8h9NOVFptF2RnAnfesKXxl3QgZ7Wh4+pkF8ZC4R3qotDlzBvPTVvaTufafDyqkU5L+QdsOXqGoE5RadllzZOmwZcS1oVzP8fSuqheSlAnpROSLwqKqE2V8UICq42Ze/LaFXHz7CGZ1v5ipu8rI2/W0umKVhqqg2JoIf9W80UfpIRaDSJqUuIDdQNXu7TN1Arrw0VXvhNdP/SRcPQo6P2XLqEgPcHzLOdJhrmg1pTmjKF0lr8Iz+KdFebuc2zOGkolkPpcLBLGkyQPWcI2Wmuugb5XbEUsZCpIEoYsExljkEWbbem5o/SKrTAGPuUB41xgGkUiZ2G0a1xScSVZkKlQMaVUmiHf3KKPiDozU1OfKlaIe2SKdl5um2mFFdRdX1lJ9OQf0W4VNJ7NapyBHR6PvyFKOki9GuDxHKm+S7nwLp28E//WlkMNxLsUWtE2dOqo+vCOqIHYLUsueFxyzw9/efUwYNCuD5+MEAN9egz74ctVX3QhCFBxBMjCROY8ZlvMH9+P3FVtbrVyjh6FejYIvG44fO77YXw78xqwzRT63O1A3Erj15B1n/fDKpp98HDr1PZEDFTEpFBxLIQIMMNMJOH/RFx/tZ9Rz1rf9H8kGj7G8gJImEVJIkOgmShPsyzOIqFw17GBK55Ow4BhkPdDjQx3Ho2AM5lAnjMRxEHGEvpUTzmCaJiV9Ka1eqH0Ar3jBL/3C3ggl3cy+Q6jx7eWzrOi3cuksQ0t+sLCLMlEjsh4FrA8zxSD/AkJrN1bsOPg40hPHgTeQ0P48Vu8MmVr/0tN/uuy2xOScUCB04iSGQZxSi/BnD0hISdk6QJEsRLyqSnt9S5ZbwotCd+nGfe71w/3Q4GFDkjVe9LYy01/vWGH897/QxP23vYlFK0z+2pCO5T5WL5yyRv+Q1ibwG5Hs0P6Np5FnzHOozzmKg2UCNMwjdMgj1/CgPg7luvbxk+css2HcdW5Xq7HZlrbVCDxDEpcg5GwAZlRG3C6P/H9zoe7Dh1/ttMfgvsbcsLkSn8YAAA=&quot;"/>
    <we:property name="bookmark" value="&quot;H4sIAAAAAAAAA+1YTW/jNhD9K4Iue3ELUqK+ckvstAjQFEET5FIExZAcO9zIoiBR2biB/3uHkrPdjY06613H2bYX2+KQw/c4b4YjP4batHUJi19hjuFReGLt3Ryau4CHo7AaxpBxLSFSkLNYSF4wwRKy2toZW7Xh0WPooJmhuzZtB6V3RIO/34xCKMsLmPmnKZQtjsIam9ZWUJo/cZhMJtd0uByF+FCXtgHv8tKBQ+/2nqbTM0HgP8a0Iyhn7vESlRtGE51xniJTvIiiLGIyK/y0dpjQI9s4xbvutx/byoGpaBs/xhVkTEcgchbxhKUiScCPT03pVlPk4vShbogdcV7U/nCO9T1UCnXYU2iwHRA/hucIbdf0PE4/M1zarlH4G057U+WMW5CfCTwEqyVtuKQDuWgsHVdvu7IOyuDElKWpZsHx3HaV6+fc2g/jBum0dHjElqMDgDpHbVQftUDZFt8KrCu//Rwr51G9FVBnlTfSXgSKpE2Z8UaANdbOA3Xrk7g9OCTbuR/s9I/aqruNcrqhkZbyoFyVkL+z+WoAqaDRKxMVKfmeqoHPXVpmG43NyaJP34lpnupINHoGev+pSyxonhRFXog0x0JSacoKxlB5z/9Iz+GDk/bhc27eGyotkepcIlMm0rSIWMq2emtvgb7XfMUsYpqnKUOWy5wxyOPtvszcS3rNV5SAmArOhJCYxbEsWBTviktpoRXjuY4001pnOYrtJXpM0pnZhupUuSbcsS27efXSSGusoenrylqgJx9Nu2XQ8WzW4Azc6vH0K1DSQZp1gKdzpPyu1CK49vbe/FNXrXIg2SXRyq6lU0c9wBtTAXEvTDn+POUOT39589Rg0Kr3n7QQK/kMHPajl5sh6SKQoJMYkEWpKkTCXtB/fDtx1429N9pv9AzqxcoQ9D3ioe+H4/tZ0IJrpzDEbgfh1ga/RKz7vB/W2exDhy8O7SBErmOmpE4SKSXHHHOZRv8LcfPVfkE1a3PR/55k+JzLGxBhHqepioB6oiLL8ySPpcZd2wahRTaNOENeDE2NinZujUAwlUJRMMkTnrOUPvVrtiAGZhW9aa1fKIPB7NjB7/0CXokrOJt8g9bja1PnoGz30mm8RBZDYmGe5rJAZCLnrChyzaB4RQEb/xbsNfgc6dmTIXgqCN9/ide26tx/qch/WXQHQTIBKHEaUzAjnmT0EizYKwpyQp6uQJZrkM9t5W53iXpbGkX8Po142L9++B8aHPRE6mEng4PdDtcb9jwfw18McR98X0PZebfvJrRC2w/VOx+81X8IGwPYr2h3CN/WsxgiJkRcJEJnXMsoi7Ik40XyFhrEn7HaXDb+xSHbfhg3/dbLzdxs59oaFF5AhRs4EjcgN3oLT/8n/keGy+VfeiJE91YYAAA=&quot;"/>
    <we:property name="datasetId" value="&quot;fcf0c716-ee16-40e7-a1da-1ed80249f0ab&quot;"/>
    <we:property name="embedUrl" value="&quot;/reportEmbed?reportId=114e3c8c-1366-4ca0-b9e3-dfa549283438&amp;config=eyJjbHVzdGVyVXJsIjoiaHR0cHM6Ly9XQUJJLUlORElBLUNFTlRSQUwtQS1QUklNQVJZLXJlZGlyZWN0LmFuYWx5c2lzLndpbmRvd3MubmV0IiwiZW1iZWRGZWF0dXJlcyI6eyJ1c2FnZU1ldHJpY3NWTmV4dCI6dHJ1ZX19&amp;disableSensitivityBanner=true&quot;"/>
    <we:property name="backgroundColor" value="&quot;#000000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dcmitype/"/>
    <ds:schemaRef ds:uri="http://www.w3.org/XML/1998/namespace"/>
    <ds:schemaRef ds:uri="http://purl.org/dc/terms/"/>
    <ds:schemaRef ds:uri="b1e4d6ee-9f6f-43f8-a618-24f3d84da28f"/>
    <ds:schemaRef ds:uri="http://schemas.microsoft.com/office/infopath/2007/PartnerControls"/>
    <ds:schemaRef ds:uri="f577acbf-5b0b-4b4f-9948-268e97f8d3a4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Amit Yadav</cp:lastModifiedBy>
  <cp:revision>3</cp:revision>
  <dcterms:created xsi:type="dcterms:W3CDTF">2018-06-07T21:39:02Z</dcterms:created>
  <dcterms:modified xsi:type="dcterms:W3CDTF">2024-07-16T06:36:41Z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