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t>Finding the best place in Toronto to open an Indian restaurant</a:t>
            </a:r>
            <a:endParaRPr lang="en-US" sz="3600" dirty="0"/>
          </a:p>
        </p:txBody>
      </p:sp>
      <p:sp>
        <p:nvSpPr>
          <p:cNvPr id="3" name="Subtitle 2"/>
          <p:cNvSpPr>
            <a:spLocks noGrp="1"/>
          </p:cNvSpPr>
          <p:nvPr>
            <p:ph type="subTitle" idx="1"/>
          </p:nvPr>
        </p:nvSpPr>
        <p:spPr/>
        <p:txBody>
          <a:bodyPr>
            <a:normAutofit/>
          </a:bodyPr>
          <a:lstStyle/>
          <a:p>
            <a:r>
              <a:rPr lang="en-US" sz="2400" dirty="0" smtClean="0"/>
              <a:t>The Battle of Neighborhoods</a:t>
            </a:r>
            <a:endParaRPr lang="en-US" sz="2400" dirty="0"/>
          </a:p>
        </p:txBody>
      </p:sp>
    </p:spTree>
    <p:extLst>
      <p:ext uri="{BB962C8B-B14F-4D97-AF65-F5344CB8AC3E}">
        <p14:creationId xmlns:p14="http://schemas.microsoft.com/office/powerpoint/2010/main" val="131002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a:t>C</a:t>
            </a:r>
            <a:r>
              <a:rPr lang="en-US" dirty="0" err="1" smtClean="0"/>
              <a:t>ontd</a:t>
            </a:r>
            <a:r>
              <a:rPr lang="en-US" dirty="0" smtClean="0"/>
              <a:t>…</a:t>
            </a:r>
            <a:endParaRPr lang="en-US" dirty="0"/>
          </a:p>
        </p:txBody>
      </p:sp>
      <p:sp>
        <p:nvSpPr>
          <p:cNvPr id="5" name="Content Placeholder 4"/>
          <p:cNvSpPr>
            <a:spLocks noGrp="1"/>
          </p:cNvSpPr>
          <p:nvPr>
            <p:ph idx="1"/>
          </p:nvPr>
        </p:nvSpPr>
        <p:spPr/>
        <p:txBody>
          <a:bodyPr/>
          <a:lstStyle/>
          <a:p>
            <a:pPr marL="0" indent="0">
              <a:buNone/>
            </a:pPr>
            <a:r>
              <a:rPr lang="en-US" dirty="0"/>
              <a:t>Bar graph of No of Venues per neighborhood</a:t>
            </a:r>
            <a:endParaRPr lang="en-US" dirty="0"/>
          </a:p>
        </p:txBody>
      </p:sp>
      <p:pic>
        <p:nvPicPr>
          <p:cNvPr id="6" name="Picture 5"/>
          <p:cNvPicPr/>
          <p:nvPr/>
        </p:nvPicPr>
        <p:blipFill>
          <a:blip r:embed="rId2"/>
          <a:stretch>
            <a:fillRect/>
          </a:stretch>
        </p:blipFill>
        <p:spPr>
          <a:xfrm>
            <a:off x="1295401" y="2975212"/>
            <a:ext cx="9601195" cy="3287475"/>
          </a:xfrm>
          <a:prstGeom prst="rect">
            <a:avLst/>
          </a:prstGeom>
        </p:spPr>
      </p:pic>
    </p:spTree>
    <p:extLst>
      <p:ext uri="{BB962C8B-B14F-4D97-AF65-F5344CB8AC3E}">
        <p14:creationId xmlns:p14="http://schemas.microsoft.com/office/powerpoint/2010/main" val="396665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r>
              <a:rPr lang="en-US" dirty="0" err="1"/>
              <a:t>C</a:t>
            </a:r>
            <a:r>
              <a:rPr lang="en-US" dirty="0" err="1" smtClean="0"/>
              <a:t>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a:t>Machine Learning Technique </a:t>
            </a:r>
            <a:r>
              <a:rPr lang="en-US" b="1" dirty="0" smtClean="0"/>
              <a:t>used</a:t>
            </a:r>
          </a:p>
          <a:p>
            <a:pPr marL="0" indent="0">
              <a:buNone/>
            </a:pPr>
            <a:r>
              <a:rPr lang="en-US" dirty="0"/>
              <a:t>We used </a:t>
            </a:r>
            <a:r>
              <a:rPr lang="en-US" dirty="0" err="1"/>
              <a:t>KMeans</a:t>
            </a:r>
            <a:r>
              <a:rPr lang="en-US" dirty="0"/>
              <a:t> clustering machine learning technique to group the neighborhoods into clusters based on their mean of frequency of occurrence</a:t>
            </a:r>
            <a:endParaRPr lang="en-US" dirty="0"/>
          </a:p>
        </p:txBody>
      </p:sp>
    </p:spTree>
    <p:extLst>
      <p:ext uri="{BB962C8B-B14F-4D97-AF65-F5344CB8AC3E}">
        <p14:creationId xmlns:p14="http://schemas.microsoft.com/office/powerpoint/2010/main" val="89038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0" indent="0">
              <a:buNone/>
            </a:pPr>
            <a:r>
              <a:rPr lang="en-US" dirty="0"/>
              <a:t>The data is divided into three clusters with centers at 0.20168067, 0.02992809 and 0.00044822 top two neighborhoods are grouped into cluster label 0, next top 6 are grouped into cluster label 1 and rest are grouped into cluster label 2 as show in Fig.7. In this study it is found that Dorset </a:t>
            </a:r>
            <a:r>
              <a:rPr lang="en-US" dirty="0" err="1"/>
              <a:t>Park,Scarborough</a:t>
            </a:r>
            <a:r>
              <a:rPr lang="en-US" dirty="0"/>
              <a:t> Town </a:t>
            </a:r>
            <a:r>
              <a:rPr lang="en-US" dirty="0" err="1"/>
              <a:t>Centre,Wexfordare</a:t>
            </a:r>
            <a:r>
              <a:rPr lang="en-US" dirty="0"/>
              <a:t> are the neighborhoods where mean frequency is highest 0.285714 followed by </a:t>
            </a:r>
            <a:r>
              <a:rPr lang="en-US" dirty="0" err="1"/>
              <a:t>Thorncliffe</a:t>
            </a:r>
            <a:r>
              <a:rPr lang="en-US" dirty="0"/>
              <a:t> Park on the second number 0.117647</a:t>
            </a:r>
            <a:endParaRPr lang="en-US" dirty="0"/>
          </a:p>
        </p:txBody>
      </p:sp>
    </p:spTree>
    <p:extLst>
      <p:ext uri="{BB962C8B-B14F-4D97-AF65-F5344CB8AC3E}">
        <p14:creationId xmlns:p14="http://schemas.microsoft.com/office/powerpoint/2010/main" val="30846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The mean </a:t>
            </a:r>
            <a:r>
              <a:rPr lang="en-US" dirty="0"/>
              <a:t>of frequency of occurrence of Indian </a:t>
            </a:r>
            <a:r>
              <a:rPr lang="en-US" dirty="0" smtClean="0"/>
              <a:t>restaurant in each neighborhood in descending order</a:t>
            </a:r>
            <a:endParaRPr lang="en-US" dirty="0"/>
          </a:p>
        </p:txBody>
      </p:sp>
      <p:pic>
        <p:nvPicPr>
          <p:cNvPr id="4" name="Picture 3"/>
          <p:cNvPicPr/>
          <p:nvPr/>
        </p:nvPicPr>
        <p:blipFill>
          <a:blip r:embed="rId2"/>
          <a:stretch>
            <a:fillRect/>
          </a:stretch>
        </p:blipFill>
        <p:spPr>
          <a:xfrm>
            <a:off x="9819706" y="2418071"/>
            <a:ext cx="1314450" cy="3905250"/>
          </a:xfrm>
          <a:prstGeom prst="rect">
            <a:avLst/>
          </a:prstGeom>
        </p:spPr>
      </p:pic>
    </p:spTree>
    <p:extLst>
      <p:ext uri="{BB962C8B-B14F-4D97-AF65-F5344CB8AC3E}">
        <p14:creationId xmlns:p14="http://schemas.microsoft.com/office/powerpoint/2010/main" val="401027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&amp; Conclusion</a:t>
            </a:r>
            <a:endParaRPr lang="en-US" dirty="0"/>
          </a:p>
        </p:txBody>
      </p:sp>
      <p:sp>
        <p:nvSpPr>
          <p:cNvPr id="3" name="Content Placeholder 2"/>
          <p:cNvSpPr>
            <a:spLocks noGrp="1"/>
          </p:cNvSpPr>
          <p:nvPr>
            <p:ph idx="1"/>
          </p:nvPr>
        </p:nvSpPr>
        <p:spPr/>
        <p:txBody>
          <a:bodyPr/>
          <a:lstStyle/>
          <a:p>
            <a:r>
              <a:rPr lang="en-US" dirty="0"/>
              <a:t>In this study it is found that neighborhoods in the cluster label 0 which contains Dorset Park, Scarborough Town Centre, </a:t>
            </a:r>
            <a:r>
              <a:rPr lang="en-US" dirty="0" err="1"/>
              <a:t>Wexfordareand</a:t>
            </a:r>
            <a:r>
              <a:rPr lang="en-US" dirty="0"/>
              <a:t> </a:t>
            </a:r>
            <a:r>
              <a:rPr lang="en-US" dirty="0" err="1"/>
              <a:t>Thorncliffe</a:t>
            </a:r>
            <a:r>
              <a:rPr lang="en-US" dirty="0"/>
              <a:t> Park have highest values of frequency of occurrence of Indian restaurant, this means the Indian restaurants are more popular in these neighborhoods than others. </a:t>
            </a:r>
          </a:p>
          <a:p>
            <a:r>
              <a:rPr lang="en-US" dirty="0"/>
              <a:t>According to the findings of this study it is advisable to open the Indian restaurants in the neighborhoods which belongs to the cluster label 0.</a:t>
            </a:r>
          </a:p>
          <a:p>
            <a:pPr marL="0" indent="0">
              <a:buNone/>
            </a:pPr>
            <a:endParaRPr lang="en-US" dirty="0"/>
          </a:p>
        </p:txBody>
      </p:sp>
    </p:spTree>
    <p:extLst>
      <p:ext uri="{BB962C8B-B14F-4D97-AF65-F5344CB8AC3E}">
        <p14:creationId xmlns:p14="http://schemas.microsoft.com/office/powerpoint/2010/main" val="235853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Finding the right market and targeted customers is very important to start a new business or business at new place and could be a challenging task if sufficient data is not available. Fortunately, </a:t>
            </a:r>
            <a:r>
              <a:rPr lang="en-US" dirty="0" smtClean="0"/>
              <a:t>for this study the </a:t>
            </a:r>
            <a:r>
              <a:rPr lang="en-US" dirty="0"/>
              <a:t>required data is available on different platforms. We will analyze these data and find the neighborhood in the Toronto which will have the most common Indian restaurants.</a:t>
            </a:r>
            <a:endParaRPr lang="en-US" dirty="0"/>
          </a:p>
        </p:txBody>
      </p:sp>
    </p:spTree>
    <p:extLst>
      <p:ext uri="{BB962C8B-B14F-4D97-AF65-F5344CB8AC3E}">
        <p14:creationId xmlns:p14="http://schemas.microsoft.com/office/powerpoint/2010/main" val="207023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will be interested about this project</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People </a:t>
            </a:r>
            <a:r>
              <a:rPr lang="en-US" dirty="0"/>
              <a:t>who are interested in opening a new Indian </a:t>
            </a:r>
            <a:r>
              <a:rPr lang="en-US" dirty="0" smtClean="0"/>
              <a:t>restaurants.</a:t>
            </a:r>
          </a:p>
          <a:p>
            <a:pPr marL="457200" indent="-457200">
              <a:buAutoNum type="arabicPeriod"/>
            </a:pPr>
            <a:r>
              <a:rPr lang="en-US" dirty="0"/>
              <a:t>Food companies like KFC, McDonald’s, Starbucks etc</a:t>
            </a:r>
            <a:r>
              <a:rPr lang="en-US" dirty="0" smtClean="0"/>
              <a:t>.</a:t>
            </a:r>
          </a:p>
          <a:p>
            <a:pPr marL="457200" indent="-457200">
              <a:buAutoNum type="arabicPeriod"/>
            </a:pPr>
            <a:r>
              <a:rPr lang="en-US" dirty="0"/>
              <a:t>T</a:t>
            </a:r>
            <a:r>
              <a:rPr lang="en-US" dirty="0" smtClean="0"/>
              <a:t>he </a:t>
            </a:r>
            <a:r>
              <a:rPr lang="en-US" dirty="0"/>
              <a:t>people who wants to taste Indian food </a:t>
            </a:r>
            <a:endParaRPr lang="en-US" dirty="0"/>
          </a:p>
        </p:txBody>
      </p:sp>
    </p:spTree>
    <p:extLst>
      <p:ext uri="{BB962C8B-B14F-4D97-AF65-F5344CB8AC3E}">
        <p14:creationId xmlns:p14="http://schemas.microsoft.com/office/powerpoint/2010/main" val="378516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pPr marL="457200" indent="-457200">
              <a:buAutoNum type="arabicPeriod"/>
            </a:pPr>
            <a:r>
              <a:rPr lang="en-US" u="sng" dirty="0" smtClean="0">
                <a:hlinkClick r:id="rId2"/>
              </a:rPr>
              <a:t>https</a:t>
            </a:r>
            <a:r>
              <a:rPr lang="en-US" u="sng" dirty="0">
                <a:hlinkClick r:id="rId2"/>
              </a:rPr>
              <a:t>://en.wikipedia.org/wiki/List_of_postal_codes_of_Canada:_</a:t>
            </a:r>
            <a:r>
              <a:rPr lang="en-US" u="sng" dirty="0" smtClean="0">
                <a:hlinkClick r:id="rId2"/>
              </a:rPr>
              <a:t>M</a:t>
            </a:r>
            <a:endParaRPr lang="en-US" u="sng" dirty="0" smtClean="0"/>
          </a:p>
          <a:p>
            <a:pPr marL="457200" indent="-457200">
              <a:buAutoNum type="arabicPeriod"/>
            </a:pPr>
            <a:r>
              <a:rPr lang="en-US" u="sng" dirty="0">
                <a:hlinkClick r:id="rId3"/>
              </a:rPr>
              <a:t>https://</a:t>
            </a:r>
            <a:r>
              <a:rPr lang="en-US" u="sng" dirty="0" smtClean="0">
                <a:hlinkClick r:id="rId3"/>
              </a:rPr>
              <a:t>cocl.us/Geospatial_data</a:t>
            </a:r>
            <a:endParaRPr lang="en-US" u="sng" dirty="0" smtClean="0"/>
          </a:p>
          <a:p>
            <a:pPr marL="457200" indent="-457200">
              <a:buAutoNum type="arabicPeriod"/>
            </a:pPr>
            <a:r>
              <a:rPr lang="en-US" u="sng" dirty="0" smtClean="0"/>
              <a:t>Foursquare location Data.</a:t>
            </a:r>
            <a:endParaRPr lang="en-US" dirty="0"/>
          </a:p>
        </p:txBody>
      </p:sp>
    </p:spTree>
    <p:extLst>
      <p:ext uri="{BB962C8B-B14F-4D97-AF65-F5344CB8AC3E}">
        <p14:creationId xmlns:p14="http://schemas.microsoft.com/office/powerpoint/2010/main" val="63203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pPr marL="0" indent="0">
              <a:buNone/>
            </a:pPr>
            <a:r>
              <a:rPr lang="en-US" dirty="0"/>
              <a:t>The data extracted from the Wikipedia page contains ‘Not assigned’ boroughs and neighborhood. All the rows which contains not assigned borough will be dropped from the dataset. In case the neighborhoods are having not assigned value but having assigned borough, the borough will be assigned to the corresponding neighborhood.</a:t>
            </a:r>
            <a:endParaRPr lang="en-US" dirty="0"/>
          </a:p>
        </p:txBody>
      </p:sp>
    </p:spTree>
    <p:extLst>
      <p:ext uri="{BB962C8B-B14F-4D97-AF65-F5344CB8AC3E}">
        <p14:creationId xmlns:p14="http://schemas.microsoft.com/office/powerpoint/2010/main" val="328941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 </a:t>
            </a:r>
            <a:r>
              <a:rPr lang="en-US" dirty="0" err="1" smtClean="0"/>
              <a:t>Contd</a:t>
            </a:r>
            <a:r>
              <a:rPr lang="en-US" dirty="0" smtClean="0"/>
              <a:t>…</a:t>
            </a:r>
            <a:endParaRPr lang="en-US" dirty="0"/>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endParaRPr lang="en-US" dirty="0"/>
          </a:p>
        </p:txBody>
      </p:sp>
      <p:pic>
        <p:nvPicPr>
          <p:cNvPr id="6" name="Picture 5"/>
          <p:cNvPicPr/>
          <p:nvPr/>
        </p:nvPicPr>
        <p:blipFill>
          <a:blip r:embed="rId2"/>
          <a:stretch>
            <a:fillRect/>
          </a:stretch>
        </p:blipFill>
        <p:spPr>
          <a:xfrm>
            <a:off x="1295401" y="2453901"/>
            <a:ext cx="4467225" cy="1981200"/>
          </a:xfrm>
          <a:prstGeom prst="rect">
            <a:avLst/>
          </a:prstGeom>
        </p:spPr>
      </p:pic>
      <p:pic>
        <p:nvPicPr>
          <p:cNvPr id="7" name="Picture 6"/>
          <p:cNvPicPr/>
          <p:nvPr/>
        </p:nvPicPr>
        <p:blipFill>
          <a:blip r:embed="rId3"/>
          <a:stretch>
            <a:fillRect/>
          </a:stretch>
        </p:blipFill>
        <p:spPr>
          <a:xfrm>
            <a:off x="5922961" y="2453902"/>
            <a:ext cx="4813300" cy="1981200"/>
          </a:xfrm>
          <a:prstGeom prst="rect">
            <a:avLst/>
          </a:prstGeom>
        </p:spPr>
      </p:pic>
    </p:spTree>
    <p:extLst>
      <p:ext uri="{BB962C8B-B14F-4D97-AF65-F5344CB8AC3E}">
        <p14:creationId xmlns:p14="http://schemas.microsoft.com/office/powerpoint/2010/main" val="258419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Extracting information about neighborhoods using Foursquare</a:t>
            </a:r>
            <a:endParaRPr lang="en-US" dirty="0"/>
          </a:p>
        </p:txBody>
      </p:sp>
      <p:pic>
        <p:nvPicPr>
          <p:cNvPr id="4" name="Content Placeholder 3"/>
          <p:cNvPicPr>
            <a:picLocks noGrp="1" noChangeAspect="1"/>
          </p:cNvPicPr>
          <p:nvPr>
            <p:ph idx="1"/>
          </p:nvPr>
        </p:nvPicPr>
        <p:blipFill>
          <a:blip r:embed="rId2"/>
          <a:stretch>
            <a:fillRect/>
          </a:stretch>
        </p:blipFill>
        <p:spPr>
          <a:xfrm>
            <a:off x="1295402" y="2434107"/>
            <a:ext cx="9601196" cy="3786389"/>
          </a:xfrm>
          <a:prstGeom prst="rect">
            <a:avLst/>
          </a:prstGeom>
        </p:spPr>
      </p:pic>
    </p:spTree>
    <p:extLst>
      <p:ext uri="{BB962C8B-B14F-4D97-AF65-F5344CB8AC3E}">
        <p14:creationId xmlns:p14="http://schemas.microsoft.com/office/powerpoint/2010/main" val="346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Extracting information about neighborhoods using </a:t>
            </a:r>
            <a:r>
              <a:rPr lang="en-US" b="1" dirty="0" smtClean="0"/>
              <a:t>Foursquare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Extracted Foursquare </a:t>
            </a:r>
            <a:r>
              <a:rPr lang="en-US" dirty="0"/>
              <a:t>location </a:t>
            </a:r>
            <a:r>
              <a:rPr lang="en-US" dirty="0" smtClean="0"/>
              <a:t>data</a:t>
            </a:r>
            <a:endParaRPr lang="en-US" dirty="0"/>
          </a:p>
        </p:txBody>
      </p:sp>
      <p:pic>
        <p:nvPicPr>
          <p:cNvPr id="4" name="Picture 3"/>
          <p:cNvPicPr/>
          <p:nvPr/>
        </p:nvPicPr>
        <p:blipFill>
          <a:blip r:embed="rId2"/>
          <a:stretch>
            <a:fillRect/>
          </a:stretch>
        </p:blipFill>
        <p:spPr>
          <a:xfrm>
            <a:off x="1295401" y="2940050"/>
            <a:ext cx="9601196" cy="2935818"/>
          </a:xfrm>
          <a:prstGeom prst="rect">
            <a:avLst/>
          </a:prstGeom>
        </p:spPr>
      </p:pic>
    </p:spTree>
    <p:extLst>
      <p:ext uri="{BB962C8B-B14F-4D97-AF65-F5344CB8AC3E}">
        <p14:creationId xmlns:p14="http://schemas.microsoft.com/office/powerpoint/2010/main" val="404185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b="1" dirty="0"/>
              <a:t>Exploratory Data Analysis</a:t>
            </a:r>
            <a:endParaRPr lang="en-US" dirty="0"/>
          </a:p>
          <a:p>
            <a:pPr marL="0" indent="0">
              <a:buNone/>
            </a:pPr>
            <a:r>
              <a:rPr lang="en-US" dirty="0"/>
              <a:t>The data of venues in each neighborhood were extracted using foursquare. In exploring the neighborhood we limited the maximum number of venues to 100 and searched in the radius of 500m only which resulted in total of 2245 venues and 275 unique venues.</a:t>
            </a:r>
            <a:endParaRPr lang="en-US" dirty="0"/>
          </a:p>
        </p:txBody>
      </p:sp>
    </p:spTree>
    <p:extLst>
      <p:ext uri="{BB962C8B-B14F-4D97-AF65-F5344CB8AC3E}">
        <p14:creationId xmlns:p14="http://schemas.microsoft.com/office/powerpoint/2010/main" val="16052535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476</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Finding the best place in Toronto to open an Indian restaurant</vt:lpstr>
      <vt:lpstr>Problem Statement</vt:lpstr>
      <vt:lpstr>Who will be interested about this project</vt:lpstr>
      <vt:lpstr>Data source</vt:lpstr>
      <vt:lpstr>Data cleaning</vt:lpstr>
      <vt:lpstr>Data cleaning Contd…</vt:lpstr>
      <vt:lpstr>Extracting information about neighborhoods using Foursquare</vt:lpstr>
      <vt:lpstr>Extracting information about neighborhoods using Foursquare contd…</vt:lpstr>
      <vt:lpstr>Methodology</vt:lpstr>
      <vt:lpstr>Methodology Contd…</vt:lpstr>
      <vt:lpstr>Methodology Contd…</vt:lpstr>
      <vt:lpstr>Results</vt:lpstr>
      <vt:lpstr>Results Contd…</vt:lpstr>
      <vt:lpstr>Discussion &amp;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place in Toronto to open an Indian restaurant</dc:title>
  <dc:creator>Amit Kumar</dc:creator>
  <cp:lastModifiedBy>Amit Kumar</cp:lastModifiedBy>
  <cp:revision>7</cp:revision>
  <dcterms:created xsi:type="dcterms:W3CDTF">2019-04-13T19:39:45Z</dcterms:created>
  <dcterms:modified xsi:type="dcterms:W3CDTF">2019-04-13T20:11:19Z</dcterms:modified>
</cp:coreProperties>
</file>