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4"/>
    <p:restoredTop sz="96574"/>
  </p:normalViewPr>
  <p:slideViewPr>
    <p:cSldViewPr snapToGrid="0">
      <p:cViewPr varScale="1">
        <p:scale>
          <a:sx n="64" d="100"/>
          <a:sy n="64" d="100"/>
        </p:scale>
        <p:origin x="192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0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332072-7584-4D4D-B78E-2814BAB0234E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3A9AF13-0B24-AC4B-A9F0-DB27A9A01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28CE-8C3B-4FEE-F3CE-D6BA5E779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_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B2BA9-057D-B13B-6D1E-934DA0E4B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Amity Lu</a:t>
            </a:r>
          </a:p>
          <a:p>
            <a:r>
              <a:rPr lang="en-US" dirty="0"/>
              <a:t>Dec, 2023</a:t>
            </a:r>
          </a:p>
        </p:txBody>
      </p:sp>
    </p:spTree>
    <p:extLst>
      <p:ext uri="{BB962C8B-B14F-4D97-AF65-F5344CB8AC3E}">
        <p14:creationId xmlns:p14="http://schemas.microsoft.com/office/powerpoint/2010/main" val="46596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902E9F-4B53-9E2B-BF75-F803FF255AB6}"/>
              </a:ext>
            </a:extLst>
          </p:cNvPr>
          <p:cNvSpPr txBox="1"/>
          <p:nvPr/>
        </p:nvSpPr>
        <p:spPr>
          <a:xfrm>
            <a:off x="10112901" y="1131032"/>
            <a:ext cx="1200329" cy="459593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Best finding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BB934-F00D-F4B1-8236-89D30E4BA675}"/>
              </a:ext>
            </a:extLst>
          </p:cNvPr>
          <p:cNvSpPr txBox="1"/>
          <p:nvPr/>
        </p:nvSpPr>
        <p:spPr>
          <a:xfrm>
            <a:off x="373855" y="1228397"/>
            <a:ext cx="81436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training variables: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log_comments</a:t>
            </a:r>
            <a:endParaRPr lang="en-US" sz="2800" dirty="0">
              <a:solidFill>
                <a:schemeClr val="bg1"/>
              </a:solidFill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follower_count_at_t</a:t>
            </a:r>
            <a:endParaRPr lang="en-US" sz="2800" dirty="0">
              <a:solidFill>
                <a:schemeClr val="bg1"/>
              </a:solidFill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no_of_comments</a:t>
            </a:r>
            <a:endParaRPr lang="en-US" sz="2800" dirty="0">
              <a:solidFill>
                <a:schemeClr val="bg1"/>
              </a:solidFill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log_followers</a:t>
            </a:r>
            <a:endParaRPr lang="en-US" sz="2800" dirty="0">
              <a:solidFill>
                <a:schemeClr val="bg1"/>
              </a:solidFill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After conducting a correlation analysis, it has been found that there is </a:t>
            </a:r>
            <a:r>
              <a:rPr lang="en-US" sz="2800" dirty="0">
                <a:solidFill>
                  <a:schemeClr val="accent6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2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significant relationship between these variables.</a:t>
            </a:r>
            <a:endParaRPr lang="en-US" sz="28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0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55BB934-F00D-F4B1-8236-89D30E4BA675}"/>
              </a:ext>
            </a:extLst>
          </p:cNvPr>
          <p:cNvSpPr txBox="1"/>
          <p:nvPr/>
        </p:nvSpPr>
        <p:spPr>
          <a:xfrm>
            <a:off x="5434154" y="1663072"/>
            <a:ext cx="34206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Helvetica" pitchFamily="2" charset="0"/>
              </a:rPr>
              <a:t>The K-Nearest Neighbors Regressor, especially when k is </a:t>
            </a:r>
            <a:r>
              <a:rPr lang="en-US" sz="2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Helvetica" pitchFamily="2" charset="0"/>
              </a:rPr>
              <a:t>small, </a:t>
            </a:r>
            <a:r>
              <a:rPr lang="en-US" sz="28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Helvetica" pitchFamily="2" charset="0"/>
              </a:rPr>
              <a:t>outperformed Lasso and Linear Regression models in terms of MSE.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D6958-2951-B635-F655-7337285B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8" y="1547594"/>
            <a:ext cx="4664856" cy="3690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5697A-EDA3-11B5-CE89-ACC9D9945079}"/>
              </a:ext>
            </a:extLst>
          </p:cNvPr>
          <p:cNvSpPr txBox="1"/>
          <p:nvPr/>
        </p:nvSpPr>
        <p:spPr>
          <a:xfrm>
            <a:off x="10112901" y="1131032"/>
            <a:ext cx="1200329" cy="459593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Best finding</a:t>
            </a:r>
          </a:p>
        </p:txBody>
      </p:sp>
    </p:spTree>
    <p:extLst>
      <p:ext uri="{BB962C8B-B14F-4D97-AF65-F5344CB8AC3E}">
        <p14:creationId xmlns:p14="http://schemas.microsoft.com/office/powerpoint/2010/main" val="46316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55BB934-F00D-F4B1-8236-89D30E4BA675}"/>
              </a:ext>
            </a:extLst>
          </p:cNvPr>
          <p:cNvSpPr txBox="1"/>
          <p:nvPr/>
        </p:nvSpPr>
        <p:spPr>
          <a:xfrm>
            <a:off x="228654" y="1131032"/>
            <a:ext cx="8622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Helvetica" pitchFamily="2" charset="0"/>
              </a:rPr>
              <a:t>The KNR model was tested with various values of 'k'.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5F3D36-AB7D-4F2B-3FDE-69CBC5AA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2" y="2034397"/>
            <a:ext cx="4324800" cy="3548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3F3002-A9B9-3695-023B-B92C646C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52" y="2034397"/>
            <a:ext cx="4484978" cy="35485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F27D91-DBE3-FFC6-C6F4-E5218B0067BA}"/>
              </a:ext>
            </a:extLst>
          </p:cNvPr>
          <p:cNvSpPr txBox="1"/>
          <p:nvPr/>
        </p:nvSpPr>
        <p:spPr>
          <a:xfrm>
            <a:off x="10112901" y="1131032"/>
            <a:ext cx="1200329" cy="459593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Best finding</a:t>
            </a:r>
          </a:p>
        </p:txBody>
      </p:sp>
    </p:spTree>
    <p:extLst>
      <p:ext uri="{BB962C8B-B14F-4D97-AF65-F5344CB8AC3E}">
        <p14:creationId xmlns:p14="http://schemas.microsoft.com/office/powerpoint/2010/main" val="424361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55BB934-F00D-F4B1-8236-89D30E4BA675}"/>
              </a:ext>
            </a:extLst>
          </p:cNvPr>
          <p:cNvSpPr txBox="1"/>
          <p:nvPr/>
        </p:nvSpPr>
        <p:spPr>
          <a:xfrm>
            <a:off x="342900" y="901551"/>
            <a:ext cx="10956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Helvetica" pitchFamily="2" charset="0"/>
              </a:rPr>
              <a:t>The KNR model was tested with various values of 'k'.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0C213-817C-D332-BA38-437BBD28443D}"/>
              </a:ext>
            </a:extLst>
          </p:cNvPr>
          <p:cNvSpPr txBox="1"/>
          <p:nvPr/>
        </p:nvSpPr>
        <p:spPr>
          <a:xfrm>
            <a:off x="342899" y="1621003"/>
            <a:ext cx="10956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rPr>
              <a:t>k = 3 has the lowest test error.  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85AC9-EC29-03DA-D1A0-9E505C6E4AB4}"/>
              </a:ext>
            </a:extLst>
          </p:cNvPr>
          <p:cNvSpPr txBox="1"/>
          <p:nvPr/>
        </p:nvSpPr>
        <p:spPr>
          <a:xfrm>
            <a:off x="10112901" y="1131032"/>
            <a:ext cx="1200329" cy="459593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Best finding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6E5C9C-0FE4-1CF3-72DC-6385C144A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28248"/>
              </p:ext>
            </p:extLst>
          </p:nvPr>
        </p:nvGraphicFramePr>
        <p:xfrm>
          <a:off x="501925" y="2573008"/>
          <a:ext cx="60579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171">
                  <a:extLst>
                    <a:ext uri="{9D8B030D-6E8A-4147-A177-3AD203B41FA5}">
                      <a16:colId xmlns:a16="http://schemas.microsoft.com/office/drawing/2014/main" val="4059712820"/>
                    </a:ext>
                  </a:extLst>
                </a:gridCol>
                <a:gridCol w="4452730">
                  <a:extLst>
                    <a:ext uri="{9D8B030D-6E8A-4147-A177-3AD203B41FA5}">
                      <a16:colId xmlns:a16="http://schemas.microsoft.com/office/drawing/2014/main" val="3867060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MSE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effectLst/>
                          <a:latin typeface="Helvetica" pitchFamily="2" charset="0"/>
                        </a:rPr>
                        <a:t>6289247605.729317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69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Train Error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effectLst/>
                          <a:latin typeface="Helvetica" pitchFamily="2" charset="0"/>
                        </a:rPr>
                        <a:t>3.003110e+09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5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 Error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effectLst/>
                          <a:latin typeface="Helvetica" pitchFamily="2" charset="0"/>
                        </a:rPr>
                        <a:t>6.289248e+09 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5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Train_R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effectLst/>
                          <a:latin typeface="Helvetica" pitchFamily="2" charset="0"/>
                        </a:rPr>
                        <a:t>9.105892e-01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Test_R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effectLst/>
                          <a:latin typeface="Helvetica" pitchFamily="2" charset="0"/>
                        </a:rPr>
                        <a:t>8.177050e-01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27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8894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{2790A744-F80F-754F-BA10-8EEBD55F355F}tf10001124</Template>
  <TotalTime>148</TotalTime>
  <Words>138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Helvetica</vt:lpstr>
      <vt:lpstr>Wingdings 2</vt:lpstr>
      <vt:lpstr>Frame</vt:lpstr>
      <vt:lpstr>Interview _ mini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_ mini project</dc:title>
  <dc:creator>呂玟</dc:creator>
  <cp:lastModifiedBy>呂玟</cp:lastModifiedBy>
  <cp:revision>22</cp:revision>
  <dcterms:created xsi:type="dcterms:W3CDTF">2023-12-29T03:53:47Z</dcterms:created>
  <dcterms:modified xsi:type="dcterms:W3CDTF">2023-12-29T06:22:27Z</dcterms:modified>
</cp:coreProperties>
</file>