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miun\Desktop\ProjetoGit\Doutorado\Download_Dados\BD_SIGA_Gr&#225;ficos%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'UFV+EOL'!$C$2:$C$28</cx:f>
        <cx:nf>'UFV+EOL'!$C$1</cx:nf>
        <cx:lvl ptCount="27" name="Estado">
          <cx:pt idx="0">Acre </cx:pt>
          <cx:pt idx="1">Alagoas </cx:pt>
          <cx:pt idx="2">Amapá </cx:pt>
          <cx:pt idx="3">Amazonas </cx:pt>
          <cx:pt idx="4">Bahia </cx:pt>
          <cx:pt idx="5">Ceará </cx:pt>
          <cx:pt idx="6">Distrito Federal </cx:pt>
          <cx:pt idx="7">Espírito Santo </cx:pt>
          <cx:pt idx="8">Goiás </cx:pt>
          <cx:pt idx="9">Maranhão </cx:pt>
          <cx:pt idx="10">Mato Grosso </cx:pt>
          <cx:pt idx="11">Mato Grosso do Sul </cx:pt>
          <cx:pt idx="12">Minas Gerais </cx:pt>
          <cx:pt idx="13">Pará </cx:pt>
          <cx:pt idx="14">Paraíba </cx:pt>
          <cx:pt idx="15">Paraná </cx:pt>
          <cx:pt idx="16">Pernambuco </cx:pt>
          <cx:pt idx="17">Piauí </cx:pt>
          <cx:pt idx="18">Rio de Janeiro </cx:pt>
          <cx:pt idx="19">Rio Grande do Norte </cx:pt>
          <cx:pt idx="20">Rio Grande do Sul </cx:pt>
          <cx:pt idx="21">Rondônia </cx:pt>
          <cx:pt idx="22">Roraima </cx:pt>
          <cx:pt idx="23">Santa Catarina </cx:pt>
          <cx:pt idx="24">São Paulo </cx:pt>
          <cx:pt idx="25">Sergipe </cx:pt>
          <cx:pt idx="26">Tocantins </cx:pt>
        </cx:lvl>
      </cx:strDim>
      <cx:numDim type="colorVal">
        <cx:f>'UFV+EOL'!$D$2:$D$28</cx:f>
        <cx:nf>'UFV+EOL'!$D$1</cx:nf>
        <cx:lvl ptCount="27" formatCode="_-* #.##0_-;\-* #.##0_-;_-* &quot;-&quot;??_-;_-@_-" name="Capac. Instalada">
          <cx:pt idx="0">0.71520000000000006</cx:pt>
          <cx:pt idx="1">3.7400000000000002</cx:pt>
          <cx:pt idx="2">4.0392000000000001</cx:pt>
          <cx:pt idx="3">0.82604</cx:pt>
          <cx:pt idx="4">9826.8819900000017</cx:pt>
          <cx:pt idx="5">3388.3910000000001</cx:pt>
          <cx:pt idx="6">0.91200000000000003</cx:pt>
          <cx:pt idx="7">12.707990000000001</cx:pt>
          <cx:pt idx="8">5.2806000000000006</cx:pt>
          <cx:pt idx="9">428.45502999999997</cx:pt>
          <cx:pt idx="10">20.9057</cx:pt>
          <cx:pt idx="11">10.952319999998441</cx:pt>
          <cx:pt idx="12">3576.0741600000001</cx:pt>
          <cx:pt idx="13">15.63496</cx:pt>
          <cx:pt idx="14">1331.4632000000001</cx:pt>
          <cx:pt idx="15">18.449309999999997</cx:pt>
          <cx:pt idx="16">1602.9194499999999</cx:pt>
          <cx:pt idx="17">5080.5370000000003</cx:pt>
          <cx:pt idx="18">33.369300000000003</cx:pt>
          <cx:pt idx="19">8847.2006199999996</cx:pt>
          <cx:pt idx="20">1859.4137799999999</cx:pt>
          <cx:pt idx="21">13.770479999999999</cx:pt>
          <cx:pt idx="22">2.1000000000000001</cx:pt>
          <cx:pt idx="23">262.97559000000001</cx:pt>
          <cx:pt idx="24">893.00406000000009</cx:pt>
          <cx:pt idx="25">35.299999999999997</cx:pt>
          <cx:pt idx="26">6.125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>
              <a:defRPr sz="1400"/>
            </a:pPr>
            <a:r>
              <a:rPr lang="pt-BR" sz="1400" b="0" i="0" baseline="0">
                <a:effectLst/>
              </a:rPr>
              <a:t>Capacidade Instalada - Eólica + Solar (MW)</a:t>
            </a:r>
            <a:endParaRPr lang="en-US" sz="1400">
              <a:effectLst/>
            </a:endParaRPr>
          </a:p>
        </cx:rich>
      </cx:tx>
    </cx:title>
    <cx:plotArea>
      <cx:plotAreaRegion>
        <cx:series layoutId="regionMap" uniqueId="{576AD3CB-FD0C-4317-8742-983D1941E14A}">
          <cx:tx>
            <cx:txData>
              <cx:f>'UFV+EOL'!$D$1</cx:f>
              <cx:v>Capac. Instalada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700"/>
                </a:pPr>
                <a:endParaRPr lang="pt-BR" sz="7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
</cx:separator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7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Bahia 
 9.827 </a:t>
                  </a:r>
                </a:p>
              </cx:txPr>
            </cx:dataLabel>
            <cx:dataLabel idx="5">
              <cx:spPr>
                <a:noFill/>
              </cx:spPr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7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Ceará 
 3.388 </a:t>
                  </a:r>
                </a:p>
              </cx:txPr>
            </cx:dataLabel>
            <cx:dataLabel idx="1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7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Minas Gerais 
 3.576 </a:t>
                  </a:r>
                </a:p>
              </cx:txPr>
            </cx:dataLabel>
            <cx:dataLabel idx="1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7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Piauí 
 5.081 </a:t>
                  </a:r>
                </a:p>
              </cx:txPr>
            </cx:dataLabel>
          </cx:dataLabels>
          <cx:dataId val="0"/>
          <cx:layoutPr>
            <cx:geography cultureLanguage="pt-BR" cultureRegion="BR" attribution="Da plataforma Bing">
              <cx:geoCache provider="{E9337A44-BEBE-4D9F-B70C-5C5E7DAFC167}">
                <cx:binary>7H3ZbtxIuuarGL4eqhjc2eg6QHPNTO2bLfuGSMsy9yW5k29zcK77bt6gXmy+kCybGWIlyy7NoA2M
gLKrctEX/74G65/3/T/uk4dt+aZPk6z6x33/+9ugrot//PZbdR88pNvqKA3vy7zKv9RH93n6W/7l
S3j/8NvnctuFmf+bwBPpt/tgW9YP/dv/+id+m/+Qn+T32zrMs8vmoRyuHqomqasD782+9Wb7OQ0z
K6zqMryvye9vr8L8zeeHN5tt9hCW+Zu3bx6yOqyHm6F4+P3t3offvvmN/ZUv4N8kOGHdfMZ3OUE4
0nlN43ki6E8/b98keeY/vy+JR0RXVFEX+Kcf8Rn8bJviF+yf7Pm9uYM9Hmv7+XP5UFUg8PHvl9/f
IwZvb96+uc+brKa89MHW398a5bYKk7dvwio3n94xc0qKcfVI+2/7YvivfzIvgBvMKxNJsaxbeuuF
oP51Xz68pnj0I13VZI2X1K/sV/fFo6hHGiGaqAjS0wfkZxE8iYee5/mVvy6Up28xoviX+Z8tij9R
k6ml7H3kRy2F8Efi4w8v7MtAFo+ejENVnmSA959Qn2TwrLB/fpJ503j+3t6p/9P1P90Wf/z3K1oA
f8SLisR/9U2Pf2kM+8kRL2mCzgvyE/vJPvv/9Xik59d+wAi+fo81g4v/bDPYOy5Cx7+SrZ9vq1cU
CacfKYrAi/qzvvOMRET5SBVlovCQyrPEpgbx9Ug/IZInWt7uu13QePKLySTdjnn2ukJBnBYEym/y
NVIwXkqBJRFJEYgqznopmMnjmX5CKt++uad7EMvpryUWE6ngqzovTjxSNVEkuv7VNfHwTdPsStSO
ZE3TeSIzMePpKD8ui+fvMZIw7V9LEld5uQ3T7Ss6LeFIEyRB0nX1ySXpjM+CeSiyKgmEfLUfJop8
PdGPS+TbFxmRXF39WiK5CLfNH/9+RYlw8hHhZaJCIvMeS4LMeKJLmgyxPf48c/8pr3o60fNrfz2w
P3+PEcjF+tcSiLENwte0EI6gFFSRRyGyv/RSqA8R8J+N55npXxNcepLnl/66HB4JeBHLjX/9WmJ4
qtLr/I3z8Pmh3CavaSEEiZQOl8RL0r5EJJR9kIbMa/M5L3uoHxfOy9/AmIvl/Fpysqvij3+XIQR1
vc3w5yGW/GgPBZUhr6gqTyM9/WFii/T4viBoCsQ4TYSZMz2/+ddN6MUvYIRkX/9aQnLz8I//ftVa
hShHis6LKi9/L86nGZikHwmyJmrogX2T3VRETyf6cck8f48RiHv+awnkBt1MtBqz15UJfyRoPHqK
k3iyJxMN9iSLj5nxY2rA5GLfDvXjYpl8lZHMzS8mmdNtuc2CP/7ndT3ZkUwkmm19zcjYekWSIBm4
OuTST9aCduTUWr4d6vnlv+7KJl9lJHP6i2UEp1uEFxdjg+pVZYNkQCGSjm68sp8MyMoRr4uCSL5G
Hxp+9oXy7TzPb/yIWCZfZgVz82s5s6lgPiMPaF41WRP4IwnWo/NfO/Gs7cgS5KdASAg2c17t5en+
lrTePFH4Ir8+/cVSgtOQNspcpNbh6wYhjFYIMjI0xb6JYy8IiUe6KCv4zNd+GTP4mp7rJwQ1oeql
iNxfy64uXrttRo4kUReRsD0PHZEA7MlGO5LQfdY04WvShoJ16vEeD/T80l/3dV+/xni5i18s/ICK
7R///vSqrQH1iIgYsujPtsD6NlE60jAk5nX565ySMZbnM/2UTB6peWEkF8avZSR0UO4iZcMYH575
LMfSwGvWoDJ6ZTKG9N+SAGZQjJmMgHabxKNMnYs+M8f7cWHN/hLGnK7O/rbc9if8020GkY4LdVlg
K3CZgHpFF/HmE/VMu33/4EgM/i7tj7+CpfwXi7zUaLPXnYcIMjw7lhmQJD3VD0ynkVbjGrIogsD7
9PMsiK8t36cjPb/4Q66d0vLSi/xiXfirPPv8x//OXrfxqx2pCqGR9E+mVApSIR6f0PSvPRSE42m4
/Xao55f/ulwmX2Wt5Rerxy8eymybfmruX7Xo047Q4oXn+jYjYTIhBF4dU10RH3qyF6Yg/36qH5fN
9LuMcC5+tXniXvB95cLv/wed76uOf3uBjjbnt2/Mbb0tUSK9ZoYkqEcyWvMo+PDX48+LokKWiCag
8/iUIzA57P7Jftyc2O8zJnVt/u28iNlr/L+76XhNW48X2yZ5VX8niEeyKOqKTldS6Q/j7yS08wVN
U7TnjTCm1/X9VD8hoG8UvUgTri9+MeE8lH5YvGqBgfVHrBbBdFRGJKJ6hJdpbcjK4ukQPyGI5y+y
JvL/OuowBjXZBv62U23BU9mPy9h/+d1nH8l89WtK9ZQ77e18PnNw/fn3tyIql28b3vQ37GVizyuj
T9nZ8+cftlVNV721I02iXRNFlXRBUWXIq3t4fEtFhofaXpBkiFdRYX9v32QoUYPf36JuxFwTsxqN
6EgyeAluscob+hYnYr8JybqCrQFVVERBI9/W4C/yZPDz7Bufvv73m6xJL/Iwq6vf3xL0sYunj9GT
ygp2PURVwqQO0yGedubw/v32Cqv29NP/q/GaYhhDctmZnd0pRmDuzPq4NkZTcqoTyeGNwkxOG/QF
vjFoBhVET0CROWkythkVVVEIsihVxIh2CurpYuF7dVEZTfZF4G/9akvqytDG0vC8S0XCitshNIJ8
bB+O7qkSie7UY9VC1Bi4zk81TtvllSGdDmbWGuVaMuVV9cCd9b4hykb9brjJNuG5eCGj+34I+iUy
0VSQq8iPbU/Iao/QgZCoTxIgc9k5EdceyYxBEE1J5UzZL6zDYIwsFUnBvgimRBrRCK9CbaA1U7aq
WihIbQm2eqfyXX1DAoN/l3/cmUFt9GZv15dJafKakbnqArLA73MYyFBhQVBkBHpex1LkPnKUlUMm
B+QyOmls1erM+sRfBWZkaVZipafKRbjWN925aPpm6HjwOId4LM9gazIG/XQ7FuNNqmwTDfYlTgy4
DjxO6nFnRDKXGC3xN3E6tgtqS2bIhGFK0CP0fGB6DJl6PCZZHKh3nKek5jjyvBmTsjHUXo9MLU7W
VcG/G3TR2I3CcawtEUqotny3VQVLWTK0CdtyIrotoiQx8GqckaDoQWltdXbxId20K+6U23ifOCtC
pnOIqawuoa0FZQJX8YeuSorC6FInZNEQdEppRkJpt/6Dx6mOEvRGE+sGRmaGEAuGl8SGF6h2Gvdr
qczcrIrtdLcqsodGHBZ4T210QvvX88BJyjKd+Dza+ETKYzrWqhTopUnE3lDzz2WLWvYgxYytvkBg
9KiHF23a2IOJuIVgJLmRvpNzQ3USKz6VPzaVLd2nN5oTO83xErfh6Q8SR9+fEFcKZFfzKYhTFNUO
RsXMSv0srgOr3Gm2H2hGLOhO19YLlvMnQv7G1EeznuDmcdIUIyWZXMdb/d4b4f2Tc/VMuC41cwgN
KTRKBADfwUcOc3uO2boCFVZ0iUcFwDCb41VlJwdlZQZc4sS8b/RiYhDpro4Gg093C2is5TzKdgrH
MDjWU3kowl1lVkJ13OXFh7jaESPoDK7rTZXvTbnwTxQuPRs5PjBkrln9LXJ16lgmjM60olKVHOQK
WmeX2mhUfGCOcmtE3oPo4z7WQU2esxVUXaoGdcGfMmO7SSxWcrpTwNx1mTiDHR6TFWdrJ31nefeC
VbjLEX0Jkr4/IVAZOgRBHpAltJdIH8NgKWdgnS+VIYpE7NsjzAgINgzE6MdRMgxaZfJDW1i1pLWb
UuYTVyukxmnyLtgObSUb1djWhqQkttyP/OVhzjKh5vEIdDyJ5SURUxfCMLZWqoK0fAQqpXdadFbF
t1KDKuaQ8GYhHm/WYLkAY21GU7M2SCuvhyuoW8nWisEaOc+s8+1hFDIHQxuLGgYU4CmrkIksR1oY
+5UpXwc30WcuNMSVFxma1XyorN269Z3Iblbx+wVYataMF8eIEU4cRq+ifGEiWFwSgePHoDI7kze7
d8SKHM6Mj0M7vlWs1o4vRDtGgqDwRuQehp5RUFEhj7MIeh1DZjIxPVFgdgQEqz1/KwxJYfi76uNh
jEf5vyBPQ2GGhR4EQdbwRt9XCl4LK1Ny/dVgCuZw2q/Gs9H0DP+OX2kL/ntWiBM4xiKqIB90vYU6
Brv4GCn3h1pQ3KgZFvLnWRhdgB/BgBgVCeO8kjzhC14CTJ5KZl7pxi65jYa7w7ybA6FdIkWRMapQ
dFqnTBxIRxpVkGqpMvtAuOZ9RB4hynJjIOWC6s8pAq63ychsdDQ02IKn6LhCipW6MkPduyJle9yF
PdZuD9nwEgSj5UFUkWoQAAE3Em76wSfreKj7paA2E0Mx10G7BldRcRlPpu9PWKYrdU1CpYJD3LSt
4V1KZuNqkbFzNUs/HZz4Ir9IrcIMtZ8yJhSlkiyJIoIMvUgzRQ4CruGqqkE4jXsCdSjfcUK5/gkm
TjAYX5sropz7pK3MIkBNMX4MCnUhpZxVuQkCYz4x6UU+aICgi5HDj4XRjaoV9sECzFzyQVcrVVog
8USle+VTbqlpg+q0GSqz9Yij7qTzqvU28dAjtWojz/B8/sYj+vsqL+yu1Z24SDHO/WF9VHkdN21Q
N8hsFZq1StEP2QhFKS447i5Vl/zenFsXeQ29DBF3olEe7VNYjfWo9B5Cs/YxEwxkzcTauVJnRNIq
dNO1aPfvxtPg2CdG9d67ShYMYU6OIsGmhCKohG6E76Nr6KlEeixDU+TPnuJb7cgZUcMtiHEeBRaL
zAN7zSpDoxbrMV4FjXDyDhd80FEMyVJjHRbVrLKIsOhnGMrqiVGPIinkOAGMbHQ2h35Mfuu70Vlm
DytpQS32Wz/KUzYjoZOEFQU6GmYoaokmDXGKYNyIG7WvjDB8x6WxEfrFAuvYBswLJIYoXQ3ltggQ
fPv77KZo7EwwUTErFn9Xb3s3r83go+YUbrEJnaXSak5stGLkaQtGE2kjdcrPLh66HekyxEhpd8Zl
pa3K4bmfKfZhubEdkCcS0atTNRTL6IHQc0zkJkoZVzYkfwr94kq76C3JBKqlXhV29j482Z2IZmIn
vRmcDr7RXS7gUzrY1ENGbYzMQ0KLgrVxT8z1Kk1BJ0q5d63FGalNPCOz4o1vCx9oQy91fTfPjeBK
OFE8q+ONpS7QrD5NjiDss2BQelHrChxB8k/9YDC8qFkH5bYg3kKBswTEGDypNH5oKJA4nnXBdSO+
D8vzqg8X1PZPZPqdp4zjFvJCTgqKE621jbCRrloUU81ZbHNnoVnb0XnEG7UtwGMbSFz8xSbM/AEQ
NjTaMuWFxyx+olTR2KW9niPzEtzRqdeCDQtaZcfprW72ZrEVjNot0Mwr0Q4SVupCABYoG1mVwuiO
rgSigc0/dg8m6GmZJHLn9aVZ2eWJeq4bUGhX+iCvBhu9PUez0hNiyxvfjK1hXbo7p1uVC5nUnKSn
R2BclK+UNVLBoTTVMDNC9WbH26LemmG/UHUJS0CMhwq7OJBHCbQma96lppvHRm7qdu4qVm8Olmz2
V7XdWdSGh+PG7B0q7uJEXy85rMc69gXbabGLCh5Jjsh4rCxGkVuPaonqnXPau/Bqd4Vun1WcKJUj
3YaX9TqxclO18xNFNIdqxWmmgmx5pV9oC4GV6jd7Eh3r0/gHu+5EpUybKEBf1GIa62OJ7ohg597O
lNul2C1QCR7CYCSs+YUihyVfomSKLtR1eydtBDO1k8DQ3qHiMLUPxA1d+VJCP+5zYge2Z4vrwO7t
xA6tJQ82G32nFDNqkOVj3+4kUEzr0+oscdqVdF6e8UZo5ceHPfZLjcMddJUIEi5Ay7LI5kx9Ivd8
SZTazDCRUOWN4p3Jw8e0eX8YRqBH3mcwxcEDa3RRhRDZ7GhXR54SolYwS0dz+xNle9qsdja/M4kV
24IdbjRLukZkWHvXGrp9pSnwBkkM3pHN0tWXfdrLQEVbuHh+DhbzeUEUmAYH5k1BLnp+C4GX6+ZL
dkNOGndn5i5i1apwQtuzGicbTTGzc6dW4FYXO0kvWb93BJEpaIMdH0gaPULWYOolmcEdtfjE8tY0
JUl6i3eQktj5kiheOtR9XMayc7KD5MKgNZVLda2eJzeBGdvKRrvN1qMl3O6g7Zb+sbNqs0rNfjAy
dPrNYKPiSRyHygHy0q73z8EEao1PymjQQL8gG2NunPqryvWs2ghkRzEkJ3V0iywEk3mWY12Wjqag
j4yZpxqS55ELWzPW+/MezRhbVwuL46PCFPN2seSap/A7HGPHKdo9nuTHLexYc8OV/L5f6Wa6JnZs
oT5wl3VqiT5GqyOpLLtMi1qzrbu12gWOJMZuootrrV4IVZRT+/as00VNWmfJmGeyQ6A2CNKuzXfg
pN+ucz2yAjSbYsnoMt7t5B9u/egy7mugRsAGM/wIk2l1XYF53yC2Jnqhq7D0JKNV6sBIUnJ7WCdf
pum6jNsH9EYVpjsKG/S6Ls68ItRas4z586Gp7vPaL41qx/ULSd1MLQIkLF2i7JEUjYhUkpOgJmhx
uItjuTVrS0tt5Yu6SqzAUtYtpt6KIdyV2+G6ug6dpdgyk8ztAzMmUJdo4jQZgKPQGK5q0VTv9Xve
zizf1k3ZVa53iVndCXfpZwHhJjGXEotZFk8IZ2wirgsxrYjUmrtsMMoBviX9UqT3h+U461um7GUM
oUeruUMPhFpeXVr9Xbwt15UbWKEpcE58U93U7lKiOmfsE0iJcedKVcbSUAMyyIJVUcXbSEwWKo6Z
SRkVHtIgrOxKEtal97Wm6tskljykngE65fflunBys+cN2F1s9pdqYHIbweDfq53RRwsaOy+379CM
wrZyWOjJANPwqtBQytQUxndD1f1wrgcCVV7B9R66ViQyBJJRV7xwVFpTrlXf8buYWKSprcPaMUvK
BIQhpYvKIapymIBIMFksKysR/Vu+XWpszMJodLiI4RfBnGFfWL3uyVla1aAlyN5rvOJyUakZtRYs
pHALOGxjfBgSulZfIpUZigzT8NBO/O5jmP349JAugcs8CMJAnucZz9FKvVYOuwo4NeoRPzMl/XOE
DQSOoAqEQh4WkjCToSEzk9Eil5CfCmy/sgvbNhZEwGW6MZi9xd01rm/HZucoJ5zZuf6l0Bm+W1nj
zhQfZM6ojsslpZ8ZUIHmySFYfeTROpdlHKIqzGwt2bvTmje8z+1GuBfN3Ao2numf71aHSaeKwcRW
gGIsgCaKzMtswRMo9RAJfYfEKMicYlAvW62x6i601fJBgEXw3OjyS6GPvMzQQaokYJdPpLNwNsj2
2ZiluwgRvTNbyx8NWTfa0JAdsqqPg/fVPdkIjuRojv4uP5cXsomZkRXAFeXxeVgqdsCYqOALsRqU
BcArO89c2alcztxZVWN65wKy4OJ0KQ7OBWA0SnlRwPIXwQSGQRxyNdjtOFhntG5POjPcmXpoxBvd
lowEbU4rMQZnsFJrubybCRR7yKxfSAZUXRqQiRIb4nCd17sfd3C0NUx0PGrhcf6+73m8Xcj72S5D
crHjVtFQfGoH3unzpYncLCFwXNAXjMLBxn0YPL6pG8c8ac3CW/sKxrbF9WFDmPFseJLgdwCmQogk
OQr6LIVWjF5i7Irsi5wP71K1GBeczRIQk2COceuJag6GJYr+rsu5Y3TDYqPrvQWcme0B6DlaSchj
Beyd0KfCTNO+EQ2XuA0KOLUTbZNvvDVxOXc8zUxvIZDOZUB7SIzn0quwSbU+R7w+RVvOjlHQcpUh
Ao7W0+Kas5YgZ0qCPUQmrLbYVGvDAYhVoRWGXEiOLPm2F6on4aB9THh+0TtT+b9wlBqehUR3CKjn
2udmledpIugQW3BSrBUTuwPr1mis9p20yhYT13kHSZdh8URkPLtMYRI80mP9cCxRhQylEd3s7Mb2
Vw0q1uyYg9OQXXkwRFOwYouzllpgM01Q4E2wGVMLsTxadjtgJyeQpqufC9pj58SzxLPxjFyG67Q1
/LVwl9nZqWa2d58LN1iowubMHQ85QC+Q7v29mN9xXRnu1AZ+K8+j+0Zo3Cwiq8MGvwTBGLzgdzwX
NjTmNzuDaz9ywQLAnKFPaWAMPSLyEAQ6ANqq/pL2gmSkXXYK1VxY45uzhcc1Aqxf4BqXwsjLkyI5
KBLgqOqnPsYYJBEMtNHdfkjtFH2tn2Ab5j14RrGO/QiesfXR58tWiRrEsmbnxGNpa7pzGGGWb5oK
1gkSkWV268kHgi6kLbwJ+ZB0KL39O/IT+TJuGn7HYKgQOlnSxgIYyrg7j4fyuO0Vywv0m8OkzGVX
2B6RsaxLZPqsgX2nUeh83kQJmJUh9TTbvOOsNOYCe6iF5BiLHqWlyDm51GqlvmqqkLs8DD/HSaCK
WC3EmFhWGSqHvCCSCusxy0x8qETyLlOKTSEtrVZRKljXiCROgndEiwYy26eyTqRdlERjY8b52a48
K9LQ6PRVly9VpHPkYA0W67kSVutwT2AfJ5aDuJAG4PCXrSWYqEA/5WZqhuZolmfdiYC9zaVCe06A
U0hGgEKVxHXnk+ZxvalyY7e0g1XqVAuuYjZDnOIw9Y4SZGqvyiCNrlHV5wVvhZv6WAVlva0dx1bi
hhZfWMuRZs4LToGZsCbWuI0xdnxj6pioaHQFuFgS21zknEIwOWipVUrZU9rU69GhOb609teNxVup
s5zwzmb339FQOu4rST1UpVhUICg7QR1nNA+BdS8Z5TvFicE+dcHA53yvIqlok0AtsSbJ0NaLur/r
aNdVjXg70iNDCnAFoS9sjxuMJPhy2J5n04IJ3GPDbdLJq+O8IXJEm7ylgUmwhOVltNLs6mPu6nZt
pxdS4sDjC1aJpYafWCzArtp3Yh+r6Al6rEd91Q7o+ApoyBo11gxMUco/JVE2WAuE0pjFupQpFBOc
8aQ9IuQNmuf8Jr0qnNSlnUrvjpr4ku3NeZUpFBOm42bko6QClF56miMKu41E07xY8xd79NSYXlAl
o0xS8RBg+sjZfd1UKkFMsC7VmDubONqWy4zRGTGTCpwyNYRb3+YwYxecfueU7tI26CyZE2xGU8ta
FCX0vBtz6EfDV3SjSm7H6N1huc3mjqDtmUKZtb6u63LsETeorYmjmKFdO+mWDs+JEZ33RmgOjg79
RLdXNWXaPzSWdwjmXBq9ZoVGN90nlhifzQ1qh+4oB5cm7Ex1yAy1zhaSoFlmTiAYd61qtb8LJYyT
0ja2k0YxBlmxm35pakVP+kJfJjCMvoh8ImdBCkrqu2Ttj3b2md4wUtbhWtxopdV+Ec3UCuylCmC2
EzXlIKMreheGSdkBV7qk9Rz2alaBo1gdejKlSxsVywXdAkdZxSmjjuMELFma2NI2IiDVO2PUFxhK
z32An+xGdM1pQS1GAEnWsiOu6pXsEjvaLJnabAya8I9dFi1qNVBCKjf1nDiilbuqPbqKQUw6Y1UX
9ycWFJ7dwc6EvMtHAri4wdpIK5jhsMC4eelgbo/KEGmeyPjIIo86Xxu9xkSL0vByzhjbbb3Yhl1C
oXRO4kuBlrU+JECR6jA0I1EoV6naqmcISuWCAc8mXOiV0xIT5TwRGQuOklyOuI4G7uvc+CiZ8Yb2
LbQPOjxwtZZvo821b8kLYW3WnrFOLuhgJfpYjF3hWmqJ8R6m4XIpQkinTSPivpNvqH7zMy0ZzPqe
odiBf5SLNXqcgIrW9VpxdSP5gGm/1froWQiO+lDeLmn9rPQmiEwZGjZ+1jYjEOvsQ9hJ2Ee9Wpy1
LWEwacGuRskop4jVfcyvBPksqwpHTH98Sxp5zoQSRtulIJNIydFliaBDIyvAnCMz6iV+zVrtBIXR
dkxxoO8Z+KVUsaFEEa6/3CxE49ksagJB2TkxKKHsvIrogAjWwoArlMRJ7epW2ohWdq6tC1u6463u
vP7S24IRW8helyLJkryYUFy2Qt/UBJys1dbms8TIutzusSh5mFBC5f7CsaMbgZsU9JKNyvCyb2s+
F0vqOVz1rjv11okxblq7xLZgdrrUe5yNIhMwhqtVVo96SQCWrPsTWhP2G84VVtrCrvJ8FJ7gMMxT
wijrPaqGNJeqQzujq1mZUyJDjI7TwkidL8mpxtsLvJx3Ut95yXjGSimIn8vU11/r93QxTfyUYU+I
uNK9h8xtt65N/nj36TDqPChducTGPm7HM3mjVCptgaWt1vRz4sbc54HTYRfrlvtyGGdm+Y7a9ncg
xktJ/BCouQwg7po4gVkgQPN2ci590D6rt+GtdB6ajUVs/y47LU/VNb3BNGxkq3W0s6XR22zbfHoW
xpvpfSm1dUQ3aJzWGra4zo1C5x7r0it505/6i03zx/jy0ky+E884tpZH8GlCAFY2b3KG7nDn4cpX
Hgdvkuu5dH27P443gcWvJYMPjdwhNrlNL4Kz4qo671ZLpjTrH3RBwJ4e9rPgc/cdFK2cm10LB1Xw
F2l3GanHKlmYWM/tMSjKBIPhciJ5g5LQuCS56VnOmykaK2QwlfPOwsXQS5qQkTW3Xupgz2cYE1yG
2cmIHYYxAG5l97nBNYZ/VVVGcR1ZfWpUoonN2sTwP/jm7jy0FlcoZp3UBJ3xiBlfl60WAz0ml7r3
IS9umn4dZBf67qLvjsVwKWbOrBPTZwQIuHggEhVbnozbiDPcq1YTHfXlxnP5y/6uswkehZCbsfv4
bw4WxCzR9S/Ck+BKNmMHIcehG61LOjWbfaM9AM+JZ0NgdMCcRCClnGQCOkDROrk4vcms1OXPkyuK
55mLiRb1TKxNTdGYGi2K1WwYZKBJbnKBK3Z2veqc/CbaLCrUnI9E10DF1SlNAaMZY5ECb6h5TmxM
7VTaqIKRrnaut9YrQz5VXcWpzpPL7LY5DtzDLpOy6wWBWFLDM6Ux+sKlyH0bbQtNrOsA8SAOSzfg
3GDXIyGCFjf3g/fjV46gRRMwJkNWeiQLZQSwMhLvdnH2oY2LW1FtF+qZOeuYwLDZMSaufijIUNbs
RHQwV1s3DvrHq6Utljn3RieGuKglYzrO9nuyvNE4scaUUglrV6TWH6e210hLyf5c+kN77yhnBGwS
qkz0rMuyj2oew3Hc2nAlu1/5J48XcM0Qu59LOR31HC/0YQLGqGFVhUi+RYD5fLPm/WSjhtWHwyo3
m89NCWJ8dlCTilcEulRg8bhTnFnkmO7TDY5oJ5dLDcDHJu0hihhP7Y161/l09I8FPitJTdEpHOTk
kZWaktXgAgR/U6DdaQhO7oTO8uLPkvgYX+1ratRrdCOgw5Ub1dm55Wq8TNfUSarrxUfmzMpPwZOv
8QhU3NhWGWqDvthlY4HK1ztNbrTN8JDfxqZ62lnDCdnG2EGJPx2W5hIgQ95O9eNgJyDrCOTPQ4Lu
37jUWF1CYDNy0kRpm0IlufijwK1HaWGEMesu0C3AoiCef6k+3qGY1FFVmw5D39KksY3u6hidowHb
suFuNOIca9aKbgkx75TC0gR5PqhOgBk7yIUqqDIBwMIluaNqWa79K+ztO+1xcR3fkvftcWiK7m7d
rVso7Ko5wdUkx7uKPlZLadQsj+n/BwpPxcPjINiNhJ1cjF3rYcpc3rWO8AVNBXN8X65amEWOXYTI
9s+X1ndnI88EkvE0sU/0odhhCSDbRVxttJGoqdjGzssPFf4fk59lpc6Udcfp6VI9OeO3VUzU0aDB
9Ul0kZkoJBVi7bcph5QxHU0SDabc++ukTqwfNgyV0JIHmS+e0aUwaps3UuI3adhhG4y/xRjO1kbl
+jDELCUTCJpTTDQ3kD2vU9IAO2eNtOJCYtfNaGapah+GmblFBLOY4DA5l16pcS/xwJFw4aZAoRqf
7Na0N7281D1zW2wfi0lIRL8WSUOA1Tq1gCKmXWeom4pV6sqnybVuhw/04V8EZVSN7SP9Rs/htwtz
qX8zN+sAzXgmCq6506eis7xNmy5XJYgvOlE2mZUFBmdmKz3FlKOx1Mj0Vq2NG0Vm8wl3wh3lysP9
umN6eXGB9zPeae8cDO/jSIw5VHV4nJ3pXfor1DefEiu86tzRUDqDpAZunrjtVbszqmsuspeamn8i
++98YOQRK1nf9ir4UCJY51fkODylffXqfHm0M6fOeGgnHnlGnwWIhzHsq7OO6l0p/REsl1PLK666
6kOvScZhhi6B0PcnNlN0iuRzEkDSRjRGpTDywPVU5++BMMrDt2pVI2jgsk4aXI18/5FUxUPmDz8B
g+fUEex+gG1YpdqnpRxxg4XL5c70+/Qk57i1mvSXaI8s6OCcCk5hGLk0YeoHnAgYur5AW2JPo6Il
k5uTDNJ27CvLEi7z60xA0P0Mg4gWMKp81Yc3fLWOlm6KzUPgwYJYPMLzPtgdk1FripYbxM4US3TY
ytt8uPbk7WHZU9ky+Sb09zsGI3usn7dxoAOjRc5X+e8zkhttnxghtxC0l4hhPMOY+lo+FgDy8Myv
OjgmqXyti/5Co3IJhbH/hgw7grkaYky04vI1LgMYcUJ+wiinPGNCcqylUVLyAEmVHjaTGLmUmXgG
4gIMVdQ/Fw2eNLNvL3Uk5EGYU1r6T1rlmXjKgvsTwsfdVzQ58XhOiVWwyCdjjAFbZ8qd3p6HPEns
tPF3ZijiSg0vldX6MN6sdCZ4jLL51c6rvEACRfEq96+VhjcSfukZHksgjKKRMeUjIQUIn+V2UvaW
4uEhZfzCUij9LS+EMyGFUbQqlpEPE7BuxBP0vFF9L3dNbRSj7MSKRx+NEH46zLu5FjwE9V1YjNaF
vZ5mQge6/NSOzzBYPcbzLZx6JRBDaYwOO0ytO6x2C2Z7mE6k3PtKWOXaDo+XAWpdSqfyiKUiL8A4
LdroouNLC9uj/4e061qSG1eWX8QIevNK03a8k3lhjKQRaEEH2q+/idGeVTeGt3Gks08bMYrILrBQ
KBSqMtc83sPQvYkefj45JPhHjqHgztOQZCfLMZkznzayms6aOacIgnPMddWrA1iHAmoSXx/wlGZ+
XeoqmOM0NKSlgzVXxFQXp75FWoZZgfPFG1WjquaZ27OvfMw1XzcBumrw6ml/boM6kI93v98GztwS
tTEdvY8eOkoxTCbu6HjBVFFSL7gloLVltp4q9N2m3Q3KaUGmYuAr7cMmrnxrYPu+isyu3CjDHUjh
fDcrdk333DvJxmiWTWMat0yvdzPIUqzlto7fpikN2vZbbc3Hytb8sn9yxy/NaD8meHtHb0jotbdJ
n/szvaP5p7ntg757XNj3y7vgg4fAPkxioeBioZ5quoI7JjkzmVbDHRNDu5pMdtXqsmzoY2MbMLB2
CHxwQUwsCF8tZmjCoqWNdOi6vTIDbW8jk60O/Hprfl8idH/delsr+C+y5zXrTpEF78wrT11YjJzC
vqZ79QV9SqESmD55qvYEyft/UZ/mYUr0F9yhbaiSg8HsAz+PNfVNNU+wdTxg6EmP+CS+hQYbJzAO
LaaB0CRyQ3ChHney0t3Hq9P7Mv+G1s83B7r+81rrAU1etc8Yyp3C4q7etxs+XtBt9ShDi4ATaEnQ
fQfTRnqX7cxjghq97Gb/MbAKP0TIS5WywboM+CHJHo/Sr/lOw7R6F7ZHPNwGVmA841kmvOzGHwID
IJF2Yd4Tom78Ufzc9slCe1Gaebg7sOaa5s/DOD+NheSIen9cED8uCkWgPkMEQo+8sFmMOjWZlQKl
i4gS6exbmQb5rth4Ub1DmxgejcHrNoX6VRsooS7JxPguEcE9EExYGnr5UAfmS3Byc/H0lHU5naag
a74v8X7sI1Yl/jBLymErWwad8+hYB78sKKhV/vcTGDNRLJqqMeoWTnM0O2sHvTBJ1rIKYcEKlGFQ
zxbHvRwUy2NzIVNAXePrGA+3syGbj/pwLCHUYCwbs2smTnhdbNIiVlm5SQMIwjAIr91NGvNjBqqh
PPcnu5N43yoa5CTQcOTiWiESsteLrSQuzaeg9NTQZHGULr3f6G+J6m0bq9lc9vWPd3IYp6M4gYkQ
nINgAjv/RF2GBxvPLrF+8fJskenH4MwPM6vve334ok76Zln0DfGWTW04B62Wzdas7LUzeCGcO0ma
gOwd8JWuhsXCwmVkviZ72pWhCKF7ZvZoExP8YlNr+VV1rLKtVnqBZCl5KBI21ZktQtZZ9FY7Dh5s
Ae9j/3MJaTjt9L0BJv/PGBcFsYZsaERmlpB0uulQmoVLp0BFZXVQbsdFC3RHsoc/PrFwD9HhI2An
4Rdd4S4NpsnexWUX3Qb7em+E5MDe60QtGoHkXCGrJoEokaufY27D4n8/iRjolfRA6gs+0Lx3j6C0
Dyq3v2vsJbr8rT6W5LhRJziC31XZPJta0k8YXTN8y9c2WtijGwiz1IFCfDu0tnhAuokfsaA+apNb
wnz5SIXMWMEt27iiiWrD2EJrd2oKTYKmpJ8ys5Fk7jIcwTGTrh9GaEpMQdNdac6Dkj26i+QmsnKg
nK2n4IqpR8ukjDs4iQKKaWY4u4qVz11SbFuFbi9/vLWjE2CgFUSXKVrIPQFsMStWg41qCnroU4Ra
i7QI5Prb76UZzndTMPwcr8bbLPK+9ERy6//YI/LuN/+BhnjjuX+Oeku8ZgR0Ezm37hZ83rv0Oj2k
2+TVRc8TiKGP7Vb2pLL+/X6DCjuwyOx4xOPCFIyoZZfz59F8m8adZFFXks2TRYUqyLllrjGAf2lE
+afAOAxns9O+ueDx+FQcmystKHbT9Xx07goSyAv1a2f47+/5gUknp7ZukpQvKiMK5lHSUX/UTKWV
+M26j3IdXw+KTuBjPbdwmifPKUxsg7Ge/Sn/olTfVedBS94kK7luzm8c/veTGJaXpJxUGys5H+af
c2SguSVvfAzj3iv3zRMf3jdkLKLvIiIfzh4+N/iPbdyFTjAdMIc0Difsp1dN57eYm9jxLVHcYgr4
tnrqMj/f+py9vApBFfGQNT7u1X+ROHPSJU5RzfNKceLTzp2x020EgQwU1aw/pmDAWCQfcXUvnGAI
gbtUslFN8xYJgwsidFCVY1rFTyZLcpiv+opp44hwXbwgiOXw3mVJRYZmAme/80rK5qqkAWUu9ROz
kVi0uvFOoAR3qc3SymgOKLed7DdQF+QhKA6NK7OsUsMfs2XeK5OqgSEZJEiXXXV9Md/7HNG084HY
JvfacbZnnILMQWex+tWwDn2u/g0Ier0wDwB5GFAtn7vm0pCOxQbsG6vZ79lL278apJEE5lVLfoO8
Uxyc+P+SjGU5MLhFqYyRU96XqKm01ePl5RI2NkpeyP9xZeJiUGAjEWkJ824Zzc5O0lArVb/X38Ao
fxlAzLU+IAgntWsX1HYUICRGYOtPxoY/WBZHpfoxhiB2kV51BTf/gCd8m7bprHxaSBp2A2a9BsOn
2ehDrCJy9UVywDj4zCcR6h8odJEgh3OglC64OTHUxjHSAlDeHC2sbPzeLnowHUHQYLHLOaRU4njr
xqGtDw1auMGJiWsf51NOzAx8YdkV6YgPcYWgqe4TMPRc/myrQJyyETP1SFktYRXTskd3fqUk8Ivq
yrK7e6q/NeoNkY55CV7+vobgn0LJAIyzaFzka3zi5QxUlY3blUnIeR7QUn4zv01HzL6kvha0vrnT
v6WPfxjU/8HE8oGNxuOl0nPMFkXS2EybJBxrXAqJlfieGW+advnD19RfQCgeIrEDpa8qMkapZUqK
Nq2ScDLK69whYdW21y2VsfqsruEJjJBMsVjtCnMBzMLo9Vg91Fq6KWoZOe9aqODkvP8xRlg1ryBs
7D2g4BklVJQycOfvl51OhmCcfxeUrzCwMVPoIA1ZBLZ+qE49XEYQ6VE/fBFhy7KxscrZgBFdNEYG
7/luKQTi0tLXnopwOtJbJYivslfnwILqcQKLC9js0Q4eTtvpOX/sv8k6dtc22umq8m974v+4LSnt
yGAzDsgQ3G/oqqJbw/mcL6UkEsu8hP+SE6QZTDv2sNRJOKAZo8y/5elrPsrYxMSLzIcFFvYzZsvG
Qe1gT7HP7qbUh7gTH3ufWWiBRRsNhS1SGzSfzzul9jtpbZXHJTEkny6ncNoMdLIh9AL4DK2gd/3O
8NVDfCgewZqklD55Ux9Befp5sf2KS2X86ZT4B+uFsJnr5mTqKV/jwfLVnIQELTE0k+wT8comwEDS
5/xTOmrbZ3MLmGJvFn5GN7kXdtc5ONrc727IeB39oWt21Apl/aKrToS6mslFHTFlLGzRuqf1kFsI
13p8wzTDr6d9r0laBMSe1F/mnYAIm5T0rVGpHkAMv9jrPzHmdmxvwXAUzl/YIX/ig7/zcbnGufvt
D2maf0Fj1NOD3hOGccSkq1R0JVZ7QFdG5XsQBzE78P30TWhTmZzP6s7nDEcW5uHxBiksZeUamRXT
DIfDhBrNABpeF4VCNhlfVFK+XI57q1kYhBodKJlrGLUUq+MQPmksvQcY5rb4u8uyy8H7VsE2PLZ4
0j7pNdtO4YRYY1a1s/Qm4LQsP5qLftPWoJl2yoNOiuiyaWuHximUEHBQAHCggQQoL34uyrdaNjW1
6o2nAEJI6bXYypYJACyE2knf+s2RHx4MpKDlthp27lONDQcGkfGxov5/8XDFj28xpp3+ACGoWJlX
2yrDD+ANRnQTv1CwkbZou9vkoIYwzciGmMaYBVkWevtpy67dB9nj2cq2h2wItgMn7LV0nf/95Oyo
EyRvatshnumLn039pm3wthJPkoRaBiO6TYOWLaYDxqkz0LvW2ypZfI0wyUm44jJn1ggukxtFlugl
YPTk0WnxFgmDLjulzBDBZ9Kl7FJvAEIaq77Ze5FjUFwOyN/AoCgBGVgXw9zild6oW7UwnBqGNG9t
QTHvdDNXWvAXtpyACNFYn2s9c+qGhEoOSSHX8/s0BpW4bIhq9aOcwAguNulFmlkDYIombPsfDnp1
/jc7BOfySmJZIx69wi5rfSWrQsW+mbvkr1bLASUUAg/e7oRcPB7TeBmtgoQsr6E2nGiPaYVS1eTI
mMJW1wu9oHjEAMXWB+Ip3DSnfGwGfHtTQVfJdE8aW3YQr2JgZBJCVpCLtsRtX3Z9D1ZWRkL1kPwA
8WvQPXs3XUhfk133yPtJZE+f4lgoP38d9QRR+Eho2NMGzQRiWvhmGX61X5cd5/wYytDceCBNYc+y
lGbVSM6BzLXVIIwtnMNkGMpE4ZC9UwYlvertPxzReDcK8ZF/KQOdJKYQb8rRS2d9nEnYsCsUUoNl
KP/C69Dh6qIIDMbLDwWprNY6h04lyji9tXPMNsztZePFk2QL8dUXTiLnBOZDdmSaCUt7FDwmZQgd
+83OFb+tYj9PyP9mkLiNZjuecsRo1JULdBFVk89iqP5IzoG1KH1qjnCjxaV9MGoXIPhHT4wgc27H
296bZV9HtmyCh1FkQyx2sGyNru5zhQuDJ997rwC9vtHIKjcyo7i7nxzVXpFaeetQ9O6MKtIV27pi
aravlk72OMy99oMzoHqIXi7IsEEa8ByINUU8zjGAkCpDIcd2dpi7BV9EgkePwb51tUxyeV+17ARQ
sKw0pkQpvSoNFfOtKD6n+p2XSZpI1vJkB08O/xolnEJ4px1ysgCjaPfQKgm7bbnVn+Z5Yx34SJqs
qXvtJneGJ8S72i7ZaGnAS1+qlynsbugGPVg3GFxIQRNHgmk7fK2vpdP3Kx6JTjMcGjypAwOMAIvB
0mxk6pJCS2rZ2C9NEN+lURnwVjOMM4E5AqJpt7Ky29rignEaXNt8VtPRxUsIitApnmw7tFTt40MF
EyM3BJ1JhEJt+1+IdKwt7hmeYKVKwHRpje94TQL6uwK6K1oaWp804hcOmGSXaHxkNGy3Uu32lc1x
Bi2EfMckDI/eDL4KSrwD5x5Jc7/5ynbIP6ZA37SH9l7dFYG170tJkF45z86ghdwz62MyMYgHhHn7
GnuJn2Rm+MeZ1BmCcCGhaeoMWQ3jSgj3mBP4/Y2nZni7DCK+//FT8xRFbL0kyeTZbQcU7dGGqEtP
IN5jR5zZkJftspAdCQbsoaGhbhLM+bS8YXGTMslqit2ZH36GkNDZGLnL1QI/I+mD6ueMAdl+a74a
OyWod87zuHE/q1duhS0z+rLaoNjS8Q822gFA5IaWM/EB27SVqaPqkIb6fRLzq6c5ByC4Rc3Hfk2j
4Tj3vnFgLyhn6hv1ytsWkHkKuEBbsZWqKPHDUAj3+By/f4sQ7r0O015G14O87lE/pBi/R6F0o3+O
fbz+Sutoa5fuMzQh1ptZ4zodGREqUjBERWT2Fc33vr/zdUB7D/IEoCeatdAqI5OE+R2NyEbGb/n/
xKvfJguHARqECttQsPws7DGhskMqGhr36ZOFmkkcSIPyesz4DSeEKyWF4IiyAG7YeN+XEDJVTylY
EesohbJj4ZdP3MG1H8lBVokStWo++JkQrewpm7PMBvIIjTsS3wx6qEfjc7GZjl6QX2mtr1Z+0x8M
iOHZmwz0mjJXXznbz763ELTKNqtcrcP3BmOAPyNoLvrTMMoSsfXQ+HuFhcBlp4XOGIMP653h6+71
WP9ZW5K4kGKCrBi5mho9FrJaHBfTGc6TB9GBypkkNzP+Qy9sRjE9ppQUlTcCh6uq8ZkzA2eZvpOm
J3xTX8LhQeEkmVyczh0m/lmyq+rVSnEDJDiztfv4ttu7O3UnOzf/n6D/7xd65zc5AVQWzWlyDYal
L6zyXW0LngrtO6STyLZNoYeZhek2fixLCEftZyNIyD36MkjArsej9C1B4i3vd9WT31LUcBYd06X8
LjqEPQWnS7Z5T5Io+HOMiG6VJ/Lp8qknNod/8CAh5hDXZuVAseL5S3ozhc5mNv347l0t47W4GW4w
QPGllIDKDBUCj4ZjdlQXGFo5KppmG9/tJb10MgQxwBQ5yHMdfFaau75TEN9MI8nCySCECGJObKli
ExBtWPHvBf1KGmahy9MtkIi+GlEpTd9lmEI8cTyGVpMYmDaDykSGWReUuSV2Sba6SHtcoZgPBglg
jIeugERaUIIrq99CFnQDdmdM3rj+eFUmkfaztX17J+9flRipCwmQov5nG+gxJFCrvdNXwWUbZQhC
lFFKrmbZwcSGLeVL2tdgpIFMiIT3RnLEiHUevHoWHphxEcv6ca8lUDRq4m2VyspJstRF7Arp1EId
xwHWqAfvcz34Ft6xPlub9JAHdEYnZ+xbAd5d3dRvUEOLH6z95dX8f649/8ZQsWqXaHOrNANCiLm1
D/prGVGMneEgt33Xn14JaFjB7lwc/pDwR4xc4vBZbFaDh0YU2D3XoRN/RluH38g6y2Tx8Z3j7iQo
q6VaNo4KFNxsbOwCZze/FbfJpoOWpZcE5Z29SyL0Ml1eUx6fLpyDIg+UB/oH2wULSrh01VWCPvva
M6LR0yI7Plh4evnf0ISwQuLUjRMKTx28+S7GE8jcGJHJ2B1lw+dxae8uw0k2hji245V2PhoMxrn0
x0xuKyMJPFmKKdni4kxLM+hOvLTA0Pty77HytusSWVe/5CMZQhhJkq5Qcc7gvC7D4omXq7VvfLBq
DO2Nd+9EDobo9F2xlYnBy9ZPuBnNRTO13QyXLPtvOSjwhwWE5u795Y8kW0D+9xO/z3ovISj3o/Q6
PaoDCjaYqvwLBHS5YqYJnYCqeNCAQ9kZ+hEXXS+v/IWyG6OTDl6sLtUJhnCW9Ez3hjaFFcNGrY7L
4EMLjHNEe0G6B40cBR3jTwWynDtZVJYBC75BjLnqbQXGLcmMRuzxM7XQTGzVsti7mjCfGCj4wgIf
dysPOMMGnY6g7lo6jOBOgbetNhn6wB9l0Z7nZh8i0wmg4BdNhVjf85sA11ckBG/77YEWj/r843/z
Dr7AJ/7HJprlXgUcq6NalFQJiaaM1JvLKOtn14k5Qira57SuVb5+mI7EOYXBzBKy7OO0KVB5Af36
tIU+YJBcF8r2MvLaOho2hvpMqGajm1OIuSwmJjFzHTmw+US6PqrnXWtRX1Oz8DLQmieeAIk9gZ6X
6V5WAsixH5T0iTXHnEq8cBXCMfBmh4FsvGkJu6yoa6WxsxkBSV1G34uVeONlsR5Z5iBL3VaXDYoO
mAIHm6v1ngyduIU2QK2i7GCN3qbhTDFIQTc2qaLF9XaX1407sujohoPGHEhUAkt86x6LpVDbFEh9
853muEHIyADWV+03gLCTlMzVKOUAS/1FzVo8BUJ7dXz7Cyvw1ohuYQyWQ7H0fBtVZNatHhoD4ZCP
YVM9MMiPX0ZYe0Ll2pL/QggXIbfzWDc5gEj2uEJXPt9ExH9gPlQe+YC1vHiz6gQniMLeAaceLl88
J3NmCLgr6obq1q6Z7Ee1lQ1KrX4kzjSACWPV+PBY20zxoCBdQVHYgYZ69c2eKXIwGbHpmq/hNZhT
k7m860VYwnJMp6GrTfga7Y62F0ceNSSn7ZohpxDCmvVlXJfFAogRCumaluzp1CMrb+Ovl91BgiNW
pDgFjqqWwGEjBtqJe8Cc9E+TLg9/AwODQO3PCYqEc8/Fnb4eqQMXAOOnpYG2w2ojRzrRtf5hHCQo
KtdgE61RkGY1s2rxIvQUauHY+MPO2HJq7uoK+hwB3U5/kRxjTvpfRCGW2jSde6cDom1W26Zcbtwh
vx2GSeYP79doMb6dAgkZSr1kNsscAPHmMmvTPqIBERJO2+paCdpIAauUdSDBsC3vsmj2s2dZFitb
WuELqizFW2EMfC13Ng4t7zzFefwbJ/m9lvwnnBwWFb5n0lQ2DgrEiJjpxKf1/KDbTPLNZKbwPXGC
U1PHHo0GPm+Qu3oxA3DWR5ctkSEIaYqnM2MZ+e5tXcgEFyDHsaTXmfWd+3u1hKOCpIlOoKPIUyE+
lQly5SUsmF+AzgXyYSHYf9LHIhikYp/8Q19yRCH4ZbZjUm8BroUqmo6nNuMTL3o6W3OD2sFBpka4
+spy6vhCJCxZ0VkNxwODUrCEXUAfp6MTONuGZ8yykvbaJfEETbzlxFluaLUOtIxF1Nya6Okv9ZDZ
4DthkscA/sMvLKRYOGOktefOBpSK9zLjyHblvt/nG9korcQX30vqJ94+ttRLGxW+aM0sGvEmiiuB
hNlDVA54r+2crpoQHCqyuPFgvn8j3vlKv0wQ6RvCZpts8vvkEaQxIVfr06/oDePPjwF67++yr13v
97fFVxwHl7ff6kfkTScOzhowIgpBua+J0mk5TB4cCMgYDw2AHELBJHRV6rIUd3UfnoAJgblU43ZJ
XAN5YXybQVt3Ys+pwcLLFq1+xBMQcYHrSZswIYnrfayFS7Y8e4sqm6iVYfC/nzhKXFksa3gqMKfa
plG7lyTuni+bIVsr/vcTCC/taJ9UgDCMIgI5XuSN35mlSVDWhkxc6Bz++/2F8Fv3ulKATwkhI46m
zzY0XRKQ92j1FqTwIWYMEarM3awFjvxNXraIQlQ2epa16gxouigBoeSuJN3Py4sokvj/2m2uge5R
03LQHiRExLRAtxVomfhTBpfKG69rtFWFOcoIc4heGZB+yMpzq0VrDLP+B1LUIKGuxozhV/bR7hfX
Nz4pkD5TlndOJBQvwgZjUs/FlgUo7hLp8+/qpeUUX9jRNC7dvCqRGmi33QtInkN0ZkfadgmULV73
0BwkY/ZfR+QsReDY8XBXFly176tUmxossr51io0OmTcv0u7n71w5p9nQg1w7Z3VznCAKXls2CSpQ
CRD7BgrWxAnd3MRkahpedp9VDz2BETw0A6dX7vFYzdr+Tk+zIDXzL5chVuPvCYSQIqikzoakBcSy
0GCmr7S4arKXFHPWWjUFl7HWE+MTMGE3lKZO8pEAjOcHeO32LQw9WHBM98rEQQP5pjpAC8gThD+D
8tYlvvtV2gUkWVOxaOM2yT+3AKO6rYYMI9kyokCJc4iTvaxqtcWbYWU+3+d54asUCmmd5NyUmSEe
Zfrk5ZgNQm/o5IYJW546tfl0+XPJ7BAOMmuObTfm3leWb4vehiUIdhJJfi/D4GaenDLu2Kr6yHO4
dn50KcEVGtT9+iJ5TxBQUKBB9z4u/xDhRiUNE1rnKIWlu0rDOurHrQXq+dxiV6BlNrdpZ8/3lxdN
2E/vUDra3k1X0zF25gqLZpuzSmkJtU5di82vmBuMd+3Q1yGoF+cvejbp99CfherVZVQeb07y01+o
KHdCnQMTBGi3Ozdw0QvPgmwd9W3SzlvDnHSMqzjkVon7/tZyOtmlaR0PgoWoTqGGJ8oOLrGic0lu
zEjZubtjUEbG1G01LUOgTZXpGykZJZ9Q8Pd/LPyNKMQpJU/rvsqhgBrTPFTL4rMnpUld8xJwQ1pg
mcaIxAf1tWGqtalXQOzZNlW98XoKkVdDfzHrUpKDrwPZkKR2LM6KIuzddFRmb+zgjn1e5kdK0BGG
jop6T2ZHKpOhrnkGJJ3/gyV4htLrbsm466PrW3tDUyBUDgheterBUiMr1bxtR6Y8nHQDY2BOpdN9
vuh/yqv/6+uBYw+CujoGXVThV7SQjE8KA/PZVlMhI4nZzwqTW9cZRvxitNN/bxmrfsaqnQaUaOou
6yoSgG71D4uBv34GWDk9y0bbMtqmz7dJW9QjlGgnLLye/YCM1xWCgKQ9RkxGfmGAjUyFPrCKIU0h
/RlZkekax3D7MrKTeDOlNvUxizdFqtMdnan7qmga+m3R0m/3Xjh5Gfh+3EnZK8lw1Nzu4XJoWHM2
RL13yhv0aYuv7IOhxSOraOXrJaZhcOLVRy9z7E8gPmSSAuVaVDA1bB+UlzitohBmh7mxaGxAfN1U
OvdL0U12jHEmB4/QypQvRQgVIS/eXDZvLd6aJri2TAPQCIDnnzTTkpmQsa78rMlTiENqxUCiTp0w
pFflVYtSOThxdH8uuyqTdKGsQXNGDUwBoYKNIbFzaNMosAwD1K/j3lJA7pX2/atddovlE6WGnlUD
vgpI4qlObAeXjX4vjorxHrsIh4aBL4owcg6tLhX4bU3YmAyk9VOWxfcGS16aKbG3lWloQUzQ5qoP
7Y8MVKHbeWTx7vJPWIvH8G8VR4CORRBHnvOu7MuixC9AcFl8l0y4vdcmkxi6ssQ6yL4cnDKYrobM
z7mdpa0WleKA2Ghq3Do7YkYyLrct6fskSAZKn71hUqJxobT7G2Bwt5o6WGY/cpmYTZq6pg7gyqD6
YTGmz3pbPdhuo0ee20dgWoy3lxd07ZsCDPV2FVpboF4VTjiqF4o9mxk8Gc/OSmDEZJwxjpVggGRu
qHa3DOr4MyFLDNLuMc/MAHfOvtymppvKdMFXNjJaByBD6mqmx8Pl+bJb5tTWKIMiZmg5tnPe2ZgX
LfA6yTYamAnfaMmHhi/bv+JQuMHpmGvHWQWmMGEjK12pJGpbVv5Y9ooT5rnXV9vEMZohvAzE1/F8
7+BhA+8a4AGzoKwuei56FrCb54z66VKBv7bK70isx3emDuadss7ir15RW7du3VR/vGUADCZYvHiq
oE4VKcpZlaH2NqGDq3DcYTsWRX/de3Xxctm89wNGtA9TT9B9UG0bcVj4eKSZTOKZOPFVhABvKcPW
Bktkpx6mUfkU171fpWWgJguovDv1pgcxguQHfEw5EImR/oGvlTMbiSdOnlRVSjqNQgxiYduiddt7
3W28iIBRZDMUHdiv00HZ1ayzNmWq0yNEERbJ/v3oTfgNBoQJsOIYZBYfZ0H21hd1gt9QKGo5+o2l
gbaqzGMme+zhqymstg49EpCwIQxDDIFvpZMLTEd0nACKiUzYHY5D3oK5JzPwpE1Q1L+8rismQTOE
k5zaIPn6QFE1V3OnkElH8rLY8VWt6lNoZIYhcdJ3Sl3RIFAD2XiZRVT/IOzglk1OWs9Bv4Q9gsm6
V5RNrcS1n1J38odk3M+6loEDv8nRImsNvkstPXAmz9gX0APZJJj338RN5YGp1HxxO5rdLU5M/Hqs
ah+CXNmhV8E9QCsnmvW5DFk6FaAhgsKP4oCzsiuPqdk/N8x8VDAS79uUTBggiDe5lv0c0LiCkFCy
gOYKmAXyIVoq96VM7S+LqoBeIKfajlHM1CwpGQ41D6YqtXrfnfJvWQ/N0mr8pjleH46dudcRbEDc
X14Xk/E8TEkwOvZ1mbG71CjfusLb5DQHO26jY0J+6fw0U+/7pL3LO+sTq4csbI0/T9WQyOATQ0ML
2wbio+e+NIN/GlNepPK1mHZu0ExpE3WFC0kVUIUlj5fdac1xQR9ia6Bi4kLCQrw19SJz0hgx3io0
0+9JlgZ6t2A61/FqyWZchTJN09UtzD7hv3O7lAYsKIXjIVupLIxXmd6mVNmjqrfPf2HSCY6wF2nn
ZBn1gGMOkPmsbD+x5zAdZaPTaxsRKP+aI6ycvaD/3U4A43YkavrssTSI7AReXTKcg5hqRA6CQ/F8
yZLGnEZ3iqnfqPflYm81kodK9ufpFc+cbZUnV6A5sAUUzXCJraTY61WXR0YKUYY6e1Xw/7WDOJN7
luRytGrVbzxR4FNvujHpTFyHBkX7lji9A8Ijpvqz6siiGJZHDGLIoiANiTwK1O7CTirZVC9pgdS8
xpzqVq+Zeo3miWzbFA49LlYx7C973ppLnOLp559rQppRU34VyEtv6znWvTuVT5ch1tYO5QIw/6Op
zYUU9DmEy3oTTOEcgtnX7ZxVgZV4x2UpJE+d66b8iyN+I/SVqe2iIAgRUt46Cg1nj/y8bArfhx+/
DlIURB5cFsXq0eRN/6wWTW5onH41nep2UfSIlykuI/GteAmJ54InpzNYHas21rFoFrmLW4zfKI7v
QOGOGK8d0zaXwVa/EI+kyGBxGxQTyyxmnln2iAtW1x6IO1zRij4iUvxF4Ha44pKG51IPOpbnNs3m
oln5gNCgauiYcmrV8j0kBziqsz9s0UItg3PZogXNcbnGgCiWWRt41hhdWKQPbNqOc83Cjo7TfdK7
xl+cEadQwo6tGo2V6QyotsUAjKX7jj7t01ZSRRQ+EWh1ON+mzWV/OTWJuHZ5PYzxgka9YDLfHAs8
jt+zv1GVOIUQTgcwdnhzq0EhgS6NP9Yk6F3ZAO+qFTbqHajnQJRZ7GlLWOtC+xbsI0N2tXjfeyvD
IFYu2To8npxsHb5UOK8hT8iv3nidFz5IEltuMSnOFKSF5SpppOmTEge2Rb3qR2Ejml4T5IUID1Y1
TBD7mZQkLJO6+gvuXFAiGcjhPVC7amLpsKo9x55UF9y5DJ0e+aYfnbDMJFt3zVhcPlVcmbgyuS0Y
6zhUbWuznv8V/uPvzqBK/7Nj6X1NT2GEY8LBQ4ShGIDJxmMKKiHL+KqaL+0oqS8LIfwXjMknWbhS
wYeeR1uvFTvVKrRZtx5FmaB6yYkrOSbEt7wPIMJ5NI86U+cYtgyb7K77ZOx/yXZ2QX6fNj7KQQrk
jqp9tgMRprr76cnFd1Y/2m8zxQ7CmGAQxVtgprfL9mW3IejMySGeaj4NEX1wfWQWHmgqkx2YYZlv
/bgc7VcX2YNAF8+deHn9PAynvNBNFPSy68WeVM/GOEg2oAxAOLsKO1nisirnANIvUT4kkSHb4msI
uCYjTYL4K7aR4I6VYqEE0iyIhkuzV6f5up+8Pw+4aO/4DWGcrxLulzpkvyAOoNfZY2suvteUXzV3
2v75xziF4ZaenPNzhXE1E6ILQQaGfpI8uOX9ZQAhZXn39lMAHpJPAEDcV7UDgR3oAyN+XHQvFPJo
rpYGTpFImGtWwjvWDDwRBlRG8JIgfPiS0aYqygkRD9frOrnxoJ8SM4lBa5vnFETYvn2tli7jKhVO
s3cW3VfBumHVhzT7Bppjvylwxe/m8PIiihN//6ziv5aJO9acOq/yCoDiVbx6be/maxIpHVSOi5v6
aIIWgUY5vxxIdpL4JvMPLiZBQBGNE1O8gC69MuZlqUIj6UW5tTbzdfXMjsVxOnhb4wUKVl/yT5ct
5Z9IPDxRHsYdHgT90H4S/BFHv9aBiGwKDPCZ2MmbYuY7a0SdvGh85r3qhmxaiUebS4CCf+oY1HQT
DtiDDiFXFzz0PDF3DPvkaJMvl42TYQkJKC3spo9Tzss/zIFNnvDw7Lv6q6H2PrMke2E1RHGWSq6F
CIlxXms82XfM6VRWFNh3rBg2vfrSSieWxabVX85h8SdS6Kph7kU4+zN3sPteh1N20RyRY3NII+ch
3kENY6N/8mQv9aub+wRNiLnE0YqZznwLjI5P+7e2/7YksqbK9Y0GwSw8QkIdAlXu82VrK9omrQqt
C/Z5xgT9UxdUgReA/Dr9P9Kua1duXNl+kQBlUa8KnXaO3vYL4aics77+Lu6Zc6ymiebdPgYGA08P
uppksapYYS2AUalo/i2CKJAhPoj0AllnPEoQebDX8LlQsAEWWmWbYKVoK0y098pNtd4mlVr4UzuZ
+z7NF0k8JdpMlN8AfqUhUQIO83OJQ2d2dT4YCIRNfZ/q4LqJwZhkqpJYRyjGsjCHA9YnPL6525ym
pEcXn4LLVd2rAHFYUnRR16vESr1PVfN3GOE885aI7JFCP18N0Za56mpEVIBuQStbeXSe2mviA0s/
iH3jaj42QAfJro3TfGqOypc1LIIxRKvUXtZCKLp0eCO5eP+xmj0PchgZfeS6awM8AoBI9OnTSt4u
WxCxADg5VpZm7F3nK0XLkpNO+rz4ypCGZtsEjWyWUnRkKF/9VwKni1o5ApxvgIQh0T2lPzhV6+fp
j8vL4Ecc300HOPcwMcfG80Adf76OqEjULrG7BaajPBaP+tcGtLrfY0b+OF1XQRbQ22wnw14TLg1I
0y6aVKDLvDPTEwMZdw1CKa5aPX+J8q+FbOxQeEDEcjEBhAQhHNj5wvRxUfMc3ArA0129umn9wThe
3jv2DX8oO6DjYHLxIv+jV2CytRXZO+iYuS9u6914GHbJfb93JGJEm4UME5v9chmQK+ermn7RmjRL
sVkp9bTcOnSKft9EpuT9yPf5vmvCVg6zjRs/pZQTrWcSL36/A4+MfcKwj28frZsUJTjMC0c72f7J
FsYFiW6kWgOtEjjgMiu8Aa4fEzj0phqNx8sHJVIFoJBCvZEiRkchd5NonFsoSmULGiXTFyevX4B2
+XBZBN8E/u/u/ZbBvRJaGHLkNHBK4w5UDqCVocDBBRhS9DJf1eHqg7MB8yqz537+4KjUP5IxKI/O
YZaO5LMLxQhWRMeFGrZr5i/qz0EGBSY8Jxeoo4CLBWbsu6feKEZk5QbVhh7PxIEGEwpSbv1DlV1X
HvXrn2VspHBqvsZlTkFvxVzHFCZAFh++tsEUqiAMrPZj4RVv+l38aPjNrnpKdnMaXj5A2SI57a+T
Qtdrh9nB6kdcH0unBsGWxAmLQmpAczAOZ9VFYM3J6PuJ9G0/LGhSRjFurP3KWbwE0NKJdm+Z5T7t
JN1MMoHcDTOnGgjqBCdHFaPBzGV1aDXQ0GZqe6KLcVcb+veu/ZtH/3aVnOEd624oVwdClXL0gObh
JYuM10N0WBsRPBhjnnc22l6xkQmOqbZ/xPN3EyS4lzVCZDW2QjjPqOba0PQVhDiGuaNd+Ti5smEp
4TreIaZRd3fQtnlucpeCKKVWMhH1sz5/1upXQ3u7vAqhCqBBDY1aGFY3+cEC+C5XixacRhx/Ha0O
LBK/MKDlJ0sD5PwHY3q+LE64oo047hYD0c5aAPi5+FVza5ugXLnRW0kFjn0F73YR0P13RdwtUnS9
bIiGTVudb6X6Ew2vCM7DTpL1kUnhrg6aXFolp7AHhafkNWica89xryVeQ7Zb3FWhTptlk4rdatrM
c+jnqn9Dp/3/dCL8sEAOtO+KWkyG/gxoDk+bX4gjWYdos9ANhIjfxjsXYfe5HkduVC2YRFr8rPyR
2QBndH+kVeRljeRQRFdyI8fiHkvUNCObKJBTG7+K4nYdZHx9QgHIhJqs8xWtKpyApjf+FUCKpxpG
pWslLyRhvM3aw/4jgbvyq1IX6xThOJib04IWYJq79RMJgKh5xMBPkB7WmzhUZSBOwuf0Vi4XA4Fv
AIGCCX1ugzFI67sEPO+Z/71+bcvQWEApBTjPQBbnC6IiVHpRdMPzHQ4PD7JzxQDnd+IkcbL6seMg
qwNEBqCH2pGS6p5hRqgwaYXWApNmSBQwlsStnftTmi2g29CzZfUsqi+Jr5qFkV3llU6ifawM2Rv4
Y+rlWnEaJfVpY0eScPFPk8l+NMqTLjy1q/LxTkFJh6HVePWLaA3RMhRMxaEfIzSidWHh1nuCnsrL
d1QkEfjuaIIF8xyalpid2ERY1LLj3M2X1dfnZKeYL62WAmLmRxNHN3nc+70l40BnF/Lchr6/i1UT
jA2MGJbTwgoJKc3qXeAl5+l3FTgskQbqvvT72GXwELmf0fagybhr/rxcEGqAH8Sy8JzBv85XaShL
MSpprPpO9NWcntPy0+Vd/NOa4vsZLjFa2Qw2jXn+/VU5Tkpi66s/GsgRzfG9SqI73Vwkh/WnsYMY
NhUJYCA0J/IcgdFijZHZravvosO/Rzoq7oB+bOwtKe2hcEEof5noRodxdTlPV5Wm3TuKs/o2fFxD
wZ/VPfSKElzeNuGxbKRwnk7Js0pbXII7imzX9Gz3T5e/X7gKBPZwC1jCH+TDdk1Xe0wN5BNMy90r
cVF8TkplwphEtchSk4K1ADAJc9iMggSXl7NyoIfMVBMMhLAodJ8Wi2diVuPycgTJVl3HZJSFWSyk
TDR+HtYu64zOgNb1s1fz5OwYdxU9OEC8rXZKIEMilknjs8eqUpaGZUMa6oOMvK7bk2Dd69/LW8uv
5UjxgsPaLs7kDEO0JjqAKVOMNgbpc2z6xaPt13fxU38agiWogSH22u5lKAiCQizbUhfEQSY4AAjh
pKYEQLtKkzOpyF9/zRI//+xcpQF48hLERkExevNrtQNPvJ95+mn+KafIFi/890/gNGdVVmNaTPwE
ZbGCtXjrpzpImuzDb4rzhXJZgrlsjKhmujMi/zoDbN8wJNGxbB3shmxcyWAmRWe0WEdTf6+HQ6XH
3kIkYRizO5z3QGIL3UGAvsJ4kcl+w0ZGlbdr1Nu16tvtI6a+vGxY4DWQ+ULZGkQKl+/be6L/kjRm
j7fS4KKU2W2YcrSVxxLJM9i3gepgeHjY7sdjDBxmJWyArOietCtgIhjX0Sm/mt6q5/VL7SvHCN22
vjSiEtgaEMRiIp4BJyELzNnNLo7NeC1s2DUfAc7yygoU0Q26zqbKaz2yS8P0ppCcrsBvn8nkXNww
IRtZJpA5d5pX5I0LWiIgcrpZca+k+aeEbX9JnNBEyHL5GARebyuZt0MDXdXYGuAlqFvs9PYraH/3
xPyVF1FwWZAgQsYd+b2vvAladBsUVen7vk4hw81EgTUkiofuaNPT/PoWfCABKFmt58uChXsL26Mi
VEXHkMlZAM0pB6Pu4G3NPZh/90po7LujHMX8HfD2D33eyOFsgN6QJS91rK/61V+DADGglkdvbBAO
F7cokiB1CBY/8HTs4kPVHltk4uFZGCminNhAqMKbn8I+31yt3FCTwm1wqIqV3sxJd1WurmTC7H2E
7NJyeWNRa11JZ2yr+0T26XHEgPwPDWQr2Yv6lCTefHDC3JuCMhwbT9/lISCnDvWL7CUiMotoNGQD
Dshxmxa36Y1iTkNtYqVRA4KK40pHtCYkEusuuCMGyEjBT4bno2Xw03T5pI5tmdqqTwtY3ahE6aFB
lPiLWjJ6On7SCtlSvE43oriTi6MOSRDDUn1QFD7oVX7jTHbngV1m9lrMxfh2kTykrYG6JS126O3+
fPmuCB4sjG8ec0AIS1V0WJ4rTjEu7YzBDdW3kiXMbfDljJhGmrsqQO9t5iezgp5BIrmggjM8E8oZ
3CRt8hnDz6o/1Km3TI9W/Klxcom7EVwJCEFdykTnIJpGOStgJ0lr5ECz9LvJBK1s5GEcUqImQhGs
5QqjaQT5Eu7sHGsaSGu7OLsm+jTn1efF1sLL5yPSRIz8oainunjC8jUBWmttmzRQjxxzuj3AvVcS
+WqHERhLtmHCU9mI4lazYE64d2aIahwLo/PfR+2zEcveXEIhmCRAEoElTvga2JxTVZsq3Kwo7zA7
HxtPndF8dhX1417u7P3ABaLrNC96SXE0plrdTIV6i4fgmzFOX7JWlssSHdH2qcJZpEID5ac+QBRM
RpBVOgYVkVqgqUen7x9XBhwQQjXi6igTcffGSLMIjzCoNOkdLzZnb5kf0jXd16OMYZ4H7nk3S1tR
XHzi1EWejzFETafiFk1Yc5CDV3tfAlQ5Qx9jdLKD/BWeDcmUn/2LcX95oSIt2UjnY5TYrOyoZNLH
/s0uvk3DW5JJSjiiu4ttNNBTbBK0G7KfsPGY+KChPdoB/axfw0zPjqkbS0QIUnVIyWD6ng3/AfuX
73wpkrWjObEX33rKbqdboEgdcb0QEhh7NKNeYYomsI6kCj++eWwQm1X5VNfmO0Tq0YhNs1HRq0k/
Ve2LgsnLxPyL67WVwe0e5pGKWskho15ar10tIGblfgMDC0SBy6sRnZOF1gJWaiM2ugTPz0kdnKbu
MF3gz3X6kOGdQqZS8goSi0CTkIouE7Swcz4Qo4zaOicL6lxN+y2ixafFkcFCsZvJxU4G5mX+K4K7
uYPhdkjSQYTWtC+lnV3NWbHryPrQZ/1nwJcfUZb6H1fF3eBiWLUEUQQarwviuf3qrcvf+L/NqvgW
Si3LonoysCrafUu7W7OWaBk/PvxuhTAfga6x9/Fovt5fVQXerSU6+94xI181LzolezAlHPIvsuYM
QdcELutGFmfGk0abkqyBrC6ke9J4ReaBm9uzvSVYnjqEgQdZa5PIcWwlcqrt1IurTAskasoXQ7kz
kmf4qIn+RRxkAX7cYWV/tKZxcVAUq6jFxyB0mdvRpz2eKDL4fYMVU/7Q7o0IbutcVCTqPoeItguH
BmCb6zPxe2D2eowHkjTvvHr0hz2gFwn8AsoN8KIfy1N/ZezL2/IRtXMd/UluILOEgl5bdqa/187v
cKONVlHBTFleflSANnOIfuK9cOyOy5Gh+tJQhuoiPtPfEnnDSJTR0hu22zHx7PkFJ+KN4OwyZPim
7Isu7Tn7IRv/ZSJr4xQtBC3ZJz0+lBgko6bEgYllAIDoX5AAbjGNTsu4ciY0runVPqpvCs3AmLck
qJEJ4RaikEmbKbNTaLc4Kn15N2ponW81iTkU5V9Rr0BRBv1Xmo3y5vmGafEE3Bei42RWjeytOE79
KZ6TY9kUGrBNB3CCKXZ8FbG8PKDu1LvU0JrncbTNmzG1ZL0+ouQI0r3oa0SGhA2CcebZHVEqUC2c
H7lx7qbQ/LrLwujk+s4XjGj5Bmhh1QMGuy87U7GR+y31/SZvtKZrTdppBduEXfOq+8vNeGWFmE1+
NHfgWwxkcZzwNiACASoNSh9IyJzvebWaWbNWWCQaMLyWTRBPLQbKr6kjecYKEpnYzd+CuMOlbuVU
KYEncgvgBBDwsfY/LXMJaPYyKtLSr1AaGNIBDAJ4NZMHdEjNOrUGBbsI1LZHxfXG6w7ZLdAFBa5f
/spvNZbivlIPsi6Tdz6gPy79RjAfRgza1PYOBEdf62MVslzSuDNPc9Cs3vQSB4mvncYrOzCfLJBa
tGAWpqFxMlCNxqPx0Hy7rE3vlFOXfg6nwxVOV1PYPtg38XP+wwSxhrOrTqw1eNrtq1N/wDhPaF6n
h9Zv7otd/5DsZE5UHGSjFZD1xeB287ka3WzVdGYBYr9jxFRr4BySUxxYt+Au9Icj2RV3luR5IgoY
bYO1+6Ah1cWM7bla02jUQYlC4O/MHy15TAbiX95ZYeCzkcD3RVlurxWr68Bx3Y1BdCiD8Zv74uzL
sPwpq9mI7K/N0IXQ/IxiK5/EQGlyHfMJDyF1pT8aVbuu53oXFTKDJxQDM4B2YPwDy3e+Z3pR9m6a
QEyxtjvY/FOuqUFlyR7jwoervZHD+azeKVQAXEJOFyq5T079HcYokNAHzFx/xbBuwWRrBP+B9xz+
ppgArCIM9KJ33kXOhruis5bPRWwZrC1Ee9N21vV6iIPoej0tgeXPL8nOkth04cZuBHLKCFa7ql4K
CFQb967AEJje6tdg2JTE4iJTvlkXP35Nq0mt8hxikKry+hEUd6q+A6Gkn0YyOFGeG/k97N/K4txG
qyh2AdRqPMgO9j46JFfTa3aleciu3NDD6tdf88flmhGymbIalWQz+SlErSkmUJywzVxXw5vNdl90
CvEStdxJbrhYEgDL8ORAZM7nH7pJs5d0hZ5OPgoHYGBE7cs+1mH0rPl4UvvgYkBjn8SuCA0XkHT+
I5SLtcyoiQ19YUJr6jXa7Fm2xDTKlsW9pWsLXCDNaMNwJQCDG4z8Oi3Sz6UiexoyreZdD7qQ/rsS
7prVjYpsWAY5Q/mjd763duhkb+l4AlpR4Izf+kQy+yW2yBuB3DWbCFnjNYFAPHFei3A+rPvoXvfS
MJIOE4v30AFm1TtoFq+EdNDQmkDZVRt7Lx3Ar6jPHlI9EmUQikFWykFe2WVtMOcWeY5VC4wFWJGy
6l87QztQfTQ8mv2VgQLCGGMPwvar3M512lwWJWsjrsd4R/NXTUPzwTpJzCBP8fuP0fgthk9GUIK0
clpDTBfG9zno3NVXlId2eIweYTp2BG/51S9vnRd6p5o+Ch1SdnHh7dr8As5sqYM1lUY9or3eRfSe
fyO1DLxI0FuvGyDE+s9evj9yNvH7grduVPdYpL43T0huv2ZfxyOYmFBaBfFogGdD7tEdYySk38q9
rPYmdq4b8ZzK2ENqmGsF8eZ+vK7xts9Wj7HhuqBDVPbprRqM/hQwoPP/RwONbHvZ55u1j4u7xgh/
kW26gcuxrtvnHGjddtAFBfXiK3olH28SPhptF12EGHBi4EfckQKpuZ0aNkww+WNgIo9R/Ry9JoDn
C8sXWZJQ1GTJMl34w7q5MbR/vsJ4zmuHonvF1x+ArngP4Kj8x3tPhN97IzoR3tqraReXQS9t3BHa
go1kzpxaFbhB1xGqq5jA5AdIam3cuKWkgiwSgmZcFBlR9wH2FreZVDOUwqpa3FBwDbfpc0mf2uh4
2a+KwpStDO4h2C1anA8NZNg9evn6G8cYUNZ8prLeddlauJsALO2yHSzM6hjWz7L+VOm3+SzJWIj0
HcNOQPNDwQcVBP5MVLfUxhL6PuXartT0oKEPlzdLaE62IjjTXMRToyQj1LtZwvoaMJ5akISzl/md
hotl3+k7pYXuocPhXj80WrgcZCbl8iJR5TxXeSsBBnNiYpFL+USMH235eHmJoqf67xUCtO78+5es
W9qGNbTno+bleRNkTgaAOXQkRzs7trzL0oSrwbwsy+wQDWi859KM1AQGLmEaTqcHujRfiKPIeGOE
Gq4BuAx+24JH5YwEBUfNkDUwEmOvBGubXTWOe8pbLaQfH+vDg3AjiVPAWRvtuVEHpKiKn2byNoC/
Vam+Xd4x4T3ayOA0EMzcC+qdMDyOsgBFqugf+t4FqEWVvF4WJNb135LeP9+4D9OYYsCoQlJ8dMxw
BbATdD27qa/0u+q77SlLaOqeecj9wXOfwG7xF7OyZ9vJ+5KurAuMouAHRNHdal6tyU0si1KF+od+
EpTWASkL4MZz/dNM9DwUE/JtVf0LoI6e3caSoFEmgdPwIaOapQBExS/S1uvBHG8Xb5KDkongTGtT
Wspi6xDRBvbJuRu+rt+XX9Ybo/BKY48EgHZoIy99RVt/7Rkvc1gFCUZaMXUnWauwfOBstpP90o3K
TBbg6pHeQrjzgGgr7MACNJ6s2yYAJ/ip2Dn3q+T1JBi7h45sJLLrspGoASFuyUpI7DHcUWIDap88
KE/myfTBzXwEs0H9bX4sX11EeCzcGa4btIT4jKkQf5X4UmGOGq4aDfh4+KBHmjvsqo6mol6QmgcI
wPWElquDEbBcigv0hvqVfF9f5/1yUHaXFUBo4OD1YD81FOf5KKg2Z5K4bLgyzpMToYVfaE+TXe9L
8+PYZWy3f0viDFw8LIU9KHA+GGrZ19O6d7viWKlzeHlBQh+0EcPZuDImvT0TeFk8UHyMuQe6+5o1
z+oE7FEZnQP7Lv5dvFkSn+Bvp2WJ3l9By2kERkN0Y+2NUD3IQlXJGfGdDSoaZseExcVubAKN9m3Q
Y6C9PCSy5Qjdw++t47nXTXdRKGFzdWoLMKW5S3eGAVIMB+Dfl89IKAiY3wjygaqBYZrzi0c0RW9o
DEGFkwLBwwjsbARWw9+0czkbMX/cKGtNMZCIt7ALbc6G/pA25NaIG2yfNf+6vCbhIWGyhQAtEXzN
fHd3mutZpE+IFGqcDvoaGHZwsIxXZre/LEhosTeC2A/ZWC1aq5SkBjxbXaWJN+a9b2ba8/8mgwt7
prSfJ4cNiw456CMXZHKXj887wxyAoZ7BZYJ0mo9F48xq0lqHDixm5S3rs93J6m9CLdtI4LRMIaD/
BRg3Kv7D5OlJ7HWq7av6KnFcMjGclnUtCos5eykr+ehN+pcGFXYyyMpgQimAhjFRBAMczR+hNSql
KzHwBKpoAzTlLyV6ZQsr8i6fu8igYRIMsA54BmFIhzv3xIkBHz8ipHGHDBagmh+n0sSq0vXYWHQH
Sopfc6vXHqXK42XJIq3eSua8Q201Vk1NFkyBKKRPuxs9m2VZRXYSvLneyuBcw7AmDQakIWM6kb0R
JCdqeFZI7+wdSne3MphAoUNHIsMCujLwM/4YrMstjZJlNJhDR/Ot7VUnekzQD6H4ib/6hm+Exd3w
TRZHifwf6yEAfwV8+h9zY0NFSjDHoQvDGDs8Idb5WA/Kt6VYbq22viOqzGmI7N5WHhe21ZiItOcF
8lbTuWsL+mCRbDeDnMPu2vBvdOT30tgd2Vg+K9V7OEKIcjDZZJlv63y4LEBY3twuhrOtfWGBX6XW
WcrNPTSv83P+VB/A7+c5Ibnr7gEYFxCJVooV//eiuCs3jWVdWgRK2Xc3efpW17K4SxhYbxfFXa1F
jelkV1hUF1Zfp1c2e+f6087+Hj+yuDYKZNVHsRX5vSTunlmkivSZCQT0F7Bc/jMSIguLJDvH56CL
rlntRkMtGr0jfoL38iJL2QglYNIXWH5sNe8l+Y3CJbPjAugUITmIQQ4kU69Mw91fVjmxCEa3gpoA
RiDY5xsRjdWvkc3CBnuxA63BcJYlo48QWgTttwju2uikazD6CxG5rgVYiQeU8j5pvXExvK6XqLPQ
HGAUCDVSlOxdHqwlJgNoFhVsWdc6XqvcIfLyJ/dbWUvSmzI5nFInszUV6LbDa6JjM26ZurPKavBV
Nz2oUyZJDortwmZVvEa3ke0UrOdu8uPnDPmL3E8O+Y4Gjp++6s5huc7DfC8bWxP5fAJIYrAAALkD
XuRcN/phAPdRhgJird3rae/F7c95fL6sf2IZSEYTB+yBoO86l0GVTlWzGE6KjiDjrL+uneN1bSmJ
kYSnxahS4F+B2sdfJCfD0KaBGqyPSVnXG+LsWND8FNeY4RrWp8srEt4osOzYNrrPgNnHqbs1D5O9
WMwB5ioOKsGYn2ScUCQBJQqgYiEviLklzkugcGCTsXQXvyTZdauPnun24eVFCI32VgZ3LlGeoj9W
oUgWv0+46WEejJ9WNNlEn8Hp896MJJEo0oStRO5GlVU0LnOkYN/u5mEP7hOw6cYBZgdPyTW5wzzH
/2OEWVjycQHWB3gxDIf/0SeY9kWf9lOEaVCNghyGjpantIvl51N+yK0SMFbKvI+t4tQozs2sJCcM
38WePswSc/KugVxsiIFU0G6gaUbFbC6nNQnmSjRjLTDOfz2EtPWMOBzvwWAcmEdA+6HXK31dEE7h
MeGXIeOqjfdusP4cDrLRdYFy4YdgwAlDEYxJlMvR5/04N+ARWv11JGiKphXoC1SJdgmOGpCq6MtE
P7mGu8+ZM7Jo9VKBoNynax305UOi12Gz/LisUIIoAEIwkQGkR2DwGWyhW88WRStwTCAkPYJsHtOZ
beic5Dh/ojD7TA53ckA20bWqZnKutcE3f8V+EtKA7pY3dJoG6ykDuGAUyKIq8RYSbCCKRYy57Xx1
dWGOlpLMq++Q9rke4tdqJte21b5e3kSZGO5SqqnexE4DMR04w0cNY/wGXhOVbMBeYJ+xh79XwylE
j3x9VbdAUumr5Oi00xXYFW9TK9o3low7UagWwLYBEoSmohOHe5Wji7Gz+0hDPlnpd250a5Hec+l+
An9WaT8nkxu02f7yJrKz+ONub0RyL/Slagwji1RsIv3UO7G3Ao08IQyEf6dRGQma8P5uhBnnipEO
plY14IH2XRNpph4zux9HJEdHEaYsAYyMewVOmXMJa724dpkjj6EqE+ZlbT8HnFuqdH6cSuGEhasB
WR6GUgF5Z/AQVQr8NdQCW9fvyANAyUtUxD3Fz38NgeFbr/qhUz1ZlVKo879l8nBV1aS4BYaCsb4x
95Tx51o8uZHsmIQajyYZtBRjlhQjq+eb2APUyTWWht3f/krtUw+t40GmNztTlXXYCdfDsE6RUrEN
FIrORa1ahfGtAa6lmV7W+XuSfFWd57/Q8I0IzkzonWWONMpXXwNdo9l/sYfnJE19p3QBYJftLgvj
1vPODYNNw1uHNccAN+h8PdHsagUS38ArI6NHlzcdDVMWcN0vS+Eu7b9SwEUC8CNbd/ggK3UXAN8w
Tp2stB6cHMwtqFIc0tl4aiyQbpWVjL6Fb4T8R6KhI1MDOFANheXzdZWZXmmKAU6sdB76qzhVjVsj
N9tdni0AIE2yed/GQBRa1+XNiXvNd1u331uMxFe1Ftdf7dYMZmM1/KXJ7dNkLr+SOCJXiVvbkmiF
U95/filQqcEEA2BR5NHPf6mqQtaQgNnXXManrK4fckcZPXupci8ivawPirMB/0qD8rLBeRgdzjms
k9rR2sL7Wm278WhWxbBfOzv9WNjOS+Ff8zHaVJCkghRUo6hHrOjRavs2uKxUfLz5jxQkQywN+sum
8M93ro/sTjMXkAZXTrsoQVThHXuD/7nW/HVoOhNP1qZGMdB2unaf1WsO5kN77kY/pkkyeDWG6cvQ
LG312+UfJjxRF0hOYH7D9CrvFd1VTatmAgdqZxPAqNOehu4KCP/ONONgHMz4Y/CG7/sAYAfA3zJY
ByThz/chyicbVMIJhrRm5+sSj9CeQTkmAz1eXpdIdwAKD3g2zBQicc0+3wSBlNqOCvJKANBgGOjY
TxQME26uSo5VZJFcnZlyNPAAmpyLKWogA8zOArKvdaxDizanCZA3uqN8bELrn03biOHiCHDuzqPF
WBqHPEYwBtqb5N6tZGD6wi0zwfSJvnpAjDucLR9cmqQohiCdZbhl5Y9lAdZWM66M4eO7BmRn10aG
gUUSvBVxCQWIoFGBdLLRU5CV588VRnACBRHZxz0GHnhsEgrvcUaafa4FhTlUtBgaTCiWSIIv+eLR
1XSDzMo+fo3QzIeHExLfyNi953E26ga2niq1LeS940G9aufyZjbXE6odOjZw/SCcLlMHAF1g1Bzw
nQyukbtDVCPx7Dg4KJKaR6BTfTJJcxxK9fvlKyRQbiwJyo2+ABBu8+FDFaGffV1wVTtC6G7te5Ck
DUeAK5XhxwUB9IKoAG/E45PHARgnkvRuBq8Cbu36p1LGw31uK9U9uIudSuLdRYvayuI0wrBTwKQ0
kGW0ysFsozezUvdR1jz8xZIwZQ4mYAQReIueKx4QdOY8Yq1UljoZd/1aaJ+Gvm+9GMxiz5dFCSw4
HrkYdkQiDd3k78OAW9VLdACgNNDxWQGYlA7QObBd9nG5q+nPy5IEBuJMEvt8I8loO5pmHSzcGi9v
s1GkXrRkf2FSIQQbh4wdWAD4+DhfjaIqVzhKcI1gZMJsgrEju16dZXVgoSZsBHHmzgaT0uq6sEJV
MuxIEt+Sad67sYxaSbxpv9fDOX6jAcjGqEMM+ubBOJzrv1qaSJydIGQFrBmQoXFNGRoO5x9iBTGF
vkJGnc+HiLxF5gTelWuLogYnm8QTbBuMKdwDS+GwP+dKkHR5PCrFhG3r2jdQqVI/L/Rf/ZDr/mVt
EwlCjxRmeIH2j0cM+3yjbW4dZ7OlQ9taw/2VOMpLQ9rvpYG2wctyBAfEXAPjbUWqGwH4uZzOGtR2
aZg36iyvprsKRZ3/TQJ3PHbalCU1WdRMtSpMu+7WKpvob4QgYITJxn794RSy0XJLlKUYnN3YoyoV
f7ba5MflhQj0DASNcKNsIgddqcb5VuEN1OkgU8fZg1PbMX+YtH5senc3anoD3ftg6wHzc6hCsI40
HXkNeNVzcVrN/mM6Vl6p9XOolEMEsCzqht3QSDryhDqwkcSd0JjrkT3PkKQSlMar6qGz1l+X905g
prEYgm3TNRAk8X2hq9ubsNQD7ABDVe2uWiDFzY6+Q6D6N5qwkcQtJotGCjgESMIrfM39BYqh7Mhq
gvX8f1sSpw6l42atq0NQU9S3zlpe11GzI33y1amKp8uixAf0e/fY5xtjYGHODHzePSiC5w69Ey32
j+iPl2UItZsg/8Nq1nj9c/tGBwJQ5xTXVAHSjTpU+3S9igzlRgUEk9O8XBYmXNBGGLd37pDqZtpD
GF6DSxfEeQo8BH3ph07iG2SCuJ2L24GMEcJfDzEeZuYK0N1pweW1iCw15qRRS2HtyDYfj065EoFG
FSI6A2XJQtmt7rI3HLq/LEZ0gwzTVPFywAAUmArPdYD5GrexoG7uiunemdxFyMtkNn0dKkXmFPgZ
qHfbgzYxhhuFKV94unNhqZs3YPRWYerGNcn8VZmTyFPp3IcmuCxCDFgWt/NUOYETp/EhG+b6vrPR
7rlilmNfV5biqWOSKnhv2OlDGhn5Y+YWwzXFH8djM3T3eVUD8PjyFolU2CCgCwNaN+YmeRotGOe+
XRs4Z5KW4w6geeVTmvRR0BS6e+cwAHdgsOmSIvV7qXaT5n7fK7S74ekIywa5nKdGr6U9jwsuJwrw
ADTM3eWt6823DuhHXq2nro9GA+VTV7iKDzj9xzlDUjXJZze0EpATtjZ4kvQiVgNqkPnUJqO2GwZ3
DAdLmcOBVGRXWSPxwWvT+NFA+13TlEvgNM6XddV0r6s7A3gztuoN6fSmjei3K9ToZM4aqnmtYXul
UVa7XAUvspVrR+Q1NN9S46tMGQ5RZ/ysXXqVRORmaN1fDXotArRoRle1XpCrnNZv9Zh9ziNQcCCf
6QSRihrhrOrFTdn31r4zs5O7NIWnqy2wF1ZL85tOlZ2q6H6ZBkAPAJGE2Jh/LxcWwOCyCJFQ5ma5
76TzU9xkIWZjDYn6CARh4oSAwleF+SN8WzHGKglZbLjBapnoMZ4AjeDFJK1fxw6zYx8Wht5LQIhZ
QHQAZAtfC9Ty1WoXAHp4reo+I42Y+8BWHDwaOW+XL8WfdgNtsQ7esJi6gySeJH3tp9yoHBeRUbaq
bqC6wMyCQW/Bk1nmSTN5pLZWIrGJ7PVwficQt1jo33FUFi7xtRLkPvqoLtidULTvfUy+wM68wj8G
5qJ9cgsMZs/rx/OlAOpHFhkxLGwARJ/bLDeL6azN0JOiWJxwdJX5kHed+nx5O/9UEtSpwRfoAh0e
NGp8q2ZrThFNmCsmTnKHnOIBF/gUk/gvNnArhnueFWWjRuMEa79WwCxubedHjuI7UaOnqKsVv82L
QIsjidA/7Sdbm4vGSSBX4vg4r9zG3TA74FfA2mpvHfQwjqtAN4HUOr0pSuNf3klToCNbaezzTVCD
Fn6z12tIW1Qr88yM3NhqInGawtNiIOZwC0iE8spva5PZDCNOq3DJ0Ulv6gg5MHPaXV6JSAryD3Bb
sBzQQfb5ZiXzkIMqazIQcoJ7hyzTDmbsOKsff7KznlYV0PPIH6LfnTsed9ITu0G1xCvjZEFOLwXp
rG2Gc1QWEkXggQDg05go9iB0GOQrYUZls6IIhS27R5ISefEYudD/I+3KluPGke0XMYIbuLyCSy0q
SZZs2bJfGLbc5gLuO/n190A9M65CcQrjvtGP6nAWwEQikXnyHGhYMIpGpbtHx1I/9Gmf7qcONYlF
M/odKxLcOquuJ+i8Dlkv+TFbfgI6IPT6+eVqOULiA0mWDhkVvuG6/kyMp7b99udfj9MCA02gWRh/
FhLfTqtXvbIRiccmZ6fGQVNy0tI0ZMDvSRxlcyko77j8P9ARCF8wTpndJzFisZYM1iEFdTidABOV
bNj1MUbVH2EXlxmvKooLwtyA60YVmOBqx5lQnyif8mp9dI2sDbue3dWpJgFmXfv/pUFhWUDdNyAB
jfB+rH9OEA5kOaj+rD++MC+N8L09c0k0wWpWYF3UaX9kxg9QBntE5gobfSoYwe2hGuhoIGsXjDSg
Ie6UHB9oBknigiLP8MMkieGr7VDTAsGjgvIdxbFJqBUt86fMbok3jCSDJM3afLrtmNzY5SWKBwVK
GujC4vUPvMvlirWxXxjUO3g4RqKXDVPpmVMvS1+3jGCsBeNvGqhBXSF21WbbtUlN0FyxrR6YUaj4
uBTPwz7zQKhtSWCqm0vi9xpiCq9uCJ5CKtLrJDcr2scP6lrToZVBarZ8EaUMgvkW6DhhYZeb1g7Z
MrorvqDbaODd/2Is30E87d3+MttGDJBV84h/1cLJ+rwbY9VBTtVO4eKCstN8tmpbEi22rUA6Ds8Z
jhsTPg2y3WLWeguBj+Au6evosRgK0MzIJHV4ML/yM9z2/7YjBHut7lBXBVSd9tpns+gehnZ6tKfH
Ynm7vWubH//MjvBpFEZid3HgavpUAvOqHkuze75t4jrv5G9wvOXBeY6WgKh207ojqKJ6xPLK6cyY
No0Z+dBxAk4nsfnU4zKEEBypHtsBjNK3TW9FXXS04HRA3gG3Lri2aS0gl4gB887Q9Mj8VI8Gf07G
5BABrm08RKxdtc/N5JKX23Y3YhbMoq2O0vc7W5vQbCF6vqgVj77mHP0ss/ktwks1QGfm2VWUj2Re
T4tT3BuzAX7QRHtZq/LBtNo/hkZwiMLv1fNvfxadZ4wc2hnD6kmsfVlaK6J1DFApKYxPLHP920ve
OhgY2UXzj2cFV8VeqK+1idPgglsaPQ2hrzn76MmAo8WWUjBt+Syw04A1o8EJahQhOTCWsdDUNEHw
H6f5lJTp5Gvu+IfDKEi3sHtnVgTfmTIduPoZCwKZ/L4GloSScpj/+AK18eJEzMblhlRKfB9VS06G
QilrWq7VK2S0qb1+7Wz16+1vc71hsILXM4I8IFdgLLx0BKWN9CyPMbRe6elyihUGxtukyf4444AV
YCh0DHpB00fsbHeGOY5qVUEhIJqi40AiZQ/igRQkOZ2szLu1INCbWyhMg68GShmXC8qiZMZ7FR6A
5ssdWex9NjUy0NV1BAZ4AgJgGtpYgIOKl9YQpYY+gOKORsVOi/VdU710IDFOc0VyTK+DFAzh0PBK
ABQxRPisu+htYSKroHVXjd6a9hixsu2wsRu/xlFK1V5Gn/03V8fl9YLAYABSjVNkwvGE+DTNmRVl
LZy7I3fpHETmbgFoMq69cYDuXeDYXlV8KevXwmiCqf8Z1SDiHxNfiXva2L7peoProiiNORr2mI8x
gOq6NxT+6BzzfKIdHNlQPrUpXqxr7wOz0cTf4lZFDRDTf6jIs/x5WD84lRq28+irJQsiJ6gg42IG
pD4Y60irvgRzyiOEWr100MKpC9V0z+bIK6yHXpvDqEi9tiMnB8p5sXtS1NBwv48O8cuk9SZrRlW+
8Jc4CZbEY+vRSTuaaBFtiyaorZ7mc9LTyMlP05A1xyKZvyoAu8XKN8c95GnraVGGOt+3GNpvbTTv
07XaxwP5QqqXqQ9tyOosvmN4mhaDV/3E+sOiPTqDSfPI9Fd9geqY7lVpT438yVw+Rc69mr0kGCFA
8WohnzGDG8TFizla1Or3XfE0YbhODbMkxsD08zDUnmEfJwZGK8xANeujpT5GA589f2DVL7PK6DC/
tAqOcHvslTgoTR0l38hP3Dh0ore1g3yV9at1dqvxwNT92uoh1C4pA2Ui6oNr/UZmRln/nQ3PlhO4
4P0uWEOB5oEUIUgWyi+92xxNt/RXxh4bCOxoIAZe2f1Yg8CmCEsn0AdMqqOcM690Jkdm+JP7tSMO
6G2aw1wq1OlQVh1Gmul73UAoUHZmHrJB85zs1NgQaw+T6CGJuoc5300T1KTb+6nx1Qzv2Yr5VfxC
8PGjR219nNSPU3Nnlhhm+lFV9yrb6RUoUsbhmLDK68c7vX6K+/0wjp5WPc+mA+q6D9G4izGFEg+g
UVc+mIMeVslATeWrDlY297Pe2p7KPqbT99kKlOirmu81e1dMf8XrS9WfdMwyNBC42CGtt9hzDJmo
/Eln4VjatEYtuUursGu+zXiDt9mPtgW3cG/h2KYBUQ4YWKClfSja/Vp31Hbvym710xxic+NDbR7s
nHkJ6X0HFZYyt8A2vdC6/0aGBzbRokz2qavTefm6un9VI+rkH3OWUcbKA8TKtejRyb+RnAR1CXoK
EHQQoryUZRUoDONlxAXwdD7qc76vjSDvLRplUEUasrC2jqP7lDTYgjEKFSCCrMX0QCqI1v+wT9Ui
6E0StIPq583o99YHpoL1q3DuIXyAP6HMXJphBo02cB260aNe+RVaCatLdeWHHs0fUMwJtHZfQg12
xhMsk9FyXOePiFXAL+EphEvsCjOsTLGeocCHSk6LUunijmhWLA+jZR3mojuNUNFQ7VryJtpotnCj
HBSNSQAggIQrc8y6OCX8huECAOneZH5W3i/TPTSKFJCQqKF+SlpqMU8bANIPljScfsjA35sLJ++F
UzCX2eIN1FQMNCgagrQRx/Whdedsb/ez5td52QKomJsea7MxoppRyuo7wp3EOQ3RZPqN0xaW3+YN
huwr4LR1J1GoNtgfatX9rNbWp0aLs52dLPvbKYqQPv5tEC9qoM95P02UG+qmTgVddw2hUlWhJpAb
ylzt1EXKfirc6ld2eGZxlhODehL1LKPiEm2Z7lff3VfOf6oEs2cNng4xY9XPgjSUTTLJzAoJi5Ot
aqdGMLtWjkdmHE71s5OqXp/KxhS2vhwgMAY0SzSDEytfLtAdgbsy2h5g/qJhtJhwcMFx8L1xy3uM
CaY0HmT5y9anO7fI3fhsS8syZx1YClYP1Pb7JGcf7dkIuriRpJdCzvf+5TjnAwbS0MGwRJiuDcRp
nOvwkMmw8xCytr1XdO3TbTeUGRHcYwKfiY1TDzk7VnipmdJKlWR7MguCJ5CedJY7Ydgi6rIfY188
1+Vy+P8tQqgdqG0GMrgCJoz6K9PuuuHj7X9ffN1efQrBx/oW1ZyOD4yUp/5k+Ou+3mtHzh7MfEhb
eLetbR0dDY8x5OKAARsi5KYe1FFXcrhXVe4W4wt6oEpx11X/YCwX0ee3GeFRmbqlXuRZi6FHJBdj
1mMIUPGN+anXGsmbb2ueFTBzCMShfsQzf6GRn8R5nsQt5IwNTnGn6EGsx4c6S/wpq7w8aXctEtbi
Qx1hkE69y6GeEwFvX2EU4PbOCvcL/4woyaEVyBuswLkKQd6J3GUB5pCPV5JP1sjoZKAZOKS7pXzp
bMioRH9YCPyXRfRJdDwRnatm1tyVQ0ZmgoE3F9JA+sHtwawySc7w+3DK2ePmyopwiBNS6m6bwcoM
JDc1n4HOeVQe59d09jU/94ud+nHw7aPpL2EUzp5D0Sd/LQoPRXK/9GS3+MaBxy7jfYcCNkoKIoZn
YYMy1Qq+doHMRZ2/GERyHPlnul7ubwNCoaLtS9XAVB8OSGTt06UJdPfkriXVk2PBQJHbOiHIGm+7
zsahvFiUsMXzGDcYDjAx2VdkPrTmKVMNL9VcmuU/bluSbZ8QLw0rAUZkgSWCUvhDXDMnwPiiNC/g
x/vWJgoxcxlIV5o9zPSvxmt/0PZuYDyZb4YHdZJQprIgW5MQP43SGGp3whfr1RZFrC/WKElfN65k
AjgkZMzREke9XYgwPRKAOU4hMG8WSBynV8bG0Aad/O1Ps+kEBEeZy92q5lUvBOhkx2YYTqxidL7J
i26vIdEOmSIbUNzIaaDc8B9DulCtSGyF9AlDoMpJRO1+ooOpUDx2iik5uVKVFcmyRFhkWrquovVY
lj26QHc+xGXn99q+siVxSnxj/B2nMKeD+gv4iTB9fpk4zVNLytQZ4Qb+FNjQNvDcnqKzS8u98wjJ
Xgxsr0ERLhgK9t2DjBxpc5noeWLED4013KyX1rUhwRVlY865sF6NfqZJokNA8mFcZTDg98mCq7N1
ZkkIFoZTpNHKvbFee6+eUaPRmDdqX5qivUuUD8zKqbNmgav8vO2fm6fgzK4QOtCDJ0sCPQWPReBK
VhpgiIg/A7p/24xsI/nfz/Lfajb12hkwl15V4HBVhsNS92hr1MGcMMmJ21wRrm1McPAMX8yBrdVY
SbzyEXhbPZSGSjXUS8ZKsqBtK4gaaLvCM10hehA0SxqFPyFU86s2fSboiLfp2+1NE9EMKNwCmIdk
HhciH7ERa9L5vCxo9y4x7uYWPPnsOO5NEIpyvmdZF+iaFuHSlggimwFsVnUHtrqgPmQ/4zuMVCzf
Go+zj6mho/vgdQNqSJWSTF+7vmBZ2Mo1qzNMTjYxXY4Q0wHxg7YDXT1IS2RrfI+BF4eMWwKmBgkb
BxlYgrPrKMiRyIUYGw8mru4njgWq8ynIP9lhR9e9EkR71Gk893O55vd64fW7/0HR/uoaxa+w4DFA
LFsoXIiTP5od9aMzV+AXDLQwSu+VwmNHJWgDPezT1//h0/INFJd9blCILeZs5RirfDcY7XLDH3bj
foT2U1YF/U4mRXPttOgsI13GZAva5RjQEDYZsw5d3Uz2q7ljz8beOqDAFpqhvv8Hkg6CJSGomK3V
9f1gv1ZayTBsnH4ByaFk7vWayenShggzSNysjq0+7/GxJlSwPAsEN51X4AIa/MXvamqqdAEu1pc9
6a4yVsGwsLjKtJWyaGE4ygzmL2UxHFJzdcFCMTmWByqjfq+lsfYYGWt0X5fKKAlw1w9Y/gPeUYmc
G/AKYKHGyjS3C+vfD0t0RAkoTHf5HTnWxzisvvxpqBOsCcu1k5WAwgHWkhMSpFDbO5/YwfAqaFXI
LnXpyoTUMpq6pm5m2Jo8NBmcuzpE9+K0hCzaxa8pmHpur43/9Ivjx5eGMA6UChDw6GBd3n1RuUbW
YtuvxGj3jvIwqnYQTQl6IIZ329DVnSQYEs65lgPV1nXuK2t+WeaHknxymCQdky1FONulO0zACjiv
TmeDIXWvOjNVrWeUXiV3uMyO4A2ENDNQgvZrqVX+bKOJ0IOhJ+GoXJmlm3sGwLFgKerMYYnsAgKI
6wcXTa/eVmncS7xbZkRwOE7PkuQajKTL4DEMZht2F5hO6t/+/td3+LkDYDFClXHtKjDA6bAzh8Nn
NMyzCA0zah5m6L6MD7bjsa+o1IBcf6KxZInct/6rk8O0kKebrrIW4wjTZv95zjuapjL5hu1QDLot
ENkAH3U1xkY6N66An3jlp1aH2gt6iQr0L1AnpqBG9dnHKJCGis0ofGZTOFLK4pJ8Zs5rdjKPiZcj
SxgPWqj53a7Ypd4YJHcY4f603sfS+L+5ob8tizMhmMzANJiBDVW0lq7lAq6CrxJ3uUpEuLucmRDc
ZYqhXTJC1eE9DnL9nPWH9aEBbX0VLne6TL1NDLsgSQHsHE8p3CZIgIgrHDXMSjXKlEev+UmFCnER
xIH74H5D0gO6Ldl9IpTtrmwJJ85QgEaO1ei1B8cyhkOdlASl+qm3CW3ST6R9keyk8LGuzAk7CbEw
ramK6FU9dg/VUwo4gF//mnz00r1pX4Xlblj82yZlFoXzBphqlrV69EqYSWfrqyJ94QsxS1gSELmX
t1al2F2llNFrgm5eHO3Nx6HZ316CcLauLAh5f9dFsTuS6DU7ILuAKqmxS/by7HdrHRhDBZUIaCRV
IHsu12HMlWGxWXlVnD4YhnvV6ihbft1eCffcs+D3vpJzG4Jn91VuoXuuvDKj9uz+kNctNZ0I1YI/
w7z+yw4Kw1wSFLhHIZMotHJtJzX+mjRlNoazrjnPeOiA7bCrrVHSgxHViN+NccYm4kDqATPqgodp
g6GUXaI9RfdaWOwb5LxIgv3sWae4IaVJ2ZY/o8gD+CMyJIIocfmZBrdRuiJ1X+uVUNV9UYtJklK8
/17xI+FBDRZD3iG5orBR9CFxVaynCZydHnTfCdgq7YdhV927z4DghSOF+Pi9tiNQd+5f5l3xWIRx
uH5Nw2wnf/VuuCWg+xg0AoUPWA/FTwkiYqh3I0C56bNrPlb5t3z6dNspN3b0wgL/+1nJZQJesu3W
6BV6Oh2gFNEq66JexVgDir5oBFucoVUFzOzSQANhAd1IQVRep2MYrTuD/MhMg2IU7Tg5rTdaEo98
r9xcfMF3g47NCUDR3xR7QhaStXqtOosOHpir1lD1mmP38qMfaREk+H764/gLwjf5Z646kz/xMkly
v7SSLFssSXKmHaz798/g1+rZxnZ2hQbyhJ+hVx8bDmgaxkOVpx4oomjFdC/OHFpa+a50xuM6jdAt
ccPUUSkzcpoC4FJ0X+z5e1YDm9mUEsohsW/294/jrC8q2L4w8y/8OL1yhjItgGwx7+OcqolXPLgh
uAvNGsMhPopiB93PGZWp0VxFQL4nZ2aFyMQpXwBSgi/kUEsd06+ubfqV/mONbckx3nS6M0OCV7cI
Sa1uYH1ZdwCjzs7KuVIHWoSAUwEESHWAhG6fo42lQfaFM/eg2meCle/yc7sdELu9O9g0GxsKgkNa
aW0wrXe5+/m2IR7iBPfGSxvfDKAScISKhcsmWzGZVGHHstqIn0eVQwKzzCdaDMhrnmcfs/kPxxq4
t2Dyl9PCoSalX41Lp8oyVinqCbTLkbZkD/1sSRZ1/b3Qk+BsEJwSBO0PIUig3BbbmlFYtMji0isz
Ahxa9LWy1mNnjS+p7uxHxiSJxVXkg64E3N/hcyFo7YgEdJ2dJOY85YgTxeStbuE55uFPP9WFBZEn
aFQBFowTrKoj+kvWQAkrSe8zRT2mTvOgOuznbXNXl4VBsH0qIt77RSyCnGywT9pW0xB4BoYNbcBV
HAxXloPyh5hh+AMMYRAV859AGYG/5dLX45k4JRSKCO0i/QUK8gfDkGkzbnycCxPcYc6iJ7PGlifL
BPhLEOswaw2HJH+7vV/XRxZ8OpwGHervDuZ1hGXkUVHmtZ4T6iSx6qdG5HepdTJtGyXsFQplf2gN
UzsAjgN+ZgJ4h1N0uaJYtRxACAedWs30MERV4imk2inj1ARKbygSa++qShdhAi1LHa4NGj7QsAFH
fmkunQyjaqIVZcejtasPpmfsAcNBepYGZVh+KEP25D5Ux3XvnIwnB4/j9mkJDU+n+l35oj/Efoox
XKlG6dVnFX6VECUHN090N1ExzT8AU9B8Lpw/nHK3AG7E8xGzsCA34/yewjbb9TgMU6uptFpX4D3z
Z634iVfe99sf83odaMlDdAzjo4YOSKPw7ClYobhWDgtW+1ZxhgDApG9buIqIGCEDLh90P0jjTRDc
XX6/xp4bxyyqlqJc+GEeujCLgWYeDevoVvYnHOq7rtFnSdJyFUEwgIq0Wgc6FE9+MJtdGlU6Zrip
k0LXaP02R18tqIungKTfXtnVsYM0Lnq0oDPDZBC/Li+NLIOj1IlFoP8T53sjmTDM1FC7+zHMnX/b
klgLgjNgooTzjCHp4OmncK2oJtSa6sWAKS96co7zIT2OX/p9DdkVLrfX3mcAIUuulY09PLcpdsia
pnWZyW2m2gFH0IuXuyFdJB/qvXN+ebyxMjC6A+AJggVDbJ/EbZLEdVZOFPTk4LR5078XINav7tm9
9dP+djKOw2k5LYfxRf8CYDi2WvIR+c5d20dLE3BiDPeYonvGmEjXXG7/kO7JXb9nByvU72S9uOtT
gIo4FBd4AQqwBbEYVCpGqU0c7bMCqX0/gD7iszv3yb3F+uVDayrZDohJ84NjtjJldVGL/N138ARE
voqhdJ6cXLqpqSwoDylw02U3BCREx1GlI/BjBk2/udDKfqeBD4aTcuyf1H12PxSUpL7Mg3lGLO6z
ieiN9rEBETjxsCR6NQC2Y4FI9X4NuXbCSG2vDbjQU+H/D00PHrhu2RO+azEZrGAW7BEKdVqcl3hX
4C1Q72TtDrEK/b6/IGvHmCw6gBjVEcKAEUc5snLsLzD8u2qlnceC4gXDKS6qwpTs7KMTTnf1WyFr
mW3Fn3PDwhLn3LZGu4Hh1vybtD1xbJqonzCJL/l6W6EAlKEECSai+JVYdkw6gt2MEU7HZf3mghzo
kLlK56vRWElSzes6DEIdgjYBuBN0KOgaX7pr1/SKlhoZjjrq3rxuCii2x2v67i4PlIPsSbC1tHNz
/II8y8+WoUi6zsJN4c5l4GTQcCcZVcskuB3B+T8juuO5Gf4zzsyUhep2dYZVzTG7W5P+mw4QiiSU
XVecsXUorSBVQm7GpSMvjXSL0WkDuOFps0zDybFiu6dOFXU+lKDIsx5VmEvJnTEwOhUMaHOlBTae
zw9pWTve6qTST7m5aNUGFQRCDyhYhFvLsJMKNE/YWyh1zG+zT8JhFx/tAJTgZBd/yPbJsdrf3ufr
ggB3n982HSGhKU1WaKYGm3xIA+PlFur80aEOJowzhxy4B9TU7rbNrSsEQ64a3srvQADBY8de7wuM
H2KZunOM8tKPbPZJKTAimNm/HKV/IlCJnKFTIfnem9t7Zldw3XZo8hqzbjiVLiTliOotiQyVKFua
4Lbmqgxr0WBpZWdaYA2ejzOSFHC41qduqFHfMavX1ow1YDxlr1oeNq9PzO9dFa6tXJsmM4th2iAL
zclfY2RSMr5i4oWqvUw6b9ttzqKOYM0shnXsCc7nGJaH9NlEt0aLPBKAWi320NVALXgvkzTf/n6/
I51wcTQp2BfGAjaz9Qsznjvtx22/lIZS4YIw0qVgBgA/tA+nwAhzf75L7+3ApM0BM3svsqEP6SYK
570BXWC32HDI1neeZt/w46C/q+8av8LN23rLXvsgWaFkC23htEeVA3+wsEI0ukBU6ZteeiQFxTAn
1bzuk36n+P8kLcbNxIVFoACKkvZlkB2rPLPLGotUlixc0qdOtwJSfpQsbOtut0w8nQjX4MDb99JK
Nip2sZZ4wLch+eg8AV4Eze0ktAMLLPtokHpm2KKPOH+V2N1K087tCrFMY0tVKRbs/n375n7mOz6s
Un77xqHMZTZv37NlCiHMtupVVQuYY+o3hTx28xfVlA1tb7vlmREhiOlL1dpNDSPlCfoURmjsHR+D
m7bHtcpjr4Faxk6G8BfVMt6zwvONFALKMFdLovEPOADKq4WmB+5ZF5MHKFpUO+cAOhIkiDsurZrf
T7LMcPO9eG5dCC22ydyhef+MGMB5iI42Dj9g/4GxAzthgxdOC3muRXIPSq0KR2OKGoCo+EYvT6O/
+tNObWjmj7Tx51/GMdnnwbInP2977OY1AVJpHbU84jgiEEMdizQtC6SmWWTFvhPlgdtOO4IxJ/CN
JzSviQx5vhlzflsUked1azHbHSAooikWkO0DhK3cFKWM2+vaPhn/Wdf7u/ksYSyaanVIi3UZ9ZMd
q5SAjEfV3v6BEQxtoA8JyDmIWC6jTDxF07ymEVqBmA1DY6cYvXE0raBx5im4bWozkzgzJdwNUVtk
ltPBVE3QSQL6NekxGGy9OSZ8ZPpR1R+VWlY73NzD3zbF24GZHdFYA5uVgTsPqnUx6kCrVCtp0yH4
FDIGElCFFUsYGakZwNEQ+1mMJVw7dnKH+vPt3dtcyZkJIZpYazvW3QoT3Ww/kMw5MoAiUylf0nao
PLMjxA2QGeYgF4Sd/NSG8YN1xFh+aP0cPQs5g3qS94X/i0V037Fz4LIz+crP/HxMoRjD0DoE4LQ9
qC/rvvLSXXxCq+HQPjHf9QdZxUdqUtjMYe3quWXvJnEZ+OBgCHmM6gPe7K89lJmebn+97cCIEu6/
Fylsq6pPgIpV79uqverITQrPhcywhWmOIQUfhqeexl29k5HgS+0K53vURvCGFbDb/NKPKq4elNHd
YAjtXXcwgirk+yuDuWy4Koh9uZQJwN5oaggH3UgWezEajYu8JzvLAuFLbu4rM/51e083Dh14ZTDz
gJjP2wOC32QYHplTp15ArVBoemC69VoHZhwvrgwSzd3h8iHyXooANBiC7+AEFHJMdENJtaQxlI7C
FZc55sDSl3inMKBDxkD1kYaF5FDeS+9wnuLdsiu85lPFRB/Whobd5HEIXhpYePkcxmANsmPzpZJM
7208Fi6XKWScpZUVUUKwTJ75qd+rERgRx+98DB0ZKIhQRQr526icXZoUkk03GVRwOmKFzrcUb8kH
nuMiOfrkem/NK/KjsAzYR3K47TgiYB+Z2aVV7llnEace7HhMVljNDiOENzM/8t94abB6lD0VthcI
PmT0GN/7c8L5s6yiXQ3moCAT5IcW99Bz51UYMTHp8qa+JQ+6z0LVppIFcoe8cpwzq8IJjLs1bprE
nWhyGH2FGnvlwdi5xyKUoSA24gu28rclsdiizq5S23x9vc8xjh0EHWj+6PjvZBj0pUho+SLLrK8P
/qVN4Vi4lWsnJIFNxV0wnKZ4LK4lOygzIRyFanQLxvgGThO4Xn64o4wCeeMKulyE4Pnr2MRFWWAR
LR/zSwHo4fjawZ9O2T4DihJDY5I1XcN4uNuffSvB7TE45qLAwReF8+2qD6XuG6d1z7w6ULNTxE7z
LvVzT99Nn6P+f0C8XSfql/aFgD0CRRSzHvYxiwA2Ijd+q/IuwVVoQWdi3JPaleCnruM2StYY5OCk
Vmg+il3xtbAKKFcwsOkoVtF8aFyyaLtpNXrzflHiLH7T0iK1vNuHb+P2Q90Vw/MAIwL+IYokKqlC
Jivu4Zld7rXaW662npHJKo6bVjCkoqPSCTZIEWUSsTXSq6hZqD0sjqfoDQmg2qcEtgs6o9sLuv5s
KHMAyQIEGIoeMHcZLW3o3tjocEDEkbO54/9QX6s1GXYOIP4UdDjdftZHa3fb6Nane88eOP0d6OSF
M57as6aVXHdAnZfd2hjeHBeHWEUPWX29bWmrZg4BPiQq/zIlnHWC3okLVS9spYJJfz35iwzsGHXt
C8pzxzQb7tMm+zLCZ6lqjwHTEpC79m0jWfB1xMEun/0KIR7Upqo4Kt9la86OzLJ9MIpKAsCmCXxK
dALBA6OKnrlAP4rlBAlTtvw1As2n9TIZu20LDoE6OAAiKI9duoqRxko1z7Bg4nkXo/eloIR6+3Nt
OT5mviGIDoQVR5JemgBr1lxBw2PBa+5LVt3bsU57kFj9/4wILsGGSHEWBd6HwVpq6y9KFVOpouXW
ueL4JgOaodAqVoVwrOrNUNq1AR0KKAZr2kNuG7RTftoreNVWN/jzFQHqhHOM3iun+Ljctnyom1Wd
uK4ghkFTx6VJ+zOdft02svX5z43wQ32WV3Wc1t3hRtao8Aen8Kf6T/HgkF/AiwKADoNrMoiIwaEy
bKjOwsKcdB7BnEhvDgcd9d5/sBCX6/fiPQpIgOBkPXQWjIkBCKOl0VGD2mOpyoBnW34MllIHCB+c
FQyPXu5Vv8ZtprYYJzMS9uiky7GK4o5CgMTyb6/l2pClooSMviBAgjiUgqG8Z30ymtgyfSKPpTq8
ZEV3D72Rj//ADO8+gsQGcUwXEl1njaMOY2ULFP3yo7bM+8ZBabPIJVf65mrOzAirsVNLsRsXZtqm
/emYeMo6w5OV2RJUMf+1QgINoAKfcse4O1xAiMaJ2oyWyq+frk9eUzv7bBnJz3hoQgLePaQueECb
f4wTBOHmuU0hHoCWEqqSPT5U3SxAMyf5SmNmSQ7Q9b0KIyCWtTjDD2cCu3Q7J2m7JcuRN0Q9ig6Y
eDnObRe22vwMURJZkrv5sUAkAXylxUFsPAKexYMSfRlSZIjVFmgg55z40ZoE0SBpAV1HHSwJipzv
E+68LXNppU5VZoEkGjEBDbxHt+6Lu3UeJsn9vPk65myD+ERgRL8KPajq9aMyG+AxDcDYRsL06Hrg
h3sbTgYYghRfdgdtLAsAQMQg5JCA/4nlDT1eY6WJdfR2IcBWgg6bjxjcPrObr9NzG0LAduK4c8sa
Ngy0yvuT5mOEMg0iH1OhwZxTZF0PrReHsgLRhhNiaQCY4ypC25wIsWKZJ2i+GFz7cflWOn+B23ZX
a49J6h5ur2/TDpigOe8AZmzEJJIMy6o1iOSUdbNH3I6S5mNcR55bxpIgu/mxziwJCcOolyTuM1iK
0vg0jAuX/ZJ8rOt0AXULrmaONBUoMlHTUJ1TF5pOqM5AfG0HFurnvCBBk0IpQmt8u5Rp2G8WSc7t
8SWfHd66XVqnjZMZ1N1uCdjaMKWaAdbSMXHu62pO0gdrXF9iwGAplMY+u6wHs6gdjZPps1wpnT/7
lnhNgXoTlwsaolz8w+Cx5uznVAroBFkN7uDRZofSGV4SB5MJdW4d9L7+edtvhLj1ty1IFoOc3kRq
doXnWt0pYwWKCqjr0JRB8Rn+k+c/blsRfObKinAKFNSfjTGHlTi915yviy3LYsSQ9S8L76k4p3UW
C7EzyeKubcGRqs3khAvFg+aUZ5rdfWUafCN7FliRyX46EYlPAEHZdIqST2usL3RkzShx4O31Qk0F
hxH/iYzWJlGyxua7avRJkBMo8LWyFW99OAMUOKal42EMpv1LJ8mndM3jhIHSfKodcFtZk7fUg0Kb
zpIUS7cWc26J//3MHdMkn/UoyTiVtTGA7zh5Teby820Hka1GcPkEsrirMcNG1OslrcwKvMxgJMTE
D8Rsb5sS63jvrgJpRKj3YMwSX0e4qjEunC7QBcR6wG51qh44/2n6V7wD4manecl+BDBU1pwQwvPf
NhHMUCUBxOEqM8X70JmNFgT03aA88EsA8g+Hdcl+QgpdkiMI+dy7KQizYDKG9yWQ/Vx+rrbKK9CE
g7g3WcgDVEZySuamgTLMiuHYAdX0tjo2/bS/vasbC9RQmjEhcII27lWOz8aFITNvarqkJrixTxlU
Tt3M9AAb/7MHC18fMG3oL+FJjN6L2AOPlaItNbVHxGqg69PSDBNUt9ci3gd/m9Dx6uKisPqVaBuG
8/EbYpgYQyO0HZoeIzCIIMcHK690OHbD9XHZYYQKeR3IVUV3BG6pVGcdA4NRmjYUSoOmP6bg81Fz
Vge3F8bTw7NU/31diHscLok3+NXF0vWlracJEh/SJHuyqm9AUO/Mxti7SrE3poEmuoJ3gGpKXjIb
Lskx/dAwxEjstRx6M2pDtfbQ4Rj1D/oQgdUfY4vmx3XI701GvMh5ur3OLWc8tydELMgMROX/kXZd
zXHrzPIXsYo5vDJuUJYsy3phyYk5Z/7625DPsbhYfItj32dVqRfEYDCY0F0R1ZNZVp+1vrrS18Vb
5PEB3b4cokEWFBR93rktIbpD0zaLyKiBJRQHG7ShOmjm1elxTRXMfiA15OIa5/E0MvEwlotgEvHR
WdermdQYM8w6OBK9toWp8QVrdpq52RvQfLr8FVmGiXFFDEZipJrMEJ46klnJRXPQYS3FVHhTVx2T
EAHQOg4/L+NQ0R6xSjJhTPyGipzrWSatnwwUN7GkWhATG3T8IFdPKzRKFP0nqyazNJo6+5cxGXca
aTSD5gj2jHTpn67NTMJuXiuc8BjcaEQkdbau5ryxeBlyxnYBB5kPvEHJQ4rKrghINMuJ0uLELchA
Fnq5BKKUvKTCbDmVCnrFy8tibBn4A0BIQeR+EHbIp8uScYbbUYHWwVDlspfNfXovhWbqy22Ycr4g
c2WQAENvEGEspwMuENdajWlNsI4SFHYaVHR7J1+fiqnjrIm5VXhZo5oDeRDkQk/XFCpVukKUsbab
EUQ+umiLKicDwjJACR9LxVAOdIzp2gmZgdfaFcJfbSFdrXEO4UeM6azunHT5rtLn8qrKoZZxeatY
3490VIJnHqV9lbaMoijEqUtlOA6MbYiZ4pOhlT5BAKJPfwOFdmz0D2BkAzwtp18QV6g1W5FU22Z5
M3aV22TmPh5v1TFzL6+JtVUIcGDqOFsaDtYpkFxKRiap+JAYP/s0TMPOaro/S+q8O4stBPmsm2BU
N2vFgC5xbffZYCOYD5Ls69yGfiFk3uXFsM7SFokKE7N4GeK2BFJXIO9ullB8+CxbvNQHXZI5WxD1
NFIqXS7qmixoLAMUwe7jadQdCVG8oWcBQreDla1f16YJPa0qggbiKo06cjaOaYyg7cHAC9R+MIt8
+lVHEOSnobiAVKoDM6Mceh1Yjc0R3Lw8Z882kQ8k8vfN/s1rGiM0n2H20TW4BJ0UCjKX901iHufN
YigrhIRxMZURrLBql+iQDM26n9HEHGRzmzgTcl7QM+m6wGqydo80fh3kYpg9EO3RFE+CCKo2uopo
TMNltKIRDfMlWubos6D6l38o28A+PgVlysqK94DY4XfO8lUmm24j5H4x/7wMwvgYqCrK2FRMo2JC
lNpZSIfo3azDzZTQW9acdZ7FLxOquZ9A7zYWGNCpKozvYy5R5Did89WZ+E4mLggUL85ziK2Yl/HQ
Qg1mGqb73MrfxFn4VlY9x3efw2DiBoPgePKDO0ynZ1+HaYGsaKEhtFx0p487dwC9biTwLiEejHxq
tuHahy2CR4RcQ/I5mRqQzprlLu4gOnN5v3hA1H6F3ZhhQAtAePTbWf22hAch4TUFMkFwm6JwiecA
Pt3pajDnjkH5EkYxyfVTYirfI1GCWI84cNwKD4c67JIg1OocI/9iGeVTbjxV1XBd8jofeCDk7xuP
skRq08fEwvX2BsLAu7KpXWvkkcWxzhFOD3nBG4jZ6A7lWEvqFqaFV6d4nReLU8U/V/1Jyaqg/UNu
H3IjYHb1A4qyNbwosiTriUnXrZd2d2macFwkwwljBhgrQUwFuj26QlpNEdKcEtmX0fi+dvHOHOT4
/4lBebeyXS2hCbEtmtU/TtgXbVCe//ysIMOGYgsoMggd0unOp2YZ1k1m4FDO1YuQlK9NO++kVv3z
/Bd0/US0tSHMRdMz9Q7StGycxgz7MZtxuZPCFpOEbRT9edKXaBQig6KgkQfp39PFFJaelbEKFE0R
ruUhcZQYnUm4zNCUWP2h8AUxMXw3Ut4h3K/APQUDL4w1dH3d4L7L+08x6B2uRw3Ut0aoW8Ewl5OP
rrPY10qkkS7vGSMVcIJMPYgkRVBSPQKyojVd0BZzfNOEqXQMa0vZpbEu3KRlYuzCjhtpMYweDxW8
Vkiy+1x0pEAs3pcFLqRw6p/TdPX7rubsIcMVmVCXRP8QOCAQSVGWEkGpJDalCYvr0sFOM7TNLmP3
Vi5ry/GsDHdkoUCHxzIGTWH51GcUMrC1pr0C1bpOMh/LelXvinluHT2K5mNjdJCCzuNQ8y5vHmN9
yDgg7UDq63jUUuvD5ImlVznmXPoZGmjrJ8tsdorOIydmbBQICpAQwMHGu5KeBus0xCgihgzQHrRC
SS+xw4ZH8E6cD5UIs2SQBJAsGLaKrnnPgqyA3Afx7hjpUIHTKhEjJ5Nml1qBFJ8g/7ldnMCRFW+u
qCRFb8SYINIbl8YJo8Ex0QVpyn+egkUGRUGTGkIh/Ywbf1UlUWgEoKCzu3dWaXpJSv0zwlgvm0yO
62XtEWEFA1ebgS4bk7I/tdehSD4gTJ6hZDBB1VGapOCysfEgqGtQQUa5bEJcUnKxfs9CYEFEm3NJ
sQx6uwwqEBp12RqlkiyjMfHmmt0ybPdNFXF2hi4+E39rbXEoA5incgS/LXAIK7wIhhtoQL5Bwwu9
w5KzPoewhgwsZ070p6X1X8ga2hJwYiUVo5ynppdJQ1fF5OOpaW6gvt5eJf3y+Bc7tcGgnrBlF+LJ
hW47G/2CmNZM0is5GziXMHOnNhiU6xk1iAgJETDqrLwRpLvWWq8K9I5cXgkHhZ52g5h93y41UKLZ
cGThuVtKL//DYY5fWwLPJqO9C+kzOp6YqzApzArp21wZPlm9ciOMBY+HiHl4PjDohRiTgnB1wUKS
9qcZvo3Vw+UPxbjGcfP8XgMdDmdLA8ngEP9fn5QCA+PSrTgp7gI9WFuZ8wR333JUu4STbGdtD0Jj
dNYR5Qx0BpwasxBPhaALQF2LCtP4R62FTmfzdnlpPBDK70i9bo1lA5AwhrhlVj32ooYuWN5aWDu0
XQvleqoE9KvokULS0XxrjNhFSM4xZh4C5XTMsIescg07q5Y3iQxUhpwzyXRr4DFCWIWknwJ1r9P9
QGRf6jU5lEjSh/eiJ/7ISxtFLLA13g6QRwYbzRVRFJNTyNe6l7eJFQEhcCVmgNaas7KZPFaZkSek
CCLCdSa9o7Rf0cThrNFTknKSDKwviaEWtOIiQYb8MLXOeOjmIZujxo4QiaP66HRTwVkOy+qQgUYm
g1B5gbnx9FMOzVJDNsrCbdfWx24V/XBJArCicSIRVuCzgdGowF+VVsVoC8BEcbif5BCfC4wPxbIX
soRnHcSC6SALASp6nlAVRhWE+mq9MCxyRXYo7rzmZ3slgCwo9S1n1I5k2KnkkhMxv+EGkDq5Q68r
/ZICMOlBlzdijiy0vHkQOYEJD4Y6ucZqharaAMZsjadOKa8TZXW1kVd+YxodJgxwX6DCcib7GJWl
FaYLjK6FkPiEVsmo8C4fIWJTZxu0QaC+V7rW6IOEZLVtaMWneSiuoTL5eWi00m1FBWLOxpdmqgy3
VnkFF5YVko44A4zNCL5N6gtGUWamVRmDI2BdGoBlB3mQdnnR3OLKrDgn6xwMrzFQaKrodUAn9Tvl
4ib4ruUVzFhJ2SAs1sXXXomGXZukRmfjLKSl0yyj9IcqVdgxQKKBkoyGQsuA1o+aQvSsIexqbEzf
3SM7i476dXVLReUBndsIONbAM4YeORnt7hYV3alWtPQhyA9ANrzczrH1sxobjXON0ONb76vZglDh
HShAFqsi/LiQtTjo+S4x3hsndWhIoolGl20Q/vAFgxlNGGRtkOUEbTgGOOiysD4JFZhY8V7HFWYg
TrbkUrGFIhTv1LBoHrRW6jFIL6WpU4SFDnZmjFYfs77WC0zqWCkvMXv2qZEqBbE46a4UkTzRKZs1
hmjAAxvxbRuq0Jwfcj19GPJyzDnehY1DGvHRLI++EGLOG3PFqgypHrPWRmE6lO4XJRYsH0JFQ8MZ
9T1zY5jhV5HSAg5yIlBtOAUCXwTayoS4dxFNZ8KDpRws5fGyg2FC4FKTkZcnvUiUg6mFGG0vCvYG
XM6WdovrFVLMPMYT1vkm7KEgpiQ5U3qmPs3lKItKnIFKsfaZivmSpbOnWAxKQeS4krO9wbneQlF7
E6+Y7h5zQE0VhDViWfncRB1n/+nRxffjht5PmaSq0LpO17u1diSjaQCBQPedOmO+qMDSjhGkcTPr
qghUd3YkdCsL4+20XnUaFD703CkdXp/c2eaRxcJETOgqIKNAO7FRhI80shWLNU3ZLjF55Mx1dCVw
3xJsINCyAgxKZvRBV3twY1fzgrAxDFsnrdCPkSVxijkhhadxTPzh6Y2HNZmijIK+DnuhD3HU9Zpa
TBr85aQd8FjRyQjHHaTuH9AW9WAKOefBwsZT0JGBKS74D2JQm8MMOrE1wdeD60z6OfWaWUTZET0u
S9QHoAAvILkw99yRnrMTQdg5cNPBTuCycPIoVDHpxN6wWruDxrIJgmwR1HApepxzO4U08OLOK/T/
Lh/18wch+bIfKyWbvFmpOVixkDSgN+nXUDya/dLuw/bGFKT4BkwRw+3cDbpTQLjcu4zL/MJgAUQq
Slcw/EPhroskdHoI4SMhsl7HzLhtW+u4oPLhDlVyg27F3WU8lrESakPEtIS0m+7WKzDhvg5x36Bl
Y5daXyL9W9bzynMSuUtoM92CUBso9Z3edVKHj+nOlT3MmDXXRLvubVlyY7T2YwijkD1E8ZfXxuhF
QM12szjqSpiKVUgrA4vLM0O+QWdi5FhSEx+6tuvcuY4rb9Ly5FUp0PWPgMR00kjFw2s2Orea+pKz
tcwIYPNzaEabWKu1NDbwGTrP+KZ6VVC8tM+9AxIph8ekyPLsWyjqrYI+yCiWdEBJtZI6nSh4JWqk
nO97di7hUcElDvVSKH4ilqCuQ03okDRN4egGSU9cuVlHJx3ihy7vHqI24/VBMC0VWT8UItBhhL6m
0xNZrGNRR8R/661Z+orQHKc4r5wizSXnst2wziCqSb+RqDPYZlXTJg0S9rmVTaBJbXKvb8TZFUCk
kc7yUzTojXsZkrlfuO5JSxPyaHQODdmINVpTLE6p8D2nxbxu1vXLZQw68H3nztiOhVDryo3FKBvl
nSQEWVvP2CX3WYCaHK7f8CgfrT2PBf09bbY5+GeIVIAhZ1pZpTIQ52/CNyFBQtWey+sZKXY0NXjQ
X0O62Dqku3L2zH4ng1AAjujYfBY4b3fq8579DrLjG29eNlGpJ2TlqlnZygBg7c+iz38QUC3DrU8m
5qhv24DMN6wXIOghEqFN4xgttNRrbnsVdebOcKgvmmBmR5QG4GB0YXRFr3OaTxXYbaCR2lz1bykE
vNrrPOD5E7oJ6QyX+oJzLUQ46sDtPBwEu/Z104sHuwp0dwDLzLKfr03RziOn5rPxET9yZkUGJB5Q
0sToOF0X7xJclcsCkvTJARXrPgOpMFRoHUL7kt8PnAuRSiL8WiiI2tHJCEiQfZ+ailw0uPAVMF2o
QbQjSl9EEJYvQcA+jB84NEH7uHRF3XbAeZf3fUm/tF8ST3AGf/SEQOzATMSb2aCvQ3ppdHqzDOc5
RCc9gRxdyc3d/quBOUgw60K4VOJ4G8pd/wOGiSGImYFA+P0y3By5bha0UCaMJb35TVu/jUOGztBX
jkcj19iZZZCxpH9AqBtIVMOqMPP3zUp2y3XswrP4aJm5/w9KyDws6sE8qxFmH6vwF11O/R3EPISQ
8aG958spMo0DKnYy6saoCqCJ99QIy3Ic06kCw4x5nT9BTX2FXoez7iyn9zJrL3kYbfN5HUH0HNH7
jm1BqSOOllDRALPaL44ZDSywP9XVKV1QyLnmrd7ekzAt/cT1aKzTDck7aJHIRJlLpw5cMUJdrG4N
Ais6shNjnQKuBiOQXXHH5Y9i+c8NGh2DqXmfF2oHtPDaDFIId3+RPWVXBeGTjpEYCdcQ5sad/5D+
4QFTERmmNyB01QBYuTUDxQfJRurGmNZNn1fkRiAJmrhpUH7iEdxTscyvTUXyDs9RVBXOZC4ySNmX
TQy+LGu9E+ZvuRo7YlkGlXnIIUXGOY5UnH8GRsX5VSuNIdQKCHeVBgKdfReErnQj32rQqesd8cij
6GJd63ht/V4cZTq53GdKIuFI1uZqj9bnWvoL7Q4QH31AnNmLICxqGAJiHh91SPFlXrhXCnt9aL6B
zBcSnYtLto7Hk8XynltYyloUM4OitkS+ZBw6fUQ66XV7nHj5VvpJQu+YQTlQrTCQgRyxvE6z632B
N4n0ED+PkKTLfN6a3oWmaG+9XRTlQWu5ydthgrcm3G35Y+F808ChW3NJxpgX3RaI2M3m7kmkKgMR
A1a1qH69r/3Iy5x+2c1OBeLExC//cITv7CtSwZ9l1uuapsCLlMir0euG3K3HOVvk7Fz6eNSVMIv/
frzedWc3/QJphcc08WGLMdSVJHt2Zk8BRW/UObH1/IfJs7MVUncDZiCGDBqfiIqK+kmvq7doWO/L
JuG9GLgGSbkQbTHUac5g+MNh9Q2/CcKr+Ca0Uw/ukfPMY3rkzdGmvEc8C03a5Ni1VgR9reROSF8N
oen1c8RJJrH9FGYiiSKGhmj11B4bda6GPME8vqy96FJilyoHgH13S8a/NJf080NqMQ0oETcFccsg
O7a30nHcRVCpFX3Z1Y/ybvrM61Nmf74PSMogwwXKU2mKF0ErFPZYVTaYC50pL5yY10rK/nwfSJTx
KXEhqn1M3lZL6NdV7xkFb2CE+b5BN9HvD0jZXdRNoLMkfJ214ugHDEk4he4ID9EPaNMv9vIS2qId
H5TUXXFtB5yzzb6kP8ApS1wyecgnC+DSLViFyshLbgjnd/QKXgEMajUvXQWRTlv1SWTCdcvMz4vO
6X94Lk1qI3tDj1SJxH3iQXYwqrOzbvTS7/zZIxEfqn6tYOcvnCUzQ4UNKLWnbSKvc54CVOgOYYDn
JLQjH/SrKrGnq/61icFYyjvvdHvHLye2waT2OK/nroAAH+5yMiiP1OO3BFKslqMEXeeREv5y7L52
u4HjZ8junXnuDSy1u7NgClY+Anb0SUg07iZfCP7Di5IZSH/g0FS3ZS0JViEARw1m2YZ+A1huCmhw
Rc58zQ9oZbbZoBUCw8IQFaRrtVIdCmmdvC9L8bv7edd5iyd2YCwN359h/bPykxgQkV+Wg2Fn3g77
9jrm5F3Ydz3aRP/9GdSm9nI3VV1JNhWz7bFTPkZe4aiPsl/5nWjzDgszLtugUXvZL4WCEV6ghTra
kk0n6b6kyXfO2bj8ZfEkO70uZqHrRVCM/EoNlF+MY/4ewUy+ZjqiSwiLet5IJeczYuL2FDNb83Kq
yG6CduP9FYbZraDdGYHiZbdch8d6S2MK9Z9NQ12WQmvHeYLEHzHVft8+zjb4mA7DPj1Ye17kwrym
IHeJGiMUBlBZOYWShDFHTpX41lhxTZwKyGYbXp3x9JtYOOjcQmUMVX5Id1M4QtN2glrloKhXOrtQ
75Gm88Mxcgzh4bJ5sKyDkHqikwYETCh2ny5oUNMerAfIhpXGTilWt1V5dEUcBJ2yvzAftV6fMiB0
dQCydTceuE9F1ufarIIWyIzSWU2SBRgknyi5kEdBLV2w18HPj2ALhWoPgs0R9M542PHCdVaQKUNt
E/342C4EZVQ81lpJq06V+Mv8RngM8BDvVT/8/B9SOcT/UN4fWOjXgU4D3uB0b9BapkajGAsRuRk8
kt5Q40Nyb6IcjLv9qxSovrwzDVvo3Uz2Cj6LNeNWOMEnm715C2mDoTT1sE52DonEhPCC6y7CCcmR
7UlAg7b1dNk8GRsLRndM3SroBUafNuWPEzU1UyQigDdG3zQz9BbhwQj779VY8Fw/GwrN+uA9wGCr
Ri2tQmvc0CqgQBtH0nVlPFglVFbFUbJFBURTMqRirPxLK+VfwJGz09P0Kc/yly6DJh04cAdTvZnU
8cfl5TPOjkzYwmFUUE3DYN3p546HUGqbAcuvl9mfpvAVI13fLkPQ5VQSx2DmB1kPkEKCstGi1j3H
jYixTWwpuXGlKwn5MkMELTkKOZ58BMEQT+uKlY8EIvYUcyxQZaUbRlcxtpTR7H7psq1XIXR3AtPV
7pOn9Vm+qvwywAT05VUyPyRKi2jWIHO+tFLToMVrUa+AFDFzZ0yfZBD/XEZgr2oDQXnSFMXKxFgA
MTnlvt33dwlCh9or9hiZ9vTdX2V1oAOLllvQkOBQ0skkyWqU2NJabNz4lk3G57aq3Tacd5x1MZ4T
ELTFa5M0TeAqp9YFeVLQbPYjdgvzFzCRZJe7SKqiZDJ6iwtanJ7IEHjT17+IjrbAdJe+lWXCuswA
rpvqdrQ61GprAwNqo8Kb+GTEYSdIVLgiinlsGAOQ0rq7zcXcB/XE99yS/cufklXAPMGhjvM81qa0
9AMxETT8XsnQsCaalsZNhupwb0PCF0yLrQNplUPlTjtp33Aql0wf97GXZ6PNCWiGUh0LHTTRHSdU
wMrMXeWXmBdWsL3KBonyKuIaFWrUAInM9MROF+CmuNPRnGVAfCBWbe5zjHw7+mbcmCk9tWt2zSA3
SAgiCETkLtmxb36vYaB4r6CT1uW3gxC7vwRIvvXmKoSqtFWsNVY4vkAkwxsILITIs4DIa+lPk68c
Fle2O9njl4+Y7mzzdan3birlYR+DOgBMp3dGI0OEkadsxXZnGwjq5o2VJiwMsjwinilDOTN/NFFg
EH1b30E5l3P7shdEpjUt6JWiIf70Y86KBMFSGKSdzTUmpSr9oWnbp8vH73/YJOTNMUQgoWeWOubG
FILEgthkvF99ze+CwlkwvGJDzXKX+SG0jnmIbN/5gUgtS5yMtQZpAXmsK35xiI7T66Da9a4IRkf0
iy/L1fxcuctuiTmuhvUCg6v5QKaC0k5NJsx9A7nzwqB0kwP6WoiqhOS1gdFzB+nePcf5afjAIxu8
OQ3K0ITZNAJvvYWms1NE6IIed4JoS8cZlUbozl5heNtJD8NR+dFea474X3IyZFWXfgVx9JtfoZpj
HKK1h2hplLI93CD75KzIW64O3MANP23Bvjg+Vk35gGERVwzkklWLpZP1380+CUL5E8dumVYEpmER
Y6uEOohCEYcZjHeCAgLgGi0Lqxu/1LE93CcHywPh671ykLz+XomQzeMV+XnIlJ8xK8gUlwuQo0q8
yevG7yr5dghLzW2X3s+EKri8VKYbwLtXBQcklO3pwbmhSNaqJFTHJdjwI12yq5KnMs92bOi31pCh
fO92PbWRek2FCqNTvy6KskEs038mJ0N0lR8QzyaiX1xBJda60NWGwWMigIym8lNMfemWJTLxbCO3
YdE6JdIhJMLuoHW2R/ndXT7zoidWfUzeYlJxmzqb2txqwBQPGnwP+qORmox3xS1PgYT5RTdIdKAm
FZ1qgIaMrO6V6HTnKEVHtnbTuUQpNP/Bu+uZcdQWkHLkmZIqSagAcPSlbxC0PYqBfEh2pAQeXa3H
0F1uM9Vt0fqCvpfCTl+lu8t2yrxK8HgBWylGMMjRPN3QVJjSUZzeN5QkHIiQZ4E3DNhED2OQPPKu
R6Y7R0MDxkYVA7TP9KDyZFXQCBLI/Zjb9RPJcCSvc4QyHdHSHCuHJ+fENFi0PiPmRx3jjB1ejVV1
XHOsrynlbp8VCUJFkN1zJgeZnxFd0XjegtgDkzqUjZrC0LdlD/3MadU6X7baxZvWWA9iVYz8wooL
Tx+j8K6p5s5OQbfo4qXaD3Y5DeFuqNrSsfSOxyHJqn6B/eD3j6ITVmmuY4Ytwo8ijU3VA8g4K0fH
dKOH+AcBZSch1eHGHu/Asu4SvPJBOgKKMUxqUEatWJXeWksMLx89CVIGBgnZHpPUvmy5rI3dolAR
iZYNQhZVQFGFGuekN7rrMSmjh8so/+MbfiyGCj/KOLbQ3A4Y/bp5jnbTNfrb08cZpT0o7WrO/MP4
sXw1vl9GZa4NjD1EKFkinDenh1IJR82shgi3/1weTTmObRnjWZwPyLZZ9PJb4DXFYBBN46f0YrxE
XYE78U34FkUY24y89jg6IGbed6PDL8WQ650OajAF+BuQuv4rswenygjAMUWCBn383XOfg2Kr5mwa
0wCxHqJdCppMuocwH9LMbOJ0so0oMED8oTdPuEE5n48NgnQzslqqBh7O0z3qNOi+6sT+BMF0hand
SbOB0ddBkTlATGPAUfoXiPx9EwpK3SSthQKgrI6DtReuOr16vGxvbFPYYJDFbjAQCNWKPgKj86Jd
iRKZ8WBCrnTxh3180PYtz/aYlrDBoyyhmEAsAq+Ij4ehSbmf9818yPGyzUMeoQQLCUQCCFdMzHIY
dJ55aAshVY0Zr79BcTNVdPMkvDKGr03dcvaJZRCIiwhVClH0EanQaBlGDAeHuMv1qbDrWneirPLD
Rvc5e8UKZXGVgT8KKsAmtDRO90rVwXncZhqcw0vxnEOxObE7FObvoaXpTt+a1iXqq8/Wc+ZHPi/+
Y9miDpZIMHHheYu+41PsetAw1d5A5qKQiz3GNq/nceE8oJlViC0G9R3zsMUQfgYMoumnotMyOUSB
Fph+fM+7qXjLoT5lbjSdFRONi7jTHaV7lsaKYxSsBgpIFP3+YvQkfmlqej03gCCZskUErxgGfJzc
D10DVej0bXHTnd4F/U1/zWvZ5n1JOk0QRXoB/4ovqaDGsnjghT+od6S3rL3mhs5kV2jfvl2nfGoZ
K+azQBSLB496n0GH7UU/QKTTbdAorrv9QbjPH7Kn/CEHHQAvFcjZRI1yxEtc5lImk1Vi+LsZj2AZ
u3ziWAd7uzTKATdDn9SphaVFS7PT526XQFhyVA0ODDM03uJQThgX2TpIMxYS3ag/iZQyaEx9oX2f
A4tczb28Kt5no1zwqCZRX6VAU+vIXtvMrnh0GrzvRjmLJknqUi9g+hBNskPodFQwd+nr5WWwQDCS
gNlmeNxzqSQ8Rcsl7uDf9U6xS0F21ER0wownNMiEwfADXvTwe2cC0KaWCa2i49kyT811mTYBBq1e
qkj2Lq+G1YuD6isEAkQVsQsoV06PUZUlc7daqJOpQbu3fO2IAWHTrT10nKOldg6WI8S6+D1AzIfo
FpdyuqCoVTNReMctbkD1kxV2cVh3487wWoCLV+VNhHT+tMvc4U4//l0NaPsDKFesz3FhoUSJU6w0
+1I1XF0YvSj7i9ZofF+Q0GMLIfigUs4ihh2tVQEYUAh+0pX6UdZq3gVN/gftCsFWixIk6d7HpPPp
Ho5DUUvFDH+BJ272hnjK1/fJPoaal6P66nHaFTzPwTrLW0TqLMs6FCSlAojabRgUD8MD+gZcy+u9
IrQVL0f7K+/mZDqrLSRlqI1Z6JpSAnL0Jy88aMfYRx0NI3P9A//hwEzMbNEo81zatlcSGWjCLryP
v9RogCULnL4gD+xA8CQ+FJ85J5F1oW0hKYMc53GQByIkJuxIHjg7jqVdzE56W5Z26CaOFWjP8JyY
isBxvDZ5TMTvj5T/bUUYujy1IlUq6lGd3j9w/pQ8hk7t4l44zFfzFUm61Z6ROvp+hFwbZnZ3JsKJ
CocUkxte5MO+UxRr1AfONyGX+KXfRL3shcRYRbXBb5qc+b2UovUggSK1FMWrSpuXu2E63d8HSabb
ocQQOtwzOUiaEtnDgIBWh2Q8IqjLyyKmemlVlE8YZCvMBdIvYfUNqNiLMrWTKg90PR/c4v3VIH+/
jMhMaX4YF3Lhp5sLpqt+KkZAiofujYwXoMVzP94L3IEJzsmBzOwp0hKW3VSKQJKD8DpEW9nw0AUR
ngrroX+Dngl/noG3a5Qz6guo5I3EGQla7mtaejP24z7qJY7YDA+GckClVmaKSBxQH31dZYQvhYlh
Hl67BfNlvN0pyvOU8AKrTC5G0lQyvfbk8Pf24Mq+eWyR2ufPm12+PtC4erpj2dBnDc4CQo0X+SB7
0q49roFuy5i3TD3k64LLtki248z6yS0FNjJQm9OVdLVTZbUgN+I6fR6g8S1ZnzUhUOXGuYzDvjE2
QJTNS3lhKVUFIOlW+dbuhyD2Qx8Ce5hL9P4uCQntr9/Loux+LMS5FSegqZhOn6c7tMK6oE7luA7m
xbtBoWzdHDDYlcZAiSLLjlLVzmteVx4PgrLzukyHoSwBkbdgjQNXtKrsODvDtLjNKigbX0HtL1tk
Z8hdXt/hxe0V16jt7qe9+rUM/qL1FI2nH1tDGXgTRbLWR4Cb5QSJhNJGncwNs3gXiTyKDeYl/gFF
ZwJRh8wabUGJTEnEYCnuQLtkV+Z+TCO7LDtbL3j0Uf/DytF5B9JMQlREWUQJer95UFBvaH3SeZ15
mAJpj4NvBZU/feXNbTKdIGSQ/0WjjAOKSX3aqnj9lE2h2mo1t091AiWz0lTmL5et5AwK7chEzhdq
2AYGl+na7VCC4nQchNSREuVlLcJdLS9B1fEIEpkJd+SXfi+JMkZZrMtElPEBR7+/6kNbRkOKtJsx
yG/eWj/Hm+ZW3PGyF6wzBv4jRTLRkgomQ8oiwxS8UoNUY9PQ+6kPILqUP13+esx7xCRM3kSZB+Th
1E6tWWFmFelxU1FZxJD5rSjYYFEtXpCHNILGn3bmxLkhWfkfkB+J2DPwzRNS9NObZJiEYsV7drQz
e0KPrWR3n0jruuy2n3j1dYbdQ2ILaXB084LaStRJ6LjJIAtxJndVC1FVTFrdG/56VN3qakLTEunL
59VNz/cLYGht1SGSDGoQmp3HMNsJaj0A64X0OhLw5jGy75c37MzcNQKBLKthosXGomNPXYYYlTVC
swlz+mH9WtbHXG04t8e5dwKGgdwgqq8AoafTZshqpeqK/SlXyVWnxAOdlW+uUOa+zaSrSd9fXhJ7
jzZ4lG9KpnlY5g54y0E/1H64j/ajRzqe8WZweSOL5MycxhWni6MMvummJgpbgKX7aKfsCGFEt+c/
DZn7tFkTZePVXGtDS9aU9cZN2DZerYoxxnYT9/LHY5qcgUl8zDCg80GhcMYhFTJ0syPdHiXPoyR+
F0KJ4yPYEKiYagZh9Xg/zpsjpEwIkvUFVb+w+x6btVNlL3+zhg8A6ox2M7gAVwMApay9s/bU5bfL
CMzdIGqdWAHaeenuNyGRIXUUAgFEys4a+m1beJCU/dO9IMp3ZHQA6qDg+nxPZm0+lFwNfT4nWuqk
Wga5p9SBoIb3hwuhIKhPlVj9PxCLeB0lP5X6e6i8XYYgB+DkgBAIuEtQGaLSK9F1HLPtin5drNRZ
LChyQIWqN+7rWXfL7PvUc9o8zvaFYEGbAIEc+sbPNAOGos/EKJIwcTaudm8lrojC0VLzePfO3hIU
DLHwzcaUOSQ/wgUw+jo74xQ7hXpjZeBSFi3O/vCQyII3SFNWyLlZAWnUdLvLn/vecKx2wJgqZ4T4
7FBSS6J8ZiOo84qaX+pkYXefycV9HPM063mbQ3nKsW9MMF+J4CPrEneyjCPyzPu51PzL9sZaiYqr
DP1GEki86IJ1IghDkxpYCfjCbDl97XkaqedJZHyrLQK1/aAOz2apArGaGHQLRDa8OHbFn7GTu0UQ
of71M7mzfqY3ZKgtuRMxf524vGIQ61tCfxMErggMwOVNZajEFOKeYolFgqrMlUrJXirTaToeFdr7
vAp9eHFsUXAADQ1416jrIA0VU03CJHUmp3hLr+a79VYNRAe9saDCiA7trj+Uhj3kTviogkfIRBfp
LW+t5/Edvvf2R1Bh6wRWGjA8ghl3OYBC1CPtqfpttZftzNUfLhvPeWHiFOs9o7U5cHE4rkkmYMHl
lbDT3M6b3qpD9AM03950JbyuXu/8MdM3IjssEGUQhHkQ1UYwdnrKmzbOMNDTw23pL335os66sySK
y1ka8eVne7lBocx2ERINjQFAwZh5YPjVdRRglj4gw3Z/EbriGSVC/1nDPCRUwukKejJAldyomswZ
1M7DSwP6fLz1MHzjCQRlm9CJF8Di12bOEvRu+aQ61asMycMYyXmyJjLMh2nWY8hxyedPHGpplDli
MmvRqrQDAxmYmfzs2FyPYLJL38groA/4JaPz3OYpIF1bj6xIN3sJCwWgKQWkET4LjNf5p3iFvLhd
P/SYr75sLAz/gmI+KvqGiKnFM3rocRXWKB/A1CfqaKBrf6Bl1B5DHic8GwWEeSAf1QyRbsqUM6Oq
jHABO4v8vRghhwv65vz/SLuuHcltJfpFApQlvip1mJ4cd16E9dqjnCUqfP09nPX1dLOFpnd9YeA+
LDDVRRWrihXOyUUZ+vlTm50fEhDMfmGYBJ779HqpU6hJ4wJlqg/sYBZs33QjoYkz2cBbw0zvrmBv
t82vnyDUUnGbsboAVodTodjZoUQyCtDGT+OrUfdXfSR/TzT9l8uNUA6PN4yaIlHEVCYXuJFhT+Pc
qpkbXqt7PEi3hr/sf94AMYjyWuhjnLtY3WVg3mgQn2rVg4xZVnoTdoHx3eKGzbUyIEfr3rqK9vrT
5Eqb5TrzyK7aWnfi8f21K68DpENnY7xYCuRcWFIvjZJiOd6ls7qJjZdS/V6HdE+ivy5/vFU5QDXA
sSKfBG3uqZq2WgH9O4ecorc9NVIYzKhbNNV+MUW4pqvWeVxw4gzFMOw6l8wwdae39En2s6sYbFfY
6dQdgI9Sp/gxPSeesI7BNOCCwUmZi3Oetp0m04yygpvu4qdku1xRbLO1PvNhVfAv0OXOnskwU5Dc
YE0AmTmmlDkznbM4xyshZ3eQKF6/G6+B3erqTy3Kon41orlG/fANaAOxk2Ru+S7qsTHLONP3SD53
yl0BN2NNkB9HL5F2aMj9ZYtZSxxOFOQOtBjadAHHfObqoQ+UNdQCruyd9Q72d+SB7lw5ExyPX95H
gS7qoa5GJJAmAMwd8NgY8eSyQdOYtHaMwO+j3ep7rJu43bP0oDv2LW7j83glaoqvniVev2COYayr
vLiuJSRXszRzrS7ZGMDHGRIRLOBaZICXAeEEy7RRNTq9gMaUYAymRetXqr9N9jdVvWstQdlwVYsj
EVxU0FKDJtjCTd1+kLwl0d1p2v2OTRyJ4NxIao5tSROIKA/tTvHQvWMYnzoaAY62l/b2FUq8bhuI
5iSYLZ/Z+pFYzktGimQkZWimbp48EGCyA+9eDm+z7D3LhX3DdVkA4AQ9CPA1LC4Z0gCKOQ8aXvd6
jTFGpCbwXdneAAhM4vZb5sOMF5AYZIEIpWLNoSBtRu3yM8jyGJkmAjo2SG32KGCjJ4C72kmbftMJ
Zk5Udm/5wwSQP1Yc2dYYppVOLTGtUatQzCrDXIK5ka7UfbrRHHOj3yORmILJax7IVbaX/HBbfg8f
+z2mUhPVYQMpbukz+BvRQNvabdcMVObAj6IxkgjOlamgwUrwlsDUHN5kM7ZZgFaV/NX8GLy0D1gq
IxzSWLkqJxI539ZikcRIYhPAdt1LbF4NVFB8WLntJ3+fM6Ilmfs4NaCR3b1gyNEZMevbUtHA7YrF
oIjOoClwbOetiThDw2qJF0h5HrD/q7sgr0wdChgOEroylh1vmLlqLrrPumf0XiUq558PyWI9F1yt
DLECO0iwplNbmrtWHaJeTtwydz+fYBu0v9UnRy0R/xYXTSCnuk28OhV2Es7XPSEaYDEaUkQADyBl
PBWdDUUMAhorcWkQbckVg1CeAALeATFJcu1Dcd1eWc85xnQLr5Dc+HpAz+bRFHznlbQKrUJkw0SH
+z4jEgL7bxWB8y5xMVO2lfLajw3LV0CJKiU/BK53zaTwbkGqwW4uOFFP9dUiGgEkB/pat4jGes7I
urzQW27UnUoclOrcSceAoajnu3ZTjsTy5YMaqEdUmuzEneXBaerruhVELYFefOFHMUd9imQIaOxH
DZMFDfi0RWyL65/pn7Pj30t2EeVmnkFGrgOsMJ3dSf6Wxk99I6L0EynDGSXel2aWaBAEwhY3VTCP
1BGvwXjzZWNQRV+Fu3cg785AQgE5luLID0WBlVxjGz+1d4Ax2ZW3DMVc22gvI7if/iDXCFmATFOu
xVDmIn3Zvx8Vl5a6UbRWxe8AF41D5dAZw9kxFpGfEanL5dpg/sVS6wAxZmo6Q1Q6JHoUnOhKLYk1
/f9/vT493ZEmyPRtfWZfTrslhz4YgOJkukbmosQfB+UWVInF07Qpc6e8KbAu3231+/T59y4bW8/V
gUF3RkBRa6hgLCnCkgwqLdgr2qQPl/VcP8kvCZyBSvkUFvKCwFRUf2Rgaa2fL//981Ylc8vmlwDO
Ms25VJQkhwrmPXF01wINk4fqJhChl+vyvtteFidSh7M/WzPqpmEHNtXfymR22zbyLktYt/AvfTjT
U5eetohDCDPpQQsTryKpo42ibZNVPcCj9tlRxguEy0e0ugX+RKvjPi+KEw2yAwDN4LIiqz7wSAQX
P2wyVcYIkDJXoYqr9bHTDz+k/lski1bE1k3gSxK/vQqGO3sEc3jiMsaB+na5Qm3vucZL3AzmK1Tf
Luu17guPxHEvq8g2c9qiqA9Qxnon74sH3Wf4gpJv+OOmAcJG4rZolhd3SGJjpwlqNwrEnnDl2YDE
9Z8vyI9RFJSkIU1gJxNSMC08YEPULauPyMrdvqvdyzqvGuWRMO4Wj8qM8gOBykN/6PKbvA26/vWy
iLXc8lgfZrFH/nDuutqQgeGBpOonbYQBZLdWSAm6mkHaQBcEQy1oBPXPKsSRnKSyKmPoP41FCa7R
ePStK0xeRZtpz/LHcp/cmg9FICoHfyICcK8gfK8vudyboydKYdQhPEfn9wfNK2/bA/hxn6sNOIXv
04fwVvZaF52ou+HxXxSr1i/jl3Tuvk/93PeY8MGL8gcb6Rg20k15ZbzP39pP3NZ6U4hYNtlfvKQv
d/3nXm+JxC6lEWdXVSUfOtJstT716ph4Q6PiQ89E9EBZvRR4SsPYP0fquKtp6qkctQPS48EdfHtT
fLf3LGtlpWq8KgF84S4+K86JntKr9wN1I/BNEIIwysmNixa8rDGCeZcUm7EbnIjqvlKqgmu4arzg
Z8W+MiPBRHeBvyTlpJU15PRv4352F0/ezz4WEq8kf77DSO70Ern0Wgy+tGY+x3I54x3qKKZUYm8f
2/arFN2SpXGncsTkxsdlN7B2kseSOEPVhqxYMpZ5dQaAsLsnbIW5BRHQnqwKQbkFZ0gALsPv9gBT
TdN6HZhqVn7oUqzGHqbl7bIeq0EJFSRIQEcSTRPuU2GYPl9s9lJlLafNuIneCcMiyvFC/Vc4QGv+
k2CaBhvmYBIDnsKpaSxmaijUgE4TEPvbQ/Iw3IwPC+o6qIPD7o0PtqKtenPp1NeiWvhaNnEsm/to
XdkvBmUYdXN1tSx/mMsPwWGyFRbemRwL4JxJOOo1DWM4k3nf77Stuct2tsPWzET53Wpp6EgS//wE
qnbdNiVzW7cUbnrBWhuTxWDNfiIxX9Zs3RL/+Wr8Y1QOc5mmEk5Or2Knnf+qQcteYwHsN6ToGEHA
igxjfuM2hHIFRJrYXk7ceDawSH9rqAPWLH/nUoFTGfvzALi0eN4nWncSxq1YQtLOLo3ezYQ6JEsE
qqzfqy8x/KA2YJbzukIxDa9dyVWJ7YZNg7Ddj89VYzpLuTwscxo7Vjrfx6YRZDFo6ExzEripVYs/
+hWcwze63kpbBb+i7qqDIaU7DIcKgplIBHtAHiUqsVqOJGRFyjR7trTbvPmNlxmGff//vfiRiQSk
KD8fGl2aOJH8WKeCwu+qbRsY8dUthnNzVmWtBxNYYQj0nbkcMLC6GWL1UQol/7Jxr56TgcI5oN/A
Ic4DIZfSNGoJSxwjMnwPE/klH+z7yyJWw9+RCO5TaJ1SYhoc9yeqP4oJJEvpi5zhokaz4MjW3c+R
JC7RHtK+jbIRyoSl9pKFs99Lyz7SUZ0fYkB0xhWAeOgVSAgfCMKLk2jpTdGGbhtHveBY17/e17Gy
Yz8yv6qZlWHGybq1+YEDcM0cY+iSiNhDJIX9+5GUECSwUrtAClVRx8kbx5i/j3PmXf5+a2kh9nv+
MREuFuMh2pipDCnGHDtjhNIxxlzM/DrVDxRwNr8hzMawqQ2qSGDycAc3qk1jWFUIZ2siuTZ0T8GL
t1WfwEt929e/0ebDfvKXNO4AC1OrlaWHtDw7yBUyGlN3rPKPyyqdbyGiyHIshTvAhVT9kuXIq7Eb
CK6JYrNsml0K4DhRk3nVHo7U4bIYYIn002RAHbWOMPZkmWMZuhYQLBMnLOeE7i4rtvKWR4cUPkMD
tD005Jctoj7EJGJsN+gEKW/hx7BpKrfEMNJL4z6FeClsJrwJmz9nzwL/VuaNims0aO9Hj+TPy7+E
WcVphnP6Q7gUKuuGpCki/BBi/tEQ4tCpF9jlygv0VASXRFVZ0zBkZei6T7CV/GjvGcVFe/tHcQ1/
80j3bsqYTI3v6X1+nbxe1u/chTLhBLsStmExTLfTi95TmgwZMdEwGgfgqvVOkXeuZN1V6dNlQSvT
IAp6I5oJQDNLB3wk56zTeaoXg0gNBmzIm/l9vk6AYsaQB8fD8ESvza24Z7EyuoB1FrBmo4cL4aAS
P9VuSTpAKU9Vi8f97FuYLrN30SbcMakMkA8PXncUwx2eXxYEVxVexsYaFMaJuCRkzmvaKzPNkavC
ZrXDAkY8jAsGFsqfwFUuo3+xs7uSfzGhaFTDs6GIwhOeRYAUKqtSBjudJ7v9Lpqv8wD79WD+a/Wr
dC9KyM/vBcSZGrRE142RQ5yebL4YFsv3cneQamcBxuqcfBMYzGp0AAcmjJ8AbpAfrMkUIN8tmFh1
7ev5hUGblYG9Y0COC9AjUYPCbKcUEGFD8fzrYVwPAIds+kxRUME+1awYrYxaJd7U8mKyNYgXewBj
kazJgnu/8sUgSEOCha6pamIp5VRQt2iY5zaRU4x7ECfiSVNfsTEl9IuwzCPqra+1SU+kcV5GUWrS
JzHS1p+gTJ3bmtfgJkr8+jGa/Cpz4HIw7uYPAUiTndxyu9gpMyecEoxYuETkDZhf4fwqG+kBdyO2
JzA8xfmdurTDudHjEjezaVwDcBBsfKQ4SPfxVgUJqGiyZ839nAhkBn2U0cwjTiBXIRCrWQ/9cDX+
lV0Tl7xXQHw8FN7YudR0wWQmmpY8vyiMNQGToBi3Y26IMyfaZDM2PIEPaWmtU0SF03SPly/KmgRs
amF4kZWfzpFtkKYNqR0VrjzLzijfSGUhMNUVCbqOiWNTRr0E6TznRqOBKtncIcKaRWv6NBzCwG4A
a3pZj/OLh4FqtDzwYAAxLOavTr+QFaWJ3dUIRYpd7uSuBJfNcN9XmnCo7LxqAUGoMUEXPIrPwBnN
bALtn6LB7GJ7l+XjPlUTL5zmwEhBHmA1f47yuI+wmVQnkeDFwu40Z/YnornQQI3KSjCKAxI2afal
8YZ0HzXW20GK64Thc0lEkHZ8hogwC8wjhHWsWiG+w6GdHmoUVRiCHqvWSeWwC7q5andY6ct+VKaW
XmVmSj282Uu3mOfB60213I5lSp4vf9hPIUda//wRKsN2woYuDIjzPQTwUXOil63TAAvRGUrUDpO2
hJtbJn1bTA1WDBOqu2GnRPfGskyja1JDwpNKFa19rJ8HGmvMnC3sJnBOFxdU7eyyaB0AGGqbrFuk
nbwA3DXqYyCg0D5yozFDXTpO+60B/LwXvCuzzeXz4IyAHQcwXRHSTIyMEqzcnn6TMSNdrhKjcSx5
iFy91G6aqXw1zfEjHBKAmCT2k2HVtuASc9frTCqXf+WoA5rYSWrA0aFjCdIe951R7pDEiBLadUGm
CopxTLFhVfpUvbDW56k0tcZRaZZt5FTP8KaL8CxPrMS/fJIiUZxzLWMpSnMdolo8xeti2JC82xtK
KvBM/PP/77P7UolzgOAZGpZQVcH4EaovRjOlh65WuwfAAtTzuCtzT8sW1bUytfVrGK1DRnlws3gu
MP/RRE+Xlf6E6D69TnD02AkHVY5pnoPL2naxhElRFx5DBe5ATIfHM8sxaeeS78XODuTaYz0VDYvB
ducifF/+AeenjrUJ9PbBjwd4YDxNTj/wvKSxEWtz65iJpd0MEobK9FnWfXBm9sGvimJOGppi6gIt
AZ58bOkne44s7G1LVH4ejck1xszHWKbALZ9rxMQQ+CcL3SKNDz0h6TR1KO3GqcPrvjc2gwqeYHCc
XVaGC6M/rQg+A/RcWD7BgOPpuSlGqdUZNVFMwUpbrgAtdUn7vy7LWHNwiGoa0gF4FyA6sB9xlOfA
kQLHEVHUMbCYrru2Nj5kJX3W0yV+GKlp30X1HM0OBhDye9u0czwtp57WW8HPYN7k1EZxooQNyyCg
26j3nv4MvQ9x1LMC7DsYY9yVL52+XBsVucnDzDdnuq3aXPWqSQ3G0PCUQd7ldSuo2rGwcuk3cGEH
m/K0mUzUmdvWjDaNsimkl+yqxDVuB1LfRD2ZncbWpV8ruP/8zP+ojmb2qeq1VrVpIkNsVaggDOox
BwjI0FTkZte0Y+N/mFTCmC78wKkYvczKtDdm+HPlKaJNc9UmDYE7gEMYu3LyCluZHTVeGg/8BrV/
+fsyx8ofLdaaMNsKOBFD5h/zKgbpaNfjJJdCee01BdAlSvkwlDUGpaZSRGK7dnEslT1qGZjDGQR8
oYZzh4oawEHb4kDs/nGpC1MQHvkHwudns9j0Ku6nyZYNTs8zLOxlTlCRdMaiTRsnM436elbk6pHo
GYAwDE36bhZW9SbF1XSN0q/8oM9dfYtiOqahMUztWiGyGXUoyHWTk/Lh8oGveajjX8dF72JEI6pP
8OvmsXBUFKH0qH2OI1GnfvW7Hh0C56KMyDAWIKzgEGog6UqoBS0RkAaGpHbGSbTnuKoTG7WDr8Iz
mGewjGc9T4YZXneQLbdvWz8BqkGTiZ5+62IwuQXSMPAIfNbfjjxiURG5KRXQdaFD75ZgrysT00+t
aHf5C60eHRt4+1sMZz/1mJSLZEMMzSKkdmOfOHNJkAvQ6q9J0kRBePVOsGEDrAownEqm9ZFW2Jw2
1X4mDZaK4huZzn6eJiLmpdWTA3IKHmUIJGB4O5UxUkWxqBS3jp0a7V3F5lQWNcw9c1BFOfHq6QF0
GxUBQJgByuxUVJKmKjb1JaiD2OvESvwq0ewl1Yz33my8y19q5egYT50GJkOs8eo8vGfcLE1BlrQF
vaLZu9ak7HplaPzfEcLUQXEMH4gLgOlQ5WFR5q3TTd3dUk3wEel/FMHFN2UZasA1ZPg80zLssz4r
AO2U1IK57JXTQhEO3IwYzMC2CO8X06HIlT62W2dGd9oMI6ctrV9PjCACnSAATIOnmncEYV1KCygl
W0fufmjWU4h1ossfY8WQUUZENwbjR8AW4IcwJHkc5LiFDmX6kGez22E6uZfiX7YrFHkAe4UQpQPe
hI/IyPwbhMOsw9D/Q5P+0A0RseP5wxFZqo42PvI6xH0+6kpFulS1DTXiDsOFpNXGAM/7DLTf0UZR
sLcN7/awSKKCybkFIJUDzNSnJ2D7xqd305oNBV0ffJ6B5ulbHi+gFB9iElz+RitScCtRS0YFW0bG
z6VNU1FGpg3AIQeNgrswyZ7QOBRpwnKi07QFS1UgXEJ2i5sJSzjVJEsjTcnNFAwufePFeeHM5A3c
qodl/rZIf17W5zQ/Y6wfCubdTBQ3scGsmTp3armUZtXQme962LlarN3P2qaRAU6gqA6GyBwdxQ7H
skUbDqcanknlN+pLVHjtcjLf4+jKzKuNYS9OjHpGCMQYhbxc1pCTBVCHz9o8pkpAbcFIcU9Ps1bT
kS5sf14xi+FgGKH5noeV7koo5GwKG5sAWZL2gkvGlc1xkjAO8LWiPgjqBGBKcI6VDlUDp5d0TmUN
u96aYidGrQSY0PeEWk46YsVBAd7uvOxaSQ5s8yGNtr+mN34BXnDYEkfajeybvw9kxAZUPyqTl4Yg
VazBfAQ3b2bvUvO84MVzWdjptfhUF6tNNkopGptj5GfiiBm3hhU34JNW0v4u62XliZCaClQ6dZDn
UtivOMomKr2Wmypq8B6qkfhuZjtt5L2pzhE2HvE67H9JHECfwPN73D1i2cCRuFpfsLE1oUOGenAw
xVeqVG0TSbSEswIvgZYHMnoDdoIWksVd9ymUSKXbCQHacbmzDOyEYcz1lSIMvOhBvR9KJ72WBI/O
M6HsPQa8TQYQAjvAK/hUt3kZB2tBsHeKj+67hInl+zyw7+rWwXMs+Wa8LO9t4whxMk/v4qcdMlYe
rEizteWzdCPDsrFFOmBQZcNwO7U2tu+I6k5j+Zgry63Sz5vLZnlqMEyeSWTwwWPxDj1dhKRTLRFO
B21aksLJzS4oLesdeFt3eiu6aiunCbB+bIPaYIUHoprNfcIiJGACCidQjb0NH+N3RmtqA4s9fx0D
a5+81RsRCMrpfWOKQRoqTXjWwn3DbjjFKmrMgMrJwRVRLQ4S6/d2Gna/enhMBmFfC5WtswoBqC60
tM4hQwfs3Rg/1gO2fMT7F+c2cSqGe5GktdZO7QIx3b730juqOs1N/DbeANkCiBbp7NiP5U1oOzqW
xu7+m4bcZ2tzqVcjJjrpqPnnOETRjih5kqEDRoZfyx7//mJfp8mFoVk1qBrrkNVrB6t5VczX/6YL
5xvtce6aMMHfX7Anpe20+DrLf3Gm8KfRfanAbtuRP2zCWonHBiKsOHT7WHWsRXBf1836SwJ3Xw2K
YT+tZRIsTNxL5nDbdInArEX2xv79WIu8GiaU+XJHKr/RVD1oU+kMeu/KBaAw4l+d7efPjMsDAJsV
zbkMaYaWBnp9MECchE6rwLj4YvuZdXH+ANs1iyxLM1CuD+pe9sHSBBwRpNxO4rL1BbZWbf+BvrH9
R+TlAuGCj/ZZ6z060LCSK1pQyNbrxc8y24mxDnjZuNkpHWXEvHp8f5BWjU2NCKdoTiHkRNFrFQNS
dKGvLe03kxYZqGK0ght1NpfDfbvPHO9IsRpoXcWiQ7ER2+JI5fodW/UnEdCmBi8HrDOmO9J95P1H
m/ns8xzJ7cOireIZ2sp9d63UmZORwsuqX+sm/DxTAwvRwGNHgZbPAOg0WFJuQYqiTAAkpt5klA4g
YS9/ufMIDO9usI4F1v7JGU+1FqpYmerY/nd8T6dDlaVuqIt8K3MLZ+ZxJITzrWGzxAPAmXDJaNrf
THO76dNqi8dvt1M6ZX9Zo1VbRLNHQWptYfaeu9GjmatdNEEjBWMSNF6oIw9YJ1BbR09KXybJdZuJ
8hi+N/3zYx0J5e5305IqbykTSlKyi4dert2pt3PfqGvDURasuo+lavq1KUc7oMuCLUOVk50tT6Ic
/HMb6eywv37K2duNjpUuDfgp8gYNonq3HEiADUbMpATjswSC5fp79JTamAVkW/6JF487SVDsWTWq
o5/ApQwRCFDRtcb3BnX1VZJu6kJ3MXoicDp8rZ0/dINLD2IE1L5poSkN4rvxg/yoHjRw5qp39mN6
g/s/P7W/DPzGfA6ArTHFgikEQGxxMbaPJWCo5sgkqdZc0QRY/F1mbluSibbB1s4QM80Kpi4A2Q2i
Ii4MykMKulg4t3QofTssXKD/b/JWtHGxdjWPxXDR1lKwQWFq0AfFLUdLY5/mkdOEzzkG4S/fy7Uw
dCyJu5d4QSnDoEJSZZvvs6TeKXb+G87sWAR3C7XRDg2MtiNfrFuUDRQtqFtqOF2Z+5d1OVvV+zSD
r6/DM7OW2HqewgqSei+mTn4HaT6wrZSrwiX+/EaMoLpLfeKhrKo+XJYtOEfCXS5Lya2RZizqEes1
AURsPKXPvyoC0cAmKnrm4Es+e5ZVxaJh+jTHTmVcyw/gar/vejv+dlnISviGFJSEcZ9AIokBo1ML
r0ioRJoJKa0XyO4ihd90MOCA4mdCPpTO6sMkPRpu7Et41ghcx/kZnormbJH2Ceo/IVOQ0MWXaVP7
fW1agUBD9ilOXTGmDWzWirDRDcSgw6mGvWpW6iAZGIE82HtsPSqAP6dgjFKpmwMnSSCNubtL0jjr
BylnYzUE0kBt7U0HjJIweZ8U6ZEni6m/VrXDSixwrVBLBuj/qXa0yJoI+sdODmT3VkF8+ZtPenDa
jWhSeCXCssmNL2mc2RthGdmxBWnpLtlOj9jIdzuQftEHVUgDce4Tgb/DCLOBa2WiAs/5+MwsbKyU
AD4+saQQ6J4VcTSlqbc9/rcph7QWFXvYSfFfjnX8MGqBciCuwulJJvYgL6SBQNBP3VcT9rarXvFq
Kz5U0uKnWEdDJA19qiRbPOsEr8YVX0awyYL4qyOiItnk7MZciiqdJkA4qJsu21rLDRaTNEy5x94P
8Mg+6dVtjcVPv/CwuS6ICSLZFmdDktVModJDduejteIYxoMS3jbho4GUhVEFFID1bmjjxPE1zQFL
pIt3Qs8DLVMfxT1sseEU+M5UC7SMMY5QAO690ben58LHWijgjKeXosP4U3kDqnbAswkiyCcuGvfN
T8RyyUu7qNZCycg0n3Bb0V52qD59ZxPcuofWSKG/Al2o2OlBtcMQ600RZHfLS6lsk8R7FgPa8sNp
+PTsGGwUVTFKjpFGzgqqUQ9tk9LYwXqnx4CvUi9+ZMC9Fhhr5FcRbhxXgGcVshN5/NbqMmfYWBkg
r/fqXfnnsCk2mCr3ajzjNuIVd5F6/B6hrnelmioQZ14bb4D5y73Yo071Zv9QD/o2CYSg3Cx6nX/f
f87zDMGjxThCG0EgLPujPyRba5vsC1D1hdvFzW/SbfNYPEqeaGNszU8ef0cegdYmi5JjX5Z55eKB
4f79WNz6hm6iX15x4L8g57Uouq2Y8YCkKp5KVyrTuzBSrvMWGEeXIxsLk2dHCah6dPR1BaCanJMA
DVofFxVu6II3RxCG2RNYQn9IRbzrwhLlmqwl7pLbd5elrvqFI6lcwBlUtSpTkMpiZCVFLY2o4Ft3
Zryl3QgTqd5lYdpKMDUYHP//deTcQRcPmUEL6IhVtWBZAjAeKQYqUkBzZ5cw/675wMzfqsE0fa92
IPN8kAOy0TGauR0PyTcU4nZNgPkaIDxuL/+0dYtCmwzBCZV6jLyfRidMIc1tEcJHp7t2V/h023ig
ZHXZgqAwh1k/hi9ZnE0BVzmhZTzETpbu2C5iHADtw97IQeWJtzk+Nw7ODetLGhfoxwVEK5UFzRo/
a1w9e1UGV6u+dfUdAUGS5mY3pKmdxnSSbR4w4KneAQEf9qmxkFXF/gwgwqym7uz1rvjXrXtITHaj
+4QNKfQRTs89ITno+JSGmcToDxjFgy3UfniLpGdBRBK1LFayHix+fInjAoCNQeMmt1pm7+3bRBWf
ALW0074buai7vO6Mv0TxuOZWOXZkzCBK3xR4qHt1MG0ZmeK0uNVd5YnhlPSV3PhYOZ27zFrbD5U+
Q2LvAVhSup0ANGH/sIvXCA/SxXqwrNjFGIwDvuPMZ9isc1Df5FuqXktocGxNMCEnHmpx8+NE/6gX
BzkBNR3LxDgL/rtDF9f4SN6kDv26O3qv64gp/yKIrcaUo3PjnAR6WN0Qp9Ci85WgHTE7+MJ+Lbas
Dr3+zcq3hakHVMHuLoP3/73QciSecwTpEPYzJtHZZ8vvCj/cDQEI+xiokjC2rNR2kB6whyHDvkdh
kpM1jwAdSaZP41+CGihpsYYCnl9sWGpWF6+Kdp+lTq5s+43QCa0ay5Fszgl1xlJS0n7KVgJTevy/
eXZ43Gv7f+Fh2R8880NHAjk/lCwmpkgWCGQpqKS/1EGFZGjwos7TPvoHzcSDSqjlalQ9Esr8wVEV
u8R7F8TvEIoIeph0LO9oTt5Jvv0dC67gNi2d/KHOd6b0XKnTprsVJxDCj8xVAFqSzl3EDlrdjC85
+FvT4QqDxyXw1ghAwVsT4HXGIZ7/Tb67epdsYCMyjhhM1nFnXsn5YIY2cFloUN2UMGclKIhrbcNd
441eWXoV/k/60IWvy/U3z5Fk7uCXYpg05BLsa1MP1cuRfYP8IJtQfEJwlQO5po66PDIsIXE7aD2u
HMnnTl1umr4sJchPdwNIh5nrNR3jI/2EwBFVWj6Ts3Pb/jpnLoqBiKeyorj+6etr5KNDUN5gx17s
nlYTNqKpmJdQwZzMV0yliNHlVpA0BeHmfW5fWDnJ9ICMtLD/2K6vGBtsLWpCHPCv0aHBggLnK9re
7hML/Q1nsOPm1Z6U1luaydgPpNF9e+lE05qr2ZgGqDesFgPS/gyo2DBTXQtDDOlq+VM9KZ5RPFWK
4iZ0eIwqoL6N1p1Z9q6uvRiWiNdr7c4cy+aUXUYlBxsiZOfpYbEVf5RuleqQyvfzQgQ5P8s2TswG
c6LYoLFtHWDQWFTizEbN6jGbS+ND3/S7Yt9vxwAbvVsRIMVnjfFUDD4clsvw8IXZ2LzNhFPTNQpF
gcGkbWCWzW2l2o9yru4xHwM0rXKrJ+q3ctZvkuEpKmSnMXaNDCKW6M7UC0cfLS/EQERZPirgpSCp
37ehYxSHOHvIra2KzLFSAAxG3otRBgleDFTiTSgryDgMtyvAbSppbhXrGNt4TKxpI8eST7TbvgMD
RKe5ZnxnY7F4Kmyv0CaHzPe5ajiC7P4s2GHmDrPZKHPBgjHFzKV9UdZii8EesADyiVGb+HN6hUTX
Z4CFReZOli8QyCI3d+THAvmHv2TT0E4sCJyC/Al7uuyWWgh2KMT+dHiiGfdzF3SqIv/2n8uwszOm
IigoOyQRGGj0Mb6gXGNfV2C2Z+6AE8VlaGFRqV2TwZ60BZwdhbSzpZc5poe8l73/eI5chqRh1G+c
jb8/XKp5veGzvEH3TJQrF9fWXfFY03nmzunHeYAyxwRLTSC095AaASE+bnzLLQ6MPTR7xMqk6EDP
25mQiF6EARwXzNpjuvs0TalVbLsVBgVD1n5cgPw4u8VD7lXAbvbBJcL4E4DcMpV4kCLnBfQj9ZrX
yyf9ORDNW+zxT+CuSDPRWDZD/ITRlW7HCigV7uTpbgfGG4fFF4IxL8yr+p1nzI7mz1sFs1GuOGU7
C3CnR8HfHEx1Y6s+HoHEPz6qcP+p8YxRz4/L2q5+4iNt+duid3kzzdKntpOXSAZqEMuWqVksJGA8
voCV2AlkngUWFQRQiM4YqwZrEUrgpx+5k3XMys1Zj571+DFcaXfjfvSnQ4cvXVxDYSCExA/Wy68z
PgNTAXgKqHnDxhQUPjl7no25MqIJgjFl5IaVhMlf0fjNeb6FGUnEF8zess0UwKWdKifNDbVVWnyM
bpsH9V23KXsHL0mA7MLh1a6oXnNmJRoW3DDgr6LFztieOReEnfPCnjL7gxoJFi2IY0zvqXDX4rx5
p7HZCkDF6AydBmZ2qhTVqzGerSxy8gNuXLbrn4B6+5g811u8pIGDidr1/ESfJUDeXrYV9odPLiME
41MB30GVsYxBOPWACF8oCYHgNnu29Nu8f778988/lw4ODIykg7wHNOAWj7vTZG3E8HQhwJs8O3e0
bY8MGRibaPZuyO7XX9WfTxADM/7Yw8LeIFeaqOdBl2cT8lIUbI2rT9onuLX6XzS2ziMhJ4s7vASc
PpJhQJa+aXfGlm61DaNCE7fQzp92nCQuOsXdLKcoakafpQrSfzLQMMCk/kZWHbppr4dbMYvWuafm
pPJWqZWYgSTQbwqUQEczGakqviJJHNLvWEeJumrQR7epH/7Q3HzbZw4gerJA+Lg+s1L2Q3DtNcCQ
YJGH72shcbfSPvxUP9zgLbkhBUCHUKZ5YP6z8pe3VAR8cv4ygEwAY6BIizQO486cn4HTDk1SUvZx
i5tmX2GysHdsp3nqN6K8efXzYgcKbC2Izoxg6PT6V7HcTnM8Ro55PzKuGD/x4wCTjHs8XhlFyq24
s3GWWuEqAgPSZkSIKkALuG+bhqB0Tbswwcs48vOcgi0MPTFJkMCdfTjLYEPV6G2w5xUACk4V0/Qh
NdIJU9RoajgmQo8mhNtjpn/iwSzmvXDb0XUEhzi/0tNNNJPLLMbYIN7+L3CbXv1YwDLBT1R6rKou
Qic//1qnEvlOvdmRubVLSCSPQA/eqb7mDdes30Z9iGydxPsXxcqzOMQJ5fxamo1F2IB0zZnebHgb
9X+sXVmTpDiT/EWYcQp4BfKo++qqPl5kfQICgRAgBL9+nfp2dypJLLGeXZsemxmrng4khaRQhIc7
otPqYc7n/7fRbPf/YHRxwE3+YHcG5GKj4m3YzZpiYm/d/McoqPFkPCdUtk7wd7LnCwvqLc66trCm
XAZpEckagqfyKr1BNumInGbCrqZ9Ut97CJWdm2HqY/pED/lxuLMgaVRdgar93jt6XLz/u7d3EoEZ
8mMTRS6eiF14QDL8rqTGAdzSc4QNtfZvblIjwTu9vtq3AoDe/7yZtsZ03jGxWL3FbhtJRq1ywESy
K4Jsb7gvrvVxXruJRLOPbq/d2Yt/tog+ZCR70YB2xgfCWoc0GcEszjoP/aHD3WQctinnzo/JhZ3F
DjcZCSbuwM4Q+9F0WyYskcf6NjuKw1b/whldmr2wtXg5+COwI2kDW9ntBOED64hOt/10I47NLdmb
x3Tfx0A3cXDW+0m316APk4cBirxk97dBzemHLE8Awx1HMEa9Dxpog6u5+j0zpVnXzk4cyPNla2e8
m4thL0MoK6Sqs2pYmzOcVgIsAZLJNBnuJsRS9BhA1YughjjbBiQDxYr5tgCbk3fIX7b69uflPNmc
4EBGNy1QNdC9nwPH0wMdLTp1z33w+XZE+rHf2NXeMWtj5wTl7zIw6XNaN8auzqYt0qyzmwSGEUqi
AwianuhLXl6RrjPJoOM4Eiho2Y2q/tRTb4v8YMvIYnSDHtLUm40glZYex6CsY2GBd+Lygp49z96H
Am6LOeQn2KOnc8gbERpuWNURpFgqEvGu1z+mEK2EMasN8YNTkb10QwGm7st210f3j93FFWK4ZZt3
WV1H6GZ2jy7YjHaDqd2vl62seQhwBf87uuWdMdSoM2lYyTtl7GzHNWOlx5+Yix/pYNF4hGyg7srk
stXVsaEfDUJ7YLhxvIV7+CMu5TrHjaHCqo3akpLIEEZ7uGxldWwfrCz8w22R3HNnKz4k29vmt+Rh
YtfQ4WZ/VMah1LFh7+zSnz0FOklgKwStC55Qp57i1dIc2mweFYCjdUf3fl28TU668Qg8f8jADqgE
sK2AWAPt5cIjsY3D3hrbOko9VRY7X5VoWhTcY99F5mcD2FcYSEy9qrOLCE/Y8vtU1tmntmxB1XB5
hlc+ZW6XxMNtbtPAYi7cJ52cTiHVLiI8J0MnGUWp+aEKKR+ulZVO2T4oXdJfN10eiB04zqf60fOb
EW0qDgVRysaWOYuSwXSMznRMjD0T6iy7in1RV3auWx4NQWt9Ba+ZdSTIfb/Ytcp+UBMgusvDX7UH
eCuey/jr7DnejQ3Lc6V41NUpGpocic7rqBM2+JoYJ/wZFWkn25jycyeDKQ+SZiFOV1CILeMte3JZ
BaEAlOAH5M8t8QhJVzcmWn66PLhVQ0DDOXOHOt4dC0NBrb2yHA3cHUDddG72OhYEBDD+FsXUip25
hDQLd+OJ476HER9KsSUDK44yATVpJ7w87LavPrfoWL1F21i/gTVdMwXXCNE6jdzGmcaMok7Z5eXs
rVIEPy2hwcbhdvWr6MatUtWKKVRukFhDrRFEZcsKqz9UTjDW4O0TJf9dZVOdqFGqODXcref2+VmK
JiY4Eko5JrqZ3kO+D/PXTMZQaDssIlVx8dCYzvDUF2O41eV2PqCZ+hLc0y5A67Psy+nh1mizxd34
7utMXpuCcB55lUSDL8CTfyvKhZcu6CsQDKM2482irAtjbDL6wMBGzsNujE0JWt3JUC8pZez4t14e
zNUfJCZRTgQbweImMj0+6YZlPNKaoiQ15Tf+ZOBR2LKtO2/+k05jMVjyoL07kzEjIbqYwHyocjq6
syUf57DDm9estJ87Mrz0mRgApwHa7vLYNiy+H94fPENQe8hTgQbzvP41TXjVV2lM5TH1DjOB22Vb
a+6BQeE0xd6aeydOV4wSL6s8VePodcubANwE3+pgCG+grL7VTnru7+BaQM/EzB2BAHbJZ6hgnFsG
LJVBnf7gZqreY7Lnvx8PetgDJLHA3IMw9nQ8vecM/lgzHoUW29f66Dd5YqCd7rKVtRX6aGURoXCP
VzgosEKaAvfVlm9FTj6PwGG11Lrxm+DHZXNnizSn4TF12L/vPTwLcwEdWD7YNo+mPHig1ECvnrjK
LOv1/2Zm4elV0VcgHYCZznNjyIpfg612l2b24bKZs8k7Hc2yDcks3dqrqcWjoGjDOynza8aG6meu
/OKu4aP7rQg9uSWBceZ9YPABVQtuKjSNIo01T/GHPVUPnQ9fdzgonMoXVG7uLSPYyj+sLBNsIKJC
pgwQgOXNO1lDbjIT8+dKb6f7PyxtYpbm+8vTt24Fbwew3UNVawn9BzmzcO0S06f9H7QGsiwXNxmv
kstW1uYLMjlgsp3beFEuOZ2vvi46ha41+ALqtftKUnoV1lR9+TdWMFuggMeFsWyGpCIMStrDigjQ
Xc71zzodN6Lu1YF4gEqhMWZuFp5jwQ8LXxidUZA6hImpgUB25rUxcdXny+NYW5N3vhVEk9DiXvJe
+tKWGpqveDGbZuEldgMG0oiOuQRyEwH/FF82tzYmBFwgbEWB2UXYfDomAUZB1fOiihDBVE+9YuRe
gP9gw8rKPkVYh7rcTHOJrPn88w8zVwkHFMcGCAzsuhBvgHrQpKsIyFx4zz6BUbnnER+b4PXy2Fan
0pmfxS4CI7yWTq22shMdo9A3ntLweeY6Uiq47qDidtnM6uD+MbO8Y3WTOk7dZBW6LvvnttdXdeFG
Op2SNhS7op82ttP6qADZmbmxwPO28MI+CAqHjhjVUDqpiYs9za7KTod49KFtccPY+tj+MbZYOKSU
ZOqi+zYCgTxSA8ah7ovIY+JKBPoqTDda11etgcwFApcEb+flHvbs3ChAKjtHEJMF1TiD5l/RA1xY
IDxRoKcK25pk8YTXyhal2eqkouDxXpVABLO4FlsQt1ON3ma4ofhti1xBbZZDS8bMt2KXswcjbg/E
zwhbEOGilLOY0S43c0goISEI9lTjMy8EWLaA+mhBCSC7b67yLfIvTnm0J860RiDuRC/m6TZAV4Nl
jhYchgUg9vCaoLhRbQnsjxducUKuTmOIBDaWAFCGJSdkw9sMTXYCRCW1ne6dfBC7Bu/GhJQl+xej
wgs/mAltcX0to01zNDzdiKqKRrBD2Zl+bcvqHrDlp8ub+zy9MfP1ocIH1QZQEoIS+nT2rKzmKFHj
6OqDUH5VpnITG+39iTK13FFZWZGurPbKmO9Pf9SvrMiHjW2xdkZ//ITFAqJ8pTsjxCeUQ3qXa6OL
aNmRjSN63QheJeD4wlm9fEP2tlNIJIZhpO6yBzS9us+SSfv18nSueb+HKOB/rNins8lonhoSjUUg
9SAxR2HHH4y9xYvfhbthac0VP1pavEak3bLQmC2lyuqjLqgfkOVE60iZbhBVrx1angUaVDtAVuFM
HQkUdtBKNOCIxSRfOm0QUAWaPG5kRXfNIH96TU9fLs/ieQ0HTokTEikMrBbKtfPgP9ynTY6sAwkE
DkoJCmfZN4BphG563Tlp0lZszw0jB7NfDE5QvQ9cDUiWmZLj5a9Ym2FU2dE2OjO1IYY4/QgdNk3N
cgn6xzF96sriarT1SzFu9eWsOeZHMwvvr3pQ88oJZgJJhyQneIER7d3/i7EAMj0jYZEMWL710kJz
ZEg7vJNFo49DbU1JT1ASKQKSb/Ubzz5+kgXA4uF2g5oymuJnPa3TebPTVhc8w/sh5Y3lgcLSrfeG
oYYI54gduY0/7VpfGhHnRlsdR2Myqy+a1TMXfd3tlWr5Vg53bSXxIkQ8gUsXUeDii/xcNSolHh6F
dW/F4J8q9n2ji5jqvvwXToM0KWBu7/AsMq/2B8+lzjAQxwB2uBS5HfdIkf5mrhUeM0Hl37KwzPMM
2kJQ4NgI1pfpqralvCh6zSPqIOuWhUcLVCwVs5O/dx1/ZtUDUQRIcZesuM6krVo4yIpZubKObR++
GbVfHnyn3hjPOeZsHhBUl108opCMXYL1UI8Oino0kZAIJfTCLGrK3ZiJED3LjWHepd7ko1k+9B4z
bQ5eRJq8A0g0pPYuM0b2C4Ayx7j2/c59a/MSTPdoZnoAej/fojs6h1Di6keUA05D4HEQDizOXkuG
ZqqDvAZmlf2qroLvbG9qIHOBAddJs0/3lbHhViuHxInFhVuhKoZ6a8VAto7+1K7+6Q/l4fIyn+Pi
3gc1c95CkWVO+J96rjFQt5kkBtVBGs7clYlrRMCHQwKvO6CIzTbu47Uzfl7v/7W3OPcQkmZ+68Ge
BNSYvgFqnJhX9dXwaTw6Gw/bTVuLl5JVV1mKfjMUGg/Gz/6Q7nhMj81V97StJriyUmg4QkYXhVQU
pJdgkQ7ahY5RjNiV/Xcy3I14el5eqC0DC1cQU1UVNcG2dzON1uE836dZu1VmWjkxoXwFhnXAdVGA
WVbVZUlCVYKwNwrGb2N2NMo/nH69PI41hzuxsViUbnKALx1hww7Z9NBLt3kby8rfK14B7c6VeZO7
2bg3pcc+T8hU3k3mnbYRCeBc2HL+1fEi5QoFtjWBS3s0KzAt4x044KZ6Nc1SHInTFQff4sFh8uQQ
hzZLE+QuuqvKG1D00GRM46opCTQxXRKrWtEdggm8CoYu3F2eqrWvA3fDfAqDJx732OnWhGJHQyyF
F44TKiceuOVcDWVj72Sn6N8/O1DBAz4OrDbIpC6bwcHBaaaVHUBsTORvaU6tqHKLt1C0W41jK24M
dCECBBc86DNV8umY/ICxqkZOJoIOQpbgMP2TEfHn8rzN9/oiEkE1B8Kw6H1xgJde2OBce1BWCTEY
P4+0p3eZixbAmWUlUBvzdg6oQqU6QJkKcFDonUCY63Q8oSZGKypV4Tgb43FXJf0rYua5eXcCEZu4
Ju2m3O58Qi6Hhzc2dANwFcF3FybLsCMNtVtknYjZR9kwQ0OZunZ8epv5JnRzav65K5D+/PtZnbl6
5nIc7tRlNZOLlA50RtyYKf+kqZmBi7T/JG39hv9lK7O25vpIeEKQfiaXR1R1Oq2KyrKDIC3cpH81
3FurBX8I+3V5QCuuiEoLdB8RSYXIRS/mcRBN2HPPQAIhD26Vbe2QaN3wxJWlgg9CMcZEvQXTtogY
miAvjXJA4qCnVthHoadJnjRuB/mUsmn1N531YMIBv5n4PABYunVnzEfpwlMQVaEiMqeonbMmMFZ4
RQg+FhwgQdjtvLxEdwuh8uD0HKTXbQ8+GM3Z0ZQEklOeUT5fnuC1+xc5eA/cetAQBif0YoY5sakq
HImkL7TY8aib7pse4GI8SWLB0WMXjPcAVO9Tihq5qcjntN96laz4Eb4gwIsZVNS4mxcLkBoMqVKG
L2hGMJg6oruRLVQEqnbaiGLXVhp5ZgCY30Mbf3nmYKvWFEqeEZ+bj02vORJVfFe5dyzNuo8bbn4t
C0gbXp7hNRf+aHURTI0ZqAl8igVusyFGqQ9KaPWGibUZRCllfo9DixWh7+lOtB1Vt8IZsEvGDtoS
oExxSvOFtRubccUMXv1klkMBrg4lglMzoY+LrbaBMEoHMVlGPOAaVl8qnNyenfSBKflWHDJ/+GJz
hNiWKOiaYOFA6f/UYptVoSt9bH9SJvKqmjlJwKoDuNaB7wMeGWw79l0Z5InJxSB5aY7cCGCyHnf0
wEF7UH0WUPWFQMCDvZ87tbfxt6s2Ueadq/N4uXjzzz+8TAuAcmVrQmGxl2/QHdHpk4sL47Ibrly4
2Fv/2Jh//sGG0WnK3QA2QhcrN6QHo/7tgEDfKH5cNrSyy04MLXaZCwokI6eYQCVSSEg6oJXibBiA
BWv2NRV3IMu7N3P95bLVlV2G/i6cIlAKANBhWQkpJ+EjTgSSUOa92UH93IH0lbJG0zxcNnSO6Mcz
OCQIJRDxIYXiLxyE4B2GzHmGzdZPdpP0KREumCj7EcyJpTehqq1B156a7RgPuI8/axDF36msr6ek
qML+mTm2ZlEDWPB133P+RCkCoY0DYeUjwbaPRwLquPZckVwsgi2a3BAEsNEZ0T13G1UOu5U7d/+f
d1Waxf3OjGmR/X2+GGHPLP6CO22+tE+9rMmKKZCVBlw1LD1wp2UmilLUbQeycTSsbJkTQ4sXSjZW
2KQShlJiJiwNYluNcV1Wu8urPc/T8gBCkx2wHjha0eKziHEgDlWrGvhbCBtNv1zmj9AD1H8gsQFs
Yy4SYUhvY+nOB4aCdQAKZQJmDB/5zdMZ7NKqIp5wEQ+wAU0JlZXtvDoTh2qwq6vLg1s1BW8GVtr1
0AC3GJwT9AOUG0Bt7SK7iQ6fJ6/JDrXzt1ohyDbibvrHjH06IterczWGGFGed499MV2PYGO2Kfvr
E+DUzOKu0HbtuIUDM4pyPL4V/TqY7kYEsTVji8WxA9bLMcWMOQ4QM7JNfB18dtuNjPD5WWYhSzvX
xaGvjhN7YcUQcCsVdohTBgPAOuHee3nz1xsVNoDLN4FawD+XGLeWEtcQPmxMqgFFh/NoM76RbT7f
OzABlVQUsYCxQNx1uu6KCsBvNUz0mh2MLLibMjNuNdtDiTdx2maDgfj8goO6DsAv+IXMiGkvToTa
G0BNN3EUp1lA4sn1j1bFrlBcHaMsqP6+ZnVizVmgoMOKFqXyYc2rzKMMzNuMN3/v0PMD2cNthloL
uphP58/oHKPMIUEXWUOfx85kfCKk33C1tTX6YGMJ5rbBDtO5BV7DkF47hsqK8urZCOj96KLV3jc2
YpAVx3ZQdg5sVDtQxls++hXOT9oyFMZoi5q+Bv/IFV7J1eGvj7UTK4s7KGjqzLHVXH6rZeJMXeJy
SDwg/ft/M7NYHnealZ0ymNHSi+y0i7pURpL+umxlxasR+wYAvUIm8vx5qMB+IMIJVgBtT8z8sez9
iJgjEBjFxsWztjgAqqDHBBmmueB86m7QdtF1A1+A8qV3i6z+FWjDN0yseJvz0cQiBh2CjnRDVWIw
Uk1J59RvfYjmCK9VL1ZWPrmZxzY8btUiKqTIIARzRWb++Yeot7BFyUwDkIdusuLKHZGFqZIc1bWS
d0g7hRvmVu6HGTkMFQHcRUg0LY68vsgr8LTBHIhfripImnM+/LI96NRd9orZt07DkrnqizMOrJXI
BC4F6AthIC3S4mgQqkMPa4aSTG4WJI86jO1eDkZ4jRid7LLJdQ45h79ctr/iK4iBEWXDVRA3LKFb
OTTFy4JjIUWQenEzyvQK9Cve7l9YQWYVCS0fIdgyweRkNhksgtxq5zV71alPkvn1348EyVQUz9Ax
gyBoWX11dJ3ljg30TdoMX0CJ/j33UEa/PI6VPXxiY3EgoZ7JStHARkvKuUOjuC0V9SJk6o5Ep8OG
tRUfBNDNR5IDAvNIbC1cXqqCWKzFkV6FWX9VyKHf0XCgT7zn6cYNv+IGeGEgaYSHK1Kdy9yRSlsV
FC7c0Jj871arkjE1N271lQ0MEwjBcQ2i+OXOn/BhA9OAjbrjGI1rNtaXLhP+22Bx0e26Ufoi0iVe
ATE4UlF0vLxo7/N0uscAG7WR20cuFafvEuxWhaLOWYVVs1V+nEiDLhfFbgvH/pQ5EB7wS8ViFTIz
yszs2Kr6Fw36LzZH03AFttoysH6IVv6EhPgbDvAKL0RmIAIeuzjs0Uzn1NSPbB6OwHEGgAdOlpWM
BrHjcVQPPNuSBVk5ME6mcXG4d0qBXrTGNQKRQmfHWVHsQZWkjsVYIMHYDPxgGBm6ehwCnRbeTxth
xqqjANyDoixiQmDdTlexcLyMqADIUsZEBoJxSVm6t5x22trO81Y6XTRrziMil2viDIKQ3sLQNHRy
EPMlNvrVH7tz0S4dFtkbw9jj0vKqOLdMefQq5iWX/WVtk+M8BDZybosDW/6pZakhpInbDGk+1GOC
Ir0thhsr1YmkW/RTa2OcO8wAN0Y1CFvj1JISBFQMGSzRjo4EBGaleZzGodzn2rYOZg6WDwvNd4nh
e2xjN64N8qPpxdliGINVQEscz2FReDFtyW+fufvWBk8oZ9X+8oyuHWTvtEToK5oPl8Vaap6HZDJg
rLe9fRagv6+Qv2w/3V02szqdQDVgIoFBBnHPYjpTZuftiDs7D9zsrRSpPk4MhK7K6Ka4NQb2SRAN
gphhrJ8vW15ypsz1KAAIkXYHswa0bZYjhLRa6AhNvbjbg/rdgDoZ6LUO9JF+YuCnSNKYv3TxZ/sR
2kZxeM33xld34xMWG/PsC+zTwTeTo8epwhc06BpMCZgP+I/Lg1ys4ruFOYEC1WFsf6h5nlqYlB+I
DNQ3MeQPItkhd9uDDLJ5+XsrKL9iNwAnaZ0dMEaaD4VNMQ68yw52i6b29ilXfy4bWfWUYJbQfv+1
fPP1Mu8GjRpsZPjUBySYofEt5pNtf7PoqL/ZWVj9yQOreWpsD42w/8I40gGASYFiBiDe03nkxClS
myDt6DQe2U9oDuog5+OVoE7tRBnXZsp2qM3wfWs2ny6bXruDPYRIqKCCleXsaGvxVbWY5mKmz/04
yLS7ZxXthzxCAjmoX7s+1SJG7br2/y7AeHce4F9hE53G+ICFe/qVmSPySEHhEX63g9+F2kKfzM/0
D/fFfwyg9AkJNGxA/0wBGXBJ5ciMxOM1GEHu6BUo+4vHbbbLxcF5ZmdxyBTgY7KzssBA0jYujSkJ
lXuF+zIm+Zao85opwFugko24DONa5MFaY6qtQWSQoKFM7wU63ZMWPAUxmMl0ovy+3MiJrYBFkKRC
WR3IcnCSIUl66plM867tBUoJhaHMmAO3f+e5Wf9YsgaNCNz4AtwfWIXbEYCFycTWtFpw2gXM3ldN
MHy97KuLAw2fgY/xgW4ETesM/1pEGqjw0pAbCACI5dcxSmbDjoVDeXXZymKO/9sKet8hDo5dseyR
QkNt2cr3MIO9kvy3kX2ejJex2HpOrm08MuPMEdDjjbIs59d4K1vNiD2PN4O+tTuUpDQwv0+FU4+x
Y4Rm3AXa3LgPFwf2+9gAKwIKGuSjuBAXy1naIkuNbL4PK/8VEjHH2iu/gq1vI5RYNfO+VKB/QDPl
fNh+COwRunlDmcIM4/UeQSPaVrp43CJFWHMHgL1Q8yX4+wwhSTIQ9OJFB/CQ35MbVC/TZwGqieNl
d1i7GNCSBzUmNBoh2blwOqAUZE4EIASMtv1OySA/DMoH/9/QFjdVk3r7BgfZs/aUeL1seQXbgngM
yjkzgR3eK8s7aagZa3J7roVmA9qUHcM62rT7EXigCgagIdhZpf4mc/uGusNBtC64AQomj6Wj8zjz
wM6GVEJy+ZvO5xyfBF0q1PI9aDmZ888/rCzorgbCPLTDoY1MZTFoCYi381lYZn+9C08NLaZdqRHz
W2PsdkOTsOxvsoF/KiEQUmvy6/KYznciymgQfJ77g3C0LkF3gcmqQAnsRO30aL4oywxSyH0qRjDb
IqUURFCz4GGk2lFsAeDOnWt+h6KxELAe6HK+B5EfprMC5ULVO3Dhohxt8AZ5TnpPmyx/cYJJ75BS
I9A1jmqabilrLnYonmkIuk3kRPCWckPoIJ6uo595Jq0dsB/D8Vn+wxrdXvwuB2gHvthojSK//8UU
4x5B7ymgjShLnJrzfCMLG4nVzKA8R76NvowGhydu8KNSauvOmg+xD/c+DjmsJ7ocgZvGNXEmgJeV
Xee8J7CG0YTYCOhSvlUqy57ZEDFSqF1LGf2MLnxQUXLwfUTCRJHX0ulGQnRtq3z8jMUUV85UG4GD
Q9ARlH/PgJAniVcWrE0uz+35fYXhztvRtFFSOmuCnMoSUD4F982yzInyAli4FK+puE/rq1Hqjdc+
4u33c+fDBJ85zyJcDaXsRAZeop3o/Ie89e2mj33GXGyVWvcoru/RPa3AIhPo1DfB7tvWCt13sjdG
tCMoiQbhPm6L3g0OVWmPfVRICkQirfwGvNxhMQT8y9inbYFWAbw9XH/npkjlgf8w9FjeJVNu87GN
RZmW8qkPZRd8atvBMotYZnQKfOA1eVdbcUDTtg4TUFJNDEXxyQGLPRLSvcXxs3CG18dKVlUzZ2fc
yskO/SCp/VgRt1WRCM2h3gsytLSJxikoUHdMAQjfZ26qd0Yu2BUD9dXNKOwMyARisOsKT67rxuvI
bWWmYYweaC/yQJP17JV238eyqxsnUgXP7zQPp2e7EjlYE5r8FoQ1VVIOQ3gvZdjsp8o2wTc1BnHQ
VGhMRIh+LcvGeQ4Gs70t875HzySpDik+ImaihraCMvk+I1rFdIKmKbR65bUr7PGouW9ctWjc3+Vo
Krs1ulTvO8uRkc1C78ZDjy7El4yB/DZsrwCEo5gePNvi12nvEMxYW+8snVlfW8dkd2iaD75qPRR3
k6/1HmUg43XyIaYT11DvQw8Nd/17GUq0lTS+BXZckDuZ/cR2hs7AFDoFM1CypBNwZ7m6wx/b7Wjr
8ZdBkfyHUdbA/upcf8qkCPa2r0iMU7mJkflmEeFm8KKCrk3s0SgnKPWwisdyDMDb1/nyekxBc9be
FKwc/UgMquvQPVSo785QQoYotOh0CKvOiZA/ymLVXMvZ6eo++OaMPWQIfbOBIATSoImURn2YnEDe
pW1oXinLLR44F82bpwMdUSHzW6A7rEjkXXffm1YJSFZn8T+GMNkbyVKQs8mh7W5YaYgxIRBPiIkR
6MQ0CNiJQ0jcOEXJb6eMiUgIgp1iafub05rijtBe7sOC+i9jCUq1kNPyKM0RshmAmQHrWUMvRU6T
Smyr72LkLJ1jNk3u18lK+13gV9CsoqFEZ7efJb3W/M6QqIsUvgMvc6QCj6iXBjsbhZoxZtASP9Sd
99R1VbgzWUcSYPUhB4BW+msIFO2HzNtNogWvextMQ7rTfqW9uC8s/bmqOvKTI+0dD5NJd3kVAEnY
WAPaQ+zciky/afZc26gNd1amxAFAS+uZjkpHoy4eLZcBVdb/4Vbx6mXlDrwoP6cyPDZ1e2R9eVMx
8SpKMGqNxi+kjb0YfX3yGE68PeqsQvPuqMErYM/iJrr+JJoAvZNABnGfxGkv6rj2aR/nehp2LRnl
NWkc+87tRGS0oKaXVpniAEArTVZhTYLiqnaHO2Y4LyaIUnaO8JudDi2NWNV0HxnlD2WZ61i0fAd4
6IwAb9GWCdvm5CWGK7/UfY43gv0FEg521IOUK0YzP/DqtL1S2XCHQEwgxVx9B1nTm9vzLEqtdETx
lUyRlxXOVYOAvzOhUGnb1VNI2G/UuB/yIE/3eU1rPAM4+IshvYumA54d63BK46Ex4aEg2Ku86mAb
xNmjNbSNxyr/gY48EWfAL0VplrGk4r2K+iaE6CsHFR813M/UchNwIhXXIG3pgO31hluh1CMc/K51
bBiUNohcQLyVOLqbsHut624CXcSEQ8zx+HOXWYcAsx81wJziDFEiMTzu7ulA0p0ikx3lAwNlGB+B
nwh7MoLoFSd8NIaZETUBFNeLoCqi0jTMIxKav0DXGkRtE6Dd1qr2fVpk+1S4+SMlQZawoEVWHQks
BLIlAyYDFR4RcYeic8Wp5L01OvqRswbBOFr9p0et0vChMQrFIjSzs8QPfo9GdhPy8EFD/hLv6S9T
aMDTEQJGoKd6HtLgGPhzwbAZ7oZMPrYuTr0GyqSHTgsS41F8MEfMIXOPI3V3tlk8pJAqEh5NKG13
Yd9GfcZdYCYJsu8IIyKS1zrOq+Fn1oCWdGqLA1qkPrGUfe2Jvp5QBY2IV9z6Y3BgAJIjqzPdykm/
OrK9E7Z4KscRkmwm/rgStY9GG0FMeHlTjs5N05aJAlo5hyTKThvpg2L5oUjpb91QyJa4AcODHCz6
oGPfhWp85LLzEzSL53FtFPuB49GgbC5jRcwpypS9q2rjrpm8L3zg38oJW6stQbXaPNXYRp2owKFZ
gOg5RS6q7KC9LOtjxSCZV5qJ5SN4EmiOhnogVjNtoM9Fpt+pIHXisnAHlrrfyqQxTmwoCgg3priU
0368hRaffQc60hcrL7/UZBqSGgoAkQ7z55YXCAqbfB86kIWTUEwdoExqZUdPtNfl2KRRWkD4HeAQ
dMf4kDP2DHkd4gaIOwQK0WRmP80MvK2+wnjBoziZziGcun4nzPw+FO5d37cMcH0xkOFgFvZAE9Ib
FHdL54gHsw3rn2Wfp79SEvIbW0k7MTL7s5QTjeEiM2Q5BIe4Q2+7NtgpJHQnUSCHnGv1rYQE2q4Y
sha4sXGfe9hesjhIeAjAa8+QKzaP/SRkkhpDu5c9YUloyB4Zvln5ykpvGhxv+K/03sJvKizwa3f0
gRcOv65GHUPS6MDCYieYDT+u4WM2EOTueKwLziIPFUHcRuX90Nl7twc6eOxjl2cJWmviklXPxUgA
1bPuS5M/+hV41mqdlolntjJubYkyV1sJ/AZHIXejoJLEsoMBnhuQIoRJ2EKDrUafX5mz+yyFcF3f
5tctEpN9c2OFzbGt82ta1TvhBfiDZRXbtQItqWIqGvPyegrTW7cIIMTioxPELvPPJm9jo4EKQm64
+2wCAqqUX9qe7Ac/3IcooSKq836mVRvnuD/9yflc5S2OfzRzBOZXEA7swZ776hjoRwgZ2zFP7nwF
HSJaxcEwfutY0aDaazyNhOx5Sz6Ftf0KoaSZqNE+pnZ6aGu6G90icfth7xrufVVQ+DRtflk0+5F6
9ptnah8XhcyTTFgRiDmzCECwR3DAQBxtuu/A9R55ubt3uvalGKxncBOgvgaXddJXvx6/cvueKDf2
jfYxKEPo+bh27FniigXitiGsiEYv/NYW6mlws13fuQlaGpNiciLNbFC4drtSsBuEZGMkRz6i9J++
aLP8CjS2jLT5u6b/xdGVbdeqasEvcgw7VF5tVp+VlZV+vzCy90lQQVAEu6+/lft2TpKdBhHmrKpZ
Fb5PK9wCtGSffFW3LdiOHoh6WHI9dTS6IXOX5NG8FPUc/mnb7Eqk/kNHOO5vEfIVuWpuxLBvplWT
x2v4JwvapRhqWjbGu6nMQC1kmmPmT3kwBF/45F6hEVbLJ+EQErI4LjMk8ZBoe91qc/R+x0StXq6a
L8cGxZLn/uMzvIv64KFPUf95OMdDLPWKE8MxrxItfgRdZV8IXC5TbapfA1TPyt2kWmiXu8IRRH90
5EBj9pMQH3cciDCU6UXjkN7Ze+K785u/A8XLnlL3Kn31ztm6okYMH4HdfZNw3Iq2MwfAByXVrswM
Vpd0A+YqxxabABYBiAmWufICD1F3zX6ZncyRuFqOHsqwOG6hHolPYRu2OxH7D6Zdz2EbZwfj0Sss
tPa1p85tB9fpcH6Gc9c+mshpCRGbPYYVSbb9PGQULcN0hl722x8Jw3Fb7+JGPxPt3yQ33YHK5r/e
Q3E/8FhXXkef5xTe8lF7J1H7g5SbJ7HFhezr3eD1Z4bKAa0uhij+LjZDMZY869n7w4P+tKAPYKo/
4D06mrop17E5OO4BCXKlaFUVjAhPdDq9w86sjHCpyXXZww0Emc9dgvlwcrRzUkWDq+J0+NMxiF/T
RNxXElWLhMf3FFeE0esszSGEC0APn9+Yo4EJY8TEbDjaVYuxBMxf7ybXlNpb37P19yeBz8l9hY3D
YMigTTVs85E4SOwB39iBVQGId9u73M2vFPeZlf6Tv0X3ZaFhGSqR7lfdv9MVgU5TZt5tgndj3E5d
20k8HF2IdXsGQCyK2dgnmHM+uK1hOcIzlpxMCfqMaC7TIMIpgiVomkLql3qM70OU5j4Dj8vNh4gy
DG/BsnmlANg4KiizJ4q8qEiXEb4Gl3jvstIJXnJqrrqJjrFqKp6N12hJSzg/lwtzcEf9xstQTVGE
HN0lr8Ph0noZnnaU+xgMh5J4B4H4k57EzdP4fP2wkO1Ud+KZdLLSass9DzoD2j9ooCK9eUk4rt9o
e1niD2/+0sFzL+c9/IDfrM12GlWZa9Bn0zfS//HHv2MrsHikgCcK9mP82rhjhz9SJi5vlk8mLs0i
36INBkWQNKdDlq9yyAN91fPV0y+0zrBj1nK2MwwtVKn6fzj69lG0Hf3Zz8n66k38wDzxiEkumXde
cEEBlG+4PCfjl9P4Hbd+kYomV7ovo+jmKdQQvrzGOina5FL7Xw4Dk6gjizDjz25ermPAkArrSjM2
hQ8b2Xqa8mz4kJJVEQ9PQwfsjX5zDL7PyVjx/t6Y9DKH/aNn3xi7yW3Iu5FdGzlWmXrT9YogL1ul
HEhZ3OwWspYyNqX0QnQOLWSCEs4jn9EoHiAqyTOHAMYAYjRkj/soLjvER/Djah1qBu/c0WnH3b8N
16rY0L7IDW/cdPZ93HuU7RbQjys+lqmsWCjf1RhCzX4N1ISqYNB7aqOn2O48ODBEfCqj4K69Y9C+
uuZT9mjlqa4QC7lb0QMNuAWSXYAy2+P/wRqoJNu08+Kj7q+BfIjFCQJLqBrjUkYKY/mDLmnkFUv2
Z4oRUuqzfBUjVILBruevPH70wuyu7Lvt9iwOS2F2a/9p0GqOdQZkIs6Oq487wcULAt/Hf0ny1KH9
HQns75cI1be+GunvCK+rBFLkdsIEx3waYKwXdenZxOkFGdSI/liW0mn7kq60WJN3xpGGOkKW8Dk5
e2VyfBuzv1E0AwlpqqZlUb7W7qRwBURrV4nulQ7rkSXNE1HxM6REO9aq9yBEFUSHqm62auYm95hA
Ye4KZ71T/BsLvepcEVfUCjeIFIdfL1KRPczDcfNspbt1t83rkagQVgUhouXDl2kMsBdesvl7jVTV
xc89+dj8uIzETSc37k5bBn5OIFSKJQ9es0/i5jzCVsX0OEI1kinBAGea5b9d5EzqXZT1Jz3Me0yc
oGvJTikx5xAPgdUdL5v4mWTT68ZxtwYLhkN4NWJZJvcAe4gqY80lwm4WQ/TkzYcaQq186L+TEJhN
1O4ICvNGmpKaDcnH8zmpg5exd6d56HbDNF6CISmg28GwRQVzkf/QCgSwlF1uQ0+/poS0RRoNtybo
vzDfdjfDAhwAeHzfo+H0PFnQtb03GfnCYXCYpdeBMbRPsbGlWSP0AA1H36VRqIrmp141TnBQQ/h9
JqQe4ot9NkDwFSUPIUsOWSYv+G/UUNJ7qJVXCP8BwNRhBCmh0DMMnb4ZcH8x2j+XpDltrsNSzUFa
iWWM/h/ZZgg5BG65wmBsp0nw2poGV0y6jxsf181UWdz9WranpukvZtg4kJapVMlUkv5TKASgNy9O
TX9hpFqMWX2gPkJE+rHC/Yo++idaNhw6HxPU4JK1VT8kYQm7qLNjqHixI+cYhbQ5xn33IGl4sSu5
i2zeKcnRxSDWDdKDNI9/v0m6QOmLSnaMznT7LblhviSTkm3jH762+diNee19e8l296isJO76YF0q
NqPvmKOKT9EeDVwu4/bS66Si2AwR/du2a97i3DCW7gL8kxWmtsqRuzXLyfNCKNj/DWGAdWoe6HxL
pjQf9JxbtZObWAEZY5lhNb5fmqQ0ut45yBOQPIW/PIr3i12eJ56eMDv+sgAIQ0H+TKI3EfjFIPgp
nWi5+HUV0+cNHXWogipRhwgPdeunKsXB5un5QU/Dm0z1TqoIFoqvDcGXBna4xZE7uy4s1ErLjsVf
PAlfkgE4U4C6VJiD14IIQuTDOW3oA+qLQxT2H8RHnRrVJayEHkP+YoRfUFofQcXDG5nmMXwn6yCf
6Vz0KcM5CgVjytE4qSoRww6jVIh9/Bf2ZO9lbVE3AOmTprDps/F1NQYgSsOj0vq/QFUROwhfl479
bRsJ0HezBzoHxyBDjPsWlgS44eiZA5uXXCFSziaYCvdc2ZEL1LUS+r4Z9aI6aOz+pH2PncPuQVw2
zpx4++OxqGRzd1G9vYgEoSoWAEYCZIEcDR7WAFML4dvci95os29aXnB+qPFB+M/AF5DkG5qhMfyP
o7jwcV5FQAPQj5+giP8IKPL82PqBlOY9z167JZUo8/95tT0NIXJKHN4Z9uYPOEe37Tx4DtX3cnRK
fGi84sDbMAURuUOwZDjUQ7TDjUo+MFt0bQfvIgYAbQu1/7GxPi5sNJWhK7IiXHgf1vGnHlqG1lBc
oZiSeYumGZKY/1o/fovi/p4mM5yQ8Zeu6fzYQx0Fov0eRd016+lfrw/uYpxwcyyvrt51k93R9Mp9
9+ySe5zYkqvHMP2QuEfM+EkC2IkFXYm4kyPnuNoiih5dlDTGm3UdaQZE03vwF2zwMd5PNTLwOnlY
zY9jtBwSDzZTTUEYoISmSBxMjOU/jSjLbtZViv+NCXwJcSFkXl7Hf2sW7jj5dNN8SLJrggZ7w43W
QMTipT8WaynmMoPTUYKLN6mHMkMsva8wAcqjkzA4tYbDMiX7JHAnmsCMcDB33j6Sqf5iMZ6z1+ap
h13Ttwcrlzw0rjskybpe4bkEOAkoFY4putywiY/9tpWEejsxH2brIXr9s0EeUeu73bS9UzjJ1KTb
o/E/JgM9JPwjpey0gt5sa8y7IgASVmnFmqX7VvydOKCHNizaOj106MS9pQcLTJbnrt5etkCcJph4
RO2pDtUthls2qV88mPsmya2xaGGn74090gV3GUomkOMFX3d8sIe2HYvYl2ViZLnN7pC1AG2jpxD1
swhhFKUexuU55R6K7S9mkMZOYYM8vdUDshen5wa9u8bCNs0pagFfiCds57zZslyuft6BrQyH9y60
hckuxCIQyaFlScu4Pkjv8OvBqDSQgPVbRi8x4B/WLGfgGbkN8Q3Mt/L7PNl+lF72wH0vauu+LMFk
NYbV2xjqEouIKgx89CKCQIqa4+Jj/jG6KeSmpy+z1Hs1AeM0+fAbEUavirwSpDI4DdCfIZ+e/pnT
vnQyqDZg5j1mO9oBTS2Ap46cs+kt7IbrOgHzyhCQ2DFgwZB6pfrgh/PeG9dqRNXcgGvHsNvJm0C2
tK0DdDvv7JDd2TzCHHhBKZlB5yfrnUrEEU4vz9KSA+YGDiLx7izR+y4ENV+P84Pp1H3uug7piLWf
hwASjD/irAti0PeAEbeg8nxwVaqPz7C9ObS9Eri/XVLA5qt5qM0syknxf2IYqtXy99YOd5jinhNA
PqFHqz5EdsnCT4sffE19etuAzhy6OnvB0AJYEV82wK9qXOJibXJJyI+cDKA8ndl/kz9PMONEndxO
tS1Ey08gIfdLF6qceg52AWAB9zBSfwwi1NUhEOu56flOGIDVxgx35FlgaoY2G9wNIMHqXCxRmJFD
vNSHDfldOYM8CxY07ACDwJfJ9oivm+lrH8/AW9Q2FHSQu6Ub9qMxH12QPMYWFceYPGqGXm2r8UR0
hBfSS8RflTXgFRR+QABeSsvGgqobfeDbCWKBMoF7r8HpO1+ySO7DLSQFAAN08+zIfnekAIWGElNd
w3WZi64FO2bm9UuK8LOnKUA9OjaPgdiGcgrCy5Cuu8FFx01zuwMbG5ZT28FVzYb9MaB1s3PR9KdP
mCpnTex5Nvo/NG5ZMfZ4thrMVEHZCPp5uLJ0ufsmJU+1r06Y7XgGu4nal8wwviceekQo1KEINKoE
ltbC7DKbEXpjKcCyiIBXiboEiamK1XrMNfwCn1N/Va+G9tAqKTq7t5gBZnwVWGls8jA0R2wGAYF4
b+kvjdGeUUrM9MWQJbWl56wPSsgAzSbcP86U938pYXLNu6zuD1ANkbcu7WLvsjnXdzdgwFvzt1ki
k/3TnjbtLraJYHm0EHuZszB6GDJsq9Vo+uAnMzyEfBAXtbX+xwjDjTK0GZpTtBYVuJf6BDJUf4Yu
ZodmMlPFG8LuiWuYhmG5XBDZoLsH0URgw7jZMOEzj09eHSRH7m14dbsUJ3+34IEAgr74G/yMMfPY
VEPr4ua3Um5RTPVdmc3u7tDZHhuOhpEqGd0Co3Wb+0DgKi8Ih2JL+rRY5eShERDz90yHtuhng2o5
pQWcLNg5Ac5z2QzOAYkh652Ta1NJI8m868LMHgEtKVgEddNZErjNIjZUvqSLQ7fsA9RDpgdg5NXV
T22w+Gnlawn8BXl2YjeFIENS4GMYPIzw3VxK1raQFl6L68T9p7ifxioW4fC8JuAdOe2SPfZvWPpT
5FAyECSz1AGiZCHmmHIddPN+XhAIkCo1oRlPx4Ngian0RtmFsiQt4qRGLwcb3rZYGQ/f198tOmN6
Cj8lYYUK2vZGJc45KO9wII64imuR2FM/wLMexE6LZp8H63rug7G+dmJzfm5qOia/89PpLR6C7ugD
IKy6vq73LPTZX5ZEIGThLTW+crXaE1LPg/JXalOtsFRHSbUAhFj9EIySnx222nYX41Swj6eJwBSL
QvlOqAW/ldCT8gDyrrPDhZKNKcs9kBdn7cXRAw/JuFs5DcBeqqVybZNWK3fdeRa/XQnw5x38vEQV
TaiAFXT4b4R0f4iY09w6M8F5KuTHRmfBC6ScpkhsOh8hrBBvoXXWlLWCpQiYLrA7XLqu4iBD7xiF
rn+adFKFB54ct6ZDHxei3LetnS6rdrjjLQ+eZacwmgFjv97skfYz44Z14SCD91WBG4Qnd4agnddt
DB6tUOSElRb1A/W4SPrfIQchwKHVfVSrEu60E730xhdw5YyA0/cciKGs5TmSkW+/qO9BcvxaQ5rA
XU6kkgb1hddN8n1QnR9/wS1yW8ZdHG/WDkdO1k2CTErVAMXjxvStbz2TvmzUJPiHMIS2EpUOnsH0
nqZdhBD50JIF/IvwAjB72Waz9QR/x0w8CeuF9ARxZkxRiDCidmuKq/HijCd/GaMGpjgB5vZo42Vl
L6BtAMsGQaH8DHrMAH/zGNMqf7XH0+W/zWsxGJBHmq6gohKotFEBw3txbHjV9yK2X8A6nHmYxs2w
oQzIgkItXzPrbbdGxx09BckwI9WBUL30777oE85yaCNDzHrbmBqO/WPmVvf5oGIKaA8IHOs+BZwN
gHvgzKndt5eCTkOfXvuj/x/2WQqQ2PgLfqW8Txs7fDo5KPcE3/aFHpHEEpt3xoKRHmXKQ/aTYtev
j6tmy/oRkXiMTm2imS1Gm3JTbrFT5MDVZKBVZn3TwCRUKP9NU/B45yRGX1FlcZbZfFzH2OzAeuCF
ifw51Z9kHELkOafT0qMGWCDG7RzMMiBmS1J+QFBTEF/HYTBROQ8IbKqa0bEISpWMp/uQr97nGurs
c4QLGhoX4g+sqdpwG2vQ43WMCIui4wHt/GOGkXKghzbWapz3rPcyVA+B9IX7wZ88JJUauhRknaj9
H+c7N32bhXptU2wTn8xnBy0C6sh4Sf0OyAPbbPPq+W5aqxmYBR6HDzXER0Zx1gOla5oNLoF28VF9
twnZohcd6fq/MQuX4byoeLnDvNZF+7VPbPtIExPCy0UDBgfoF0WeWYs+g4olzVWzBqCfw5FPoHkB
GPdjyTVn+hPJ2KClByDQ2KoAZtAH57rvfZnDo1HzcoGBZVDEjqfrmWkeps9chKQrRzP531bDjOcO
o8uw2duBRsNpFqDrflb4aNJia+WgiyGBNJXlYzqNC051Jhv0Z+HkFT13QbSL0xF1t5nCtT1nax8M
WBynveFv32Wq2Wk/M/zsDcSQEuNHJvwZJp0uZYSRI/JGub8hadeI6SE1m5knlONzBIoNsg6m9+vW
NHE5mG5Sd4IxWV2XQyN77zsjdZa9Jf6ycBS5HoD9v9r2m/8MymZj19qfXH2ReKnqQ8BbhzQ/SK3W
0m1ysl8bPut9pKrFyZnLDRZhhef8jhRBRtfhB1IeKp4h+9qaQ5ZgagDjbpCRwuicIdteAS2bpe8e
R0lQ99U6bZt314Mf/uBLupA9YzZKLxlmL6YXotekr2phHcZKWtMO/Z+gmdNiVrxGWezsMBYLHsl/
MqhHvse3JXG+zqJty5jBQ2xj/vIvFrT+ddwNPtRo6IxBpjo8LLKe4yM1WXbeWj6ewkjCjarhA0RT
7bgt800yDeMRxlR2rUGUXnFQQtyrh/CDNuCsZ5gSMmjXpvptWozdJxxlqswc0dU8rmLNg3EAaCdr
z2uLzOl4ysXUZFdI2lDJUOafMfCrs328iqZ7bEXX/23HLPow+peO8MY0/e6DzO0UXsUn0sbiHsGc
9U+NrBMUrAZ4rchg6VV5E9pkuLqPIFH8mF2DZVrHIzz7gcyvLluee58iu0tnGRuhvgAJUDhoXpo8
qKEWLFTDx38hsgVnWJPphUJkwKId1K9hgSih8ToMrqF7T8jsKbH9tL1YaTQElLX6xqgUJHh2iluC
qSq9jdAnBdGpW8b6MXNqeKwDz1QeYx8xd5+ovN76dByKcYwEfBt7DmNDTAYG83zh27gPEveGoCSo
AokDoZTQsepslBXwhXv3F3BsCU/eG5q6i1Frt+MhZHh6Sm8Sim20kos68cR+daNRO19v6Ssj1vwD
4szxIOVcNYn+ArP86Ck0hB6dt1ua6vos1nbb4x5UF8Ii8wcdRY0qfzgxGQfF2PZeSVoGcGoatnxr
NXx2WBC8DdaMB9PP3q3FPQCz1taf5TUVDFRnoqOdjZ05Q0zgQ4kyHdM4kE8E2NxfOMnPb8OwdsM9
8kVczYRNwTGzeKGKaBm6B6gKoPPpsBWhEF0Gel+9MDrZxEWuCBLMYCAtGXqamkfjO7QlNu+1/W6s
Tspt7EHgTJvb4zf/mVTv7VpKN4DoGoAqJop+ubRxp3oVFiPW9LgkI06GzFxqAFlJZ2CoOaAp8gJA
UasTp9gaMA4w8IggRmZeofusK+w60Spg8TsxBny7isgDpiegQccNeuthk1DM0fAWDsAy/VRvZxMy
frfD1vxWf1Ou0AtYGZ59KtGYYL4D5nNRVyx1EsNxhz5twXBBPQOVAEtxeNFle3MugzSkXeFOy4Kd
dobDjSWdC9zSeDljNG3BAvdPzN3ctq0heMeQB0Q78xgbQXKd/LqX/4o2FgkxKgR3CXRw6QAr44yU
vUvD8+TIDTXIlydRGnHwjNiR3VZAdQqfPtGbAuNQ03mCajsnZENf4QdY1RY1WzQn+6xvMySNKH4a
pugEoS30RKNQhfFpwSbZAZiGZgPvdB5kIi2p8v3TordkR3oDJcPkFlw4QAoGqpATjVujmPGGXmEL
moLIFXXR4e6B5vJpoZvEGuG99cTvwQ6e6OjbRuySBVkVGMc5g5asi3BDniaIp62CUxYtMY37Qa0F
SolytcoypQtZD/9mkAW9SpeLJ+KXeExHEMTjm0u2qBj9mhRQoC8Vxm/FcUnbocQlY0vBe7tvxErO
HlPeHrKA+TWNf6chPBtXkEqc+2lGsaEw1DgIHJ/12BcGN3HRD3OIeI/wCKt5vXeGHIYabMeiISxs
O3HjdQNO0rqy4egI7NTiOXtThCDk4I8Zka4EvT74KoUFxggpJrdiKY+A0YM8hvClCDiqkU7IPcQc
oAua6YLRDVBewKvBwZpLzDCqWwsSHbGrvEJ2qIxE3b6HE5QN8e8tzbeXehF9GUt71p33nIZgz/v0
o40AeYMUP8CpkeQ0rW/Qe726GJjENvd3puOPGmX7r0YhLHg8TE9cD9DBRd10a2k776QLo9I3QcmW
bilmqt5xzkaVbnA2NwLOWRQix2IlYFJ8bvmRryFIanwMeTy8L5pGxMBL0A11v4ywXMW3C/ykFLDG
KSbMR5W1Tf+x0D0GzfoJUe5H3w+fxpnH0GTXpnaPQC12CnVwbpFclSjPe2t48NilCESdM7VW0ZgB
E3JvgWH32vjRLt2Cx2BagZI14/KjZ5jvRqQB2rh0fotvgwKlAdwqfXRMY3uMTQiYA70NCCrZHRcY
Yehck5Y/pLGwEOL42BaZt0HeEpHdalu/skjpAbowNnegYiPYhEieW87XGwCG6e5Dw/ym6Li9mjie
7pi6iHYTndRDn1G7h+tye1mmsE5Bl2sookBnkaxSczusT34/4qVM5qBZSpqoAXKx9DWAQMeiXYTD
MbrCxGowOCoAINR3dYNx2PFhJNGeR74PiyQBMUIQ26tYBu/N+sm6yxp/LLGQ/7hPQPulBt3jvNXH
Cf0WBH/zdrL+sBaiQdOpAelUGj1AmRAH5/lfIVSyNnWB+AbQhDbrc/Tb8N+h/Lww/QGvdVE00Ji+
dwbcxwxl2xFNcF85PzFn0aGdF6KGjYnGzLfrwMGYqyBLXBK7mV9uYL0h9i2umBfMOyA5B771wHUD
e2wYh/JjAdeUKaiS0UbsV5X6uYo6e4DEO0QD1H2BgNquznGcaz2mFfU2Ff6W0SMMgejJ7wR/GAWW
BasaHEdWC9BHI3nlBnMSqgVRGob1Yy3cFZjkDHVPi/duMpA68Pop3ha1pzyWBRsGfMPkAg0g+mu4
2RXLgEjRCePl0KsvUanwuL6lGwGFb8vzRiMHNC81UK3ESJeXNYQm1q/SX6hTBwCmje5b3HPiiuob
ONOMrovQNWdzfyALolKYPQp/2jA7kP0Z7fSvH1dwuqiV99BiQAFU82/b1A/N0B572R+NNLvIU+IS
o33YOvAvZIA3KwaQNwDwEO8A80av4y+8gqcNTk8omsg2I4eV0sJE4h4iowhndOnq8F879u9yApQt
x+3m4KdS9MSh/h/0Z9r18U5o8h0sjajWNP6namyhzQ1+US84oIkbjqGM4NcAamn6lY6w+YWzmlbo
dOB2TUww/851vBMbsoL/Rv/kvZJvPQmeg6yDhkxQaBfX9ZJO4l3M46EL0Yqvzv83+6LKtJygqhv4
W8JwQEO+0ZaEU3BhVh7sIs/w2cZk+oSDof4Vp8yxNJesBVsCY8MnXLFny+e1UMJe4MWBsD0UuGrt
IUkwINzCkZ1ks5UYnfuDHV1MqXwIV7gwL9mj37K3YJ1vTi6HMAbDvdbBVyRXwPazAIWEGasdEm3q
Mu0zCAbbRULi3CLjZDb4PbUCKQu1UCGnGjtfQc/UBBgIQJMDqC6pU8xLQbNBUpu+LikPBvDOLD6h
pJ4BKUMk4MzwMIhszNMaI7JCQSBah+mlS4M94pia0vSRh/4dv4kQ4g14JDRp2Qh2pdtiKFJ6WiYw
CCk23NtB26Fj2s6AlHqolNfHpZ5+mvBXkaghvcTIwVQkM/om1q+PDOVqEc7B0ybBQhIZlAOgYGgw
li8DqKhsRwurkcB9M9qnj8hcgCcxm75WZf+IDhRNSLRXcIsu1Azhk5yiJ4y47GuG6R5/ps8I7wOM
QbJvTCBCk5JaWTQJrISdm1s8U4uypRk/FnSRSBn9L6njqEQ4ojoOhi24GsNhB9ray90YQoAph2pK
e7KbaXcSibOnzIO8OmLBVvmY6DnbPgD5KuMfOBRCfpaFr72OI/x14M5q9aPCdh+05KEHlY7ZC8gq
GK8Pbq1PaEEf+4U/jhyF0Ag0vU3nP1nN7gadYrUNzX8KFXq+Tupotukz3CTLt4F2OOIQqRMY/uRB
JAab1us4pZc4DH4W+NXn0nlfUNYdcQ5CJ0DiHdyfMEUiaLUQlhYOcaAGXop8MH95Bnn81KMS3CJz
T7d4v2b0X1Q3CHEwCyw8dPyOsKxbJMXDQid+Rh76Z9MsHBEYwQdMpToQI+jhE719ao9MWJXswCCj
f8JY4rJzsNsp/AxOoF1zmdFGPGESKHrI0PkC4yVFmCxnq9WKmQoQ5xzAH4VExA/S3bY0e+MQp4aj
Ceuiov/8UFdw+fD2NUDLoACtGJ/l4v/XpuMn3xQEk333svH6pqP1w1eYwfB9AzrNg9knvq7wXbNv
Q3lMl/ZsN3VGKuJYYCzAv/GOHpVnQ7B6DfRZE2qOfqbAiCfCgcDObTUNkOmIvj21sz3GOghL2cFu
AGm895pp3P4Yy2difka3vsfR+MiC/3F0HsuNI0EQ/SJEAA1/JQB6SpQ3lw5JI8H7hv36fdzbbszG
jkQC3VVZL7O0GdvD/MdiIEYsjjD3uM+/On4fZypnoLsuMvPxl2v4rmL2E/kFteEU+3em4YFlaY9O
bAxhUVcPpBOqoGjBaHvWGY3y072t8Rt4IKksSae2p4Mxwn9qbbYnx5LMv6Ter3Gnb6RdekGrETNY
ruo3adM4NOb2U2lThCfmFZsYxJi41+TwSp1zcVvne8jgFDl36qjT4FPQx7RzNbF1wCITU8mSaWuD
rZfpEEYWBtyjl1RR2qr+MvWrT7mVXXLdPNqxAB2afozZfI8r+mXZS6YB/CwgN1kQo7PeEFcRdDTk
HJxoV2OtQhcFCIoevCRfkBAbkT9nifUwSuNBSAJ0G0sKMFQeX3exo450201CYXZjocvKTg9J5ikm
xpw+VknbF6vXxHL3zOCg2+LiwKaEF1+rT1pn7V0FANCJgy1lmJcepW9i7/Cyw7OVHldDHQpi3ffe
6nwwUXj3l36HIZFXMjks7EPe4FUbYSZW1tLSXMKrPHlOloTMmOKw66g39Gmf1oKRtK+dYkqBoDbB
E4jG2anOPs+OfXOXLEiH2U9dG87G0rJD1ZXdRp9H/YCpYJcP0xRwxWQXr9B+LWdICA3pn1Fz2s3M
niKpOaceCHVsTfyDEHRmD84xnXkFIsIho875lknzIFQT+mr+Kcz2pHmKV07c9aJ8HNF0fTXuGrG+
p34coYpFc7UyHO+Xp2rQQrPgVMvE8GkLmQTulB4nawj90tJ3NNQPbIvcIUjtWEEFOCEDRqiRlovN
CuI5MQFPWRfYOi47MzlazRRjwq9fAOPRHVEbGfNz7c3vhpxUMM72k7KHXa+T7Z6Scba+Df1yqVV7
x2Jtl/E1j11bYliY/zCa4Htk8hzE2fpSZcvb4oknuwEXsHv7ZLHSbzfV1ePCUxQMqbav9Ra5IY4x
c9j3TuoyCysvfcyAxkvwCSnr06vcb1vZ7+SxOoFt8bBgTIx8y9kLE36tRhNGL9bLvUrLQ1eigauu
24rG+VuMkle6P5YMvTJL31crQFI3vnhFtc8m64SWfmHUy0Na3qV+FZbK2fVsWASqdY5t0kqWsGng
buT2Eu5/NQarimQMs+Gn072/yJMyqkMm7bN5c3sCwgATOd2nDdsFgHmsYtT9Yr5DmethevptxhOr
KaCYKqkfq6p7ZSvSVRoq3kzlzcgkWQY4YbMdzGxXDjOQX03Z4r3YwAKNuHPXcV94UEd1AXwOhZ5q
7cEx03OnjweZYuBsPUbp7oOpsjD1tWiY4yuFM6EaifeQNMNOE00Qe7BcRAwVG5oAePXKftXmm5ks
xVtgU/PV5Xw3+0zqZrlFuy04yyAPVpMrmIP/Po+xYep+ifSR/bg9D9UNJAEF9HsAeyo92ReXqTJO
cT7+a3L9kzUnZ9MqXzV9fLTXeYlGz9VCA0/v6k5Ppj1s+1sgh1W+a3kbIuRHuKGo0VXCKNCgozZM
c1+qESTw5swao8WxgHEwO+ievJotDsm1Sfd56dyNcvpa/ekZGZeOuDw1ojwy1zl2ijDxxfvT6eI2
YrWsTd9J+KjxTrFJKqhKl+0BeuSYAHJt/KkJ628e1ZODf2hjsk0AoZJkID39W1OOyM4zmHKLpQhj
gMJN1Y7RDbPreojuznaPprLbqDStQzuLbePm22W1mUjmAca1faLjMLDGj9iWh1Slx4RDpmzRCm0X
1RrVwltu+w3mL70xj2KWAc/HNtXWP6PsQzr9s0FF0eUinFLzPhb0D5Mzbsd0PGb68scc0cYIn10I
+GHeAxQYf083eqysIVyVOshyelzEE+sm3yxdp6z2Qge35A00FxD9dr/aQT/Jz6bVmVNNp5jtQMKU
sI5z/0we9AM6HQPDbDhaaxElJXrONCNKyRgwmAGIG4BNAMRJ2C05DX1IzPEB+es7k3nUdSwn9evs
yRI3+0M/bV25Xv3ReJ2Sgu1ua7OPZ+2fkVUzbVj16Ovy7OmFCFUbv9g5HWC5FFuVNKGzOhRyo3Px
lvVrceyrnyOSIFAAc/H2NXBHm3laodoMAzGiso6uMR5gCelTqp2oFMN9SZtC5CWxFViinAaRnDT9
qQ0pDR/XJQsTgIExnTjM7Uuyiq8mNr7jGpjUV9t4VrcneJc60LSqW9GkdWuXM4/qPSPyZn9XMLcl
M+S+cNjiy8t5dt3Ci4q4D1U2/iRN+Yhp9S7DKYdxoD3MQoZZ7Yb93L/WojysydDxgiY6yFjLYmg1
7+eh/e5q6+YKMvd4r3RYLOysor/Th+rsYb421ePYK1TAVRwSZzn5mf2glennBEXT+oxHM+/ejt/n
sguVbE4lBgzz9os61pZdCae+tPZ16+GJ057Y8HHUmnnP0qALRulkc5vTN6P1KFw9TKyOotfTDpTD
rICdfIXjDg7HKPV820MEq/VVMQc1Snny4saMprL4S3Pv2dFxbVbYNUJ3zJat8HCG0hZUQV2jiNnN
L4Fx+QaChjFPRf3mMG9Bve2COUM9FHIhvYYepcApkFY5bieLMUIr81+v8e5Wn1HJ6kKuc8YUufEw
Sf/krs3v4GYfZpUfdaPiHWTkanoYCNs3fSCsrR2v7XABfNksIOhTKj6yoWdqMWbMPsYycj3syFjn
GRTe3GMwwbQD8GGZtj5pRn/tjToEfQUfGOSfPgGHze1Rb+A/8Ur7nv3Cix+VyVsT67tCePvU4mny
6KbSaYciGeD5hPEsjI3MFIIZjWyZfQsTwqwRYW96WO2ciZkESZyF0qswniwVmtWU3PWrS2LLjD4L
VuAwr6RhM6yRh9aQ8/2YYOPxHUUdVrn1pY1TBd8hllO7KHPnOX2/besqe+gbjJa4m3/G2GmAK6s4
MFoEwkLXqy8Xq+UO26QRFp3IQh2q56KLrgDmQn0iduO9S+IqMMo40q3yr9DqI4XensM5cqfvuZnI
dHF2Y7X+dpkRuKgZcbljUHzoGPlU4AJYJeAkMC5yfhtuQ6kxsYZBHJeaBRYt826UPDTzS6JIca1j
shZmsQcAOzS4KvKcAqgqwKNk1+/sotn6hrpbUlyYI10y7kN7rCPbXXhg9WtFnKXkfZdlc7k55R3T
DQdKbfLlr/r/7ed4UQm6q0UKZl6FOW6lKp/Z9jT1oZYVhxkFLSNQvYjVV6PL3TSSM2Lj18RhUwoS
44r0uZpoB1WSne2sf/cr58LLgaXPZJfbu3BrTDF4Psz4GKv0FANPezRc2s84kTg+WYEWGxc+rHNa
in1j4ZelNQCw33uzfUw9862MrR/faC9V1kZoH5T5Tp2FqDj5TzXVQ8DEOWOBYB/lwt9mowBR6/i+
jJA05S2NbVB0JWBuep6ZwWB7eqjiKz/VtpqZXyyT9adlxgEwKlBquFgAjDLmB9NYrRczTUPucfs8
nLD22vMuL9CPEH98R75mmgO4+FJPz/X042cQ8C46YV9cc4QhxkIsMJ/fc2cMhuq3T93nuHX2GLnu
jVm9OJnaynX6jdW4NQHG7TGNxgH/MWPyz1mmzGExlCAzjDcPQvro1NWO2Iu9qQqSe+BRKyOnqOMh
boaPNL6QxbYbuFn6efhxanXBHhoWMbUCM+ygs2s7WCt950JxkfSzWT0aCt89Mic5DPmwG70Xfu+w
zpfH0WSiRNrDMnwN7hIpHuR2SE9e19y5dXmqYzq0Mn2q1vjiD/NRTYD2uneu1+WCbdY3E0pFpG5U
TJUvJ8vVz2Vc83VO5pGK716P02j2vFBvGHUk8xPuVwxt2bHxuS+18T6xFkIg7AuUjgFP6l5mC6lb
W0/EgnwXsbOJ2XDj49bU8LL2s/7cJ8ZJGn/6WhzE6pwG6uoGETBfSABpSbnY9A1HoDt+8hL8+rZG
EZptKZDui+UwOFfGmE+JKC+y7S8ZAaRNtVzxVzBcPvoIJ96KMeU2W5RilzIjWHxUuKkxGdRqu87t
r2ZnvgiXPukmlHqT+12p9KcpyDrE6V2hBlSH0jbO+VB+F17zzMEUzsWwrX0S3LkqycZib5QX9an+
dZuRDrI4GVnytKQLtickW2cq3p26eIMsMwIwqEsh4UaV9uSnrGVN+WIW4j0HbjD2fmxvcxU4pX5D
RQLQGJ/IUcCa5NwxRqX3qHcGo5I8r0+1lAe7yUOvHxDrmCMlfJpVeubrufL4nIt5+SucwmLKhQ+h
1V8r4ndco/uLASAIFO6JWkg+BYVOWgxPE/o8Dow9zguyz931WdrcW4lo8HTKt/Ym59n9M2sCGfMN
0Fv9PhXAB5idd41N/HWJ1S5FjweReRx67cFs5yuJ6lFmGQ+u/zlaK1b3OtCV/eqk3s1tDgaT0zWY
NqcrJkBySfjD0KfrV5MK+wwLwNQnrzQzhxKjSNk9yiH/ajJ47OZh0k3ejeJooKD0bD7VuyXUZBc1
YPYl7v2Sqasjp63TJCcTPHvwjkNm0L608m5ugbPGfu+a1UuemccFC8SScqn4w1aDQpUrPjfCIUzm
wZ390srpvnO1BjZBeZtR6lsGpK2h/cMaEyCL4BFLf2fLus7ZdNbbt3HkRs1jvsT0qvfFEXPkno7y
TtPX/TqWdyPGMH8x8SKzkAu2gqYDUoYBD02DX5CVFFP8ZgjBY4/snBc/I+GQyOLtYWCGMJj9D2Xe
sbSoL9rmZvuw3kxj3HVCgdFrD7pYD21SvTpqJuYE8xzUrlZFM1iTaN0Ht5v3OLmgvw44c2xOypjz
hCCCbv1bi5JQl3XbqTlqKmeXrBSzxameX7kojlwSf5IUEtFoG09/ST0fShQycKGHwITmt/6Lx8VF
4xxm/qIiJxOv+TzuksrYZ6Y6OEO+1fo8MGZuCebZHtWHgdVp8S9Jaof56D1YyB8zixHK7itr1jCV
Pk+0d6F+Odi93MRyjKwy/aIW21i9FpgwthYYbYNo1lIJ5pUWVnMe2Y2xTQCldYBdY6HNa2bWZev+
i9L0X6CQXVFSIDus2Nqw7v4kCn+bxEjn7XQFaDsrQvLJAqKXJiCjMq2Igy/sUhcLOvbvetXOLKx5
UyC1Q1JjB3H+zTUW+2ENkacPmYaVGkMoOnKrRat9zHPmjJ0eJf5Vm6x3MwX59QbsnRhOXG3rii5Y
SISoY59FunGI9QuV+JeugPu72hm9+TcO8tQheWrai0fgSCia6WqVy5GdtZsaqa0SpHPAid5N7nhW
TvPQZVaUqPyc1RAXtfnvNgohu/g6WcbbbFR7dt7sRG3u1n5gWE/8ADFSztwfisnHJVhFGUD1asdH
Iy2PvfySc37HBceYj3yKpqJotB98wwC8riJ+7TfTSh8RLT+I8oWIdRHS8Lwg+FtRQfvfzuXWJZRT
Ti8LTrzZJuXAXiEwpgxXghXVS3MSLRmaDI17OVoUHF0MWFcH7LXBLU6S1moxFB5YL/DpMQktGcek
mfk6lziFGAIzPOaxkx9NhVl7uL+hTR02nkXwCjvPBEOBWekiACnGDFZvBAvH7G7nU5EOaG0EIV0E
U4FeXczlkudfbf+nt1Vgen+mC4TLuWTK+kvM9EBTb4SrkR2xhn8mk39gWSvzr2y6L3vzvdYcSjqI
BvYyYSVaznXmBa5zKjWxtfvrgB3D0v+RjXTXF1Y0Lu5fjdPByV1iZhilkWNRdUDb1reVtfzrHGUk
MywSmDv5G5oFMFoxC/2jh8Oq2/2kWbJdpHt22OWt9QoyuEUASy4FxbgH7U3bn7CTKtTJv8KVdSah
dY/GS8YsR57K+6OkvfLcbpdnB/ZYhgANHOC8WLY4Lf276spQ6wosCWJ4ZqxnhXk6342F+e10XMvr
UN9RBn/EYNYLRwEnAl5Xz6KCddrhq7C7q6XdrJZtYHsueRry26nA1OykpSxy6mAYh8C3Af0KPmo9
KQkOyrArDg+zyl9KwsOH7qZW5+RDgLsYaXxc+uSt5a+2bXG/lM055gOdBOA1hnaAFiQNDrPO9TA1
P8byu0k/uJgC6zbAsz1m/hZ4E2fLsPJzrcOys8vk9qEub3NqfCYo7ySa+r92q0PLurdwDOzuSUw1
pZqvSsdSL8S1tduP1PA+7eEV2VqPxCJ3MtO3pZ28Ibp9Jt79XOV/alleqnLXc6/jqyBL5YO4sq2g
EWrSJ5LDPvSpOvtGH8ra+FKp/6+XJFEZp4pzoCvkr6ab+4o8LtvtxE5XpBU5pPIEfgwBjoedm60k
OyI/x5JqrNKWO3xm6aM3L/Kzuz2S2Vp60WK4/TZ2ssfBlsPOK7z6QTVaGTLQWEJ7MRLoHKFjr+y9
k914pOU2ikgOUqkilZsngCYpeAsS3lzyJvcVjsGwtRQhGi5tPXg4wRImSR+5q7DPF218WnS7hedX
bTAbJuYRzVqAdb0vAPivdcmZ3vjNpyv43krjJmaL+rFs63wr3eVrsg18fT4zQG3GwFzNrrVJl/hl
aB3+TRvG22T2ss7OsGstxM8+I3F3MudTMmjDwSaQNkBcqLfaLdZJtewzQLC7TgYTbxJ5iyCuGE04
1JKjnW5hBvjflMywoB7vx8V79MbURUAtTYqwNpICd2EyGOkmWyqx85L17KAZcsbiyB3qcTf2zhek
PfF3Favw3JiV9xbAXO/GqILVtyscIgsMfgOL+GhczSWjJlbYGFeR+w+jjWxtO/u8YbqVzfimlcNA
3RuevGrYNzp/BXJqk4qt43Uh+50OBDt9eUgkLkpI1surpjE0XW4Gn8E8+91wG1lpzwWl5Nq6IZPv
Hm1IfUMuMj4ag6RgryJTWdeq7vhfg67zmcbSTDdDY2NIUet3PvOudGsyR2tJVzsZpKckXsmcb+5w
AOpXS3gHvp5/BFQ5WC21Q+UUDxOBUKO7PKCQVVHnEndl2nj94TvQVfNma4vi7NZIYgw0nyeQRjuf
39IeqWFWKXywpgDkvOFQpqvPDLahFPSdb1bXONeyrFG8ZFdvx9GNAzJlwpWTKCUuzDfrk6dTr/ZJ
/489B9j56J5ZSFU8Gyr/Tdf5khU8+rZ6HIT+pHv1P2slqlBOKGIEYeMWG5sfx9TA5avkgI8gbDrr
U3rYLSwb07ufMZ9KWwsyuPw1UseAEMSV0NfUBHWFmGxBEVadgzER14bjrweRLKADhZoPc9reN05y
gWT/t1qGONKQfvO5/rBTQw/WAru1Ia4Qcp83Wau+FSRVdlOeuiBpSWNgy1saLC5x9IC5qKme3BDs
OgZTMiVBkk2fhlrfeoxn87p+5Te3dyuHbSssgoKkvKvr/CJSTjj6l3QzlikpQcOag1LGWzIUFfgB
2YaNwZIwkZE5YXAgBxav1iZT9ZeS4mnl5a54sfkWiaNSgpcxYevEYTCRgSc4faaAYG+VRezG7Oi/
JZh6tPS4W7gmb8uyb/tXGRvJrCZFShWREojWOVtzjAXHGTT9b1oB2LST2xLUhqnLbcnUKkEr2O64
78v5l95/2ne9wHiVjQ+55+yZcdMY5QcNLpFwtSnsb+qmVWjI8hAhxMocGXl9FZYXNfwDXj6glWmm
8LQ0RhTFckncEpe7QSKJZOUTE4+Ep1wYZ5vUpXCtxolDQeDnpWd2M85aM9e2zHW2yahzMRf2KbNj
tZNL81zPxZfnY2QtG2NXEA2/yWZKyzG+M1t6N9LjNxNBKEFsEKOT5ePWkfJlXZx7VTk/1eBzP9Vh
UVTXsWs+WwX1WGsMIFnBEqYZ3Y0QTw0wGak5lRVOvU0QdSI1qP361JbyDub+3M3ilHXG3rQGF1H5
gwVn+rZYnCfC515GD+QC6OexWoaffEjul0Edqsy9ZBniTgnjTsWytxLj2qWoIEIUu7QZ7pVhffZl
/LZO46vRijcUfSpQ3TwxI93qSkNd9v+JZTQPydTP4SIQeNPMGParBwBfrDsz0X8ZZm0y+5bziEMb
bzNeTXuz1HFLmAtZhHMfEwaQUdJwWEprOPQNi+QhBT/ov0xcRRj9HLP9anLGTnrGOck87G6eyscs
uxWGK+CpLkjqyzoejszu7qvcK7c+s8dUVHqYu9w4GmyB7mV3OU3Yxi0J1Bcqhb+22X/OLfBOmg6J
AEv3IWIs9iuxHbbqy43rqpgDfHS3cdeWwVKbbdQl04Hn1AqYzT+1wgN5QEa1MQlF+cgDWMuFV1ph
6MFsHS/xlYPo2Gfi2+vz85zD/5M7ROJR4Y8RC4rlNmmgnXWyuIWYT6kw7w2v+Vt1ZPnFpUQdNeqn
nJCWA2HDl54/H3smHr15kI2z7LVR8XPahHuZLXGotznamhFm1WYo6lqlTgvhlmFq9/cTBjGTMKiV
Nx4MZ0fsRcrscTyVplNGBJhh0ck69lgxELc17zGrxT+2xSShM/jc3plGBSpvqhNTgr1yuKPrkXN2
yRWHU0XiD5JrGg22+5gknDOERewzn2eyZ9gjYX2gpSgL5zFKev+j1+w3l+AamcoLlqW9m+oPfpke
2QNFO6UVDHJrYFy6ukf2rpymHv5gXOhRG5YSF6p+cEuBmNOiA+Eqgo9KP1vIi5VeW4vjb30kWmgW
nFgI2yCY4kABzgx2HtIn5RElUrjVe1Wihy6xHw386uUNz12GEZmGdVG3xjBzFjzsy5htdTY5Bknc
q33vJwU4bt2dY32k+W5gckYXRMxmr9QVLNzdd7I5+671wJJ6Y2tUzoufeTp+aFLTVuWQSygwsdQp
gZVj1eqhKq0M7pu23tXXhjgT+ecPBPNQlgeAtvk2M1B/cXRCNLa3BAT0z8bmpJk6jZNMPXbNRN8c
v2YIOE3mfDYzUr/FgiH23m4tOIXALMpLVeSvIFR8Nbc9PAnRFtpxMGiMTAiBhDMfAnxd1F652vPq
ievoWq8+uKHNxN9b9feFsKq8TkkWFu5FX4jEJwZj6vJoHYdwKS1E7+wGrrs5I0YiHtu6eenJyWs6
fI92on+qZjoM4Ixm67630/LB4hKd2BQCU0fNeilzAkqtTBj7lIB/QJSYQq5cmIYY5hh5k5gC7LPn
kT1QTuy2m66rPxgz3I3IwpuYCR/Bf/pTnlAgNo79stb9U09VYFX9QXNJ7+jX/a3tzOr0WUu0O7zZ
L0niXKSv0dmrk5WYZ9HduwvaEw3OLUggMJr6ZGgkPoz2DhPpumnQa4OeKCMS+rZWN1+cCqtcWs5f
cf3kZ90LadJ7ZrjHoVgfq7qnySFOIzfC0dHQehHiSoViSZk1JO4Lz1QXTECoAr8ZSpe8rvby7vXV
hFXQ/rNb8mlj2i8duZWJhAr5bmnurYBHOz6BN7Y3PvtlLOL7JZenhAnhQPjKstAMxbAtg3hhT8m/
fEm2Ui/vFAqCGr5ytVwsgqGy3HtDDLpXhQ+wyrRF9fth+GL2u0kblug5NIrWepZFPd6yIr9rNNxQ
E9o9Eh2kbPYG8REUFXnhhFwtxovNxD3Vp3PdqmPnYuch8GtTDXAcUNVYws51r39LHULG4xK2TPU8
1A7pygQ2kkEQTxSkfv+H/tyN9gG2ciN9eyvcPqxXyLO5cE8ah2mDbRl86y4ei9MypefSr3YJSeJd
jbNV7yyiWmT5KpvhzdScYwFZk4zaG1l6pG3a9xMFC0qux7vqUR6UA7RS1RP52HVJKC2du39Y7J2y
6WQrtUtMtIAue5MADix2Oya+CtFKkGCbQJPNbp08Qgg/W8N+xFW2F+3yKW+0EYT8IaP9dzWS8rT5
2QLus6ovHR3NaOCHYXN6YyUwwzHxNwAwl/G+GHlSlpj/fgotOHJtjZFDqne3vvrcuHEch5ZFJoL6
qTGkUgI3MOxr+jYq6wttBk14Vt9UDU+YR0PikXd48x5714tq1722hfsP3wURHsuxGbVfytZokAhq
hvc4kSI4DmpbOj5feBXacg5KjmFcu2vkrNbBQTmkq6RugnKK8z+R48leUrBSFIw1n46u0zI6q6aX
lj6Ku3xrOOPO8LKjtDBqudrVghkuNMbB+QiuqT+NlXkTgzkhSJYwWAO1zZAiCDmzWZUgp7OyKDbr
xbsohvljrT8Q2YmV1cqZGK9nl5OesXkethlPPD/EbizIDqlNggJXCrG1nz5V6+wsbaVS1NZ3zCCI
tGKvddoZx/PDBAMRYxtjDrskIdmeexji0+KyBiPr3uIZbkwvaT7GP5N6IHBmyIG2LfdJIy8GHBnG
sFPt16fOJ6xVloo23LBdRhZDFqqcKOO8NFiEJty9zRYPzySi0ffJo2l1FRhdEWgzzjOmICRwdTzN
FZbSRmgkFFWnmWhKYrTVe1x3b0kxcOTMVDi2W+20gmvRKYdzIrJDS2XeEJ/YOsToeVzLrgnkbiAx
kt+cR8jqryWLKTeOaweTT6xDmS8iKhIhTnStz7ZhYcIHPePmwcuUk/sP/e2vcPP1+GlV9XVyFzDu
bjN44g5Ctd+Iiny9pO0emtT/XEp/DsZMPqcOsTkNrYCfsF8eGx3u9j3H9wt6dChde2O4y7EfrUfK
Bpp3jWNV2/jldFeT/4d3zjXInoW7nLTpZIGL0auHNaOyqSEU2fm2iRJpSkI/QF9Wqrsaoi8nE8N7
0ssXQh94y7xII/ar6mj2mVzqwF1J/obvhiQktGzS18guqumWSr3ej2t/8hz15APCkQ4kkLGX7oqq
kxELlNCxEc01U08hwzo+t61f1o9onfVGQX8uSXaqkgUEk68IxQBHYGO/SW0qML31Z2W4pGMlLxSr
gaHMaDSWD4NaF+iSk830Me2MrbYcoA53KYz7pnQSTDI2mTmJ8h9izCVOrr01WflIdvJEoSkeWJlH
toPzsxjpYewYtbkyDphxT5RigB/J5BQ7z+uioRluwYyMXGZjN+VaGpTuL4HnnF6cMqyWxcadH4eK
akF8MpaM+i5DGPxH1n7IBRPIQj/PLUF5Q82z092Std2LtDOU6067X8km2vigKaFM5jrUxfBmu+b9
OgDmSNe6+o1PI+5oVGeZPNrMlgdI3VAZ3tafWs7fla7QedJF8lSykIiJcU+MiENa4aI3VGiz9e3M
3MzgyCHZHzzYq04lbHUptWL9qHsmMLbx0yHQm94UYUVlMIpjacZw3hHEtuTWXcMqkJ0mvcdiqeKI
UvSaFN5OH6CumBj8i1ucZ4TsP3da7hG30LGNoEyIocn1+2lMH6Rt38Hf77IkpXoAAUNY63dWTk0z
KPq2tCHoRY0II+XyUgv/l+1O9AKITj2YUZ0wvI1tfrKaMC8YdTvGQkwWXW0/OCi2QZ2jnbjWAHGR
PGMR+0mKYttlTaQa60mU7otPk7ER5JCbVrcnofbevc1qaTE5nYsPXzOeF9f8HnTvbtFmSkt5WjGU
oYrgbZ/wZzjNfBUSQVvZRAdnokUCHadrOtjPTPiYGyQYBUrn15nv8FyQH9xh2WjcBH2ZdfDObD+0
tXmRaXbAbRlWDoAhIyJrnCD2+Rl0421MjX3BQR2r2zyjZ7+z5MMRFMuy58CztajwrK0+OYQZEAK0
LCvnEhBKFa6l8dysOA1c2e9w4lPfyzCxaSdIFtan7gMIZObR+jAsGXi9t2fkae2EQDAa4/icrAYX
YoyazRzmreIqTI2EIL7lWMgS4V48ulbNA6TT9HTULrO3XojjJ3vVue8tdR5aICufHQM1w/BimH87
3uVqzUCqDJ3bU3/rTa4C38sqdHidUP5ivYn/DA3KfsFInATaNIYTV1gGECyT8eKl5tma/D3IQ2hY
BBoJ9yotjffY4SDOGZOjr48jCg0cYYrMnaIC0EYYewlcltTD1jMfE8j+eCQARAgqV+mar1hu7xHF
sjO2sfrk9/4/ezb3OOaPmP0wGcocbwSonfNjtstuluSQj5l5mNqMAiC/EnfyC+HBpa7J99ECicR7
sgYq7d4G2T+u8r1NGWRk81tcTI9Gx9pIF/v51tPKa9bPkYgB6nKTKplx96TrJ6ebS9SznISY2gss
okJFCZKOaSCUS7WGy4pFSvcfurWKcMREs+XyTU3pfxyd11LrSBRFv6irlMOrLTnhgDE2cF9UROUc
WtLXz9I8z60BbKn7hL3X9vNpuOkWjr2qaFgcGYS26m3+p1v9SxuqwbYORuoGVK94rnK00ejvGWrV
yItniwrVegmn+luJOfuZyi2Uvsgi3JOxoV4cQ6f9CjWkY65TrtvQzmk6+PvZcbtD91H3agYSUvNp
03eKqhKFhJSxyvN/eL0oDWuqR57HK7PuFz6JNSiUQ7/UGjoLMqfb2ar7tMhtZQGv20KW4pq+5hb/
BDpYpev3sq2Pbhd/MiMDQdIw/2CrRTJp5OlCbqe2OoOx3rtA3pvIfEFnqa4VnL6s2oWyYdLwW6O5
IHimpF6ttr2u7gyEkp1ZnQfL+HRkW4IMaT/7cV9o+FPUmTc0JNEklEcyrPaWWb5l05J5NqOZn4hI
SVnsMyFGhwI0OLGbTV07O6XaGCE2Wu1bDdAF8geZOyZAzlo0JqwquK6TFOgUQFL2xm2UaMK7/BwG
UNGS5pWNHho6ULw4aNUguw7jdJ1184aidivsdG+HjPXRTPc8Km42HSdJFWbG+i+2XYTB8tIHdJ8c
65uEJ1VpUAAu5Vxi9u5am7hi+cJxSpiipDSNfKWYOflJaXGaQUA4T/iFiD9g/r0gNh2M5HP9ScRY
viYXYiH+ttxmVcEHxzJao5SF1rJyWZCyAgCslnN2x0X7a3IIs3PQPjQVCEYbvLhdeKdZ23WzeZkj
/SRwJcHLF1zn1FUCT85aLYb3ZulCUda8WQVKH+xUH/HATEXNbhWx8yurZFdjDyvEYhQmv+TGb9ok
NLdxiMNpFOsgx3akC/utnDL2Fmn91ZadL2PpZUHARTvEpFWIEms7Mh0ggb4cQYENuHqjGhlW9JVr
yAkTAWyfbV/Hxavayjq0VQq8yrf1xDdjdh7T3LGGRt1ndi4I4IZtV8rNqlTJUYYYgqpkOmZT5s9G
QAvGddsAq1SkdoLaQLx8el0yEddxCtAxqNOnTqAInAzqQJ0AFYZgzmeNG6g3hiekRBUqkR74fLQo
uosCTD/YZEeat3xwX9SKMzeMkP6SQSCeiSdxKQqaI2ipo4nPr5TNodexDig1CpsfBtcgeBhnp+o/
unL0VwK7DoDll1HrvoumbDAPQ5MwQ/HujNYtryR1Tmv605BtcPYikSsQqifW1qXCXOEvp2sa7B+c
vvdyDh652n5PAQMwxikHrf9udKa+RhptZzbxAV5IbUBOEccWSRqa/CuKDzFjQHCcW0G7QWLxNp/N
J13ecptLSUUlPsT0v7arHvkHL0FHwY485dlS5L8+cx74O1EOwRfZmvHIcxgr70mqXobRPjnt8BdJ
ischccqDGZivlVN9jwrG82rZdel8umEATSGKnnKJodJydw6dRZ/gT2xYxJSdvokK7ZEp1S9u2kOq
n03s/IX7BBPovWCIoHX2TxCLc8GH3IzjwUqMt7Hi0G7SfaDxBdjMgyCXtqHybJN33ov8FEsWq9Ss
s9N6oJB5AJlmxY2nzHeLBbqi6ltSe+BeP03RpeavU1E2JhRMRJkjgt5BN1pOPPyO9lpHcpmUNb/6
OQMwObFiLBGf5qhf52yHLQfr2LhpsdXLaNhLIbywpSVDvzyoHFlz7WtK9uouYhgOOZU2bcYBlzFB
LtoSdnTHA9l0hGUZV4V5fZElProsGX4Oi0GrvGvUIg0SdcbKLzXBKR2IRB6YhzImh3kRDIp8CxOL
AI4xPPbxp5mwAea1qgklYNDaV2JnjzkXnrMtzeJkzMbJMX4wXfDNJ6sME+uk067YxaqxHwmLAstE
Hhf+OLO7Bkj1OmXWJyt3J8wWzTyQSKJWdkNrb7oGN7nTMX/Tvtg2e8nYbVNGGkr4VSzYcld6Uc46
u3sdGDVNXIClsHdpbDKVSelDgm2q87wXFFGK9mlxyZC+w68W4Sxka8EI6QGn4lQU1WaKPqe23Ji2
vRlhzi5ybgTt0AVyv2XIlxusLW13oY2uRgbfzqCttR4Lb50fBNuIrGn2Nev8ciHshibDJLEfCN1q
mKf1zjFBna6i4+tcRiPwuCRLdRZ2KFNoBCiNquKr0NExhLgumQ6FwQbVHabTcNuI/qApH2aBEGDW
VyVopFhHA9l+CP0IupSvH6//8DpheBk4DDGKU2vuywkILE5Q6HfAsjmdueFbtd3W4DSBpZ778pEL
vNFOUHlRdGwbAwWt/lNPXHtcK1XO9F3QXbO1nW5af8zkrZA7Bf+aK3dzv0/G2jMFsIoiYHTDtWNn
22RI/TL8dhhGpJBFzPmFCIuNImgSFh66dQAzcnaMYmMhSnCj8J+jhMep0P8MIOOTC5tZqMW613ov
7EMopOqrmZeMjBuXfAUbZVM//BAluArRHSlD5hM2yLneTZu8Zko/ajhwG8IP6DhDXIDVAS7JUXec
ZzOf6JZIi9PKn6aZLu14EsB0zCF40izhj7FYa2DFYha249RsW+5eQ95oDhL9yxkj9li7kUFcJQ2K
MNWXVrWioQYnQzkra2yXTLRzXmw2t/My9GkJqqj6PbNHdh0EWKKH1ObqCKCyM+QqDUEvCtVzsBWV
c05ZYe/m7rNzmXKa7l7Ka9yBakO9lGJCp15imD7XG5W3yGnzY4sV1DiHEbA+AvH48+0rxmpSDy5d
fRiUV413UY09Q2w4cBjJfyYhEGP1rSn3IiJ2R14l5UX4PLb3Ij13hkYmwrKk+EaotKrY/TiqHy4b
Asfw1Q4hm/lIWMXgfDTHbKdJdvLkRIKF8eLeWI320mGSFlF2mzY0/BkOrIZaPEcHr0AyC9lWwB/i
dfk2BkBhKY7khRIdTVu9V16MghQD+6jYG1qiBUevRl9z81bR/YQzczlKyDHi001YZmNQE0iq6r3D
BaGj1Zf6Zhl2qvk/RHRZfaymzwK5dIWVaw7/nH9BhaMzPhe0osx9HdSJKpcgZADwQGsTBoXl2+O/
WAGhfWGVYo0bVtGMyTDMbWWzhdIY1id7QYKD/EogksEstOgIzWqTE8aXvVqNN6AztlpIuDFHfns0
w18Df59OJlk7e4NA6uKeHW32u3A8mChfhIEXPi0OJTdFl7vkEjQMGEe/IY+n0V3OCdw6eA9DHSsP
m1eml34dcddTfxLWRxG3J6rGDX4sk8y89Ky5+nZ0xDpnYOGwrJ7MRc1LsN+cHw13zzvHlBmTf83U
Dw+AZr25EZxVLd2h5j20MTBnK/0tE7LXyua3FyZYQYWF/1h3aPXwiee5+rIMqEntiOjFoggewyy/
jBBSfQl2lJQwvMILcz5L7q6G0Mi0k2eW96ADoNWAy4ixe5SjvSNXzsuZDVD2eXpM6+ZsiESLpmsX
SMjJr0aF+g7DAdGOs3bLYFA2SuKDo8bcb/uUmYeo1ddK0z3bVJKsHN5Kk6KABWgRxftcuTgKoMbX
znwOhxMjqJVGDyxmgmnmfyPrp94Qp7T8GFQcD0gAMV/lZvzWTpztFTg2q3oyh5tIhO8gd4Qp6HWx
fbCQLkIko2vypPmuYBhAdQKuaJXTozFYMcpdbr3D+bYDTMeNVzDWLMqPTry1iEPUuPVtMaOcwSYI
lDckd0pZ3jLui/BWRQ9TeVespyY4DzJkOHmegDN3uPMqVl5eAphPnQ7Uq5bNso5RsPFNhOp+2WcA
vmRb95pXExuAdN8O7kZLeXfJu8mxt5pE7mTGaz9vDfelJORIpxct8dVpGLUH41utRzyuZyMBAbQl
tebkzh8S4yp6Ix82mBfDpu7pv5luFuZ5QtEY321nn6k3p3yHT2pali/hOFrOLgluFg+gmexndYM2
h5kDCg5HfScTk0EFYhKWqIdFZrhoeWW4G0YwtwRf3WP3bLE9x7Ti9pk39htmbGay0dHt6uw3Yzy7
3UtAypKJYNTNjlFNaoTfkgXDEyqxyQbS3mAzOlZcqKAhlrt6lUFVIFqPAZ25UZPpxS17AcAZkJil
c3k5ofPOFEGSlcD7w+wxiHEoI7/FQOveZ324KmVObgsTOdEd+iY91BJfSnUp85K2/cZa/gAR/zmH
VROVynqM5zXMHuYJ1Spi2amm7r8c4aVNBQzYkWm97RnTia0fNF2VAAS+hxYaZtxsTAL7mBTozaOG
S9XuW4KyZvEsjWNYv8r2MuJ6zMgOLTaOln3HEQ+q6MqnUWC9AubHGneto7EMMn0L/PbfBGGV1DRr
kyrptkBHbyOPdwdEiYl67PL0z8EN0ZrySmF3EKTXNLjUueZZPam7gqWYZBQeZsemkoehJSZFMIVb
cpmNqQMyXGOLGtf8f/ad8kP+rafEFuQriqBq+pl15WUohsfsxCe1nbeWYHo21Jy6pf4V2jh+4XnN
ubkyBNxqdupYUYAAB5wvNoE3MpjRoiUadrnfUFTP/eSrTCm6j5HFruWuYg27PzmLbE2mfVbjGbkH
FfXS5HVTfdHHEdTbdWmW4dTsginxSeghHXI35/KT3EM0Jmib28IX9nBISd0Ku/zNUaa1VImi3CXt
wPEqSV/qn9sEEjVv6wmmH2OzXGHMp3gtqk62o++5QNevm9teAY9q/A7V00yVbeeneda2FjMdZzoK
tfKH+hLChpGCyCs8DCyqh0RBstqeM0xMZBIEGkzYgwg2JU1hOulHFKs7WV2ww3OiQFrrUELNaAFi
U95QjHsDOVB1x9wtVZ5Vot2Grr6DMzuaSL5UBh/SvuODzJa4SlpcDbmFqYtr5YqH0bPBoiALtGiX
gv0q5DMGlB9DuM9lNVIi5vBHSM8jGVi3gXVNPKwgWqiYgIigWAs8iuMXlqbY/xfyT7TVY3BSjbFn
YE8SCAqD9K9nAhm17woVxIiVCWGYGx0M8V6wqGnEtxyLvab8WLoLZIY0BiYSTXUaqgf4e15uynwj
OMjYOmpshbHQbicJ9Zzx+uBwZjKsjOXatbVNsQDdIWAX/LNoTiBhTJvaQNnWd7t8xFndRHuCp14T
I3iJu1NfzRst/OEEQumNtUKi+Zvpqiwq74x7RhxNw9jnYHL64dpxSSi3orH3vPuK861QDObde9s8
SpPvLtunzT3CAx9TfyYBjp06fA1Q+WZobdFD+Kkp0Yj3f8WCQJARJRSYXqpb1E0Z7PAmM+Cd+i59
uVVVDFcHQhQsr9ZxVMkPjJqRdmhClatI7LEmjRVTUjTdRvU2RY85JPcnpBeJ6AvzZ9LB+BG6X/M1
g9S89B3Sgxn1vHNo6WBi3Guxjn8xfcEfx9eT+QE+yWHgk5IjEZFEIqnuy2h6U3LvtP1QTDTqV1HS
nqpiC8jURzhli+6UR2h2c1p3U38L+KgRfRbFl2NfHZh9NYKForyM7ADd7NHWH602e63Fkz2+y+TQ
Ip+qCH1js8BvM/2iFsc/YHKC2LvlznWSZkd+8tJzUbWo3N3t2HiTRMIs5coEjcb+da24kKVwXcVT
u6lACncTqz2MomQ24sSbCfHRdjldVyDKTYKanFafVgregFM+pU61rRprG+DKV3TlhOrxlVsCSpxg
KTwh8or3stf9NA3Wfc20JWrWBbarZU+Fd8SjD0W8e7J78xpD1VaR+jjmuMt5wUtOoBmg3Sw04l+M
w9BXOwgrR9SEeyWg7KrSBz6jW0wQIAze9UigbT25YF+Y+wLEigjFippuNbiOH2eYLnjbKq31wYb5
OL8hqP8Q3rjickFM1AZ7yPNeh9InmfEQpOoOOvF+yN2r4v4jK/oSkYEQSrGrTFDhDSWuDp6AG34y
cnpPBWqs4uWYCPUkhiAV4DqcvDp0bonN2RhDXwmSLc7wIybUvYWpem2jtbrMAatftUDCQtlFPvH7
YNmMOGy6hXoi6ILdVLjqnAwKYZb+1qBlix6e4RCfUm28z6ioUhtOdFpfNDyVeZ9tjV7/FAm+nuLR
mPNrlv02RYgyS76NklRiVT+HuMBrPXlSovAiZbvvTPcvHN23iIVsUyl8J8v18Qw2zQ/TlzbnuDSV
H5Ylv506eI6l+v0kyfKrDqDywRLV6Axrdv6PokRL6C7TUYeirZ1heNvztkl7H7mF5xj50zD057Kr
H83UMHY6pgbgYvQBBPetTWsDR16IAThLcXCYK0XldIuYpOmGurVt5dqTBzpTuLbKwNxXf8E9swW1
xgT7vcqfB4sdv3vgwEbcNKk+HPKNJaVvjMOB8+QrjfkdOXghxP3CLLikEZ5LPPSGzpPO7CHh93Ao
UbKh2PWOcUrVxT14UqU74GbSqJHh2YmvCPcT75X9MSNd77RPKqCMQAU7/5lQ12aJ8KIxu3ccJpGa
fADi5BDEO6KE9iqGIWfxv0y0N7RBDDh+O5P9sJ3RSMb0YqZ16OcH3Lz/G55pxGOopuco8BH3/oZ8
9LJX1iaXGC52OCHU1raZbBv8VCW4lLJQIcR/D9nrSGrZYNUbDeeaDCz0ieQJGKyvHOs0TuWlKTMv
qS0sgxhry+Ywty1MTAMeJZkYY/cYsIkVSnCWc+WrzFK5k45ghT27Yb5WRc8aIw0nF7+MMh9mek/c
n7i+JwKAaWASXQbbWpXUuq1nzJepMvGrdZCJAM8Zymelc5+lCNNNFZcAb/sMztNkfFCgxLCnxivt
YlPbxKO4yY4bxJMzeYDpcIxj7ZB2OOjkFeXC3ojuSx4HgZJ8tDH1WeqjPrrEGerxnvSY5j1WIAf0
I7luHXiGZfgTHkXc+3XqItrRrmFa7zRG8wtuKBjojCaoFHiBNXGQDtVDrx/MmK1rFsGzcumoqdCM
uH3RdUoBmn7gvaZK2VQ4G4ubThCGSDbcH8x7XrLKzzKLdJI5xiF+SHv07GQG1WXomyFmGHhopz4z
ccSnvlvpYDbDDeqYtjeBWzCzJax6zK9Mvl7SoMMcYL9a2XIIseDkJ9ao1VrzYDLX01xrq87KhxIs
MBkTYgEsFtHR5ScI9wg8X3UC4XLeq1fFzA5K3/+mcwvGaPhKse9RTYMsikY0DGMONTjVU2s19NM3
0MCrO/ZnyW+5zucMpQb+zkUOT0Ev5gUPAfMmz81NYzcTH0KavSJ/ay/FNAWXqC7vjkF2t2r4xH1z
1ef1LQN4RY5R96/X4SwQO8cRUQTo8lL9dYrCH/xtDxGlv0A/Howhfsc5ovZWOT1rCQkmJlHOt2vq
16RSv2Q/0hboLIfKSfa+XktMynJuwZSn5haG2tME7jrgq66aHv2z2VR07mW2dU28BvF4saKkxQgi
fnTy3MivibdzPPpFFbzkdC9eywe7lkZZ4eYIwaqkxl2THL6TxKMKv1PduhMhDuYikdaLgPgb/mZS
oIluVN0eIxEHRN1qf1WKdy3MdKQqgzzbuOeZWxINhnpbrIdSdRGjVzeFifUyFXrWALGtAUryqJjm
RxhPWycNnvsi24RzeegaZRdpnL6F9upQUqqFvtVG+4x73/ZUFV6NlSIMN14anfE9UVsrQ9Z/pQJw
PNQeIShXbPMR7GjsoaYiDlFTvLYUvatcBw+BL0+X8k1JUiA96XTXlfieN4blFb3FVQ6CMAbSkKr9
E55QIKYdokV7Wyy54qkdXkwHKZFrw7BlX1oq7ATNXDAUt7F3pMeBDNt4kkerGQ4sbHbgqsttks9v
cYkLHKQ9DjfbG0K6yEFsUKG9yIzRY1AhNjZZNdbPGMd8PXGflZGh0Yj6A1R6kI4fyE9ISGuZwKDc
ZSSpRzbxbM2D7INT1jVXU6UhxVuJ11yxj9o4s3TUNiOB2c2Cj+KIYx5yl4zcsbm8lEYHFUFRd3Vj
7aTBtoEZBfdZXfEJ9/nNCcPrEKMraTTnqWyzryhmcNwStNQzAojmP3Yh/4yaRGXZewCc3waTNCsy
dtCYmrdSn2/TyKoMrgYhE1Z6FAEnDgG4rqWr1F/BG7FjV12dGEqnFyvPH0MWnWQXfi4IJV2Ox4bx
ZzCKfVjO1Ubv+02gMQqoWfYWit8SDabH6rnSwj/mrmC3xr2pGPsWnSiWz9yTo16t2o6SIqfQiXrB
KFA5p6rjawQD6Akj1bDCq4DYrOKOJdC2aZx9wrY2F+MBetWuiVoPVgpKwI46lU0CmqWjEFj/M+te
OywgtBQX09LKVDRy+WRfJi2l/Yq3LSABAgLJ1bBY1Rb7YFIPhG9snCqDpg4kyQXdyAKIzY+Svsxa
sCkq6BfDdx0TQyd3yBL8scLfxw1IxOAqc7I1hIehof5FfsgM44S2fEsK0r50tItldq9wnvbjkF/J
cvZMKs2QJI1eFc9Z/RujJxtMZN+YcbYLSjgKiqszZRdOp50W90+jAl2DlYwo7Uefil1T3uz53cQd
ovSviiI2hA38c8SSQmi/SO0ZOPE51IEPDMmTZNsnE5yUtAWo7tfzZF9rPfUjKwekRw6khfJhRhKU
ONXBnia0vuXadY8LsYpoaA+jj9fZuAuoBQs33mrCpjgk6qHuueMNdHvWMYy/tGVUJ+qDjlsM1U3r
fhUTsUQdaDUWEFGk+/ZEkcULWYA1TFz2Zi6/DwMT42UO6ZXY7pXum8KKuGFuwCCaZ5rYccU4dEFw
KhydDC8oKNykvVVtFQ0/Q/Cb9+5mzIxNrYstYUw74ir8wsaYbWgMjrCku8zCU6Z3S39UclNS8/Ol
/elV+ZkJhFf95KC5PSk2sSH4AWFDBXO6CwPm0+nEy139UT/uG/Wu5cWOTIpVa6F/iPw6S48NIHcl
/UyLR9WqazEZH/p4nHBdhjidzMT1UmT+xB2tC0kZXTOMREzE9bLk3mCheY2BgxcIZGOFRHvWL12L
DyGBD1Lq9IKMjiEvVhpcrqzpXzTUVIoK6jwbyYePsEuMa1XkdG4NYgIUzsCaHP3o5B8OU3VifZiC
Fj6UhTC7qnO2VWjt9IVMtgSDZJJZSUmdBvCwBIMxUukWrbZZ1DaN5BDHNDEBWem+reGuLvNe67aM
m3qHfEZC30LTPRKfsdMVsZ7d6Kmh9i/xjYQkeQX9d60+pdL0WrR65vxN1OQ6VNQfjaR6jJSMDdmw
1aRaGh1EESv3JjX8UtPoRTWlX8TJkZiMUz4Dxhu575tgX7jEjoaYuuM/NFaJrK7W0HyLkHwo6VIR
JKxzMaYwniIN4slxSC/GoIUxcO9U+nZAqjfaNwOyEKwCUjhsNOjjJkCi5ZLkg25+Y/MW2ymIoeqz
j95yh8xvZiwqKl4NHES0VC7TQg9gFD5QphoY8iDgoAQ4CkM5hBHe7oGjdZr+cYx53OLHug2PCmvq
fr6E+rur+EK+ATdl3QeqVgk3Y2s/6mT8LCybUMoKb7X+UCfrjxPyADEZWINykjnwJLZWWn5V5Z+F
ZiWknQGIiZd60Te47cnFqWBPN4Vqq1y+1rLcFVPgo/n0M/M1YGEtX2oREqd1yhmIW7xcXQXLFlgc
qjlNvY+ieASN8qV2NaZpTC+IJ/lL+xoszgxfA6JY78Ly4MOCj7MbteZPCu0bYMaUjKynIgaqhDNw
WDBZS1JCmeZDiz+amUwmLvYSBosqWWawjRhAtgL7Ced1rqCqarPdPC9bn/GpgEw/6UA/2I53uLET
PT8p6MwcdFJD3eA5ajzSKhEKq8O9BykDNP8vMVxk4PXBYR/Ck97xCObkR/c4mgiu4VF/pDMeYL7a
mEW3rOPF9vMgqobXkgk3Nj1SvEmqrCE3ZNsBEIFr3NvsBfmalCfqQweJsniqwl3cHRMEvrAqZneX
0ukgeiXpvZ5OFSq7MPE7Zcf4su32XNYSJMfFArPivmv13Zrf8wEVHWLd2XjP9V+T9YhzsMxnu1R9
JiacX3G27piHYvSS+jPwx1kA6ILl9alisrM2+EZZFEIdgZGtcrvbWP4zXj9kAKhqKOnaJX9r3DSc
ijqmQfMrn94zJijtLwiaOdkyC1Cf0/6oD8SR+LxLC3G+/TaQ6cG+ZH030Rda0x1kABkDt9mEZQWw
NnsKDPxr1JvbnI1dbEVbGT7GgTIkOtmwukzg3jdH/xoTVA6e6p5R++1a+x9qBxy3GjC03O33oTab
vp29O8W948IUxeDHkMfYopno/sdtGD7p+bYXBwbo5Hv7ZVLREG4NMICDM5EW9Ur1tTYiVHMCfQxr
7n+iuVrxXzleaxOiJdw1eHDnul8Z+arOwI2uqvZHYF9v36x8aysnSsN8/nayRTgJZgkwyEDM3FEW
DC+rV3Lsk/yKSiAR+FbkQ1aokP3C/Ilj+qKjCb2FPDfUe+k2fgN24jigmxbJUP0EQL8x9wTKZI5n
DBut/qCDVYA2BjUwRQgeBEA35QOYgl2+2CKBlU3vsgdYCvYAgVaOUg1eGDB3v8DROP7Zqj8+V/RV
dn3OgOKot8L5XNTrtn2aGnbA7xnyT0X6WrnpnUumPbolUvIOxmXGvYMQZ5YncItV/qksiRiTH7Pl
1wBt45EIaRRAYivY87dZ7JzyIdxb4nnIN6WKcyU0nhmlctesA1jdqwYcjPvcjwCZCTPE0UkYV0xl
tS2sf6NBTGEInK08REwqMv5Rx3xIsNRJOnPt6iEp0+worur4jkCoa/d9dCO/g1cLF17zVUhvwDk5
bPsaExvYC9jqw8Uq75jzuS5LpMq4JkLW/CTsIr3m7ekY279XbwVZPCYn6zeNDn6p84TCJECBp5Pm
jn2Vyctrmz7zpNhYaFz9wuA5qWCdLcknm4xmx6RukyD78MaWpAwxRI98rXlS8jeN3y6Nrmn52wM4
oNoQz6gLC3A9U5RvIm2fyH3XXuX4jCHvgImrNrYsUwYu8WhAsf8D1DO2dzpUYgD9zKGPWL5eAdFr
i8NxlE86X7pLA5C2i50WA2dM/AByqhy+CsA8hc8qwTTl6d8QhER4AKajzufRuYuBoAcPlVF0EajA
MkDmvDjYZGuy3npANDspiGYrTu101ZmAqfQNTTo/RuEHy7GGz7nKTxgfUWJuTUwibu8Nn+H8QyZK
HP2xPnHE4CuYKQhQxGgekgf0PLW7nEkvsPTlyUIx4Mnl3KseLvq2RqUu1P5aLfSiCYEbupGQel8Z
2Ty8YioYpn+6eJOoaUrjV5/3yDmaeFPYfkH++OR4DlVYG57Ufg8MJkURSHqtzgOSOs9q+KSWtxz3
UwehafpOimOjHWHe0TCc4CpW9vfExN3mhY5umdxgW+WnR9bFcR9hthE4LhmVyr+U959EsP7mgjpV
dhZL7f6YI4mi0HL1M6rp1pYLtgMA/4Q2zjcRzU6nyX7EpJqrnISbYgAtAT/kUJifWfthV5shvKTJ
h6lv4oCmG5zcDccYhsMm/5x4Mo0t/6mcPQIjrwG2emcfFSxbci81Dkl0HLDbCWM3IlmY1XeQC53L
Mhf6EmE3zh6iu93jqGaupmjTRiziV5IRNRxDaKTmRwGosFO+Fdx/7dNknkhQJzd0mn5k9NURYcDd
CaqgdLeTtkZ8Fkmqc4yZpBUs9vN/zMStbI1LuKRXopTk/DMvDt4KolFo/G9D/FT3OwIAjYSuiFEG
E6sBeDPH35w9M9Ya5mNveNGyVv5Ouo5x6nr+GGs0ZjteznBY57rP2Ap0KjprK2RZjjywF5c8fOTV
exUxW2ZjM+TzGR973WKjZW7IAe2G/yLtS3FfiwyawXIbPaXsSt27q7/OwChtf+E6iQgMZrzJ8pdm
fg9ZTNliOGpx5IXJdYkZikuum+GrpTULvTTbT8nJCndOtoW6vxn6d7yziKY/MiDzyk+sf+Y1mg46
tTZ866oPDMk4SQClZwXTXbQ//hjutXY7hu9K+ya0+OBoyhqrH4+dy9J/1O8pUs7G4K8Y+EDK1+iH
JXn7kozy4AyYO6dVOxzz8osSyDPNzzl9N1iuIjDKv5Mo8BiXwPG8NFAMNQjgNXUWUPXAvIyWtmGb
aAEKRy7avUbQbNRxMbh9hMOHOQz+OI9el2EJixifoPQ28RtAUOrm14KDCxMmHEVOZRKTahRY7Acl
wWo2BYTmh9D7S/ScNk1UU6BRNOGwnwF6zWhXsnInXzJLu7C6KMWlMDdCRYGl3614WtnGia2F/m4r
3wnPYYb9rtBhB6HAhbd8jxwfH+zKEV82MiBQL1ryauW7Nt332bOb3I3ggnkIdUYG6ke9W63ndE+I
zV3WQgPHJYciO34F8ZIfcvLGgJYac1O4L30P1Eb/U/lqGOrAB33S2puC3LEwb3Aa0dxu59Fd1XI0
Vp35x4cXJReDeCPD8kkOoKL64OfGx54sSQRAbnAO8mvg3hX92pl7VT1L67mp3nIJvncT5u/GTHwx
7x8Z5USEhByHgBbQM9CgV+VRwGpoyAogEFjhct5pk1fZ96L6UCk6Q1fxHDiWgpkjG2SNRGakKB13
MMSsVWQfho7A8WafdH9i+BzDK/QKBFYe5G6w/D1cHX8wfRQ/Kd5IDFnk9675MVN2NWJfcY+x+Wb0
hB8RUh5TKhGliTbtr2UhDOeLxwkNVs232OwFlXTZ2ud0YqALLK9ciyWhargr4soOyC0ui9A1YLS9
LB2uBVizWDFPumNAVsb5s01USrBfBQFf9q+3YT2xm5u/VPnpsv2OTH1rdU9O9WYxQlF8IvBqnGQ0
YBSEGPIYwRiQNZMROqTYFvhvSmw4eE8axNfJJUgIz2YNDa4GhpSxjbg1ZubNty56196AjBgW2wqC
LUwNqCa+x9eqZS/f/c75DR5Flx0a5HHMeyICWRIQ/BXW358p2cru5FhfJpdS+yynL5bq62h6N6a9
E/iZSxnKPcEaVUyPOGKdQ8O5lgJSB2MlB7AYuYE7W9v345OCSj/Rn1AiuONfAcIAcX1LqgSrtEAo
p5gADabVCMk8eh0ItJMLYmRXM/uP2ayraO/RZIbNWSBqnhR8YNN/HJ3HbuNIFEW/iABDMW0VqJwt
2dKGsFs2c878+jkcYBaDQU+3WyKrXrj33HmjPVCUBf56iqLomVFnZHNn056nzOkN8LR260FxXOPu
Kc+E/hUdRYMGp4v+kvJnxO+pmLBnYIew6GWW3Egwi1smTQeRnxVoyb5BtcBjMTI3WdTqu4cHqScw
asJXx1ylUFcFpxPIZB3+brgOiw+rwQOW75ScW7OjghEbk/Op+8RFMJCANX4yFgCjuuXZY+2Zahef
iV2xNoqXAXjPZtYLQ+ipKPhXpn+DdhKt63AbyLwYKcOifFUW31FImNNxEM7Y4V9vn3gUJnkZxtUl
mGCP4Keq3pNuwXS7nxdAvlyq+DoFU/rO0Oo34b5hAlo6CDVmA49BBR8wio6Z+xdS9ylR7JjCMfOz
hjYKSjbHhsH/rC87j7MdYDa+P/bon3UIYfROrurQIKnVHlb6VGlqkez5xYep/Kn5ubKBvuezKYU6
KzC3zCuk5Oqny7wDKwJbPoJckotBdIvNv7HUTflt8mMHbXiCcaFRHjFmcoY+SZIWQbZgfRnIYCQx
NeQcljFwnhi6OMEHpblOrQfh8MwLDT76oLxr/b8EkqT5g6YAx9XFesIuMzyniI/l+OsVVAJkyVvz
IH3FiFrz+uH5XN/8FDT99thRP3oLiSt8ofi3qmW+genFaa85T0C5KBCBNDrux62nI2UIANEtjOpP
VER6bRT1q8JArNuoCKtjai76Iz7E+aTgVEDuA8r0uOqBhDX6rudodGkRGFl4yS6ApzB2b2UkGnoh
DfuQGCM6HBCXIPK74Df0eWT/svRfjoyFKK5NJH6t8eX/01FIqNIm1l44uRw9CckrWnV8beX0WH8i
+bSkq5Rj5jW5UVgk17ewfbUIioSNwgt/9GEYTgRjkZOsY0syXaLcHBm5MxhljhVF/mN9EksHV9oW
EnGHN9qQlk11OR6bENNZTNo5+F7dXzdFvrJDsmHBjhh4O+gOFOXXIPGLX4NHjf01yt2TgTsNF7M1
rAwPS9hDYwidmmJpcNzzR3GOglWzx1eMM6vM38Lftcq+a9yFTFUSxIsAI3LitwcCx2X+QlG0iyDn
jQdgek23s/Oz7O1cFhruQ7+inqu7L0Ni3naPIdDpg5P6NF1sar8FqigLeZxB1lQd3Yo3OXNAK/z2
nWEcZN4D7u/gIXKFiqo+6EcaKAnG2nKZi85BGybtBEOZ9fJLMX7DnEaYNc1cbx9m/i71Dy3cAAqc
G80257VUIQDe9PEIEd4OmfAeFNYCrqAMmb5ijbv3ZrbfYfBNpoaPD1hrHT1zkJ3BHeKVZ5Fs9o8u
BkiwkX2O9aVizXPT6ZKD3s/ZJ1cM+vQNl/ho4DkBL4IYMOIw5ekYsg39KhbAwV401VW3hlnRv0bu
Jz49mYM6OsCErlDIRixkjRstHqkqEYN1tWWstiV11QHniHpuZvtOlF8QpzLRNZLdGBxd6dPPnlLr
MEkT0c1PMEqlrzZmBXGTZbSOK1IIYEOaqFdL4bjibIljqyzBMAXxpRqurMXaAAN5/RshsGtxWw6T
t4kDMmwD0lPWVOK6eoyq/VD/Knm0LrndYXktRoJDs+/pAIwS3PMBA73ikU1edEaYWjENPWlsk5fp
/+RKtDXyH4sRK+xSq2UFMc/Mc0rzghGM7ES26lxQyDFKR7L2RcO8b510h7AhApzUBiLaSGBEadx8
g1tAWbYJk9//i7a7Yn342AYF4+tFgi+z4sy1OZoMFNQwtxou7jajVw8fQsPMdJzg8h1fj+9joZ35
Uw7GP9K+URYdSPTVkrWdnSvp1HJMk57SctAMe5VwYMICLJ3jfqsaRMRtA31L+GX3BtXT5L+jCkUG
OB6UDXSN4MBRI6ACjh4DWwn/PQ5vE2FAQzGZFHtVQ5TaE8LEzrNhmcory1O5qrKzSYcZ6m+PWbUc
4hh8DNE5qm5duq4UJJFrV7ukNkoIXOKZNpNC0EncghFaV7gNaICyRdujNiU7sUbcgN2sxGv523hf
+njTvZafHvbA1OIx1ZDAWsmVTAaDdwCwEjB+xwlmj+1BebBdinj5mu1EmkXFQueDQdVAtctSIU0c
8TvtKzQrcCZ2ZjuiB4J98hEZeCTnItqxSOggknM6N196dQBc748bQuty6xE3W3jWKJigUhV0ykkP
MF2byWfcXzwX1pldZVPvYU4NpGFpzbGV/kztGDwkF1cNVqcSaQzr0BByQszaPK+4a44AuchEWOJA
o7GyKq672YRKtDQSkmfZB8GzAOKCeaSwy5k6POJMURnUbHhmlGBWCW7OxKCJSGX6BZX6yJNbJk/O
PhwOy1p6Gj0xQSvfos+ADT/w0IwLsr9SBAbck+DcJA/x9m+hEzO/8yofNW7PPbNUDCI9cHvf3MjC
hQQ++1tot7xfDewJMAYKBtdYllBPoRSUyaTIeC9QJs2GQ2h9kE5CDbEgYFUUdxQ8ZHhU8SvDFgVA
qILJHzljTAcCj3yl2Si7NTqEY0PLevQip24vMEGoZg5Exua8QOmVPZ3U63C1aUPYSytO4G9yXh9/
2PvmK9S+ffFZjf966Wp3P2q+Zo7boMhms2k3cMaFya6VM6J8KerNr10GTHPWAAz8EN86VbEzdB0n
Bmi6k2BLpgfbFDMvZh+dQGAL67Kp3mx24EG+YYBBwCpIGP7DP8orecoAQLeMd38VBVt51G4NCklF
mYjt5QyTzUxVdgkAm/id4cmVHUptBf341ryZiH86Maz9f3J7KOpjxgbQLX413L8tA1KacJkNsoZQ
eOWJR+fOKFsT8ebjWjW8Tob1D8hEOOIC7nLU4xcuEbz6o7LrmnvYYIPnC0DbB1qkflbfUXkOkmMf
ndLxRyBw0Nh05VhWtj7DFXOnF5fBxjDKbRyyE0Lt0u4qdCqMPjRshudcXC2L0qxcq/o2r5Yu0JCa
bW679vJz6/+0gIGLEZpl0y7BZa0sSOtp99ajNc6N1iJ8W96HaLIAgBHaxQQD9HUafNRk9cbJn+h3
hbz3Yz4t+1kMmzqw0NRj4j/J+VeV5UuIG6joZYsbYxPwzmXdmsB2UCrnKFz1CEdiBZ4FOZ/8CHZ8
lOAI0vmIjUVWMu1YfB0UDDT6SbxDJUPBeZHbbTsSlJjsElK73Jw3bh+xoZA3yUjkDddRr1465Uw/
l0fnACcXY/S5QQelHjXXsaKlGWmkRHVzyf7Az41VCwxeRhXOnTwuJY7EHHMHaYRUTD5UkKR+ZJwy
SDOT4k/tlojTVDrwgUO+qaolAdOzGgdQSIqP8OeoqGvStRL+bnQI5Jvn6IKjT4ommb2t+/8tv+T9
azQ2fQrXBbdYNU3/c9ZklX5J9EUtWzu//04APLRAhjNqyQalX4W6+972HzA6HJsgFyHPI30JHRXO
4Vtuf3T9IzEvBspVpG/US8zGyk9IlVpxZkXSTjC0OfvohgBSYjVGI1iQ6b5KIgYV6C0qF+ikf8DT
tI5IBTaC5Nst93p8i2FNMWYuOf+oFp/oV3CTB6BnsJFZpNJRD1Vrpt0tQGmuC+/PwH1p+ziiPcZn
B0JpSFAxx5+KYUXs7pT2T7zN4aQYjqEuqwQPA5/KL5zbAXJlHK1CVMfDheJPY9giPoxyX0U87Suj
ZY1/Msq1onW4ppd1qm4gj9ByOl6IqQ8Zd1ZGaxsoZDWWH+iSoBYMgbbgRuwJ/Qsrrr8ywFHLWT7M
w/S7DndTIeIn1OudMkvVbRe+wnQV0gZy+hB0M4gHuZn6pHbb8uNVlG262Mgo4TbEbVaAADRr33+R
BaRrc1vfsx9y2x8rPkOs0U04T+Etsk5K/mB5h1hWGKdOhtaFZoweg69gZyfnsr2qGbF2DuujPNaW
VntmwK1ZOz5iN7ha+rVE+Opjfh3rrSmfJfnYcusj/mF3YzGtU6N/nYKhArUY6nEvP3Qe8OwQympz
MqpjxJBdqU5BcxggerUMGsiakqcziYxWhmjTHTurgw1jZsOimkHwAaxOIXBMf6p6ztANagd7jzL6
VGCeRsY/FpVoxsgh3JBt6GCpYHFIQhXxt7vMAqzxqJsDnnvAVSxhvnKY2aCmZkLnq71I2tk28aYx
gsrE2WgvenzxqBJU9Sa+Cv0+dt/kGamEUNLDZFc//pgWsy7WTPEW3sqtl372EyjuOtWBHeefRf/w
02tHMB6JhgYN5KYuboPLE77MbTLoOizJs9HH3ECmL80wS2oJBTEqqO7sMtBOl2PDIhNtQbxxmb5a
l0jZScOhsznQ7pUQzkSiLKFAxhT979Bi7KI4cfoby9qh1pl7Mf5HEb8PtSmiplsqI1x+XJauoHW2
MnSQmVNRHhYC7OPfNFZRhzVBBtieYj4Hzo74bHbXUFkM8jkQp1zZwwajmAuJ62W5kmhIGkmBqOeh
9kQZ7WqLooXo85tYTsLQl5KmQR0uGOnkPPpK/kkUJwjWTeXvU2prH3RBWQUz4X4Y+tIa5xU6yCr4
sjl1huGip2886nrnjMjd2I6iqlfzE2v/IvMRlz+SjGShlUuNxPlccW1M7p1jqvzAaMB76TWghw7t
e1SGmW2MW5ETQj55fx/8l3UFCaGC/mCgm0hRS+D5xgNvMckOnuhTeP4hc1ru3bd3Ml8Qt4UPhiP8
y6cjire8DH+T7MWHyl449V41YzhQKtakJcghEiZ79XfI2MhyE6Ef1dB2yiyb7wbdqKuy7WLFgHOJ
ycPW5A0TTNMuIEPNgeMKP5T0zZMZ9SsCSUy8xsXaNq4SA8tS3RXFSualq/CtZuoaH1+EATIkGyOa
RqH70f2lEIEdzZBormXrIkLXuECNPUjcfgyePSAJTVustY726W7m/7TKIDzgLTPf6BlFdN+8bVAt
NPHHzqFIdlaK1AGRBm/qjsGVHcJxfaIboV8DjJsy98tIhdjarEPwpkUqam2Gq8TEaAA3bhVOZgjB
in1qGobTLXFb3ITtkt2D+vCremfbLyW+TyizWIHta4Xz4ej7p5x+W0psZmUFbOVmWcqnoGwWff7b
IBhQFpq5CYEej8pnirKQNOO5ND5C4xH2Z6AudumkkGSqRx1SPmYXv2YIG20DAXE1f8msJ1LiN4y6
3tdYDkN9X5rbPA9YK93KiNBcjYZFvpnsjsOH5n/gpbZkluzHSooWpnzKR/RTV6QBdonr9ezqTjP1
GeoZjCgV714OPnqOJsug/+iXIh9W7AQtgGIZXRHSW1rez8B8qEzjBkiJhAoM3dIMP2XvaGO7KYrf
kgAYPgHmBO4OvgD/l2Fx8ACtbKg/GcJlc2j36yC8+vjkkvbLZD/jIncxHhZaRWTE2Cm5YCOKnegl
eRe1OIriYfWXaHBya9Mdw+RAAwMipAuckfsp+0vRUmXRBj8jU84uWajjJakpy5uljIMHdnK0Zb0V
V2v1ju5MM9ajsaqzq+iXiUKzv+w1VgUVg2eklln7naBI8dIbeai42i+pcWJNxaiyZcWxTXvotwuv
v0BUUPuNaD665qVCJfe/1ejoxmuNybVX3DvdZlo8zrkolrqoNoY498aHDAhCtr+zCGPCNUooJvql
PjC+xvMyF4SEUq6VfwPFbW7d4/wYEfDQb7T+nbjryZyiD8ZCCdZD/2vjvUsQhPIn4LfRj2kP34yz
mQgdFa905P2gvCBqoTcQGK0ofyUb4Xd31WIk74RL4v7Rqk3q/6CEDcxrNLU3K4AFrjj2FNZ8wGH4
V7Y/6KuidDPNOb3k0AMYYWrkm07e03/jMcUv2san1PqQu4vLZ5sg5BfI8ZdoWdnusOFpN17n4IFx
iajVDzWruZCZcgnlHiP8q6Y19bE+tETUSuBA/PgcoPQHpSqyLwtscbKE6Wd1KxT3TXg1vR3WvyD/
kcx/OktsBIOs+gXHdRWsfOLmg7kI16q4DSOFY41+4EMEWH6d5pkT06Cee3TENcoSebrZGgKQnM67
FECzMcppby3CY4WalQE4+hEaxCa+Vf6hbThC7IXs3phhCLMgK/WaoM7JsX85SbDG7dhX57Z2F3Z6
HAwN6/4fWqhV1eWouKp5I+w10PVFy6h/jK7WJFOvXmLyS720YhrbEhQXMb52BXf4u2weuQUJ2uLn
p5VlWTMbKMA1CpiIKirhp6ll+UY+bb9PS/IEGZY9vejZUXIUwVky2aKS65hBCGTw6NM758qzvKoe
S+FHdYtDNMnkRPCS0nNy+YnGkeR9078kKVtzBVDMyxwq9YqmGcpI6f6qTJHMea0djZHne10aMCmc
4ScY16pPiT++YKpI7O27/kcYdx+6EhEFRHXNLPMkSXurf0zBKMMqaJeS7gxAuHGLiNuY7ZiRDmJd
8RfR/gXdvxZkyRT3HXe7TjyTcKMMXy78kUocPIVE7zONkIRPqsMWhHLMemQIKYvTZMRO/qpnkfbz
EgUYCyy1uWmoQ3IeQZquOFiOxkEYx0HbRuZXQoZztkbTjVxBuzOjdVOw3QvcGxSx5GHMTHTlI++l
NeWqPlK2pCa3/WgtR55XIwWAxc4KBopkYi5gKvAZlR/CZAj3PcYgINw/LdnL+k4gTMAS3aIi9O/4
wrT+oWq7NKYW5REIllMzXZZAug86L0ZkONb0db61bF9N87hqh5My9q8aVjCVwqWnwolYLA7etS9u
eaRTwH5byUnJSKydxqyrqNkiMcEAnABEbrxtr72UDoBhsjB+ZITNcFbq4RRiYMziLz/9Ce2Lnm3F
l1fPbQCVTJABsgnctIwDlAS9MyJDlc+TwrLs/RnYBM+4yvUEzkKnFXNB0xm76q5r/W0LOy7krCWE
RkGQOKnrJ89i7TWLRl4PmiMBNcseGXrLQVx0fAEhqn81XSbpTsKhBblBzNUfVV0rtHGxe4qQ/6bS
ib4xQaktTayyf0WzYOc9pNQFiPhYNZxsKGQd0aYEpZL9/QWDyXzV/iUeZVK/IGyi4wKzRNRU0yWO
NbRzb9yN8l5p34V0JXk4UPd8rCiwm2GF62NWfkvT/qNFO8vgj9Fmw4NgYVvTg4VV/EvcpdFR4Xi/
Ur/sxJvhcew6OhAHTaHnosPxlX95Yc8MJDcNAwjxFanzwmeucI+5IpCfO5gIlINIgYLdBw0NTf4w
pc8WzELsXa3qjFWMQaTefgAkrrxHZJoMOGkgmnWPskHpIDXghPPshcfvjExwOgOXEm7uVvs2q1va
8KPHhzY6gAfrcI/H7lYr/nB1GvKPNSwEqbm4vNTGUSQCt0eXb/LdNyfYjG37aOHQ9vZHT1kmqa9A
zVdGfBkw29Wocn1+FJIh5hGjLWVC7k1yRfaYdoijZyF7qyxMl7J6r931xIcyl2L8GphlVugWG6rX
bJ/2jq1j8UhOKlwZcy3KLQFnnOA7M9r54sjeCB/fT0Fk2KixJibSZVTOdICGOGTNoSMgO9lG+UIy
lh7+X3mH31Bkr4pBZmTdff1mNX+AHXLz3Gc35IkcBkWy50ouQ17j5VBSPp+bgv+HTSuEH7Jtgb0u
qmKd+vuC97xKkoWvXgXacqCC00WU++uhvqX1Db06VM59UWzqb65VzqGcpKL47vl0NbNYAbm8QBuS
mNe2vzDEt0ZI9ddEPXBFdU9DRbX3CYZqXtxYMbPSYIUZcIdlc5xlFoGWk+W8XiN6EiSwqNc2uymv
JLrWTTuvP1M2nTKfKtEfT8Xibm1IOJSjpUI8F8cxKvsguKEgyvj7MsphP46+17rp9GZTwEOFUDvC
0aqiLo8hH6W2tsN+x4P9NPayvUqLU4NsPvBubrNxlUVq7uK6PoMtWwRMjAIPJCIQYfK+GnTcKovh
FXbtQjCQGp1Jlz88StNDan3FzyzHlD1OVC65kPJmGdxbq70BSl0wmklHtmvhEeYt7Dm3/YX9UJVE
oQToBsnS0g7SeNEbAGPJVW4uPaBNd6fHPxHQk7j/zfRzlHNHM0oqHQsBDQRewktLFqLtOfKf7vBV
I2HnQPoK/N9SIDK1dsDtcpKJ7X5R5PZKovSTnpQI1nRVYvMFkZpQuMgsdigF8dRnSGwwxLLxTtoP
r9vEDz9AEysEkLIL6iOaYwnJLPqwHsgraptS/xxgd7Qoe237t0+3I1sMy3138peqDksPHLzRPGmU
hxympoW8BEKUjxZDMISKA87VcCvpy/ZuACHFy+1vcQkxtM3jBZd7DsUOxa/CNN8iXnfZjT+M6/X2
raCo6MnZZtK6j5RtauwLysNev3fRbpDWPV+QOkAHU9iAZPqGY2bUo0uUMgZX5rx7sOE1/nZ+/dmR
7FfXFLQmJKib0A4566ryIo0HkEZzmmqMJZyCqe8Y4FtgKhHr7crLls9gEkuLZQibuMoPPHIpe0PG
Ppn5m1BmMUWAblQZXCHdT2We+vgoCOVqwpyjm7gciMbq92DCQWH8XqOYSw5qPjOpvAbUsEgTihUP
uAiPurzx6P3JoKQph6BQzJj5VMZLuQfhP3TdkrwM9bnsfWnlswh/BfRjmfzZcVoAqvUjL7Y2ANf8
Q+VGxuBf70R/5kuGqiDs40Q76djXkyxOw18wgkuYDpfvXAPXuVMRjEAut9dGhZ4TseC6BYcF91De
uTqZeqjRqkWNGorTnvnCJLlA98/5kvMexD3Sg/aBRWVRRrfIGB2jJRqkr++q8YOZzRl1HElwYL25
JK4CHbTI6tkgQeDvkbLxa1NVsP3nj2NeHiREQvfZl4mYgbCkc2Hl8wxodUsOOjE3jS6vhHpLyq9Q
Kjd6/cCfXQZPN9W5s1CbmpfWfDYBLk5mUlp7G5jHxpTRjausRuQCSnhsqj9CDJcVojqVwgCVYO8N
ay0UaLH9c0FQecnHbzM4hE7qV3MJUEWOMFFQnkX6K0o2TXYuy4OH9SAARayF6T3G/m9jwCsUR3LP
MfpHLVkGFOA2nJ2BVO5YNZgrTfJmRi3i0cNTJ9Fy3gGVI9p+4dfqTMBWaVoSD52CvZtMMCw60hYa
ErYwZ3T/BnLU/G8bIhyrQja21b4mQCuubgl5Eh6noqU7veeEzGyh/8461o04HmAmkZmDfsViDz2G
BnssFkOY/zqSb+F60j+syZDatCORVO7SIjmhYIIR1pxh9Dh4m+aiQ0fBmEUj/MouotUg3oFhUHao
6F/QLQ5OObAqMUacL0xcFrgrU7Z8YghQLeLyxzrFCLWHo2Dgg7WpflRgpJDWeYQO2MiWIfKutP8k
JWY9htc+YK/KxRGh/8FggLga65iqz1UFaz7ZZ8JsPuCDnpCZbYVmI8CM0bdWP4oL86CsohnrijDc
JCSeDLZTTcb8uzf8NtYFgxUOy4tbcg6yuYVPJtKLLT0l9zux9rAW5/1wb91LrDxF8SwB59EdjMc0
PfrhS1UvOUGVHi9cya039KwgWa5QjkApGGBk+Zw/zAwLNeHK/cQ3PQ+VDzm+ifo1hl+KfahYow3W
Q0atw8ozZNWtF+7cA/M5U5lTq5yPPvcW2ZDsDxm5jKN1TPpi5TP1CqrD5MHPZVRc5W8UWrdhUsn6
JDAmwT87p2aEUZjSVUNMmJXKSSZtxrp0cTPruukGA+0BojOqT76V74gXtf2vELG8qqE7lMhj8vkd
qA3aJFzHzAxbfGJkv80TBo0q6j4D+0Wua8BFpi+0e8j4+u2We0bNlr0kLdkrwORmFW3UTDDpWwqx
JsGBC0NBLv6vLVmRVbXHia3ts65gcVv81YDmTJ4KUGVc1BDUtQCEVbEsmnINsnsZIFTsW4qawEWa
udbLQxcKUtqim1L+C0lwjIkfKsvPovbI/bmSDaLX667fuml+CkSEV8eaySynCo3mtR2WhE4zznll
048+fRhVsxxsg7sgZRdu2ChWp7YKcEvAAEPd5qrOF1EDha3bv0QLj5Wu/Eqomfzuf4HKvGF2KVkf
mnEirAAcDRcMzBBdqxGe9nipm0WMGoGpqWFjo3O49vwa9x2LjxBwlBq8cUYA1qRm8tGnb4S+U9kc
IEl1xcU1v6x2L0KO224lqnhXfKnUNiOL5Azja23qcy96me3/Zi1iuyXQPQfiuQskhG2lwTEmmiUK
nYDKrZP8mUvTMwIHsCtMid0tibgg1gnTNMNiXziSeSQo/lhr7itl6g0vwjgHnc3OGDgeJL1uZaOh
aZN5Iv5l2XuUI9z/IwxCp2SzXOU/qBmPUvjloz6XnhYlHfVZaTkNGl/0n4GHsIil6EYpecx2eQ0S
SNvKNUFJ6kH2vmX21TkqFXnOkO6ca/pp0JNHyqqORkSk2wbWfYwcb1TIDI32ui+mEIS5jCbQwrZj
Zv/MfHCa/g/MTIQ5okSgxjiGvf5EldeOkli18tYytF2UmhiuOip3jS97ooMBDqAms0qIlf1VMf6R
yTYi7wFgj/+lqn80dDeE2LKq3wJu0Rgd9t0tVCcM66zWGL7p5PeuPRZ3Pt6fBS8BiT7+P3M4UyCr
0mdoYSRiBGKhionbe15Ae5DvWRQCG6PWgpU7xTkxAXCTfdJ92GqEMY/SHCGKush4miq+BCX4Kiyu
E5LNuxShrAUt1AnjH8TPXnNt84sogPfxd47nFnIALHKz2sQOj1ZbsDFnHrnQFLj6i87+Qk4QptpC
YyO68ty7JQENVBcy57dktQ6o7VnIcAuOis+ygiMrshYpJCp/EykbXzfAHj96F/EZlE62Vqxj3oJn
vcCPkJmVo2ORJI2TP2mA2M/kr49utkH32fFp3VC/lvxb4a6FfJaHXVJu+78EZJ81SPMCucjUy7Jl
U6ozWZWoP8i62mcpGvTzOCLpYK/mIqk50jSF7VrBMNQy+OsDpgb1MereQi+AEWMc2JkqedEKP+2/
LGcvPXHLYirWzikZaomkBxO3ACGJGcrUzZmHeSqWx6VptatIoZ4iMjiBM4iasloOsPRd7AETSaTV
18jfEqSBnpxtTPUeIN3v42wx/S4Jw5SsxscU3moogd6qqA9Ds5Us5kmb5J5Kn433M3kM+KdA0KUt
S3ebwMyqQMOMH1LgIOX02P1oPAIXfDpWfjUDtJNgzUsyHJVpBQhWSwN0pWLlGJAjEbx3wdx5cFGr
ZOw/BsbRER1v6hXHMZoWuvBMq0F2UEM5Prb7GO8B+XXfA01A3Tab2o5xqjNrUhjG+vGGd4ocTp1J
ZXH2smaF6DLm0fDI09sxxR3EagokACBHDFUHROeEacnXnJSwDtkhzcuONnG/NOJzTGSit6eBINVh
EiJjFPesNcoJ9kxdQ+CqhSaTGWa/0Bnc14A1P5p8BfNFj1YQm7CNDCxg8vWgOqqGbuMh4XS/qcUp
U+c53p6UCBk3jOD23LhCmxFVxA9/TluFT5ntqyc7PYsWdsD4XlBm2KQ9V9pPhos0r09GsynTW40m
oP+tqLXLgsuo+iS9bUa3SNZArE9xGf9aJux9OXJbENNRZ4eYRX7FgS2b/+NFB+05yqeqYk+hrlTP
3tNNM6ETnBWjvxIiWBTluEKvjrtB6yUUMg+VFigKP4ewdbLy4sVskbxNTqhWxHYWWm8iu6tep3I4
eSq2/Y6rpGeqg9e1vsqsnQXxxHyAKh+YIKiTzXjCuPiet38jiNsKRjiOdzJxjm2/rPVbgci/th6W
XFJ+nyNvXwcHkzpQlWwK7L2vnez6rJusV+SdnT56M14MdNJG/tQUKKsy4dqYW3FCFhl4xdhzJvBK
Hx8S7VJqfz5rCUl55BPNvtvaWB715Fs0CTO4FAH3gXhmoq5DjU6MX1ERe5V/JzkpbXAZKJeOlnyJ
iWTDvh18ZtGa6CKmMAh510OYb5nSKe45Qw8RY6eSzLfNITHQTJbVrWwcDbQwDhBg5ihuIIuBcPwI
TaepvEXqR7eM4Dbl3AcHf3wiGgjsaaJe6yVhZGLhmcSU2l/NcPH0Y0EVDkfeGdM1PBbMTJqOQw+p
6qTQc/GtJ2TIf47MOBpePGbqeKk9wlSjpWTUDurNFhJBwBTcTSmO8W6hMlNUJB+wrNU/BTxN2Fm4
N1dKvgl8tvOet5WDs9/9i1D9q7lKSRGuLJ0NgvRZc5ArWFoNb/JyIgWYGNRsPprwJMcUvg5Os00b
HEf3apU3M0KikqL66R0lOzEwg5yMwpN2tmbF/eOJaY4ENx2Jx2+gLmJykdxPozu0KdIhBEG6DVQM
pXoortKXbRsL23uG5HYWvCtCmqPTIo/NENg25wULv5Qthb9OzK0JeTdT1J0nscDWaSx4t8OLpXxE
IBsg6Ti1NBLqXDtxBbirVJghA5lEgGcymFW0clWEJSu2t0UjhEt/ZiJa4LuOajyofOAlrhLMDNxJ
aG6XwHYMNKrGU4DwCfqNa2wL97Pvd6KQftmf39IqZRVt4LPnEiH5QSYI1eMoIE1tbVgu5wsEsAwZ
vMRfWsWvLW/86K0Ez4YVWm8Om6bbpmVHE9o6pGuuWpW9BLV8gO+iYzCYEzqRJVC5m6R6hVKA+cle
xME5ty2Ig7qJNJ0JlWK0a0u1N9PTm78qZgMklKNVzpmOjXfZovGWW+Kpk8+R3bAafTcIa3IsPAkq
GJFSbyDFiF0Ub7n9a7WHsG/YEmJiU3xWOPYSced3wBjOVfx9raEr8xjwudB/y/Yw1gPKEqD8TMQb
jBWeTmAZcBrX5qbS+mrXGf93q4T/0Yt5rrEw6QcbQrSktERcj4+m6qtVgf7EUPGpc/O27HkpuyJR
faVwk/AH9BuLHDRVEWAJcHT0/BijMYtFucrHh8Gcl3LZ+xiRxdjEASkqrGtKROSNIXN8TcUFx5MW
a9UWAczCrIx1MMJEgm5X1CZ66Wk2cg9GUN2+ufR08kPxf6vtopRveu8vSSSklX/0PP4q08GWXDjS
z2rjFwIDsI7gkEZkn4dsa5K0+8MExzitclluERQtTGfIYuwn5kCQtPbScbTGbKKsm5Qxk41XHVbT
hMMjQnHvevAxcfrUPfNHEMcagv/A4tU2N7RjVOesXTGuuHzMmOHmZs1RVJVfEpq0Emt4427N5od7
y0P8kmFgiFPi2kz5EbD/AoyGq8JcjgS+ozV3Ca6VRH5JR40k6eITZ20y1P8KA7p/n0EzyLAnESqI
KDIK3IVUfw8yoA2h7T3eztSa1MMeYff4BvWEzhDTA4/sfxydx3KtRhRFv4iqJjUw1c1ZNyg8TShF
cg4NfL0XnrnK9gsIuk/Ye+2qUuuwZT7PriLmOu95aYoaj3iwa5mhq/Yz655JCrqQIL4gA/vJwfTt
IbOy6/Gcy9cZsiC8Y4qOQE0+pt1u4aYI3doE3pNHwISF1CPwwrNku+FU3/yH164wd2L66AsMncyn
6mzdEkXnFeMLRgPWOvlMM15FCI18nZElTuSk9g5udhAgzGTlbbo0ulQ9s7ZM+3Dr0XjqgdY6nyHr
0QAvZsYAKzYXJthaLUZUnxfrBFO6129lfuxRVAzZzoy7pcunLKZtgG57LE4a0hGP4Z0ByjlX3yWd
+4jGRu9xegMI5zLn726tOuMCf2891Rh8SWJwID7XKfjr4t6ikPDnxzvwWyQo0+0RAcfYIR8/lwjS
iSx/ij2xj0VGkEy8yI1sn05MV9CKop8quhcew45wOzhXXCaoC0w92GjZkdwbxmuwzMtqwhIzUzm7
ZZTqx6oOL/WI+webTAepU8p2qyumv3ZOyVs/kwi5NWY7r5HeMmfYlhhELESNBYtbo71JrkdPp9nt
6e6rsCRfTCOR/i8b0/Gp7vpLFBJ/CUfOEx4t3AZu0dJrsiWdxUYzqZLoRH32RdRWfcd6LKSStF98
rIV+wykauf1Sr8wj/f8jCZnWu5AdTh10aoqopYf4Ie/KhUmbqmEpyIi/GTvotXDdpAkWtnWXmgm3
HcMV4KUOxrVpajuNzrfjAHk11aYzvC9Fk+rzLseW/jexG+PuYNtqLVzDXrIzx3yzEFi4C5P2wEze
Y7t8DWkydRa7bWYws+jXLVYclJdPff/rwPCbKgrnsIIWwVw/kBddxcsB2XeKUAeK83p2ZjPHW5uB
YvdJ/aBv2mzfFXJlxw+Hsb5G5GI6/tgRdF7ze6zQfXzaLjiaDuq1GZ88VM2ak74Mcvg3aieEfYOB
9tFNiXKDItlvclG+kiqCrF0pnIxW8F2MyaEPvFkfu8zL8iGdR1vYkHEa4NhFAAkDxk979eoXxz05
ZoF868Oryb8a8BwGsLpb91q26moj9va5shvuYROtXffaoLEiECWBd529KMc5RIG3zcwGWQCnWjZe
Qs37GasIeh7S5AFJTB3iXLx3HmbNgroXuBNJwIaNXNKYrVT3oteYbdv7qHW2KvbZpKNsqMDHkfSA
eRdlfotTL6LtsX7gtS6KmNZ1FjVwPcKituyYDvfdMN8TplNG8tU5jNpj+5cwWbonHbANy84AU1/U
bJOR8Lw2JH81pn+46Lz3XQd8AXdHEXxOiHn9oBvZ0NT4y0EjheXNyLHcaPYSxQh+/jz/ZlY+VIRD
Zj+153570SzhIrRFV0uLZSKrAva13qpguDZiYVMNimocaLLTCBq5dE7Nz3qrofY1+XhMxhSFym/p
HO7pU64RrNer15Kjsuo5gy+sMQXrt9C8g5WvvGNpU7nULx7uoJjuJTyYHcIYAgEKi/nzvxh7uBn4
RJDQB7P9jrqAddjJc+at9qwvUqief8fqq7bAqgbPWYIYWGEF5ryeozGKEVR1Bx6EMCCdSd3grGHd
0+7HdL5ANKrIXSnDvGvwMSYEVHC6lz3b2gy/muRe9jOwnn60ndhmh/Pylxej4WdWg/UTkXjxMQV0
hoCsrhD2Wts4B49dOccpivcwC8kVmz9uwrxBv16yhvAPn6MyRlNv4dgLPDBnXCVe0K/1WWKLKIc9
u/nbmN0TjtHKq1dT4f7rkyFjnOVsqPxIfktYskLvJPNMwppGo+rZ1yFkWMDgd3JQBfEyGhhlh/DW
sF3nf+S9/PIGfRe1sMB5r5nIYpjfuxCI6hbIuXi36AsbY6lQe9sVYdk57Jx7TRZJg9WwxIhUtT3s
S+epzL8mG1cr493G9HC7EYxWNmuJd8HJIOy7+xgHos56aMiqdY0nWmT1brRjWtZopbHYLo1DOl79
oD005CdntTiZ2DOsIl1k9slPs21EJjp0vg+zb/eZawLB6MhC3Sdz8Jx9K4XBKhBdKgMao8/+NLaK
idC4eSCiZ3OU8KHhO6tsRF7IkQwcMYqxY5RYWxXku7pHP2+OmwzJJLkxq4R6TyJpNNxoUzaQterq
Y+ydt1SOiLS+CyaQOvBaxzcWcfsvI0cvtlk/c1ilXnsjn3xpsvXuaoO153QG6PYUMaCoBCwEVZxn
VXwCZK9g4ACy7gbxgyCch2vTJLdsE1t9yWVKSrB5MNxuDVagLp4Ho5tzR37msOSBerYWtyHunnVq
nnxyKOraTe3JHfHbT1ZavbShoq94w7sHfjVdOVQtRVWtdKvfjRQnXutDTnudpWYaVaFLvqJBdddj
W0vKYKfkeLCEuyn7fFPNXQ/MOsp5UmLIEHD5OtiRE0ccg1nPE/FOt4UqRaxjhIVCRY8oeA0y/WJ7
yICZ6bUjKUvXFC1ARX2YjTdfEJWDhwqf687TwJ1xdo0caDGuv9w3Xg1stuwnoo6wT/ZlBtmvpPmt
86RY+/8zQ+0VRS8fer+xShQWPnm5U3GJGWxZ9crlEyu1zy57tmQMOJotFYGmKgIMgjNwFOeqYRxY
Z39DMq1LmqVW9w9eGG3cNL+oOt9XwBlcHnfAAVGCOcrrdxSndAPtjYcfo5GyEM313XSzimNvUYK4
EbtriioNCpnbUCvm3rkN/JPvJBenc5fpQN9GBGKF2ZVtT5zUm6Ey1zERhakRry1Eq14i1obu7IMI
jBptsGAgoHOTYIJ3hHECOFs0D4tCwnuJI+yjvkRCRJZDSdNT88f8YZnjGtFC4cNvkG2xQlwMVXFR
ODUDgDy5T2IDW0PfYjVAUeyw3dhJlgdlOaAVxL9Puy4cQWRJscmbvYueNcVkVcLMsnG7A/mAdLzx
4dJIBx5L/hbSoEZ1wlXPqIj7KS+Tg0sylVMHJwpJFHX+OcLsYvX5KozYV2nBVh+dbdOWq5K6HNg+
ct3m1vraS437tmUrMGCAnhiVjBlnsd+tWPSrnlmICOHM6SsfforIFd8wW9mVyb8hFmzhmOk2tJir
KH9fknckJaQm/lDSwkr2KlsyHJB+8gwSnW8E312JjtzFjGp9+9UHEYJ+/KYzccgDsfRAMeTApbxi
S2W0ifzpzZPkW4WKu5M+CKu3bX7VgMJCtvlKPLJ8mQh0fvAJe6taqIni0JfPk60xIiCaxgb+g4Jj
1oo4I0OuHByXCYzYU+uOwavfB/9aojWTDF1jVvMpIHWGDeED/6gRViA32FoTQvaUUgy/jhWnB1t6
P6b1lRRU1YF290x5UvqwUeaAOV1fjZT+Q6g9NI9girY9tf5fN/5k0bLlcoyDuT7SD46nwUD7aOyX
ePJWgfhV8lez/Zugv5jn9U31Z0q1CJBJDKlgHmvuK5c+J61XIPiWJk4TwZwg469qmFcDNvmQsTmm
nUw4IrDxauxwoboB2evQxTUQiNn3Yf2xKsCaSJPqaUsz9JChhyEM6y5T4sZL6eT9ZdIArXDV9O4g
d+oxjXZ6dBpxwpThsAk1BpuVtdfNdlem4cFmrzrUL1Zz7gY2P4IxoO9bOLJZo2J3kJCG8FidceBt
daEh3fCusALhbGOupBRH0bDNrP4YsDt2EzwLEcZZw8VMlJOR4u8ctB66QDLa5fxPabOq0/pzGoed
w2TF7auNnNCkOR3XBU97JFsBEAJA9OPYV6+Om+5jd7oGBjM0J9pZ2MALKMy9YF45RYce3bQYyVaV
IBlksoHFvBmGt8AdHxR9TEjFKvEg1ppIIawCDkRk5+gXUhzo7t6DNSMwvwdYMDuf/IyiBrM4MAgK
UKWynEWQbCQ64PvmNspzR8+cEssr/PyvgZz+VMTmNWDJ1xFe0jDpTKdqk5fiOUHi0HnGYki+o+CF
LfnG0bBLQHZsqhr177x7gDXTS2hy5qHmv9YarKPgxFhzHlpWLhZnhELkqwYoK6GOpDw5N2X04KM/
j1P45toJ94Qh88Wgv+pM5Y3qlWHT1imAryKIKtlRZYi1tOqnIPSH9OYt8N7fsdzA4F6HiPzC9h+d
INVr8EShj7EImelFhZTapkQRk4MywlOLyyiFeB87h0L/roJdzd3IO3ewR/ehE79eA4jOBp7AHGdI
l+BP06H3hp82YWCPvS0hnyUkl1IPOCVB+I7ULa790ZbRpmAzPBY4WwcWS/rTHInTONxG6PnCuPrJ
B/I7JU1X2qTrEd+BYEjdh9QjHD8uMDld/inGR9oYnHy4CDWkgzLS70KfKZ601EDjbOuOLBdPabIw
QM23Hd0pWgIbfXAsfmwEX4EQWC0rrB3wVy3zeRD1Zp7C5obsNgTczm4ssHUB7IvH0L4JvLURPCB/
3OsV9a7gsi9ht7DZPIZ8qVVlv5IO8oKI8+q3eHNkNh/aETS96Eij8+zEsPBY/LXm0qFQ1QjuYUX2
pAvmVgYjg5zhph+aG6Hpp4HzOBrBRCrnL8rnFS6/mI0FwmLtDCzjX8BMYEDYV9vo2yHvjNp6yIpb
5TFfCsddzPrVw8Sbxfk+sNjMtTW75mzREg/W4DjQZLXLdNL58JiOit46dL6NXL3WHDeZZlBwWejf
TOc1rRA4Ul8XSTCzXliAVQczuOVwTvKgf04na+U24XsA1NEt0sOQNbeejYEY051W87bNGRAVehkz
eeGXuTfOZzUNp7B2GAiVCyD7q0LxqbbETsHjM4Zxpdj+G7NByHHfrJDGdSj3OaCIKkWeYnq/bWpH
aFY7YDvOjRjCCE+b7mevNccNcQQIyqPpaCVg/XiGRSAI/8pXpfJOHV4xMfWPkMJ7GvFNJeB/SiB5
xZpPZucMAb6FdtqQVU/BzvRbl2ItzNfWooLTA/wHKS+EbNDLGbV4i+srRjMvkbtSFejVKQlTPb2Q
5PBsqa8yfVX9dKgszsfKPnqm4O75mgNdbKB8pbXUByx/oJ1F6x2mYdw5ZQVMztNXqmWsFGLZD3qP
vAB0iqKFSpSdWygLXuphe6Bsrqq7kSNoyaONIGavSZBGuMxP2+5gOpIrJCDNpKNQo2mwUaz6ff4o
R7mVAsGvBEBU2fswexU+UpQ5SYQ4hM7x7gW4pEqNeAjmRV+NBZGJFAquwLTXiXFSk3wN6nbbmOa5
j9yNyc7RzsOFLsp95Qxrq24PWVsgA0Jixsjyr/Kzg6p4D+dLUDV4h9O1RbCVObIQceRalfWrSj6D
7GtqgZtUxRrIN8cQW6a8X5tTsM+E2kXJ9OyX5cpD98wWiMl3srAmbF84m83paDID8ztnxcWMvimD
bUTUpf7ReoSpe0sXOmklnLPRsCdJxLZDrpKlp8jnMgl6Mnx/eCkw9JCgB8V4mGihoDMS584dbJ+D
GEwlNPc+sHfKg6XIEqaAGFLpDtocxoZjYnDGqpvLzl+RzxJG0cYgbwmzhOXMXcPscpV7ErCAgLMS
YQEYkmgrCoW7zDuBpGn74uojHuSuvY9Nt1Q5dgI7YDdC6VsDDJq0r4yu1ECGaQXVMQ3dTRzL70Ch
2RDNVrcmDsSVG9/nHiQWzTv9FmuElGVbh5Lko0QZNyD2noTal1GNxPg3aFHkO3g1ZylCi/ZFL/tL
JrCn6OJiOu7GrkucXMN+sMHuJyFpEGy/NUc/1Z6/801nZffNTdMlxjnIHUxUnTHAkHaW2llM7qbT
wdr9y/V+lZYcpigVUyaGvY6lttgGDUpYSm67qr8y9VEjkc69T5vRNuzZhzex3naKDQFyJDmn6UfC
jRxGI6acITyEigFt3H5JGd5L1u/LVHZYfHwW8JauZhtSggFa2K9Of3HL/BR4yWLI7s5sqceU6EZH
UaX7DIdwzwYICAITNr41pTgf5X0mneRw/pJ4W1Tv6RQfnPZqQZCJkvGE2WNT4Wnw5HBJ4wlLJ04A
ROOmpTB9N4t4oPybwQLK/VciGTA79RjH7OAo424QtSWC8tUKmZENctWiB3oaBTxBoK5SoYaksPTt
bHb8T7cwnIBpZDfdqdAylr9a5bPsU8yJ4m+9KSj/FC9d19lgc+LhHZUdiUgBc6Emchl2WLVPFJW/
iSPClEi0dIBXFGWyEWhRpupcjfnV1Mm5Qn2Sx9mzZ8AhcE5JEIGvajIi8BKNYsQ6ltFPkDt0s4j6
QrY0lZ2umeDtBxySfQHIpdLfwowp5tjMamMgGBBvrYQoeFYb9vDTWUzTodWthN/txSiZ/pSbZAww
xAMCb41T1eAX8oqlrwIDHQ1V2uSdwry/WUiAY442TbTnwJXXMonOjhjXRmJvVd5xf3Y4LBwibC52
8TL5z9pIOTM4l9bVsf7jIsjKa1yYhzFsdi7urQmNcWNoz5rrYJVkMEzcpdl3lwTidB3C5fcmbzcG
yBpNwNbzzJn8hUTDgkk3pdXdKYCsHM20QCB5EKO5qLNDMohF3b97absJbK5I6HHKqRctyYgRxxC/
H0smRNxhepiN6FUpIPsaG+rzGfGtc3QFm6TLdrZmnzUuaxUEvPWknYORijKAkuQE2QOd4axX55KP
TfS8gsEkWolhosAL7UWTzVpytHNmzHixxczOAa4Hu0r8jARHGOzV0ljsPCgoCcBi+DMkeJu7zhi3
lcYvmRmYLNCf2fAvfAdg7xiC/lLX0HGDa9F0f4jwtk1kv4RV1DBdoBfDlIs+VaFwhNrbGcWrO0d7
x4g1O2RU8dwH415qPXWh8kNrgbnM9ji7eKyfKX1aM7tdNPYaqW59GFp77H3/oRXNL0fJZazt8xgX
f5aDKihHmynoFeUEQSphb1oQE9+7nsGgx2BY2dE3ZtwQoFRB2zoT97YbmXzQ3VcxC7CbDPuj4ctD
l5QAdl2ci2EVvjBIXgZFgDcLWPATd9pTV2Icij56/b0e71U5bXo/YU9HWKoqdnN8Ez3lk2mGa8cZ
f9ug5tSjVK3qilhPqOh6TnXMfdJDQodEjgamoQecSDNI4mynl+mjdt4MkzempngwLQegMnwkHyqT
g0RkaEipVXSumss2PKrdW6IByjPifc9ZNcJ2cFRwsFLznBG6A6bJQs3OnzwCxNcH1b+xNF4tj0hs
2n0tc3Zpa4EggV3p6/Ymc7UtA8wFNfbWhkoVu2KjUQgz3lsrQz3i3JjXezgYMHRx4mpps4/ikQWG
ZNiUL9uAfWba3hsWfOuQLz9Xaj1ylAZID8bGOjcA8Vun+OxatdclrXZmL6e0PGVw80yWv7n25xeP
hDg8xrP4tDHpGDlRvxMCH6KPaL4YGOLmt1B7ai3YRtyceYyjs4wfHVk+dlEQ2Jrvk1Bt3epLUed3
zbTo+7uktqFbwVmO8K1NbiX+LTypgGhe3WJ4Lya0QIrYc/tO1/uvwNMX6cbGxJqspSXTngbuMe6e
AK4k97U2AxXosProGLRIyeJZ+LFUgDp9i0ww2R6boLwlsbrLXL9pOdThyQRKAu5RyMeQqk876Lbl
uHWxR1a1tiw7akCbBA7N/1c2cjGxm3UZOAiF2ZMxVTzqyBJGftKtzrQh/Yk0l2ik2Scgoh/CyG/9
iP+8090XVfYfDdyyp7CZAen6ARYnrVIA12jKzRvC2ZsTI4nXBhx9NiWKjl6tNCX4Khf3lviocEin
PMAMP2yhDzDfJjw4VfncyGSvk3BkOP43BPgji3i4v8HNwxzSWfw0c3WtTOe5MolcIdfIQFSNQuTK
xTAwyWKipaF8jbJLZhc3nblePDYak3J/Y9XFwc5J/CxpDwuk0chMbM37qE201UI8tFY/uSYONhW0
hBxFGxNNzGRaZyt3N0EYbxoPKRFyHVtRacXGA4g/JCPYZExszoNgsplLDocuZPchImoImDdGU9/j
ylrrwn0pKhqbNhnWdRdQI1qoyshbyewPD0UA3q7fiPKECJKr7EKJiXbE/QxzPYt1m1oBCUugEfju
A6gO5uyhLhJz+ja0EStma1EH9YveBM+W198VTSgDTdCLBmC4oUDGDjmNZ79pgDS1DO7ohS8ZQhCR
hEwxm6PHj7rUsulp8AjFc4OC7jDd6G27ktS0TaxdmVoQE9jDFsYKOKq3oqFnxhje0+BHRg9kibIv
sTkU2zikZ1Fv9Jq/dKj4hFCYVSXDsQpiPgp5Jo/M6B3rtWJdkeK7TIfmx+jZfRrkqFTTYkhRkgfD
0WDXqcEv5uHQLGe7MRzWMvdWwrLxGDqr0HMJpwZWAWVWp11BJL2cIABonbGUeH8cKK8WUhXJuKuL
nLvq036ZuXM0GFqV0nsvTHCBlB2yadg/1Z/csHKRhe6u0yv6C5zi0eDF+NdnJDVt8QzSbgJx71M0
u6U848QjANfHT1YAxvhrOhhZ+XvelpRs5rG2xkNTykPZTOcyS69Zn2z8DO6YUVu7yHyEsIDMFiGs
ZHCBBN1iG7sYawOBgmPILZOR5yY0F8U8Z/TKEwvv37QEg+uA3Soi0uGyqTuh5ERjn8XnKgShnhMA
kGoueyqErwVn52pqrLvDORv6BbLKEs8olmQMd1kMoapADR079UGr22tfNGfC7tYlpQTQKPO9TJFL
lHHHhl5LFkXt4seV8DWMVdFX9KlmfpeKaasqL0zFzvhdMAror7XRCTRZHOtOR+9UxJJeMvtsTVmS
ceGyrxXV3tb6t2LMv7xYLadcHlozujHiZqYEnoWUSeC+wRr3+3fvsbZvKwIZGz5DzNr8gwMRwXaK
d6Oc9kGX/OZBRqCZdkjQptul5FWIrlaP9J9/yfKCiVTb+GvdYVSUBQebkih2kSVWGguIkOF7gy+R
A5KYEQOq20RecJOwcBJY0oKQktalFCtwZeuV/9Vl+RF9/7YmxyAwkcMa4a9I1HNpAP4ttGmjJyiY
vdF6hK7x2dvgM2PkXCNlWtg7qBSppEGNjzXzGLKknEl6T0PHpDOHFZPbXbx0xbRTpiKGGlOZ3bBo
8OAT4+fxsapVbX42/PIkh+wvcXryvsHHFkG5SoyWcD+7WueKiDEt3mdEE3PdFHvqVFwNSD90d5fT
08j6X4o2sJmCSy3gWzuQsJhv6SnJ9am3sJz4USViQ9gvBT60Z4vE7qqpH6wOVwYMbwKWcCWF4jlj
lzhZ3VLTkQfp8mwI6stixFJiVDseHiIybaVmZ1TSNWvGSwc1GWc/Qi5DwVrn/ckQ5r2IOPCz/BQm
3jrLxV+ioeupUAO5kqB1owlwhZdrD5ohkhu8ojq7NWoU5aIjctCoMs0yELGlVxth2dPIPjRzWLQx
zUOAiPd+mh6DAzmwCTSM+MJdT1TXA0IpPY4OjsM6KmHzJ/QKQfFwj+r2HHt33Uh3gegPUWR9kxm2
KmR8KAUXciVORsvq2yTMykEfB5wyKP3F4Jb/Qi98VMGIKs0+Jh57+pGFOtG3aE4AFCAOt/L3zJke
86MqFPA3Uaz5DLDHYu1hbZUwugyCAaNt8Ff7gBZKrbh0Wn8JMVlqHldEbJ5sKM5xP23i0KODMTC9
hH99AW7bsEwTg99AzYYWJyzOg2Y/GvZYWseyxMBZOLiQR9BQPBVpyqzbpU/qDfQIFFqg14zDqIuN
2aEYGgmBs7hJwta+dmPCNQUsZRA3gnqf8t5esjffypSkNurkp5y4zlzvAKZTxaAg7zv9zfcQ6LNP
Jqbaw2uHWwnScCbrs7AZbBSY3Xyb/nagTsd0TZxiay/DEjPKGGXHRmCEbm3UeW2PETKfBbBNuJ9c
5yWLCbXDojl7nBCp7BocPrXQ3yt9eHRyVq4U/kZ406pX/YcjNX7vcOM44TmFt4tuUV/WuLrg9dy0
juV7I6177lfbdoK/pQd72TXXiede2KhSMmDQoRUi0fh2bdBX0Xi3TZe6y8hZ7KUvXcnIVXqUbOqS
eg0nYH7t6NUkYDjTz+9dED+EDPdjN71kk8YiCv9NmdwzsAmFBfyC1TVbGEbKYOsEwHsi57BzAmDA
OqKCHeGENLiwZNBn9Tcbuz9d19oNZqp7sXVje2Wq9GQTHG14QPNE53249CAah3zY2R4EOFSag/pu
3DfOjHfd7+66y4CYgBBbv1uTXEQFXbjSbh1QpJHS1Jb11cXBJHPjXY7ec8jILSMYvKJLQQGwM+or
mFnsE/XKtF4S8ClcPXCqWBehDTRG7TwNiCl63pgyc14ilkcSa4q0ql8kWm+hE+PbfLGVccWl82ty
EhfRnW31uYrtnT3A9Y/+2SnfJ3KQwubmrSAHW+qoZ+hforw56OZwIsgQd+mLpadsOCP0ZYnsjrEz
x7ygEg8i8gRIL/MEw3YLEWgxflU+GyC8rSa0Fg1TIBvg52HkpXLkYiheNbvBdZfSS4OLq4xdb/i7
QPsp4AO2bbEdJVB0o2soVqFATA0/3RZWW+++VMX7kPCIgvE16lFHMyXVAbEUKSnKmEsHi8FWEZIz
QnDTyC3eTTjqvAw6EbyQJAeEASp63jVM/6IYuYcvf22dszIHYJWACiRUEDC6a+EGE5813bDC456o
kejp7lgkoMZb74Th8ewr+WFyLZTKeHer/KmG46Dc+GXULRLbv1VdvDgBgGvVwspEDsyuSM/7jYbP
yYmO+tTjQMJKZnooIJK0YGaa7gtdY0TlzXSxVUkwlpsSCCIJhxniUyxARmi12GqyA7XIKiMiLHTw
IUFNVKpwqS9xjRrNdqOrCpqzHSAh1TubhOSOeE528OxgULVsjKg5RLhrHet7mpctUl7wbVCffVWD
/Enc9jIV85gahUEa2h4dEV6ninmKUt8j4ubJIeY80qxr6dZs08elDxnCZE0CY7ph92riDWqr6Kcp
c6SS/Mi9bjyTurEekKsx7d+NSK/biOQEXhHRum+g4t+1mlwsfGEF8s7M9ubkRe0pb7gvslEepx6t
bZuzV2RckDAwXoYxBDirK4kAUET8lQOI6SSLOAtzcDdw2zXtKw1GZIeev3XGbiui9uAJDmVDIz06
m4aLNqSgjhqqtOxbc6U45iXbMqkwAhc5WtEk4BfuvYa8wRLbhmim91aYtzptdmWHe9aguK2bPwwb
t7Bkxcq8nZAnDx1PWvdEMBQeUpZ+gx0Uv1Rq/FojZrXR0T5q1PCUfzJ7ml8Mlx4HtQOShQGQSN4z
2NRNZgcckbcpb4gMdI4ISvAehNGlnnFiesX2S6iz1Zc3s2PMzkgArEN7UAPUEJUZe24aepQRAbWS
7BiUkZwBjjnAI8C2T9n0pRXlxcjdWxkzlK8q/swo/65xVh6NIN9aJeHWTnO17HCvkaVut8lrA45B
YSPKiFlDFuD9s5mE1ZTrjdKAfUX0yK4FFTiVEpsZrnty/eaYBh3em9ny3OMKMsAoyt2UIkDXnAJJ
vnmKRHb3gurTQyGvHIEhwsRPB4JLAu8iSkuaZAenEQ2Gnv6AIF5OyZ/b8CPV3D1wstug8k8mB8+E
QGzjlIu5j7/hIZnrzrGQmgH1Y3/EWJu7xGNJEaX2LubiflLepwWg2YZSUGPQcuzyR1r6e5dMe6aQ
V3soN0EbPkp3WnvGQKKqxqwr6F2sacE+SQXVkIZLHTwVQSILP24fdtXcTTu7VAUASipVFCmEFqMa
iyei2DEEDGg9PK7OxLA+4j5YVql9j2tUzyNVwggSKk4UqjpUqYNObp5L7qGOPdQ1qocReS+pAZna
Lb2HJcwX4h1+FWOOoXGhpkKKcMIdAI+jHHsYZm63r22xG/jwgzQ7BmV9Yi21cgUeV0c7K99duDrO
c9Fu/QjmXczZTVGNHZUWWlrvqQXopB2xuI5q6Uc0cr2NiRu9nS4jaHgxlmkT+qFfkseu+dukCA+G
SC6job8lOdFwjb4m+gAa1YxCBOFqOkyAJRKDsq/PXodJFXRgpMdL5Vx0WIgDsx/bmEMYRH3tvGLD
db8OB7mrzb2ybR3ISGqdpA6tLQ+fiY4eFz05VW3erY0hJU+LiSaqVH1Ef2ajvlVDTZ7EGK9H0yZ8
plkNaXU0E1be/DVJaA2fuxSOpW+KFcbPhPgu+JbGMHcNOWuEUuvm7isFgNVdJgUCZlYH5HX3Jiv7
c1Ttm4m6Z9TjY92ALPZkiPBIUDWRjWzT/S2NEXJfok37vtZvdjztcp3UnVFHadMkNRGZ9nffuee2
7h6DDn61ycU/ozHf3YwesJoB4QpVqSzwe3lNwnFaovYeomLb5NO6LljWGlG29TESDllgrVUtp2UW
hi+ta+B244g3YDT4w0s8pi9mQ5YIe3oOIVebSTOcUk3R7ezQ/FAx/Ri430tERb7WlbeeOIikZlEB
QHNiJlGsCrwFT42efBWB/P5/wm9M75FJZmwwaX+BJx+l8JpVoWErJQJz56bDgYi+UxJNn67wEbhM
7oub4VNv63BPtupmGK1Xbj0MUAOEsyJ03jp3/Cin4Mp8b5OSGFmpbhvSpyGq7O5QjnwQpv6yy/MB
Dj28I4FhuTDLmyWzFy3rdZSI/QeT3Gw7J833tRIortQuqDlMlTv31TGyjnZgngW1mK0LY9wsyTAo
ihK93Eyuy6dFafir1lKPIosxjsdwIvqWnZOVYyYMM/NGPTxnzJX3TNrsbJEyNeYhUu5bP2Jv9JNE
zbFqnG2tfq+blh9gCEesDPKTTNyzlSp7QTFBTMegWFSMeGTAagrBdtbp6SDi2QBbmfot9PL6qFwA
4/zO38pkr1u58lX27CZ1Re3a0uU/aV7xmsGf8BQ0gWbgIfxH2pntRo5kW/ZXLur5Ek0aB6M1+vaD
O32UXHNIEXohJEUE53nm1/diNRoIeQgS8vZLZWVWZZhzsuGcvdfWNa3eGiSzqiQlDHlof2oZVuwB
9wtwHiA2ble9ohB5iPTJ8rRqhOAo7rR+eM7jEv2XwVnbCsJ9MCQUkvKLOkRyEaFwn8knzK47v3qz
LLYvicD1rYrh1Bj2D17UV3a4DU2fCiwSP43jBI91dCfcBzaAwTKi8gcF4SGyOnllI4PHO5VqLP0p
KDQZ+yjKIoBOIpXQmzu914frzAjZt49+SN+QEnqUgUrJ811OpTeKkt89mDmNLK+M7zSXZAYBydRL
mksS2rNLFvcpKB5JfdzYrjo2/WtN5cKnaIuVNvLZ+8XPAOzpNMU0KJ/By9wG5HKrnLPrzNSrcXLv
uoYGTs5rEgTbvMS+nBYnvZteJOlniSyBy3f06K6VoV+NzbDVu+Jai3GuoD0KeGD8OfeqaW/0yl5B
yS+bad30xu009ReOHCBMv0DN8vRFtkEDexbyxQqyS6KDdyWG+J5cgQHRrWeTNHFsQiPbVejoSBxt
X+um+sWGGHefSR5Lj5ds00VwKpuwyY9j5dAaBcbkqq66GHFy3vQG4hKrAU1GPQnxA2DxunSmo2zT
+K5yqhLzcIEeKyW7NLhJZtC4oPzbkkotgQQOwbHdAu4YmWBaHCsOh81QV3d67uP/LcTvbKbflcD1
qKGiALjCbzTdmcjNUGnRVuWWXo6cZNyrcpHbPzP76NkuAzZTf3cGr6uu2vnKaBfpCQcIex8TfJ6g
UFqD1OvjnUy1DRTTddzfg/MP6aILOinVt1ke7Oa76R6qgsiFrNi4de75xUsBqj7WtgJ49kgKlAz2
gCY9I8k2fgMbQHmIhgdswKT7dPLGHW47FArNM45M+iR0fFbl8IghleJj1G5ho5XdCZyVWYB338+0
4pbYjIX7zzuE2HUv8AfQNg3ze3OieYpCdUlIuMr6HQd2/L4JipA8eAogYfsOWuy7sdm4HQw0uD0z
kAVYPkWKXxYJZ3TFhjHlrG/ap6l8ifBVhb7iqPlbAzxJmACloF8BPqK+z9Yx2jrHjK4pa/LJcuJn
NpX0+BSvrxnE67imRa6xTLR8u1p7lSL5c3AbRowZYREAh4KSjYIvyM2Xnr4WyYTtpVlDKi4OleJ+
QJ5+Ds1jqz3RpScOTPMvzFtMox6da2rv5K7Stl8LucugnVohRGAMgcGhAGcO/yZ6mhxnP9aI0Fbi
mcdjVIQfu5sCsSXHN3TwFyNVcYtFlPYep6wiul4a/1X1WJIaENKVpsNYENdbsD8kKAPIO322Q5pv
IgtlEvsVDt04W1h0+qXovM5R+OrZIzxng2+BuDK3/hGGR17jrt1RNSH1zO6PY79F77Oq6Z6FK429
Ul7+Wu5tc1Hml7axgLSK8kceH8z2poEQ0mHdiKhurauR1ki5lvmpT29CY1yjvzJ+1RRzwR4I85qA
C717HWf0HlfNcJuAtRU7O9BJJ9txyFgZPyUHeIeCsCH3Rb3t0fDES4cHeXJyJfM7PG4KmCDH2RDm
a07YRcMf/ZSgZWij49Kjx7iKdDa3H6v2bqp+lQlGkvFXSeKBy8FCUeshVqzmESbloY2vOJXVWBJ8
hegAjD7YyzxfWdReOO8gOcku4mm4M2AwFpF2dDgU4I5hGcSYcOHyi+b7Kr3IFTJSjgyAgyquAzaB
xCvsPGGkn6272oVv8NhggdQ2pTpo3aFu37r0em7uZvMC6wfSUL6KgN3bHaAnohQy6m1a5RkTc7AP
d3SGl5g+CMInwHzQPKRyhOlHArZ4wdjQhI/siJca+LwfrE0UeGOB2Hs/t7sxYCfTo8xeDaW+wqDC
CRWt+24RZdHxSB3WBt6+PKKmjHRReKKhjn8H/8GEXN6/+PG9Iy8yQ+BVtPb5gsuwchww3cala9lc
9fEPLU138wLkN7oVIR3oZETzb0vrEsnLyTvTTiUMqEqd6uX1o5bieEbx29Rvo+JOH3/gj8xwq6JC
AMS2Y1In4CMJX5JqX5nfqAnaTCSjxbsEHiC54e88R+J9KRA5coDD1pGc9Ag6bH2Z+WSvezotpZJT
stO7W9WgRNkYqEu1F7v37zOx62z+AOx9kwXcml0HjjuaTqtouppoSHEM2zQhAroeVHp5j9fWq3Tc
FxYNpIicKUl+484ef0Ah2QILWLs43wKbDYzDWfKmtm+LaBOoXQyAYRa35njoqXjMS0pb881HIdvO
Nevn3tGWhscPFt4weQndbTXCFiwfG+uxQNylPWTJQpLA37DO3HJVBQ7H4FdIaFG/jYF+Ou2Fwxqz
0MyIlEXrYO6he5BdI7SNgA0mAERwdpwiECuw+d19W1xF4imiliDgyiTpFS0x1CVHbYZjql93LMhj
R8qV5fXtG6hQq70YwxPN66RAobTpBsTvEY2Zdcsbmt2GaK5ZHoX6WY+X4fSzMV/ApVbocguqLMl4
mRZ3wyBQ1e7jxQU7HqsJ0F54NXb1bVBelsO8Js1tl8SA9OEw+qc2egrCnwo/wxj/CPismLZ6QBN6
edmJHaCBPvyGlse6ju0bEm4UVw4ASBVbA29hwP2pzSfT+K2zk5k9ZX7nCGuZWyku9PEaqiR6g2zc
Tin+mJsBNeDAdMQnRqzllDyJgFIhqW/jjczZ03JHkkPFsYpEkbSBXvNULwsGVV/qoquE97vwt+zx
DjYxQ+G+RJ4zXVXDN4NSvP2qYc4KOzJL76Hfr8x6ARekwBpKdRs0N/m0tdmx+0DrYAeb3xuim2iO
1wKVJwJy+4jDJasva9R/GvA/QKRdu0+xJWezYlo/hsZFa7/V2rPUDj1RGDHZdrZF12VjPDe4YnSU
jc3BiH4aIGS67FZrHmfNxPkEtMZm8cDpQt8156uwCM0M20NDNqymqadkImgDUGY876UDMpoCLVvn
MPAM6zEuYBAca7fZDOZjqgmEZYfc+d42NyU5Jfr3HHmNz/G8JngNPVpPjM60sCAuRwSQOOVzQXrL
nR0lngnZ0vGPGh8vnCAOap7JApN2V75AD0Whi6kl2wpV75ociD1vXHS3yCp4PUVgYkrYLxypDoYj
JUCs6eWAnBmfA5Dj7FhxJhfhD6LVivQogXHG8V2svpUGCi79m+iXkhWV21ARt3Krg3eghQ67YE8P
iYn32dZTQFomCv5THT2M2XepHrualtDepCHnMpHZA+vu8GxTRc/A7mPr4LRTsqk8OWmJ+KjzCITb
tm69RojIzADRcrrspp5OTLlrEzqhW10Fh8acthNVW06lHPW/F7yH9bgH176bm2w35FeWhXHYvHJz
e99oAMDNfWsh2gE0H+8t+X1h7ceQ69CO1fK7kUQbpIvrBiUsTtyZIEW3oF/ZvRnulY39BWk6BScU
89h7Wf9wR9UAD0Cgde69Fry0ArcWJkwVQd8Ycf/WwAlxXS9CKGd4lDCchlDuRVHdFUb47JOW41aC
l2cxmaFrQkNgIBd3XQKQ6AP7RYE3XqyaTp3ocBJtMR61Srtve4rkCidHung1Iic6wLzYhaTOGRGq
YgAp0Hh/oNbl6JfBBtVz0LaFbzN3255NX0MnAj5k6UmHdFM7iyGN2KvR0ctTURcCMqWPlkUlD2hD
gPACgsp0sY6k2reLtCgPw3v0yvRM0XmYEe5XJXcTjAY8582FbgOkGxfmgUazeF355s725S51fcLM
/PgX2q67suAFcts0OHR29TBVyNwUFeGbzm78gwhhAk+BIsy+HDNPi7ryKW4rzFoTZHaErRN7LdVF
r6PCaoKICjjLpC4HJQ+jWS7swxlztc0XYFp80SXZEY09h5DgO/sQ5NqNlEGy97OuOnYSwdrU5IhI
bf1UVM6TaxgjuCJeuSErKbEFjsEsDrsc2kBz5fJzV8ngPBGTTINRDtbWGW3/EYkDTQWzBZ860o+F
fkj9Rh7nDKI/Gkn2c/N4pTTMOllpyuVu3gyF1V3oWlCtpUX0lByw0DvCuKLIy3lqPqX4HJRZs9sY
pouIjV6aCYwy7rWpKCSGbK3WosZLTVNxX2IjbmP9xTRxUHasH4gGOKGWa70WjpdVNGkKOh+ZxScr
om6giA9ZpAP45xCcAmIgKaZj7oLonOw3V0OjDiiTZbbFJ95U5m4UtrlHcrIfoyWWKD7atgRCpEZs
FRbXU2X91WgmTxHFE3y+7mHmsDMhzp+Miv4drrBpIR6y1DZ0xwsX6GTdLTkGCQ2qEkKj7jhkWJBJ
gDnKxbAyAYz3w/g3SlwSgUlw7ew7QQqnFkNhjlrwZTkJaxNicrujeFL8iCz3rkf3F2I/8Jq+37Wl
/JXPyVtQ0Rvht9HNGSGfNNrLGGLts2gQ5K3+0raLNVz7KeLgV2hq3wobFIpia29qp5TMrw6dQCNq
YHfFKbaiQxvyxLXsKnNDrxxDkiiZ42bz0LKxTy33EeEOskeVn+htCbrruHna7IDbcNtLjuVusI9B
A0cxXmpS2SynwdDZHE3Z7Exdf8wGdJJIfxCeRV5cA3VsMU/MDr4SJ7/icAwNzolvs5r08qR9iBrO
S42CrwJtUGs4wIjn1NdasCgGTvTWlyZpwYaEVCB2vTsN+i94NCPmDLvJ7eFVNyPLeQkSJKk/jb6r
OvpqYP9NnVSsVCf0ccDMAMXT1NKEVkRe9DmbrsIp8kRsg9oqWElarZpBLLE805YNzTKludUoMEoU
MwhZIStRsn3E5xeEpSauw8K1AQK3mQ+2cG3mubLIlmygarCeyrpEB0vWfE05iyWtSCl+zdkiwK4F
j20F7K4m7hirbG3RzpzpS79OEQed3zqqSwIc5NwIwqMsrff77z7/7lIaUEbQybuqlxmcrixO6Veh
+/U7Ng1aNpXuj9B3EDFQBJNhdc1Zt4chWrhNwtwgAVAtTZ6OR2V5iaW1HPgBi3JoaOlJUBOZZ4Ny
EFUlwbpS9DQnL4Yk6/PUq2RmD2w9Ajb6p8Yk9htMm+zNct04AQkVQ6iso50MccYqNNCj8BrXzODQ
4Z4LyStGWJtzJE2QMqbPjaLEPK1zPSwojyVIl/xX36YfkW0w0lnU8iNyhlmZsi5KO+kF6eg3BBHZ
PtJcQB8BQQFF6M92hUiwH8w9yMmC84D0S7I11tKlI5jx4iHthKfQKiCw5TQWv+dKGOLZRGsFbsfl
7eZ4XwskuYDmqtAuSFG1m8F/7ECfuA9B7gYlPEjfob42OyNSNSKXNZvNlZUWTvcbYn9BBEfTiR6W
dta6CYCWPC+N+7aoa8rCelKlw7ekRayEUi40cPB3SPR/qgSkKNmeTdiKX4EhqhF0cR933ZNB9Uns
DN6rWVtUjRUIL7dPchFvgIJOZDTWVtJxkLfGTHdf59gRXcyewygg0Gaan+vGMfV1N/ud5oPuWp7e
S3YJlluNIqF1I2oquTovubOI/LWSADfLMHL3lHRD6z6gww8kOtJ2dly1C6ckVSaFk9aG8W1bbqGA
9ypzGq8HVjk0z3nLcjZEpj9u0yoUhNLTUBttKoyDbMzhYQgc+lur0B5d/3vbxxF2O7etp+hnJN0Y
I2rD2tq9OegpsZkxe7SHqdemxcnaqNqgpdYE7A43MsTMEQ5E3dOelLglqRKKvk8axBr0SiOxb3PM
5MNRCq0gQ2sKY0kvudOcCPxiBoslEbDjTWWSCqM3wtC2nSqL8dHGzIGRNrbixGk3yEkLqq1J3zj0
Z43Wp/8kpnFOalTgeer3UIeCtkc03dCfQZbolEa44bfV7l5Uc0WnpXU088I2oAjuxzjwecpuFaCr
gsfT5TXnUfw+BTvGtq17gHo1EnxaQlKo6TFzm6DRLvKmi/Nx02hD4DYn3bTTzPG6MKgbXDqpudBA
/Sm1ypfe7YI5gvPUVNYPwY9G4WroeqZTHIYsmFgeH1tADQRNQdu7GxHVkbhvhO+nAFmNxCrTW9WU
emNvNFwB3W+Dwn6X3RvkE4bFr8nB3U0Yh/AzOqehHuWUE9owctMXy7cS4xQkoVVR4i3sHFnYUGF+
Bn1jFBYO/0mTmVqCfBune/STIRHTLqkHoUZUIlWI6JgdQ99eDrXfo7DmjQaNEI8ChTzfUTxvUTEQ
1+cKnuTDaPYFZ1qMZ1y6RHdLMzFoAt6FLIqD6jsSIStnc4Y6sD/5SF8Qn7XJFs6LfAh0m3yk0aIR
ehvqISkW0yxzkPu9AJHMJIpsSU1q2WOGHQVApGPZRd65SN7R2Ln9L2GlNkGfkqjZ8WlqxpKYXtVO
glNSN1e18ZvPOphPXCEvRDwHSXQL4rGwLk3bWMoGoEdYwWM9npNdmEaGeWmPNet6xTyOyTB2OBBV
LYesDQVGNz5plruUAutaaZc9bdn5AN+4BWXIvzzdz22U3vGgo/giUrXdv0pDjPNBL6IUPFdo4FYC
c+74txOVBYkYojXyvTl3mYIq0uaq21lBqoNMSzVOuHLOInCLZRs6FFzH2K3uEAZoIA7dItcjqmFz
XfV7VJGqBUwb4xrCJ0+n47Fp8wZTqYboUW2omFqhZ7X17OqsJHjjntVcUj7lRTYpMggTqTcliWmO
f0s7ywbsT1EQ1feIgjNKiZOvER0ViMStvg+NFbGd5hlpFEPqYB4wS6a+j4QlyIMhonGEUGGfjYSb
4x8vZrOk5SkWcZ1sC3Y0ZLnZacwI/lyk/TEBTeMbBLr2lMggOweNT5M+1Z3xJBXF7COfRunQvOhr
LLzssRH1sb2a7OlNq3oi4AOlPdbI9lDoxXE3ywvNyhOL9kOSpzHcJDUGCJrHcYJyD5ABeNsmiPyK
FmkJAMjUtGlj0cIDZRnA93PTmWNjoaYyCpGMuIGCNFKRSVGM0vIbYtUtDWJrVkddhEKk6FNYRCnN
0d1ouDTAM5u5bGsSwyV3Ll4O7XXk26EMN9A737U5EYGXWljgwzczVgvPDSLkm25eQrGUECz8S01Z
NM513e3CN4VFvKP/Evb+rtICMV2gyOqbb+SIJDi76iQHq4ePcUQkZQqfKURjfb6ZksyCu2SQAkr1
qkhyfGilSEi6DtufJi/0STRVYfwM86Zmq1XbIqN6Y9qd3kFscotsW1k6TjAtRmZCX45z2GlWMAdu
mr5xjYty0AZmDd7Z6pCbVWVdVMHsl5Q5AqOdfvl+LdN9ZM4TNZm8DWg7uxpfVO23DRLDpLVqMkJa
NrOaNefxt7DO8vYbn2oRr4eG9RtIhtENV8zbU3xESeEjuhztcb5sW75xY5Rl4DWtxPOKR6V7yGsL
rE/iJqMgjceFRja6TkT6IC0gQnG7sODd0yC72uVxGAeSXzMaUuEl3dGuxS1YgC5Hsogyx0nsaDia
NlvF1WhbMjzpeUWfZqBm2W/qnrb+1vJ1/WecmHReatKarRvD9xN1a1BoZb6bK+B1skxb8toJxQo3
rZ7V8mWORILlI5dDf0sVNlW7zJISGauULXNTnbhI2ma9neB6cgWANdGBSG+w4zraR42Yxxd/HJ1o
W4laAL2fkoSdm2rFW+jU/c9eFS0rbWgSCGBMvQLokg/GFRcTX1vCCiuyoJjqPa0daJxMEqEd+Wu1
FiPQGBKq6QngIQqGs0Z9zmoBEE+o9skKChXRvQLJ1koOM/7YVJcoASdqpNNKOYWNfqM1K/xlRTm4
S4XUia8smY32uoQITY5n67SvSWNZZMBRi+jJWHOzlGqQEaudW3UI0jSa48adiMSIUMFJlHU3RzNt
VsNAN3WdQGC5FqUf/8AsAlnFbOMALH2VTUg6BBkyNsLx58qpp1vpuziu/HAG6zshuATCPNsscZys
WjQRVUGkUiCJXK8KWNw+xtrXohFJuh5FkfOfUz/9RBcv6TSju0+2Ma68H7rw7RdljLj26SwTtptU
Q4SvJGCigkkguleIZC4UjSxETTpRSfo+0Ve9A41YvUVpScKOXeYhhro6KtCYYTCErm/FHVAd5J6k
9VpOCN1AG8cIVP9g1ySrSQFoEozCfa07M7l1LZY6kEjg5pZNO+xMzTatlPKkC41Rqwdt8iZmGf7g
Zsjg5JhJi0qgUQWVRubxaZNnKYQwdmSEzEQVB5tVUOuCBUlzsS8W4ZwHm5xtplpFQtlQ5nFS6BvM
nQBWpzCiMdMMMWn0DjgIbI5Sz3sKeXX7MGpopjZZJoFSY/GxtS2zueNexr3Sh3VsB7k6hIHd/pzn
us/J/MZohudwsjkb8V5prNQWYlQtRLYApSo/lpkrIURD1gUaNyROeMcWxgJkk/YmcOBCkLccWDaU
FiRPkpzKJARCiC2RHY6tUyTdTn2qV9+AK+XttuUclnznhcybawxGeeQpS1tELOGY1XtXG7T6xSkG
AlTdqRnC57rrcM0aUMSjn2kA7W9bdAbCHWBnk8gJy4DVldwoqGm88zOiXctlu9JjYzESp3L3AFen
9FGhwkpYt0qnv2zpXQ2H0deL+I3lM+UlmScYNWjf+pDdGzsCzb/sIwcpwWrgpNezOazhplHWgRDY
UyZbuNzGNN+MFum7fEDzNMLBbdjL944tylu3ltIkY0CNiNtV1aFMT5DPjesC8hHNmToLdbbYEp40
L3rY7Nkh9tHP0vcpS8RWZ2WLUW7ujtKPNaJ9HXIdKMjAo6AMXWON6kvN9BCXUM5Lbb0zr8sptcdd
6VrpnVGrybmzzBZ5LMDr4IUN4Vxvenob1j7tLSf4RodiSSrIEyPgySbBsi+hjp1QQs6sYoh2PfI6
uJBd7Tw1iuPSdQnHOYe9HBbZFbpWSqMRFslDnY5GyWcuKZvbnQ1Rt6+yJLmohlq2uwhZyrDXxzwJ
kfwGGaa0YJm45q7IAZrNcolKSMekUOu0Ngd/U7LIhU8SZaDCxGdldGgTTZXdN9QoDbv3AHcH9Rij
6OBysxCyrJcB9vHWMmlx/qcfRdgtS9SbeLc8ZlD6u2+VvLeahR/ZrTkushdzuQzcWAnmqnrZ6dvI
M8IUtULbUs+vK863NMb1YoQHTelmTh4rvuMOFVcaoppD86Cscf2v//gf//t/vY3/M/hV3BTpFBT5
f+RddoNRp23+61/Wv/6j/L//9PDzv/7l8GGYjimFwX/ha7Ysnf/97eUuygP+z8Z/zoHvuxAkYvjF
ER1ePEeFmO8+H8P+aAwYxo6DDkuYrvl+DClsoRsBnqu5h7Y63JZ+ipdYeP98FFsJ3dWlbevqfBTb
ygwr8wWLWfloWAe/fCjai8+H+OhmOa4rXFcX/Gh1diF0B3nnZVFTIdP3lKsOrWGfPh9CfXCv/hxi
+Ql/PA/Trqd8iFiS40N7MPZ0Ubc0BPbx7vNhhPHBOFK3Ld4AZXDukO/Haa0JAlvCOMj/ij2zqZdt
0P7Ha3GENLfJduVGuwXruY6jNSbZTeDV289/gvHR3XSlblJfN23uqnj/E8K6L7FFq9QjI+KSAKZ0
W6zVZtyDh9mYa8BY+t68+XzM5arO3/Y/hzx7gEJ2On02BBxlWXkpJcVgxo3km/ucT7e0w68ucfnz
/h6PN153dCUNeTZeNehmkpuQAYY1sTJeuK52wQaP+Ert+h3+8i/eT+OjL80FX/H/xjt7e+osYiU1
g8RT98nV7OVecYpO3c73yr17j/Jk/ta8slx+flM/eo5UJZhpTckGUi6v2h+vbCnCGhoV+8cgbvVL
doty3yvX8D4f5cNrUxZ1Q447jkVy0vthBhgxlSSDw0svuyOIudnDordrTggpaFmtk5vpEB7dq89H
/fvabNuEb2k5usvz089uqMi7RqtrGrdaOtB3M2dyR4WdHT4f5a/HZgueGlsi23CEFNJ9f2l1MJYx
0cjm2tenSHuIRomrvebQV74OhJRMvz4f7q+LYjhXSNMRlqkD8zm7k3HcJPQXGa5ZesPlz8refz6A
8dd7fzbC2QWZdZmZfscI9nV+cI/ZPrilTYz5dEU0rhd48fr/c8BlWv3jHUT6L1BoAMuvPXost9He
2LseHSxa90xfmud/MeAXt9A4WzbjJNAKx+ECof4AzB3YbX/1Lf81Qy/30JIc8XhUhvvv7+GPS9J8
sPP1AKdUP0Z7+xWG1Qrw95Zv+0Z6n9++j96/P4dy3t+9gcIihx2GGlg6/YeGTFi3+2Lq/fCO/XE5
Zy+dZZatrivGaDnZ9+oeTMbnF2EsL9W7yfbshp29dAgP6q6clqtY9954WW7rS0z2O0jdm+rSWNs7
Yx3vCYf+8dXL8PfUZPMdmYpJ0GIlM+yza4v7SQDKGLk2r9sg0iNG1cNvtB625hF0+ibdDPtw98Xl
/v1+vB/07HIDbE71tAyaXvq7cjvuo0sESytEc173xQz/wa01dZP9m2Tx5CrNs89rijmmaAskwLrV
1xA0SVSkFXQHWXCj7mhAImhLgNGuyzs+tkPx9MWl/v1kGd6lrm7ZbBUd+2wZtcyqdcee4fu3YQPl
9ojFZh/fL58E2IENhVuDrxyZnmd+MTP/vU/i0f459PJa//EV2nDgurFbht4OG4iJG5jEP5w1z3cd
raPVg7apN5BMNiOu6iMMjC/mmb+/TIZXujR1W9hK/2sSkCznRBjgMBpS+3tAFAhq7bpbR/kQfrFL
//hSlWVgWFJq2US8v9TJVk5E0chaT8fs0cGnHK0QgW4Abp7gzx9Aj61idJJrfI6rbIsj8ctpfJln
3n/BXKdhLYu8a0FyPPsFlpUmfVt2mBkbJEUuleUSNBWAnrD44o3+4L7adNSE1KXrUEM5+2IdqMSj
nhi80D4+mecQNVgwTv/84b0b5OwL9ZNCIGLk4WXWQ109oehyKa1+8W0sv/Tsnr0b5OzTlGmUz3q/
XAm94h2xIRsYucW63mvftBcyyMWWjTSfx5KGa3+xbhji88HNs2WQRq9eZy2DA4zZWOvU0+7aVbtR
O8hQ2+KLFfGDt+PPKzXP9pmwdebEwW264D+ztLyYxICyjUCFqvziuv5eq0xGklJ3cOxznjwbaSxC
c7KXL8FMLlXO0bz49vlT+2gAYdqWzeHblnzX7z+1tNPwXCBTAf6DqRCmd1B+/3yEj17wP0dYntwf
8xbKBKFSkxHIzEsoIUeXs/vF8xDLq3X26rFdJVtCOS4VBOfsIypkpRT9HwJvdhj5jtp1tC/utG1+
qK54D29DL1k3Hs65NeqaQ+UlD0sozbq9gv2xxiLufbVOfHDNjlC6UDw102G//v6a4fM2Rtu0kKZH
TIAuPmGo6iJ9+Md3Vhq2Yzgsv4g7znfPBhUmpXMIWBtIRI2g2pVkTIYEI3w+zAc3F2eQY7HgmoIF
4OzmChJq0FgO+GV2yDt3yc7chXsElfvPh/ngnr0b5myOsp0+pMVLjb4v1LNRdU8IP9Y4eL+YCj84
EZjvxjmbptp+pMq0jOOcJEEPnr8DYsaWRbc2zSXCmt1XFY4PZgsGZE+GCNzGlXS2p210q+yMpLeR
jtyH3R40yNqQFwZzxuc38KOv4N1AZw8KiIJDEjoPKnqMd2IX7rpNf6ntp7W5VdvoSn3P2axoG2KU
DQ7+1rW/qldECF/1G9xn+8BLv7jVH8wtONewVDJzoap0zp7oFKRmiwBhYRR3KxI2ad/+/uKSl3X4
7MN/N8TZw2z00Jn1lCSy8c3YQkF9a0NPrMN198snYXtNaCHlo/ClgvfuJR6z9XbYl566/Pxn/F1A
sik44Muksm4Il0/x/fde+D34rIb0YbFrjuo6vsn2qUdEAAwhT9vxQLZfHZTER1f+55BnU4xlo51y
JepW57Z6CR+g9u6ab8EFtbOTvWVbuNXWb8P39Kq4GeCprBFiH/87L/afP+FsZi/7Ngksh5+Q1o3X
Be2dbM3bmEzhdWOhpf78Hn80PVi2y8lKMqfp5+Xh2splFMcArzEbOgEErWxPr2f7+SDGB3sYGpwm
RVtHsSKayyv9x2Klaw2dAFra6/gw48gKTtiKkL2u1Ab05ba+I7U3yLaw+zzEiV98Lh+OzZAIPQ32
nufzbIpKeG6DkMRDiBp6fJtX+qrA3IjsDszYF9Xdj26n/GOws2+zDg0V1AUX2rTqdtbnnSuciLN2
/sWn8dE4nEO5nYpj018b6cknH6TRRrHWNUUcOuwk2R/xUHqfP7iP1iiXErIypW1I2z17FVXdxKDI
MGJEXdhcmFmIYzUMSoysBfiXjvBHFYKY6GFj3sJSFP+4pGBK7AtSORRIKCOfzbxWnUwIAYSxHvVs
Pwo04lq++/wKP1pF/hzi7IHFdoU0r2SIsA3B/IfaEF33aG4ukXSnl5jMp7fPB/zoW3AZ0XFsw2Bn
aJ3dU2JTsmo2fePfVQzSKNdIajbNms3Url3Na/Ior6Pr9PTf+AzeDbtMfH98gkidEbYilF8Td0ef
66BphPcSBVjB2m2GLy7ygyVK8aVxznRM11ByeX3/GIzj9DhhNwM557A4VuU2cH/889tItYDPB6Wj
web07HrCOod4RvwRnLtV6bWXzCg7w4uvyV884aa6NI66t6y+zhcF44+en+K6dMcwlGkBF3h/bemk
N4usZKkFEXK0alaYGV/LLQT7H+IB1aKX0Rxfo3ecvjoKfnRXbUuXlA1tE9H22SzqVlpFnFqJbhuS
UmHfWN3T5zf1g4+BbjWOZ+HQL6Qm+f7ShK8at9eoOM11/AApjWsQ9RVMeehSaFO+WHo+2DLaUhrU
PFybdhunjPfDVVle67OY3HW7dXajRy98Q+jgASHJDkbzTvvHc+a74dTZbqKyZKl6g+E6Kg5D/Nud
TM/Go/35PTT+vonLMKat2Lg4/PXsKTVptTRoELra9/DerjAcnbK1eJC3YBros8mDpx2+KlCK5be/
37AxKF8CDw4nh5RnLyWYLZ1aIdem7wpsEIRe35FSua7Wh/6iP0YP5VV0ozbDtn3sDmLf7T+/5o8u
mX045V1OTPSBz0Y3K2PspszA+zpdRQtCOsK9+yLaL5aDDxY9V3cp1nFvmVrcs72ZakGbiRAQNvGR
VXdCFK/bz59fyYdDUI5jz0mhjJfz/SsZFMSgoF8kILIvq22BnuNoJiraCFSw68+H+uBr/veulv68
TofePvvYsCnNeFk0QaQr70UjV+bwxRz50cVwaueIKSyezfnFmP+HtDNbbhtZtvYTIQLzcAuApERN
tiWrbd8gbPVuzCMxP/3/Qfuc02QJP7Hd27d2OFmFrKyszJVrSUYWgWeH1RBO61mq9nodH6YpPV5f
yPJDL31PWzJHXJ35DQsw/OWejWOR99bMQgIbXTuQ72b/nP2ywaEAiGY2beNuWVsVLm7zhfB2TV2c
8exuiUhPdeABqjcXpdtP3JjpV8Up/sHXUel1LmUijdtauKVzIzgpY8KiOqLgYH/NrA1nXrtHmHyg
KUiogIDUEbaNNCotmcJQPeYKmZT8PryCG9uFD+W3nu54vtf3p3v4v/dbBYG1mt6F4WWDzzawJn1N
9BzD5gPQbR+MnG89vsEW87gNQ1h7wvF6U6FRcWh/moZgrCzATCcSdLT6AZ06b7zXfBb5dX6cPeOo
7SCuf7nujUusEb0RY5RUbMAimiMECQlFFeCgNRl42sKLMAbPWhNMbl2OtNcMuLB1yKyvm/wY/jQe
UDKLNFUN+JUQNAq5Ye0OJnPkCqbIhJCO2Zps8J0s27hdtkwJq0vrPo3jsIHZXEeI+EXpENCJf2rh
5i22/EfiNpJr2FSv6QrhoJdOMhpNClYe3L05lLsZ8CSw2kmFbcbSHh34np1mfmBYYF/JgEoqaWOZ
a2ccrJLqmACWlhLkpXUkqntEnwesLzySvY2c57RTUAu6/uGW/+bDIun60yfgfUEKcmnGQEQtHjoE
C/SDffx3CU7fN4ct/1BWN/NvO6KDmEVuMrz1bsf5tjQsSbn9+E9Ikb1o4wG6GlYMeh4UMImQFG4v
16QWmRk2zknxgof0Eez6jvT0JrtTDug4+NEO7W8XlXW/24iXK2kPh+DMrrCXJ6dIqUkz1Dsd231x
r/6F9Fh6dHbmM2w4BwhfGF500ydjK4yunQhTXvo8IC25fIRA3YW5YnSI15D5dLvixdkzbfxH+PUt
v0Ubk4wrfYIiZyOTXI1qAH6o7PPMAamiXW5yZsHcnM85PWeXMWAE6PY93xQUvgeDDvvrbGZ46yYt
3TY1wgzPDsFkOxZKnOQaLe5b/cizw7Puwl3u9R4yN4+ynx3/0T1BQ1hljQQ3yPYuF3nqS6jvK5M1
3SJSsldu4MR/nj0kVneID234z9qJPzcmuI8eNrl06pk577I/siF2tfihHTauhuUHi8f9/OUtBM/A
BGLMHKOK3tWwrzPTtXLYH+/TCURwo3lxumFvpatO3qXyyXgPkOuJ3wxyXTlvARaAklH26i78ab0h
dUmtWDtkd9Djzzvk4Lz6ebuhvyQPl0vFMs9jEE1Lb9kRrt3q1BTw2RsMutjLlNCUv+qn30+ReOHQ
jtF5BjNALQbpNmIeOOK+BfChpDdZBTLT4Z/712P0SmDBzDILaKmmjUKT4PizPKrhMGJGe4oO7Vtx
q+/QqQ3d9jgkLtxnxgEVvoP2Xdv4eh8vB+xyo6uOCoSK7vyl+4NQY3SjYeJSqZg6D+WXKkIqctAe
Acffg7H3MhvqljaVb68veOXTXdgV8lvdbEonbLGLLLybBJ86eyNfX18YaF0DGjubd87lwjIHeHrc
w6Chl+YhM7M35vAZZmEqikLpQaqM53kODOgE+8P1la0U15c3sWmTn4N14Bl3aVkferPsEpbW781j
73c3nedk3vQ63tYHvqjxo/OdY/KTcbz9Tt1zXexvtgr8a7u7VE1VoAE88MTrMWiioB4m6JShsoLD
BBLPYaNA9DGSgV2kWbGUNt4x15eLtDPFUJVM51iYzLUgjVKj2axJb9f3cmUdJrOHFGkci9eq+ORu
J2m2MzmnCdQtE8KQsmUbFlbWcWFBCP9yn0EvUWXg03XUJcGtj+Ot2agbKdi6FeoW9FQQIZOF0z0o
EPa1Rkqz1RoRIx5hpz65RbeRFa1AX0CcMMPFc1Gj5CpGYseGHzlNU1S88/ivHHKBWfq5TANNU+fX
6p+t9WNQK/hmbH+Aeqvokf5KGC8G9KMsNE7QGTVANRvnqAQydHuI/UJgdf2LrmRu/Ea6eroMTJQ2
iVBFaRpI2A0LOtolqbCepSdGCf6Am9eDLvsxehz8JbcoHjbtfrwWDVNfWt08d2XeaoJdaUJY4KSl
S5c/vCmP/SfeTpTiKPAb7mk/+AjYe9WD/qV92KylfvTiS9OCj9E70DS+vulBaOsvrCyfT1+jPcJ2
NBhPrVf9KLytOviWSSEGzV0Kozrz5TgcIoZayrxysHFyPqakF6sS031uzKxhTNn02vSrSm9Gs3Ct
vjuE1rxxejYWIyJm+p6GUxRAgdEk2SJmc9tV8W9XxC4XI+TXI0qT1lSxmKZ6IbAjYf5kTsHGOlYu
+UsrQhiYGhzTMpct8xP4yjzUEn8lDP3/ig/5LWyPhqt8DZX/wPvXdtDkJgKFRxxVRfzdiaYoM4Nw
icYSKpO/mJ/aWNrHesSSuNCKoGJlMWUunC6lmZB5bDJ4D9C5P2WPk/Gp0mCbhb4kVbQNYyuruTAm
nCdm6iJpTDBWh6OPgtcuk/7aiFLLl7jMLA3L5F2ugJinCf3+1j2rHvWxXug9JTPaV/ZhaePm/4I3
yc1fGLm9a/b27rq9lbMETAuEPqUjkjFdWNEItXzmdLrtzam0M4yvqWIdFqq1ZPMB+zEtooQOIGwZ
/KHnKTYb4WIOtSGnbt/6sqc/6J/1L4O3ZJuwFUEYsgNkjIBQ5oZe9wxbiH99nR/vwUvrwjpraHUa
RAqwbiQ3Ywg7IlqVc7SVXK554/kiheiXw2Wm9QmLTNXvvfxiyJ/M8Ma2kZd0Nlxx5fFzsSJDqIq1
lhHMDaMeXrOn7uczYbobb+Nd5Bc3yStEMDfS52JXHFBdfrm+lWuXPY1V+i/0CMiQ7OWUnLnojGrR
YEyy5aGLMOxM3q/2ofINf9zPNJkixU328YGJcQuSE7f+s/HiZ2WrLLF2EqlPLx5LGU0VZ59aI57K
eCHkGrxhl3wnwX5HcANSD74hB7V0gtJfG+teOZrL3JqtwZuj6KRTl+vO4rZFnp4EgsF7BbDK6Sva
Ot4yZWYCG38yXzq/uzceBl/zrJ/VISDRKL6ib3T9Z3xcOT0onXaDSivR+ND77SkEMRRFZznNzYDZ
6dI6KIj5bLjXx/OyWLEo3ZErUYARvrHaD/Allhiwyzel+NYZEtPt5kbwWV0KzxUZtCHvQBE6MulM
gEJlRJP8VKETPKBMPd9c363VdZyZEM69JUdGjquiy9oln9IRwee60QE4mnB4Xre0tRjh6Jc9FNaj
hSXUvpnBpp9lQ33yT4yAWX8H+/DEFEoskEFZg5I5gZdNsGmafnHK/H+wjDML6qWTG2WQF5rENxnn
Ds6yTP7OwObGKj5eOjjXMgrBJCjNH02wUUBlpqPMx0cp6TNpCNu7tL/hFjOgM1VmaWvXtuwJBzef
yzEIEi3wtA4OLDtycr+d+hqi+eA+m+CMvr6Faz7HJUABiEYnUAbB5xolGWC6wBM0dCjtofxpDsi/
F7//RKUETSlDtYDrMh4vZD65lKvqqEYwVeslkKs0edGm5Pb6Uj7eZ9igR0eJTdOJ9MvOnoX6XELn
RpohOoBuEbZF6AZKWL1sKCFzT0Or77q1tSN0bk1YEYyOijIEWIPtH46rem+X0ffrJtZc4dyE8G3i
mvZmIIeSN9VwjZvJXgPqLOuv8/D5uqGttQjhQApbLdJLDMVRA6Nj7nyWYn2jFLJhQ0wB8rCx9bHG
RqBGD3px0lBDs7bGwreMCCFnogUIASNGCj5KqgyIG8g//6u9MoR4gGS4bAwO392Sky8SIgtlp22E
nNUzSfeCwRyijqIJISBChDiHA0/ymqb8hlaYL8FKUKMOcH0lW2aWzTw7L11zQlzaiDEzaT+g6niD
P+oXpayNDVs/ln+vZvkZZ2aMqoV1yWQ1egIhFNoyT4pWPlqScrT06CGp/sm5NHmQWIwHkMALq7Lm
BPpEJ0fjNQ2yHRApYNj93G2MQ6ztHWUZGpIkWAaWLhcVhfDXRQakwli5K/M/YhjDoa7aKFVtWBGL
B8UMDS518EW5PnChGoSFlgexnm44whJHLp9xxH+QnQoD3aA2VCHOGPDv61WDGR1ibx9uKf3V7rNH
BfZor2vScjd1U+sFM6RG1z3wHZ/xwbLD/AT9wqW3K5xXYJUWhTR4ouJX4w3l5+VxMHgQfiDq4Sku
3E6eAjoAZt1PI8p2u8mPAZuPO+ev7RmCFQga23D2Y4STndqT2c8T9Nm9dVv/1b0CCYYlIebu+DL4
kBTutsDdK+iLS4vCQR+jWidLZ/nWM9p24c3pkB/M++Gbc6RXuf+vzQlHY+LSNLqGBQ5e/Fg/QmN0
Z768lfSCkUfZcN21SHy+mcKpTzV1WojmwFzawydapw/J5F93npXbUZWZaKdvsaAtxGoNsERpmIqc
mYqFKzQJkBy3PsH+y+T+xvlYeb6amDKWVwzGHBFHMjvVXAU1Eg1a8VRYN/DGef2T8Yd9qz+htIvo
10P0aEdufq9D+7U5tbO+0L+ti34pFUmiQMvnzyp4vt6M7sPCQO7W+TFnwcYtvRJxoGeB3IE2JaA6
WfhsejrmrdkGkkc1QIHfWtNe9M2UeuVRzn6eWVlWfHYlpHUEBk7FyvIgRu4ENonP7XP1HO1b9/4e
skz6yrDtuMGuu1mACtZGprj+Qc9+gJC8nRwCe9LwA5C68ZsX9COD1/wYJfth9E4Pzc20l2H0vkE8
BcWeaLdVyFopcV5ugBBxWwYOE4S/eJLvkd2pwGnujD9yL6UkMPSulbnBndH5bepHx63i0srBZO9t
+l7L+AUz1pd7b9hQP7aNzRcuUWRUIb1blCWvH833syfEdZV3Mu1g7kYISoT9ndIBbipUKj0Yup6T
lzAEo1DD96Ickp/tK+AytzpsLWwFFcGmnhkVNrXsnVmtZIzCRfXX9PMEmN70y3vKdMhPevqNtAlU
eEdNXlunkAbAmAa3VIVJ+TjtIi8+6rfT3tzLd1ux+2MSRZAD6mrZ78VvRzBUxV2SIBFQIUT1RUb2
yvxVao7bNn+2/W8H7nNLQAYu/aNHbd3OMixNzZ9l8X2Uv234xhKuLvfs0oBw51cLgbGV0AaZpP4w
R486PG2a6hfWr5EYGuQwDibPBoNejLE8D9XNPzHvMPBOvQgohthZq1pkDx01rH2abw/lFDzIw3fd
Kry6q9H1nlyrzh7joN0V4QSn2K8EfcXrv+DjAeRAGMz50/sl8RHRpJS3g0YKY4qQSsEgujr8GQbx
1o31MY5fGhEyC7jZ6iJNMEI2pVL4BN1+E+6c3Zv51t2+t/E2ZzBXDv2lzWXhZ1F9gIt1UNDD8087
O4ICCfrkzF86eFm+M11IIr/k/mn+BzNdmIXixgRUA+hc7HsxmHxiIGlk7iM2oCis7Z+qEuwRQL/J
+/IblfRiI/FY+4BUAPEdwqgKmvNynfkJpulilEs/hd8atRgkLClK/v4x1FSCmWyDCSZaC5tpJVMM
sapS+qUKcFQashutGT9f98SV/JP6MLNUug5Un7eS4CXyCA3kwr76P4xViOV6+cHYyXttN93UGydv
zSVBWkCnBm6f+U3h0q+Yoz4Z0Vj6zNmXw+dMgwt6o9K+RHghtGjnJoRrx4k65ljkvvRnWlD9Q5gc
T4ntnwzTg37e6+PDxv6tRGXsmdqCCQKWZAp36ayYSZ202NMP2n76V3xUPVi4PK6Dp4VPbWmVJwe5
dTfzh1UXPDMs7KUyh3bQL4YTdIPc9qn0QP9Bj5I85i8Nk5PZ5ule3VqD7ePzQXsn3uh61NdyoC5b
a/5ZwRkdhV/C4pihXWTLkt922cberqyQ2MjWKo4CFEHM7mmijhDOIs49aejfZrQYEL7UNkLxyqiM
bSz9XpujzGCjLBzlBI7tKY670p+Oww5VaWa4QcjWB7CA0U0Ap5TzOX8Bsjfs5Lsgd3XL3YI9rDyB
L36COJgRjugQIfVbEjVh9l3GyMMbZBNg4ycxXVIKaceEEiPO5YvqOww6Z8diNz4gyOnXG0WNtXgA
LF/RFxiRtpQ1LiNbN2qwq6sx/vx52FnsRep1++RxAX1Im3F7JV8DGXVmTYg+MXy9bW0npd/4yv5E
hhjenaAJGL1+N/9EkMf/ByxblxaFoMr0fnvS9GV9B3PhKdvly/q+qO72E2Ml2l0sTggNiibzYXUW
1yUDUirlkOxgUDZvqr6Kv/1+GDJA0lGa4w7UiOeXn62e0bYpLWy1fv067Yx7NK784E/9STtmwIH1
G+cW6andVkB/71sK4dYAPmeCWgU8B6b90m4AqXg/9NnyAcvXpbUYHIZjdcv8o188LW85E0FaeMwm
X3Wzz/bdtg+945Gu/YQlbJ3lHGU463lZ8RP6t/Cn9jbCuhjvglvYafZIvSzua+3mO2tnP6Givls+
dPCY+qdn9Q/HLzeiyVrI+jd3kwIiAu7Ty98yp3UCDlcvAaSWL9xD36J4C5iw5lULrp0XHAh3OFwv
TRR5VIVy6BR+wbxT0j8a6XP4D0ZL7Xfw/P8aES6Xdj7p9RjYhZ9NptvaaMxtTlSt3CbA20g66E3D
af3+Pj77bGGbmGk7BNBiG/Of6FIA3kV1JrCtP4wTrOtypb61jexdPydrRh2NCxuID1ORmrB5A8Td
dqfhK0N9AuFdwmMWttndMIwoz3Z3saK+9qW6kcetZcVwaQG8psZJT8oWrErQ/zhZxDT+addKJAgO
4Hnzk/mEkvR9NC8jwvtwv8nVtOYo51aFbwife8O1gtWlwtL21FIT33gcvXGHMPnN6RYBou2AvrLB
FoQ8pJQq2CZC0aV3zkFWNOR/VC3Qb97HX06P0AGQ/kP1AIMaU2VQQobf2y9q6k13m8//lWRsAQfx
cXlWQRwqLDmXYJhtgxGf+tyiQ0k4gv6lJfboxML+2O/MfXUwc9fWD+ifwIR+3bveGwtCKLqwL0TD
uC3V2Jqj2g9+KKUb3+jeMLnyMXpZGH0kz4Ieaac+5eEhvZ13ievFfv9IONpd/xlrtyrZGZ1WiIWp
44mvE63NpWmW0U1aRtKHx+HrwswUPLPzzA/mTwA9/OsWl339sG6G2rAKPQPcEJdf3YBqfw5srUaZ
5NVAgLDNXtBW3032xmtlxaV5r4Pv4LVCp1pEB0+QqE+KdELzs0JkqC+T2S0H+0FNmub3AwWMN7Aw
LcUWFQTu5YpqS5JjHZIVv5QdZAK1r3E2PI5y8gJhYevFc4VfNVvLW7k9KLny3FsQQsCShUs8kZEa
17K49mNleg20/DVBIPb6l1rpcHBLn9kQFtajciEnDS46oBDtxTfZPvCDPT1lnyeft81es/bJiPDg
9YBOOIwdX24kpeoSwU5kWlU1P4ZxeUTvN8m/XF/V2sadGRET6MQ4Ie9nlbUvVZxuWnWv0NFu7Nxa
ZFPhWaJwCns2jnG5EAlBnwreJ862I/UDUhCOBXArotvQvbW1FR/Uvgii0EtCQ69+8CWnaiO8rK4S
5CPvdIgmAK9f/gK1ywvTKfgFate6ZcsDTN3K/tcCKKEbaDBtZ8YVhIMsFcg9mAXegYz4I3rp/sJs
an5PYXTr6biFnnnDNJs/Ha5/vzUngcGKGxnE/4KtulxZZSA3q6M650vaqz0i2nt6m5Vv122s7d65
DWH3AkmVlErCxqBIP07Z6TiU45/XTawug7NLZs9KPkDdtLwe+1PqVH6Q656ZvzUpM2XN1pTqqpWl
1gA96judyuVmZbbTIMA3V36mvUot0lPKU5j8g0BLnKC+hQ9AYCRslpkqfY2AEKrjYJ0m/YhIiBua
X69v12osYm6fYtBCr8DBulzJMAdR7RTKUqE03uZ3X4v8kVEu+NIKNH02iyZLsBHvqYX+HkIT6I8Z
q7g0WCWRgj7CVPH4Wwbv0sOwRwh6s1Cy0txaVvS3HcGf06qSBp03mW+Pbna7oEzLh/k226ufcprJ
s2cd4d6Q96dbiNL+2KbpXPUQuLWWuhTtfFG2ICkQx0l7VB4l5b5vPyMs505bw4xrWwnRHnAxgw/4
wddPxYg+y8RdtWzlMis9wFDwH3Tkl16D+MnO7QgpXVc1IAQWO9k9MGwvPZq3/yZG3JrKXgt9gFTx
eOCKC5D00jciLQ2YBqXaFGahKzm/LPlrgYa77hymYCvMri7qzNbyAc/ePpWuKEFlxo1f3OOH5OWo
WeOJ8rbsw3JQP2wfdFnv5d0FfntpyW5y1D5Cq/BzVFL/yv509vN9tFBMedoDLGGH+AAC2R0PUKd7
5ctS5Qn9LSDyyiQTlbWzHyGcc3Ns4LTP04b3T/yFEhsEuZ+LX9pd7r1psAl6hhdBzQApqr9FIbv2
9IIVEe6AJR1mZER0HynKOIjNv098MN6Gx/Ym2PfHBVCCagsC4YwYQ8/kXw9tK5fNghMFzkI5Robc
+HLb1SFodb3GbCEBtTaO/ZR71y2sJfkXJgQfOnEsAyXBhPGEhtyRi3ovfTE/xV71Ciu+xwig9Od1
k2vFHtJhXndoJFC+FxGc0zDap2buuRUO0cuIHzFbf1Pddo9Mh90iyvAw7rSGKeb20D1VXnYob7aq
3itRZ6FGIXZTX2FnBXcuqmCWS7mAW3LRLoeIrjBLwDm9l586RGd/dqfwQTWL/fWFr8RTrMJ6wR/a
2SJ9GXMogxaEOVtdo5KFaPBhtggNaiNtVArW3AYbzLYwf8dgorA8hGdP0ThHMOXGzWHIqvuxCm+v
r2WFfAJNd3JxBSYPLl6xjWzIaadnrUMFDA5zF7rvu9gzn42jQc+g/uO6sY8bx3Db8oYiV7EWq5fH
wO6dJGhQTvCTznET6WDrjNDMG/PLq0Ygd1FwTAXtM+GytU4mojItHSy5epPt3h17E/3ODYqHLSPC
SiBAbfMmw0gSPFiIN5X6yTVSayPDX7fC/DwvJbhO34vzZ/dCoebcuNpM+VC374swfpmRnK02q2Ar
AXkZ0yfPhhQHNxP9rItye7J6VqMfip6hcrcb/WLf3y1YiewLRFe3PRX4kmP1tHXNvhcfLm+kS9vC
ZdAobfTvriajfS96hACfq/jOH+mxBPsSe9lPnqbMmA7tjiD2dQv287FSwaA5XWJYMjlepM+XHqnm
MzP+Vl76ebXAtsr8TUlCZdfUwwHd0I24sYIxonNFYZyqPHkl3nlpDalno+qkdrl9xvvTybV/IrmO
1vtQu+mh2c27JYKFbly5Mj07gD5bh33FoS5+gHD96W3KlG9NUjPunTdrX0C21N81N6d9fisdGjfb
VV+drVtiSaKFD8x7X9UgO4eyB/mvy0VrMoratk1yEzwwV+aGj8Muvlvmj6jKc184XotwROgh7/jp
9CnebyL1VtdM4RM+MM1hSlCIB1o/Z+g2E+A0LkZ5V+ylx/DB2DkPiJC6KhSQ9Z2ytc8rbkXUXopS
7+gjERGOTnLV6BofWj4muWeo7g/ySKBHnZ98aX9OsWu8Z1Zbw8sfr8NFy8sAjbg0mkBAXG410y5B
4+jdv7Ob08G+NQ5LEr5F/bJcO+IX5VhgRVsomMRBssKGdDUsk9zvqkdksr0pLveS/SmvGy+IjN+P
gYyJ/G1MSJ1YaKOGRkRqod1L6temgs/Asjayp5UVMZLEHAoAHMocIrQiUCKlNBCL9OXyTZNpnyO0
7FSIo/WPxbQFsl+BiIGsAF8BezVPdu7cy89Ua8NI3jRmfnY7ImKl3CwQMeUfUUUvOh6cOwjdqLeJ
xbYw6NQgObWZX8wUaRwen2jjDqnhhvIW89jK4/3CllhzQ6Wx0uoUW73U7man80yt2rdB4J9QY3WA
FwNUPWVg1of+YAW9p58Q5OmqrXnqzd8hvOlDqIL0UOZ3/G8+c7NgDEevotpt3m1P5q4FdTaZBz5M
jYy0iUlNhGrmqMRN5i+8DEw8o4lj3ybPKIow+Py8kPUh4PoL8cl6c6RzJbRdmBbORp1aiGXqmJ7I
Dy2YySoAjSdl43CsBLMLK8KtFae20dcjVhLjrZ8ZTtVlV09/ds7369nh5k4Kt5M8510Icz3uek+q
6yOsae0XvH21o2v9pT1Ej8tFsTxJt95nK0tkIliDJ2zpJlCouTyRSi7XaTxJke+00W6UvjfZ5KZj
7Z7yeiOcrUQah8k69AhoAAIVEyypqTP0jDvF/kmpvoQ9UqiNltIT7yi+G/0uISu4vqsrPgJDF+1b
GBIo4YrNn2yuo3mcbMq26IZVt6n2ZsYbH27DxDuk5ixNRWnklIwDJmrjTo5vbCdyI7iPrq9j7ROd
reO9xnZmJMnVU5SBDfHT6o13vRvXp11vWbsmtv3ftATEboEOsmULAk7sqPfVEDtpVCe+kltVxYxS
J4d+1Oc5jC9qPyPN3MmIS183uhzVizv13SjIPtLvpZMlhK04TGxUcJvEn+fukf08GvK08Zr88JkW
E7TXUdpkKhJu1Esnr9s0ZWgoSvy+qZDrajyrnNy53GLk+vChBDNCUHLiaEzqU4w3tMFeK+ZXPU92
qHb7rbpFtLe+IqgMSS8BbYllla4PptoxQ/i+8lox75wpPSGcGtqJdjfMRmj+dp2OpQHUXYhlGV6n
I3K5g/StxkAq8YzsfrzPAZWEt8WjfrPNQrO2h1BDL1I2i5aMLhgqaCqeqGLFftNJRb6r5YQqv1fm
eYWQ8FwivbEf1aEe99ed8GN5bFnge5hYhuXo3V4uEEVquNwahVvy2f6MLPcOBHR/o9PsgZTrUL8s
lJRbOPa1tS6cRsweINr7oVmMprJd9kEZ+0VouyMTX47N4JMtIdj9r+vLW3MXXWEyCM2wZRBBOABz
MiuBjra6LysIOOeZ/PkE3zfTJvan64Y+PqjZx3NLwhkIpWBARn6I33OCFFKQ1wUDBfyIrED5oiP7
7Zr7HESym2wy+X+E7L0bp/hBdo60sy4YN+2oc9CHi2mjaG/ovfvhEYb21rUOqk8ZcOv7re/q3+aW
vz8LzHjwKNkJu9plz6lkHbsxOIyGteGaa/FRh/bqfxe1eNGZlbbOIn0iMvuRUvwR580DzbUtIdsP
d/OycaBZQYzAdGWIhPOFnGllhPf59dy5evNs2L9su/b6nh6yvcXNtGFMpJu3mavSZbjDfUiBvLKW
3JQZo+B72X5Lpmojg1vbPDj14P0wgSRTsb3cPJhGpLya+UQtEky7IDSkW7Mauo1PtOYISyuNLAqm
MoRHLq2oidRIjTMnvi01rpyQpakvdhVtlPfW1nJuRXjjJsncyk4pJ34Xh25yehyCTa2qNRNn2yXO
2CpGS2PfZLvUyVP0XXWbo0qtfDFO7vAGLah8DyWMX/66HjPWwuDCVAA0gvCE7Ovl7pWmPgOOwMG7
2HS7+Bjkk2/JJ6bNNjZwy5CwgTCOpmlt9rFfRf1nbb6D3yyrsgcdncLrK/rY9uQ8MaPIg9oAOgOm
73JJJ2vM5LmWYz8l/NWPE1Q/CI0DxOrfsVjmbbNLPyEHF/kwDkmH3I83UW+LZ4tp1flPUC9/wtwl
kzlF/AT5GBxygNyodf4nPObL1XHNjnC1aEabDuaIHWoGf1W304/5bmEyGj0tc+XI3Ya5fqzbC5u7
OPFZQJQLDvt0wiLCpK8dU8KL8KJ1VBGA3ar3rJ6Hs+8oRHjdacvulGNKUyghpA+1/HzdU7YMCMFd
l6ShqxsMVNroNvVbu5UofkT1C7slnK5BT40wK7CgPJsPUrbvIZ2KUfV2Cz/9sdAgTe2RUTMm9aA6
9ZNjcdiifNpao3DskqzPsrFbvpd0VCDdHWGZvL6Lqxf/QtpKTUxDwlU8b61c1lYemoR5v7kfXq27
8W4BXGt/DU/bdY/l9370+L+NCScLofkmGxOMaSf1p16r3ujE+zhhcLW0URhRb5uh2HCTVZNUkB2V
QMl0l7CFUjdYQRiSFafZSXpSjdEGb6U23lBP8l3eq85fZReG95LVJf8kOPMghPkNux8Qu+WYFqVF
h94f4uhAPdmdrWdNUf143spB1i5RyIT/z5JwFPq4dspSxpIRPFSG5Vr9D5C1u+uesmVEOA1TnqBd
bmEkjCIvaU23hlmTCsR1K+sh6mwtwvfKBruLu2XX7Ex7GKfwS64lR41SZDUxuxaatctoyWd5HpAs
OsWRh6jLH9d/wuqhO/sFQuJTxLFU5c3y3Zznpkpds9l4Em7spJjF1dOpdSrQfr7ezmAWpuFmooLU
dsHG231jISLdQG3V0VAN2JlNsIbRq2Z/u75T68Hj761yhPMcxHLX1gVbdYKJz6SVnw+36vduP++I
h9V+2tIk2jQoXJlIjOSJk2Kw/AspGDBD7Y363PmAoMgDtqjaVl+2Z+dKHIjJE3Ke/LR4Auh3HQZb
Knvhv7RHAqTi1wCvgCdYbrolAb363XhP8LCAQhQWqstbWjdLpa5SHtSZjhSHQqtP2vDALQvL35/l
AZo2pcAQFgvV6eeUJS+x89tt6OXyZLR1IbcB/ie2h9O00cfkNC/Ph8zVA4dKzugp4X9rRggXSXhC
PC1kJU3UQG2ux0884e+cJtx4na+e2bPlCEFhPOV9l6jLTaxD0GE8m8nXU/H5+nFafqt4O/LWWoiA
4B+0RdIMyTDCSVWHxI+qIHHt0unv4qlNC3cOhvRzXijdbVenau0ObWRsdbPWFnhuXLhDYOyxFtLa
xI/j3s+LX7YGM33+8/oKt4wId4hqTbFlFn3iD02f7dsOovsw6QoDmrUsCvzfNwYXEQUpzhFTDEI9
bJLilGrimPhWaHjTMIV+OwDLq9st5PjaqiwI/RdtFPxdJCg0p9yarYA3rGreyemjojNCa22VsreM
CKE2bAc5y0kdfI7aD2vSHuSexkZcj+71XVsLDeeLEYLP6DilHeU8lecy9Ebre3h6uW5gayFC7Bnm
9PTvF3+fZsdIMnYjB9cka7luZu3Fer6O5WechbhWSvViSlkHZT03jtPdrLx0DoCb4bSRsmwtSDg5
vVRZwShjaehjdAAHt6+hd1d+/XfrEY5ON5hNYRVYyZrcccNELl1JMn5IMdhDKdvIHNY3j4Fi+lv0
FXTBCfq8JQUbT4mflPY9JaL7MDN+OO3wowzmrV7T8sPFqAeuEiC6vdAtioUTuRjbOIEEz5eHGRz6
Wzvd9treju8M9beHH7iTzk0JtYWs4Oxo1MX9fnB8enegKsvD9c+0enx0BxF2GnVQkQlBp0ffrUTV
i1hQfDLL087ItypNa9UJMAD/Z0FYxMlW6rgOsbCQBSwi4cMeGM4m/nzVq8/MCPGmHSNzMmuVeGP9
KpqnoUz80Xm9vlkf8afvH+TvtQh+dppVnR4qa+n3p1flvkaxFpo9t7w93Tbgard1zjctCtHHrqOU
y0IDLc2wOHXaMnTHwg1uwTIfKIRQ7/GLw9Zw/mraev7NhGCkSYywooHKzX57elV39UH9lKHLO93/
JwRG6wfq700V4lFkQmNcD4uDpIN6kPT59NzZBQqoQVsAIqrgiTN6a/Cvf8stfxHiU0kPfu5k/KUN
vnbSn1bzlsBleN3GakJ+vo9CtqcUat/EPfsYfJ33066/rZ6cx9hgJBKuq0UkK6NcyFDThtnFDT+G
qL93VEj+WqOcaQ9hFjHnlxGkIwNN9PEOzkP1CHZpuok2osiWm4pB0czLksIT35DWFsQ7YfRQPnaQ
GqT32WkvB0fpkO3CvbTfWOhyqK8sVGwoj3lWlDIPbsAU9nERIFMO7yQ/LlQgXrZxb65/zbPav3Aq
LDWqJwT5WOT0aHSe6kXIB3nLjK/+ggKT9r3BbrFJw7caos/MCuejmaBOGDQyqc5ibEJ9yBkDvb6P
WxYEf7HGRnaC5Z7Rh3jfS8FD12y2lVc/1d+rEIsICETMcOGyef1e9vIZKvilmtt90/7KdvHzVgRb
9uSDY5xZEy6dKI/N0JlYUVnNuyjQbgo9/mw38nfDGV6vb95qIDkztSz8LHGDTnbUdJnPo4HfqzLz
bqibx8pGEv66nfWgfGZIuHwKMvncWFpPp3dm+wR3lwc39hZYnXwTbPFMbjiFWExQUslIwiWxTpXK
myu+V5ltnN8tE8KByuuIgaoZExmPRl0NXbva6ANtfRzh7JizMYS8uMgFzPSWvpQntb8Ka+Ot/f/5
MqYMv/fCvSs2Be2YOmM5TMuX0cD8Jvu83/WMvC2ibMZ3ZI03PGHx3o/eDSseDEFowok9/iJUKubd
OUvBQ8O8v/SllNzxXUt2ukl/W8tgyXkWCr7/MbZ8xDP/Vgo7AiOLMYaB3QTYgm3PG37wEc8o2BAc
QSoyrdMT4rh60PPdor00/2qp689H4zia7na2+BGeKlgUHEMqzcEaWxxDPQSHJRaFt86hPfwDFULB
kJhnyKOVVx3bp8UymvKam23FulUgxvkXErKMWgmMpFEwMU1elu3Hb23kxzeACmvQmaMXfiJ5Str7
yafouIkqXD9hf7uHcHc0jcabeFjOcJZ7ZvXTKRO3T7aoCa5bYfjy0gkrO9RCY3mzyjLlJeuhJFh0
0782ztVq3vR/rs4M3aWV0Ooi5/3WoG9Gbg93BBVbMF1uZN5FN+1D5lkv102uPo7OLAqXxxg4J7We
+XRKE9zNSFGcmt5v6VIzqv7/mPuy5rpxJOu/0lHvrOG+TEx3xMftrlosy5LtF4Yky1zABSTA9dd/
B3JV+V6Kc9mufpnoiK6qkOUkgEQikTh5jtdG5ZZOEoHQ2ri9bFe49zyCgHIBIoR47XHQX3M+0pSS
AghOgtyl6NxKeU6clxQnVjY9XbazlNuj7wpmlDcOgZlrVmPSV4qlpii0d60LLehxg4r4sKm6Ecrb
ifGiYvDBZZuLeRqe44E8B/4JqFDhTCcRS5db2meahieZUt1rVZ/702BKHu169FyrAlEhxe0BLGvW
rSNZ/VFvetxruKEFNkQ1AquizYc2VSaP23QN4rM48cCBAaNqye+liSOWWAOFjgbKIk1ugWc4H6/G
gUhH8BvEO5p2fJWUVvjQu7U2wQ0DFQCQZc29OqW9HlU5ED/iVYDdgZQlQGT1QAvlq4e1VqelIx1N
2H8Zmzl0FpdJN9pA/JQ8xiU5ZQb6ukrj5vISL86iCTAk/od3UnMWdMaypNOo4aFjTKV9a6AYl5b5
0ayLG6WY/k52DCqPP41Zs9gTT3Y9mQWMRQx8TRZxrVVBscUlQuIAkKegBJgvUVQlOpM7zFpcg54E
PHweYk6OuoLsgwRws8bYtRRNQUuC93MoQdrgvDvfIMyp0aovoUISFc1XWy+f8wh9E5Vs3V1epkU7
qox2edSp8Io+i6cjb6GqzCiycBIB8fjSdyp4nl8vGxEhZO7e4LWF2BPKcYCrzk5yw8rzxuhL5Cel
5tH8ZgR7P4W4sa1/4/UhV8LL5t738uFAP7U3O9DBMNXZWgd7Bt8Mn819uwGi3quOUeJWRwsYFSjB
tUdzO26hmONdNv4muHtpsLN4akFZaNBLYdwFxv2TfdUA9BiCw9HvAT8SiVO16Q4yWvhd/SV5ANXX
2IDDn4C/ZI3/aPHOj/CKeYf4B7BwszBbq9oQZ4WE59qb6oE9WVvR6wbKLbA/vaDRBwLZf+uBE+1t
4NkCzA84v9ncW63Jkr5G9ETfi9/fWT9Gvqm95pn5aHUDC+nH5NPlOV/M7k+Nzua8gNgfGIthtPdG
T/S+TAcbOcEYvqX3u8vWluInrhBA5glKJPTEnm9NRS/NksQ5ruIOhXLudxXK6pctLG7KnxbmF3Gp
skc7bXH0q00o+pVGxQDPbrG2TdbMzPY+qU0nShuYER1D3U4lkA70yCt9bCBrrFwprzJCXOUpa/KP
SxnHyQTOn/i5HesKU2E3qs0dYd111U44zcFGoiMjTvQV71g2hwwOmgHQTNRm60XoOPZODnOjLLl9
8yktJTceasA8HrRkWHGO5TkF3lnQzWEDiJ+fJjalWqPvAc7BJd1zasXvUTukTuZf9pBlH/xpZhZR
5bjoDTAvIyk1+WeFFTgmyofLJt4rAYgoipvrn0OZ7WSaNXHyloDqm+7I5CsZqsSeiRf3rRUk15Xu
NfK2LTxpX4S/3iA8sz3b0DqNi67PC7GhZQ88woqvbTVQOXjqDuIDD9UXVXZzr1jBMCzHS2Ce0P6C
5QP66Xz1TLnIzT4Vq+f/AJ8kzj3JXsbbAsd8fWNrW5ZfGenfKU5AveMvs7PDfqJ5xLsIHireX0p/
Omj1xgLziR6qW1VbFRdfOqLwOoCXJNCjgjdi3otF4rbIMqcoEaPjO0GYUX0ofTzLPOKOvSFQo0RH
cheAlc/HqEPqSbv8qgn/DRoU4aazs/L0Q+ZPW1Kk49pt40O0m+Khw40YwjpfrWDYC/HHMVT9ZoMr
wsoJvXRagEJKA02pDTJIa857mYOWvVcqLugYOx8THiYh2J1itJ6D8NJfpSdZCAng1AEHIbJggRmY
7SNi4jSU7b6AL9sbUwrY93Zvb/SnvsZRVQNy1F5FXxwv3Vn7YYO7nm4EE8FjFQW6ey07WfwWcW7Z
gmbhHQVjzaQsaVRe+HqX7XpWEBcCrqmXlenr5eixYmi+suPgWKSZEJiYLG20JvpQaM1dytnHy2YW
Yjsa5P4az7wbj+DCWOZti6oJhPVUJ/EnEHw25r4qk61klpvL1pYHpauglwL//Tvt3YT0w9DUQ+HX
6g0vH7i6o8nLZRNLN2Pw+OHNGnLP6JKbp2ydUkZpN8UFivAqiKWsG9mzwmkLokwo0dK7zCWr4sXi
AJzvwlOTs8MESwWmCAUm9U0jCEGDFs+/60F9abOfmpntg0zGxXMYU5xVdS7QnvC6V5VTlyfxSv60
cDqezeHs9Ogye6iLApYyrlxRoHS6Zgwvr9OaiXlSIau5MgI66McWf7DGcQvq4xUTl+cLJ9L5YURl
1XA6A8vSlq8lNmlkP2TN5HXjWlB467v53x0AVJLnlnprGmN0yEDOE8SsVtiabtyAJpc9TW9KyOqt
tiG3ZSC6BwpfvRlADUxCxKrbDrJnaEIJ12puSwcxdN/QBGXA9VS0ic6+yKCggZFklIVat3hKt8Yj
wdNo+6ULrA+CSsK4XSvRLu1t3ILBcATqBRWNnOcWSzuimQNFC1+zp42l1r7Chu9Fx9YabIXvzeca
ya8QAjUt3FlmjpMB/jKyWkNzuZO7db7TaevGxqMWPSbse2x8/WU3Rb8LWKxRV8L/v0Wbk3SUDkPd
WywHZX1SbC2j/jwYw7fLJpZu27CBgGjgkQHCarOZq3oQjnIjErlaBxoJ0OVfDdxFCmNkHtN90bUZ
uUgjvnIS9I9UBxODf/kTFnaKYDODnC9SKKGWcL52va21adMS+O+QXUXKTd0mfp3BkdsVDbKlV5Az
SyIsnMxnPBhZ1Bl9g8bU9NoIa5SedXfYa1Bx4sCWrIKTF7zlzJ7w2hN7vNBTUGpKxJc3WecWqWd/
V6dPJBD1wda3KK5OrvnsPEB8t71d1+VbOBnOzIuJPzGvDyYHpTAmNt/9QEaDKyP4N5561hZwvt3L
0dbTDLek3pvC5ta+mkJcqtF0Ftq+fsMM5KJgeA3XAt/Cnj8b3uycSJkq1YMV5T6JqGsb1w2gOy3/
eNk5xbfPNjxQWyCGA6+TAt6fmXOavOx1OmAOywJspYTZNzLhe8mwE59JdMfKVdYf8TdesjhzUiNl
JK4b5LdF79N7UfwiXv3ZdIfvgt2bemu3tcVpPBnhzElrsFcZRZbmfquS0DCTjcP4i6NE9//ZRM6d
0bLjosGl0G8sO5CVbQymLEXqvHx4GiF/ctnYUh6GZQNfxRs/vjNPYC2AoklZYNmaCp3urng0RuVO
iNl41Q4fIQhA0ps1ApClg+/M7OwoNmMW1WwETMH+NLzYePYcthMIxyJUm0UYFbo9ZhJeHuvy+v0c
6uzWGxu5GscKeJQovZ+MHMred7n1+J/ZmO2CosnoMIpIosjXavdlkm4Vp1lZs8UocrJkM7+X1dYq
lakufb16MfSj04DtB310A2Lk5cEsGnoTh8ADEa5RM4dPEryvgzgJPKnjdSmoJZvBN4bJdTQpuGxp
Mf5bhg5MibgSzPH76PVqpdHUcd6Q5BkciW5JpWDooyfGMo+ah3htky36AoglUL+FBpw+HxojGvSD
GTih9CkNaf5F6rWgI6+XRyUWYh6gFNy7odkEJU+0CJwfK3JlgE9e8EFR9JzXauLV+loJdckEKDJM
kKojn8W/nZugxaCMCstAFsTQT6OWDIKSQLf/+jhOjcwiUlKa+diWlPmpk+3jYtoNtbn9z0zMTkZW
dkPT2B3u0RqorqMbJV8pPq1N1OwMLOOhzGqOikCOh8BdX+vFtVxGw9reXCq6qGD+kvFGJ4vm/9mC
1IaijbKJLFEUm9MtT94klItddZvtx1WC4SU3PrU2Wxkm6QV4V6rCL3h+h/NidKty2Eot/1vnBFos
BbkZSkngHDh3NFJopaJPFmhmvoP7lTBXOQp4kYSATVTXbvz8TrCVrJ25i5noqd3ZuhUVUyxuI2XS
Nxy3tOk5T6FnyEGQAtDqTW56RF6JeotzejLS2a4dpTIqmxYWqxikWFHjJlPhyu2qpywlTOCkFArz
hoJWr5kdfTJBQqDD5UeQMIfoivsqyh+Dl97mwbRpfcg1eg1gQGtQ1Tcdi3lYOjH8Bkg6yXZVpxoh
JwXDQvrWdDyahdUn8hVpqMCPusWV5cmoSaqfBZA8H+67TyIJSL6uCaUsT/RfE/DWz3ryHf2YDBIK
/NiScb4DaeQ+05xdGjl/Z+f/nOe3HXtiplEbtIxxrKdtO+yDrJf8LleLNV2oxdUUjNPYHpqQVDrf
HxOx4qayJOyPxuRBUsqbikNCzjTiTHSZDG7r8JWYuUT4IAQqQaNqKIoBtpZzmwqxpNgoEWuir9JN
+wTUMdbQdrtDLrsT4MeGhx7c6Lnf8sxFs/3xDaAfXA7ci4t48g2zZAStHCrrR0LwEMSvGx2Y7lab
Yrfq1tiE3tzyndueWBJfcrKO0zBY5uDAbYV0nLHttgI60u74av/G4lFxYmgWVA2S5nrTIvc1gFKH
vI21hp9dnjMdDTWABEGVamaAq0asTwbJ/dTug6aLv5eNslWk8uny0oi/5v2E/TQzC9k96yKmRTjy
kqLdl4x4WlXveQVmVtqueMHylIFMCjw+KMHMYadl1xZmxvLct9hWjltvLM2VHGRxzgTRqgpSd3Bn
z3w9YrRsM1EBj9NC9kyA1O4dLVF3KY+mb5fnbcGUDt5aXbweWCA+ED8/cTQe6SylMpanwStFal3X
FES68rhyzCysDmRehMCHCckVZILnVlLIR6hmohC/GL5q8aGPzd0UKW7E13gBFtYG9Fvg4xWUwMo7
QXkbikNORgzQi+P23+C2tdqHtjRhWBPwX+GTBT38+VBKpqRVVcCCSaOrZMiflKh/0Ii04gLLA/lp
ZpYKlCQvKWc68XXU3aJIc5XVe8jySMAXDTI48EXO8XolUEIcdJLYImkGbgGFfi1tUm6SqPny6z6G
q46g8QefBHi2zqesQTm0ifDq7LdN7nEabbOcuKReW/vF8ZyYmZ1KKHjzEvhKsM1Dg12anvEq5g7a
4+WxLHmy0L4ElSdYUNB3fz6WniO5jkeIzjUx7iH8w9RPni5B8AL3uMuWlofz05LwkJOdmRlJnLHS
Ir5VyG7fSu7UNiGtpxW2+aUkHkTBP+2I7zixE0GAvUMeTFCn+8FeQMAY7qGOvRMa9tqKLyykDmfW
ZsdBqSaTVXSYP8j+6C7Vxr2R257TKKqr5eWLncdrVFFrFmcbNgJfdmfVsJhJQ0DT1FNpijRXPcj8
czOsDG95Nh1oqiE1ArDQmPkHjwGESXKwoMubNhiDIoAy6CZ7rHaQLf20pjC7GCROjM1cJMZ7VRUp
EfFt8hHEBoEJUda/4YR4GMW7KJ424O/nziHbMW00HQCvmuRXY2R8GpgdopawYmZxV52YmUWIKkZi
x02T+l1OPbtp3a55bvMSiPa11HWpBgjG758jmkUJyekVImuQHRN31v5BAUeTyK46T4geawG6osJq
JWYs7uQTk3Of4AljYIvBMpnM9mRjujWszPDSgb5cXq3FwQnyUF1HWRqZyeyaFZuDZvQ5KnIC62IT
8EIOW/0+d2nh2607BOUebDKVv8puuFTi1E8Mz0kUCp71kOcFg27ZIoq0iInyFrc8CFHqbln4jrLJ
gUbZr/FDrg3YnjkOkOLgQClQ5rTgM3ioKv0kcSEvsbW81h+eooPoDk5W2t6X7ulno535kKNlIGG2
xIsRGFNDviP7N2Ti5/oo5HD+1pvGmb2ZA2Xofx5lhmUVMml5/iUrGEh21yRFRUoxS6FhBdJFeHbD
a+b8tZR1+TS0DtbQnmjiSUz0vwMW79jooFXQ7hQpB+ydlU6xpZ1/anQWwhKtZabZAS1LB8PPE8vv
+wPXJNwg17qCl84B0G9bEE8wkYrMq4dZCTWQqkIVHi2KH2xlS9vvQ9Rt1DjyNGkNrfD2mP1+Mn9a
m51zRmHHsSRq/uJUVXzw8dP9AHnuL8VOFBjApQ4/abqtY3h/4wUM6/jT9OzAcxKmqkAsooqkWEVg
Z5btEyPne6suxxVw3dKtHNd/XMhRLAO/uTmz1Ssya40kwY0YffLkEB/sDw4CjR9vf8iCOwGpXDDy
mwDVF5qrHzhqLvzXMyU88WvodQGFK0RmZtvD6dCQMsW4kJWJhcNJ80kiexGGfTm6LrjqmZmZqxqF
45BUKYD56nIXT4B+4yDGoOfK7roVUwsnxpmpWU6mtZw7bYLAOdXUzXnvgZNu0vqVeVsiUTszM3NS
tTVzlVBM3FSzME2vR/taqaAtACmFDvuvab/FfAghEuoNlIeXZ3OpMndmfOY6WhFLbVvBuHAdCNW0
n6Zn7ZHegjUuNCHeom0rTxwfHRpmuiuVuwb+nYYSxOUvf4lYt9lWxYcgxTGRtL1XBDXHXK6HHLA2
Pb0iXeENUHG+bGFpOaFPA7ggLo5CsfM8i3ISsPIkjYEq67CNE82l5rXTr7GWrBmZ3RhjZWyaQbAP
NHpgFvoWEoO7Kv4PRzJLMAoIdRZ5h5GoZMD1nQE+fN2sUuUswZSho/fXhM2rtq3edSNe0ADv/gE/
gYqgilfuZxDzKBvjjYg0vhlKr1gt/S9t8lPLs4TCzuWydGoMMAM6IoewjhaiYv1oInZ9NF0dxNr5
JqV+8XzZQ5bOC7wI4lkLzUHQiJmXfNpxiEgnqD/0DTra/a66EeAMKahfLFQZwRT1GRcjoZsmrQJS
hPfN/R+VLNsGoAjw0fkrTg40iqkK7zQGx42AYGJR5sXtjRw7gY12gZWRimh8ydws6HR5POppC3Oi
nz6OQ+YlIcjrdCCUAYU0XEhTrTjt0pqilgYBFSAIhcbsbPspSYkWJpSrKX+kch6Q7j5nOd511hqq
lyLJqSHx85OrNF4u9ULTYAjUwND4eU3XcFlrBmbngm4URlIYMFCM2heTsiPqk2upy5qN2foQJ6G2
TmGjNL4zpPPMWDvd1tZjFg7btE/K3BLPXNPglXUJdfAXLes9qV/DWi3FxNMFmcXEVqdazjuMpWFG
WrvW2Lf7tMjpRhmzNRDg2rzNQiN1Brz1Q4MTwtKv8ojoON5d3jmLBsB1LfprheCYeu5d2ljZUeXg
klylqZ+a36bVuLs4XWiyE/2dgGrOC3VpTpwuzVDYMgqQFBtfUx0UNskaDe3SOFBBRScukH2IeTMn
TjJLgWQ6CDUUHuBSsbWkaffrM2VqCmAjwg7Yqc5nqjRJhX2BYBoz9qIpEEOwqpV7y1LQPDUxW4y0
ywy5k8BjpCMBzIpvamq5oqLFtK/UWmP6fK9ehOvKqbVZBIsKomp9igH1nrqPt6Xkc8WjW+MOtHhe
3+HxlHoQaqcbdjAk17i/PJ1LbiHe3aBGCgpodQ7In4oBMgwWTmOa3cUD20Z4JEKj1OY/szKb0Xyk
kArNxbnQoOrd9oEmyV7dVttfNyOEK1CMdiDU+1ZROInRPc72miTw8aHT9lNUuWZPAyVZsbJUIjAs
9PlbYrtaOHzOXTCuHaYUaDvCKfeDm4S8OtfIo8FF32xsyzVXgsPSGp3YmxfqaGnFDvD+yFg0K6hy
ciepuhuXw0q1eNkMiAWg2I6Hlrdhn8xeYmZZMU4xwew96sBCAF/tKcnK9n0v/gt3t/Bc+KcVEUFO
rOD61kCmCPUOMDg3bnXdhCAUCIVaAnIxV3lsttJVKXjRhLC0EkTPSbCWMywOFO9vgvgHGlfW7Iwa
Rr0YSYb7O6tu9ek+ioYgx4vzZV9c3Ndwjr+szM4nux+1Wprw+irqdaJ6RXfKEe/aN902sSEbrQEi
mwTSN+l2bXxLQVj0CxlCTkP0TJ1PcaVNROIcT4y1o36Jp467Wd6srOOajdmO7lqpLUiOJ3vSpl4f
AfaP8v+a6NkSVB1D+DmSWWxsM04ZZXiU78LmmFG3ZcDeu85z/RVpNNJK8EmYLmeu8zCW7vCaflyb
yqXiJxxWdPRDlwcipLMvoCBhBtEixpnt0O1muxGabof7hEBkFkDywIZuwrRPp5d6rfqykEiJnYLS
vAZhTnW+G7lNEp3LMIyh76ytEVrP0a0oRqYBCXBl2g3eCJzwW9D5AK6nCh3ppY72eB5qvw48OfuU
2ZZNmKGiqI5V0E3+KcvkR7kEyHZluwiHmV0dzoyITXsSF5IxVctpwnhLSPglnvYoUNCma7voV/24
pkyxdAk9szZLhLNR6c1WR12g/KzudbDOVa96cSej5AsSjzIoPsYhKPpRPozX7khv+PFLA51FH62y
FSvSMFDsGe5PAEyJ9SReI0qJcHPpDUdv3bGryTe9+kkPUrQPCNnbxDd95ufXdpgHbGdvixvV1213
dPNNtm285mpdUGxhm5/N0yyI4e5I4kn0ijBll5uFW/TmysIvBOMzC7PDNMtxJR8bVN5wJkE/+p5Z
zyT+9a4awGBQ+0YBXBTBZzYaKHipvbiUgBLzWyult2XcrFUX3gDm79b1p5E5CYAZx8QYIxiRtm0g
9IIn2U3VsJFdru2MGK9QHfqwmk0tuw1eR5HAQu7wlVbh5Y20OJ8nnzEL/lCusSq9wYoZueHqMvuW
s+mYsnIlWVgqapzO6ZwUoLeNnDZivwp5ZAN6m1a54+beLp7JlbYZ/Tww+l1DNqAnKoyrNUT3Qop+
Zn0Wlh2UZcfOwBFnjeoTt3vIQkiDJ0/aTRqVO1Nna/wuS0cRHn6EtqOD5753B4Ey0dTIC6C2hjDa
vKm/ZJ5pYd9Wnyzw74o2G+u2Bf/okG2o6dnBry/rqflZDDZGbexkire+xgFPbaH4DX+2ozUk3tJ2
P7UyC8J4qe2RLuU4SSh1jTLeSpa6MpA1E7PIq0gGJFHEPDblvUUBSs11//JUrVmYBVi0D9T2OADh
2yfFQR7r0F4DvSweH6fzNAuLaec0KWFAfJbHzlf8dmP3oKjw2Kd0I0hTDM8yve4139C1sv5SVnBq
eBbJxNZWugTvP9jhd4Te6ep3c1IDfexWlmnF0DyaTbQFU3qH7Z2UV4N0cNCk4YQJHhAur9Xbw+M8
ap4MaH6d70hrgNMEM6l+UMLJJx80dPgzb3iMdoUn76rjFzVEOV1QJSsBCSGHPHK3KVeS9WWXgeCC
gWcu/R2yI0dV2DIyTOto1UE7omkoS1dujWLrvB/oTxPiE07yG6u3cgAxMKFN0oVR3QdyXfv9NK2s
2/vAiOCkoC4ikkYHGoDnZiqaqJJWDUgV1NIdk2+1oe7M9FOid+Gg/3ojEozpsKNYaCZFL+m5MWan
zlCZBGRNEggDqurKcQavdqIvl51kaUy66IcFXEmxgWk7NzNoHMBc7qAt3GZhWW416T5VH1EdAlnL
GlrlvSdoUKb/aWsWnrSG5ENOYctqFHIlWYq0Ab/+98sDeu8LMAK8POousATe+/MBRZBgk+xmAkGH
bXhq8r0yn6dojTZjcSQ/jcyrBg0uvzSqYKTR08ck0T11yH+5UKahjVCADHXxuKDNTmG0fA9DbJtQ
1dAkPd2o/WBJgz+xSVNiT6lL3rVQS+sbZfCljmtr6K/3MQrmhXQ6ClfoI55LH2pRZZmNZMSAqmeu
2h/rPKATKmVo/7u8XktTCUfH0WcA6Yji6fl6qXY0AFo0JcgfBbUjrpzxL0cHgVoS9TeRnr6rXCll
WUe5YsKCRY8kq+/aujxEbPx4eSBLOwkrBikNaASj/WXmeF1vKqbkqJAYjOVNpH8pDdkts2AwR1/K
d5dtLU7am3yEBl1twPrPJ23AUAeNwtbIQ1n5JilrZ+ECQAjrr6NTF9OGhMyaxYWMSanalxE8/AX1
JHpvHWIwCd6ZR/NmyF3tSXaLj+tXokWvA+eAAsAzRjXv9kg1udUcK058GxI93U6rtHL4ilqh6qRu
N0qaGmKGSe9fns1Fq3jEc3QA9UyQAJ3PZlLrMQdEAoCnXD4QjYKcunFbKXJlbcUV1yzNcptegeBZ
rcMSmL28TAPhTTVs9Ii4xfT862MyUZ8S5xTw9m8p98mRCGJvULGZeuIDD2+XeAOmcZVsWNVr8TXa
6HS+r1Hr1/+WX/5ldd4onEmSrlCCrVb15Kk0hzGwnHTtCWEpwp8MbV5WB4SdGYNuJL5qHDSTe6pO
jmo+rTjFohUIRSFhAcj+XbeCQtDAShWxxWi2G0sess5wqbTiEItWbBSEURZGZjEn2Ro79KankPnz
Wd2HtMkAomAgPeIr67JmZhZkDSUvFYl2iZ/A51p0/uQxdZOYBJedbjEEnoxGhK0Tp6saQrNMAp2z
CiSaHe+b4pWxfNMq3+yi+3bZ1tJWQtsx4h/gmmDbmG0l1bHLMq2jxEcyHbtqOnhdnBxIH3+Cenv9
NwYGnhJbQRaLU2oel7qsRxueDEolndBP6Jx0a/qtrrkfaSBpoPTT5aGJaTpPZzUT7x9oLgGNB/pL
ZtHd6U0GsEMMBlzTfuwt+6sWSSvevXDLgg18MvD4KKODlf18qRRl4HqvYPrUD6MneL+iL+knehD0
21/yLfG30V3++fKwFsoa5zZnS1brPd5aRtg0v0ofB7++qz+ke+canWBoaLyXU5df53vJZwf57s3y
f70M/x2/Vrc/5o7963/w3y8VHZs0TvjsP/91Q1/Lj7x5feVXT/R/xK/+9UfPf/FfV+lLU7HqO5//
qbNfwt//h33/iT+d/UdQ8pSPH9rXZrx7ZW3O3wzgS8Wf/Hd/+I/Xt7/lfqSv//zt6VuRln7KeJO+
8N/++NHu2z9/gyCaerIKwsAfP71+KvCLP36HV/8IX7+9Nk/5+999fWL8n79JuvU72GhBGGPhwRTs
HAb2W//640f273B7JDR4PccFThbSCmXV8AS/phi/g8dcRXMK3uzgSwIjwqr2x8/M31HdB6uP4wjx
ceR2v/05EWdL9nMJ/1G2xW2Vlpz987cfKcfJtsBzIPTLkQuLlFgk9jNMvT42k80Ko/aGRmlilyhm
r74MnZolh77r+vobLQvHulYKa1Nn9bHunGAy6gNXlEOd5RAKN9urjNeFa/fNQdblnUOzra0OaEZL
75RaOyZRHYyMBV1phmbGn9H2X7iTrAZUaV/zOjmMXR8kxNhZGjQ4yfA9N5EolHrU+toUbfoKepml
/Njk9gZe/pBO9aar6i/DkGyGss+9urQ9u8purKy5ZYmausg79r1ZhV2Sfejk6IYa5SbnajhBxdcd
1AwtknH3kfTOLsoMxa37ZGPY5AsYXrfQK9vnqOfyNrmL9TiAFPSNSpNNX1TbTIu21GivHJvuqkLZ
xNTZJXbuFrTCu0rOt2Nv3JkTSHT6atzLFZ7EcbCRLjHQhVpNblSAm4+ynZRPW0uWPnSqs5kS46pQ
uxBUiQ/Uru/LvDm05RB5jDtB1Nh+nyXXSdx+raVh3zWEuIqSg6Ato59MwGdpxoPcJkfWxZtUTj6D
OSlgg/XQa83B7JK9OfbXPYkhXJw81LXxebRkwZyyazsWZEl6U/Wta2ckMAe+T8syZFwOSbaX0FCe
eDZztq1uh52t7qVeDUoFU2qiPjRYyLBSeicXWNCJPKBHfGPJsZdL2RZUhEcZv9jHdhhBsz6zwT6s
ZVZQG/GtbqbfZJDMD7UTyArQesyCqJP0Yo6guOfRA5csf6LxNS/ZhpHx4BCyBZPiXcqSr84IaLIE
dpR0vM9oEvKIHuy82RRScxvrRdg6eagaYEsidgiaAcDuyy40owSal9bOmiBDnWho7TbGQyJpgV7K
H2XC9mk9VV6p2bhTqOi1KNT7VCo+NFSjbp8rQVr2xzxGoT9pttg6wWTrrVs1AKWRot+gfHDLeLZz
lOJAMvUAHD66L5WQFywEI6OXF+pWlvlD3JvXse6gp633ozLF39h+L9GZE6SZbgd2YnxmOn/RuK36
4LGuXZMOsds4UeHCxQKdRHuN8w1h/H7I2kctzpWdwW3Ujq12D2acUK5BQcJr9BZmDigcrE4v3dqg
qmtYWuezlH0ah/4zrp0g/czCgiRoMpf6h6moc1BEW1lFXNZKNQReeoPY+IddqxwafbrdbYijHmwH
RXHQhb84HWdBVEtmkMjIeJjg1dD45LiahYfUJs4kN9ey9lpVCSRgG+UjQY7sKSp7xqNk6pZVx31H
HlIAYJrx0Zh0Yxf1vLsDlcMDaZUXiHEco1b7nNoOZI6K57grE9ciWjjI91KXeM1QBEaqhchSPGDa
AjnhT2C1l6E6WodFwsO2Ug5WbCUu4A6hodctKNCU70pX9G6C4IXmAfu5IfKxmArbY13tKdm4IQ3a
JKr0yJ30UFdkM+SRRwR3oDLgwXZyPuaddhxU7WNSWAEbq6PRACIosWejNBiKweOdkrAvnWH7JppZ
zHE4ptzY4qq3YQB9W4n5ytlkQq9C3qgmFL+a2vSROYR5VG2UPtsxpfIawnZO1WBjlrclS2yX1fVN
16b7vjd36OB6dowsMMvoMQOfftzz2gXfp1el2VU65cc066hHi/w2dfSrys633FQ2poF/SrhVGrkC
8PTUX0PbG51M6t2g2s99YT6aQ3u06/K2aJNdptHaNQZLD5xcM4NKV45aNx3tCEs8mDn3CAXMxuia
RAkcIjtXZWNMmt/k0kfLKq6MCaRrv55d/K85w1mecTEH+T+YXaCQdim5+H8vzetpQvH2x//IJ0zz
d1yeUG2xcK1RkT0gif0jn7C03xHeodIIVgeoujpCDuHPfML6HWy08s+UQUOO+Fc+ofwOzgQNTWj2
W4KCnutfyCfQhXeeZqPYBDUigPYA5QCmCV2p5ylwPFicOH0s+yzr6vyJKdK4o6Q3M69yKlNyq2mI
93bb8a1l0f4Oqq3FsSZDsx3RIXsfT63WuFKVWjdJXFuPfVHQwi0Zyj21CSFcr+oHcDtUpOd72aJE
ZBU89ZpYa8Jak6JkW5ckbV1cmFnA4io6JrWibJxosI4VnoZTT3cy5jnUMa5kIxmPQ5FZHpi4VF8e
2uFoj6bxOtmjc5vHtfQyZCUOZnns95RXWZgpoxaURWMF3OrzHRsm5bboHLZLONA4vLYLhMJYy72u
sWs/AtcHdzkwEQEYlop9pWPUR5l06rHP2uZDZrfGl4GS/MnoSqiw1hCcvjGbutiqcaHeOnqh3mWj
pO9yqY53htJ/AuejjIusVkSPKrWjY9Oa8T4rOuOGTZIcdmCORcCEkMjHvLLia5l2zX4wYum2zJmx
x8w0Vyav8cgj4diy9Gnaj/+fuy9rkxNHov1FzBUCBLyy5lJZe9kuv/DZ5W52EPvy6++h3D3OVNHJ
bc/bnfm+eWhPO1IiFFJEnDgnG+ldXI7tbYVhEgRaJfzUgNgitk2z6J2pjNOjwpPgZqrbACxH0kjd
lpDA1uuc7inN8yeNtLpLgig8KGPW34a6rOWWTji1K6ZC6SWE8EuPtXhxF00nzorZ1fFes6upn/dd
AVi3Cj92AcjR7SrMvxKJ348TbXy5AKxwBoID4/N5YQ3BgPYwlRMflLaKwwmuCLy7uhEyiiq18hzj
RWbGZ9yHfYatqdNHqOoQJxrRtujVaXLbVgKhlmIA5T03oK/Rs+SQIRd4m+NxONRmyRNcEeZg51KP
q4zx6tNsBPmOVUpwl9YxZofM5gQeQdkCr3HqUDZ1h5ISsMCiEmBjrqK0JyDqHztM6+9yPjG77Qnk
Ogve31ctB11ekUEYAVDC+5TH4T1Mtl7RSdQLCrxKRm0in3ttHtqHKG14dSfjfkArXq+SMv6aa63Z
qK5E56DWX3MzZFXlamUtxb0rSZLJKzuhctRLADJXUQlaWlla2E9GCgIxBp79IsOpeZzifprjI0u7
MZXvgRPWd32oYhxSI9E+hWrks1SQwlXDVPWCKZFfMknnD11Yys9GOuKYpNMEEbW4/VyMc453EjKY
+14LcjutJ+VNm1r5tYqiBg+bVLcHOTL2WZNwD3BhpBdTWtTHvlb0mwBEEKXVFZH0KR/q/gCF5dpt
MnW+1QaT3qN7gye5SVrMN5RSYg09J3bDVOUe00EzsTUapL42VcZtMaZDYGk8jUDinpH6LpFSqTrw
YW7Aazur3CrbFMrjrTEpX/ss7e8D3qWHOZvVfacnfKdnJiCsaHYN3pj2GAuFLNGu0cPpAVQk/ESx
Qr9Rq+ymTJuisOKkmH9EVUb3SqvU+5RK5dNQE3RRO3AEDnyiX6ua9C+aFCSKpdMmPaWFBkY/UNj4
RhwYz1o7QwI01PJbvSOlG8eJct8ZtfmZ9wTpQ8qk+tNQm0q4k9MYmtxZFmH+CexI1R+gVZNeilyO
H0YoleY2CNvq720kxa9DLHeZFZYNf9JjqjpI5/GMnNM8+VH0YQW362YwaYzIhriljHrvkyzpnKgO
wBWgaloPkliagDy8JFJzG+lRdJ+hr/6AgUvoaNJaryy0IUvMJBXZAx2qUbGobIALe45Shim0cSi9
VmnT70pRB3uQeAD9IxXRMSBx9lKqIahxCkXdReE4202RMTAAJ636PHKDHRotqPBqnIbEM6lUP5Fg
0p5koHj8AYM33wJwDhzmyFQOU5Dxr5kyV4qtaF3UWzXI11z4kLlX4pSByl5TElwfOG+hphReXHTm
bQXmgk94opZ+XbULZCdJTX+ItOGtlDR5P0xz7fRQJ76pi0TaVSMPUP2X8ztgElFy5Q00TVA4fysr
VvtZuTRzY3xBGz+fWUXUxTmgyBWJDzGpVSeXkNkmOt6VCqWstrSkK/egz509Q9bUnQLhkhw627Jq
VV0Wu51Bml0JASMrnXTjZOqN+keUdKqFf6W6I3HIe4v3wXQLsn3pWGnT9BCGg/mtQ2L70pXIPd0B
hYfbYZoi3GVAzNt125EfJfq1u7GJpleZjMVdougS8lFkZYsvFqd2KgavRQwCf24dq0fkn8ozJALa
lxytgNCK8w4M+VGTfQaApHChFILEYpZo58eU9k+J2g731aTWnkor+aSBgX2X5Vw9NVrFvQhTpMQs
8AJ2Wton5ltRUqbt8Wf9a5dHhV1EAbnloSwpkDHmmTtJhuopjQQFck51SK1JjfqtK5XOz7OEO4Mx
ZAifqnRkNQE5lwYFJTATqk2IrI0FL/osgZfIQIJjYy45wpJ6TfOUQbaBmdVbxGBKnrUmQ85s0hgc
t+gPKg4Jw+QoScjVxlLXXC0Nx+9kIuanJAhzW827GYPqUhf4bZqylzhDXZImlbrrU03+zlqwx/Ai
6EabVbiSSyoPt7yIA8es+s7BDJNqdyQOTk2tFDs5a7hDtHY6SGlU+CGaIqh9c90OwEGWWUk4EN+Y
Mt2SuAHhJ5KHx9hYlET6svusla1uy2Fa4N1vDEcWtfyYYeT6yGZp9KJkMHZkrqQ9p2xAAVoBd25a
6rbeNM1pSOXpLkUeiiSHzLtYyegJEoFk1zMMwNMZRDuameGmTSPwyZkMUVhOIpe0cEDC6+qWmXp8
O4OMx4cPUm6NFWQzrGTIAoejloV3XAhwWKbQvHQZZ8Fxqil/bKtR+0EaCNqpQZxHVtzw+q4di7Hw
ILdWTtzSwbw9SDdqoKbyKYc/jE5d0Xi28wwlITwqLSUNVAW5i94/laVOQyfV25skrAbTLeeI4VQM
ivxdHrpwPzcQVUyaUN/LHVCe3cApNHhnKA/IAflclnXgDHgJOAbIIl+HpvomA5v0Vc/oYCWFMXmp
NGXfCIK7rVWt6dURo64BGnk36g2Qj7dVe0rjuLCiLh9vdIr8MQjBBIHXXf45UMjwxvpRd/tGB7Y1
6Yknp8x4msBjct9yfTyZRZ48SAMGgXmQa85sLEwwHI8mazQa6bZO59BLYyW8Z+Dkt1lA5MCKImo+
8qJV9zzj6U5DXcqJwadw0Ee0gWjKmMPqLhqtpM6KUwYi2e8gJAPStlDDQwblll1vFLqF8R3zPqrG
0sVFzm7q0FScSSbgl+Ujd6uGKb6aJ/MR0N3GqXCAcQUoxas8T6MXa0lypFndOTlPtVNStK3XYwFe
BCy/Nxtm62SV3O1Bx8j9OJohQStX5a6Se9xyPIx32chKZ2apctAUqfM5b8jr1AblH2gVahjkbyR5
h+775IC1DMS+XRC6EA0x8Qrif0JoqT8E5ZT5ilToXkBGc29EinzTsmR0m1qOPTVixb3el2QP7pvW
yqe8c+dx6NwBl7odBkZoJwMKSmgxzHZWNcEhbWXFzsJGA8+9AZyunjKk73jgp3M2+PjnhTvkaehq
hVlaRRbNPriblVM5dc0O89z8MDeS/qzSEeW+JjYtrZRly8iM6gn/F3Mv4/G047UB0rkCF60EETo7
kJXACVlgGWrjx2h+WaitpM+sLBEbO7U44t8uXQzp5VarwQ9U8LyiCBk/BXNkuCEzBi+ewd5CguaI
5px2qOeSQGsAmIEhqkyvN1W2LyU9dHsjVt26GUrEt1FugF6o5AeJmdOTGhj0Z+Prr8r7RRn5v+V8
sfL//2duDsED1Nr/z98Z8IfKv/Utir+dZ+c//4W/0nMF5X5Npmj/4BKCDy1UhH+X+9l/AI0HRyH4
HSkmr5dptr/Tc+M/aH9BIQ+KpvgzoAzO03PjP+D9BIQTRS2CkwE6gb9/3MV3Wi/3L72gs2I/+ga6
CuyTCukPABEwWXeZnCPJKOQhN3trxmV1wpHTP5ljG51Y2k73tSolfpY26r2h1qZ9tk1//ZLzRoP2
0TLDfoBxD9hpzMAJnTEJtL9mbMSDReevY/DK5NGK+61hURFfsazvwoqwPl1Nza5iOkrwuAFugwOq
bFAdMl3Fzyq72jPoOpjO5F9f2qpVDAihjQlJJxPD+5e7OgRVKA0cVieo/czO4BPU55zeqpzxT+UQ
7fDC2Wk/rhsVp5Lel3puVNhQsHwhjZQ0GAW1k4ZWY08sFCHAzRZ/Ne3GkW1EX7e7kQ7tA9klpy63
tNj5WaS76ACef1WhXSz+CBE0MHWGxCOGHzGE2U6JBqs0MNfafO/GZsPS+iajI42OMNrTaBpfbjJR
JaPnkwJTdvBgHMZ9fOg/tzvuGneBRa36lIzW1tDFmtOCWfG/NoUGf6g1WoobAU6LnPmrGQT6PjGl
xiFBX/4Mqf+4k+umDNBho+0O0ILouYzPhOTwoZR8lVDPGYEW3GKsFtvTPz+XgQ44aPYM8AUKe6iE
QcayDp+rdQwfLanGTt38pfGIacWxpfn6wfCGI3/Ltyaf5WWnhMADvkUwIZoKVRY93suvJ6cTrrz3
gwkCmhkENOD1cXSXWaafuaEnbWD9V/xSV0GJZwKkowPmKRyOMdMZWNawUNCiWrM6WxGGHCPyHOvx
ll8K9c5lT89MqSJPUT4ocBGGB6lmgR4CXhn6Gpi7uB9thJn3w3Sxh+ADAZETlFohD7tMJF7uYVhH
UciTAq/WG7m0pDf6LXflHTLyE/uhf71RDt3NdDPt+xf6OfMHHEnresgRLg+G8ehlhhkzZagmU0DJ
Lu1XnARUiTtmQaDYC2Zf0b4neKOjZHoYjNru2cZHFAcY/jIIrBCwJYDriqDTRi/NvhoaZtHyqUJK
knX9vsxiu9QxhplSZOCGBYJ0vzCQuAw9Wpumh8TJSpXMirm6z5vP+vgtwWBAXhUb4sMiDFz8cSJY
lQWNCtgmflxnQz8TVUe7OjQv31u8v9zI6y161/+Z1Fb2aXRLJ3so7+kuOk1bkuir34QBTQW2IVAf
iYxHNZpFNVVQiEiafSCjwZx1VtpNaN5KNgHoCbC+DS8Q5wt/LvzMpOCGtDS6Is5hUj2FmUUiO781
PSOxUGgbZAfFnT11wKi5RUcuHOkPZoUACQFmfRgieF8WZFYfvwJU4ZT0+xzqGwtcYsPZMVsMmZia
QYBUwKkKrIXg5sncjH2JvzbhSvjYkzi3qwTDSXIYW5AZTp6SkW2I/qgrJmFLATU4aA7Q2Lk0GUtT
X8YDcpImKx/i5LYd2afrZ3fNAoSuIPyhgvUHyPdLCw3Keeo4ZPDWHNgqM7c3QYrCBYZtW1St8KzE
5QyaYFHhS28h/4yKtIZtM05MRx3TyEMQ8EnZRsT96PIwBBMLdZr5kVRXC0y0GJScWTl0xu0i0XZd
H7yWbD40rH+JqYESTbq7vn0ffeLS5uKcZxC8nkQdDyPYbDT6klTsoEfxKZHIITaqW2KkP66b+/i1
wL0DqC74UsBFrIvK5uGoGUWYcA3cNxS103SvANDxGyYWGBx4LxQggASHSFlfo8JYQkGagckrZbPX
RdnbdRsfjyyWcWZjWebZrmXo2mScYqjPiNAPjJEKNzG7AWa9t8wZk6v/3houJvwXLg59NSFAGFHd
TEmGQnfQzjPqX+VhrBsPSP5HND+5/S+N4d5nyKTwDlV0EwI+l0sLMbs5gBSbWqwabjtIt9uSVvoS
8FKutBAGXrf2TqZyEZMwswBeO8yDLr1fAFsvzcWDAgLxAOOZ04H5fK/ayi63Y0gFxZjaBGTAQ53+
tjzMO+NGecDIt1U/QJkaOg30WLzQ2xAVSQgabPFdfnBT4VfRy1+lxKGEcQo+WSoI00K8ICV56+H4
IaqA4kMBFdT7y9HEY+7SRNambdSraJqhC3NXkO4Flc9TVitP1zdYJMrFWUPRCc9SxEdwceiifnwz
KY3c5dlgVSDlucGAiN4CVRKgKjYz7ZEGJSA1mdG7SkMwnTeWMnqYXXEbFyAon414Kxv4eMni9zCo
U4CcXEWpXyR8KNQ0R5aAdHnhhUU5apGGQlfFHUqLetAi9cz91tfctClc7EuHZK4G2DRSa3yD3pDX
+eFBd8EepfnhfbKLDlv0Jx/i6rJMJDsGJsDAsLEAIy4ihDxgvjlE3qhomAnX/ugDFSCTLyaAeqSt
3esfefnLLg/RhTHxYu9bqNImAYxBJ/kQoAAe6OmzlOe+nOh/GlL7oGW9M0ZodF23+/GYXNoVDm/d
AWdlNEvpw4SmpUbsCWwa101sLU04ieosdYBzYWlFo6KoiebNCIo1a5T4TdNxvIbV8kuthjJoNbau
RjG1ez86+B+MtADPj5xSuBubqpVkkAEh4XhP7XL3XcsEZA/EK8GPuPVW+hgRlt38ZU6ICBM6SE3D
sJvmWIBONHCYBmcpog1n2VyWeBriKU+VGstqPZD/oI40HuOT7qJvtweD08tWxrruJL+WJZwEoC80
NINgLpk/p8pjI3+/7iEbf784Q1LkxGwwRgD0Zpge56j9Ssk8bzj6egT59W3EctDSNOtbDUZ6r9jH
jypYInAjaC4prYVmdmhRoVH21xe2aVTw/crskmbS4RC1YzxMoJ0I3fbIj5VTIhGp7Wkn3/+PFoXL
PygNBCiGZWq4FCyoxzvxAZiXFjO/st080yPQ9hsP0HWvB6oKZRvw84jVr77MEr3gWKQ0Jd4UPzSU
oU+xcQuuRmNMeRrLQx5PjeVHnL3XSJ+jzZWj3JUEmJA0gsyFwJ2vKfxVyQCqzDhgtde3ctUrzywK
sYPXLNXNTuqhssjkfdKNxg0mm/Tn61ZWN+/MihAy8qqcDa3GuhT+oIcE1K2lReS33zCCqSY80hbF
jw/Vkao2U3WpT8YyJuyAkJ6OXbxFvba6kjMjgueFwECNcxz0Vh/mFeohOSg6epW5lTEO7v+2nuXT
nTlDinEwOa1gqlQQ86DFFaJkP4MB5LqZ1ZvrbEWCzwV1njCjgRmuoc6Dd2QE3TbG3gwVNfThe8mf
JL71nF4PGWApQvMGCoSECW5XkTCLms7oLeDEvPCWHQov8tiPhRi62pMbstsiZVr18zODggcmQCeR
CgVsC6QY3tykN2bHP13fyFXXODMh3FdsrnvezDCBAYBbMAMcUgMMPIza182Idfif1z1jcPCF5mpl
grrnap3DTvUnPfxFGmNCz133m73ill7qmE61Ef3+4YP9Mio4I9A5WZGizGc1br0nLzPImGM/vEE+
vq8fFovdVrFzc52CYxI69HlbwmR2I3+hiOy5bXrzjjnzoYstZJjkpve5v8WasrlUwTe7ueFjnb4v
VfEUR94txcTKad3kcVH5Q2X34foXXXEcA/NHqKdgwnQZAro86Eo06eB9kyfL6CKfMWnHM3UHwNaf
182sLQzQYIykI80C7kDkRadTCQzZ0iUDXVaH4ThlZzgLRsFGmxzPg6qwCn/r3K3caBc2Bb9J5nge
Ad6aMBlhhIXV8DgASpIAYrCP1cx8mfMBsyjN1CrGRlwTyfSWc2JiEHAhWwQeCax2l9vajeUUyQWW
29kLpTjIDDB/gOEkJOylb+wHb0LbxWde6mWnTaZZkUv9g3XBi+ac5SOgKpPV52aW7eI5B1ikMrVJ
9nu07EIb9bWYusOIeVx7ZnL63DYDkEVjpYetJcd5/C9VxN5/kQyVeEz9amDnF4v5UiwBxRK2yORB
dlzLb0Bq2kqylcSuODOKMqi+MH1huxS5zYN0Diiwb5Old5NhS7TSwDQDQVsoKG3RK6/5FkqQEETD
BB8xxCcZPrymo6EGYCWY5mCAkC9AJoFYR4uQcGlBsxtpz/zrp2jlIkFREKkWIv2iRi9cJFwlkkEW
o2xMDinTIWEmb3kuhWcKefKFDeEm0dAzg7ZAgT2ESAw4Ev/QAJcNmvoFScohTrpTXCWfe16NFtF7
NwWfta22dbWx0sVDr/0KISGK9VGWC55je8fJXwCfYwixClJbJvnyG3tqApoAivfl8SucVChwA/qW
IRtiNUCeuUXZuLGlq16JsQ2C5hloUcW3YZxlY0lk7GiFCZ7ypIcU81pb9c8110B9f4GYoGdNxZ5n
A/JhBUjJyZqD3OkMQHL5BnnK2jLOLQiOkXXQ+yKLhQBzWRjSsqL6Rzxs3BNrxwqqs7qpgHEGQBnh
axBadYXOldHKMOchy7eZrliN9EMH9+A8m+71T7+2IkUDswjKucD0iglr2gWSMUlwslkLAdV+kUoM
rpHv142sfZhzI8t5O3tJY4aiSzNtuYSmP3o0DGUg6X7DArDvuFbRFcHk+aWFzsyAF4wIsTpoHY3V
p9xQNjx4dQ0m3gcLcEhG/L600HJMew0pDoYcBwfZwNQC2errrH0LFJFAW6pBihxwGsHEHNYJqY3R
UqL0zoinQxmEIE9lA3Ou79ZHQ+jqKeDEYQTkA0Q0BGCxnkAdHFj4CJBPucaITrenSOCvm/m4ZTAD
kn2QKAC8BT7Uy/XwmKSsm1E8HVEUuTN5mx+haDRshMnVxZxZEZzLmMOgAT5+stooO8jTuKsMvCny
bKMXv7oYdPVQjgd70YfmyhRG/chb7BmvJnR+o2y2wpT96/iCHftlRBwd02Mm6ZWJtdRV/QOYOKDj
uwfM72607le3DBnMwjyB+XrxtBQo3Wh5gmgMhBwGiDQHYEs36DaqREswvLy/sBgg/hQoPKBhI753
Ikwhgc4Ki2na6EusJ5+YEv0Iu8rTUnDfKiYyJnWrqbe6Mrw6F7YBGVaFU6rzvuvAXUUwZDdbaZo9
yvkP+P+36469UhqFUy/MZnBu5IDiBiJ/hYrBqAzIxsrZ1jzQTYDVl711EBxbJEG2bjYRtwRri0FE
nwVtiQFHoewB8arGLDjw2gq6Ie2NDLJHK3YxKGC17sKbZI+3UFbzttLOFae/MLv8+VngpuEcYvIO
ZmmdWcXUeQvM5fpefnzlLCsD2ADAGryJxZcBBrN7U1LUwSIT9E7/iFvD5/JdFJsbVdLVpYB0CuOh
AJfhnrhcSk8LLWwTfLIgDm+6frLDcasHsbqUXyZEQIzWTbNcLbJQaTPaGrRxtOop5IFtFqFzfdM+
PhGwadAUxJiGBpDXu3+efRdMkJtk0sLRolPr01F7zHLNreLaa+TK0Yt043ZdSeUu7Ql+wOupNuoQ
CdRUmQXAsx1mrRQnzkBreYIGypS7ktJ1NwTt9Id+MAsUofv5xegwR17W31XWfDLTNsGgRzSmnwdD
4Y1Tyh1GIGN5IN9S6HMav/O5z3ZoCRRnO1RUYcEwUjBaqgH6BTDrqNqG6uD79SXEt4uPsLjDmQma
ghU1oTAxvklvEkbvIgzznMYUJALQKYJFS7bNQ7IrQDne7mhkyZVFjtVnaQPIsFJXuPw6QtDL9Ekv
qmWtjTs6xMW01kPqLwLlsh0c6RGTYRsX+3o4whynTIHYQRYmhKMYzy0id7CodNaCZmzs6qUcrX7X
29VN+y3ZlV59yvytZulKdMeO/zIruGEFSGPAJ5hlUJPOqsrW6xmTzJvRdv14/bIjOM/IpTBLFjvL
hkoW95jhRuC98JnTAVI87ccTQHaYxeab9ZqVPjw+Ji5MMFqqiIpiQ7iJQS4/TYDyDpDaGvcpmokY
LLXzBVP20O2ux5El6H1wYfDkE4OoIKkTX2g0r+aAKObSrmr3jZ/6g6cCIb5Vk1hf1Jkd4Y1WBOMY
AOH/s0O6qC+233VcmGjke5Ijv15f1Pp5OLMmeGc/NTmvG1hbVBzML8lr/Qo6drvzMCbsY0wVgh/u
hsnlKfthI1EDwS7K+tIDvowFBCQcuZHBpOrHu+m08OAPXrQrHra5DFcqW/CQM1vCZo5qiDuzDJbl
EZv/UHbSgu5/rB/CTSmy1QN3ZkrYyWaUtIAmy04ab9r81ncYlGUbRO8rdWYwWCL3BJmgYgJLJJzq
1iiIjnrvT+fQ0MP8E/NKEI6F6qABNoCHRWUtedk85MtfK36yc7PCIQc7zkK/BrPGKXtmALACymTP
O9Nu3RSzTC6Y4L0tKdDVwIkyhAZuuXcEsfDtwowDN1rpeMfdGb6yyCyCrRmvuOTTDHF0F7gWJ/GL
ly3k9OoBPLcrfMgcs1AFr2F3sIlNoZ0ww2taS/cxzr7TNu7ezVUKX1TN2ixXG1gLToafJFb0Sl3I
R/rBM7uZQLtuoA3eQm91Cyu1ejSW0WFAO4AdgmzW5THUJl0dQP4wWN1h9nQPZEg30e3yJMe22teP
/Kr7nJlaQuvZ7Y+Zv3lOEpzCUAldDkGVMiu2ospKBgWQ+d/LQf300sZIKkwfDu+BzBmd5BXIkqck
9pQcSH5rkkFvN7oKRmtCaPaZnzZ3c3GKDyfkzLwQ1Mpa7gNM2IA6aK+hYo0LInDkW3qn+dqhtcnx
37f4EQjO7AmHQzFSXQKfJOxFgd2GGNKImdUPqXX9y63d7udmhLOQqpQXVQQz5nwvjW+ZGtkQmfRL
4wBtug1bGx6JaYzLT6jlupQHPdykAcvnPnfBePQYfSJeayPj3vKXxR+ufTAhpHH6t78k+36fPeX2
m4b+Cn/Zaiqth5OzLyU8fWO5TFEGwaom1eNQNV+0UNppN9qY9Ic/Flv96uWHX1uY8MJVQW2fQu4Y
12vOnxkvv4Xd/FBU8ebDdsuQEEBUSZrUIMDCxv6J+RSyPcEex21+rN5YZ0H6c3KWGL21odeDCeoX
l16S0TZVYhlmuTFD6vczx/zqdadfy03PnF5UcI1GCfRfGSzUBHgCsLDn4AYJDLcdw38L5UepguHt
ChWr94EMwQkrFWIOWYxckWpfmAzSM3XDwPpSjCXzAD4UMwOXmxVMaFUkCV7nNYaG+7K0mjm0hyy3
o/C3LjLgb/82JZxeM+oInylChfE1RkvrFpw4DnqXz6b9Vn2ZPNOHgtPT1vW57gy/jAobqIAQSm3B
EmKxKfB42bqQ3tjwhvU319nChAMs1xPt5cXPMcfkp8f6Tj72u9BXfOJRhx3pbvhsbhRQ/yFo/FqX
cIhjSZVaU8dmNu4E3aTEYYAt7nt3dpND9bncyorXw/wvc8JRnlLaZYMJc/IdSuoFyAZvl2HY8CtI
kyIw7X4BL2OBSi5CcextHeh/iPu/rAsnmnd62EczrC+huPB+JXHl3da1uf7c+vUxVeGZUEngLJpA
doOPOaPXvpd38UvoSyA1dH7KF4Weti9Ov/k++O8aRdxEwZI8iJYq1IJ7Jd/K3kk8A2pXs1sqAKRa
29LIItUvEp8luPwyKTwRwmbAiVx8iEOK79BYlZ0zW3oM/1DvUc6evoBbHYLFEOaEnOnWI3r1XFLU
3EDCD8yUOIJQ9iYoryJcQsPwGCbfTVAOXo/RWwaExZmlqUcaFL0tyQRIQJbsFGza100sbvfhIj1b
gxA7R8mQzKyHiUWhrvH73eAtApibCf/qPXpmZ1nq2esYbBUS15ecbhEMX+pDcWpld4YDVhWPWi+g
RCm2XyWrF8OZUSFwZnxscrTVcHmbVo0aefQGBhPPtBUf5LvEK9zp2Hxvdt3GZ1utN7Azu0IwnXuQ
thU57NaoN+gxxh9zP7Y7Z7hJdolV25m9lbyuxrYzi0Io7TEWGkJdBcegwqCAYoZvZdagwJgzX2r6
ncY3g/eWbwrRtNVZqMrLByUHajNb3pm3DHS53ugu6flCfoq78ct1Z12/Mc6WKQTRAvxtZi7BqOqP
gH4BNmTaOcZ8Q3s8/T9kjxuHQ3wjYRzSBHZ7OeCIZya5Laij3My71OYuSW6C9Gb0YyezqT98Clor
3Ewp3w1cOZ3vl8rZqQnxkKmqJcJE+x51R1R2bhXfPOTe1ijpagPrzGXfd/7MUh3TecwS7KzUHAIf
BU6Md0KEo4yt4ab9WkWI3VsJ8/o19etrik0LxvJ6VhYXqtxsXwNW+9jYpS1Bk3N6I2/RLXVSj2zN
sv6DD70PL2JeDYNul5GopWCEaQpYHT3Fi+ziCZzWtvpEMZrREGvz3l8/J/81904OeraxowQGaWlZ
5FJ7LF71Y/aeHA2eZtgEcp9gvdmaR6ZbNoU8XeaBlPAYNnsssXkYd8sDC5xcyi54r0O2n5Q/NUwf
mPim1O92xl23r0/RRj9k/cmDDiVGU5edXqhfzmN+WvfjAIYTcHDtw139NFroiR66fXIAzfhWyF3+
ro8n5Zct4R4DX1ExlIutwZ7e61mZl/v1TgfvQHq3dfGvX2a/jAmXWTvlismXSmHAjpVu2HHzmsQ/
rse69bsLU2CmroAEZ+GnPd88WeozpZyW12qkgKfLCfOTrLs83ZpQWbOD4iOICjHjsJRdL+1IVd1I
aglSzFlprFx9QB/HC3qgIaXH6wtac0qQ3FA82UB48U7he76gTk1ancboYxT6TslnKFpttVtXA8qZ
CXGcLUxGNY6ndHw/a7JT2aCNppI1d152BFJu8XiciQToBgtspv/T8jRhH4Os11o2wHbRcB9wZSfq
fqd2RAlksha5joXgQPC72oxrdSjJkkPEux6BCy/CPThJP28X+tfCJGzh3GL2niiQ57r0C63TlYp3
83J44128vOShW1taMiZoB8kOHfP5+v6ttZQvDArRYi4SvVL0aRkh6tylIq1Gh/jBSPCIsaLvsq96
dGeAELB1Uurmm0nTyjmgMmakoTgnm5omdr5iFcqBgJJhvX34phkBKBgf9aD9Ufb5VlxcNwWRwgVi
DqyI8FgrE8a7WgGIou8rpyb6I/jwfhDSyxZR0n1BAQM3s9dazl6NWNtB0f05S7MvTYopQoBpO0O9
hYTZH9e3f+V0YpoaNCYUGwDIpPBUjrpArqsOy+cguhuG4GvAq7frJtbeGIBbgDAFcBUAGUU45hhV
ROpiuNR7vn8jo+OgE9z2iyokPYJB+TcG4fCmAQM4JLfwbRHjLp14hrSCAr3BnzPDM0gK7cwzXe0h
fp4/0ZvSK/xxK6Fae/zDJm473VjofcQkOEm6KNYn2BzsYl/v2/sY7wvu5nsFy2S77Rx49dOdGRQO
TqdFIB2eYZBQ0EiCEhujGde/3Mp9R2WQFoNpB7EbeMfLbZTNSgGDaY0P139LB/1zXXJol46761ZW
XtsLhQ4sQTBIx38urVQhwGmyuZD5IOJox3aXgp2MHjdT0eXXCk+FCzvCzRrRsmNRyHqLnWaPgi+o
x8RF7c62Yud4jm09c1dP+9myhPcmaKEznrAeLSgNPIUDuvhF6sz0S7R1wX4kB0K0PttAQyj7gE7O
zGcOS/0XlF/cDv3ECHQIkG9eamvPgwe2YIdaDYRL7K1VrrrIr1WK1wV0SSRQZMI2r8o78L8vmh0Y
Gw96Jbavu8nqzXS+TMHfjabqaIU2GJJALFC2Is/4wd3JQRKIeRLH3DzRGw5jCO5PQEKqhhXW1rgy
drTxcRfeM2e0dWRikWpt7eXqgT7by+XPz1KGRAbtcDRggeN8r1cUM+tbI4ZbX0uIi4Rkka53WFHC
m7uMZF6T0B+ZSb2NT7VSlrjwyOVsnK0EZIoAr7awA33PDjkIKFAdNJoBX+nxwSC10y7FXnf4/jtp
14VlIZhAfi7IAf5cojCxZ0e2sicDbXXiWWwHIrKNK30N+nVhTogpY88NeWrxyQa7vpFuwPeKHDpx
9NsUM6lQM3UNQDJrG2OUh9IZdvK+2qhur/sMbjgZszfotghfdFSgw9AguljpCHIvuWSPVV0/X/+c
Hwm+3gMMmiyY5AFs8v0Jd/Y5la4K0kUBy5rvEDntHKzYbr+TiCUfR+AkQA1yA8VxOzl0/5e061py
HLmyX4QIePMKD/oiWSzzgijXCZcJDyTw9XvQs6GpYTOKuyNFSCOFpucyEzevv+esla9mC8zr/0vZ
4LZS/f0rrgyqOBpzFeOseI5xQFdkPb72ql2FNBgAsEBfwGBxKd0pnO4xJd8OYPT/SL5GDDDGWNSz
xRAk0exrfhtQBxxMqg18iTD3wU6k3bnx2+/0b4FXQXg/iTMoKJcLFxkYeD7NLg2Af/TzZ717rCuD
ClKjJKYzpIAKQrb7HWp5DrDsAgC6Y4w48e4+zuUf+KcH/vtYVwa1VdNR4OX/fkHQ0a0KCdA9vSt5
TWB0d4elbyoMNjkRVgCLA3sn/7RCYNbIRjYpmMwoxV1R1X5byvs+ZprbgNY2F8rgzoXeE3j1GMWe
pyU4tTAlXf2udifPVWL3Cwehh2ncB2Uled2DQtBmujd3dtMMgEMUW6VgrwNA0j+P2tN0Ltkyn82w
LkR0yS7ZvYV76aaMBdQVUE+6BfSFf8qoZpCOAW7qL//Lahj07mn5eqKrfAFbclnIvde7u2lfAcGA
VVnM8JvSdeqQK5mSxgpSh8GXPgA/sgZz1CoNl1kpspnXsQtQdxA8YJwPs3yAY3+9i3BxY5RC/v4L
riy8yk2NNxrSU3Gl+WCugQ9TgiSk+7vx6a37/S7pyr5JtFWNMvudJr3+hQyKQ9rarnUXZNDi6164
cfOD/i1Qvp4q0qd2moiJoy3xDW0chtLZkpW1WC6PMPXmTk93TcCtmAo9M2zLo7aFv1zZnEwYgQs/
/pbJXWwvoJRPA9MFN9dqCNLTPQd9M2iEMLBAYTsVDvLqYYxWiY6MsPhHcBicl9pQ+goyEO4saMRD
6dwtqN8K+2VM6wKedFntvk6os0Ew6LwsOze+djIfjGfVQT3KB8Brb1cNbneZqyUuf/nZ9txUnm9i
rx6nmqjqMBe415rJbZTTFPkGNmvu7AvdGhdADQ+whigWqJZ5XcLICn22YgKUks4d3PIItMsStA82
8RBkIbJrJRSJ3P+D57ilNt/lXr1CE5S4Desgd5y1Fqx3zeSN4D4IElUkPrUSij0DEh/qkoP6z+x1
FwWHrrfZ2MdhXzbMsfSW+T9f+e3LMGCWUKdFae7aILIksQQpSUYklPWFhOO2B1XeiWMWBYv8msO/
jK/p3fj8Weqt0ADcVv8Ruvig77EYmMMaa4JQmZwFUG+UGFcd0sz+Wcotdfou5eq+tbwXcvB5w9YL
FYxsZ7TbIWXk+G+kqCjQANIWEJZX8YASD5pZ9gQBCGdrU04SwNuC0/NnITfDHDC6YdUeQKhYu7++
sU5MJtJShAFvwgchgHomHpiXHHCnRS1IYu42vW+ZgO8Cry6vNDtZ/c20OICZUbJeh/bSFbk7VHeu
76YqAMJ+wW4Blfr1/FMB9h6zBu2JbZDA0LG0XZ/BOHbn+m5qAnAqfgM3IAa+MqBSO0ozXfDMc5C/
zp2wafXy9PMXun2Ov0XI/1TpVgPojb4omyCYrjA2oQQyDBBxKvKds9z8MN/OcqVvdOz0FsYCgkDs
I3c8qjlYz7BBEvd30rLbSvdN1HKt354posxKAe/s4ltJyFyABx5NgLRMfh8lKy1q7mn5raOpCtaS
UcPGv8yr0LNvqJCpBkfG3SturopukcYbo3+v4XP+/18LY+voRMCHY4Xuqto09YMGjjOEKfpI7aoC
yFhe+nGt37Out4JpKB3CEtTlAWBxpXiqzkrS5BqMwzO9FMDFSu0Wcz4Pqae740fduAv2zMW65D7x
78WdN8OGpaiGDW9QNwLE6p+fT9eVuZc4lhHJTv21gN2kWOMQwGGFGQfiau7PV3qzB/JN3PW67wwO
1QX1G+b2AUws0rO+QtPfrbGHo7vdSngojvm5OBYeC/5N/eC75KtbHtSUgM4RB1UrUKQ1uQ366J8P
d8uAfJdw9bqrHuhqJqjZbSrTCOjBWz5Md8ow90RcvesJfH5SLkOEwmq7HtaZdO85L9dwnbl+P8TV
cyZEpzDhiwQ0qSavtfOVelhmqkG2EPx8X7es4XdRVy+57ru0yizoApnqUOdtmGLgZFCN//ZIi0X5
ZqGKuOlzvhypwUqBij2bv/D6TT95uBv133zLfz+naxfM0G+seI3EeCmTTWIIXqeqQ08mdg3M8WRv
k5uFOsjNd9323mbbPd24csYFWLOtZFn3TcBzqbQXaSj/hUH8/sGubEWdphXTKSRgm94GVZdT4kD3
QCtvaQWGAbDQsuCB/NGuR5bGpqSFfddbxWaC7Khg+orze4g3N8UAqkFBWAEQ2usmlqnlQqPoSJf4
WG9ZVoN0qn4uiez9rOO3OvZwIDJW58HWh1Ggq5iszFPezhbajmrQRJavrfvaNt0KzRiwO7o8mNZA
Brjfk7l5vG9ir5RB5wm10G/FM1bqiKmGqwuDR/J7g7g3yxbfj3elEg34w3JR+H08ulOwtkltCkjq
ITS8peEkbtiOoCg8hrnbH/T1/f2yW1qPUQEL+N8oyWjXZeEEe1FzSfEDwJ3xqCvVSdaqOw769l2C
K1lZ0HT+WD3vKIZjBwo7JWiFr2nZbuiGiHTSvWnxxXhfm17gvv9HzpXpZUMvY/IeR1m6x+Nrx+wF
7aB3Zd9cNyh23d3Nu3ew5f//ZhjFGAOrnONgmkIAI4P4QgesKUzWnTdw+xv9fbArAzw1TaeAQxIX
GMYPyUuFLbUEBE3jCwqizgw+9RV9+lnkb+CBn+7y6tmpEq0GdYTIwS/OoFZzKhcBzopv+GYp/lQe
+OL0COCPH63LAUpnOCVUtXEqQErgC2RoIKrHn3/TzUj5+/e9epNDTyuJLteNCk3+hmDZ16M0SgAW
g1KJuh5Des/z3dOoq9eZ911eoy4GI/csr5ZGcLOeA0BuYuU581C+CO6ccIlwfrj16/aBkBqzqNaQ
NzrclQFfroGkD4Vv0QdKJLtLD3KzrvftRq8jZ1kHxpa0vExtj0bJsT+iAAXF6jwa24q3UHDdc/B3
nsxvhq5vTwY8qrkiMkjsyPssI4ikJpbq7jZk713kVZwHUnFMRy1iBgBRxyttnfjoKALdoDvez+KX
t/DTV7uyO71sxYWwTOtYXQ1+ZcoyOy0LwEIW4IH8nWTJn3cU5Y5FuK4dTjFrR7YophzEW9CtRv2x
DQjynXnVvYFgOr+/nnKrvP1dV66MkAHyypEOECmuWpAoAdlgU0bDA0ig3TuHW97xT/d5ZXsGDkPe
V5AkhEsTMV8PzKbcyfYgko5dsKwH2gU5CPaB4fe3ZnvH3N68WwNw0WhgAIvoelDBBDOKkCUwYoRY
4FsGhdJ9MN2bhuWbjEV/vz2DWRVV2SohY9HP6oCQ2qNbNCijMVLfWfBvhl/l32f53zNdvQepoJZS
LvKkvfLRRH2Q+LEPdBXgDXj3i7A3H/m30y03/O10AxV5I46QpmKlh48HzFK7s3ovAr2pJt+kXHtf
3czB7Ywuk5KKwUQPjdTZpRkNGSiOWWvr1PovFePqBVQs63sGLki7aCpbxjy/qoQ/q/7yT/hD878d
6Urza0JkrSOQwGXshMgM1LKjG+dJSMR7WL33RF05U7VFsZUucd88PvVAGJWsJ00IQE3t/Hykm7Vv
UOcBJReoQ2AFvPKhsgjWTBE05VD1btOBdhBjRyCxBe6Lubd+DTswdof/JjP+JvN6zNfS1C5rVORA
rKaqrZa8OVepYdrMVO61U24WgL7LuqqLsCoTeK/gfI2/7AvkHlZMm3W/bHr64/u/2PTEBKoBxBBM
zCMjupIWZ6zHEGYFaZix1fsKLNqPdz7YLduEpgFGRACuBerBqw8259TMS63B60VzEcgre7BqS8Sm
zygQGkHtj6E53gvdb1RNwB8jIpf8i+v06i33o0BnU0UvbKFukR3Jbh+X0XxwETzea4Df+GC4Pg0E
MSZiABn/8U/rJCS53JYNIKmwyPpg+PManGibEcNhy6rFvdbpn84EwsDzhaYFRhat610Sw2zGlsoQ
1gnZlgiIsox7xFfL7/2n0VhEwF1hgEFGGnd1Hl2eM9UaMK0IxJW4emWgOgcO/M9KcVMGYDIBRW3p
S0P2n3dW8krrmxbfJ++MXdzUHkB1EwAU3GOG/NOm4yzf5Fx5Dm6NVabOkMNmyVXH1AMwrG/OwAHc
59Jm1KOfj3VbF77Ju7q7dOT9xJdzgSNqVflxRLBdvEywJx5x70EFLA/njw/1TdiV/6jbsSZxA2EZ
tl2UcIFOAhT73abSTZVbkJxFKIP0R2Vm6DMhBz8a6uAkvQyS+CnE0uPP93ZbhKktzE8gQrsGH1BG
ZO/6hHZc3H4mZuWU+fN/JeC6dQA4/kSfDQhgsuYKiCIq9vGzhJsabQKUFUxuQKRWrz6GkMqV2MaQ
oHapM8d+04CCMqvcn6X8mWFhjB3IvAB5+qsed+XReSxYpWqC+HyZ9TY0r3Uyt3oaGptdgIOx6pmd
be+hu6Gf98fp/in22gEa88BpXDGI7UtDfdZHLjITlHJVZ7yzXOuktRAD/zacuKx3b2NitM12npnc
v4m5yMm7pHEw39iT2QnzoasGhoYG6VjsJhz0U8DwMPIwnmowF8hzrdmqnApDCGhtTbebAYSPQW/1
w1vTipPkDoPJXtg4dhuRd/WhQZNwiylF/gk+eGxgd5XQ9g72UxU3k3PQH2aAQzdsASgKzbbpWzN+
JVYmuUrXqMeqpFBseRz7JATiqhjpHZf5uorzttqaKi1yTxNFMr+I4Dk86KSM6UtVjGoSTCQbxQgN
ekxytGoXTlaaP+jSogGNpvRDkM8JRyXRoE2X2ilR08yxjBQLeFzSSjeOrXkVCyBM5WSu4Xpp1tcn
DooqjyttZYNKAlTSltw/0GHsIcISwhwc9Wu1HZIXWho50H4qfWtofbkT1BkxKkDA3Wnou8ehHbFv
1FVaajdYwHjBGArdzEAUD0jbDS9tyYujJeiKzzGfclATA7xqXMtDlUyrxooPOZE7R5oY1uiFQfK0
UbAcTaOHmVWaMzISCVT4oD0NSUmklTQrikNqmnl1XJylJjvUSfVidpNlzwJpdnFBd1zUdkXbrCWq
Dk5aTMQGTuNDDteixtgd0GoS8SHZiHp+rMWhXTdKlXpVBVh8S5xTr5Fbad0PuuUgIpTWemyIG2A5
6r5GFTnUrC4HXrhW+kMlg29PKd7jYahcnleyM5gEBQF0l7d6bJJzUhvoVos8mrQEK8QaeZtTdjQH
MrjiKCI86FnrqGzOnD6fUrtoC38gs+5S0ej9OREp6rdIEAtVahx1SNIN4GUth+Dfs2W+qo1Z+XlZ
BeA9Rk15BkNdwitQY0xSfgD0uZey3NgDUP0tJRl8XlXE9szHvdxNH6qUWOd86PnWMob0UKoqQEVY
+iWJY+UYyvAiF/KRmdOmnPXSqQfLKTjackOHcfQOH77S1nWRU09D49Qx1OYLDXXZ7azCT+cs6if5
SErzpWeAkqnx/oGAK1vblqiZW0iVbhMOvl6hlzfaOHrdjK80qSciybYBvoS227XET+bkCZSV2G4b
xnBggjMpm2Sqj8oo+kKthAkIZ7Ox8nlXBuKAKeQYj9GcwwqAoJiJ2Zvt5PbTqRAx9GVVu0pJ3cpK
XVlBkaj+ACCnFxe1Vxt+Ds7oRAF2hEY/rIQ/5yzdkEH5FGjhGy1Z19l4MFouOkgLQ4aLqkQNGB7N
gGMMGJAt6tzuxrS0AcT1XNfWRubxpWT5blaKsJSTtUb0g9Wr5zZOV+M87/W5+MzkyRd4de7TeEd0
49QDLzox0eStc4frgjcSYy/GuisVrdvV06Yu2nUx0C8xRyhb7/LOTyuHT1+9dRkKyZZVG9X32bLp
e24+zMwBRXJT+OZkUyTnyjOp/Sx9MSkgZHpnPlTmQX6XDhz0jTHIC3zlQ0oetcSdrdfmXZphIF2q
g+WQgb/uOTmrRyA/IkVgby25qNIMh3NUQDEnJu44HYjsWtS1FJ9AvaiN2SDJ2OaP8b5WF4K/JziJ
FNGWaYZCvpqIOwBLC82Ak3SBPbKHogDpwEVJorI79xhVVYTCU3Rk9nS2hRTjC4JgjxO+kVVkj5jj
3TKBvYFWxIXlxkJzd5R59QQMLUcYTm2XgQXC42L8UAJx3ZiYPbbGgzCkdlIPewZIS5ApeSSRHFEF
mGXlCm8Kw5ScCmTmoMC4wpOCil5reWnlj89sOErlGg2iJHPIGmNWhbCSmoeC7KYE08qoDWxnyylT
alum17dOIQACCIxGFwCkDZrTZqDFkQxXgUi93g4FYBLi0e+t4SQ1z0mMPnSSbAGx4bLsjRltICTP
qoxlQO1JMHIbRgAJdPteGFt5Pida7YjiXk6bQAAKf2bX1IvTkA0hGnJTGSmG12aOCigq2OFSqT0z
5WiKOGMpO40S24ZRgugwGOJHvf6Ahov9Z05eSkuw4QDTKgWt2VMyW+4Un3oNM13S7JIZ21Z+MsIS
YeJePCr1atYjfFBprXaOVbhtHxiaz+jTjPVavQ86ze/kEvsAX3QIEy2oYD7yQOlOIxakUQYWz/Uc
1dUuQeGdu4kWMussDbBv+TYdQ+0pYb5WFG7TppGUwyR6HWOgtHZzBO7mV5NuxTYkvYNRNyzzY2Q8
kIA3Wz33uVtPrcORUsqGJ/F3K3Es+lSi92rt6iGYMYkY76CGxZeWb0bNppWHy087p8sOWKnRUywV
rItxw/RVjIjmKGLGNrU1GliGi6yxYtGYew1y/wnbbkpnW43TW/YUvyaim8RrIH0IXUiVVWm4Y3OU
E6c6jYbXNYE1cDvetWNA+lOBSlnpT++J4DXWISZujS3xJIgNWxpXc26zbZOB9FN0aOXmL4m0yo4V
AG7gf7amFGSFvwwFyj5ZJ2jSgAy02w5weUaIcm0mOMng93lQo+2cOGa+0QHoQJzuLHYbLfctJPPW
jpFdLXpKaUN5B3kXi54EXujeVfvOifGoZcEx+9P0hKU/m1KPl1sKCGyyo9lWTSKhgR1y09hwWjXs
BVcb97zN3XZYdQTBge4RZJ8Uk8mohlf5pdbCCTdf7epu1RQYDoep6Jy2O2E+rBsfRuM8yVHWBaBn
q7GUZkZlCbyLJKirxJ6tvYCIQFyXxZbQQDD3sbVL+aPVbKkSNFqkQS2S4jkmj73kZwnMsCuD91yM
rKx3UawDHVumywGTbDbsTNB7EJjHbaY/D5qPy4mNzzbxmAY4e1dGxZsfFGhbEs7Fc9qKTi98pgjP
sk+OGo/gYTzGkYpXOY/SX+Qk81+WYpPZAVWpWVz6eg360kl35Czoeh/0W9U5SbyhnaAhT0CFEzQH
z3k+Lddurts0LDEWb0G/SKgnh/yrLT0BgF7ViaX+kAXNo47/hcQR+pmlayXzUhOjoJtYf53zQEpX
MtnlZ3AYtMCSIKE5PFU96g2ja3wl3Z6ZnqTaVHhomrcp9YzEwd/JKlcbdqjqdHA+T9ibEYB5EZuR
pNv5lGCkLuTDeSKK27Io0U5GfSzmAMRJYITNU0dir2xaZ8qm0T5w8G6MTBSuWeFaJA6H/jjp1FU1
T4bRbJ1+yDDaFilDiOkA25iCGmvO9VoGh6DcB0K5k/GSQUiuWFDQFmvre5784oi2wdjDn/pR9Yc5
NLB7Ax5TVZftWEkcLcYVBHGym3LwEwLGSiVup9usu2BC1q7obmxrRzGeTONYmbBwW9CfISwzmEfg
lRR4MsE8jenGjCMM59ipEWbMlSXuTU1AMUSrFSxEAOoa5BdPT4VwasTUU2rcC8LZaivmEZiFzLfZ
+pXkrWtYzNMb1DYLB2aTkIecKqB4OsKoxADeSVKsB26aLEgA7WHs2ODgv9ByZbJ12vuk+yi6jzoN
hizKmrUmeOK4U6QAH1JUkNG86P12BP4KOr+m6GrVgVpviumWfJ9RxE2c2ybfT4aJ8DAoessrTOak
GT1YSuum2MNK2xMza9ecirDNzllfBGbxNSqfILgBOlVBfCa81+I5Ky/S+D5XaZjME0wsPoYl7ERJ
O3QjWM6H7IgBJkdjtW5zBT0upeq3sUi8WpTW1UxDNZZshf9SMri9WXMB4OfVkvTaKdxPJ8UbajjC
orJZgdVnCVnIOJ005dxOK4mIfl2+M3gF/TjCgjezWwl7me80zc/7EwGAl4zIqlhljZek+2H2rPwA
5ZB7z5p2SYkvuJuA+sO7FbPCjnqNHuliNFrUn7qXfPZETKLju7HMQhAZxdyvGq/UMlc1EnBbKraa
P1pYWWn7FcVrUp/VTAgT2ZuGHGGcnyuyZwq6l1o+pXutDsAXnOGpa/JTpuwT2AGR9C4qs/i8KwFd
HaUCBQKG7AmNHSQjQuz144OJlI28qeqrFJ/TWIMmSvbQnJbwAzPkEzhhRIwE0VxyaCnYDdBhl35w
+2WINWilEVcoftP7ZbfhossbjGEhEU1mXDU2FuBm2bxhxjofvGreW/WpyBoAPoSNCJgT/iqpTjeX
TpYjRfcsGbN8XZQrTsYeuvTccA+IAzqyAdUx+WfJg1J1+tIb84vYDYEobWr8hGImblntrWxdw1J2
6w40kEmzFdCZky6MO0XZuCWussf2GTPQ6pUXI2puuJlChzK/MUU/78wQaAN4uzX2czZW508VBkOm
FZ9fUnUnchErn44iuAUp0EINcUrEya6YO2TeyPl5lnxF9At4Q8SGqbtkfFyIpHJL9JVVu5WUbbMS
q+5LMLoe4uPQvYoQImR9aM1vLbwI/eBDpM/ciefGrSvcZWmbSH8YmEyqMj4nwmTn+ugK9bDjRrmy
9NqRS/yziC0AkYHDcg+miNTvBDwKu9GrhxloEfaMSRDXEveCZDnmZJzkrrRLAltgejT9aucATEkI
tL0UTZweiGZvxHjiZDP0B2P6GNqTrrl1+pzrmjeIu7JcG+3KsvYjOxTVa1pzN7YcXdj0psPM0BQq
WxgCuF48b6Z/0bnAviy2PXOPVps6IfbCmfOrtc5N+sXL49StFflZGLcq2+bapkb0pr7rEBalzO4u
ie4S5ozgaDBPqH5I2alswWDm9kCANWphRaY26FP6YLVCIAO9XynRhj0o/VuHamwXpzbSfG9IPsYC
JFNeTZ+tOBSQJhsPJhL6WGfQEg0xxHOmOTXcteWIRym+ZNwTDyJZWaVXXfrE1timt7BUqSHkcPCH
EVgU/sx94mhzlPe2AMqEB3m4NMPa6JdR2OqFJoA2XlAxTlSP5hdEL10Sqju6yxGB5ohxI3j+lgLl
rEB+hQm7EsjWm1FejbLLNd/Q1lYRQOeJ8ogfUEwuwqpEPyCGqrUVRQmnFc9yDhz4HC6peZZGJFq2
Cl6BryJ3DP5ugFigtOt+iTCO+lFHDaILLcklv0SAYQLigW7ad0136nWnwNkLTsOhryaoWnNH/IKL
L3z1ZUF/0tcDdvLH/Zz5fOmwyCsAM2qaF+euKK/0+mA9wR2KSO4uyQeG+DoY2MpB0eqlvIxiYKJ/
oQFJGvBn2sXCE4phTcDubeeapzz1cFTcwdR/ERmxb33MqTvCJYxRZfpilL7MgRXblhoJcmiIdmP2
dgP6K0BwI5exk+nMeFiFCwIfsvSAQQPXSRk2PBC6oDrLFDDoiDMNG+dNkFScxvcR60yAmYmPcnPS
p6PynPUYIm7z5ww4yYlTqE6Tutqa9liMxkV1XxP11XFXp754TA0XSj4hQ+mpZ3wUn+iWg/dyj2Fr
Eu9mBOSI4owQQzoaCZAD6p6JkD3eTOsSuy7SWpHsVF5lgk9LV0gvmbweKuIaqWMczMd0L/a2RaNO
dLgS1plNDiBeM3uH9qEYxd3eeE+DjLsGnsJzndrypiqdMfNhgh9F7jRPQhrScl++aJo9fuYdsK7x
x2UXtgH8HUVt8y/pgR4q0Nb3dptHDQo35UbdIu9SAw3jbv48XIxyXZmOSlbMLQu72c+mr59n6tL2
If+gGOZAzUAOBL4InjvQ0WN9egYE2hblXCN3K+NQduvcOhvicwIM3hj1NX/OvkrByXQHFTqtRE7x
VPGHOuo/uh21HvrBGZ9iEXmpl+aqpyB4R/M/2Q6KI2w6jt1BBfNN8LhvU+4kpcOw2wdMt6cKPm3A
Nrfyq0WvovnKt+VmIL9nwJcxfg1G2XQl3ZPW5kZb9Z/pNkGda14XkidIgaGGvHVEZd88Qz+Hr1Jy
xhHobeIqzqPYypwx3iVJkM27Sj+m816pz5PpWtpRjjOnXhnIgakHD2nyoOUh8EskyU/Tl8YC28V5
ROtO7Y9IYroYfKEzWO49ouAPwav2QVFgsYWtjO4k6icj437ZAreYPU8Y9TWFYyU5amWjGYSv9tGU
QNaPO4+kh1j9SIxzntrdW99FihjNE0L3R41sOSCxpUMye7IFy+vWmD+tsH1FnJhU2PhaTyRCVc50
uPHSNcCRA2sZEgTkyJsGJmJyCqROrorQ3u5hqg/iLxVzZ8wxMeR1MGtbap3hedigVCP/GmAJj1Pv
jId0fOi5g+JBxwNwdI4rC3m0j6wUSwdx4uJrmxIIn8MiRW4YjsCWhApktZucFPyAyRcvpEJ9bs/X
gCYEwNUGvwhxu9yDb8YvkXWh+7lmZ7aPhaiE/VHZZl4l6yr3xmUiayic9p1vQQXb4UODvb1xzCGi
z6hpSE/xmco2WB6rSDCC5kwn+DfbWNfCr+TS6ODmC3T46GmnHgCJWoW57ArSAxLE1p/li0jXyISL
wwhYtEe8rtmr9ilUJ5bWzYYpp/l52pr5h0E2Y+mVwwbFJrD/ySAdSY/a5NB0B2SrOsNHqIMSeH0c
xtyrWTBJK0XfxNvkGd+6kWyk9EtQBVAArkYVskILMQXaFTBllkdzkANFbRZoYC856K+Z6SFuZ0jl
Rw8Rc6yHySkZgeue6gF/Re1irpxmB+auqQoxYo/qo9YFTfUw9r8SzWUPsWwXJtD0ZBcPPbbOaowI
DtWDoPyYEyeGR0V2Dwa7Dx5/oi5TtK9YyZvANQhbjHt6ISHY4wshGJ86fOtx12ngSwpz+IFRWA+I
ueD0mnytix9g9ptLhMturs12c0b7o1Z2A4oEw2EG1cbs8dRNBHdCeQLA05LXfnIYhipCsihlCPRQ
Y/80ZJTt9JW4QhrLPsb3Fh6VBcMD4+h5KWHjdIXdfY1gR6/svlm0dt7T/oDeufnAcUodNRod1DOa
A2QXlAt716AXuhc+Ge7+JU8QjLB1ZW1F/WwUqDZU+3GI6oA1nvSu7DrwbMM5gihHlnz08jqyrvb6
xkLggoz/iO+tY2KjjmZXMQOGFHRvuXkboDvRSiVg+/imqNz4UgiAwmJSGJs+fpiahYLqIQfSTbxR
TzO84WUJCa1HZQPvRt9m9AxEO55djaNYa09HMfaocMiELeoACOGU1pfY2mCHlDrFKtkq9bNhvomN
r5b4TATq16Ic5uQZ1oSfetT320jfs1NchPJjoQUEmLv5KQa17ztwSFGDk6mrwxkTGraIEioBRm3K
cLEO4ioLtXsLboakklPGOxi+akQFzu5Ew52Ul0lZUe1FREaJ1v18UaZiRZM6nOZXcQLHFT6WKLhA
1/K1Gck4qz2grqGeiSpfehSKL4DQ2L1YBjNBYUhNnVhvAFoEysm2RzXW02fkrSn3p0n2YsvABw7V
dMWGN4Gbe1PPohFDaEWZHUxhWimT4CoC2JIlzS4NeWPWz+l84SjnxqjpdNL82NN3Q0X5XAUkKTnq
aWJb8PJYdrDjqQwGc3iQq+cuk53Jks9oXaBiVxxn830CzfJveizsO2IA3VHmxuHiqzREyOooNtOU
S6wcSv7E0lVSn/I0KKxzX+Iv5EWoDuK8yo0Nci9XGgDMlj0Q4hNhctgIf7MRWAmGLdVuECNg4YY2
h6zaSrqAWuDJil+07GFqQ7Pdy8VuJMdp8qx+Z4JJqS0Aw1mTbStQT8VsdcVeFHbqxXeGtfv/YexL
liPXsSx/Je3tmUWQ4FRWmQsn6bNLcs3ShqaIUHAAiYEAQZB/09/SP1bHs7K7M7ParHvzLPQkHwkC
957phpj8UB1T/61CYTuqh0jTjRmCXMyfslIXZ94cKtiZ8cL3eE5w41g2l6H3mZh70x9csg/S9M36
3VZhoROVbRgBMvdI4FwM5lO2vPEs2ifTk8nQ6TSFjA4dxXL9zXBNyH3PXzhyisNDbe1RYM83Q18k
FQoTnKbUQVDo42THF9t+uOSnkvVbip2mCj+yHj2fz/cYBpT3I/JpB7evcRrUFAOdBl5K9Dxrkh5o
ZvYNSzcVamWD71cjqJM30BAEz3WWPPcotVRYbWl/5433Ez258X1qn+fFldy/q6oIgfrvAoEWQpuX
ZOlKB06oY2iOhi73p0uXQRaLDmeBf6NdXnoBea57HPl2joMtn/oDtRhwbgGNIA9ODva+w+GCgb/b
Glt2S5dtW31kUX+MCNoVjZx29EIIOcaNC8DAdtjwa/MxQlyG+UrHbOaAadBs9OFwlICDDVLrKY5H
36M5suk2vEXyZyvuGHtZyK9oGR4xYqRg6jSI89r/TpsFNxbbSHSyceQdIs/bkl7uxppeAqmxUPBh
xtegu0zYZfqKbHUitn2YbGgvjiuZz2l8bWI8ObxLphtuhMo2XuY8nPbBLAv4dIsoxhDg5YuGuE3B
ei0AGzOGpDRgJ8w/NRP6pcF70t5voKPsVi7Xy5b6v8NBbwQbtmHF9gtpT3G3HPiETX8B4gRcQ3d4
M6Ldk2bKCdjehf0Y+j7vkyQ3CN+wMA+64NxPpsvD/h7ITo2GslX201QafKg7rN2xlRjFDiyrnWxb
Rlm9xXDcskmm3K3AymNcC+GhE6zghYVTT8qDSOHrV/6Ik2048xtYK0B9eE2DJfwMNng/Q/k315CQ
BdnOoekLKszahNZQZltpcfTxz7Y9LQxDHeN6Q2eMzVOPQfrKFYhf8xo1w26S8T6ZQWmF73Os72YG
5Xh284B7ogSNtYhrOJ1JtB/aR4FeB9df0VNWX9pl79X3XTYWutdnjtaRaFPi4lVhlPeAIe3Q7H32
atpwPyTiS2hyjNFwuA5LV7Gf/tKeR2fKIOk+/GkqtSYP/RRe50DfxcZ/mrKkzJJL2wVF24WQ1WLW
MmWAIYIVFd9A+rNr46PtRBEZM+3NZH6aRsuciP43rsJjZAT6MZ+++mQ+BAMoqajGeEmv3mrjAQzG
zqT9x2DwH3XmLqHEjBHRge6AZ2GZiyn5bRL5bFmTw6VxZwy2oE6mmyE5y2Y9+i085VM459MSFRGI
B5SmApMSOxHs6rpDyQGui5NfkgfbXnW5B3DFQv/gQPo1EfLsh+gU4QxYyLvV+k7FGqhSX0puirAG
Q4LR0uniNsyip2rBVykwOCuO2akv2YzduBr3ad2fMtxKqdT5mNRlw5HFFu6Ue55R9ifgBld6Tyzy
fVDKygUPjO4IP4tAYizHXHYYTW+5yiNv3WBy9maYP4y+AjV0lOUVgFUQCSBrVbBd2ZtfX5uqGIbC
YqZHuwd31yynPvtUK4C1nACEBEFl+5cg3Ga8mMY8gSQP41Fd2QOQHPIw2rXdJfAOiTo0+pnX+BK3
BkeHPnR+MZND7S4rIntqtBtoMtI3HV694cqFztl8j3ooRThLBHLR38ug27D1Ew5epK5+ZfHPJn2l
t56bXuvxa3Y7hbpfdxEOcvTyiFIK75LxqMKPOHZ5C4xX/g60KYL6mi67mL9kKOJX1cNsXAAtC9Hp
8ecZSHET4GCXQOWLtD7G3qdNfwAg5O4crPczUMzlzeOHFMxiB7XR5DbReDLI7zanBtdSoEf1+nsW
f2ao3PvPKLvMwS6aSprpPEZgl/+rWs4k+61B1VCojxn5XJP7hr87QHEhepPXlfwK1E/wgUaaMk3z
gNVlhfydmoOwRKffRCfh404SX+F4Dwo0aT8nc9bhqeJbtCmy+yXBkyXVa5z1ewKoSAKNXyl6ZyB9
PbbXSxPuDfkhUFk4/cS6PKVoNsYiwUwatMdBeu3AhYzJa43KqPUvBuJ6taXhh5eCygPWHHqlI8Fp
bFHMIle7waDa64h2HYnCYfpqscoFA2jonmkKyiTLoJkqYSAvF/GIFZKC14u4X4zjBH4QFXYK5C7Z
dpAL1WODlqHNDbi6ZrEluP7XiQ6FTgD5O7apE5g6UZQPflh4uMrOgCjBt77ga0lVfxlIXHDUriaO
DhKhUKr1Hxr7y+LYijAb3AMN30hZkkpshk5vEEER2ofFniDv2CT97yl4WtNru+6UOiGspEyTc50c
0uxhSK/j8hBDErR2Z+aBYQSKlt2KuJdsOg7YbqtE7gVP8iamd07X92Se6tzO6bnrodz37KclaltL
7zlRyK5Dq9iy8TP2wWcC76DpVQsk+dNlh1CQM/fpTgIuXjg5JiQFjS3KFOiuajBbDYredFh+9k1T
jDHOk2U4VFH2Do3abmxZVazNA5JNCu7Vm9ROICP0IbGolUNahLi4t7eRQbWQcT83YJV9l5RhJFAO
TKDKf8yjLrpbB6RxnbxgO8bfFKBOGyCnof2eg/DRcayfagKgf+v6631NphcF6GfywgMn/V3vokvW
hDu3At5X89083EXK2zZee7QewNqxDjHDKcg5h1VSuoMPbklHJB/jFhAfbpXBiU0EWgQzpg+Lwgy5
Vp5983F7k40FRTX9pNmHsOISVMCPF1T0EV9209LdN1jjzkfmLPgeO2G/iuXepXw7QWBRExwJLC3S
CXsp0DAFUgEa/b0PZsl249b68ca3/fdY6R0RSFtJ2zdv7nM3xCCmm10fT5A0QZ2UJbtMjA/a+yHm
b19D2tCAFfOaS9I3+WDNHWlBi8xvjej39Vgj0k58mrV9u603ObRjQWaxG6FwCCBo6DG5tQMfH8tN
jYG2S3ZZoGKwZDhoDyNIpunYU3FJUH9YiC3oHB4ri+hiPhWVS19W3T6bjh9b8EIda0pDbMmEd+tB
nuv0bdGfy5ICDdX+DiVeES2sXFbvQDvdboMZ0OuqQKl4IxZy19gTtShhJRUHmOuPmObx5k0fQQsi
1gzXuO3eYuAWzYSOoA1miEwokseA7bgRwiMWv/grPUddcxFLCLgRa31NX9vR3SXkpg4BvelrbMpq
W43uZEl6K7g+2jC5Ql14jlIJ9FDuSD0W1A8+jWzffCj5dFbl/YILGfFC2QG8ggJqLw5dCMpSrOYu
Dcb7PqiKalpfmAd5ibHVsVeYyoczoCCe/1xJUzg/PWMuyakZ+cPasG3DxXnBZx0mNCsTBR6uDun8
2bSAQSL0U6Jvcw08OJzGn9nQHh22DQ/kVe/SQzb/6j11MBGa6lTG35LrpKx9AVneWIO/4R+Osa2e
wZWPfv+6oMXAh7B4ReminVAyj3AAzv3wyPSaL+4QLU1h1ydp76j4Latp02S2xBUR9m60zw6pItCc
CtReXngXAbQE+oLZ7Vq9EozMC9O8cl1OQNAhVWyTSAkxwtG4J1azEjvJ2tqDQHtk0wwu7xoo1o4x
4DpPmCOQz2SPEOdcOJx8FvNgSZo34XSnIwjUqDkz9ehlH1Mw7qtqJ4aLGk9tQKH9MZDK+YXsPhRA
8mq+1vETRyHbDj/oCjXHSdRbCrYGXZuFZtJbEBML+SXDYWyvFmC7JyZoJS9B857VWAOxBEeWW28b
jD8F/eDRno3Y8/wgj24O7vHFkTu70rJykJGhMEIDGnXJtjF2m42HaC2YEXkmdDHIHy1ACI7mfQd6
xwCTdRhkOGO1x/KQBl/BkpusHIHjh+2vujr107uDxxgQg9anoTZ5V8WbDHihu0TAOAYE7CH6bppw
/qSPiY+ruqKveMZhvtr6ROfnoI7Rz2EGdB3mKI3T7mH0XaG4yH3UQBlQgjj2Hkh6lSAeCdo6c5Mw
sGhn7YrZjlAmll2IpEQKpSFIWwMjJ7SOrSqM9zKLS99if1e7DC2Hna8EshoGSCrpS5gyCguR4KIf
lyoEwq22qw+CfTkjOmqHu21DgD33w2HIumMTQdUCveXC0Iw9VA7zMbFUGD8Ppim9JSyq+d7DIvLb
rsjcs5sO6IM2i0OBB7nJGrH7bmwPnCHot+vvnOiRlXUB3C4N4vIWc+xrdhAQkmLJgaIEiCquXdqi
rwFsMmGvvaARhlgS2RPdDk1g6StchnDHwi+bYcwkIGQM+lMIMvYZy3nt53aC3IjzQrZQbNrf0Yp7
qx/2EKdfAqqvAbiAkMDPEuOAxsj4xS2oA6CGk/yKnPuT0PpzXdNyybINxDYbAxDei8qu+0nUIYHm
DFNfcgke2YbmzhlMD0ViU6TX7ZhhrgYLTlKEUMXCvKsXEH9mi499UAFEgTPGpWRIetbQQmWYL7ZC
KH07vRcfGYmQ6HfeW9SYAoKL3O/RkOFLTRmYAACYkrnXCJO8G3zztt1PoHdNHULcCkow/sp8tzM9
QGuoZ6aAFulNHTZB4gTQxcTQ8Skg8zW47aSooBXIFlCsOJIxbOns1+OONz9cOJ/YDAC48hF57bO9
ggCxgvBujMNcDxHGViEgztg8mBMAuADV+msFc5pn1/zWNE5zg77g6laoRgaokvm5Gvo8Sdg51EnR
JQgU8H+kEaCQMsyK1UH4Y1Aha4yT8rayXgrh0fvVU5cujbedCzcxvtgILb1dgrfGLnmKZwb56PEO
ssOkFMBiffM+hn0RrggJBaG2rGCX75pwzRXkTzVgYYKeqO+rfSIi6PAaUk6ObIyITkgyhdRz3i9Q
6iEWCZMN3SnCcRGCcBmBUzFR4vwE552AV0jx2lDPYh7hbTMNo+8Rg8vqK/x5j85AxmmSywhxYNKo
kuJyaGX2AFpduMUeMvYyl0nwPfSD2tc9f8xW5m+zuN6RATgzfLVfdeY9mtl+WYplMWC6dymQm3TX
Dx7fe2tgyhignx5QjtlOoloKDprgoMpSu4X8vS8WtNGMeFCzJwvqe0w/3zQtTg894pNMQ5QV8RgI
CD2nPueQF1Wj91iJCVWACn4NxkdXPI2/6UR/LBN4hsUbP1Nfoqtb63PQExz/Y+xDXAERWlavD64h
92nS3DHhv5sx2yutn2YKyNYCrHO9AKcIsj6S6U2Gl+2SQMKtpvkvIgAKIb0AXXY1BSVSs++FtkFe
4zrkthVHRF+gS5tHb2MSqAKXuD0h8uDcBe4YqQRqeAztyBcbXeAVuQnn0D0Gtal3uD3bwpCkyoNo
WDaJA90eC36vhjnY1Ol6Z7r4B+ipBc1+cFYG3Gdj+GM0y7HwQ7yIIpDkD+uXzIL3dG32Ymiqjfbk
I7fDC5AyELgy26Rc7Hk1//Cz6meiRMmzAHQ3pEFZCwfozJ+imF9iNQMMbe/nSj+p1nwptKCyjt7H
md63NrrjGspDMjxXkXg2TXTs4oqWBqLzroPqC3qzS20UNLC3M3qsl7yhHe6ncNyFC4Ay+DVLEoFU
7rv+2lgIpVSb5DXvoBQxX7QBQEZStvMWeZoxbRXiZ2iuk4A+q1TfpBVJtomS5kr1UDIX74NR3zGP
7peh35vZw7k6C+BTXhSDyCCvrKn3iSPflunlMEzzAL6vvmUpNjhHO/YUT8M9jRM0oRUqcRUxwO51
+8U9ibFQtItBQFAOoZ58RHxQD/Z5HaH0cQ9ytsDMMNyz0nejRk2RjvZ+4bTLu6F/cdME0SokxKka
f6Zxf0fh1oCZ6VFw/gAvBvp+qIU4Ag3JjOWuVFLQ2H+ZAUUV64g9rm9X3OuO3FPWmiPr+mrrPE+h
GZnP0lA8sZQ7xVdW5YDpQHjpFt3kpM/9SID2Dv3Rj+rr5GcP04TdIbDqtz9MtMBYz7Acafxzxvwa
qO9c/dq1QNxztabxI68B6KRUvoza1U8dGr2H2vd5XBph153PKzSMCxDLN5olEfAEBXIiCH1zWee4
EwfXeWi1ElPxvUKkbVkNS1KuApM/6gXXcJb+WiwCdTKaJ+SnRKADhnT58OM2OJB6SB+mNgvO3hxC
pZ2lrCm8hGevcsxG95YwxA3dWnRPKhAxnQ8R9qa1qqd7bBFJ+yOI6wmDy/gYZWXTdBjSiPmpIKVr
szVTwKFQTZv+x6AaKMXWNOx+qKEdwBCsrTzpvncHRMtkWyqxLboKQOoc8vh+zioLMkebd49lzW5s
OrAWJG22HjqvQjfYFWoyDB9pnEz3cy3kAethzaeA9Ee7LFEpO5ftGkT/7NNoXGEsWRpsq2LJO5Wi
YoKKZTnJMbKFnDTikxIMnd9D4cf2GXC6Uo49EqPjG/KWDv4+y1SK4y1QuyWkcuuvvnvEggD8n2R2
L6sVgFbnmjIKm/RqwSDgRgLEnXU9LYMlrqCJNa906oEVLm1TwIOCDgETDnJYig4qFlXRxz+jutlG
AzqFPiqcq/H/o90EpiaHjeYrFMh5dBLtI9LjMKEYjdLsPTJo9HDKF1zcelYIivtw/llX9MGQ7koH
/ymtViRTcYxcHDjzoXafjh4SJ1A8sxj5oYCHhwnVsFEc5SSNoNjEe1Qx/2FJ/Z3V8QfX7jdh2ZR3
kUWqEWwrZBOzEK+LSNKke3cwy4L31nMkr5iGMXI02ZMZDk6l1bMX1810NKvPvk06C/AOq1zrw7o2
4VywhVdIkIcpzQd1KEA7Wn0rPZ3PzHgEqI1id5ohA3NSRMmJtsqTxWBTeRnZEA3btms9Dzdokvil
5jFAF1I1MsFICBOzE4x/yxOpzQSKn3KGwpaHdj3wWjII+2MB0egakhjKG+E16B+FctD+VnEFKmfg
2QTBBM1wbKURcM90rr1hAlbVyGzHMEh7gZ2QwOhQBRLEf9ZYSGCCRMTf64wqe9drlcb7SE63M88E
ngYRw20P/YrobTEvLRTd+GuQV1WtBWoDMTi7G5p6rg6sYbPKhSfi+hSs03Bp45Q3lyxdVvIU1jQJ
4MipUHgJJCaC8Wkp4wc/EtUM4ZCEzKoldp3L1i59dQ4DajFXwnrr/JgyCjixi0ZstKo3odiGmkl6
mPEhUP2FdRs9NokhoHK6hSy7dhrn5LdoFMDPDqYuWDW4IdNBhAg9zbsw0wGKc0C2W13LeDgv3TAi
Irxbwr7E7CGbba3mBHV2PMeyrA0gM5TnXji+t9HMx1MQVj2sOMyrmwracA1dQeVPvdtyP6xUjqzW
CfwTICnsM+GY6ZJSxZJj6Pg4nMQQwsTGcV5PztcC92Zm5zNVMbYfjXVIIHJJgSiulabIWBosl1C/
MGgI1migcDMO7VIVddNgJvsmrEgX7WU8j+sD7nbXoom8hY4mKgZ0v4ZDTMoqCWFSWJiO0DyFHkl3
BHWZn9eCZb8mYPLAGRtQXBuDjcztGRCDEVLupo5ADumMFYvunC4axm+wnyTza4rSflP7cqQlG6f5
R5VQGfgo+nUqnvwaHrvHqct881xpxJRfyRgCqMJYKaV+pdY4tGU4+OS+0TAsHewwQc7AFvRCRdJL
PuCmF84UzdxABe9WbK4Qh2QM0HJFliU+zMloZqg2G3nTJXPYGBGKoJHdg4QY/xo47qBaF4HG5wwI
euZ1UGsPOpiKZGsGYGenMeqpLGhg8fXjrUXsRfF0eNZaNPCPuiVQexHJTh+MlV16blcP+2oMnpQ/
cRt4IKEGugD/yprA29ccSNsu5VR3JUszAb59JnR6qEQqk5OQFLhFzQb814mgxUAIVA/4d4IYm8sw
KAxAThowvA8zmtuFoMNfmT5GkEDic3FOQ6guXSmHoOs2mWt86MbENJNiDFIVmUIx5ExDzRx06uLx
EWZUD2bNZ27MTGGbiFA28JpVdteZmtbYW/qJwmM3peEVdY1qThiUZMNdHEhomts1tAuWbDc0OVzi
dVBwlg5tSWLJEe2lPHdqpDLfHuHyQzjf/+6QrNZtu6FWjwJEEUxr0gffFdNowrRjhP0vj/UoPWBx
EYcsJIu8cN3ClCkhmJnx1HnPDMwHOEW12bDJh8SDu7j9IFyl/o7BI8g3BBa+vgx4pf1SzV3YAWgy
kK9wVMNfVeWzzzRroJr12i4+IVVm9HYwJiWy7BZc7HPqfPLMvBtj4wXoDPNOSHSoI3YBW1S+BERb
hckHAMMOs46m0cGCSWm8UX5n2bMyg8Yu0ssgGh9VAlfvdhUVkWc5cwifmKUAiEMdOIJeY6ZvsWdQ
2dNBwduYhguKNRth70S9Dqk+siR4yh8qhU1sp8I4VEWUgWlFEQvzJCp22EE3WcYJe6HzCDGQEh1c
lP4gRihIcBex0g02q0rcm5k7UeB7kFNVxO/3Xi+rAMxCBNrHM1UAo1EFh4zVffbT6xcPhPTq2zjH
ZCkXnj3XdAo23DFFC8Q07mM1CwaEO07aGJrgEe3WiILZFoOJ4E6dAwshChIPo2SD4+0mAmOs7XdJ
aEIPfGQfZtiKUjgoGKyjAE0qgVCtKurqbj+RsYcTv8PV2qPKOyntzTvZ8XlfQ6NvdjXrtLf16CgQ
6F+RuAaYVQMUBlKlWXuEZ65r9pHDVYOwgIOh045qjSoLFd8uC7Tv9gPRaJsJD9vxkbZ4EWweYwe4
irC5eWmtiGBtI9azrOTVWiHPMAkBq04axfopaRwsyWmyev1+XBmkcI0dvAnf6zJ6R87DOoV8YqAY
UdG6tn2punHQRQSaR+MGA7cKeQpPgvuwIfJzETgVLwPunV/a6jorYSFVl9U04l03PlQJXW3SZyfS
OimXDhcH7swU1l1oP2Y0qR2C+4YjpC/QBPpIdm4vAJ4HYXI/u5lKjAIS/LJmDCB20A4RA7UZjSO8
IzMaXsQC4lz3rYSaJF6DEELxWS7kZbISpmyrXZAW3EhSHXg7Rl6BcXeMqDvcts0wbggj63wwWjXL
DjKBxBzMglzhoovcHAN0Sy09Zvg+QbOgzW2OWsGKjB6nwqG5GQVXL4A00/gceV0aQIo9LPWOUVbJ
q0trG5VY4OLbND2YqEasAnY9xSpMYUMLiAq6MWDsQb3taK2HHTQ/iJUZs2yETMKFVl2BEoLgC5EA
pnLjMZ9t42z1W7D8tuu2yAisf/nJQoNTWnc+OtQJydi952vM+wGRqx9dEAZIzxNhm2yXOcLLR+uk
mwfpKDitmobuCQRMWOph9U/I3eVF2KA3RUg2eGJlJDRasV+TV5qoNYThJEtbWCwMtIj2kXZ9f9Py
VFB6UZiZw0ecXI1972eToeJRRrSQzLdxvJmVjpddovrunVf9zBG60JD4jFmZNXtJbELg3WSMfGlv
qatdImMIpXEJF/c0LHRsiiEUHGaIloEXo17FxUPYtyA4sEY5iMZpaJreoDqP1/9HRt9/yzGKUcuS
LCQIGPLR2f5LMkmmUwyzz6Zk08HC7EHiKsgIzSnI7Ne/RTn820/37/W3ePivoA791//Azz+FBLVY
N+ZffvzrvfzmT2b8/jaXL/kft4f+7z/96z//iEf+/ZmLL/P1Tz+U3LRmuU7f4/L4rafe/O018R5u
f/n/+8s/ff/tWZ4X+f2XP75+DS1cyNqM7U/zx99/dfj1lz+Q/4rFg6/k3/7xNf7+B3dfAx6bf3+N
//N//F8f9P2lzV/+8MLkz0EUUCTMIJ8nxMRP5JrM33/7FSV/plie2W2ogZ/6GG7wx5+4GE2DhwV/
TlKkg/h+gFzR1I9iXDktpr/9LvkzBkJk6e1x/s3gnmV//K83+E8X4v9cmD/xaXgQLTf6L3+Qf1kD
NENT7mPuS0TTFAsh/JeQDUvF3CwJjN39GapjdjDPYcGf2he5h4OP4EZtN8uzffEgwfyHr+rv7+Qf
Xzn6bwEyAYZcIN4DAbghMtyjf40RabJsSREtcVPRebBesKYKngZ02C/p2JHdRPXHtCr9q25n/Tuy
dVvqWEkgkoN7ZkmX3dWyhyjZuf5R93becgMLog4n/EkQs6+BVs0JiGB4WTC1fdpEgkfvcoj5A0PM
IIbI0uCdBxVQSEVUdXYDkU+wzrj3pk4xQYxG5ik0Q7ubPCL2tovonWxnyMvMAkgt7zCQD94rgHQM
fJ9FWHVggpdYd8sWfOotBGAMzqZOUr/EArHP0gjyQmkCCgFU4N0A3c42Usu0qxSwzNtTBFtQK9Dc
eIgeQOwXbvjFx8CNRU3bSSEYA+arKXoOPddv/a5bS1tDJwIDDeSq7TLDYtS0IrgTiGO4Nwm68WUE
A1QGsWovI06Gm1Kpg6MHfv/r4vn9oQEWjga+DlBySYiSOR/NVpNaQ2IwktJNInjGy6aPk2Mrpodm
3goiww6nBTq6MjFAc3PEX7oXCXPQL+QmS4CzI1DrauXRjky6vXrICCq0HyxgfibCcUn6xJVdgJU1
DSA8kiwC0tkmNvPzKF1XmDNbyDiqBp0QD6BfXEG+g2OMQQvQgOcSFTLKcPeWGegCfOiar13WLUcp
FMRP1dgBzlItENGkOmhKqvegr7IHlDH6M1AKMXAoH6YbREdPflAFZ827aOdV0XqctNYPkUdBPEIJ
SIHtCT9fqoqITaa4fNFsDfcZHeBi8rO5/0poN4N8TqCG5G3gLn5HwwJBUsMpdDDoUDPGF0IQNwbB
DAcKruexcdBnzHMLrniyewuBX1igIFVDPmQgQuF6HiF06mYftjSOAvwDbyQ69DgEFvAlka8LQsly
RMcAWzCn6tpgqOhZC989hQDffkw65s9xIluFNAbm3lxswLoEfkx0MSZB/zTXLSCJFNN32b4XAwQK
USTVZ9rHwTk0iaq2NYZeVXh/9fgchk10jhdCodP3gcXlQJ5WqJdZLEhTziFtYbif4JUZuwpWJ9OJ
kGyNjXELT6sHEXSAP4HKLNTVh0PaCN8i64iob9Q9CUIJhlY9Wg/rdZy/5zYJi4X12SU0KEpy7og3
fWLUBqh0iBx7CDdlrN8afzZo3ca1g/APq21I9m5N5JrbeIJgByNN+PKAPVNE58FjY9liaB8Ev8xu
gzCUWyhtIbSqGpjis2qERt+r6gqDl23iRVv8m8fb2iUgpGkkYbHAxHMEIIeKwPGuvKwIK9cjQZvP
9NgECURKkAfU3+h+IKGDgqC/kECHnwTYk3hYq/WmtmVuQTclYV2iYQ15izLBTQoxJ7dcmQb6q8ko
1PN1kPzqSQPjU+9PIJqXmXUwjVbV9HutfPeTAm3cz4KQd67HDJxagOwh1zczPWRjmp7WrtbHWoyY
m8BI5A0wAizr/BBnC0DEquLpXePq/o4PfvTohAres7bt3+FfHqtcM9u8WjeaXVyrftsDy4MlUy8M
uLtWKNZ77MxAWicBmBksXXqH7u4/qTuP7TiSbMt+kedyc2k27NARCGiAADjxRVC41tq/vrczq1aC
QTxEM3v0hpWVCQtXJu49Z5+cop2nX7i6yOXWoldBSldMpzmqpflc5TGaa6123e+FkO2G01x5a0dW
fGdCxvscxAlHEA2TGhLtLjbXWuepldW59a7uLQOZekWNeZOPXjo/5Ip808iwqi/FEKOgzzmivSR0
gWLKtgMHG9eo7aUzduQwRUCocA0A4GvYZDdZQuEnbNBa2OI4GvQbaysItyrW0xVMfrmdqoFqOyeC
9KIZEiwwfW/MWdhUNY6h1UXHecFCGxUN4iZ28+pBD7p4QzK9uQrzwXjxWUqZqroO034a6BWBZby4
h8bxqmmh+3UGXCSbHmWgkC+XKTy+oGwPhPCGDbVOI6NIoPOpzhWgfq1CL/naF27+MnDz6XQNcb5s
E107hi5BMAiq41VCzwZsjJf5t6lpNki3CJ3nn7r6o66FzdbG9s7JdWwxA6XZlD6aYZJE8G2m5LIq
+2ncqbDAldJQ8l/lbigPXV4gbYyHspjQEIkioJGpaxetYTi3bTJG6FitdtvHibXigKsV2yagNHob
FU0dL+sxn7672ai+60MhnpiGy8u4dFlnPMdQaHUz9pQlvYEbVfKFKc/prgg9n8qVNlQzVqnrt1nr
J3tPT6mhZ6r46huD/OaMekHV1+oIdiLr+b7jRyPAIIAqjhuxs7N0phMAKt3GujehoVT6g9/64WWW
0+Biax2/wtMqn/pBIn4vlGseakFZdsr84aFr3YYSlONkzoIqZnThh2Ww7wQsid7kDL0cojJ65OgW
PudZj3fDzHpU56n9Ga2NeWsNvjpUZgQnxhPGt3Hwg29SJhxnAEEPzy6MbSgLPlX0HqDqp5AjWLOq
NZMCRGrpnyLhY2IUga/lCz119deUJs91AcY+pccqBbpQt+sf40A1Lx3txMds0g39NmEr+GCXjT0s
Y02PwkUrqWUhj/WzW61pKIUZ+USzrfA4RXL4t1Ed1sK4S62AXjK6XGNYTW4qrCuzxmiPNm+IPvcx
5uPK86HmWqEzrGtdJg+Ghco3yGlSLmRe4uUWBs4gb+4pS9fPn3lZtWWWd+NVFo3jiMkGkpZGZjVI
47CB3543evqtGof2vgg6A2FlizZp6dSkz/B9Czda9G5WHCK2SeOeR1X5TKmZb19UqXLhhFB9gcBR
tM5TlgQhr+mocS7rrAQiS2Zlbb5KI0d79Qdj+Dqk1BmXJb9ZrAZNTc2SX9PsK2O0HrW2Jsyl7pDR
amSvd2guav9rIcvpru57VFo9m+LFWNQ5ZZWhGF4nv+k3o1cGX52sT9gSqjE79t3AuFOL4Idm0wiN
oC3S+UTLg01RTg42cI/K16BY5c0Z+N0pJZDZw5XCZWkCNyjFKUi098ZUhIptecUR0rpOmjMUwt83
3xZx34pYK2XYrmO48w94wxkuuffN2NBenINJJPqfXbPDSLi0cWVt1b49A8EUp1Q9wxIGwNC/jxu2
EifnjKAe9agOWnr+G5wwDQD6bocGd9lc6USrbavL9vp8QMPP4MG32MjTUU9IvcXYWvrocJXRPr1D
JLxkiVj0q+LOOMvN/Ylf/2isE/ZrZ2ZeIRRjzcm5OJVMlk/uLUwx1ewFnH9o/+sGl8Da+2ou6VCj
SA6X8eYcwPcn4PGDH2KcZEeFNMY02+aHWMR+2ORhmFtB2Oz5Sxa/vaXzQ1WmqywCsQzHOSkgcOp1
o8bjoc6XjNl4i/O5XtXH5m4OcMrX0zPmoo+Pje8+UlNwPnZc12D4k6sbRs1z6F3NV5delQdgVwt0
N4vyodmejZl876WlI4Wi2CUVFXrrrx9Jzro+kAKI/OJ2znwHardmrVp2B32jr/BTX2urcx/KyXmc
L9E2dMMwaNUQyPWzAPH2u9SHaKojYG0LcwJRQXNOrIlBj/++i39UkLkMcR7X+Y/m1+rLr1Wc/3Vl
GyiUfOT/c83m/yRf/PxL/bZo8/d/8t+Kjf2XIIibN+E/dRpT/jVPxv8txFg6T+y/dRr5lxQUTYBq
2jr1k5+8+//WaYT+Fw0qh7Q4Qf4OpFT5R3Wak08NUYiiFqpzJFbUS1CA/Poqpp6KZckhZAFy7Ef/
JViGa0mCR/KE4f0QPhdbb/3mtrxXn+EPvplFfhtw/jbeLBBNoKVNDHdx0ZnYl0KUcXXs7CpF5/qP
BnI4girdhvEK4pQbdroytKSVAakLU1r9NVQX97NqmhvEQruPhzH1+Wt9c0UMxEN0LD4s3RIsridL
ECu1GXu+j7Sit208AXpL3capq+ku1UY27LERRNOxkNip6P0MjQYis8/2tugiZ0v9wgRdE4Yoo/lA
8/i6zWyE3eYEOQsNkwnrc0o3vo6yL59G2FNAw/iP6A049mTCWsQqqpx8XCW0TnbxVEZ3ttdQmoyD
YWvzODZ1EDY27QsAFUNmDXdeDxShyHPS30vai6uIyne1EaPKQFJiYlBVa35CWVSvrEYNd5EbEJ/D
KTOgFMHG+1NauOI67QFNWxY2Oh/NffLQIeS4kPXgPFP1yiBfyKFA+2wXF11VW/sqBw4h5BAFa0Mq
vztUnjX9sPXKTVadDq8rGcq2oM02yoNBY/8LWyFVr7yIdjfUJQnUJdKHbGdWnns1Fm74TSvH7FVJ
M90VnVCf66GbEMvqSgNJLek/ikBvftThKB88v7S/u3EcXZYtbha6MjAxpy6AmSSy5EW6BSfWoDb3
eubiJ27ggrSlLhHeV7JdDWbrXEVBZgBmajGv2HGBdrSmOoG/PTEGsH08LoNyyIFdPuSKUDZsJ/3g
Ishs58GkvHCXFG66zWKNa51qttuB0b8AYI3wpPhiXMkiS45+XkKXHFRF/XHAfxTG+YCYRYsnHaio
kJcdmNPvmqgAKozaWGZrugb10bGS7tL2qxFRV17fR2as7jXuKzwvZRYvRdPWmxjNbLIoCSDGF+HN
ao6m9A82vYx9i7Rqx1vqUCCocgvQKUjRMdc6+KcjXoiQysciorJ0SWxkfpUbDqUC9sJqZVAHwPPh
OsuRisSyG4t2SaWpLBdGELvXkV+aBxlABsJCbiFO65OXZhwbSBi0VbHudyjS8EBU9SYJ4wcDt8y1
Fwh57wi4sosAx/KuyXpxY6fpdGT6Ek8SAwOsBzsc7+N+wABcF6W5H9LRA+bo9ys979ULpQeYARw9
EfoHRUZtNJk1crWbXiSjFCA0uw6SaGSLdOkmSu4Gjq+PLh8GUmQh5a2PAADZeWJKxrf6DiJTF0zb
rpnZnaZmhp9c4fUrayizl4rN9jasHXVAczZ9tazC/D54VVwizYD9VE+4gSdZ5ZT0uh+1lycY4w1/
XU/KXjk+MiWf+f9LGmUcKT1LhDe+m/e3rjYgW+0Tk2NJHrLP66VttzvbHjKUlp66iLTB3g0GAhyU
Dvi/Fg6Rq9QUqj4BWwB9uLYDCzyLXiB/M4vY+RG7WFZF0RdYGcsKw7lHeW3RaRrcNyUj63UIU3Fs
05oOSRIUnwpTDdST6B/aG69ti4PfDxVUI6t/rjqzwwheel+jupcb6TvBczrihYrFkOElSx3M9VVV
FBdj6SC0pBfM2aaiRPnM19KjqBRJdNGXBe4osxjcVSr54xQs5oOQ7FJ/WKZzW3zhBjKboMx1Q32g
NgUEYMD1DT7X9wlV9wYea6hPFRwoPzCvepolm8B0UZiPlhd19LWUccHHk7At10M72SWxXb6GgdN/
I8wBdIoZWXeR3sf3qkVfuzDNEmsJONzgKucNhHUQTEW3IAg2QkyK9ggUSNRfqV4Fx5Jj349ea3x9
VZtxh9I8sJovyaTCDVlnVDEGR3YO6ujRnnFcoG+7xnGgUsPcyfdFGlx6tay/ZmhBnxonxBSeWU61
qWq9jRe63lbu5uNF6mSVn5cok6wDe06PoAt5eipr884ePaQfWAPmi+zGzxXug38xBhkO5K060gV0
/+vCXnJKCXq0Mzw4j5sH9njafjzC/BdOFlqqJf+McHLqKpO8HWqLEbTspYuoLtOJbzHF6impLIE8
s3949569Ge3k3EVxrzOCebTGPLrlk3CePr6a+dd+cDWnPPguL2Vn+/x9Z/Doh/n+Ux4QdDB1T1XX
bAfTB5GUVWcGPXNR9klWCYu6M5nV/JBcEng1p70uAdN+fGG/nW7ml+2fG2efBCmhjPXHRGcM24xQ
ux5t4n6bqDrzeM6NMu/K3u4jvbTKg5FR9Ka+FExsMWjMOL/9/7uW+X6+GUX2Y116IaNM4qYy92Zw
GSdn8m9/yw/++XG+uV8nO+JAWZOO6p7kp6NxQLR0G/qkNyyGRbjkTLjsV+ZSvgbUzl79VXLmLp57
H+Zj45vrox1F6w0F5cKiWBvHElvduYiNcw9q/qrfDGFYvRkVCbdwzpLpg/uipUivn4vQPm04/z3F
vbmLJ5NDges5nSyuBHk5a/KC2siiXALmweizSnAebKpldAC3euYO/jxHfPQdn8wTUWFWQ0U1fFEf
mlV0A9GlvAqegcIt/YP1EAGsuc+uPOCv4HvO9bq5dR8MfXp4qxKtMfx56LDunG/4oP29EmynFqmP
kPnffAmzOoBsjvng+utj7IbW1RKXsYSAWQKza0DoRgbMvxjF4fA7B3cbwjr5FkzPyN28xiRfB7fd
AGk7wsp67lJ+q4XME9SbQU5f+nIKWsdEiGR3EcY0oLn0GXfCtOq9AKDxb66ItZcqJYkjPxM037z+
fkP+AwGpCTah7iKMtkVqYTGyztRB311MnH9GOZmneicx0BVz3zA5LNivdgu9lZDWK4QW2VpXNOvj
cfvxlf2Movzt9Xsz6MnDyro+t7SWQfVtjtFvPx3VJqHduYg2/aO2hmD1xX+I0MMtIYotwSn0e+1c
StW7s8ub33DyLAOm56as+A3dJrjpf6iv+Z25i1bGjbzHGgav4OH/oT55Go31c8Z+M+jJt1AigUgq
2gdsvyO1D9pGnwEJMlnbBU0mMZXFZZ8ZzrpABbancKAtG0MP91Ifut3Hz+C9y5eK4DFbWqbzW3BW
qaOcDlJmvajlQOilS5z224Ru2cfDvPfFvB3m5C67HKZLx6Roo/dYQjnEd3Mzw3tMSJD4eKR3p9O3
Q53c20x0YvByroiGGpauG7gda5il4iJdqvX4rOxNfhOtoapVC+Pu47HP3cyTJcTsJXazkqHDAsFw
LMxNUXUwE7Jk/fFA7626b6/xZMkgfEjQ/eF25tL5PGrGjZDJmYn0zBDuSV3PFYnbd8jkF71yn8K+
xxgcPf68ij8q9v5vU98ZtlDciv+5jntzKr37z3/xnzKu5fxFqc+hhk5BXRKwytTwn4KuTdV2/sdS
mbrDVO+w7/1PQdf4y1a64uxFPJflmBzA/tHdqb+o4eq0AegDK/4j+0/Kub++wbbDn7HmFD2dlYZ0
O+dkGRAJ8ouRFXRR6WBWNUCYGE2xhvvu85ubcvP3JP9WZTd/hf9M/T8HYsc1SwgZjdid+Ye8WdWM
keO1h3dnUUjZL5M0u01y2N0mfI+6iS+KUJzRlP66wP0ckCUUXanJXdQNdTJgmqGzIsUJmGVOHlXl
IG6BIiV1/96vARRWCVS6wF99fJXvDErCIb1FzEaWQyX516skkLAt2obbmcvaYsIrLW+FxQZAceCm
4B7GdpPWZn5dtdO5btuvT5J3RJrUrXW2IYoGmH36JJkA7RYpHAaHKX/W65DT9Evt6i8fX+A7o8zd
IIlP0XknV1IirJvq2XKpF9/6gbjF5LOpOWcWj98HsajDCl57k76zbZ5Mq2oMbavp4FR0jbt3o0tM
7FDyu82fXso8CpgjOod01X42pt+8kRGu/s7XJUETFS13eAe+decU5wopJwshj2UeRRq2NFxBG+3k
WkRRO7bZQ4htUHen9RXWsWu3vwYT9PHVnEzff49jS8nnLNBQy5NVMPKCIUVVxuM31YU9EvDQ41P+
eIzT8Pa/ByFNlLwtPi0xz0pvP+IBwwXGVp6+GOyjRcnLpghqWfVlbpnFonObeI3tOv7GsugfgxqL
Ue8FD5NvjNAhy+7Myv/7a0IMHAV6qm+0J9EQ/PprFJQ9p4wRrWZByAuSRejGAU8MwLjOfNa/31xG
cmzdRJ9Oi805eYha5RlR4hPJjcNqPJLQoFa4/6IzM9Z7owhDpx4mGINQzF+vJ8S8YHjEF8KIo+4H
lO45GLJPHz/C98YwHZ0e+dwsNH4eit+89Fps+4id7XxhYA+QhQ4boD6zKfp1DpwnIm4U7zwd8bnJ
ZZ+8JCX15T4VzPSm7xf7SqEldhv8S0WSEcgS4AeNqwj+q8A0+S+eEwZ3rk1hL2Z7++sdVCi3BzHg
VUlnl3entGGX1IDtP76HYt5t/bOW/bxCaoqmzjJGujjOhV+H6aIaR+j8rc1Bt+HOiuFyXY79JdA5
DVmHvjGOQYUXGF/PqsIaGW7613MB67/PK5QuaNCbeAN0KU8vdWrmcr+rmL0oWauVrtpJLNyywrGb
JcC9MOMDzD1zf995tEK3WU3Zi5pz0O+vF+6QM+mjPELirQm4jvIzN4gU9xLOCso75h+yGYozXzmS
it9vt4OqA4GksGhzn24d+gGWA6475J72RQghwdqOWk3+3xJjP/9bYrxJn7LiOSXvq2++ecR4EWy4
0vxmMTMMFCFE2BZnNHl8naDX0CoD2Te490OS9IuapdLUHmZg3jQ1K3xopQ/IUF/gQ1q2sDbj5K7F
/Zrrm2ogsTCL1/BKchfHEae3PW3XRd5ky6S7NgA3Il/c9PVGD3cxyQSpc9WIYeNhRKxq+zgHTfrq
qOnIN790EpR2UC17h17GkK5GP1iT6hDTwaAYNXdQq5S4QqdZJAPeLE8mx76NSuDIwwsMgoWv4Uvc
J2GFNztat/IzUYOLyht24ZQDzLSf7Pyxh+8FdYOGoTkjJpaiPKJMG8GMtKA7PWs1GePKAVeMam5h
JrfW+OBJNOSPAXBaXcJV+CTafu2njxbdCafZ1eltPzwAK4xoKhbGHZ0eYocOfUzVEVJ8Sayffu1B
Q3IFGJMfFm7VdnisNKbL6tDgcs2AhlPuXwVgVqX3FYnJwnR+VMhgzatY302VsQlo68bI0xub5Kyv
NoauuPkSt3eOXKveW6QxRHKb+AsdL3j21KjygIV8NcXxdYnQG63vYoovO+q7bbrBiGGQS2oxGQwQ
Ne1DbK7mnp8tFzza/ZxwImsNbR55vsYO3/WhhcZNCE4rljI6lu7SQTAOvB+iBhFNPXC1uLrsIevS
ijXzeJX7jzYP37sWACj1+768sGZl/mueE5q0NYhKCLv2EKCibboLo7j1m10L9Vfkd4Mll053g3XW
VyD5iQZrtBurNcDVtwtLezGmzaQ+GZW71OP7sP8yOGvCkbBiCneb9t/96ZF0HAPgD0z1Yds3B3I8
/Qiwz60RbzoaawUovTrMN3X5eSDpoIpeK3pfZYNjOcRirO07sNWZu0+r3VTgvFYXWT2t0Oouo+4K
97vLITrAAiyRb2eJg7AZvnzz2W6v4h5mQrADjAHF62VS3/PuPiI2CiF0jOV+iKA4XksAmwmwCYjW
uNygNmmPWUbOV+yS1QouJR4OHGh3hblOGmfhRRw822hT4J9QtyiUF1bnbbR6JutjNCb6RwO/EGJE
aQjaqlp9lZQdEVg3sd4sulReDgUSYwuDcGZtILvElbNW3rWRQz+CBqUIUHw1vIEMDDomBFgKvs9g
4RCe8fHa8N5c5egmQhIqLHS1ONK93SFZDqaczgfngR+1j1ah4SEICLoAdTEK4CsvribxqeyV/fjx
uO/shRyHSHkDnDNnSuvk9F5gBpKjw5PKR0gJAYYQKvMyKj51NQCEM/vAdwczXHde3H/uiH69yLkH
XwUFm4jWdRriG4jhUVR5HSDL7Gqcq48vbV5UTlZbh5MNOjsEOoZ9epDT0OebVI+glIWXQr6MxAR8
PMDvz8xBgsrNm/foUpz2IdVoVPjtYXcjw4UuGTbQ+lwgu6RrFka4CekXnVnTTkWv7JGoJrNJx4Zh
WIip5jv8ZhtmG8mo5/MxyiIiIYuGr0BkxRrxFhnB2r09TEAQ00us1CjQA/E45dkV/d4zpdDfH6Oy
OGQZVM7RjKmfMqU3P0Kv6iJOOZQjW3mNzFdRVUu7+vzxvX13DItNEv4+pISnVaWhTXqJyBmpE7gu
OaIRUygw9O7MIzwVY3JD2c5yNWwQULqhTPv1hvqQEZ2Gk/WidpjrOvyOzM9Cqh1aNmOPlzPc9Sh+
FqMwG5BUAXzdCcUF/i9s+Wd2Sb9vzRifkxi3lq2SZZ483FyLqWgU7Cc6N95nsn0MJJbWInH2RlN8
++P7a9M7NYSyTZ2Haf563aEWVgHmWRBIJa9qktRI7IORxDZXK3YfD/X7d6hw5yo8n7wxc6Hh16H8
ENM2HzqHP5oh+9AhIqLXWcr/xSg4VAWTGGWU07216ICOFfH8UjLZUaTus6XF4vbxIO+8lXzBpo3m
3OH8f/rFm5PqcQoxpaDQQzdFYgsiqyR5/XiUd24Ych5OqHBA7HnH/OsNs7Cql+48ignNMbEhQ1Tn
pq53huASuF2AZVA+q5MhMK1ajVEw7Y86bn0rlpeOHm7/8DLoq1ncLeZ7mwKeeVJ77sHE2f3AK8Zi
sCt8OROiQWv/+SC2sIVLIw/Lw2n5why7VICKKRbYcYZjkIX9SqhO/ulSwqW4BjZnkzeZGW++nW9m
vNANUVKNnF+m6VtgEhD6p7Mdf5+WCqdeS9Fd+XmSefP3a1FMtCMp/8EAi4/lnFLWwxzexHVpntlo
/PYK8+uRzDAGQ3GQP1nwVZykGDypK002s2lTeGTWpC+Zpp35Ht8bh4ItdVtMwbQdT8apTavr9JwY
vNDr2R3bnrYjRiNcpV6dnBnqt5d5lsMyjzncOsUzOnnRbJgehg1UGX3WlT7NYTzx8uO37L2LMbgU
l5If6/3pKlG10dipiSlMlWLVRU/m+IViwplBfttOYLCn8ov0z5WOI+VJEaIK6hb0F9+kxJc3AWQM
gpzEGGbL/nnG5f3pJQmIyq6gZISxndv36ytdWb3vhS6vtHTDa1OJXeXAlZXBmWfz+46F0z7rKh/n
zy3DaXm5rELAKgm3biiByAGubl8tG4GvXnFcSynQ5jYWXUcJdtXeODxE+L+WbWeTGU578+Hji/5t
hVVYinntXRPLh22a8///5jsbbDZxEQ5OwiPE01hBkStggJBVbT7ExI1/PNhp0UMxVUjsT3Phg6d6
CibQ4BRF3GS2MBV1lhF5MeCdq85xUJLWx64hcNUtzkxUPDnjZFxmKVQHCueKMOd9/ekiRVtT1bVJ
SSAHkB0s+q41M7DsaDDXBcBAbQuPw53IJorwI19asW9Pn0D2zKTO0ot1ndy+rCbf1sY9Cda3rNva
4GgciHwVBnqXfmodbyhAl0WVQfZFYUM7oPk/iBCKcwEtkuWXDhSGuQIqwj7UbGXcibH064dicurs
AoNsN71GQWuRDijhmVMOyxw5uYvUdvzoU1BppOLlMNnanUlx2H9OakFK2ISMs7hk210Ml5CHFcF/
WTHz56PRd0Kiun23u4EVRoB2GtmZts3D2qsObRzPZ/1O1678ToX+oXUH10bK3pMPoeQckmb2to7T
riGCdQWyarhRnjYSluLUuwBaUHQwKPJaZKsh5iVWFfgS7kuTnonRulCBTa2eLjvif+4qxOVWQmZ6
SSizqal9B61nH9OUX4jaUNFTqSa3hXejqYGlKpQG4rgpK4h3CpQkvB0qDOBifgPAz7Hu9kj+qcFo
NlQ7YomG0IX/JEcwO7GO5LUdhTgAJYjWruHQKE+yuk6WYCVnj+hQLnECeqvQMaS38ABP7lVoVfcS
9pbbYnCPr4YyLbYFSK5VXs3gISsJN/5IkLyf2PEqKDrSxUJbv6qlNoFcYlweYLBvS78kvtS3t15j
WkfoFO7a0nSM4lJI2i6ozjct8CtseW6/LLnYi1L0zkrn/EoOQJde2rBqLwfwgwtbZNpKh+m0NnzP
3eaZma8b0yNQu4FNAGySSG6HCX2gU7G2qKdf51Vg7tuWyO/ck9O+TZrs06jcERPDgCw2LIj/ALux
F+xqrx1XVodRcUNGsIA3BbSlSw7XDhUOW6yjIKrJMcVGPxeAL+AkognOqSW5vRq3STy1l4UZZCSe
RASVtcJfa71t/KhHy7gPs0DdxzaJJ/hnCVwELAfqOyDdpB3Ye4KK2nB6LC540oWxGFv1WitSWOpO
N3kh3Hhb6WSzmF0jlrbZ6hepyIeNgIaAqqbL921s44KI2um64OPATxGMy7gMJyKYCV61G9CFwxg1
x8pskosU/N3CCGOx8IbM404SdhVAl72yNNTrPDzt0KeNfumXyKDtVCPWu87qC0IpbChvTXKdaFNL
zGTa7cCL6ze+n6gjCAdI4BHqHll2zdH2LdTVQdbttEDp66lP1L6Wdo8rG6AXZgE4jpNSFy34uaPr
Va/I8bxtJ4f0ilmSO1cRGy81KGQRZRms1jW178hy7vgb2SEytY4zrKXfTalV71SX9huDmeHVSE13
T5Ei2oRxH0E5KaA+NXyYfhlpV11aqgNiMRZMB3auxAfwJS0m7cI2mvGOsI36ahraaQWk29jV7KvX
VP/NS23M6mUYOiTCx0O69ky93k9FXG/qYsT8XwrxMrYpxb/edLfTMAIbtkH5LVQOehpBzrQd43h8
wXsfLnO/ci5gWYb4wnVQq7rdbwJQLZ9gOIlbCDL2d88FOiWmvDskRR9CEwT45Y/UVWnTi4UABnuE
NhtsO+akfYLYfS+a2ZU7wrOKzcgkWFNgbyGkgIRUAt1GacELGPt+F/pRdwcnbdwFyo1Rw0cZkUJF
uKQvnl6Qj0IQQ+4PpHa0xTdlM4Fg3E7DaGManboRaZx8UYFD+hE3WBy6iUAAyx9otLduLL9gaAAI
XPjihkcEVzlscG+lUnutjYzYtaKfQtzUFvzNmFiO3GuqF9eOqhWFHnkRWgGYcw4Aydeh8AOY750u
WP9NdZXXbrQiWTx9EvPqsag5a2+CqQ6eclvSLRuKgozaMTD9J425FveC3sWAZ1JIgfjDdWBvZVmR
cOvq7kMI6GNfZ7mTrVnHmWCEL0l8HMLoaurMpw5A66af6ZKaQXi5KUrr6+SGRFeVXTlemHCKnhur
re+oFASfArxc3G3NuHVsv3zSzdb9Qh3HIKC+GmfSYSHgn5D/tspGkX6OJhfKd++GRrXq0jolwXhI
AMjkIjrqiNTvCVcz15Ii+MqfyIvVEO3PoTh4v8dyQ9UjwBqR0ZAYwx9WmjzzPR3F5AfbOopvhBs+
aw3JYXyrFFj8F2Oov9luRg6i5jxrEk515zBhDQ4lKHY7kiv3q31ZCrKZYxRpU+o+T2kFPVjn3+iR
jC1U1WRz9lm3ycZOXEy6V+41bbwdRLHGwPCsUvI5jUh/1gz3VlcZJFbTbD/nEotUUdVf2mGfQSBf
iYl+kdWa6yHnhogGVu4UEfDDoo0zOFcXguLlsqUZwX5uU5Zyp0Mw8UkaNr4KL2uoMZbmLsmUWmqV
fUG1i3iCXtvkYMYBlN4PpOvpTXrle/2uj6C5dETajO5Cz/yD8BIUmyOZ4vb9kPgzVHHvUijRSChp
zWmnkvE49tJd2KH5vWvtKzPpr1sP/jqu+03kfDUxg61qCx5HZLdqicco4VcQi9vapKTlLEV6Nq15
HecKV8fqFEX8oKhZRANZCJomJVqJ8gvKgHSpBTyPNq6JNiiynVWCxDS074NJsokawPM7wMng8vmL
MKu/24ENJT4zXgzR/uhq7w6zNcVtsWsm+xqC76XG1moxU9tA3ZORGwKJFln3XMWhWOi29uRkpAWO
BQkbsClGkdwXymHfnNuLAsmzDgyjSL/zDZBbwOIc+tYhJireg7ZKq8p9QuvBEh2Xr3XeAEnqieTz
iAeDobjutfwITz+iQy/X/aDWRRfvh6DcJn7wmpJfkEUanDjojM1YM2WBaXXpG5rF2jVpHhCBB4kY
Q3hd0NholL/zKmJ+YrQsehEdex/kTRGNx4TksonY1wzIHWQAHnJvXDattbdkfGsEdA7CGOmNV8YX
jZaxbFp0Q83SGhf49b6UQLBbqyPZ2SW1t2xppwRpDBkjAyAfFhvZ2/dwKO9EUXb4NGwPh2Gu3RDs
gOvJrY4Yz472mJJFya7QhNsK52pU3/pKLjWgfaAGP2tuqBYuE/syUAV4vuZrVuW0ynyoN7avPcvB
uU+LXl8ENSGNXbIJrB7WcdZfKzyWqjX57CaeVt+534AAPuaT9wkM5NfRm3WMEoNR+7WCZkrNJSB7
9Gh5FWyojtYNyxGhuEb/I8tetImADImce5SXmYq36WSDSL0HuUGSJ6F5wPnxzSlx5F+4Y9oNKUYV
N47ef24T+WkqxgIeUWxu7RDQpwr15ygW193gXsq6+xH0KYWGSOYHoJwPhSy+DjougMIwmiWn9gvf
kwBhgou0hyLtqB0z8kUb5csS+JKfN8CPM+MTMJfvUTmyPF3BJVtm6sKamufM6RdG437zQu0q4yZX
w3BwIutpKNIl9MI9ouuj7QLankKC0vUblzCZVgPITLVudg5Osl6ZPhlhQ0LgEGEA06Mj+gVHy63V
uEyfF2NwXXJ1giNVxK6Qxt6y8GgGgeW0YAQAUzRhj0Z5yU+/SvzsejQ5YnY3EKhxtSa7WDfniKQN
ptllH3T7nsKHX2s/00c6wZQ1lWtDTx5UnRx6Fk5CS5ZTolFN15dZTcjtQGKSCWGx9a1bHfZaNm++
65ve/9IR7BjljwbbjYr4cJXZd2UXHxrDWPDCfMIYf5gMtSFWAIBzEyxMeE5t+MWO7nyPz6oElGiQ
bF9oO3dId4knt7mdXVqTdSmtb02I7IyuaAJ3fDQ1gnFJV3U/RSyOjh3eZ/43SfaUHfcPY+J8mUH9
fgKGqwwikkqdXVfDGK44C8hmHWfGawEbPBqoaINv1v3XjCNJq/pVkD6mUfPQAYQZoXjlmruLQ3sZ
keKC228bm7zv/5ej89ptHFui6BcRYA6vYlIOtiSHF8LtwJwzv34W5+ECA1zPtFsiz6natWuvYrFj
Uf5CKwF5fOBXiwDNj9m8F40nlfSpKCpvjr4otz2NacikqH5YAt4Gv8ddTq54tMnVmvRnazcRlj6x
VWhSFMp96FQ1IaPUFCQk7Wo4hyWzV87lB5XPbkB5aUi06cGvzdma42V3IJVGkT+8Ry6bW3uGZy9O
YHWLfwUFhRb+xTJQ+DDwpHF0TDP0GxJ/ZfGDyBaoWcqmVBsvVlY46oegHJHM+PrZ+xzuMwTogcOw
anzZWnYljU9ukOgHOXlNkGHHc9PCaqp1FhCt+dyXT1L/7Aw4rhNFR+oxIrOVn3rm2uNaqfKaj3Jg
6uW386vcH7PxlZjZdZnMGrdLv0smAneFkVitYEPLvg49fEJ+Iap8MyrYpEEAz+pF4MFeGU+NFLip
vl+S8myqhadnkN+i8BOH4nEulD+VkSsNT2SThmz3kMwJF9p2mXTX8pJI0oa2LDFWi8nwQyDNJswS
B0iauy4lbKRu9shVYyVIXkhGaxOKe6jyrHPuh9A4Mk1hS3YONxUIHLn8aZr50k4nQVNZcAgOMuuH
UyzYchXasYKZgn2HlrtXHV+N4MCkyGR0OpL9terBIxnd4MYIMmd7q7P1nCpyBAZAt8uZDvxJ90nE
tUk5toOq32WV5oWN6UrMe+UFepz01YEZSuFzNYLkmEzySzSNPDS2S/fVAWZE9d6N4y2Gi0okTJxe
IkLBcLxQ5HoSb5EJg7W13Ek9h5hu2hqovNQZt5RaTakuXb0fxDsx2obE9jmtXGPZc/iVhA2N71tT
7gTEuXi8jZQX4XVqH0V67lTZJSBxAxRIRRKpqO5MyQ1R8wZTdaVu3GTaE3vdBo6PxgibFHOeDWsj
0kPGGCsmwyAmMPejkhxDaPILhClZJ6F/FqnaSTYPIEiz32EO3+qAhYOMRJgKtF6zTwP5orLLqxpH
0fCY6KSwzKTo39K8VTpf8iI5Qcg3EvHpJsTxpTLsMX9lpHFBKMABR8UbZfwF+aeYHbL6WM1fxSja
FaLMEv6Zn0FlcJuci1jdpJB/JGKNuQSX5SxFqa1Vdqy7xvQZi4c+uEyDq09eTJzSUNrG6I+Nrwb0
ayeiwNjZ3NIieAmWAr3u+Fe93Ly32R2w1kDDr5O5nMYc+S0N56+K8gRLyMZfMAgW7xp0uIUIGvgz
ItYctd7JabEvuSm6HLxS2/gJUVCNlR+I0eacGPaJDM9G0X+akRX4JXRrtjcF6s/KAvDEmy0z7f/R
sYUs6ZmgGH8yBRuB3DcXig+gl+26mbvkR9Xa8c5NFtsCIlG/qk60lP5mRWsQY7oN6nbfxjGmg/S3
TFjCKJvfXtBOobzGWk51dx3ahVDGSnkhHxh6fEJO4xBFXlIt4z81zNJtuVLKRXBKfdjvlyyhz49y
WzOSa9Ho+zxWQV+A6QWDXE7GNoCUk0vs+BgDCo2HkdTLLDCmty4YwQncwZ6YPA4SRMRFfiUK8NCI
iUuWP6Ajw6XM3BNDYItNdzWoJKNIp/OiKBi11RO5y8WLSdMl3TvtGg4nnb81sfUr+ohz6JMAG5Zh
hVNafgzSqQ5ZjzdSL9fit3bmbK+aDb6Ngza8CgQ9Yll0GN84XWzsdcuLDPI0W7pk7Z1cZAIhN5Ke
gOEdnSZ21XKb6+/WaBsBDlEYakKyKcqPTnhrVTId4tY1iPAMa5OPpXLC+gYGj7eM+yJkBf+pie+i
fmiC80DejUZ4gwQog6jJ6ibLToJMKEFqr1zdGDfV4Evqd5rNO63GDYSo1073vJrBoKa7Fs6CTIad
CaAvBz+gdaBm1Hu/+Kr1UrZrlCJpjWG5k8P+MKjfUo13qjxDy5ENH1zAyVo+xqrwlZRbrgSrpfN5
RdjPFmBPZ/L5i/gBPy2TXs3yfY1aZ2F7JGFUN7dJ8KrzAGrJbpEIFvunqj6xnKb0Lo6kIvoWc2q4
03QbG91QwAJuh+midltjfMTWWY8us9o5Vk9oU+8ti6vR5pvFRokiN07cpXthW53ITLrY7BjVKL8u
iZs+TyhhYkD/DFQvXnwuVIMIjVXjpD9j/FxvE1nzpGR+scoeAktK4KGucHmZofkedwNro3CVFwB0
QYzgsQTQ+grrQWb/TYTEISGwB0K3Zyqzr8fc76pLmUNSy19nOdpn+nLNRd2JiCudYqLJwGc1U7WJ
MhTT1PrMx+SfQQUshIaTCbjy5tMivvfKThoPuPvstiEIr/E0MhPL1lOaZ234YbtrobgvwnVUj2F9
H9vLlL8LmV9khWfK2Xcc8aAKXXmYMHoSEbcZW+pGsXDAZ/hI4J/zCOi0B3tGordfmNXdYL/FGhSI
ltKR2I4/U6LV0cYbhd1eEEOnwbHJNW9nNHNFDnNOJhkxOzbVuAfBQqA2qqZs0jLPK04AIxoxs/x3
dp34o5oiPFR9J1YUQdX8syjiy1AMz8XEttIuvi7AbR1qTt1S+ReSPBuOxJzlGl4vqeFxSLAX9iDT
OF+MdtmPwQI4PiHqvPmFWX7tZ1eq+Hw+JqDUurWJZVwpHdMWNZx3WX1XSI6vqJdmp5vriwKypYhv
a7NclsM2AFBfgunqp+2Sj1+JsJJPgg3hkK5gDPsUFQ0KyZspzkQ4eFa6TUhFEAhlaYr+2iY5FXmN
L9CK2ZrLxTP5L04L221IhvdcELiCwPGIjROpv0N1WKiyjfy0LLKv58rGnI8CqsRQXzDcoQ046RKC
hl3R2szexRYq7foiu4G8t+I94PiSpjCdlWMLRmmsLnpG3lUpnaquIG2zQ7bRxtdh4SaJFrfueuRd
8SrpI2pi/RAk46i1Z01qidYzHnX4AOhlj7S4cptToAi3yhLADYl+QkEWyNE27VzCVK+gwn9UwbqW
1USJmGPnRBFkv0GBnlnPPKxyfaRi8ilLm4VQ4KJ6kbjKZWi5vRb5Sgzvo1F3YGndllqmTP+IHPSi
9l2kgpiYCGvdixXtVeG9EAkIFL7HqdjJ4g9mFjsbQZGjSDQVtsUniZi83JT5arAfY/0or+ZRU/Ln
sdlBCXTB/Djh+MaE3LYMImnFzNHZNyv4sWhJUHZnrya3xeq7bT6Ndt5Eu4wc3UQNXuLu1FcAo8Mf
TiDbkO60w24VL3RVhMfzaqCqH3HA7/Ks8frh1nFJiK9FY+x490XzG6YbTL73tnnCJNrE2S5tHhGg
wZj6MwHAm9fhPYAukumlDZDDTbURQ2b/V1D/Q0qghKohkB5ncQEdS8G35nli06Mv19G0JpPtPVhj
NfFG3fght+dI3jehxFUk7MoOhx8gPsYnavU2R88l1Klo6EUYn6wDAQGb6Ki4NV+zVA+XvrtoygKy
ztyDXaE7MJxYWdN9X8p+/XoyN9B4HQc+qXEKLopQ3iXrZdKcOXl08m4AgaWMN6GkPZUEPxwat6k+
DaE75RGUp5zWXVPeAj7qoiCw+p9p3EymUDVu76K8gGXibH629UcrL06r82RP72OybxtpW02mozc1
v838O+PxTAuNE8TYrneumTSor8Pac1G1sLTFddY48ARswlA2SIebXFRxl6KSo1DHc+tVyPjdXBwm
SXVSUlejdDmLsbzN6boCofQSo3Np9Wmlcs4tYEAmc6JG94Oe0kwRiQjS79wSNvG6Dg5pUBvxbkQO
TGG49WvGDAblwjRxRROObkL6jRLwYYydtFtc0cnWJN5pKyCjcmEfPBZ8rosAqnxS92xCIf+Hx8YM
dmJA2cU4D7Dwa5y34LUkIKTEvM/4BhFOoGi5UZ65UYOZ0zLdOAN1wNtWya1b6KmLfYsp6I9Iucvl
krtTG+zAHztda30QU0cJDacyHXZDbqF2fgLPuERLcAlBwleavlvd3IvCxgE3/Kzm9J6im5cE58Gw
UZJ4R4Cr1wczMDx2gA3Oxlhw0yDxDSzAmWzudDGTbSOcw8sS6L4qFXcEDsUGvPwO0QSJw6BbqGcg
JSypADo2M/gvWfpbl4Sl96NTDvEplafHMrR2ahQAnGqcqdYGyLGP+PolJD+FXjwbbblnYK4LkpyN
8W0izrqRlDN5OXatJAcxCi/jSPK0Zv2Fk/UGKnnTVCLfyXp9XAfYxGH60uYcl5r4M+r9bycNDkZE
t5+JuJ2rPSHaDjE6NhWNHYbPopT8zFrVUZOirV2Y/pDA0qQ9JmJiD9T8MAz9uezqZzM3yE7HlOiU
lXJmQdHVdI8FGEEYtktY7E10paicX8F9eYoq+Sj6NxaN3YXCtRUHdF/lRW0Fn4zfnaW/V/l10D9j
y9pzYBP/PUvuHISePpJlPg17zpN/aczvyMErVuVv3XUXAnNQJjOmsTzpaA8Jv4dJiZINxbY31VMK
Xh5ysUT8F7hbmRp5+iuFf9GCgmsmxsdSpscOzrDmZToTh/xnHg2GfYKD0v/oOEwiKfnIgjVCd8o9
MTQ2MRxZdPlTIr81vHJT+tuR60pPTyMZ04tp+r5fnjGOu7XhmSdQK1KKU9wtxPI35KMfe9LkucSy
sAXGSm3NUMVv8m5b6ppTFhJUxu8hu08qLZPOGIEJ1hjou5aULUnVPfZcTtPMrmCZOUmtXxX470LZ
7Je2dYxJ9eG4EUnfPQehsgsxOI9L5ZL07nAnHSsJQHKDvlZFVyBrtpkLv0iZT1BUifUT149EyM5E
PDGvi/m1R2pdwtuWy1xpkJO6cn2DwX1/VRDL2lSG7iM1dsPbvmTyQUM+KNoQdHhDfnOBUTbZdlay
5QZxxmX0hnQ4xrG8T4myzcfb1Cc7NXowv7JBWfHRgivJWBQD5hln8WHpi4sM+UysN1M/PcuoI0Rs
FX/CoxD3bp1ar80g38K03spI8+MKzx3ojGYy1YRvcFn70aR66JW9FsMnzaJub1p01FRoaty+KAql
AE0/IeOaRNlUmJ7OTSfgmQfy9pdR5DWcXllGxjZiiVdP+xS8b6UHTl2GrhYGnBuTeuozbS9Kqbvm
bg9m6IGNb1cKm4lmq2n2lN9Qvl7SoDtEvXHXMb8TkMye0iau8SK0jHrR9WRLZ34ofoike9Q6domp
dmcB8s8C+qxP+RU6QWVQ3ks3UQOX2fe/6dL+65PhH6wqhWqa/G6AzWgMOXOiVEn1zdDP36x83Kyp
h5ieAbtaMgz7QPFwBiAfLcIyoQ0GEXM3zWsMXPxAZLL7mM/tpZjn4BLV5cME/04yszsZBAWKef2a
DfNIKFn32bNmxL3J6opaBLM7pcp9jsIfoZqeQpT+6mX1RIb4nZaI2ht/n1ePdYCtIka6ralfk0r6
N/as/U+rJxd7eu8qNaBSYVzabdGlmj/20WFuNCfgq66aXvMirano3EuoaivsO54uOgN+p1aFH0VJ
r3qTxf7C5k9RBS+EgRFoywdrjyouNaICJ4Lz1Ic8cvjOI+xxdakl35oNZNUeUZJ03AyPbF2+jKGC
/GH1EGg5IOpW/qvSHpZGpjCiH8azAdII3dJgki8CJBxKySJPm5BCFOtVFbriGuFA1BQeFU37COPZ
N9Pg2hdEWizlvmvEbSRz+hby3aSkJLfRlyfjrNNDO5I0XUM9dYJBfWkU5HsCzDfqWP+VovEahvIz
NMnSFAMi2K2K01YU9lFT3FuK3k2uZH8AHh/KOL6xh4KVJJ0fihg/8jVRveh1rvLyw4gTBhpSfyj7
+IFFBxO54RdCHm5SI7xoJoaVNZO8DyYPs8KuwE6AKG68ADE4DkJ7heVx1Jthz8Bmi1m29JN8eYPS
iODdRXc5MiBU0EUCh2fN7mXMkB6DymMt4Msc66sgda6SWFfi0Xx1KqgO6n2QTh8ShX1Vtigw8iFB
klQiY4fV5wn3+JR1zU2TaEgrScaeLRpHeVoYOsrexIZMM5LTwxGHHvJg85hs/OylVFkd6cn0rht9
O6pMG9AouM+wTDgwtV7NMLwN8VQ60OyAj2f/ohjhmDEsNo6XMlr+mIV8qvW8LUdIn0r1NrDvQjgc
WlqqvZLQ9zoT0bjRwVARfZUehYATR8G7oSsS9VfwZo3SDbwDonR6IcbuOWTRaezCr3xsMCNNxwb5
M5iEXVgulaf0vRfISAF1vxsL0JxLbyuxdK7kEKxM4DTdtMOetGuNmS54yRm6s1XbdpQUOYVO1MMp
jMRzKrHUFONWSpBUw+pGHOtGqrhjpdhvGnOXMK3NhWkvpPIWM6LDUqmyCTvqVCYJgmweBaH/iDP9
UZsMIGQ2dpALUdJo5NiavJCqR/sV++1AQMpcHkpBZ1Rb7IJZ2kdIP2aVQX3IbdNaM2AXNL5eTF8W
OfCKKqJS/q5j5ZmO224I3YktrJgbUGZsmJlAsvXT0FD/LiFBncNJILYsz9mLN+WLrnX3IoLXO+S3
JEVNodIM2eDqJeGa1b/xSo/TSCOOwTBPpeZGQXEz5+zC6bSV4x7Pj/LeMJIRSuPZp8K2KV+N5V0r
QUz3d1GEhF4FnyaQDIipL6N8xYF6DpX5RKLPYWTaNyb6hmPRxUxnL7Nxq5XUjfR8B3R5X+rEIi4T
g2Oz2hvzvM260rasYxEyq1cWZ5lbpzNMO6AWLKzYlwX2xmJln9TAYXPV6VL9GEIDXqU6od4rQDkE
6d5a/4o58+UO+wcDiChSXGOmyOKFBP9qJxZzM4vfB8FEfVlCeiWme6X1JjIibtANEKJ5pmf2U9R9
FwSnwlQgOspwbupNr1e+CFBHDH7z3vKmTPVqRfChLW8zgkALQjix3yMcDXh00MJT1Lu1Pyq5Kan5
+dL+lKr8ygScXT0Jq41xEo0vpom21TGIXtItJi/UtZmXu/qjftw10kPOYSzzh7b6S0riy2qBbgDW
i+lXWjwr4DPCrH4o03Hu+WprZg1YNdMy9aKEweNIGV0jRmKP4nrxZvY0x+weA0YriP+KRcORGb90
bUvFrmyCUqEXXLc64y1kSRh5Tf8id1xdkrDDurG35shNB7i1Qk7n1mAmgHaxYOpSjiZoZFT1tmQS
vGA2kY5hdpNAeAJLY6ePjP4GiT0b0UpK6rSsQ0LhgqfSLVoZtAxJ9SOHODtmc7Epu299eEir3qu/
rnJTbzYbTexB2FhHCz6yQpbPYkWHhtq/NMnlLTj0++9aAsyqOW3GTy/fBrOeUJR+5J59yGRBNmTC
VhNgqXaY0XSWQ6Xwn5RGL5I2ukWcgAytT/kCVXnivm8g7lm5a4YNw9a/kLnQWN30ofkWwnZDxCkV
QcI4NyTlXWcAIxxMdiSrJcV8aO3MSvHx3juT8ao2fA/c3SBePbFlbXUYN5aU79QEIx1vsZFmNOpf
ffSWm9MuRmORAhjCFQ7DtXIhXHRokcKJARZIOoIP5OAEOOIF24eR7CwDR+s8f3KMOdzix7oNjyJj
apxxofKOE00Y3wYjYdyXOCtlY2qNZ51MXwUgdOrYbj8rT2nW/zgh9yJThjYRT2OeeAAkN3J+k8Y/
Hc9KSDszJYe6sFd/g9WeAK3wWr2y3b8p16+1hDU/Q7ik2M60e8DAenyphdCeAKEgiOu8XB1IPDsW
6nCD7/4xCcUzaMR/Uld7calDayixyw59jYAJ1px8s7G3HrLBh9ULIymrzd8oyN9Zd5iTifFUhKAa
jQGHBcpaktoGGaVtpgFsuGfCxTARtILxOALWI7AESEeGm0Oh0W9fljbbLss69ZkORcWXq0h2xnS8
sziJlJw93fVG7JHWmo2RN06qU4K10vDoiwQA7PiXqJab6/XeZB7Ck97xCOal9exLLPb1B4/6M8Vx
V/HVxgy6xzp+1VvlGUwzryUKtxaxHxr4IfdLBoxzGIh+VR8ALYAEjiML7/zpqAyHKtzG3TFhwZrN
ucXapnQ6CZ0C3o6Z7I5jxFpqB2u7Iullx2U9lrZ40QfYFu9y/dCX93wQedCYUKnscP9qjEfMva5d
jVJyUUw4v2LCVdFDOxGJ+9pN3wtZYZY7yV/SfIp0b2CowtiWAfB8lbjdDQKZMT7SCfa4aijp2pEA
islrOBWVYrC1f/n8nqGgtL+ieSSJBS0AuE5/VAY/CFzepSzbJe23qtrYFzGaE3XMSGt+yDXDbP11
0V4FWIpSdgjUT3iSBc4OJnaxHvlj+JwI0ZGw5pZ2qLm9+Goq/+CQY6eTrLMwDtvW+MTtIA6OjLcr
t/pdKC/YN7N3s3h0XJhCASnXvGg0lVq5lSc/hKub+72wR0Anm9wF2kpD6KuDaA/mfOnSO9WXrUaA
7AX8MYy5P4Xmpsd/5XSrNb8u/Vh/aOl5XarNN3VmGyzytj8CUJb2Tc99QzxRGubLt5nV9sRGtzlt
usHPlONYIF5Wdw37Vw6Jhxzh3pagaVdYxdxC+4lj+iLiOmkpBGLL29SP3+oA+yYxP6tlqD5owaPR
dsQ3ZyZ0JU+uP+hgRYISgrqEzuQB83Kb8pmVvlG+GELiYg4rzB17uy3TYHOTY1ITBKacDWjVxzL9
GRDhrhV9lVGfVxq89FpgcMRlZRinmSjs6D2DEiOOrlziXb5k8hOarNA8+vRrIUQPI84yngrpUOVf
Yqs69ezGTPnl6E0jejmkUQCpJb4Bus5i85QP4U4XrkPulbBb8GFdkVK5a+zgHrKfrziZde2nBNV+
y+XJqF2Jqaz8Qv+c1NEvQyB95T5Cqcj4oQ59SGCok5CtbimhPWK7Tm/S9I5BqGt3ffRqLRterXA+
Nf+Kkf2Uozb4PSkugeQpGf6ui14+GtnnuixHtytTftTLo10ubBPeng7Z/r16K9LXQONk/abR2emM
z3CYBDjwlG0g1DwA1+HepleeFIOlAku5IDwnlcfvpSWBBxaPnQp3GgnlCyAZn4wGER1Pd3MQ8zeZ
3y6Nbmn5S+owQoEqXLXqXFRYWSLYEPIuWQmvJARcpSDez7Nbg8ao7YFLHNRvYPwAbouNrcKaPh56
dOhjWsb3ZbDlDJffNB4UvnSLBiBt5w0DdkaiZDlgp8pTV4PDJfJZJQeJ++O755IJ90rB1XuezAfx
4+Q54TKKLgIusCwdHV6cigzz1FV6d2q2o8BWb3Fq55uCAsbmFLa15TkJbrAeayOCQ34aGFOLAKzG
IzBSh0j55WfNVY/+GJ/geHbFGHcNCiSBDXDLrnBwc5TeST2sTxaOARyknHvVE2gmBxd1IRZzOXSi
GYMbvpGQel+cmDzcteZAorIivI24aUr1V1l22Dma2CsMt2ChejYdkyqsDU9Sv1NwWOAIjPg4eEBS
8yqFB6l8zXsyEPRzPH8nxbGRj/kU0DCcRJVh8veM4m7wQkev2ejJTGiGTaRfTOsZZp4QOTpS6fiX
8v4r+6Inz9oXxK0uvWj9MccSRaFlsasekR817ru0dWaMbimlUrex5tNsPONxS61U6l4xvMb9cVT3
hfaVtR9G5Q3hJU0+NMWLA5puVzNeZxwzZOHnXzNPpurzf5WLo6fBLUh3lrnDlp8NBPGq+yQ6DoSh
CuoWUJ+9SO9jeeoshrmBjWFnNneAbteFB/5ni/LsCXgm6wG0ZLJB0SmWZ0EEfyd+i/OH0R5m7aRZ
TEYv8/wzRv8AQtncnQSClJYPFQHzWYT5GnaKeBxEQlPETzRxHeCCSawE8G/08eOoXcykdljSofGH
AHao+y3paFCdSRUoZxSrobENjr8luyJrDcuxV1lBYKz8nXQdcqq9fLC+sRp3qJgHO1dcZCtDdEv9
WyeAvsEe2AuXPHzm1XsVoS0zsRny5ZyUXt12mx7dkAPaCj8j+R8BbUV21v6/jQ4ps1LrYSn3RfVg
PaPNb4Rot0TsAOcvzfIeMpgizu0ox5ETJreAtj9mYTcf/rW0ZqGTZrs5Oenh1sz8vISB1L/PPNdT
8JGZv6P4EytfIOW9nE6tDd+66sNgKGPdpnU3BXUX7w85Szu59aeQsLE3QSblQRZtQd/y2GFQh4Lw
SLFyNip/i4EPpLxHPwzJ25dkGvfmUHhcye1wzMt/lECOpn0t6bvKcBWDUf6dsFaMXLJB921CTudy
u9TAEwrLCbTLpMse00Qs9tzBUXcHHuBJE1bN+SMcPrRhcKdlcroscBIM8a3Cvmq6bBbh2C33goNr
Ru2jAMwkL7FqHFjMB8enFRoUELIbmopb4uc0aKKaAo+i5qbVuYoOC96VrNyOL1AqL4wuSuFSwGuE
yyUpD538KUM9MbVQ3g3xO+E5zHSEVOXTZF4yuHPHDrjbMarCdG9gAyIRTk7uer5tUxZfrlbyUIOL
3r3izsiSvSI99NYxu0ONrYWx0MBxyaHIjB8WaOiGnLxxekwazSssIljYflL+JL4aRB07zA5y+ypi
dyy01y6z8dz6y2SttFJ102l/fHhRclHx5au62/GQjsoHf2587AECYACygnOQ3wLrISq3TttJ0nnU
r031lo9OaHph/q4upybn/XPjxZlAmbKKkC74GWjQq/IoQKFvoFtAyRO5nLfky1TGo6g+JIrO0BId
E+KdgObIBFmunB4rSscdLGFGi4z90J3Nqtkl3Z8wfE3hrUJAnyiIWbFo495WccprLo6fdDT5Ujdp
wqRYdGaCa2JXtI6x9qb2hDj3kQeybLO0Et60v5aB8GDeeJzwYNV8i3AJqKRZXjinM4KujPHaZrVx
UwwPUbgxA7IKYHg2BggmqQwdbkVHtLaonRRT3eadL7JiI1GC/YoY+LLP3ohW+tpm+SeNXxbT70hT
fL07mNWbjoQiukXo1KZL+D8zA7o3BwlGzTCtT8D+BL+Q7nP5YSHSxw3m6+QSJIrTM4aW4AuGHOcR
twZZMPFrF73Lb1nrqTrTipQbWPZJVU7Se9Uyl+9+l/x1mL+6bN9gj0PviVSiXKyzUl0X7WdOyIg5
mfq/de+pvY7zP4bqdjS/q/PODFyWgML1nmCMKszPmAyFiIbTHtlXhbDKlboaIXDRybt+Ooi49BPl
gBPBmv6KjmGoQCdbu4zSAkE8xXFio1ZjJHPodYgGmi1bUrc12j/pSpmE9x5PZticYQVas+jIzWz3
yhNHWRxtBWx2Exp1mTKmXec88H5YKgVcuwUvEuiPUPrI6V/xUfR4cMb0L2/+LS1YaONfwhklM+hF
S+4FAo0GlKaTWl0lYp4inWqBx2JBN3E6+WciJUzLZS8BQYiuUst+zekksrqouGOyTeq72Xc8MQep
4tYcqWBIxOF8Gt/YIphVV1zekAV8VHqePcaehXKLUOzqrV5/6stZsNB6N4XwQayHDMawoPZK0m2X
7GORF6NALKr8pv5Kk4sUn2fVW0hc7YcPdhQwK7FMRGIt+HeRho7dMMgzqJt2TYB2QBXfFSdR/inx
6vfJsUcBhQTBCH7mMWh1xl/puQz+Euo+Kc08Q/WM6qrgjWqmL44NnX9Zc8eQs50AntJB91reumTb
l484dGdSgWm0zeJDpqnFshfVd0P6k6tra51jxmCdBRUVDGPMkhzQw7cAvYNVBKZ85LXnNz2xM4t/
Yqhb8J+pzmP6y6K0k+JRXs6lxBn6oQpHNS4dxpex2LMVKG0qDsssJqDLQJNBSzK2hfkkihq9UOej
j5uHMn3n0Yth/MNTADf3Zn6wSKSHXp2dm+U3rKkEGgavdlx8Zphaq+4ZRlzf/BY0/dYyUj+GjsAV
TujnazugbxwnzRteKp6AxqkxgfSaXZf7UMPKEDsLuJX2TwU10+8kGSINl4iFi7A9FzCRzhqOz9XB
KRGuRUh7yFUPEKTXDhNHY0CLgGQR5od45lwcf6RltxAxMR+T9AwamlolCk17jH+TiEf2ryy+K2ws
xiLtUvXXXD6jbw2HhCzsMuUzsnJPy5Oj2vlspLnN+li/Yfk0hRehcmS6JRNDZd69JsPngKFItXB4
+cB/5vkST46ue9pMFGjgx6knYneOR59jRRL/GJ9kwikQ9rVgT8MrbcjApLpZzn3S0CMSfQVaWIu2
fV35VhK7STDbOrsddAeS9KuHJ4Of6RiF9grO3YuuA1nNt+YMwPetD54KInRhqK6+Ak4nGgEWJTxr
+cyqhKH1jxodBok8swAGD/6RzIkHxl7RcIqqrchfKE0PqeFay0nR7/14sKqrGB4CBhrBU3vBPdeN
77qA3vbI2prxsVdENF1Mar9UXFEm9jh9UpBdX+ufDlyV/hkNP6Vik25G3ltwCjG5Sniqn/Qj/ZrA
tjUDdFG7ZrYyoOvhMhA/Jf03qWiEGdPY2vAfR+e1GzmSRNEvIkCTdK9FFst7qVrSCyFL7z2/fg4H
2MUudnu6W1VkZsSNc288zfKn1l+0eNfVgWN0+5LXUt3k/kOfz2G7tWMU3pPCWMBnYXa/fMUad+/D
7D/j6LMAjOtJOus9vfDAzlSfnTOsMWKO+xzSnV7v5JBjfa0Qim56A77axQ62ahD69B2X+GzgOYmQ
W1i5wGHK0zEVbIulrVyxWAnTm25h+h4/Zu4nPj2Zgzo5kU7WQMgmDGSNBy1e7/8lCOtqj6y29/3W
EzjFeZ7s0EvKG3Aqii57w+fo7Ev/wuJd6j2UNJE8wgyjVP7Rp4wgHrIM67jR8eKNnCu1WwvPF1dL
nHtlTd5nlN6a6c5YrI86XqvfBMCuLxBQFm8TB2TcR57fbKnEdfWcNMep/WUVx7bmdq95aeYOWepz
OQDJ6HGLCEGvehYFvxUSplYtoieNbfZhhl+lkuyN8stCYtUW6wEjCKcwrznNC0awVckOkZ4LChyj
9iTryIqmVN9mhDR2Hru6Cx4lJr+Q7XH3KfkQNe0uzn7/L9peFeslTGFjka/djGi0hjOXOGbOmz9r
WhLtEohoevX4KTTMTOcOVZDAOisMz/TVIQNj5ZuEY8iiE+5mFo7ZxbWRLj3HtHQgqABd7Kg21BQQ
v8u+dWzph9HfR/reGtzhRzVXXfk7q/kqbRPXgnofEM9pLQ0o4OQ5MZUIf+bpxwQM6Cgms+qoakCp
4xbQA4cyw1ReWZ7KTVNcTTrMWP8J0KrlWHHk55Rck+Yx5NtGAYnc+tottyEh7FtQaCspZocMt2AC
69p3tIJV4fYjtOmSMQLcgN2s/tOM3y540+eHHvT87UlZXFo8VA1pyYNgDbWvBKcgcyLkd5xgbE47
KU+mSwkvX7cP+LagWOh8euwCULsMFfLME7/LvEKzIky3mDZmeKBVlL0kxlq12aZ9YJAw6Iz5iQR6
05vTbN7CeZcEp9J6pt2+oHyU3DZ8r+iUs5HUUW0lX3F/8VxYV2aVHVl56Wbyx5XWnXvpz9TO0VPy
cdVgdapBYxiHxgIAjbF52XDXnGPQ4XFY40CjsbIarrtVnrF/V9syjyteGsTyNmZtqsIsZ+nw7BsD
fgxFsrSiBLPqLcNUBygXzz6/oFGfZfYo5MXZh8Nh3Urv5D7G/SYktDHHaTrx0MyEFtxyAAPuSSM8
SQHw9i8JBMF4CDBdjyypqxHdjfXEVLF8+ImFCwkP/qfQHuW4mZgTYAwUCNdYlqCnIAXl4RAUvBeQ
SavpFFsvHcMSH7scdV31CsGjGZRuHywYdcoJqPNPTrw5pQPZNulGsyG7NTqEc0fLeg4Sr+1vfctI
Rjp1CUegW+d35nTLdjGJ/SE2c2nWtYU78ilW4XQMzY9Y+wzFv2b+HqW7PXyp5RYdF88/W8ZAFMlK
FZiAqWX7+kNRH2HrIzA5jAEQ/IBvvaY6EA2KE8Oxu4tgSqZH+7xa+Zh99IQgjpa7TX3YzMCjcoeA
0XejY+r8D9+UVyRgpC3c8kbC8hTt5Vl7ELtNECZlYluzKwnHHlsCQs9PfwrVEzLRk44CP743Hybw
z7DYsb/l/lS154IJoF/9aipmQQRSmnCZCTIe2XwTiCexlJStmfjh49p0vE6G9V1K63geHWsoocdv
XCJYfGflMHSvMVmPkDAObF+FQvjefCb1NcrOY3LJ5y8B4KAx6SqxrOxDxBXzoFe3JZ964jZmO4yA
dukPDZwK0oeGzfBairtlUZrVW1Xfl6zAncjqZJrbb4Py2odffRJwt/W80f06BkVmBZubDz/szMa5
0VtHC3Yzhsnyg2k1MGgMrcHLo5dWo1rP/sR4qORjmPJp2e/VRJiaBVO/z5KLXL41RbnOhjMUvWxx
Y+wi3rli2DaWejSHaxJvRsCRVMGM7z9z/gp2epai09L5iJ3V79DM0vQ+KRho9Iv4iZUCgvMm91jY
ZfxDh8wwV37JG3dMmFDIu4y17QHX0ajeBuVKP1cm1wgnFzK6Y9BBqWfN96xkbZLzabeDI9kvKgsX
u2NufBdU4dzJ81riSCwxd3TMBXAwVxqRGM+CUwY0M6v+1AE/9odKB76sPuuaZi3zny0OoDhzSkFk
3Lglm7TO+NnoEAI3KuGCk38UTTJzW///W37N+9dpTPoUrgtusWZR/0vGZI1+y3S3la1DOH5mBmuo
WYNYUEt2kH4NdPdrP75M2uDZqQqB5ST6OhZwEv6P3H/p+ktmYmnnGAK/zpiVivqfyf9bXRmR9CAV
jEdnt6s5uqr9bERuWpabLEGogLdgn6Bbhic8TdskrL6NKPv066OePtLxZCAz15x/VIvv8Cu6+I3a
iZmeZ4lDSj3UbFG7e3lNalYe/JGASdmAIzpAPjv583VW+SoJxkD38A9K/yd+zOmiGJ6hrpsMDwOf
yq/9q0+xY6TJJoY6nm4Ufxpii3gh2LBJeNo3Rs8Y/2LUW0UbcE2v21zdqfy7Gz0W1jsdGHdRJ1u7
THAS1S9wSQm7JyPN5UYc2aMSN1x/dYSjlrN8cuL8s43ZGNvhh6ReH5RVru6H+CPOiciAS+YcE/tJ
PFlPpC+0256/XkPZpoudDAm3y0F4rQJB8Di+te1O1xxbPzIf8vsvK73mZKgS1ZDFj8S6KOWT4R2w
rDCWGFgOD2J/5Yav4GBn17q/q8UOsz7jozIlSKC/InBr1oGP2I8IzrjXgK8h5te53ZsyC2HPPbc+
8A+zGwu1Tk2+BwVDBbQY9HjAspigWhvsLAy7i9GcE0R2pblE3WlilVOP0JDF3/JyJh3Rjtp2uWNX
bURW8c6wqGYAPnJs0vNrrr+reonolsB0Niji/5Q4YY74zaASZuw9mHcWTByWCgaHhwATrHwoLE8e
nm13wnPPphOGMG9lAUTIqSd0vtqbpF1JcQHgY0whrkZ/I5I2oEpQ1Yd4q/TXefhU/ZVarXt6mOIe
pi/LYJacVM5PERBFsw6Lr0jxt7kuM13+V43PML8P/t1QqUtoIHdt9ZiImiYd2e5W3YAleTWHmBtW
c08zzJBagiCGghquPoJ2vp47BpmwBenOR321bolykKbTQCis/doI4ZXdpa1Z+JVS9P/EFrKL4qX5
byprp1ZH90L+h4g/xhpL1K2BjXulE+Oy9AWts1XAQRKyS3lYCdNRyTxWiCLYMhfG9pTyOXB2pFdz
uMeKO8nXSFxKFmeS/Zuv4rzG3r7ONJDG2LFaJ9beIaMJzSHTwu1/M8vLEH0paTrocIGkU/LoK+U/
FfNh5e+a8JhTW4dEF9RNtBL+i6GvrZndtIw8ozebU2eabnr+g0edNJMZ3I3pKFS9Wl4Y+1dFCFz+
zApPtTY+NRLnc8O1sbh3zrnyRUYD3sugO9bVqf+ZlYmspXkvysRDeM/Ek/9l25CE0Iz8NHATObQE
nm888BZKdvQOn8Lzr3Pf+K+hfZD5grgtQmPVxn/lckTxltfxb1Z88KEyF86DjxYZLuk21sISkCZe
ZEf1dyqYyHITwY9qsJ0yw+ZXIsbw2DPtYsSAcwnlYW/yhgnUtFthc/hwXOGHkj55MkmcMifmq55S
bW3jLiFY1uqhqjYyL12Db7Vg4VPoJhggYx1kbpFCj7P/SyHiI3jomaMV2yqBa3ShsSeJ2w/hOSAk
oeurrTbQPr2a5bfWGG7EKY2+MSJFDJ+8baRaaOKPmUOVHawc1AFIgzf1gHBlx5u0fYcboV8bYy9H
9yv2k7m3GYfgTUtUaG3E1fS10DxTvpv8ILEJrXjpOsRpgo5SbsJ+zexBfYZNe7DtDyV9rRMZgS32
Git2pnMYXkr6bSkjAp16I7S6dS1foppI4vK3AxhQXM3cxQV0PCQDZGHac2XOz9h4xuN19t/s2suz
fdA825jysbiFLSJssl+CguLyQ2Y8kVfIAm17bLEcxvqxNvdlGTFWetRJicGdhkV+mMyO46cWvuCl
tmSG7OdGSlxTvpQz/NQdNMCucb1efd3rlj5DvWr/V7xHOXoZOZosg/5jXIty2jATtEilZhnrgt7S
8v6LzKeKGjcpqET8zMPajP/JwdnGdlNVv/V88PkE0An8A/kC/FOGxcGjk5FF/YkIVziT72+j+B7i
k8v6N5P5jA/uYjwtWEUwYuyUXLCEi8vJhxTc1Oosqqc13pLJK63dcI6zEw0MESFD5M3cT8VfDktV
JDv8jKicQ+aq8y0jCFJ0axkHD8v+kj3jrbTZqq9wZ5qxnY1NW9zFuM4Umv31qDEqaBCeQS2L/jOD
SAnyh1QxZkaKNi6MqZAqe0Yc+3z8naBqxhuJCuq4E93L0H2oORTMJ6lgfrrVUK6D6nXQCT5SZ4eL
Yq2LZmeI62i8yARByPZnkWBMuCcZxcS41ifkazwvjniz6ers+o886VVpvablORFgMztt/Mn87WJO
0SfDVaLtNP7aeO8ygFD+BPw2+jkffRoOIKNkr+KVToIvyIuMMsIAMNpQ/ko24Pdw11KQ93wb4/7R
ml0efkHCRuY9WdqbDYEFvjiPFNZ8wHH8V/df8FXkiy86Z5CdRgJGUI1C0ytH+m88pvhF+/SSWy/y
cPP5bDNAfgGOv4ZlZbrDhIcgtsHDA+NHa1s/tYzmYjTlmq2PGOE/WlrTEOtDn7eORBxImF4jSH+l
WYnizZIdNVtPhKENG4j7Lr6bwQHrX1R+Sea3zhAbYJBRv+C4bqJNGDlV5Ih4q4rHNFM4tvADLyLC
8ut17yVL7tTrCEfcQpbIy83WrXFADMGtCuh6dpP2oyV4rKBZEcDhR2gQu/TRhKe+4wghiNB/oGEI
s2JB8D2Dzimxf3lZtMXtODbXvvVdOz9PhoZ1/w8WatMMJRRXQzicva25Lnuk/jm5Wwum3nyIxS/1
oVWLbMtqgAT52hfc4T919ywtaSWIfY1oZRnWrCYKcI0CJqGKyvjbtLL8aH+j8ZjXXgZd078HyftA
yVFFV8lkijoSaj+p/HyYLAgdUN7ruxowFH42jzSGST6aBi8pPSeXn+g8ST5244ckFVuuAIp5mUOl
3dA0kzJS+78qKpLptNrZmHm+t7VBJoU3fUXzVmXnaT5/kKkiMbcfxi9hvIaEVU7+hxRjFzEvknS0
xmdNHTtton4t6R6R1BFuEfGYiwMa6SS2DT+I9h0N3z2RJSq1azocBvGexTtlevPJH2nEKVDcGER6
aWucbsAWBDlmPQtAyuqyGLGzv+a9ykenhgBjgKV2Dw06pOQRpOlKo/VsnIRxnrR9Yr5lKYOFLUw3
uIL2ikbr55c2d3FvUMS6EmIyXPnMe2lhmJaeOVNSk9t+ttYzz6uRs4mamRUZKJKJuQBV4F9SvwgT
Ee5zTomA8P+07CjrBwGYgCW6hyIMX/GFaeNT1Q45C/NQiNVovTTTNevsw5POi5EYnrV8nT9acWwW
Pa454KRMw7uGFUylcBmpcBIGi1NwH6tHmegUsJ9WdlGKzYLeN/Tc3R7EBANwFrB2OdiP2ocymMDG
rvElAzaTs9JOlxgDY5G+hflXbN/0Yi/egtax63/LBgziIwVuWuQAJYN3BjJU+TwpLOuRRQzSKjDu
crsbmgpOK+WCpjP21cPQh/u+Ry7mrO0KRwFIXOj6xbPYBp3bydtJ86Tk6hfPAt5yEjcdX0AM9a/m
6yw/SDi0SG4QjvqlqluFNo79Dgn4by5d6BszSG0Jz1rzXZHfyEQ2py4A4mPUcLG7ezMc6ubcGofY
fiODyfxow1s6y5vaZCUMHBcxS0PrdkPmWVNPwiHhXUel/6mkexGvI/XIxwqB3U0bXB+r+lNa5h89
7CzCH9Jmx4NgYVvTI9eqvjN/bQxUOMGvNK4H8YN4nPqeToiDptBz0eGEyndZ2SsD5KZDgBBviepU
IbrCa8oVAX7uYSJQTiInD+x10mBoyqcp/euJWUiDu9VcsYohROr9Sz0S9fNMTBOBkwai246QDcpA
UgNOuMB2A35nMMHlDCQjEF+K9mk2j5xFGlJ66pMT8WAD7vHU32vVH65OQ/6yJpf8ew+Xl9p5imS7
mPb4Jn/G7hIV975/9iVgqv0yUpZJ6keklhsjvU2Y7Vqo3JC/iqYWy952xmWDUy64InNMO8bR48rB
piBET1ZfW3+75EMRbTm/TWiZDdxiR/VaHPPRY5cCMPVFJVfG3Ip6Tyg/J/jBTA6hODM3wsf3VSUl
rxpjYt1y2epMB2iIU9GdhtAds31SupKxDvD/ygf8hqL4aBAyE+s11B9W90ewQ2lex+IBnshhUGVH
ruQ65jVeTzXl87Wr+GeYtJLw07OMRQEKrrY5K+N5z5ssc0P1LmDL53hYLqIy3E7tI28f8Oqumh+r
ateyGsThHCrFh5W+BiFdzSpVtjgZYEMy896PN0R8a3YT856pJ66o4d1Qofb+EUPlVA9GzIw0GGFG
3GGFg7PMmitnsZy3W6AnoaBK3vvioXxkyb3teqf9x4KtQeZTPczVu2Jxt3bjBov9WrFB2d0Zyj6K
HhBEBT8vUg7zcfhe66HTm4W8ag2gdoKjVYUuT0k+ym3tgP2OB/vdOMr2Jq8uHdh8FDz8bucrbm4e
0ra9ElvmRihGUWBeWamzn1q8NatGZTC8wa5dCQSp2Vu4/OlZmwGo9R0/s5xS9nhJTQzzquzW0Wtv
9Y++4BVED5iZrsVnNd6RPef3v2Q/NHXvdhHcYMCE7yTNN70jYCy7y91tZHu8f9DTr4TQk3T8LfRr
UnJHIyXVngVA0xI9ts5qBqL9NQnf/emtBWHnQHqLwt9aAJkSp1h5ZePO9uhWpb2RKP1Y9SIe1nJV
YvNN1uQPQv8y2KEUxFNfgNhgiGXinfUvAbGSzzCCiRWCkLIb9BHNsQQyCx82lo4BbVPr/yayO3rI
Xtv+HfP9zBTD8n8G+U1Vp3UgYtfo3mmUp1LgMQQvISEqhMUQiFBpxLka7yV93b8amTPh5Q73uIQQ
bcvU5XIvSbGD+FVQ862vulgP8xdyvd7/KBAV4xrBj/4pUfa5cawoD0f9dUgOk7Qd+YLUiXQwhQlI
oZPS+Zz15JbkyOCs2jF5qmmldrj3/g0ywlNLQWuSBPUQ2qlkXFXfpPlEpJFDU42xhFMwDz2D+BYy
laSK7Srrns9ggaXFOpaX/LoTj1zO3BDZpzB/M8osVATSjRqDK2T4aszLmJ6FXnPOsjQv2GYUY4b6
OZnkoCC/txBz2UktVyaV1wQNC5pQbXjARXzW5V1A768nBk05CQrVCs2nMT6U1yj+huuW5HWsO3Lw
ptXvVfwrIgJCzw0TD6RBtX2W1d6uWQb0onIjY/BvD2K88iWTqiDs85J2MjCvtx3WShHfAeKJOlz/
lNpW40MBGNE91d6SnOpLwILbnjgscg/lg6+fIJ4JIXVbaChOe/SFBbmA++d8KXkPWL7rjv0Tiwpr
yR6JMXtGb7v12L6qxhdmNm/WcSRZ5ylwJHEXcNCiaFeT1LnTCMrGr81VwfSfPw69PMp8oOrijSRL
J5e6a2WVTiEz1vGJtxqZhssboT6y+i2W6p3ePvFn19G7n+vcWdCm5q0337sIFyealNY/JvRYgkph
aZXNDC6gxOeu+Qvied0A1akUBlCCYzBttVjAYofXSt4jm60lG+EwpFtvHImgihIwUVCeJfpHku26
4lrXpwDrQRRx28X5a4r938aAVyme5F9T+EctWxOtjABGLMUSC6uyhhm/Wa4jtYjnqIZOujBihMqF
Phpfq64E2Spdv6tCr2LuJie3HI60Jw0JW5g3+3/TSCLxp00iHKNCJrbNse0TN20eWUU7xqlo6d4Y
eDGa7RCVq4FxI44HMpMSV4dfsZhDz7HBHIvBEOa/wS8hZjDBBFuTA7GfT/Pory0DagUFI245w+hx
8DY5YoCjQGbRRuPTrpLNJH4ig8VdXF4h8VFi8uqJUYkx43xBcXFxV+ZM+cTEqm0flz/WKSTUkRwF
Ax8sG122atwgmoHOFidsZOsYvCsf/xW52M7xfYyYq3JxJPA/GAyAq7GOqbqjKljzkwWJ7V7YlHcB
M9sLzQbATOFbmy/FJ/OgbpIV44o43mWs+Z5sr1mM+a/B9NtZNwxWOCxvfs05yOSWfDKR32zpXfI/
M+tI1qIzTq+9f0uVd1G91wTn0R3M5zw/h/GHqt5KsuHZc8/WUDeZRkaQDFcoR0gpIBd4IGh2RjOs
VDafT//wTTux8iKnD9F+zPGbYp8axmiT9ZShdRh5xoy69cp32NOFJQSdWuV8DLm3Ah+zkIHkMs/W
ORurTYjqFTWnxYNfylBc9W8SW49poWTD+EDK8LddUjMqHDh01SQmrGrlItcQzLch7VbDsNxgRHsQ
0Zm0l9AqD34NAfgWA8uz0uYyS6EThvwO1AZ9Fm9TNMMen1iLYYW4ZFLGVM/AflHqGuEiyxc6PGV8
/XbPPaMW65HseOYKjk++R22wVE7Qt1Ri6wPA9vAnhvnd14zImjbgxNaOxVAxuK3+WoLmTJ4Kosq4
qAUTwYgIq2pddfVWVrlUARXHnqIm8kEzt3p9GmJRQXE8lPo7JsY4bQq3rv9VbbCJyrsl7fV2O4x7
Py8vEenZLd+KzHCq0mhe+2ntEx4c1R/F8ldfPoymW0+2wV2QMws3bIjVpa0iuIUYZFvdl6rOF9ES
Ctv2f5kWnxtd+ZWgmUJSmgFUnA7tUrJeNONSpSZxNFwwZIboWgt4OuKl7twUGgHV1LCx0Xlce2GL
+47BR0xwlBr94IxYlUvNFMKn74R+UJkcgKT64uabb1Z/FDHH7bARTXqo3lRqm5lBcoHxtTV1J0g+
zP5/s9Y24eaMKMI42UEI+0ZzS2J2zIRYbCq3QQpJ/m6cmXAAwv95IB5ZwgWxzVDTDIt54TyjKFL8
MdY8NsrSG96EcY0GFpKigDFhT4aNDUPTZ04mvoviZ5YT3P8zGYRezWS5Kb+gGc9S/BZCn0vvFiUd
9VlteR2ML/xnFAAWMRTdKTWP2aFsiQTS9nLrSrp6koNPmXl1CaUiO4h011LTL2wceOaM6mhERL7v
As5LcLxZyRlbHPWQTHpETxkm0MK2YxbfZjl53fhHzEyCOaIGUEOOYa5v/hqhdpbEppf3bAY+JLmJ
4Wqgctf4spd0MIIDqMmsmsTK8a4Y31pBegBiVbTD/9K0X6wJI7lzZFS/J7hFQzoch0esLjGsq1ZD
fNPdNNgGDO5CvD8uL0F7m8Nvc7pSIKvSv9jCSIQEYkHFpP1rWZH2IL8WSUzYGLUWWbkskwxQAPzs
mA0vtppgzKM0B0RR3YKnqeFLUKK3yuI6mRZgGVDWIi3Ui9Mv4Oegu/flTVSE9/Ezp44FDoBFbtWa
2OFhtQUTc/RIV1PW7BQd7DdwgjjXXI2J6CbwXy2J0EDVlTm/Jasn3H9YxYhb5KiEDCs4spY8a5Ko
wl2i7ELdIPb4OfrAZ6R0MrViHPMjeNYr/AiF2Xg6FskPy+RPmmI3Q/kbk4dt0H0OfFoP6Nea/1b5
WyFf5emQ1fvxLyOyz5okpwIXWXpZpmxKcy0/c+gPXdjHIodBv84zSAdzNR+k5kzTFPdbBcNQj/A3
RqgGLRsEf4ReEUaMceBgqoK3gb/td1Eyl15yy1Iq1sGrEbVENhIT5xIhiRnK1M1VgHkqlee1afWb
RKGe2oRzRs4gNGWznkrGJ9gDliSRXt+Cv2WggYFc7Ez1NQLdZ7u5u/wuGWJK0eJjih8tKYHBpmpP
U7eXLPSkXfaaS/+64GvxGPCvCqBLW9f+PiMzqyEaZn6RIg+UM2D2o/EI3PDpWOXdjGAnx4xgzwih
Hs2CWC2NoCsVK8cEjlRI8g1z58mHVmH5ATcMbRAdbx5U5zlZBrrkmTaT7EFDeSG2+xTvwWRbnxNN
QNt3u9ZOcaqjNSmIsWG6452SJmBETF3XoOg2QJcpj0bwmKsDKu4kNolFSj8u0UUYj9oLpqVQ83J1
zQbPCpNHskvHtZFe0/RoBkcaiICIM8boGMUDaws5wZxp6N6D1ILJRMMcXdZJmC3Bmi9duSHzRU82
JDZhG5kYwJTbSfVUFmyqTwmn+0OtLoXqlHh7ctZR+nFCbs+DK7SboSK++HP6Jn6Xmb4GsjcyaGEG
jO8FMsMuqcG1rwIXadlejG5X548WJmD8bai164rLqPk3sSWVbrGM3VRHhyu/exT2sZ65LVonbItT
yiC/4cCWzf/jRSftfZYvTcOcQt2orGGlm0ahE5wVc7gRInKret7Aq+Nu0EYJQuap0gIl8b8p7r2i
vgUpU6RgV1YyxSXevOiRyf5m1KkcLoGKbX/gKhlRdfC6tneZsbMo3yU+QJUPjGWfDZPxDLn4tez/
ZiJuGzLCcby7OkmH47rVHxWQf2s9Lbmm/L4mwbGNTiZ1oCrZFNjHULvY7VU3Ga/IBzt/jmbqTnTS
RvnOUq3NLO86H3MrTsiqIF4xDbwleGVMT5l2q7W/kLGEpDzLEDh72NtYHvXsU3QZGlwOwH1Swo0P
HqLRifErGnUVlKxguOMBS1vKpbMl39LEK7BvR/+KZNsxYGlTQN7tFJd7VDrFvxbwECl2Ksn8sTkk
JprJunnUnacRLYwDhDBziBuSxYhwZEGQ1zUBK3CTR8HmW+U6RqdwfgcaiOxFUW/1eiUILA9Mj2X0
b910C/RzRRVOjrw351vyWDAzaToOPVDVhdDz8a1nL77+b0bj6Hjx0NTxUgcqsRxryWg96M2eJIII
FdzPKY7xbkGZKSrIB1nW6h/Lbbx4sHBvbpRyF4VM54NgL0fXcPhOoP7VkmVOQ7yxdCYI0r+Wg1zB
0moEi5cTFGDJoGby0cUXOaXw9XCa7froPPt3q36YCYgKG4J5RJTigmBGcjKEJ+1sy4j7KxCLjkRu
OojHb6S66bzz/X/GcOpz0CGAIH1ZWwWpHou79GbbhmsH77GB7MG7Ilg7jXJv0xFj23QqBn45U4pw
m5l7k+TdQlEPgcQAW6ex4N2Ob5bykhDZQJKO10qzN4GDpg3BXbWChkzIJACeiTCraPWmimtGbD8W
jRAu/ZUJtMB3nbR4UPnA2evSYmbgToK5XRO2Y8CoGu+CCJ9o3PnGvvL/jeNBVNIv8/NH3uSMog18
9lwiheXIcuEGHAWNlWwNy+d8IQGsAIOX+KFV/NryLkx+lOi9Y4Q2mtOuG/Z5PdCE9p6ZyZteZS5B
LR/huxgQBsuy8IqMVO4uaz5iKcL8ZLtpdC1ti8RB3QRNR6FSjH5rqfZueXrLjwZtYFRyWOUSdWx+
lS0ab5kN0kQizsyG1eSzA6wpsfBkUDAip94AxUh9iLfS/rX6Uzx2TAkxsSkhIxx7Ddz5GSHD+Up4
bDW4sgCBzyf9t+5PcztBlhDKjyLeYawIdMMRhNP4NjeVNjaHwfi/W911Jb1Y4BuuST/Yda0n5TVw
PT6aZmw2FfyJoeJT5+btmfNSdiWiecvJTcIfMO6sjogHRRBLgKNj5K8xG6tU1JtyfhrovJTLwcsM
FmNrAxG4ZF1TIoI3xuj4mooLjict1Zo9AIxrNgZLpclEIt2uak146UUbeY1morpDcx3ovqPi/1Z7
t5Yf+hiu7diilX+OPP4q6mDffSYyR5vxSwIDYR3RKU86/PtMa7J8+MMEh5zW+I/Qz9xyNNjXlGI/
MScvMLQPHUcrK+NL6yEVaLLsYMZqmnF4JBD3fkA+Jk6fdkR/JOJYA/iPLF5tc0c7RnXO2BXjis/H
jBnOMVuOoqZ+k2DSaqzhnb83uy/urQD4pcDAkOaxa5vyM2L+RTAargpzPftAXtLDb5jFiPKWz5qT
KdU/nLXZ1H5XBun+Y0GaQYE9KXMGoMgk8l2p/ZxkgjaEdgx4O3NroYeDXcpBU+gZnSGmBx7ZqmLJ
TIs+z6wi5jrveWiKGo94sGvR0If2M+uuicgv3Sw5MZefienbBrPS6+mcG88lZEG2jykcwTD7mHY7
x0oB3dqEvCebBRMC1COww7PBdMOsvvmFt67QdvL80RcYOtGn6sxrWSxmF9MrRgPGOvmSZrxmWwoc
L5IlTuSktg9WdpCJMDMqe9Ol0aXq0doyVpDXk7rqCa01P0PGowFezAwBK9YcjdhaFvWwNqrwEkzp
dr818mMPUTFmOy3uXItXWZ63Adz2VJwk0BEb8U4lyjkfvks69wnGRulxehMQzmXOzy7WnXohf8+b
awy+bGIwSXyuU+Kvi0dL1ru/fLwjf0QCma6zOs2fOvDxcwmQnkvTit1O+1jOXEGRmavZPp1RV2BF
4aeK7pWPYdegGi5x6jZ0gaYEGyk7Jkx7JZks87KascQsqZwda7KVY1WHF9ZtUQ8CAJPUabAgXRlQ
f3X2r/b1NaWLVhc7r5reM3PclhhEBFBjweBWbe8G16Ot0Oz2dPdVyDLSQXKC7i+b0mlVd/2F/TTr
mRw5W7Zp4TbkFrl2k7l0FhtJo0qiE/WZF1Fb9R3jsZBKUn/1sRb6DadoZPWuUmlH+v+XJEStt0h2
OHWkU1NEuTbwQ96xR4c2VcJSkGk5uSyk15LrxkY03GqWK2nktmO4InipI+Na06SdROfbcYA8tWHT
/cfReSxHikRR9IuISDxsVd6rjExrQ8jibQIJfP0cZjcRM6NWV0HmM/eea/hfiiY14FlOLP1vYjfG
3cG21Vp4hr1kZ475ZiGwcJcm7YGZvid29RrRZOosdtvcYGbRr1usOCgvn/r+14XhN9UUzlENLYK5
fuhcdFK0B2TfGUIdKM7r2ZnNHG9thordJ/WDvmnzfVc6Kzt5uIz1NUlFOP7YMXRe83us0X182h44
mg7qtZmcfFTNmpu9DM7wb9ROCPsGA+2jl62cEopkvylE9UqqCLJ2pXAyWuF3OaYHYuFmfeyyqKqH
4z7a0oaMI4FjlyEkDBg/7dVvXlzv5Jol8q0Pv8mfqgHPYQiru/WuVauuNmLvgCtbcg+baO26V4nG
ikCUFN51/qJc9xCH/jY3JbIATrV8vESa/zPWMfQ8pMmDPIqGPEB573zMmoQsIYQN6idBrpEWG7OV
6l72xDq59j5u3a1KAjbpKBtq8HEkPWDeRZnf4tSLaXusH3itizKhdZ1FDVyPsKitObAxfzfM95Tp
lJF+dS6j9sT+7QtKrEEHbMOyM8TUF8ttOkZPURstYDXRP1x0nvuuA76Au6MMPyfEvEHYjWxoGvzl
oJGi6mYUWG40e4liBD9/UXwzKx9qH63vT+N732SQIeEitEVXS4tlIqsC9rX+qmS4RlATtT2Kahxo
TqcRNHLp3Ibvequh9jV5eUzGFKUqbhnJOUZAuaYvxl69VhyVdc8ZfGGNKVi/ReYdrHztHyubyqV5
8XEHJXQv0cHsEMYQCFBazJ//JdjDzTAggoQ+mO133IWsw06+O2+1Z32RQvX8O9ZfjQVWNXzOU8TA
Cisw5/UcjVGOoKo78CCEAelM6gZ3Deuedj+h8wWiUcfeShnmXYOPMSGggtO97NnW5vjVHO7lIAfr
GcTbiW12NC9/eTAk31kD1k/E4iXAFNAZArK6QthrbZMCPHbtHqc42cMsXCokXdpos9f2yksuCf8g
JgpD+8GxcOyFPpgzrhI/7Nf6LLFFlMOe3fyVZveEY7T2m9VUev96otUYZ7kbKr+FAimOZKB3pk3p
wJpGo+rb14GowYbB7+SiCuJhNDDKDtFNsl3nf+S5/PIHfRe3sMB5rpnIYpjfexCImhbIuXi36Aul
sVSove36PeoL2Dn3hiwSidWwwohUtz3sS/epKr4mG1cr410CyHC7aauokmsH74KbQ9j39gkORJ31
0JDX6wZPtMib3WgntKzxSmOxXRmHbLwGYXuQls5qRZxM7BlWmS1y+xRk+TYu2Ofrw4fZt/vcM4Fg
dMsAGyuhYKN9q4TBKhBdKgMaAhD/NLaKqdC4eSCi5/3KUwfJe1bbiLyQIxk4YhRjxzi1tiosdk2P
ft4cNzmSSXJjVin1noOk0fDiTSUhazX1x9i7b5kzItL6LplA6sBr3YC0vfZfXpqnxGb9zGGV+e0t
6a2lyda7I+nQZ8YN0O0pZkBRC1gIqjzPqvgUyF7JwAFk3Q3iB0E4D8+mSW7ZJrb6kst0oTzzYHjd
emwOTfk8GN2cO/KTGPp2oJ5txG1IumedmqeYXIq6dtP4zq6G4m1l9UsbKfqKN7x74FezlUvVUtb1
Srf63Uhx4rcB5LTXWWqmURWSrvpkUN312NbSKtwpZzxYwtuQjbip564HZh3lPCkxZAh4vB3syOPw
kIBZL1LxTreFKkWsE4SFQsWPOHwNc/1i+8iAmem1IylL1wwtQE19mI+3QBCVg4cKn+vO18CdcXaN
HGgJrr8iMF4NbLbsJ+Ku3iXsywwLr2gwrYu0XAf/M0PtFUUvL3q/sSoUFkH57E/lJWGwZTUrj1es
0j67/NlyEsDRbKk846xiwCA4A0dxriXjwCb/G9JpXdEstXpw8KN442XFRTXFvgbOQHIoxykSOzBH
RfOO4pRuoL3x4SdopCxEc3033azy2FuUIF7M7pqiSoNC5klqxcI/t2FwCtz0MueRZgN9mwaPErMr
254kbTYD0dNJMG0yI1lbiFb9VKwN3d2HMRg12mDBQEDnJsEE7wrjBHC2lA+LQsJ/SWLso4GDhIgs
h4qmp+HX/GGZ4xnxQuHDl8i2WCEuhrq8KJyaIUCeIiCxga1hYLEaoCh22W7sHJYHVTWgFcS/T7su
XEFkSbkp5N5Dz5phsqpgZtm43YF8QDreBHBpHBceS/EW0aDGTcpVz6iI+6mo0oNHMpXbhCcKSRR1
wTnG7GL1xSqK2Vdp4VYf3a1sq1VFXQ5sH7muvLWB9tLgvm3ZCgwYoCdGJWPOWRx0Kxb9qmcWIiI4
c/oqgJ8iCsU7zFZ2ZfJviAVbuGa2jSzmKiRhV+QdOQ6kJn4px8JK9uq0ZDgg/eQzSHXeEXx3FTpy
DzOq9R3UH337L0jedCYORSiWPiiGAriUX26pjDZxML35DvlWkeLuzJchVm/b/GoAhUVs85V45MUy
Fej84BP2FpGwE8Vh4DxPtsaIgGgaG/gPCo5ZK+KODLkKcFwmMGJfrTsGr0Ef/mslmt8cXWPe8Cog
dYYNEQD/aBBWIDfYWhNC9oxSDL+OlWQH2/F/TOsrLamqQ+1O5OZJ6cNGmQPmdH01UvoPkfbQfIIp
2vbUBn/d+JPHy5bLMQnn+kg/uD7BpdGHtF+SyV+F4lc5v8Tg3gT9xTyvl/Wf6ahFiExiyATzWHNf
e/Q5WbMCwbc0cZoI5gQ5f1XDvBpzVGHO5ph2MuWIwMarscOF6gZkr0MXJyEQs+/D+mPVgDWRJjXT
lmbo4UQ+hjCsu0yJpZ/RyQfLVAKt8NT07iJ36jGNdnp8GnHCVNGwiTQGm7W11812V2XRwWavOjQv
ljx3A5sfwRgwILqxIbXIxu7gQBrCY3XGgbfVhYZ0w7/CCoSzjbmSUhxFwza3+mPI7thL8SzEGGcN
DzPRHAoZ7Fy0HrpAMtoV/E+ZXDVZ8zmNw85lsuL19caZ0KS5HdcFn/ZItgIgBIDox7GvX10v2yfe
dA0NZmhuvLOwgZdQmHvBvHKKDz26aTFOS8MByeCkG1jMm2F4C73xQdHHhFSsUh9irYkUwirhQMR2
gX4hw4Hu7X1YMwLze4gFswvIzygbMIsDg6AQVSrLWQTJRqoDvpe30Tl39MxZz+sTFH8ScvpTmZjX
kCVfR3iJZNKZTfWmqMRzisSh843FkH7H4Qtb8o2rYZeA7CjrBvXvvHuANdM70OTMQ8N/rUmso+DE
WHMeWlYuFmeEQuSrBigrkY6kPD3LKn7w0p/HKXrz7JR7wnCKxaC/6kzljfqVYdPWLYGvIoiq2FHl
iLW0+qck9MejfwPe+ztWGxjc6wiRX9T+oxOkeg2fKPQxFiEzvaiIUtt0UMQUoIzw1OIyyiDeJ+6h
1L/rcNdwN/LMHezRe+h5uG0AROcDn8AcZ0iXEEzTofeHnzZlYI+9LSWfJSKXUg85JUH4jtQtnv3R
VvGmZDM8ljhbBxZL+tMciSNdbiP0fFFS/xTDsAodmq5MZusR34FgSN1H1CMcPx4wOd35U4yPtDE8
BXARGkgHRMrehT5TPGmpgcbZ1h1ZLp7SdGGAmm87ulO0BDb64ET82Ai+QiGwWtZYO+CvWubzIJrN
PIUtDKfbmJRouLHA1oWwLx5DS9rqOY7hAQXjXq+pdwWXfQW7hc3mMeJNrWv7lXSQF0Sc16DFm+Pk
86EdQ9Mj/bvsnt0EFh6Lv9ZcuhSqGsE9rMiedMHcymBkUDDcDCJzIzT9NHAexyOYSOX+EeXMocwP
s7FAWKydgWX8C5kJDAj7iKO30In3o7Ye8vJW+8yXonGXsH71MfHmSbEPLTZzbcOuOV+0xIORIoxC
q97lOul8eExHRW8dud9GoV4bjptcMyi4yPDNTPc1qxE4Ul+XaTizXliA1QczvBVwToqwf84ma+XJ
6D0E6uiV2YHs+FvPxkCM2U5reNrmDIgavYyZvvBj7tL9rKfhFDWEsbJwBbK/KhWvaisWJTw+YxhX
iu2/MRuEXO/Nimhch2pfAIqoM+Qppv/bZnaMZrUDtuPeiCGM8bTpQf7acNwQR4CgPJ6OVgrWj8+w
DAXhX8WqUv6pwysmpv4RUXhPI76pFPxPBSSvXPPK7NwhxLfQTps0ryjYmX7rjlgL87W1qOD0EP9B
xgPhSPRyRiPekuaK0cxPnV2lSvTqlISZnl1Icni21FeVvap+OtQW52NtH31TcPd8zYEuNlC+ylrq
A5Y/0M6i9Q/TMO7cqgYm5+sr1TJWirDsh71PXgA6RdFCJcrPLZQFP/OxPVA21/XdKBC0FPFGELMn
U6QRHvPTtjuYrsMVEpJm0lGo0TTYKFadJHk0o7N1BIJfBwARMd1R/ioCpChzkghxCJ3r30twSbUa
8RDMi74GCyITKRRcoWmvU+OkJuc1bNqtNM1zH3sbk52jXUQLXVT72h3WVtMe8rZEBoTEjJHlXx3k
B1XzHM6XoJJ4h7O1RbCVObIQcZ21qppXlX6G+dfUAjepyzWQb44htkxFvzancJ8LtYvT6TmoqpWP
7pktEJPvdGFN2L5wNpvT0WQGFnTuiosZfVMO24ioS/2j9dc+CgIPOmkt3LMh2ZOkYtshV8mzUxxw
mYQ9Gb4/PBQYekjQg2I8TLRQ0BmzzOUOts9hAqYSmnsf2jvlw1JkCVNCDKl1F20OY8MxNThj1c1j
56/IZ4nieGOQt4RZwnLnrmF2uTp7ErCAgLMSYQEYkWgrSoW7zD+BpGn78hogHuSuvY+yW6oCO4Ed
shuh9G0ABk3aV05XaiDDtML6mEXeJkmc71Ch2RByq1sTB+LKS+5zD5II+U6/xRohY9nWoST5qFDG
DYi9J6H2VdwgMf4NWxT5Ll7NWYrQon3Rq/6SC+wpuriYrrexmwon17AfbLD7aUQaBNtvzdVPjR/s
AtNd2b28abqDcQ5yBxNVdwwxpJ0d7Swmb9PpYO3+FXq/yioOU5SKGRPDXsdSW25DiRKWktuum69c
fTRIpAv/02a03ZXTw59Yb7vlhgC5nI87+0i5kaN4xJQzRIdIMaBN2i/Hie4V6/dl5nRYfAIW8Jau
ZhtSigFa2K9uf/Gq4hT66WLI7+5sqceU6MVHUWf7HIdwzwYICAITNt41pTgfnftMOing/KXJtqzf
syk5uO3VgiATp+MJs8emxtPgO8MlSyYsnTgBEI2blsL0LRfJQPk3gwWU969CMmB26jGO+cFVxt0g
akuE1asVMSMbnFWLHuhpFPAEgbo6CjUkhWVg57Pjf7pF0QRMI7/pbo2WsfrV6oBln2JOlHzrsqT8
Uzx0XWeDzUmGd1R2JCKFzIVk7DHssJqAKKpgk8SEKZFo6QKvKKt0I9CiTPW5HourqZNzhfqkSPJn
34BD4J7SMAZfJXMi8FKNYsQ6VvFPWLh0s4j6IrY0tZ2tmeDtBxySfQnIpdbfopwp5ihntTEQDIi3
VpoThIGUf/jpLKbp0OpWIuj2YnSY/lSbdAwxxAMCb41TLfEL+eUyUKGBjoYqbfJPUdHfLCTACUeb
Jtpz6DnXKo3PrhjXRmpvVdFxf3Y4LFwibC52+TIFz9pIOTO4l9bTsf7jIsira1KahzGSOw/31oTG
WBras+a5WCUZDBN3afbdJYU43URw+f3J340hskYTsPU8cyZ/IdWwYNJNaU13CiErxzMtEEgexGgu
6vyQDmLR9O9+1m5CmysSepxym0VLMmLMMcSfx5IJEXeUHWYjel0JyL7Ghvp8RnzrHF3hJu3yna3Z
Z43LWoUhT72z0cBIxTlASXKC7IHOcNarc8knJnpewWASrcQwUeBF9kLms5Yc7ZyZMF5sMbNzgOvh
rhY/I8ERBnu1LBE7HwpKCrAY/gwJ3uauM8ZtrfEjcwOTBfozG/5F4ALsHSPQXwosbhldp7H5Q4S3
lbH9EtWxZLpAL4YpF32qQuEItbczyldvjvZOEGt2yKiSuQ/GvdT66kLlh9YCc5ntc3bxsX5m9Gly
drto7DUy3fowtPbYB8FDK+UvR8llbOzzmJR/losqqECbKegVnQmCVMretHS8Ve/5BoMeg2FlR9+Y
c0OAUgVt607c215s8kJ3X+UswJY59kcjcA5dWgHY9XAuRnX0wiB5GZYh3ixgwU/caU9dhXEo/uj1
92a819W06YOUPR1hqarczfFN9JRPphmtXXf8bcOGU49StW5qYj2housF1TH3SQ8JHRI5GhhJDziR
ZpAm+U6vskfjvhkmT0xD8WBaLkBl+EgBVCYXicggSalVdK6axzY8brxbqgHKM5J9z1k1wnZwVXiw
MvOcE7oDpslCzc5vHgPi68P631gZr5ZPJDbtvpa7u6y1QJDArgx0e5N72pYB5oIae2tDpUo8sdEo
hBnvrZWhHklhzOs9HAwYujhxtUzu42RkgeEwbCqWbcg+M2vvkgXfOuLNL5RajxylIdKDUVpnCRC/
dcvPrlV73aHVzu3llFWnHG6eyfK30P6C8pESh8d4Fp82Jh2jIOp3QuBD9BHNFwND3PwWak+tBduI
m7NIcHRWyaMjy8cuSwJbi30aqa1Xfynq/E5Oi76/O9Q2dCs4yxG+temtwr+FJxUQzatXDu/lhBZI
EXtu3+l6/5V4+mLd2JhYk7WsYtoj4R7j7gnhSnJfazNQgQ6rj49hi5QsmYUfSwWoM7DIBHPaowyr
W5qou1PoN62AOjyZQEnAPQrnMWTq0w67bTVuPeyRdaMtq44a0CaBQwv+VdJZTOxmPQYOQmH2ZEyV
jDqyhJFvutWZNmQ/seYRjTT7BET8Qxj5rR/xn3e696Kq/kPCLXuK5AxI1w+wOGmVQrhGU2HeEM7e
3ARJvDbg6LMpUXT0apXpgK/ycG+JjxqHdMYHmOOHLfUB5tuEB6eunqWT7nUSjgw3+IYAf2QRD/c3
vPmYQzqLb7NQ19p0n2uTyBVyjQxE1ShErlwMA5MsJloaytc4v+R2edOZ6yWj1JiUBxurKQ92QeJn
RXtYIo1GZmJr/kdjoq0W4qG1+skzcbCpsCXkKN6YaGIm0zpbhbcJo2QjfaREyHVsRaWVGA8g/pCM
YJMxsTkPgslm4XA4dBG7DxFTQ8C8MWRzT2prrQvvpaxpbNp0WDddSI1ooSojbyW3P3wUAXi7fmPK
EyJIrk4XOZhoR9zPMNfzRLepFZCwhBqB7wGA6nDOHupiMadvQxuhNqL9K9sXXYbPlt/fFU0oA03Q
iwZguKFExg45jc9+I4E0tQzu6IUvOUIQkUZMMeXR56uutHx6GnxC8bywpDvMNnrbrhxqWploV6YW
xAT2sIWxAo7qrZT0zBjDexr82OiBLFH2pTaHYptE9CzqjV7zlw4VnxAKs7piOFZDzEchz+SRGb1r
vdasKzJ8l9kgf4ye3adBjko9LYYMJXk4HA12nRr8Yj4cmuV8N0bD2in8lbBsPIbuKvI9wqmBVUCZ
1WlXEEkvJwgAWmcsHbw/LpRXC6mKw7iri9276rN+mXtzNBhalcp/L01wgZQdjpTsn5pPblhnkUfe
rtNr+guc4vHgJ/jXZyQ1bfEM0pahuPcZmt3KOePEIwA3wE9WAsb4kx2MrOK9aCtKNvPYWONBVs6h
ktO5yrNr3qebIIc7ZjTWLjYfESwgs0UI6zC4QIJusY1djI2BQME1nC2TkWcZmYtynjP61YmF929W
gcF1wW6VMelw+dSdUHKisc+Tcx2BUC8IAMg0jz0VwteSs3M1Sevucs5GQYmsssIziiUZw12eQKgq
UUMnbnPQmvbal/JM2N26opQAGmW+VxlyiSrp2NBr6aJsPPy4DnwNY1X2NX2qWdwdxbRVVRemYmf8
LhgF9NfG6ASaLI51t6N3KhOHXjL/bE2nIuPCY18r6r2t9W/lWHz5iVpOhXNozfjGiJuZEngWUiaB
+4Zr3O/fvc/avq0JZJS8hpi1+QcXIoLtlu9GNe3DLv0twpxAM+2Qok23K4dHIb5aPdJ//iXLCyZS
rQzWusuoKA8PNiVR4iFLrDUWEBHDd4kvkQOSmBEDqttEXrBMWTgJLGlhREnrUYqVuLL1Ovjq8uKI
vn/bkGMQmshhjehXpOq5MgD/ltq00VMUzP5oPSLP+Oxt8JkJcq6RMi3qXVSKVNKgxseGeQxZUu7k
+E9Dx6SzgBVT2F2y9MS0U6YihhpTmS1ZNPjwifHzBFjV6rY4G0F1cob8L3V78r7Bx5ZhtUqNlnA/
u14XiogxLdnnRBNz3ZR76lRcDUg/dG9X0NM4zb8MbaCcwksj4Fu7kLCYb+kZyfWZv7Dc5FGnYkPY
LwU+tGeLxO5aNg9WhysDhjcBS7iSIvGcs0ucrG6p6ciDdOdsCOrLcsRSYtQ7PjxEZNpKzc6otJNr
xksHNRnnIEYuQ8HaFP3JEOa9jDnw8+IUpf46L8RfqqHrqVEDeQ5B64YMcYVXax+aIZIbvKI6uzVq
FOWhI3LRqDLNMhCxZVcbYRn5gBEiEBZtTPMQIOK9n6bH4EIOlKGGEV9464nqekAopSfxwXVZR6Vs
/oReIyge7nHTnhP/rhvZLhT9IY6tbzLDVqWTHCrBhVyLk9Gy+jYJs3LRxwGnDKtgMXjVv8iPHnU4
okqzj6nPnn5koU70LZoTAAWIw63iPXenx/xRlQr4myjXvAbYY7H2sLZKGV2G4YDRNvxrAkALlVZe
Oq2/RJgsNZ8rIjFPNhTnpJ82SeTTwRiYXqK/vgS3bVimicFvoGZDixOV50GzH5I9ltaxLDFwFg4e
5BE0FE9lljHr9uiTegM9AoUW6DXjMOpiY3YohkZC4Cxukqi1r92Yck0BSxnEjaDep6K3l+zNt05G
Uht18lNBXGehdwDTqWJQkPed/hb4CPTZJxNT7eO1w60EaTh3mrOwGWyUmN0Cm/52oE7HdE2cYmsv
owozyhjnRykwQrc26ry2xwhZzAJYGe0nz33JE0LtsGjOHidEKjuJw6cR+nutD4/OmZUrZbAR/rTq
Vf/hOhp/drRx3eicwdtFt6gvG1xd8HpuWsfyXTrWvQjqbTvB39LDvdPJ68TnXtqoUnJg0JEVIdH4
9mzQV/F4t02PussoWOxlL13FyNXxKdnUJfMlJ2Bx7ejVHMBwZlDcuzB5CCfaj930kk8aiyj8N1V6
z8EmlBbwC1bXbGEYKYOtEwDviZzDzgmAAeuICneEE9LgwpJBn9XfbOz+dF1rL5yp7uXWS+yVqbKT
TXC04QPNE53/4dGDaBzyUWf7EOBQaQ7qW3pvnBnvetDddY8BMQEhtn63JmcRl3ThSrt1QJFGSlPb
aa4eDianMN6d0X+OGLnlBIPXdCkoAHZGcwUzi32iWZnWSwo+hasHThXrIrSBxqidpwExRc8TU+Xu
S8zyyMGa4lj1LxKtt8hN8G2+2Mq44tL5NTmJy/jOtvpcJ/bOHuD6x//sjPcTOUhpc/PWkIMtddRz
9C9xIQ+6OZwIMsRd+mLpGRvOGH1Z6nTHxJ1jXlCJhzF5AqSX+YJhu4UItBy/6oANEN5WE1qLhimQ
DfDzMPJQuc5iKF81W+K6y+ilwcXVxq43gl2o/ZTwAdu23I4OUHSjkxSrUCAmybfbwmrrvZe6fB9S
PqJwfI171NFMSXVALGVGijLm0sFisFVG5IwQ3DRyi3cTjjo/h04ELyQtAGGAip53DdO/OEHuETi/
ts5ZWQCwSkEFEioIGN2zcIOJz4ZuWOFxT9VI9HR3LFNQ461/wvB4DpTzYXItVMp49+riqYHjoLzk
ZdQtEtu/VVO+uCGAa9XCykQOzK5IL/qNNvuc5HG02YgZWMlMHwVEmpXMTLN9qWuMqPyZLraqCMby
MgJBHMJhhuSUCJARWiO2mtOBWmSVERMWOgSQoCYqVbjUl6RBjWZ78VWF8myHSEj1ziYhuSOekx08
OxhULRsjlocYd61rfU/zssVxLvg2qM++6sH5Sb32MpXzmBqFQRbZPh0RXqeaeYpS3yPi5skl5jzW
rGvlNWzTx2UAGcJkTQJjWrJ7NfEGtXX8I6sCqSRfud+NZ1I31gNyNab9uxHpdRuTnMAjIlrvDVT8
u9aQi4UvrETemdv+nLyoPRWS+yIfnePUo7VtC/aKjAtSBsbLKIEAZ3UVEQCKiL9qADGd5jFnYQHu
Bm67pn1l4Yjs0A+27thtRdwefMGhbGikR+fTcNGGDNSRpErLvzXPEceiYlvmKIzAZYFWNA35wb0v
yRussG0IOb23wrw1mdxVHe5Zg+K2kX8YNm5RxYqVeTshTz46nqzpiWAofaQs/QY7KH6pzPi1Rsxq
o6t9NKjhKf+c/Gl+MDx6HNQOSBYGQCJFz2BTN5kdcETepkISGegeEZTgPYjiSzPjxPSa7ZdQZ6uv
bmbHmJ2RAFiH9qAGqCEqN/bcNPQoIwJq5bBjUEZ6BjjmAo8A2z7l05dWVhej8G5VwlC+rvmdUf5d
k7w6GmGxtSrCrV15texor5GlbrfpqwTHoLAR5cSsIQvw/9lMwhrKdak0YF8xPbJnQQXOHAebGa57
cv3mmAYd3pvZ8rknNWSAUVS7KUOArrklknzzFIv87of1p49CXrkCQ4SJnw4ElwO8iygtxyQ7OItp
MPTsBwTxckr/PMlXqnl74GS3QRWfTA6eCYHYJhkXc598w0My151rITUD6sf+iLE2d4nPkiLO7F3C
xf2k/E8LQLMNpaDBoOXa1Y9j6e9dOu2ZQl7todqEbfSovGntGwOJqhqzrrD3sKaF+zQTVEMaLnXw
VASJLIKkfdi1vJt2fqlLAJRUqihSCC1GNZZMRLFjCBjQevhcnalhfSR9uKwz+540qJ5HqoQRJFSS
KlR1qFIHndw8j9xDHXuoZ9QPI/ZfMgMytVf5D0uYL8Q7/CrGHIP0oKZCinCjHQCPozP2MMy8bt/Y
Yjfw4odZfgyr5sRaauUJPK6udlaBt/B0nOei3QYxzLuEs5uiGjsqLbRjvWcWoJN2xOI6qmUQ08j1
NiZu9Ha6E0PDS7BMm9APg4o8di3YpmV0MER6GQ39LS2IhpP6mugDaFQzChGEq+kyAXaQGFR9c/Y7
TKqgA2M9WSr3osNCHJj92MYcwiCaa+eXG677dTQ4u8bcK9vWgYxk1snRobUV0TPR0eOiJ6eqLbq1
MWTkaTHRRJWqj+jPbNS3amjIkxiT9WjahM/I1ZDVRzNl5c1fk4TW6LnL4FgGplhh/EyJ74JvaQxz
11CwRqi0bu6+MgBY3WVSIGBmdUDRdG9ObX+Oqn0zUfeMenJsJMhi34kQHgmqJrKRbbq/pTFC7ku1
ad83+s1Opl2hk7oz6ihtZNoQkWl/9513bpvuMejgV2Uh/hnSfPdyesB6BoQrVKVOid/LlynHaYXa
e4jLrSymdVOyrDXifBtgJBzy0FqrxpmWeRS9tJ6B240j3oDREAwvyZi9mJIsEfb0HEKeNpNmOKVk
2e3syPxQCf0YuN9LTEW+1pW/njiIHM2iAoDmxEyiXJV4C56knn6VofP9/4TfmN5jk8zYcNL+Qt95
VMKXq1LDVkoE5s7LhgMRfac0nj49ESBwmbwXL8en3jbRnmzVzTBar9x6GKAGCGdl5L513vhRTeGV
+d4mIzGyVt02ok9DVNndoRwFIEyDZVcUAxx6eEcCw3JpVjfLyV+0vNdRIvYfTHLz7Zw03zdKoLhS
u7DhMFXe3FcnyDragXkW1GK2Loxx8zTHoCgq9HIzua6YFpURrFpLPco8wTiewInoW3ZOVoGZMMrN
G/XwnDFX3XPHZmeLlEmah1h5b/2IvTFIUzXHqnG2tfq9kS1fYARHrAqLk5N6ZytT9oJigpiOQbGo
GPHIgNUUgu2s29NBJLMBtjb1W+QXzVF5AMb5k7+VyV639pxXp2c3qStq15Yu/0nzy9cc/oSvoAnI
gQ9BaFqz1klm9dOMMGTV/mg5VmyF+wU4DxAbr6u/UIg8YjFaS60eIDgaN61XH0VSof/S6bWtMNqG
KmWQVByaCMlFjMJ9Ip8wv3RB/W1ZlC+pgevbL9VJ6vY/HtQvKlzJ0qcGi8SvRjvB1zp4I+4DG8Bg
FTP5g4LwiK3OPdvI4PFOZRpXfwYKzU0CFGUxQCcjc6E3d6IX6pLrEXX7EETsDRmhxzmolKLYFEx6
4zj968HMaWR55bynhUtmEJBMUbFccqE9e2Rxn8LyldTHle35e9l/NUwuAoa2WGnjgNov+QBgz6Yp
YUH5AV7mGpLL7Rf0rhNHr0bn3nWSBU7BYxKG66LCvpyVJ9GNny7pZ6lbAZfv2NFdfF2cB6nWoisv
WoJzBe1RyBfGz7n7sn0Wtf0EJb+S40L2+nUc+4PjKgjTn1CzlmKWbbDAngz30wrzI9HBmwpDfE+u
gEJ0u7RJmtjLSM83NTo6Ekfbr0bWvxTEuPtM8lh6vGSrLoZTKSNZ7IfaYTUKjMnzu/ow4OR87nXE
JZYETcY8CfEDYPGmcsa922bJrXbqCvNwiR4rI7s0fE4n0Lig/NuKSS2BBA7Bsd0M7hg4YFocKw7N
ZiT8mygC/L+l8ZdP7LtSuB4NVBQAV/iNxpuJ3Ow/0s5ryW7kStevoujrAw2QcImJkSJm+/KGZUje
IKrJIrz3eJvzLOfF5gOlUVehEHufpnTXYjfXzkSalWv9BpQWbVWm9LLnJSOv8wlu/5XTR032CWIz
5Wer2zTFdT1ea/UEPeEBYR5CjM8jEEprJPXacG/HyhYV03XYfkLO36eLLuikFI+jfWZWn3V5VmRY
LiTZVpbpxs1eMqTqQ2UnEM/ucYGyvQNCkxstSrZuhTaAswE03EEDxt2nsW8lDS4QCtVXGJn0Sej4
rPLuCUIqxceg3qGNljdXyFnpGfLuh5FW3GSbMen+s4YAux4E/ADapn76SR9onoJQnRwSrpN2z4Md
vm8EIiT1nj2UsF0LLPZ9X21lgwYauj0jIgto+WQxfFkgnME1CWPMW183r4b8JYBX5bsOT80fCsKT
mAlQCnr14BG1bbIOwdZZenBDWZMty4uf09Smx+ewfHUvXIclLXKFa6Jm7yr1dQzkz4JtGBAzgCKA
HApINgq+SG6+tPS1cCasL/USpeLsrHCYD5Snv/r6ea0806XHDkxxL/Q7SKMbOtfU3vFdpW2/FvY+
Qe3U8FEEhhDonWXImaN/EzwPlnXoS0BoK/GVz6MVmB/LbQbYkucbOPiLnqq4wSVKe49XVhbcTI3/
onjKcQ3w6UrTYcyw683IDzHKQOSdPttZnG4DA2QS+QqPbpgtXDrtVHRepyB81eQJPWeNvYBdmSy/
+P45y7ip91RNcD0z2/O+3YH3WZV0z/yVQq6U5q/T3FYXeXppapOQVpZ/ScMzvb6tUAhpoG4EVLfW
RU9rJF/b6VUb3/pavwZ/pb2WFHORPRD6DQYXavN7P4L3uK66u0jfGWJveiruZHseGSvtu80D3qIg
rNmHrNy1YHjCqcMDPDm6ttN7OG4OYoI8Z300X1PMLir+6ucILEMdnE89eoirQGdT86mo74fiNY8g
kvSvOY4HkoeFQ60HW7GSTxjlZ3V4zaushJLgOoAOkNFH9jJNVwa1F947QE6Si3Do7jU0GLNAObd4
FMCO4RqEmHAh+UXjpyK+SB1gpDwZEA4qGAfaBDZcYesZIv1o3JcSfYOnCgqkss2dM6U5K+tvTXwz
VvejfgH1A2gou8Ije7tH6AkrhYR6m1JstIEz2EV3dEQvMX4QmE8g80HzkMoRpB8bYYsXiA2V/0RG
PNXAx0NnbANv02eAvQ9jve89MpkWZPaqy9UVBBVeqGDd9xMoi45HbHE3sPrSgJoy0EWxERV1/Hv0
H3SUy9sXN/xk2ReJJuAqGod0ksswUhgwzVbStayu2/CLEsf7cRLk15oVJh3gZET1k9I6WfLy8k6U
qxwNqMK5KqflRy3F2mjZD129C7J7tf8CPzKBrQoKASG2PYc6Bh+R/xIVh0J/pCZocpD0BmsJeYDo
ln/aWDbclwyQIw84aB3RlRqgDlteJi7e6xuVllLOK9lq5c6pQKJsNdClyovZup8SsW9M/gLofYOB
uDVZB4w7mk6rYLgeaEjxDNtWPgC6Fqn0/BNc202hwr4waCAF+EzZ+Dfuzf4LKiQ7xALWEuabZ5LA
WLwlb0vzLgu2nrMPEWAYxZ3en7VUPMbJpa16dEHI1mPJ/XmwlKnh8YWL149efLkrerQF86fKeMoA
dykPSTQpScBvWCcyXxWexTP4d5TQgnYXIvpp1RcWd8ykZoalLFgH/YC6B941QtkKtMEEAhG8HYcA
iRW0+eWhzq4D8RxQSxDoykTxNS0x0CXnyoiOqXrTcCH3DS5XxqatvyEVatQXvX9F8zrKQChtmw7w
e0BjZl2zQpM7H8w116Nwvpf9pT98r/QX5FILcLkZVZaov4yz+64ToGoP4cSC7c+LAaE9/7pvyjsv
v8y7cY2b2z4KEdJHh9G9qoNnz//uwGfowy8e24pjq0VoQs0vG7FHaKD1H8HyGDeheYvDjcPIEQBy
sp0Gt9Bjfkr9Wdd+qGQy48bRP/OENVDMFhdqf4OqJHiDpN8NMfyY2w40YMdxxBbD1nKInoVHqRDX
t/7WTslpmZHorOBZhaNIXKFe81xOFwZVX+qiq4j1nbk7crwzE5sh/5ADzxmui+5RoxRv/q5AzvIb
PEs/oX6/0stJuCBGrCF37rzqNh12Jhm7i2gd2sH65wrrJprjpQDlCYDcPIfhkpSXJeg/BfE/hEib
+hBDS05Gh2P93NcuavNbqXy1lbMWK4wQbzvToOuy1b5WsGJUkI3VmRZ815CQaZI7pXoaFR3mE6I1
JpcHTBf6rim7wsA006/PKrxhFcV5jgaMNhDKDMeDbSEZTYGW1Nn3NprxFGZoEJyXstp2+lOsCIBl
Z6n1ua5uc3xK1M8p8BqX53mJ8Rp4tBYbnWHSgrjsAUDClE8F7i33ZhBtdJQtLfdcYfOiE8RDbaNz
wcTNtSvAQ1Ho4mhJdsIp91X6YAFbbYP7CVbB8hSeDinhMOlINWg4UgKEmp53wJnhOSBynJwXvMmF
/wVrtSw+txHjDMP70HnMNRBc6qNop5IVlVvfwW7lTkXegRY62gUHekgcvF9NNUZISwfBf1UGD33y
2XaempKW0EGnISc5yMyOe7f7alJFT5Ddh9bBaycnqbyy4hzwUbPBEG5Xy3INEJGTAUXL4bIZWjox
+b6O6ITuVMc7q/RhN1C15VXKU/9zxjos+wNy7fuxSvZdem0YEIf1a5mah0pBAFw/1AagHYTmw4Nh
f5609kOU68COlfZnLQq2QBfXFUhYmLgjRooyo1/ZfNPktQn9BWg6BScQ89B7uf9gR5UIHiCB1shP
ivdSC9hakDCdAPWNHvZviTghrOsJCGV1TzYaTp1vH0RW3Gea/9XFLUcWgsUzkczANYEh0ICLS4kB
En1gN8vgxotV1ThXdDixtujPlUL5VLcUyR2YHPHE1Qis4AzNi72P65wWgCpGIAU13i+gdXn6JWiD
qinStplrcnabG5O+hooFvM/VE3fxtrQmQhq2V72l5ldZmQmUKV2wLE70ADYEEV6EoBJVrAPbOdQT
tCj1/U/glemZgvPQA9ivjr0f0GiAc15dqCaCdP2keaDQLF4Xrr43XXsfSxczMzd89W0KgBkLSNax
d9aYxcNQAHNzqAjfNmblngkfTeDBczCzz/tkowRN/hzWBWStAWV2gK0DuZbTBL/3DlQTQFSIswzO
ZefYZ72eT9qHI+Rqkx2gG+zoHO+Iyhx9lOAb88xLlVvb9qKDmzTFeWMDWBuqFBCpqV5lhfUsNa1H
rogl1yU5JTbP0jjF0S5HbaC6lvzcVdRZz9gk02C0O2Nn9ab7BMSBpoJeI5/a049F/ZD6jX0+Jij6
g5Eknxv7a0eBrJPkuj3N5m2XGc2FqnjF2jawnrI7KPSW0K4p8vKeGq9ieA6OXpJtdMNFQKIXJwKi
jLzRHQqJPqnVWpRwqWkqHnJoxHWovug6DMqG+wPQAC/UfK2WwtokBU2ajM5HYrBlRdB0FPFRFkHD
rbcwTkFiIMqG81Qi0TmY36QCRh2hTK7ZGp54Vej7Xpj6ofTKQx9MtkThuWnaiBA5PbQKg/EUSXvd
69FzQPEEnq88G3nsDIDzB62gfwcrbJgUD7lqK7rjmUR0smwmH4OIBlWOQqNqWXhY4EkAOUpCWBkQ
jHf98AdIXByBcXBtzHuBC6cSosIc1MiXpTisDYDJzYbiSfYlMOR9C+7Ph36wqdp2X+f2azpG37yC
3gi/jW5Oj/JJpbz0PtQ+gwZBWqsvdT1Rw5XvIvRefV15zEykUBxSe125ivH8asAJVKJE7C67Co3g
rPb54kpynUgfWQ0fJ0rOuFE/q0nsY0M+AdwB9uikV/S2BN112Dx1cgbbcNfaPMuldwiRBg5CuNS4
shlWBaGzOtftaq+r6lPSgZME+gPwLNiEJaKONeSJ0YJXYqXXPI5Rg7PCu6TEvTyqH4KK91LloK+C
2qBS8YARX2NXqZFF0WCi166t4xZshXJwsMmiS1T+cBtq5PejSe2eFk/ocZRpXa9hESbRHe/bVe4g
ngYUrrd7dAOjUn4fEq0cziJTjYzPltm59aXUAlv95OWJGLdFoqKdXFjUFJB1BeqCeBIwZFl+bXuf
JyK9AV+/90bHQg3byd2IBMobEW7KY3qjbtS0gq2ljNGuodjGO8XnaUG3MwsMpDJcdtCqN8sUWcTB
afE3lRmK7kpUOMhA2Cz3HT7JJdiltMNOSVSABHirjJPOQRn2xUUjG95qdRlQ2lNNMy6v7CxMgIco
PYZ+sRAGjLwICcKJScczr+nzyHp0Uu5PDAO1XlYFqxSwwQu1eIljns0/sY6Mjkr5KkVmhW2SD4Mp
z+pE7XVq8qGI8BPg/znn6VvEZw0tHFa4UgORSJuswsqZFrtCJWPScKBB5dfAU6UHZqweRvUVJkOY
d4DRIQof4twpqNhWYxZPphdQiyLUUjXh/8hMO0fPz28H71oOnHL4b8Fp73gjuvCi7lD8xX1TCQYT
yb5gsLD2SsKYXh2YZ7chYQJmXoPSonvfXfiuBYyDMqDtFze89ltUVEWmDizdyFXLC2nFoQN2vI5i
HTXkMJAqRARVMfProiG3+iwtip57r6qH5BbdVd5UlRmP+nWaaGOAdt2oUTOrKpBLzzIWUkFTuAsi
IVZZSzv3oouSNo031VBnwxP1ywSLqa7DwQzFZXZjYOpCuUwkGNpXytM8eUDD6Pm6sjzrMHa+Y5yn
/KVoe9ec7cG3Kht0u0XxMbJ4I9vglVABilHDHtc6DH3/M4DtJr2MG1XnOkOTF+5DokjehdKhd/7i
pzRF7mCDa/XXtNWc+96F+pbvrAq4nGqAL2E7eMDU8sEzBE9IX+V4NVQat/dp6dr1d8Ous/RLU2ae
vNGUbKh2XtY19Ht10eJx1dmGCZKyzMVdrqLEicCHHnbOPijqDv9rpUqRvixoReD3MCSGgE1TmM15
a0EM63icibxB4tA1PVvwtkTt0imYKwTbR/jMZmDnwefGyiY9VL1xXPNHWmmqf5N6onGQkFLisL3M
AnA/1JSLCY+c21mPnUdh+SG3OB2t1P3dq/oaeM/AB8zuhWm3nJ/IteU0uSKwGFi6di7PSPLzRuFS
Fq6dUxXxw0B/LoscrGZfecZjZSZpw12RxNQMeSM0bhQO+a7v3KGxAUjKlqf05re//Mff/+tb/5/e
a3abxYOXpX9Jm+QW2Ftd/e0367e/5P/4f8++808SprWqWZZ0AHabkmOAP//2ch+kHv+y9n8aN9BF
07Ah3GSvoVRWZI8Vx1IQK5fHA5kLgXRdk0JYpuM4uv0+UNwFY+z5yIhmXS53ZMndesgbFIgq6+Lf
iyTfR/JNyNM65wISUz+fTpkEEIG0nYhUd308lLY8KmmRcam2Zc2nTwZmMADMxb7VWZWX2TXckk3w
6u2xh9zjXX1o79SD3B4PuvTJdMuxNKnbQnPk9JvefDIvCGSvl4CCqka5Dmq5T1patkP4nTTt9nio
aarmq8PQDEFvXRcM0Hkfikw3iyjxU+MYzGtpUc2jBAi6x4XTEDXheVFmvH66w/GoCwPUDAg4mmoK
XejzAUYAZUAU0UIfuNha4xIqGuVeY91IZXU8kvFxfJqh2aaj6o4whJhPpZKUqaZS2laL73QkIY0H
JyJo2lIIocHy1S1LmM5sgw1motmaRwhIcjtbrsD6Xw470gWxVjbhifW4sBw109CENA1TNY35ctSD
IVV7gZuRGyA/pOsmZZUAfXw1jvITq3D69LOlQSiDFWiAoJPGNO43q7CqU1sEPsBCEoKDOarfVDHV
2vSDoyQo6ZN2C8h+lWqcOEeWFodJwmDRWHFsXZvNp6Obbpp56K/0wngy64yOzLAdRHuPT+v18dWx
sPq1t6Gm1fNmiEWrwXKrCdWKW4FbZC4c7Cg/jU18ZUSYQ8m74/GWhmbphmpatsGuU2e7TS0N33bh
tIKaAXvrN0b3aQx1i1S4oVAAgmn3C/FMw7KFKenpabMjWQa5A4QVM1LaNysFdKxC7lv0xZlN0+t4
qKWFaauOZUjNkiZr8/1U9nrMICYYatLhuFVhdeTiLja2zY/jcaafPFuVQGMt1TItqZNdzOLodWcj
Cs+QcoXXqjNp1aohHZ4wqR+dnA6zYxr9iWlcOEQEoXSbuIaJJsX7scnArfoRLd8Vzdgy46jsnUvQ
DI51Yg4XlgdxqH4Bg5H6hxtUkdzfgV6y44a63iVWOuxVxJ7DiSWXGejUHZ/KhU8meEs60mGXm7Y9
Wx2CPVy2eoOKBipAW+yHwjvNlSE1Gjc8MYOLIwM6JEyD40QzZl/NqSMydwcOyFSONyeP03odjw8J
GNzjY1r8VLYtODiotFMaev+pQOKBozP4VAUdtdJCENO4OR5haQFCWRFC03Td0ubHvW4Jw+SlA/w2
0S5HPwbZ4Xv5iO40NUSobullhsfIiWEtzZ8Gg1uFUGdwJM4+VZJAva5C2qQGypgqnS2FOkAdkIAg
HHZ8fIuhpC6pfplSFXK22E3NcXrHAyMl0+sWUf0ikmd+e2PgL3E80NKn0hzuMtWwHZPl/v5TiVSz
I/jSkNNb77HhSUrafn48hCYWTou3Mabf8OaA1zNLULjCCqxG/smR4s7vWgtJXevCnkRKsDB2ovH3
sSjcrZnR4EecuaBMdvxXLM7om4HOFr8lqXIl/vQjIoxLXXMfRL/3pUtpLNoej7S0o98Od/olb4Yb
+UPjl6gLrip60jUwGHV8FkhXHY+yPB6bg9AwdRCVsz3WkkeGrgquM0QdLgSwwwt1I1FlTk4d9j8v
qPlpTxLwr1DT930zoNEsky71WCNZOXjnqGiNZ72dwlzuMWEG2eJszbiq9jiRlBCQDXjyqhvda6aK
FPXoeKgnWwa5kslVMbY5vJcBLLoF43V3fEqWJ/6P3zlby/pItk5lY8pZLiMhN4US75L+x/Egyxvm
jyCzxdyPoa+DEeMQ8K4E6IyQSv/xCAtnmyVt3eEKN0xhzfMTqN9IalgcM6megS8a+1790mnSeFRl
D26u9zKo5knp++qJJbUwf5aUqi2l7QhHn98P7li7JekdSUoTPAddEW1amR78CjT/8RGeCjTbIQ2t
CuiUBGoHC3BRBXUNAjIt038vzOy8dqs2qqyAMEwyWICXgc4UAPdfCOKwBwVzJ+Q8uyPrG9Um5Wt1
In8IpP7dU4ES2nB1/r04s+e2pii50fs6bl80MWP7IcOZLnVOZP2LH+bNYGbXDqWjovanpQdXprL8
Q1rkG6c99XxaWuAwICTYZdVhqc2OLt8M8pIvznNQvYon/q3/Y7QeYMHuy+7h+Kwt7FYykD9CifdH
F6l+FEQgYek1l9uwug3D4MRuXYygmZoBC0fT1fnblnqrgxoFU2Y69aeOOTMb/ekXBvEmxGy7ZLSx
UkebPn1rfx8r/yAbRNqPx1j68g6nDi90qUnbnJ2dsIfcvIgofylYfSlB+rWgZ6mVxomi0cJs2Srq
J8jTkR9+qASYZgQ1KuJ79NJPDxqawrBeEcw+PphpQmYXFlFsh6qNwDRgfjcmjhWlvkEUWrl4TgZr
RJPrFfcYjnxAaI8HW3i+YlMD2o8Xuk4GNfs6UBT00PIgQOsA3/dl0vvXhQsj3c0dHcNx9F8Q7rAP
bnUyBTgVeXa+tVngNFVNZPoE9aMf++KqNalQ2y7QCQTnup3XQN2rEHs4MeaFzyihDTimNC0VysAs
coJiQ53+lF7v6qcwHHd1lZ/4hgsLclqG+nQa6Y4zf8pS1q18qdGR1ysYwGGETNnQVi8pWkab4x9w
4ThyNE21dVOygbX5C0yBig5zQC9WbaWh8p6Pxm3SI6eMkHt/UdiVRh/Np1N9POrC+IhKVUyzJW/1
+WWbJgDGM7oxgLEzBBoeHYnJPPoVx6MsfChHE7wskbOXLNLZUVuZJA9qRBQLpUsJsshFUep4iIXN
5ggUkKhuozcI9fv9EdsjjlaZgkS0nfRBFDNTwaijcozwFLU3Rfz5dfEu3DTiN8loEGpStgFJXovV
PbrTcE4DqCGHXxgU06ZPqZBlitlFOFI0BdVAFF6BNSQzrD1T65kMdht18ul4LG1pBtkxnLscWvaH
ygbMndbxMlLkaqshAwIEaW29xDtrA11nPT7RlMNwT1Zrb3PqEbG0PN5EttX3k2nUVqUACuM4hsXd
qZLOq7Y/Prqldf42xGwFtpZwWi2dQhRAciqEKd0SrLJ34oOdGsnsotcpZiOHwR0pkvF75BIvHNo/
f0dS9zTo4jimaejzI6k1G6VTPK6VPEqvFe22dMZLSHknztbFCXsTZVotbxZ406V1OeRE8XobSPVT
NaTb2Ptx/KssTtebILMDPK1cHnUxQTR0rBDmCS9F1Pz5u/7ddE3X15uBRFpTZf70JdCYnSQnysug
Hj79wji4JlTTdngtabPDx+50UsmBcQTlD+m+tNn9v/f3z04blEuCBLgV/sV68+jU+NZNiNfjMRau
caqMf4xhWhBv52koOBlcxoB6Ms4itXajogA5aIje6Rjicfchng2a+njUpWVmOVxApCyaQZ3ufVSt
thy0/onqQjDRIow1VCgY9akwSwvtTZj5CSPdukyMnAnMhhcNJybVPbHKTozDnp0vit8likXXHzYn
UlHGhYk4VVu8HJ+sU6OYnS5ZAPMErAblRvlS2P6GhPzEIli8BOhvStYw9409T6l4PaRWPh0uVM/d
O3WrvsJYorukrIHvTtIGq+ESbew14iyqszk+vKUMiP60LegcC+dDP0u0EOniYOpOTC6SAYrN5e8S
s/DRewjCE5Xbpam0KTcSSTcMCt7v153fVH0T9R4MRzJx2oLwwpMTw1laEjRbuEoZjaSW/z5EUwx5
qPgOd0GZX1SjunMHZPfb5kQmsnRtvwljzi9PbQQ4mhDG890zCJ5MF54NyXCmRMEvLHI0QjT84yxK
DPN0xB4d1zAKPpAs7YdKT3FlRdC3/YX2kfMmjD4bUVNbej2EhAnqYAvKZKe5zrZv1BMpwc9TefY+
exdntmdrpRlENq03v9oWP8pLrM3W2KesW/NC3eGmtPdPRFxcdDDQTF5qgg7ILKCXwt+AxgiEWXko
u4mKmGyPb6FpTX0Y0psIsxMiHHPLyRsi2Gby2DfJFdJHz02BVUoJ2dhU7C9Fl9mTPvKJ/bS0Cqk7
8YJgO9FsmS12z4tkmKU+ym4jfp+lGp2LRjvESYEUARYnx0f5MZjk7Q4CgdaiRXdntkByMUaWFaD0
xiGmfq11rzmUwSRwyF4IUzCvE1/veMiPm5mQJi0yZJ9VmnKz86JzYSOTRyCFant30sYswRrHTQrO
7kSgj2tEUsShE22zBegKzwIZjjfULmTBFeDUm953fiAyZZ6IoZ0KMsuJsjgcnCxsC1J9AzDeIYCY
skW+61ODTwZyJfgqbqDxnUhcF9AR09h4sNM9BUcw79danZKpfgNJiJvY5lUB2UFfKYmr3hqYYt2b
pVb/nuVaGCIDhk4OVLw0Qs0K5Y1VYDrhqfrv0jKihUW1BGCD9aERCZjLi7yUqc505wzbs5UGx6vz
VSRmTgGvlib8bajpp7xJrvwxj402JlSHXSBgCf0ZtbkTp4v2cfOzboRFOcsQNOvm/U6zhFqKpAYC
iPvw1uhXBnJaaK16OKdGzmWyNzb9Wltjx9zedONlZdarDqt5bxOf+M5Le2VCNVCLUjno5ksYOJtd
2Si4QvWWAjBx0az73LtUTqbFi4GmPui0JcG1TX/+Zlbxvxgr4HlkJ66LmBkIfcRIUO+gW5ueGNO0
7d4frMwtfVCKhkT6gI0Cv2kaSWeyLTvznJzYWtV+fBtW3j2wGCzG4xN58cdsfIoHzoDzDUEFfbZD
JXBEJSjQVqpHV72QE5vCLa+lArmJI6q56SscFxPdjrfHz7nlcf4Rd3aON/AOA74aJ0NQQ/kqepWG
GtiKwav3KrTvahP2NSK6vxDVMcAeSCpEYn4xjoOm4E8LJF7xnK9tZN+UeAAOZCCbJguuAdEcjsdb
6AUDTeGQBcc3Yc/muRncDyXM7LpYxZEtrkFSeRDFCv8c+QikF3M/23ZmHHzVk3ZYTy2XNYBw8tHe
rrD8qtMTk760jt/8mnkKl4x6hAgpv0aNDqHzBV0HtLVPTPFCtvNuyPManFZXqDtqoLZraJurBjnp
tamuQKYKbeMjJLgGgI7A3qka7eKh/3Zw4v0mxYDPDH2buEj4fTO2CIh/Lp/qdbRDmPHEZ106Zd+G
mj3DwaR5vmYRSsuRXa7wRUlpi52YyKVbg2rRhDea6uxiNh5TqShWhRw6DeIr0FzHdh02uI/F1b1X
Rqe6sItLA2iJjVqMDtBpdg4kY5vk3nSWWqXEhlApLjofNXkA69ovnHAcN/+KNNv5JdT4Miio0cZO
1G1Ut4i3daH2G/D4q7AXD15jFZvj23Dxe9GqmOAl9MfmTSsaWaOHHA/F9Yz57AZ5VYzjl+MxFieQ
lGNCloBbnL9ZSjVO/aaciMnNBFyPX1TEwNKsPpH/fhgKly6Nl+nENoDqzusYduM1FOspYpWuoXjb
JrbC+yZO2/jEJb8YR1fR/gCNY3K/vt9NZEg2CHNkbUGfuehX6Fg2wlzPm+Lq+LxpUxL97sZjRDbZ
EeejQ0l43lH2vEyTVkcZAGWvalcNWYlWbRt9yyw9vIgsKKGNGUAcHgaklC0Y8l0KDfLEj5heRB9+
hBBTLgzI7wM42MFfD1gw01po2BM3KTaFQZlCvB9740DnZ6JLt/BhKs27M8dJeM9qTTS3FHFqeyzP
x9S7wO1aBYc924maqolKpgnuWLWlIxY/KriW+JjQ1r6+zVo8WNBpQQ0Sa52DSf77lKCFfOLrf1jM
wiTL0eluTGgzkpH3Xz9u9QBQGVlI1cIU12R3XpnpmWHKUxizaTCzeX8XaHbIdZFTxcIhEAgCb22k
+nWBXJZldfCkAixsAvkAy0aeOFqXh0dDlvGZHzsQbm5ADbX0YiXaCFuEkMeVFXuTYo0dbI+vrBOh
5gXB1Fe8MDYIVSIOkyfNHg72OUY+J064j7fuzy/2ryHN64JF3jSjOylpuRgAmkUfXlao2t2XF00+
dDhzb7j6xdqORLnNWbSAWFVcFP0hQVe48B5+YdDIprFUpf6xczDWiAB5Nkml0qqPndmvzS7aDo1+
9wthwP/awPnpaM6zOdepYJmkkmcehPva3ONFsIkwJzseZeEkhIJh8ESecLIf8NPYv+p51Fpol2DY
FmskLmNYvx6PsbTpp4Yi3VENZw3gFe83HIeLUtn5FARtDIyG9e4+SttHIxz9e9CD8taD6IQFK159
d9TMkGPQ+rrNT+Q1Hx520yKisUBmD4PHkbNDf+irFilIruaytLx9oe0T5Sm6SFlVZePk117tDCsk
MpWvx0e/uEfehJ3eCm+eV7mewWdTCZuBIMwn8j/ai5Nq5fEw2nSYfDhs3sSZnaxG7cLKnQixUs1J
RVP0KcYrM3OuYzfaoqCHPkuMbXAvdp1rbrRGPYvz8kRpc2mKqT2D0qCrNiV278dqpFEa1iZZSKU9
oJxVXJALIbXJ/9DrShFbkoh4CB/9EVD0p9gVH1JKvq+tAjAQhKcWMTttReLFbVXzOcdEe651zcAz
J71vcJ5cO316CoK6tHEoGFPk5z1rALF7P9REuEOVTKdsUSaXjqw/jXlyqnv4kSo1DUnHgRQe0cLT
3E3kOARw85C/LEOY4ZaZXw2ailyFEWWXHYiYFwsO82fFz/orBLrUe2Oo8pvGQqYlCuGX2y43vGgS
56qInfT++JJbWtlvf91sQyWdkfl1wK8bOmRk+hoUZfnoe86JHGrxu76ZhNkGMj0TqozkvO0mVSBK
sdTmzQ2wRmB6fb/5hTFZJIachoDA5kgOH3eBoBk4dRvVRtqv3AZIGoCl+pUwNnVQi4WqgzaarZ7M
UQvQ2shoIUKUDv0uRX80tP80dmpaP2/CTF/w7dnTBemIKRBomGiqZnf4RA2gz8CeZa+9op8qTS7u
CUoBJiAVS6jz0pmtaZaoB6dYBZF/rbbDNg4D/8Q5t7jogMFMt+L0cJwlb7hsofym+OUK1eryNpPI
+ozCjTdWI07liYsLb9KFmF4J4gNuP4BqXSiGwnC4e1e+5j8rbfQU6ubX+s8/4mhxAeoRzvROoEI+
G5ZfjEXijCFGGy0qTzZWFrXWFNvji3vh+5BQcJDQsQNPN29LamOTA27j2SP7sTmParS20FXJT+BO
T0WZXUQh3Bc3SeMS+cbqdsx6TqLwzw8E3AbZBF1ByWN7diSETYI3uy/L1YC4ieV69B7tP58Y8S3o
jOgc7sYHSJebp8rYde6kkPxNtx9ccapFsbCQCQAablphAsjn+72pqF2j+iVjSMP7OELdzUU4TfE3
f/aTWzQaqbJQbgXTOr+RyYYLrsMIO63gvgi/GWb8p/cjjznVYncwW1QeZ7fuAIQezdUB68jA1q8b
RTE2xqAa29Dr693xsXycMYvHK8V3m9qmSWX8/YxhPUVXSaejgfWMY96Y6PUK9MePB/m46ZFynk4W
E/quoJ7yPkijBpVa2w6rt9TRkQD3jGtVOJQ4RIRmCpulH33/z5apBTGnA4DHIHwDZ9pRb45pJQnH
LJcsBR8Bm5VT6nhBaDJawRraa1oVTTfE/XgSUv9xo/I65RXjoKECKmU+VByntdwzWOJNG4efY5/m
etr4zomvthTFoplJ1YgF+OGq6+GnWdIjytDnt24QPaBeeoocMO3397nvlNmbsMnBc3EczM6DKPTQ
NbZC/L/wtvJjrLecz06aXI7Dl1H5fnyBLMTipJYAlBjTR45ALkKsT7WENqmVNJcmXuuIomT4L1E+
wY+M/mkUhPXmeNCFSeTk5mbQJeuEA+n9ChFpUyllibSYEncoQ+mjBkzSTM6OR5m9IaSOygBHHvuY
dy2c6Pk8YvJUcD8E1Sqzm7PaRoDGpzyBucAdaPVViNRvj7JhMIxnpaLuJP49/4T+/cc7cYXqp9jC
tywfygDPm9k//v0q+FZmVfaj/q/pP/vXv/b+P/r7Tf6afqrL19f66iWf/5vv/kP+/n/G37zUL+/+
YZsiyT/cNa/lcP9aNXH9vzIQ07/5//uHf3n9+bc8DPnr3357wSw93SAMXwbf6t/++UeTbgS0rmmH
/UtoYorwzz++fkn4L/87ecn/3/9d+E9eX6r6b78phvNXCD0a9zYZ41Q458nRvf78I9P4q7ShSZJ7
WXxAafJHaVbW/t9+M/7KQp2wvJaEmcqfc0AjhD39kaL9VUylam4gm1yXRW389r/jv/3H9vrHp1mW
xZihnkxqaRwk1G1pQWkau2N2PtsIs7iZrverEri3hk1N1ER7gUMiikOJ3qoIF2mTuYxvZI+dHgTG
Jvf65MZLiwYsc12lN2ORY4wR+bGi7Y24rhuk5fQeB2VTQZbnzeT+8+e/U/H4yRz449T4+Xt//uCJ
Nk6dbF6bLTGVsfpKG1dFpiT3FLjbW9EamKeD5U4RkIm9aGW4bHNks1V1GzcNVtfCTp79PtAPusDh
Yw1kCM2hEAzssPXHtLh32iDS7zPoSj9qP9Q+uQp1ERyXDN27CPTcUe5dZ/CNqyJD7GsSHVAwiYus
0bn0pIoSqKdl+rgNY5e2MzJvmFfaKLF3WPjaVffJKMNR7DTEV545BVMdH9HB+1S2Ajf0NhEtp4Lz
3ZC5XayNPNKSDXC9GncJGSoF0tddhhpiD+IaadIqNtydLAzX2nkIChqoMtL61h6cSqvVL4nXS2xO
KyVAwgk/N+t/uDuv5biRLYv+yv0BdMCb1wLK04siKb0gKFKC9x5fPwtsoyJUQ0xrnmYibvR96JZO
ZeJk5jH77C1kqyKMqva2Q9t5K7RVstGaJt4IrVdfmXJlkcOkMShXhJxieKk1xJFSsh+I/VQIkVW5
8J5K1LIuBLUVukM0aFVzEwyl1l16TQmrat8qY3VoVQ1gu1kkWW4HFeEy4REo9HWB1C3C71nbw+ek
e5puqwOD+ICQw4aSh9XLAB965ERbKBaaNdtt3nSlLBySSKm+8/mR4CoyV3oa3FiAxnEYe3ieAi0W
tnmVRfsAFyhWYmNZqO5UknTV+n11qPKoXiN+k6M4HEoWP0xX+61XSFNrJ2ueyizUDoPrmsYKjiv/
ARkU/84lbbiaJg88xEhz5J9yH645JjAiaW12UVUgSJW2tSMluQT1sSG1Tj1Of6XkldVWKq2o3kpi
IsYXqeBHMLWrgoyQScl9DygHmv+1pCYAPTLTCqpNqwXtJYREwXNbF72PoLw1BHYJWZwIFXjdotlW
joJ3gMdcv09Gs4OmOzPMYjtontx/KXUjNR1fyesWSng5e21CLYCPqQjXY+S5B9fXEXkgNu1i6qup
gmaSbBavuVXHh2isAuaw8mq8BMbPqwt9YtZcqEkLV/PgQsawQhDZD+2eYU5pq42y/H2s4cgUSkNE
48UctmMgXiaJZhwhOXQvmxH5LrOTk89maapXYzxIn4VMMx9KeRo8l2KTWyDBoeF6Siay65hRygL+
rcowogsP+dGdoQ0eVDltWq6t3oUWTa+itZfmISwiQuN/49+715UuCvdjVEMO7pvRljIGGuF+AAtz
3sOsPnj9DYol5rck0y1/3blivGl9xNPGUIKXsdTSaFOriXDfq13pGFIxPJsxjKWJlQ1XI9we1X6E
YWxrVLV355ND7ETPIi7JoUYWmqSDTLpXcpiaNdSlkizzrixe3vshTuptIRTKVa5W45FunPFJ8SHQ
1No0RFvChy1eQil7zM2KjhEn+yLtFOmSYDlzxm6QLqjHN2sqQ+Uul9rsUTLy/LYcM+vOM6Wyt2Wm
tA9NMiAfNmEQX6RIgZe2qlURkU8Bjrcsbw9o2WbQ0GXGwYyHeG0KVYFeHXKQfSeHW52exauYmOIh
ak1fhZm7qREUHeXAjsO0vK7MsP0kxqX2lE4CkDs4trR7UQvVx1waxINQ+XCjaca4KzKE7QCAyTZC
2AGSa6l/FIHib0cA81fjGBqXbeAnV34OwNAmKJf19VBL2sY3zfgQtk29j5TROqJire7CGmFSul8e
is8pSjS95t0iwzTYdRWJiF/BFNj55rdUhu4wllr50mpKaO3KJr8koZG/hJZgfPMUy0fXqervIZtT
9olvCTfcNJ1TFlK0KfwuO8pegyhMH0tbjhcOPejKphSQo2s9U3uBnT3Y0tYOHF8WywsGyIZDm1gh
+kf0z22/xIjo+8GuzHRIjwNE5/1RFY/jkCY3kouiVFtHGYIuLgwE3OEd1InCcOFHqn/gDvVfokQN
LmMX8sQ2Tbrt6OnGvhzq5kdnjQh3MEPMjBjnuKut1O6rwOVjVvLRiBHmC7tA3vMGIxmcDG4rrGLP
K76n2iDyEmXZIc7y1Ol9xEShcE6rz7XUiheWWI5bAXiZ7dK4uk66TrShC+Nq6NTgc5bF0qvHHQ0E
k/oJwXYFdzPQyWGPhqy44zcm1xKo4BvovCwON8qluZcllR0LiL0ORtAdSnzyC6Xa+NmTGepsqqG/
HoMYGl299C58SUHQMWibuyjyBiQoYB44qFB3psgtatFF5yruq5C1ngfOrxZ2iScViM40MUQzHURm
JSxs6MWM8iMM8iJstWqxlnKo0QKu2yMVaBUcSiMQqRje51TI1BeeufBzLdbWTdWI3mMb+sE2gyr5
FoWBEJmPuLaralCcsU09W8gQ0IJfTnSUiREwKNVyC4Frtyv7EKFNXQX+Nw4M848Q/As+ejiSFA6X
UatUK3lUTAj33Pg2sxoU4sYcJjqI2NFNgxDQVK4lvRG/wXPQmFsj7xEIF4bsoEUBIrEDjIqQXAfe
p0QU5E3cAfXpzASCCbwSERl3FCHKhQB373PAbiMmmuNVoyL5kMkFjK5pj/x5h2rtt3jUukcx77N1
Wqrm5wA16VUx+so3U/H6V7c1lTt49tzbnPDyemwE+RqdznaDtNH3Ru4J1fTBjK+FyM+e6wEycKOP
AOSGih+glCO1e5IM7VPc5+lNFkrpl0BUhZ0stvUXiXfebgJZfBgKVb5Mhzi6avqu+mSiTb2VqtxD
JE8VaFcUrh3IOlICfUVYIpY+kp5NluYIXTXtAYQKGpg55x/Gzya9UdtsvPT7mvwd+lATvRQr2rRC
EL6MmV99F6Fqh0JdjO3RQqU5hy4U8n11vGkjNOlccC67us7lvR7L5UXRo3lkwOiyg9rWX+ujz0FX
JPRF0FRfD2M98m5K9VWT+jK6WoWhHIzeQLyioq9SFqW3HnzJPQpiiQIcrWjwdUy5eZHf22Yv9ese
JiheU7uACCqIrWwHbqR7JspIjnCSwHbVSlygVZTu/abwvgxwvyKHUSYboxkuWgCfK/KAtZxX/hWv
GJJCbsEvSNAKVhrJvBsj17e90ctuw6YOrtUxuzaGGu5UHiNwWWl4GGLN2CUuBL4h0ivfUo2oMQ8t
zzZhLyt6DugqFTPhIRG4KHWhCEdH4Y1De0Uo04s2ysc7ZLnGo+WNakK8LKPCLBnjc0Mov4vcpgYP
O0ZQVutuoq7LKECU3Je7am/Atanwt0T1d2XiYKBxIAuPshE5ZqQy+QFwo1JWrdqXj9EoRsyA5Kqw
MatWuRsBfl+BqCkhSiz4j+8NvZu0a7shQZce/INvF00o7DXFra+iEMnilVQoPQBKWBz3UNoJV7xE
Q2MXRqLGNr8SOWGxraIbz1Srh5bYF83utL5DODO+GYMAIiQag1pH2qJxzxDXFdpa9QbrWmTK4osq
sJ/oZVLLWzGtgp/6XpfC708YDXE3Q/jXnaXkry49eQTnaMwffXPoGyqWeZddSL3PH0/HdHgNxUK9
9iyhxmvLYrxXAjmpYDThU4p6or1UMu1g24zzinRKToPSzrXSv/ASf3w1Wo2gT+xr+ZZ8SzoKSi5Z
aAR42U7KxV6zlbELn93WR9IJJGk2QLXjt58rpQa5NoDu+xEKITyJnQFH8SZMJXVLVJCLCFca4rHz
8vooa+itryFOYnyxjXPC6bZRjC+iUGr3gtL1FyMaa2g+IaH3UEtlcHRdK74fOhAucH0Hj2VgZsgO
vnGtDlUw3At96n43wsZ/zuVSuSis8u1W61uo2+HJvzXCQaTqzuvDyIflHVyh6Xeyx6FYSATf11be
0kCN9jcdBcqwE/fD+9oK2RV5iV+gGi6F9U1Ui+RAyHovdJ9nGIY/zUyAE5OODP/QZ4VFRkJFssRi
gMteiCDD7z1i96y7UVyt+jrUFcwqwSj+0KK8bpCUUNFDEc2W0eW6Lesn1SPtsl0t+ovQ7K+Cx7s0
/p9Kyrzg8n+tlCIbUAGcZPu/lFLuguw/2/I5ff3+n9fsP1dUQr6f1lX++vN/1VUU5Q9mxSmv0c0V
6R6LVOL/qqso5h8TXNl6IwOZgHV/FVUE/ghTowCYuFEkONomFPnfVRX9D5gKGOuhCEIXEaCT/G+q
KrNyI1BegCYTxZcCcBEE88xtUgg2TB7sr7531ONsq6Gx4QOQcq3AkayHk006UxLhR+c/CyIQzVmU
1xnLMOGQZLpGm5VRYyGMsqbSv0KUDMuCAi5uW4gGtWg0NQzEGMGHrQxzaWRyVnWk+QH015BFBrym
nEaat/SEoWhNuU1+dHYZb/KbapsiC7kaNlW9BjFhVwsn8U8erJN1TgYtgkqLeicQMqbd35/4IYnV
DPbOAKpFyxeRYGHv1wyIm/W2tdz8qFDhvY6CIYE2OXUH0g/kTuMyE2g9AHpAc03M1J0yptpX0H/F
ZVq1FEKjth7XnuQLB4kxmmbljkb/KKSCtEObfNi00WB8NrWQ56xQovA16ZvqkSC9zGwh1cil2jjr
AUYDRaSnJaBJ5/SlGRjbNq1RlilKsZUcQ4CZc0XhA8WTpg2Q0WnDMdmEcd0oK8nrki8ZNZJmb6ai
/pS7yObaijDKzjCRc4y1B0K7zo38Ucki4UGAFPhL04stqj6yftuVJePwkui5Mh8i96imD6p/WxV6
raMXOzDJRZ2IhzBAc7MSugZ5VrVqA6Sbg+5a91PxqFgVM1JCxrRhM1IQGAU1s2g+U0JBG2VMeZO0
GAr9wit8QE0laBBNzdQQGbNI30UdYtOeX0pwPvXxoxCLyRXZRwITvdkOlFBqw0ScuPXFz6WFMkph
dYqwgdrSQkxXUFrEhj2IoprOvcxERh6PehoU64rK15M/RMKtlCT6y1i0lbwXFDG4YoaL30i7BzJk
t0xraj7IeMO5PiTbVvbGq0BD5L5IaycKtPEigvBEJY3LUbuw3Pq+YGrCRm4MSp2wVBB34kbQG7B+
kcLMZdRehqOiXkH+BImCUkDt4ZgNmlFFOQz3itrILw3chLeSp/ZOm2nlgwyx6rZFresTdlFnl91E
qRyxjACai20oIEFHPKIiLg+Z9Z3XA7TQpQ5hgFqIVW1LbNcj+xkMRYc2BFtZ00I1bZV0zj8KtZc/
VFqp6utCHFFz1kq3fQzDKvo+9mGIOEWaROq66vzq0g8b9Yc16mhpZ/WYXhhB8YJaX/Go+mq4VamM
XCLaHSCOGBjRETLuh6i0mgyRW62zEyNt977Xh0+ZlAEV1qLYDgKhvfQ4U+5VAdTqog+K8D6hWIQu
aoBwO/F6f9V28G+VQakNKzMXKmFdaIH2PQ/90lFyhY6OZ5ibsrZgVLDEYRdkSfyDPzMROuhB3W39
IXXRoup76ji3gRoyiKSiyUr/rPVfutTSXa600Q8AfbvGc98V1U09GPnXKEvQXa4I6KIdTT7tqg6F
5MZSwWrjAuQhjVL4T1HZlDdEk90jc90+6BChTu+jXIPZFEY/NHk78QJkdp7C6FUPBwuFVSYgYBPq
UcJL9T1CDeqXxG1HYRtLWo1am4pvUgCpBjqKQl9u29rIU/jBzCyFtzRNXf6TfIQ8b+iQBjBqRE1b
PTmK4pR9+lV/qXUGzU9BpU4gNkH8nLuNkNhlNCq7fNSzz4heSEwouAhzo0XvMijmi77T5H51Y8mc
ozxOvS0oYG1repJ80VKnPaqCWl/JMYJ9qy5Wqq8oWFo3pSq5T7EwdIdWyYtd5Qm4T1JNwggedBYR
mGMAxGWOguwow9NQDUV+MQqZtMu9eHwVvMyyO2Rdn3od9WhPKSbVoSjPjtSShB8WyVNGH1fTNl7X
9Vd1P9SovnXozeWD0jH3q5TCFnRbcx/RldtCAtW/NkOgHdJG0O/TTO+2siFlrsP7WW/6iTA900nD
jAZm98II8wufhtWtko7NJcwqwkouivxTxmc+QsfcXNWJNZXiauGl6CRhm6CMjnxdh992SXBTUINx
XKWIyUzj7IVSKoVXq2LyQm5HNDOQaUQZWlpRKFJf1RAILG0DKoyJSb8jRM/8k1dH/h15Y3ah+R3a
r3E3HFiz/FpbQJ511U+gTXNbdxdGekSELPj+NhmrMV55ZQmoiiIrN6/pUqMx3AI9goLKnj+8TSqP
11T5KQNYyYSMqvMKITLVjCD+hwLwRu604FsedSUCbG6r7Ikuig1qqRRsKNK7u0qXlSOCzO2hkMxx
l6cFYhV6OSo2t1Xlcylnwg5O6cwOBbWhvAsmAiGjLt54WlKX69KdlJ2SKrce4q4SaZOgFAwWI6oY
2x+QhRi2QylYFwPK209maBaXlanUna1AdYT4h9KQoBpIeB4aAwy2Ug7+j25ojXhlJXF028eRQuIy
5Kmxnh5FjYliZfgBe7j7NNLVu9RqDe03Yxy9ZCVWan1XWV27D7NGpAzYJ49jLAohUlNcZIhuouxg
u4FJdhyA+UczpjWTr5napUzvoMJyieBYs4sHwIsOaNtS21ZKGJT7TApapvW7CjkaFBpU4ShmIi+Y
oQTFj4+jr6k99i4qUYCC0cFm2I8cgYbc+6gEyDsKBJH5g4o+mBYL2vCv4d+wln8V7v//7K9OMxZA
KE72/Je04OaZnOB9i/WfP/V3k9X8g6HPCdQJuT+dNRP00s8mK3E+KAM4FUVKK9M04d/5gCz/ofEn
SBTQqZ5SCPBbf+cDsv4H0S2PLamENU2B/Jt0YOYkUOaTbYBHU0hXaLUaMyfJY13WYy4Nh06sTaFT
XdVZ81gp2v3JxpxJBX61Y024cIbdAPMxBTtLiqXIUoQcHRAH+oX9kNabimOQCwuh+BRon7g8q7GA
7Mo0s6dw3JRngXia5QYqMnHgFLK4R8h670r+S2Oh9Noq1G//5ZIkGvDQo9BCR0vbnM8HSimcQjHy
V1Q58osoLO4aWqJu9S9ZbCakFZkkeCi+Dlg7dbamEASURDTrU1qOnlO9H9aGFWQLNLy/bBxGyNAk
EleVNFOdfZ6yQP66H73Aqdpx5VFMS0P6erpIy2Bc+EbvyyP623q0iYUc7izyJhWvPwUnMaLTqdBH
km4mIoWn77K+/fi7nF3LiYEpKz1BPwUJBdQ2A/kmJbyRenWbyt8L8crrF3CJ8zyTlRiwDyBSJbN7
ICJmK0FkJtUNgZX4iCrJ98om3STb+Chkr52TOf56CeT768KwRxUAdBU8H6gZvF8YUiR95Klh4MTh
hYfcIoNOdpHdUgL9155t4ATK5N0G9GYTxON0Bwfd7SNfThDoQwKRLJLn/jEoFz7TGxzi3WFl+wBE
vyEWNVgjZttXqFBXot7nO/pX4VPvFHfFbXCwrogVezu4hw8YQd6D4KDQdvexg/xyF02GqZgp0vQ/
cIzvl8cVDvWdqvmOrB0V0LGyGiFcPTofW5kXWibvOLUy+1qm0Ym9pHOkNJc2JxPjq2QjOPrCWs5Z
IayaTDEKAyLn/Vo8RaRPEHDjVdZAQg7moEFScRpJEVejngxOujRz/+v5RadA5f1hnBL6ZnH22XpK
S3Sbp5scxUnpVZB+x/tODLyNLp+cX68OEU4qLd9Ro2SLLDHsF+PSUTq3bUREvHlQO56Z7YgI7VyZ
o0sr8c6DiD4t0VwL3Aa5Ia0FhPAvEYVvd4U1gZnAzE5zk7N3dmzHUZFHbnGx8G+64rkWntBgu7T8
vSJ/+tjxzrg3RBPgy5nPkZANmD7gyf5ZcaBFpZEGjtuJMu6gXaCfvM/GyrJ/w5AyzaxQZCOQmV20
XPIkcCbXBNMs9zWlkrrsoKNiSu5jOzMg2PRkEPD8NDQvdUtMb6mdxE0h3zL4zzXrfgk+58fe9m6+
xLvI2bl38dPHNs/ctZjkO4nI+NGzn3l5oqqMojScq15oHUP/rkfCqoSUKvKXJubeZjNm9yDzONP5
nahMZWO2jTyDBbVB3iv3a6d0K5suiczbIW6L6/o7BZJtcr1UspydYZKBCSY+vZGaxkznHPncxeQy
ZSAHCMu/pGiGLxIPzXzwFwOza0kITcKjycCYf0FHy05SRie77x9/oyUj0yE/cfR4LJCpHEzEnq0b
Iwe/8aIHXz428ctGER8TpoDcxgUnCrT3JsLGBXbuVoETlc8ueb0fqs7vWGB6YpJZYOp+/vWFxmgb
BmkcK8pWI0VDpTIWgruziwDlCXCTlPCX0QPVIqSvEqQuaTZDrXFZiAs3zuywUPBml04MzL42sMI+
LKogpDPnbiiMPKhJSCPZdWp5iYT8/FqAZUsEQsQnM1Nh3MYxpGOB01IWB0/c0+1d+CDTjp+cx7fV
KOjjEAdMMYIxi35STa4rZJcCEABCilIOiqWdnZfwaB27vFkFuh3rq9QDg0H3LQIjYQETrEUxbjfl
AFZQj0J6vrqcbzjr8HHHieToZhTauSm0iIozfbyqYp8i7DhWnzJ9bL+SXHjrLEtVB4RfbRd51T+F
5TDacjQ4AWOWHrihppeuTBd98Ro6DTtVDeGolbK/95LagERMA/XUNcZ1r+oomJe6gj50FG49AItr
FN7LA53KYis3YIUqFHgGajoMcdK6qICAcItvP97Gcz7BSDz8TSSX0i9XTFKLUVToLdrXfnurjLRv
X+Ic0SZRXXgdzhmaAh96Klyi4PXfH1GKkmbWulngUKxf9QCBLLTkPVPY1MW/vW9wc5WGDIh2GQeY
E2PAiSG5ao9utSj10iaJxdtKGsy1EJg3H+/dPDR+c8FTSzMv91AizlLk+hxt1ToRlbsH/ZCsE8pE
yUq6AwY5rPRNskn7VXi5RMA/T2v+NM5dBL6czJNY7/2G6qbfWEGKcSprL8M6dbwD6rP1ytjKTo2M
04KjnDvRMGP9Y2665U9u8bqIfXXIMedL6WOQlJcJ8/gLZ/qXl2L6cic2ZvsJMXUvmCFfrok/RYJx
aHp322vGZuGznTUzRQwktwwVzZmv4jLkSimlwDE+mbfKJlkDJW53rd05it1ui/up+/hb28colgZb
C2D9OWdSYYAkzDuDlxY1x8h/UMyFSGgGNKByOG0eCyJc4AXR5u3U0aiADVR8oPAie6aWCNf02nSk
W6rSe3Mn7tz1x9t41iFO7M3uX8Oq9aFxuTn02jxkYeMUAEc+NnHuQ7FbssH9PnGqzqYjizqKLAPB
Zqctc0K60jaAsIzZEr/cPLR727pTO7Ol0JnR4JzB7+TBltR1vk/WCCfcaYyvv/CIiBeljdD5t48X
d+5C5PUiJqfOZgEceH+gwAmOLQh/nD3QVw1ah2SBhgiJZv8bccWJoTnhYxYAyc1HVgdUvV+7nibs
9bxrFk7Vm3/N32M+EhyFRGK/kjxWRh+LY8GTHz3k++JqsMtNswaB1bardo9e9L5cRzf1VUbBx7Rp
uMCRqDkfb+nib5ilA00L1M7SvdBBq1Ws7V5UUsBomU7bXDeaSlppJnhXV7BeZdlLLlS/aq7GViEi
iPVgy5WQ21IaSs/daBrgFNXqRk9T027ACW1B5lAJS1WGjgtUbiVISaSlmtjZQ3y6iTOnULQ66vSe
TSyd5ke+H76OR99Jd72tAFejX7UogylPQJL//rNB0PfeDTvkGb04xaL0SYfwdNNuBiYwVsIqdaKv
MPLYQ30wge1u9GCVOOEh3UoLz+i5i+TnmoG9vP8FqgCmAJgDIcg0Q1S81EvB6LlI8dTA7HiPTTjo
g48B8eBuk0O7gy7mSt4tXfFvFY+PtnKWhYgpNChDhZ120z0022TLiMLaOMircL2UGZ69Gf85bNDE
vN+zKCrVPqzG6UyjNO1ahPDQU3rGwgV8NshgLB3yN3RZVXOeWAF4ATDpQdVWO+VF92Ac+2O9Qhv6
R3fN87lwfBetzVblBmJTFynWqnW3Jn53km4vf2k2jEs4Yb4ZlogLpuvglw8mU9ykoq7Svpl5XpBo
JZBD7CmV/Kwy1tVbwSYI822WmasM2YuySxdysDkpzp9vzYnNmTMGQdq7QlaETnzRXyRrd+/t0yt1
l9qLAeLZBwaMFcEhLSg44t77CEDdsKtFfKR0xo3+gNLGTbBObL7ftbtC1W4bXHvXv/kN/7E654ay
KjXolKqZgiv5EOyKLaC1jfyk2ImzfHudvTp+LnFOEKWTc9WMC/JwAxyWzcsuX2CmO3vOTgzMvlYx
VLWVF4Rtaj1GDDh2u6H213XjLpCdLC1kdnVIell14shCMoM2tsto25KSw9lkBYLbv93BmB0uIXCt
VhiJ1wDyv4Bhf+rvg7Vg5+vAXTFumNxPH0h69Q9LItyzIu5fHv/T8LTHJ5kDYBHT9VPW1lrDjesz
qVEoa7Wub9K6ferGcuE5OX8Nnyx0Ohcn9uLObAIYLwLHjJXLfvDuEiU8MDTk5EO8Uzz4qHpJvhXH
TrH9KvBtptgfP45Dlr7mtCMnv0AQ8UoZphpHdiknZHsDmNTHFhbO9rynlfVRmkGtRfIX+NsxZk6U
oTFJZvBkKSc7u5ZJnBLms4lFc/b1FAWFcThr6Gbl1fMQh/eBtfjKnF3NiY3ZFxO9jmpYR/ku3Bdg
Q+7j/ehgUXsEeIrsiLYd192nmjnQzdKbfX51lK0nqbFfRelVPZMKBmZZHWObOuY6YYEb6/y5o6D3
t4nZuTNUOiVqQeVQQFz8QEFiHUSr4mu9KzwopeVNeShvxV1sa3uwNh97ydn37cT07NsJTWe4nkeJ
LIor4VrWmIzxXbm0u2IQj0krw4/eeHBLG0347WPL5/aV5hCVs0mLwnhjuDo5AZZcM3owTsU5U3LE
WKZd4y+kNeeu5lMTM6fJAFD7RcYRGOAkcGtI5dN8uJP1euE+OXd9ndqZHeYmR9RSilhKawCDVu6K
CrCnB51scZHIS+f63KLYLdNg1gUkwVv0cLJvJqAtuZM19m34ZKae01mRE8jjb2wdRGmGCgHJpFs2
W1JlFUKnMvLmuEn51VTTb7Fr9atMNO4+9oI5kdnb1X9qaJaPGY1e+V1Bxbla9053Z2y69eh028Iu
v1XO4JSpk33yPy8Ynd7keVR3anQW9yRqCgFcgtHOHmzZ9u3xSM+LDEZZ51tt/7G1c1fXibE5uqQW
oL4fIjF0KCmtgiBaj9J9A9EJ19nClX/WNX5+tDkFdTdGcIHAFeW0UXzwBW3dIc0LnG3hzjh3ck8X
NO3uiQf2lpWZfsKCRuDcvfHFq+4/3rG3+usH32cOeDMMqATUNA2pmtIK+mxelpQt//QMKgeyXdnZ
tmUqeAWT34v/UGWroXRkJ3IsZ6lgcO5sU3lBvmBSMJDNWQIgennYMgZEVW5M7SF9TuOLInwIItGW
AHl/vO6znsI4BzQdjFr80u/1k0D3rIGNzfJx7bvKLlWDW7MUv2hW9/CxqbOJlHFia/Klk49oBpGh
M6U6nTtlo6PLkrTr1h7ttxPwpVp8wKfw9JdPSrkdRBfUs/CAvLcnpEhrqaESOvJWTdbTJxy/1WSK
40E79DBMbJfe7Xmv+c+b5cTizE0btW0HfknoMIrrqBj01kxj5t84ekxov+Xc3nXPvPzSWs+6zInh
aStOthaZeLDAHYbVqJO3gkpvqDHTAMrFOg1WWu55iPoYnbPwRc+e/hOz07E9MSulclsGLTvsfh43
w7rd59cWgwp25QCclVcEMNTb6m7hMjhbGTVOzM4cqRplla43q2031YN0Udi+89La2b7aezTABWdJ
zHBpmbNH3ZMGwM8KyyzVtZ7ATaBH+8xb2Mxprz7y1tnz1/YhUioyi5LTGz2r1pPI5cLnWjoQs4ev
1jLkJ6d1dLZ/37urZsuX23tb6zK/8gEW75bUkc4f+ZMvNXv1+iROM5FMx0kvzEO+aXfStnPQslpF
zrLm5II1qKPeu6Mi0PQVeqz5++pBXtOwvIlXoz1c0DvZLtUUPv5eUJe9N5aJvZHkDfTSSiDaY6ms
Yn2Bie38oZ5Q2CBSIUqfeYSY9jWzW9zNYsecnfRSD/tW2ZjBUZOXJB3Oe/hPUzPPkEOh/PMZNxkr
E0PPMeR7M/+d4Jhu0z8LmnlDU1Y9uGmCBcWPHdDDx64or3JT/pd4qb+u4X/szCE/UT4MnRVHXMMi
xPHl5yAV0LwsyKkfFL9fiLXO+8FPYzM/QKO4hpWPr9SgAB9WV+hKLZzbBT+YIypr01OhzmA5bqHv
o6q9yprxlv6MnakR0wjq54+viaUFzd4S0UMPR+ji0JH0+kmqEuLxdCkUWFrS9BtOHo5CcrWwhIDC
GQY7jjf9U+07wY7VwG+6naBZvFVhfTE4NGQWK7oLzj7vtJbMxwlaxxeL48TW82d0s5hcLBe+2vk0
46e3z9GVABgsNyj5bFMfvt3L0bpAtel7/liuYc26lL6LyEZltqQsPI9Ly5tdG0JmDmbQYFcuN0HG
7KqkrYQu2XzsJf/NZfvT72dXRsq/SeAMmqI5aQMJ3brdMY8Z2MNGWtPXHZzfsgeIGdilBkJxWvaJ
y2iGPCZeicu0G9FOxlUOXrpeNU/Kj3gdfFq6e88eAh2AtgkOZRqrfm9NSk0f/kOsWaW2CgGFmOb4
Wzt4YmN2cyAg5tYwjBC0bcElOuNRKbYBsZO/K7eyslt6sM628UCP/rOmWXTqGfBpvsX69NKImdyV
t6u2nDvbhwdiV19CqnW/8NHO+uKJydldoiKH2HZxMkUcZC/BSnLgqquRHpX3SIw8ZF9kcRXbyUJ1
a8nq7HbJfK8cGxGestr93AivuvnNNZZkVZdszNyx7n190AtsGMY3uKY66hb90gj82Srd6RebBZ7N
0LtROwU06pY3k8nc6+mTMY76wuB10670Jw9ePGSeGAtcur4m7/slHj35dLNrJPVQXKoTToB7WdIp
F+4yAWy9dlDWww5mqI8dZXr5PzI2u0wqUyqCgvGEP48CcWK3Ebb/gwRt6VjPIhCzgMBKQe2G7pME
36CdMS+Qrty9YCtbeqI0Yp10+zt3Ca0umr3IzMBKPDvnSlOHJZOygMxGwfZS7ybxqh8f7985b2Tm
QoMmAWEKoDzvryvLCmUrTIDMGvqdENzXxRGmno9NTL42/0ToVUBSCeMxoKfZUeZvr/y4ADAb5S9w
36IgXK1bw1jDpbLgDGcX86Y2CHobst7ZYhLRLUffZL9G9zoUw1Vff4bibMHIOU9AsxV0OBB0Zjlm
y0m6oIcbiQJqk1ZHXmpYMX/nIT41Mf2EkxdLNobA0NOWy69s403dQP/mhU1KogWC011Yz9lNY34N
MBfkqigavjfWJG6exFNtu7P6a0ny92nf+Ku4dL9+7AZn332mA/4xNHtFgrxT3Sw2p3a4aFd36Sbi
GR7tcS078rHZfWzt7KoMRi04PZP6xOwSct3OKOOiC50gaJ0khQos3EnJ88dGpstl7tnTcBypr4hH
zM+nZsRwBCJ15eACdh5fD2bF/3UbU33lIMXSwrt/zvNg+AH0zJihAsrq/ZcqhzanGU3g1BjSKpQv
E3BAHy/o3K5ZbNpEr0/aOAdxwcIHnrHKKepFLojWl66Vt137/WMjZ5fx08gcwCVFghZ6U0k2knJ7
zAnHsnhhpxbWMc2xnh6gVsiRDBEx0UHs0TDe0KJbqUvf/ncLmTl0Uvg9lLdTOhBB00DHxswXOhtn
t0pF2+2/SDuv7chxJA0/Ec+hJ3ELmmRapby54SmpVKABHUD/9PuzZndbxc5VTs/O1UxPdSEBAoGI
QMT/odNPBVhhbWv0keSOg4RuPELetJ0fpNo8fz+JNSn2d8y7YG4gO+Di71rXVcyKgEAetDl9q92M
L5DWhGdHvOoQJ7Q6OCj72Zi0O9jRFKG2+4qvcHF+f429rq7gpQPye4MV7AcCeRKI7lnV5vv5XRzC
WWzbMjeIHf25FZxRqCRehjCHFBp6kGcV9n/gNUKC53+GWLv8NuQHmeliiBHpPWjrekr7Xjrn/9c8
1v1pmlna6JlBcG2CbqV1v9BAfeXwX0xCf53Haj/XmQAyk/wOK/qDVI+qZyDMRSFW5ATJCeLwQo26
wlN2/0ax2cUTC8gLyIyoqMd/Vp9JT5opHeA0WtPJ6n6/c5lQbPAha/lgbQzj9V+Zv2sb8OKw0LdC
Qx60ofFo8uew0AqGNIaOVW0V0yONBtXRAZqL19Bv14ZZXKQvF3rtMoMh64iEHACas3OsYCy66fP7
HfJ7n/3tOvoymdUaKhARcUZ03eHZIt4sUS7bks2/oz11MY9Ovoy08rptteD2kC7L5v+rsi0hD3n2
MZ2Lreo3N64RSX600itH4P8YFupeKG0AueB3nPplGW2oDKO0E84++i24TllyrE7dpo/yA5ehGu8g
SxOwULlymSwW4u/L+teoi4X5MuoIhh3wI9iamoj3s0g8KaB1jY4SABYWlUUI1Sg5teLpn7swILYs
4qJARKJiZXUcMythmSwhJ+mgUBcCr3TuRFg385WG8gsGEq9cyFUgK4GOmTWhr7RzUDoYIhsmwYjR
0N/hXOvzvzQEyF8EEHD0h/6N7VrmvKxbaea+CSWYOIbGl6EE32/+CycMOgzorTWWPA8+1p8faS5G
NFs42Bp1BlEpGcUO1GmJ9s8vE4wCHQk0Wix1/Cu/AmKsiKBKBWbJ+FQn6G1Nd99PYzEEq71mopED
XhbMAWoZVhc+0RJovkPwxa/b51rlQd4/cAmBT3kth3RtoNWmBrgTovwODJ05j17ZlJ6dfBjZ4CnD
tXzAxY8PQT4LMvl4lP7tf3w5PqZVWElhYUrFZLzatTygUIRduboufv2/xvhdFf5lDGee2jIvUFwi
W4hJze/Q26Kj8fz9t4HEyaWP878z+V2u/2UUyByXAs0PuY8uujFM7+RJQhXOQznQck99QBwOmbHX
9g6C/tP+WhLu2hRX1qBtEykhQQZxWVu6nmrNZ8vJLC8d64/vp3ltoNUWFGbdgSaMtewEh8weFJ14
Dl3g5IrrdynLDfgHWriBWQOzxV1+x5fVNHrU+ZUdxjFuel8NylA5saMVkCMKaageMb/Za1cyERen
9mXI1TU8NFbWoJWa+6A07Oa4ovZQB1pyxW5fqtjEzNDfD0UT7Pd1K7yl5pDjbZfdGIwphUz9PvXs
e2u35Nuuue8XT9eXsVaryHQO0TAN8A43vxeJCOzsWobt0qJBmAOSC7CXC274z++U8hwwkAyLZhVo
lrDeUhOvv4ChfL/rLp2tr6Os7JHs+Tx2BEkid64TT5FLSADOH3FRHKAhiRhr+0HLr4RX16a2Wrxx
Mospz/CkKKuzOT/E8RgAvnltoy8LtLbpX6e22nVskbBD1gij/Hf1Sv5JTsQb0TUkNmBu/ENxjiWg
gzTCXx9sdRXqTgctOxOWooZYI+8GCvlsr14qdOB81lYSfv/lLnllGG+RXNUh3gLllj83iM1kDEgA
VtF9HD9cOJ5jNEPvN0azDUp0UFcB2e1rg17+cv875jqHQBLoSMN1x/WlOdA3zRzXzy3e7pymnK5E
d5dy6V/nt04mWIXLmLLMb/CGQPM5Sod3Y+V3rwWqRoSn+K6XhqKPoO12LTy51AG26ISgH1aH64S+
uj/XdtBU2QH6ksPR1sJ8z/buLXRVR59FFqpXKo8E6N+Pe8+m1baAtu2+NWlxDcp7YbFRpWDqSKeh
QfJvPC3IGOtymHL8CKU9CRMFH50BvZyqv9bqfMly/jHSYiW+3AloE+d6XnPuz40M0/Q0uSetKmjK
Y9oDlyC6n6wdQ+hxeWN9jcv3mz62Oqd/DL7ax0bBlA7UR/57rRsEaI/zu/FcnxMUnNn+GBkRNG49
iHohYdkf9Rair5B0D5Xtf3DVf/0ha7Fk0qNdfWb4IWXihLY0/DxRvRhb/PuDe+WzrrOXrW4xc4ay
qZ+6QyB69qsUWqQp5ZUk6YUbCrNBaE8g6YTq3LX5Y/UwtHaMdF++g5C6pwGi988nYi7PC6gyXtTE
VrumSNyh4L2FuDeHS95C9bk4iasFq8vvXG+Pr6OstkdqQ2HOTrTcL8Y3ULAGZm/nGG2T7TXPaDnT
3wy0BhryVJltXWA61kgo5OcpcIoe624W4oGLp//vF+/S5/kyrXWtY5I5WmHESCprbYBbNnKU+YrX
dSmvZH0dYuW6ulwtSwLfC/0QLOI+tEbDxNOeoRVh3tvUhKQA36S1X7x/P7NL+xsBtIoLEWp5xvo1
iCTtADQphq3GiCUGre0TgRLr94NcCgqwp1WANlHmjitw+RVfTFZc5LoxpAifB0/fsahU/Fbz6si6
s4LRG3raerXXtSgjk3tLodcEDi9+vS+jrw6Xm6M4N8st+JVxTQWu3/k/KImyELrh0QGTw/W+2vZx
3Ne90yDoATQhqNPU0+uUJrO+V9sXMb5eWc1lK6z3/pfR1s+RMQTiwK5DzmO5a5c62LyhBVylZmtG
im9cGe7SSfs62iqcL8Fwd4oec8u13qS1Me0s7npEaDo1ePnhcjySfz/BS9/r64iro2ChYq8wDATD
aOKlpP5Mx5//vwFW3npOgLo0awxQWr9k2XnSuoaMv2QHv05hmeKXDT+0JUS7JyyaQEyQtbdojPFM
ZaKd+g/Zwosj+3XrrcutOrM2eNtjLkJaKcDf09Dt0oLXG23KrvUWXfwwS4358kiNZ93Vh4GyHF7a
Z4zFslY9mBNxop6g2ef7r3PJJOHVGHzc5ZUaUnZ/rh1EgCE+qGHdmAE5YJ7fKbpJWXlVI/JCyGFh
8XRktOE0IqX+5zg9Z5OZdjB9S4kViEnSS0J0g0GX2a/vMosmu//EZ4HkL/h/aJJCc93KUS2lllZV
AUNkg4CXjPyHFg9PBhAP3y/gpRP7dZjVVZ/2maX2C0jQRNldVvzUUzALcXal8VY705XBLn2tr4Ot
vhafakTxfFlFgdRlNwSGooLLU0Xfz+nyMHCOIJ3hQBlk9bHa2JRprcIPgyI+TZ1TU7terk5XLqpr
o6yObYmX3VYjNtItaYa2X61+K12A6pJYXDGql+IlPB1b6LNH3hoIjtV8GLhfrQaEnm9b1J4o76k8
ZUVo4OIvvI8elqKnZb61fiF6ut5JcWmeDp5yDGxCyHuuU7SiQBu8bjC019znJzVA980xPXab2K8j
915DVfejfG+vZS8uegFfR12ZjxZMO5A3EHOrm6ynQAG6v/T5MQ+UAJWGvlOj8pba7+SpQe38Ob/a
93l50sivLxE4NJVXOzWxs6yYZkx67J/NHE8+GfFQyfHP9ynO9/8Mso65UUIkdGYhDh6Ng6I/ippD
SeQasP7SAYc+DhRSl1gBftuflgvQJlAbKwyC7qJbF+L73a8x7jc6A/hA+Q/SxqBt/zXY6qs1ejFb
RYbMTKfnoWUnG0jifxAtfvh+4S7dLQjdDQ3awwBJrA9EXYzapMkMt6WsHKqXsqR6r10xVpdSBWCO
/zXK6oBruaMwq0ScFb8pN90P9ExAfMel/Z5DkxXNE5ZX5zR+HyLsfgigHH4XrAXfz/RSMcEfP2LZ
qF+cgy6D5H4tkSqABs0hq2knKbMoeW/eUISI+2f2Wpu2kpIngBDHz/T+2j10Yf/g4gNdGuLmKGhb
PxEWo243qY17PMnzPnDJFGJDD7SqmUbNhQlusWsJoguf948hVz74zEDOhRg/Ft6Be6wx9b7S57vv
F/a3yvLKMcYgUGBWVbwIYoZ/Lmzr5onZqhgEC7t1Iit03uMzMLMonwYZNtC3ozf5+b+SircoR6nQ
YFiaKNhoQ+PaM+xyLL77Letjg4fZSV0ienMz+onXJpQFuVdsqzNofFd1aC4v718zX10niYQ5Txps
KdNuHwF5eVZLUdHvl/faGKuzg3A7Z7OFGUlty0HKLgb7ygiXqt/++ICrk5FMqV7OM4YoD8uiGc8J
PpdNgcnbFffX9HSuzWe1JfsOgN6cY7C8S70hnjuKWKe5MiVzWfnv9sHK5zMq6IWDXYre2o62EGXR
/GUr5p5YsqQ4/wpE27LQuZPH2be95ocZQKEDQjhpAPVtHxrfJzfkwSLnVtzovgkyEOWbLBKeOF7X
j7kQtoByBvlOB8VOBDWBfx6gue7Qx9zjxyblcVT2pEQhTZggufj9TrqUDf9jnNWi1JBfQDkyxsm2
aaS5NEb3xviQ5F6O1OEIZXuazbt0/miupKkvfvIv81t5xgI6kfqwPOgOZvazU9JzycS1ZtFrY6zc
jLLvCjuTSEw6MlJZhxZj+9ottpTo/m1P/TWNdQLAZiwH2xrTUKIuWF4FZ5WmUJUA/MXYWoz2Xh+o
vgDRjQqE7IjXII/7WVfh95/xykzX6si4RgfoQHDY0LqmVskixdGv3ZWXjo+2bEk0vOBRUtX/3JFF
JTUHdKvFjLbbNJjfeRrmXhsYHhpgb7iNIODK5rx0Br6OuDKlTmUKcKTgmeO2usvrO1P/Zc96YE79
lbktxmz9Fb8OtCzvFzdgUsq4BCMLqTc2+hUSvskMuk13LfF76Q0ZHTZ/LeHKqOaFAcjn7EAC+BeQ
qTmapQ9Le7jitRResCt8fvfvaFFdm97alnTZspQ44xYHxk6VP7mcD6ksr1TmXIqk/pjeypYMLjBz
YrkzlidyK8wDp9y29s4t3vOjsZl8HljDVuQbPm0K63itefnSGfi6uGuLogs4tC0+IlIM8lY1gZPl
etFdOfHX1nJlU1JzTKRwF3upOZum7IIGiWhoFAffH2i8VV9yDb/Mx1xMz5dN2epNCgpv0vvJFG8k
mfsnrQdaNhHNsGuJTG5qd3BavyAgtMrSKDYjJBFvoYoLVkPnjl7PyonGRYFUudlaQErxalctaEO7
hQSONZn5tgZk+8xnUW2txo2DehjdjcEJi7RJYYdObdMndJKMT4U2M1DjQFFXS9v1Rz3V92ORS8C9
UxT9JFV2NjJ7CiHE3N8oKJw/gh2NlitJ7KDu2bsCaB0tWDX7JjTOIfOTNF2kJA7QxQOxYZ7Vbu+y
Fo+xMgPUuNWFsVfz2HyrIY6McxEDjjXWxcFo4pYyhbFnriRV7KlFl384fIgdz8jG5mNKGnnQkn46
or1ObBNuFDcODBenKKktfF3rujeA67onK9H0MJGmfS6yQfa0Kl238CDnUT2XJUT3vIyz7LFC/HLX
TYm8y11gEGlpABMG3flZRaq8zcFMlkrevyROV3M/qSV5z6wcvYFJQUg0V4KFoF53dzbXGq8RSbzT
+1r5WWRNk0HXsR4lhdYFxFGUvArStKn3yiJsqdu5oAPghIFBuBsaboV3vHYe6dwQI+xG0wlaFKY+
Wk5KbsCgrgIjA6Abn9oiB3gTw9EVOeK2STJw0hNw4+J6Mj0Q4nN/WmpwqokBmdewTrToCp07TyGs
ehFZzg4Ty4qt5I7A3dVmb5MYtA0BTnqkuuDz4Jn6OKPWK35npoBnkCY62rTRzefg69/nwyA+i9JR
H/WcFy+F6STBaFh1KIsFlNwUMb/RIYMepsY4hH2cTjcV3jCB0EE64gdXXe2psMbipmR58TnPSe2Z
EN6eaJtZ/c7gYnooFVltROLOgRyt1msbwW8G4WbHtIKOuqk18UGTc32jJqlxrlw7PmSm5JGrVpY3
luQnZ2MRJZWN3qE4lTsU3btRh1WO6jybIm2WEMkxcrLp3R4NTAZBkOIsD7lZJ91NJtr4XFoaO466
2u5lnZqPBQr2OSihGqDpc1LcuGnRREbvCBAsqylsy0kL4rzWg8GRzQY+SBeZiq3QGBMPm8LQQiXL
xNZMtN4fGo34+Ou0aLT08ZipVbbhJp9DEA7BEuWKW1EAFuPQBNSTlsTUN0adoKGy04oI2tAVTS0u
N/HQWhAtyoVf40MeobveRfnc694MnvpBkMrwJTdEQtGjjtJoNAx6QJ0aeEpAvJ0T4BB1LSGeKzo3
sEmpRSoQnFEuWHqwUGp17tV+fHXnBvuaKcauq9PKgx4INCpTUR+Q4B3OvVQc9IA1WPQssTYjKrXv
m1grKJL95FBunGncTEXij3Lcpbp+IzQ7dPv2KW7bm0JBc3SHTRjLvdPpQRdD3MNKbw39Y4zdbWn+
7DUedHq31ZrkKY+Hk2zjA+FxyBMIcMcuiVBDErVG4ZO6DbJ5fB4UfpPASutTvlNrDo4sCoHNOSjd
rWH1YTYKtNqMOFSQu4yNnZTyNBaA0oraoEbshLKfIm5UAcrpdui2PwCA8JQSfZPjBu1AK6GGWkUS
QErBQYkwrOYztkaUsIDMrrhO2OYOBEILPabjjK7vtH+MbQsYTCB7gBmm0JsPoUl5HtopUnrndiT1
3pxt387Anx1E/kGSAdL4FXmV5XxbVQZAt+oY5kIPW1HtM3e4Y1m9Fb2N2gp2k3f1syp4RCagS0EZ
OeLR/L7KR8gPxM+6ymxqQ6KfQYcfJZQxmkxcwHC69G5qIOXVESA/C+veADwgVDv9RlHJq94mJ3sw
Tb82+/Os5wiajG6btuJTSVSfSDsCSb33DJTsbGxlyV2UeHVWR4vktBDxlB5TlmcPUgKDrjtqC86s
qnuNZd0SB5rAwjHeTH02KN7znooW4MzZtlvqtlPpJdOEPphRAUZz1p4TtwOavJYNZfYQmdkMNzsL
ges9KdzyiKxvdE4+emv8AZGjbZOP0FxAeeA7yN99hr5mdArk7acj2Z4U5GbU4ht0SL4AF2r7Fbhf
YMgbd2CdRq4zC4pmrOOQiLPEs4jXSFFt2rG2PVuzNiqouF1mRlNsBrqaAx9v7Gor9uNYBgQZpC6B
Bj0b7JJqC7TQTiFmBKn4j6SBrZ1lvlGm7CFjoADb425e6lNsKz84E0wMJ23Auvkg5vHREPJY6/Ut
n6bKT1X8dVwRuAcV17MLvueTsW8k93sLLYqdC1OrsJs+Szc5iz/HBu0whgnXWRZo/UQrSEB6lLuL
1vFRt5N6lZKHIG2CJw8ArtfbKoQ3ej0oK+XYzNZLMRRvfE49WE8AXZrbCjjKtsb7nJIbSJ+gZIe3
0wsRVVRmJuVc9TWHg26ajI/ViO/MGfCuhT1/stqu8PhBgr5WP3sVRVZuW+HWMb0YpWSsmw5WX+jH
JrHvtZS/gPMAKpgd9xRasHeyWG7CJg2JkYIEnUfOgJscBZBWLXd8Qs2LNjo6Vq+5w+YpKMB9mKuC
Uzq5qtcir0dnNflQE/TsOdDNUcb3eVaNDZkBe6/BIia1eew6mXXYVgOQpmquD7Fvd0qcUbs1cJFI
Un1wCF78ZDYp9lAB0iEkqD8LuLketomgJf6Eh4qEQyvdoAdvY67z2ZNounzD3QXRbcB9qZtOIXhD
uxnOr8AuyZh71+o22lPmWvhMGWQoOht9eYroaOXKwiMa2zcEUUjlspOGP5Rr1cZo4xuAKopdOY2e
XSWbjORBnenYyxX2mS42hjlFVV5AmSy3NVqn/DS0emh2eCCeOlyn4FGppcez8i6f4Jol2gm457NT
QpWzGpeaSVUKT+oi83pZ1vgDRu93Wt/4apZsYJ1ySiTBmdfPWqUHCU+zU8JI5nUy3QEyHXYogiWg
1VYQVC+rIE8ZTlJWeXq1ZHd7vDVMKd/NhB3M3DUpmsVQcMrTZ7WQntL0NU0VM0yg9dpz8SI7O0SK
ICQ2V9GnaH2wEh5nPfnObDyXqYzIPGMbqa+aOoV8SB4NRSJVm2VBZonA6ecQ3Q6eO0xvbYZ3edYo
t5MNIoS0H0ilP1YOq6iTonRXZxtZxQE84uXZLASP91TC+6Q8bn4CqPTOLP3JggwOFZoAgaHWqDuU
CXVG9xx3zrNmzOAXWz21UjM0WglHSLsrJBZMwbY12CN0818L/WT36MFQ5Nnl5DCjFteztHqbufWh
sbOcThZ5k3l/O5hJ0LWANKOFDlhhsFv0yNXbgNfZflKGCTK4xURTld2PKn9V09SiTaw/A9Vt+hWP
X9lUnmdt3iK77sX6cFsQ4ww0NNTehtFLBv0ty9yTxas3Il08Lxlljxfd9Aw09WdcQUPLnPQ3V8tQ
w5As1FblXLoCN5xIt67aU63RfuD/3JRTQ8vx1WIDSjlwN7hWcbCM+XFOxFapwQBqq/GEaHqbmvmN
gjq4occ21o61w30VFKdMxzpPMBldrAR5hiHIxGsv77QdJOHQo7yQdSGHXmagGBdeZyExXlgRMeNf
eLPYtLy3aa6UXtq1MQiZ+SfIPe8NwUl3SPeICp5nFk/gfxT6zVzxT0uXM95fBRr6XZ9Une8CuAue
cqPQXGbYAWDFiFnnFOB4hXIN2ixDB8duSHypoB7UBC19tMwdCMJZmJsqRPOmvZ6ZbgTU7mkCgi1R
yj1AxMuS30PndwMS0M6Fxw0y/OvQuAQY8X4/u+JTleCbJ30Smml1b1XqmTNRROCR/ayVEqhCZlYB
aMH3g9PsZovfTdL5VEZ5i5J0j8UkaJR6PyCGmvDbm+l9bN1gdOz7alDeoGQAvbdyE5d1hAO0FQnu
dJlGHYP2c975IkXtqcBd2FXOXaEy38CNxuGM9Y4WU7OwQ0Wxtu1gB0bTBabTvBVQAKOOnd9NlhGM
XNsnvRlYMTmVdh2Nc+LXehmaLIVLbCJhOMOul1kraGzAwYcCb6VMz+60jATOBFVLbJrY9opKBM08
bK0uo/loo/k4DnAGIp6h8Ig8ElxmLbgxIB3fTUWr+7MqnI055s8EonP4t7vn1sahkPOuYoxTxFNe
Ps33EP/LvUG0t3VVHrsZwsrVkIzU6m2UEhiDDzwgzEcZaHj24NUDwr+7xnCoGpcgkYuX3IALMCCQ
mwhVADCbSoH6cfVBjA20i4HcJr/slvhdjlCYiFOVGlvgxAPmypMxOhD4AQYt7mhdfOIgBL1hAC04
0kRvDqDI42sbVE2zjZvipSvpbqs+PyuARibJcbTmXVLk91bBg6qcqaKoNCH1sUIYUYsHm1WeOowP
Q/qWqW+Nds+NaVMp9VPbuiFY8dBjglw6ebLqN1W+yyzH4qHRYqixF83HtEOhrQPNro422ouO9rO2
pG5ZnNIi3nVK7aNYik68oVp1qoaTUj2QxMWumX63FrK+RErxA3YPPY3ztkTgoSqPSs+iJBt2Vtt3
tFC0AzwgWAMkBoTq9/LTBNrJAQ8bpFnfMM7QJ6RC5SezQrLLPiTqj67RgU/XAIi273oxn6QWB3mD
DSpTT9VzHA9E/c0L53FgMH3XFDntyCfrCzrYMmD1XaJaB7tvb1z2pM3nJIbZL9lNyqrALZ+qZILV
FIEFZxdCAeFoIfVkIrmm6J4CtUsGrSBevRoyP9pKg2+N5wbt1sQ9nUNGKy0QfLAtesvhMCj7gvQh
6z5m3Kn5XNKWzzh10MdUcemRGGIH5cbA2qKxH/L1LEyQB3VZ42V5GVRC3WXGrdmGilFQg/VAi0Fc
ZKtlj136ylE24ZIqyJoknPKz1uAKsEOtt3yF/Sym2rfmPlTMbVWfNBCh8h0wyIjKAL8yyoKSpvIB
C/ZG9603EcupMZ2QTxzQxF+zR2beKLp7V7bPbbEBm9XX8tBtX/ikUpkgjBSmu53godPOHFGw5ny4
GcjfPQTReDSMBjLY+UlwNbRYEthps8v6k5oOu8ZATUnh7IXpHGTLcKr6ye+q9sGZCDzjFx0aywKF
0ONrb9Wnwh6epPtuGAMVdhqkGRrppqTblbgCQG8P8uKRNNM2ttNbqzTvJwYd4ax81nS4QKQJkhSy
03AflDinttuhKFHZQTCawhumJVpukxI3CM8jHWFGDu35ZjsrbVAVUzgP09bCAxKd9B4IlIdeaoHD
HtzhczJK8KHua+tlVk3fyMGsP7NuN7szwHJKIGMwONKNbaZ7gNU9UcOMVgO+B04MqIZO3HkD+hEM
9M1XzYBMmaTIWuwcS+x1fIQ4KZifmveW2z+iHprO2rhNOhZIBtmt7tiNsL5xejCwm/PGuFWGKInJ
QJv609YzD/qdoQXPPOUCWkwz6FzDHvW7D7LudkNThE2P1FZjewoW2SKBZbo/EQto1DbHc1OTH71t
ZZ5jNOdUq5FMqe5EM77OWrJMo6a6onCPTNld6lo/YBCigSsFapvbW1MALjEZCAJSoMFkBS81T38l
UwUrrqO3JeX9Q6XhD6tg1vuTYR/12I5clx/w3+FAceWYlAqS/0e3KSM5gBKKoKEpqrNQFbTrLXBN
h5L01IzBoDn4IOkvgw8+FKo9gcyC1o2neGJhg4QXIDxhJhCMWrD3qYqbpw9auAAVz3ZpWh9Egzr+
uO790kaCuX7Ny3PM0oeu7N/HePCkm0REHSm69gJctdRKfhnjDNvzAjINvLksQD5R92293ncxvF5s
zMGEM40ETF0cOdEP7WQh1zeEJcfurgGkRVelQ83lL3EA+GVwk6WxJ/Pidjuew20/nuUbQ+JBFhKo
+k/Fnu8UwgNuzyj7A+9nQOwxGAFo0Uh740eY2aGu7IBgTxjIF6KsMoNJQdgZavhXprj2ys66a8W4
UxSdJu5Ho2vUmNMjGc5279CmGmhbhnwG887iWO0UoemY2r6okrBzXAp6PWZu4K27He975uxK3X0Y
HbGDU35vGU+5hqKwnO2Q2PJHNQlMcj+7gIaWWmCXkYFvO9d9ADVGT6mGI5omnrhThbw0tqR6TC38
Ua1tzqbR7TsId5YT8YvY/MFs/QEqUdTV4JvmIlIyZzF5+R5JyiNcjcjQ6xdLXdocgaw13BudPQgI
/RKwXYveoEQQaqIEOUHOgwAk6MQwp10QQ/TbTUvQApswQfRflh96bW2AKfMSqBDCrnitcy/UKpDa
QW/1bVlVP7UyMOIoV9HzEr+jXMbB+rURGbSt5hoBn3XfSvHBFBHFw0hL0IBR7+87SucX1kEWJfd6
MsBtLKMKh8DOns2uw+5BZRRMjzm/KbEBamxxQJPwAcjxoGzhiUEN2rW2Ah+rSStcJND+Mp5IukEr
msdwXeIfclQizygvmUWJGOsng5+hwmwZyAogLt/Fevmi4fkijqcXnTgb5j4WI+RlU/VDSdpdoyeh
0y0ZqSe1gTmd532j4OYax606yY2dFmGF056WLh0yo4u00YV91xEWp6X90rLylDXKIW/6EbF1+zOW
yXaMpQgEmTRfdvodaBu/kiaLESLmJ4hTwLFC8Azhop+Zaj4ZZn3n2MM9izHbyRlu6iF7gOjQnYHu
Bbcm7wDX30GzEdTG8bFLIHnchsQ5MbW77+w71EL4rLzRnReOK0XIV0tDZ7UGyUWNb6GRv60Mglgd
VXAmTtdJEhdlGspRHbHJpbnpExKygkeT+NWBttMgg1o5qWfFSCugVxEpZId/VD1ANUMVOPifpjXQ
AXeDq9DEfIfqfsis164fIts92Qi0QXYN0yGlivOrxXrmg+9CkdHGHWwnDXoTG08toZHFjB3ybLRr
orG3N7bW7YitbKpGIOV2Y/XJj9jEt1Yy6ijYOXUWtXzJlHdFZNvTdNKZRGpJooy+fiXjGRt5W8+z
bxElzIdoaBV/nF9TkAsztQv7+ZlkyG9ZxQYJgK3dkMhmLw6JdxPv9ksHYwZQnlpBKdt1Nln+3qPG
zMnQzJs4UYGIXEGPEZ2t8b5I5ocZzYc9KkPA3kigs2tWM6zhw9KWaNvnFG8Zov+E6hSBOK6DrCQE
Hjw2haxpoyyTnqmioE2grWnoIjfTqGrc6nCnc12nZnmU473DUAaS/YiFTR2CAsL+KQHpU/T3KWL4
CgubpjsjQxojv8WWpuns0sX5KGY8bzTPhd56wj1YreF3HSIYxzeTiOMFHenHskJGYPrkxoOJVFCc
jnvkNWir4y8Qn6VaU3v+VVbjRhH6oZyLH601eFbxX6R9WXOluJbuXzlR75yWmIRu9DkRdwObPXke
0ukXwul0MopRIODX34/sulU2udt0dT1mZbpkNCwtrfUNzEtNyCHLyM8FpI0yQyKHaPYDsXa9cV3k
14Ldq7wMiv5LSJtN3UWw97wsrAcLMutdGbt9GDCNPytWwf2Q+lOEAtEsiFjjfYsilLCOTv+oCxir
QcQocuCNJEJ/QGl2w8odTAMCrR39Fgl0YqogSeRB63s3TNNuo+OlK2vnNlTtRS0GZJVOGYR5vIWS
wd5yyF2O5pyeFrvM1m5DuwwEeiSbuFUXjShulRBik6qYbKBKFjQwqJOMmm5soaQ4UV8jgrpFZR5R
xfRp0R0sPuioEHQ2lB7MdmuEiIyGsW1iFKTlZDVuXov70EKkjqT5A+Jj8T6rTa8Q8sFIIaojnPHk
DKOElUmmBS2z/EThjehk33U+3jWdOqFr5/aEotJZHywqjiVBcyscNpr43iUC5M18W0H82OruKqhc
GPlzVMJNLYSz8Xjv5K0/0v6yztJHIYZbRE1AQFG4TpqnSKTHKVK3segOZUnxqH2b6mand/m9LdGS
r1MVWGgI9FO6bW3IdsS1q+DRigQoOUrhBFz2KeYCd7TWZOgaOfSpIfqVGvIAz8ArdFdOqNxuDbx5
SKNtqhCSVyYSy8HWQEcEbBq6YltAOd1+iI6A3d8NSR4H0dheALztscj+Zrclug5w39JDl+L0VkjZ
pPwxpi1KWnZQDmKf6qiAZd2pi+wLMpkebG5PibKgTyqCaui9pNceh6GdK775JmbptRXCMXSsDnYb
bVMTF0RfHkJz9IVT+iHKcpRgYYz7cZSulTT3eta7UU/xzx0kL8rNC+njges17Ktom/0Yo/FHHY/F
DSx1Q7+FjuiGVNW1PtZ+7tiIuW+llh8iYT2qMtvW+HStHmbR4KtxZHBudp7S/lEl/Zal064b+mC+
5VUhgnpQfkkjV4nsHsDwbW0BjV2k/sT5HaE4eGj92njkxn2yzbPSDSH/TjqEFaQxXTRVqBrrO6PF
QWrtLTGz75LDYAPnTh+vcR+jj6hOHUffiLaX2YjWaHQUDfMq3rqkRnKgU7fUkyCOp4NDkuvBzAOk
gz6oD5scBTE+JttW426TRqeQdVuTohQ00SPKMJFEuykOg6QsLuHmeoz10p/08HYqhstxwOkesGBm
1bkiG3fWEPql+VbVyu1lveMhWlCodZmNuCRV/M3IJB5g1bEwyps64b6wAfmpTTfKTB9KDE+hgfXo
6F5lyaEZ0JOMhKuS9h4QDBRHdY9Ai7EQNzQxdpQgexMJu+9GTE6UH7QOtNH5y1m4oXgxMVZ4rOCu
lI+Ghs4a9avKwfJWMECJPTm0lzyvXdpMSBn4tilVoCBoHZMGex6YNTnd5NMjJKt2IWIRhOS3HBY3
TqPfhwJFcyNCT/oHrRN3yFlAM7RpR7Y1cFGzPj6IXAZ6G912jbU1enF0UvLEDXWoRHHFGqW5CWFB
iRozk8AXCHVM+uQkQrQ3CT9VGqrkIQ20DmtgjgEfzJ0+gHvYRK91Z4IQjKZQVOSHkqGm0OSoRTQH
leBNYFcbg2V+qvfHEuXkmlheP1S3oBee6NRs0Zt3dZFdcKb8dBwfaFZfwW4YFr/GZWVXMSan2yFQ
HrsyeTGr7FREaCJZWiBF7A7Tc4zGFUSVkLh/sRq6lQlsUTLsT26XvjSR0DNnO1H7JEX+hVEoiPXp
AWiSQ8bFYxTbcKwq9AsCVEul7GDqKhdFWp/0xUWf8hvbkEgh2vEujPG46PBiKtJka6fFTQqltH3O
kJSizDPhFykPTVyBuojabVlYhxRvKDUNajOa9mVYosbH7YskRQ1UYsugeePRnu5SkjwVfHxuFLhz
MLF2YVmG1XZ8o5yzxJ/psTRcazIex5SgMzleZyr9BoLBvd4ZnUuq5olOKdyQuWN49mjdoGEK7K0K
oAuIeRfZsQ0FLrS214LYwQNFTa3l4tFBXXiMX2mFVm3qDA/hoW12iLbUTSvu4LWV76yOnWB4sW91
CaEZehPz8ZS1uPBC5jmRQs1Vc76GE+7OfmpgMxkmBye07rQMrlIJRN85gtdmCOWTg8crTPqeAAEA
YVmBy5zR6yjMjkMfqk3LOtTqWG/tRiNNXXMwYG3U1tMl7KjNzeh0P0Ku9V7lsAsAI5KgsqUV6HZ7
2RBn3xbpd7ugpV/kOZpjdfHA2jAgQ/eFxvIFZtWOB3QLIDN2gzdsmB6zXnqpw69Dc9oNiqBSWNiP
Wpbu43H4gdIp30B+6LZJ0MNoMstDAatG8l9UqCbSYiMI3U1mjdBB0GarNaQCtHcADulKezMIXXgG
nwqPVjLaVlN5URooL5nxdIMKy1NnwklDFU7kFWCAbbSefJOQA9mGuf0FKw0HWbIvJriSjoxHbpKg
f0C79mACLb5jeGoOVULdvgovSartR2ucAlll+8QpvGZg1xHlwp3qVN/A4fc7elz1Bg8ufVM2cACT
mrMbBP4TsyqoIYwo31i462HGrt2NtTNc0BQIfQKAiutMzABm3fqRGehUmSzrNlOOkkTNJB7hFJ3x
lhV3k+6kG6pRdcnj4gnB7YsyompbJvYDrim6M9LpGyeN2IRT6fidcF5hEX2DVuWV3kBiTwlFdqYe
H2UI81gA9aJNlk43LMI3cRQZa+wUn1ZITzGnwy6shmBocVpMPKVrg6BhaBvjppcy3dWDeYud9jWL
7ByN1IT5Uwo/A8cBUiE20WSKoJLt1SS6Qi9UoB1eRXiR6l/AVrlOhYakFUV8EISaq0gUmRtNDuR0
RfglNlAsJPXAgKRIn4aI3Nej81JFPHOnHlpbWQZoDQuViSoljkDYGrehZaCzrUVeD6NIVycDskrT
foFf5ANlaeYCF5y4USwgmWAwdEgwN0AKOKDjZPkTLJagZU2QcbcFXrlFyHRXn6I3iFa1bqN1+76o
0cYriu9ayy51vcT12fc4YAWJPdCCkRxj1+KG1SGqXNvthhXdw2xYuYG+SAdwSg9TE62q/bBWj1oM
hEA1tWBlRNpzaxaPSivRiDOiMeoBfUn4VqFksifpAJhIIXFs6wnAglbWV23NUdQxagZMUYx10xqy
R3wlXgSt7HsFSaldLAHOZbzsXWmwaFc6KMbhva7IFzuXxUk6SF5aZQ1BPMT5MYbatT+WvbqirJlG
Tyt5+5y1rHKxNWFbarXa3mG12mY0L1DoibXHLg4rvwUycM87Mw0sPX50Mp1cW1apo4SL+68cNDhH
6R2eAlORJ0elRX0202uTQCCrCSyNNo+yUN2RTnVxGlns3MmBGVuY10WPcCdz3IlGctO22uSlTZa7
ZopAnKq8v0mbIrxy4hSdKqFbXp04GoTLkBqN1qwSnofWdlAFHh3aSNENdvp9mnKQliGqgKmJk7sm
FHQb4s0aMGmhFZKUk0+NDi+nhuPxRYxoD/i2fehh4f1QdXjHjUMtDg0ZOA6+jV4RYfVFC/O5V1Sc
UfxqhbbF67QIOifPDnYn9VMXT+U2dMwWAGWDBknXjIFqdDNoIwsS6ij67IfWKi7qpokDUE3BEotD
scsH9L1UiGXH1BnHOG+Hm6bqahcthXqvgKgFn44SfzSkhlydo/7mdBWkVspwuJKsE94Qx+QpZQ29
6NBgxikfEfBizfHRXbAfbcTSfV1KzR+BbMFsyaK5VFPfXE6Ud6cUmmdBSaY8yJCbbjG1I27csbxK
TfqNaHaFI1kqpJrYHY49Ang0GHlQOsS5aMaanRDF+Qk5T4U2BDouDUNE04fWwT5Rw6MTK/tYm7xG
QNBkFeBWmPa9OVJzQxwN/QbMN/qyTe1ROCi/AdgXvzamOV6O0Hu7SZnsbpXJkNOM9ZC9dYUGfgEn
nZdohXgRU1Yf4tapJVIPiYs/LS3jxpGauGk0pvC0Uw1OZeeM5qaE3Tw6RpqJzvAsje5MyU7TrfYY
ZjkYZkTmaGcMKIvc9XqOFpZqG3kL2OcEGVSI3wBpCGBIgHZU8aXONIkAbKU+ijbyXncyBpx/bMQX
U84hKYRq1Bb1Mqhq5HV2yBKSooGC3OFLoUfDKRkScVIG5nAiSH8xZpwjKElgKpFMZc+ExjF+R/jl
+W2cxjdEzEsAwPMDxONw+tswRD24G1npmtGg3pySoMyAk8PQ5MZB+5qZGfo/GaRdHjqrQLM5DNMM
xIuiHqZd1Jjo2Ko4VPfZNKQvqsI6OjTExRN1IQq0GTrAEJox4+FbZGj612rI2qO0W4p2Aty43rKq
r+8cY8IPqGFE06CrJ1yDDCTgI1yxZeFjx9IMmFLuXJoFnCjbDG8bv0T76tbhlW6hsoWWu6ebjd3u
LSbSSz4MPR63lBe7utMGFKyVpVduSpSNXkco+YyqceAcrqdIzxG7jejbVA8hjBykYcMSGOrLsefo
uX4suaMrCDtRVEDbjKvISwEefACeCInYUGVhE0TUqPRgkqONhg5PAAqMxhK/WxZbwEuFMWCNEc3y
2xY5PnDeleNANp9gZGSLBZ6uJk36F1lU5AdUKZGE6DQF0EZQyazrEjG0cksAS3GvEWB0QCxHleQY
O716sQR1QJip4aN5HbG8Biwjtnq+dax0qi+iQeIthSV+mmGfIAuleozqpVXSwtVQS6QosfZgc/ep
UWV+R21kNVpI0MwbLWd8mIaqEpCis4Yfw2CXhRdnEymP1kATUO9ED5CqPijo5I2lkQKNC3lLlw0W
KiKi0azOF1oXFV5FtO4qd7CAG7g0ISOFSngBOZI0z+9w4hLTEybe9HswQOV0AVidA6OEUaKl7dct
fNdVlBWPnCGj2fY0aQOe2V2AViSaZQoOLskudkbb3KDdF45XdYsI4GZm7lxPoLFuE1J2940wmnAn
smLAcaxT9I27mOwbRytPsd3033teSrrpIS0CoIiZp6jlSUqgXimNS6eUFnfBVM+uke+K42RK5jZG
OexVVIotIRX/QWTUVkC5aRr6EQpBwuBjfUyNrL5gMe/9JofYC96TsXHXc7RHakCQIEEkKQ9Y0pNd
PAjtNsvSQuxk3eUnrlgmfTMdAGOmCmWGTINwM57TwJflcYzCikM74uYm7W5MyDRsmZoE+PidIAEP
W+aWU1t/SSeOR20Tp8c0h8SRRP/6yEPkGjBiGTzLRAWVZ5kKgPYqN1MadVCqoOWjBLphk4xjfjTb
eNq3Y6puDDNx9sgtDFSt9PiW5lq4i6JSAUDb4BIWbfZIx3wKBoELKGGFAT0PdCJKOkb7DM3SIx1w
3sC+Q92BoX1n5ABflmHHfwxFLw8ElecAz3/NBQJjQENGTUDSyngHKA7KObVR3yC2QgBlVE3AEbSD
LC8TAC9RhGiLXPOZtOW3rDVN0FJFb92Euka3U0ZTP+70AR1lp/IjKbCONGrRK6r4kUxddghVCtF9
2Rd3YkDw6YkZuWaDymSMEtw2jaFylobqWc9rgJZKnXjGiHQn6W2KZjZciTKCBqFmQGAwRa3CUcDz
5tK0jilT+pXM9Oj7xOocr7Wubx4IEyAGAIjquKVAfha2eneoGCnvw0bipZtDYNpTljF+LRBF9/qU
QHjUytD/VRbj3+D0lX9FMoamTIivRVdm2CIbhHjUYFv8qy1aw/ZLPSxee8pHLyxJFtSOBN/Dqgj8
nC28DhOnSd/qiMdXYV22l5HJrCs9IzgWMMcW+Qb4HmPTixQwGGnHXTEfgbpFjXFsHqbMqQCXy2yZ
oX8SoULVJoZ8MSG//qXCocP0RQoEzgIZW+X2TW37pMAgKBbIYwZGwS2r0vCbLm0AYhvkzHjbtHsb
9cK7VhYIuLnVf1csH+61miAuZ2avtk0BwkA0oWnBy9jaRSWszCPY80Yb3WDThTONNRruAPM80bRv
b1XBWONOLEIGVNq4AoGSZ1fAOZZPvRiSwIxqBfrX2N4kXBEgHhSkDoFBucyRyT+CGIHg2FrpszHw
9Cbp4vrWQrvxxEvVy02jEfM6Lrn2XBa9DnRGnGpgHg82nQC5LFDGpyiUfQsTExjtAfnGq50w/TtE
IvvtULQoPgL8si24Iy/bpqjvaBvLI/CF06FPoOOC7tGYHlWfzXD8dEUY4iwBhxLDhKCGPrMWPxJW
hrKrnXEAu0nF4kjGeuusaTWsjPCL/jpUmZC9ANU6shplOeEC77ryEb/ye2bNSBgKGAaEjNHA+vgR
aUXxZh1E4tHO2jGgRiCZv+Wob3/O7znDr53HgXA4crAzqhNg6fTg8CLAAKdV3KMDB+V6HWXerXWA
7uaq4sKvZKKPwy0YbrLOQzWGBRBZRjmXvNmOSHAAwhg4v96+AuDvduUDfyXvfRxxnuh39KXKFlJZ
FB+YPJaPg9deFluwJC/BAkhgiQRz26B/ri7q/9Xy/TmtC6qbMIYY4DmMqplvef6U6Nc8XXErPCOe
MbP1LXhzIVfRf9EXtHElZCSXQIKimfNjdEHKCcwXY6dBR4s9wE7jiZyQN8hAbdbEic/QdT+OvSC5
9ZVKeIYuLZ4VKT3x1OzxytHzB0e1KnBMgYdMjdvvNTZoc6+RASa+KPagDgo7a99A2hHQ0nC2orKt
4PMFP3NwPszK4vSnUYsOXwQvd8i6ZiCqJFcwBTnyJvrrdP4PU+AseHEGIUmI4vdsVx8eZrVF3wE5
W3k9YBTButnmynctZQeLJGF9WmG1RQHhqAFEB+O+XvMYWRtkwa0dWtF3qU7gcg4cEQgYdvrQFjef
L5A+/08+slw/TtyCThvFA7ebFl9C7+xgRoVCs8z2Z37/rFwGTswRSMPMbZ/INhabBrx2CIUmawJ+
5z8VVUGHzrLhSwsDzchIYnTgC5UT0CrVxO65rL2SDS+ff+5/c1T+HGgRCqDdPpXhTExqgIuGM2GI
zosHdqg3gB/pyhfDF6th9tcLap7iP8dc3B5JlDoteCcAGEzdJW/Tg0XGi8+/60xc/TDEIgLUZaPV
HWhnXtO0XoSyiN4civxOH79/Ps7aOi3OMxd2pgyJcZzi+xhdlUbscsf/fIwzt9L7b7EWRxnK6hCV
HzDG1OKVhNS54oavOJBI4cGC9ubno53xBfywOtZClGSaYB1TchyA1g8DlN6PE1gH0CDhQblFBR3w
qP3KiCuTaC3ONRFE1IyoxAMi3gZtnu0AbbiKt+3W3vDYFdcogPpijTe/tvWXCj5Oy2U7MAwb72W5
KX/6H0abW5QoIYLgSRzr1Ytp3g6/Bpc/dv5SRLxEqhPXOpZSHQD/a2sXeLi8wyfnW5hWT6OLytRJ
xD79AcyIDbn0v07//ri481K8yzfqXmchFjjxdLAHuRRXIJz9Zf3tj0MsIgpQ0kPTjphW0X3LwATu
8ZzTnbUwPW/6z2ZyEUPsIR3T1J5n0q1OUXjZw2/MVw8wjz1yNzsBvkJKIFhmf8KjvQW4Zn0x187l
IsbEcZsTYLmQuwkvvzdduqHfOAw7lWdv+Q3zWWC5+i4P7L8ZDxYxxzGzwSQZTzzDQrcfBAcgCcfw
aymf0rFaiwYrO3Yp3dGSnCjV4yPJgT9VKMrEnvEEpMYhA6rR7X+EGwute8APN/UdsPS3a8FhJTYs
ld8AHet5rGM3EYC9WfiEBsamroO/F4HsRQQSYD7h1W7Pu6nHPY9+K5hQb8alRIPOq/ezli1EvrI1
LcIzIrofzoq9SDZiWMmD0IWvMwP7oL8IvwB4Hht4lhAaXiI39qGEkh/WfPRWLmB7+c4ZijRD/SIB
bBCA1hgOqf6Qotu4MqvnU6k/op29CDYg0okUJUIkMT/QNYRVqdzpd53X7mHjvF07FWsbZRF2RJNC
uajFVMoS/DnAvydg2kGK+vyb1mZuEXaQ52qVAKAWvop3DajgdrOi+HPuyfv+trcXUaWrhtw2NKyN
BMZuk+ymne0ZN8k9dOj90F17Ca7EsGU1oiCgbMcc9o1g3QK+A1T+NzR63R51Zxstxs8nb2WJfilM
VJUGLBsYQIJMasNDLdzyFNAhy0RT6fOh/ps0/o+9xxZZjDZRVkMAeH5Y43J3INDQufSVvfIoaBII
SMJDMgjvBPgL2X4EZCW6AawM6L8LdVzNqNa+exFd0DzkfQPoz+xVXR5RPQV00fDKgLvJnnRuYW+s
H4CY6bs1xbC1gRfhpU9qXpYEu9UKLyqLbVj/rFvU/3yqz8gDfghibBFNzLR2QBfHyUsTYK78aNwA
3cBfwSuytq07a4fFaPBRWI34ZuRl1wXsvNaspfX5Uz7JB9g8Fe8SG9MG+w/dMCQ2NyDsQ5TIhJU8
gLj5xn6BGflxRE39AItpYPi35MSDGRPmRvBuyYO1HGstqrNFKOoy6EuROYNWbowIjsAHjK+vhm2O
MggUfoYA/AU3vsi1lXtsJTqxRXRKOx5HqsYkDMMd6VHIhRvO54u9NsIiOmmCQqVxznlqOYnHpKu6
rTJYuaKRdHbfct2AFS+F8uTPzP3dYo4ite2MYd9GMbBNEJes65u2W5PkP/st70ZZbBk7R/I2MnxL
kTmAxoOolawdjbUPWeyEyLHRmytwNLLH5HLw2Bat6vCa+2BNv+SX/aXYal/Fl8+XaG3MxSaAhXwO
WQvQStNO7WkM1nYdBiWI4H9vmMVOiIyx7GwNm3yKxztqqqfCynxhVSuPw7P557tFWiS7RRHlJZ8f
8mbQ7NsgC4wAXKFVPcrzj8E/x1majeWVLqU+zxqUasDmB//VS7fCRQJYXCkPyjI77T5aWakzSmeA
SsHggjDYaNhMX1xSJunADzFgbe0U+sEoQaudgLN2qx6YZUsHdSfVou6I34tdcyAeTmajIAMswTJ2
NChRsbJqbrqEQn/VqdhK9jZvzWVAff+7LS4t2hODgTCBgAo2/wi6T1psQbIFZYyv7KRz59BgJjUN
Dh9psnRALqNRtzqOQ9KDYVKXt6CHeH99r+Jpjd4cN010LBZHotVRZBoUOiK1dSTJzkGdIQbB9/NB
zk4YpFyphYoMdfRFOBmLoppA9sNkJdqhg/0jKEX5ya7FFRXTmqfz2Tl7N9gysExOPdkCg4Ut5Hyg
OMG0H59/zjwnv6w/TAstioYjQVT/eKGWY6xKyrD+UG8CczeHHB3S+SEo+9G+GGLrVZ/Q1P18zPNT
+OeY81e/i/tVXaAcOReC2GgDEo++v24Bj2jfkaYIPh/qXJQ03n3eYrUAL+k11O5Q5mWTp5ffgPVC
PW1NB+/8BzF4MDu2BbPExQGXYWRGZoZJLM37qAVbZtw11qx4s+ZFe3Y/wLqAWwz6LfbyqZVGBfTc
HNQEChn1aAe3FkhihXX11yfNJNQ2KFwydTT/Pq5POVXoK0CGzJMq3ZmRc9AT+cMs1nSRz33M+2EW
26CsBjoANIs0JqQeJFAf+ARK0+efcm5l3o+xWP+kgrPkT1tkDfr8Jf0W89dEbyHj+vL5OOf2mYmo
ZkO3GvDqpfS5XSRjx+B04dlmGdRiunT67KrvQR//fJyzZVsTDTeEZdTW2fIlBwKnCeUbDNTAVMx5
URcA+oc/xaPHuemTD+5aXfrn9bQMEe+GXL7nqim1ZcowJDClvrVt7oB30zZdUF5okAvWAoU2LdT1
AuCCfTB4H9ae/Odyg/fjL09X1Nhja2N8ckh2xlHuxL7bAwyx8iQ/vx3/mFm2uAnD0pJpPe/6MaEg
W7SPUFJ4+Hurt/T2SGEsUvAJn2Ih+9DRaDK+zMkHCN5bVIEO5kp3Vj8X3d9P3fKIAZUd9ibGkx5s
j/fF14GAdeXVQbzNbuI7OKJ5oGD4YA9eyvmR5A7X3XX63HYbAMieQZf6/PvXfp3FaQSC0aDADiJn
lX5hBmZ2B0KVJ22wJeVKDDv7XH3/6XNkeHfJFA6V0B7EWK3f7EG5NL5ovvABSga7eW5yeDUAYQ95
IF1UHKPVsvH5gPDnbpqn4t3wDh4aFcAxuOOA5rYwk+Ysw6RWcqqz+ez7r1yk50UooHk5Jwj0qn00
XQi23DGfBhP8KVHlQAc4XrlQzyaz70dcZOoQPtWjlGJelesEsx44RFdyuZntAQwXYoQg4d+BNri2
dVZO57LRrZqCJzXB6bRGCSmM0kXrb6WZeLYm9+7Tlt1tIfMWcP2fnwbhPa91i7vhCCJUACQwuvgr
M7n2RYt4Az1ZeLDMkRzuD1tWiDn3v/v8vJ3dhPDUo7jLiYGM4eMm5JA17uISkwagMsCmo8/VqwQ0
/vNRzm/Cd8MsogzYvqoeCb6E3Q0ehXbnpt8ZQbgBieZkbhu3CIYV3MO8rX+5kt6NuAgkmgVuD7jE
EISvoE6HPmZ/TEYJ64QpVNmNKGi37+pMrzfAx1lrNic/YU+fjb4ILSAWaDncgHAEQHt+sg+GFyOq
0CqoYVWj3xuI5hBEpC77H2Be5l3x2diLuBKWsdmSHhkgdHWSXY2Sk9zEORxEiZf6aF/4n6/t2U36
bqIX8QWmV7Yy6nkHRdfVZII2zVdGOJuhvRthEU8gvcCGqklSYL+aHNLFRj5egIiqnXQw2PdV0sNJ
+PNvmjfHL1PogHsJrwvQhJZJtIC+ooZtkXhdPUKWA6S8zNw4iKGfD3M+b3o3zmKbCFOPMhX9Hk5Q
1dgAmW5a2CnOycRN6+ON76JQeq97jQu1XIh7PK8CTM7O7rvfYbFdeiG7yh7gyIy2yQkG76cot565
VM8ltFr+N/OKlzcxgGSBkdhiJSOpSC4SuFEykz2z0bggYEVGCRjVn0/s+Xjz50DLhBRGrwkdakys
DrbmVvfpjvv0ZnwF7ntTb4tDcbHW0T+7Zd6NuEhBRyBsaxkO+DQICY4KzBypUEmspbj9/NvWBtI/
RmxrDG0nnBM2AdVnvfFEtTfileC5On+La6HWjQHS1hpqelflY/vCdokfer0LtRrySv3U595aCn82
jLybv8UNAd30359HRnlVQplAALj/+cStjTBP7Lt8K+VkyvjPTLfprvUkdaG1+PXzIdbWZnGe7VGw
CbAKWNXaEGS/pGa/sUGc+HuDLA6sLBs68REbIBtvMsgiEKj3dWsn9WxUeLcci6jeKbspWIHqRN4I
vomgrg2dPetZA0+20/L/Sqv+43X4P9Fbef1fkbX993/iz69lNTZJFMvFH/99Vb0VdxBBfpMXL9V/
zj/6xz/998c/4id//z97L/Llwx+gHZTI8aZ7a8bbt7bL5c8x8TvM//J/+pf/ePv5f7kfq7d//fby
XSSFl7SySV7lb7//1f77v36DfgCi13+8H+D3v718EfjB/yteIHn00v76M28vrfzXb5pl/5PAdJUw
neiQ+YaI02//UG8//4oZ/2TcgcEdNfB8t4w5DS3KRsb/+k3/J/45nFo5qpc21Kbnq6ktu/mvNP5P
VBuJib8ijskAtv3t//92H5bgzyX5R9GJ6zIpZIv/MZ8DybtL0HB0x9AJaqQGKAe2sayVmoDOgpdr
1Z6NguZYblHVNPWvmWHpAkoXJOHUG5KmGUAsCCVo6W4/1ob8RopMwdzVkTENyjCLQ5ihsmx81UYY
KbzYLGW5H/JM6UcWOj00HGwI9UP+jZkVK3YTa4AbtWWTQ1wUbgByZ8QmB9V0HARI4zpe3fpT4RBN
u42TmBd+ZVY022WwXmPHtIT6HqwaenobteAqv/VggzlfgE/v5CmfegsV2DCdBUVDK5uS9IIps4+T
DRpLSp1AR6QQWc4cvRoDrZLUvGzAZtHfIKGSR65jTqWxZ9PA7NtUN7T8FDk077w0YhHYiUUNdfei
c7rIM4tZJ70UTWPfTNBPgDhdn9iQyTa2mQHExVcDAkbqBDpoGF5wozTIKXVCQi+EsEAGgRAepLle
tMqOwhckHfXog96YUvAAjZhNr4PeQN+p03sjf0R5tO0BjKvKFN1WEQ9Nd6M5cZhfUxV1pbFp8r4g
As5hNgTxIZdXRZBbqPfQd0YB8WucjhLArDLhZr9VDHThCHJkg60/ToVtZrCr4bY0nzkWGdqjNG0q
/SYqjCi/sLTWFEEJ6j5EHbM+Ga9BuQShi7djB41EnvVZe6MAkrBvqtocY3hqG2GlIKHHJreekswS
WytP2pc0S4n2NTQ0p7lt1MjkVwYVZehaxo42PCod7hLgWVtRkl8wHZKfXyAXyJvRzZy4wv2qd2kO
1mRmG1eyHA3IVoNumkFVSUs4caIXUpocit3hDLa2IJBng+0GBnsr9Ds11dp0aM3Rkrc4oB3ENMbC
lCqgNTi2UEGqkmgPSrDEixKq4WDiQqMFbEycl5nUFGt2YQL0lPZjZbmFglfWS184GrTSrD6CkOHG
xs+Yu76raPHmjF0G9ceIF0a4tTMJwW3WtDEA57lTEXjs9kYc9hAxgSvprp1QK/ayuUAwc72N9Khx
WyD9S7qxy3eSlFn0VNZOJ6B61oFA2thlDoFk2lgRAetzTLn1jXQDeKBK5f+Pve9IkhxZsrzKyOxR
AhgB2YI5Dw+eZAOJZODcABhwmz7AnKIvNg+Z1T89kN4Oqf6rEZlNLbKqUt0MRtRUHzG1I+sV2h5S
aebaWa20JvpSppDd2oRRAgqnyWQWWE7emA2UUHUpwUqGLqteknsqNfglmpYy9l91FUi73oapliZh
K9KEZbCdeiG717jhikQuh4xuW/WQo1WmLOkA+AtDzdiHgSayvTpZBTTSmKZUNMdKLqncGdhBKmTP
+Oe0G4T5HIgOfElwTMcWsmxanvTVOYcBBLQEMwi/g/1GoKp4b+UKSfdFBMzt3SSGLoAGe64MbyOB
IMGd0lAzPqEwCs2HJAbz7MyqSXb7oJzATbULpLsfesUcqZsFlG116AnGX1Mj7KIPfVQP+i7sJzXb
MDHTmuPBaOnwDDf4RoM0hQBZ+SVLQMTcQT0pxmvSFM0Yf4sNMzFMp5WQDf6qZ9EA1bKRtGI3cBxt
p3Ei4wC51Bbe07BFAU0cBHojajs3GhQ9n3XVMhNKB5hlsD2/psIap1czD0Fsc8CrzyG6reNoGF8g
Qw+FBmrm1ALYD5LsPZTOysz6bBClrKEg20dVDICLYhSPHDJ04b6Di0P5MJRoMP6YSvAWoUwR9WG7
y/JARo/RRC3KIfnYEk3xO6sq5SvHakBrImFgEwuvtxKLPQMRl8jHtG/1QYGgYUCSOzLKCTYXwK0Y
mfaghehxfegHq1LAmw7C8qGyJj17GSDFO4Cw2GrJsdcrLfIw7Mbcknqq6X4QYOoduCazcgvcWVCh
1BEFhvSLmkEpiDD45XwZRhpA8DUTtP7WcYtmsHdR9e6UpjImUNJOQPFwcLyl6eQWKKjJbpaezSzT
T8OikF/7KkmKvRBNHx5lMxQdSGEG5Llec5zc8PIJQWzKNgqZMqCfSCDU5ggzRg1yBr1R4HdDqaNK
YANi6C23jNEmbNCJUL2UCANOia6p5fUMTbA6DR4wJOFKmv8qPP+jBOkUf23Ktvwh3mdD77Oq//fS
KJUxJB7/fR7ltdV//p8mFuX/enorRPkunfr1//6dTxHzL2Q9Oljas0u1bvDf+RTT/jLx2gQ6HprW
DP/2dz6laMZfwJVYzNQtC899fPnfCRXR/kLupcORfvZdxf9r/ZOMalkU4ign6IQZjOCuJ8CzLBL3
VmX9lI2psNXN8KM70PthP3jy2D5CHu80wE01c6JH41VdxzTM7+qLVO6PyItsPkplR6cIBhXmy2y7
xxwggiCya0dfLLhCwQLvbvYOhwaHpzCXC7dcRb7ND8Ybv2CJHiYN2iawPoVdpZO/jagB2ihOfa+/
In8Sfu4qLtC8F8vk74T2MoFdgq+wF/FBUUgAcUZjOvLi9+89w4wJgylNawcn/lE8a5GtvpafaycC
Oxe1FfGQNUgWbPjruLcjz7N5OdZF4CVNI7Aosiw45dpd8YOoL2H7pgmwdOGSEgQPOlupSS/enMth
LlkaIVNopAwl6AMCypQ4fQBb0cJ9mgNeeHtc2lzD+GNgpqZDAluHZp25eEEbaaFFlUQo4Q5e9Snf
91vlpOyDL9DLd1ZizZthGUvHvmSWajAGxa/3X28IcyBbQIi22Qk6Jb0N0WGHb9vvyp2cTYNs8Qp/
q318pvf8+XbotchzHeGiTjBqMGzIMkRWirNGdwHEqUZCHWYoDg+rlbWy7ChwPAGBd5mBP4Qy6OMv
5lQNlUE286Ewz2mwBx7VjzfZge+rfeiXH24Pbf7p7yZ1EWxRn4CyVclDiWB4hjhBqdgQ3Vn7cH+s
xzkGfLctrhqGBpOA99MXWUkV6gL9nrkXDB8zyEBorQPuMZzSR7etIPAFXXMbgJW1yDip/xzdReTF
h4NiaF1BiEDYA5h6oXmofLmNj6OfBpvwI8g9m9uT+ed2WIx08emMaOLQlEO86Dj53Ie+zXO6o07p
r2+H5QH+c5VcDG3x4UosviJvMKkBFCwAwsrhKMUmSMXywYTLkqmKrRaH2jmgEwC+hdL7t8e68lHp
oroZtBCiCQxozDXTPZ6ENoRPoIi6sjrXgszf92LjEaAnokxDECAlnJR2LjVaFBLWqu5XN4GBSx2V
EpQ1lmwvZilTDlg7Ku3iVUKTfraEuT1bf14988q4CLFYiaDngdtPEEL63SsU7pIAwhU228EH0e3v
8FJIP+E5AXbXYK9BCVdGtySSyH7keQm5IkCvG3uCpeXUf1oZ3dV99nt0S9LIADUygAIRYt5nMxd2
+qLf1253LH24vKxZLi9WBXTvVA0VKIsASccsJObvV0WXi1TFOzJxCMArAm0teLHZI3z3bo9qJQxd
cCtjSwBtGMMTYFRPIST3q294z98OsbhYfo2EmwRq5JAB/+NKCzUoxsDPJXGy+NFq3cgkED06p+nn
FHqSt0Mtyre/QlkEkGlUFk10sd5P2pDmJDNLTNpsd9ZmrwICORYExiq6gh+5Om0XgRYrHZqvJlJn
qN+3YJgPlnFAJW0nC75y/qyNZ/4ZF0dDkelhFYwYjz5Jp4fOZc7urDTAw3Wt2bjYP3/M3PxLLiLV
CpOTzhApDdqHlOQPUdSsLLW1EPM6uQgRK0qHChNC5BUKWMlnwVc+yrWFxjQUbzlFlvYHmths2lxM
46xlNos/qTGO64dK6oC3fxvESqvo2gK4jLU4tGGBUltQLUugjovHe6FBd8qEAaC2MmfLVunP78II
iIwUpwBq04sVoFE1hW0bTRx1045wNPGiyFV/RMCzoIw1OM2P+N76AYkxBx6Z96qrH8BMWIF/LY/1
n78BuS82L9MgZqEuFjsKdChcosDnFEdly2ew21u5D79bMC0fjsrnyRMAMvzTNOOPqIuRz+JbUxRB
v3XcJ/fMk1uwAs/lDmqkrv74z4+NywEuFj8EPGElpEBKszdNr0zEpptqRxYDzFB/3I60zHt/jQpo
SDz/TZzvbJFRoF/KYQwmEkc7mxsIT53CjQBRFjgvZz19urYh+EWwxSIdSA0lnBLWqJAW89CadoG7
tRvynGSQhEKxc2Vs8+l6kWbPYyMqSsnoc0NtGKfF+w1OONpzZdKmDuSbJj891Kce6CeI8EHHRWwA
gnFvB7yyB9/FWwyvnxT453QSYnw6MuzmuwYyeR/wlS24bAr/Max52BfnVmiFuim05uewwKMDpwss
DOOz/KEe4Y5qV49YL9vbI7u25d4NbbHlBqhYoeGEmONGuAW41SUqbPYU/eRsNQBHBKgojIfAW4l7
dUqRbGiEogUGysD7sRKJjgQ0plMo1nQexG1B/t0oTu9I0+l8GFaCuYplulmJOn+oPxaOocNpFOc2
mBCLOo1BTDmMDUmd4ET2xIv33Jv2MzsNCCln7b10fYgQ6WNk1uZZEl1IapSlEYxo8pBvsB+xmwha
7dkaHPnKZYcp1DlA7wS1tyXsOZu4kVUlSlswT7On2YgvXslHr10NUBYz8dS0jDlZXKxLQbsKgpQ6
lj/Qv/kdPhW4hoDMPhiHcM+eJZCO0wleKbtya9yv0/+v5CZ4muigRqB9hIf8IrxJSk0lKD87uTBd
EmpOjpZUXpf7CajV2wvk2idjeFjMYltkLnO+X5V6P/SWgiaYY8nhA6/EQYTqW0zZSpirIwL/Rocp
NtgKS+ZxXE21hq5cio4u2UT8tSBvVdDvrfD77eEsoeo/TxSuqyYyFdOCe/DivtG5pM0QRqlDz2wP
dXanfVEegbQ644u9DIf/yTl5GW6xqbuCmVrfKbhzYhgZ58G2IrAGhGbgvzmsxTY2zSSGJwjiQPv8
GcTtQ29XXuPNx3/px/5arYwsCo6/ptFgHJfp3PhfagQlFZI7TS9Tp3L1jXIg+2RDoZ/CHnBwSV+6
9aN1SPeKF2yLt+BJ7DsYzhA7D2zqFF7qhi5fm4FrKwi113/9osWHzbsGTuI0g8dl4LEIlH96MHfG
5wBdK+hiwBdK4kj1iofQZ6t130Wt5I/ZWHzlMUURgXLELn8AooAe3AmOww57bgo79MoBaMjeCz5S
L0URCtoVn43d7c9/7cSb1ZqozqBUB2DH+03aNpaVkRSi5EYbbzhe4F28lmFcD4ESxs+Dh/xEYF/c
xG2OY9uQGGIUvob0WFsPt4ewbFX8mkNLQ+WVcopH5HwQXQSgcujHjuIFwSq88Wf29rRN93wbuHAQ
20pncvgrK2zYJK4cPddOONDm/hV4sXA4rNlUszHgplZ9kuYnQu4bY4VTfDWnuIyxWCBQmISEZYwY
xbHZaS4MNGMPPAc7hO3zXtmbB3RgnMb/u4n3DuR02ZC4+tEuhrY4FSgsj+N0QFjRKRAmZw6syG5/
tqsr3zLx9SjIh/qyPq8jYWnrDmZv4z7cFn6/DXfw8tis0WCWAP+fq2NOcZE2GBxX3yK/xV1fZYoe
JI78mDyjEXqIBNaHAjLz4KqQSP4qX8Bk9W4P7tr06Uw3NAsdaWItMblxx2NoYdep07HW6yrIiv9D
cug8LOTreNqhMAgC6pJ+OgEfHiUcPSqzfc0gDjxAcr7pV9o1V4ZxGcRa1JkaamEgEYz4StCH9EPX
r7z9r21disaJpuL1r6nWMnMd24Z0oVBjB0zdny+rDRls8myTAicfDMBnzP05disAflf27lJ64ecE
mtyaYWmgMRt0sbHSLo+UUp2fj364tQ6wx3Kkr0JjowCPyDzmp+ZgvGRvo5u7uQLZA2Bk8id9ZQKu
nCDUxAbgWCsoFywbKqTqdHUCXdlp9emIG2rTReRJgW327eV4PYyO9pTOgPix5n9/cUJOVa3RhgBR
lUARuIef7ADPTD6tzum19WLqv+MsDsSigWSyaBHH0Gz1Mc9dQEu20XNzX2/MXXEuNxCF2VAApezs
i3UaXPjqnuAbvtrUXOqo/Pq4Fz9k8XFx25tsBLQGuZp1FH7nSVd34CCNEhPM2bYKt/NnGJ0DtncH
LxAomEDW/2XtzXLt6MHX/T0dy0M07EMgUbDEjDPyCoh6zAIugTvdkR2BfrndQOXXVlZ7S2tfez55
L7423tZ6Gs+DR4XKSYAJiVv4KsKf+/aiWlLSFpPM1cXpMOkJh6UxhcmUX+2aY/zY3Q2PE85yHK7g
4fEfo9/toEFQ2NVp7YC9PUa+fKlp+sDgxYIx1uYTjXwArRK4H90e4JW88OLzQVr+/TwC05RBbQMx
MojswH3CkeqnJHoWYNrdDnR724AL+z5QBSBGr0gEGlU4eVenqlnJIq7PlgWkiQ4sB5pJ7wOQSfQA
muGy6JMjDcDrRjOODv9QZeXv9fA7yuKUMSmv6jrBbSGrTyAQO00Turcn6lohDp/kd4jFAQO6u6bF
GULoD/D7hkGZHbmookL4cDoVD2tiIde/y+9oi1NEyWQAzSdMW15+gVVVU73cHs7a3784H0BLNwjY
yMCPFhRQXpS+lcfbEa4uYWNGQHC0uMmytWJasuSDhKMQTMYcCnF10X1VxCc4R6ws4XkqFsWgmZD3
r0CLFZYDeQdEKKZKAqtDg6PJ8Vwrf8wISQFrg9ujur4MLqItVlpfc3NAySF22CbcVufpgNLeS4U3
q46mHsqKt8Nd3T0X0RaLbtBGPNMsRAMwu83ussZv17rJ5OpSuIixWGqQ3IH1lIkYZFPt1H3+yLzM
Dz3F494AHl7uxOCmo1pzj6cwHMd8UK389Xtz7VcsFiStGgltafwKuCvCegXGpF3m357MK2n/u4Wy
uJzGtq242iKERNo112Q56IXNeiNiPjP/WJCmCpwKR13IWqqzwqmmaurZS4uf+yN1p63hpTvTHt25
FQEDlpUleXXmLsItjvC2gAFr3+MuHCGVhhbz9PX2tF3dyBd//xz/4k6Hu2sZDuA4OXjmbJWs8sAD
9bQWaNx4JdLVnNy8CLXYXHFplLwTmDm20fwTupeecVDgxLOR+zkjn3FM+mPur1XP12ZwscvYgDei
1eES1OFMBNsX2wqfbs/h1X1sUpQ9+U9Y2CJfyTQlCKIE3ygaua2QMyfwQ2Ofbwe5nnqiaa6hTYSr
dplrJwGqLHGAvtsMHkyO8n46s40KIfncS71w32zFvjBm+GTwxPzcn4Hy57Xm37XT2FJ/ymqYHOSa
xSfEoQ/FQhUj5QAvDSHeVuhD6NkpYUfA3FeO/mvTehls8eFoB/ReOn+4luewCXnOKUZurUzr1VV5
GWVxQAJkL2lRIYr4OOxH0NnV/ejpDj3AQexejLZ8hWbHaV16+OrotFnQbb6NyRIHq1c4tAXDVBrZ
sU1es/4op4+3l8zV6wxycRwVbHAI9CVqpGiHbDLnVzBacOZm2ISfLadzNRj12SreB2tn1bWaEp31
t6mKLgcmdVESkWIUAs44mMuv417fdxvlrjjwz+Mn9Bt9sJQ2eeneHuL1Wfwdkbw/vtQgU/tEwSyy
MoKF9fcK3upVNK6sxJ9doOWhfzmwxSksLA1SbgESqtYTOPSLc3NUPfWl3MB08SF5DM4quMno/N93
T+s1n/lyvBV8cUSPgjWQPJhvnCg9QMDyCH+aLYWFbhVZ4GbjkQ9rspUCjTafWbeCLnY6fCerPogQ
dNyLHd3qu/mSCx31n4py/kzusT7n9geAknwpJxPlzRjW0bzLYxgDtp0d9gyu5MS5vVCu7wUGBVR0
30AOXFaLpwxUphJVJzxcFVglmk5Q17h0xPBS1nCsg2rTNAKeZiTjQ6RzP4VVJrhL8sftn3HtMgIa
6V+/YnGmRaQYrGBGgCfpi0HPWf347/39i9OsUORA4zkLCq3uLYjV16xb0xpfG8Iil4uhqPXrzddC
4DRUn6pkBWGyFmCRyfFWGEkD5RSngsA/V5IdMNhry/vqRQZbLxN8BwqexGJD6yxRw6ZD2tM5nWdu
8jdzBh27c3MbfaEaVYbJm7tU/4PKPrU43stYgyr0PBdjK+tR60Z8IqfSf1Dgg8DYgc1tuFL9u9ZS
vAyz7Gp3iWigqYBlEBT0NQ1GT4DkFzJUw2FY1YItZQ9Kfyhq+mjhhrBjmtzlTeA0cBfzbi/Iqwf0
7wH/bFtf5Jd91Sog7s7vN9AV+/CzHkPvFw68t6Nc390XYRb3QDtRwMl0DHjYm5s5K68Oc6txVole
b+zNm/SPs/Ei2GLx4LsVJuBZ2GTVj1yqDkle1RT3Tjiu7IS1yVuc/EELSdFmQqCeoKyazazet2FM
3duTdzUKgJjgWXMDdJHFmVE3UdrFE0BIRP8oio9M6s4Y05UgV8vi8Aj/V5TFsaFpFSSAoSaC9PUX
XrbRTzpkp73qKZRemdpIYQFX8Dpfw2MACictHNvgmidjWw0c6/nfG/NiH+Y6rbRJAAuVpUe1RBIG
gL5RfLkd5Hpu+V9jBst98TBItSBUJmDlHPM0vs7az4UPS3HXgu7ULH4zg7wU31rNw+Zl8cf6tFQN
KfqsMLLsvRJsuF8o3oTDkFAm8KnmK9t66Wc1X9sMPE9Y8aA7CuGU+Tdc7Gu0joSUHBNIqhCtqIjU
yqaExOKmBe0nttHBrEO7a1XT5yMo1DAtE9CVZJMLm3DYA0fgt9NBLR1VMautKgUYEX2m3VfQa36q
usHcrnyKK/kMgGhAAaOUxCE9OG+Ci987wUhzgvftXAcJNpWfb6ZNvUugLLPW+L6ym94FWtzwORwy
wZhEbV6d9GFG15td5oKQvObXAqGDPz4ziHqA24DCDcwDWtTvhzTG8AxMQpk7RQX3SCcIY4h2TvDH
JTYXLEAtZyxEbYvetBrcN4r61JBW/zTiYhrs3kiJ7kT9FErbaKV5mDrePMCFa9xyjoq3SWjwsaHY
KA41+/ZjNQXpHcdS4HZhKe2uSDpppzHarBDInx4kg41mVfXUCaHnUICRwYeHGHqITmzk9V1HUenW
4Er4AxegCcd3EaLMCpXQfSnpAH3uznJCMLWdAo7xrqgZ1LHMetxGU9KBKJ90vuiC3vkpxlIzacC2
UEYaytqyhM1InVHhDKXZOszSYB1rTMC4uHRK47M5CROI0TylryQnsPhWw3wXx/n4OYfTxAFtQrzV
M0MPX8rBgjJ+D8WDxz7L6cm0xq9W2aEp3ui129aCbGgXy0dRxOmZqBb6ejB9tNsSYLgJCgpbTQec
RONZh8d/PrTQz276ccd6Vn/N1R5/qsmGA+uejcfGjMatprZ4mEnICwVNS47ELCbF1kcDzvUCGk8f
W6WKvg1aVm1lE5FHAcfgjZaz9jxpYCrbStLUbxxIxNKrdU2itDF1cDRGgaWBeneZO3oL5feISOkO
jEBWgUz6GdDk2LiL40pFlSxoLLHhYLXfyxAe9W6VZjWFpUlRZGLfJDU1Nhos3+h3oxqq1pUAsfEj
t4JsOCaU8AzsIsBNPR5RYp20qI64n/Aa/rKTMRak9c1agbOyrcHWqoa4SImWXC4MHyYYDcyrRUJh
Ka3m9GOvaNiMFgRjxIhvBv1eddypaQUq9ygItJ871eAbgek7TJC/eEq62LRrgHO3XQuBfZomw4Yb
yeDjJZg+EFCw76O81k+GbmYfwUXPH/W6KyBChnQ4r3v2GLJM2wdg3fkcRunbIuVQikgsmCqRrIPH
u1J7WdgRO2ppZ9nQ4dF3ojVMj8Sx+SlQeqqDfNcWpQexPfYMH/F4r/Axcaa84r7C2/i7oQeYQqK3
rdMmZeTHsVrt0mQa4R5vpM2jqdRsp9Ya8wxA1L9FCiSMOqPrYPfJqbTzXiFb+E3C4/qnQIdMa3fA
DRBAfkuH9PTY4iqpxvSZGr3m0yFnp05TzNBpUWmIHLgDSwZX3mkAwZ1bG6qn5FgHQ3YAylQ6ccKn
wi6NOpfPgSXYZkrDwbirmqA7QxYj+QiZBAJh1p44ZjkCKlRkmTOmeb3lXQWnCkkt8bnMCstrWFq0
ngGVt9zuzAJeEaNB3qCAS9wWmieval1p/R4E/uiUxHpS2TK0xAG1LZJsYhmVH/KhDHfYRrkXD2W9
rSpCMbMG/5CTIn6Aq3tyPwNGHtpRqfE2UzVkBnkF9j9Pu3bbGCG9I11j3eMI0G2mlaXPjDC5D9QB
1gKwdARygVu7PFGDUzQ1yhOFEOQdzqLxqITC3OmhHh+ZmiuuGlR02w7o5LY4CH/UcPr11UETm5pm
kIxXVWsT9GF9GtMJkpypGj32YQbJnFCqWyg+QB6zhOt43cViUzYs2mQwIz9GMYeVK6GlyyoxYIqq
QOxMkUPxzsrbfZSyBo3zPvIJaTqv6+NuM2hmsk8mLOYChH9/iAnKJoLkDEwMKyztgLY6BJNZ2/4o
k2Ay7B6+2X4qkvQYFIbyOBh6v8ksOb7UXZVWdsVTK/HxxK7OTQAXkxgMYW+sSAIqVjFtYsWq3CwS
GdKvQE2PptqGp3iIp8e8U5pXFXy30OngwOK34zR5fWKKPSvH4ts0Zf0HEReW21ZZtx9ggrsZjRC0
WwmX2Q9DZ3X7OFQEg4SGqXt01MV9y2rjE1yv0SMcWBLAYI9lz6GeAgLX0YTYSgVCQ2EF2jPtCsiU
UNa9VVWcqU5JUv2FF5H81Ci56nQE+gKFk5bQM/QbnuZOWIoqdeNoiB5jqJG7TB0TP4MUCtjGWi82
UGof74fp01DlsN1RE/mVqcWwKcY8gv311GgfwqbKdDc24+CFm3iAOlEW8ecEujr3OM01GGRUqmep
qLwAaRrcZSUUGHgXtG7BJ014cIKood4zELILE5LtFeg7+L1SdHu9tQp4rYwVyicg3HmTNlhexZtZ
X3u0jg24Q3C8ryy+S7RAOfXjYB2Rj5cHY2jUXUFF8cXiWegraj3dDWrB93nBYx/W4sldh1MQvNwo
77ZFHOTnKhm1HR8Mtg84Th1acdMRWddvSwGpcqUTxjPUTxyYkc6aONICdGBoTxov1G3NW8Wmeha4
kMfAB8qa1i+TrjqlZRHAhh0LrOlKbms96XY4BeRn3ki+FTzkr30ZpRs9msw3wAHBzDC5ueFqo+MI
w+4rZRT4TEzTfqp6fcd71u+sBMKvdqQPZWW3Q/pqijGH2DRL7EJrc69W+9LOM2x5GVNqt3BJ92jW
ZZ+C0EgPU6o/Udw9NotyaUPngKIMkcOnGF+s2NchLAMYwEWeovJ6qysWSuJTxgDVKGrTZkFqbqnV
MK+oA5jK9g0JbZW2tT8BMfm9IApwioWZyTcomNATEOrNSWEmVOawF7xZYsgbJDJYk0LpCGIw9B93
1AmA0sCRUMuE8tSywl5BX0k1ZJ850OPwZXSApMk2hmLL7XT4zxfCHAUwPCCUwOFZvhBMvCm7xAxz
Rx1Ve1DvwKtdiXDlRY4QYJbOLgYzCGuRnYZl2BQlDJWcxlUdsQvHU+bD9cXXcGsckv1aS/0KJuZ9
vMWDZMyqHnIlmDh+BlGeHic7gdx35xsgZXgQOAiB0/wbSv3/FUn+t0bIDJz87xVJYJHyn//RvhMi
+fW//C1Ewvhf0CxAOUEHpB2IwrlX8LewG6d/AbHLAG+FThtUQBDnb103RSN/0XlJYsXoGspzDF/x
v4TdNOsvhgICIH2QKtHAgPtHym4gXbx/PuGVg14avAGgLgckJdib759PGsMRaqYhHkFGCcu+VKZB
tStbEZbg0xVFI/yGKdFXFk4KaPyGFn1Tg7SpNngedeFBCRtDuKako7XJ26Y3PNGh/+xKYyj7Ry4M
iQMJBMR6PDSAgbuFokR8o1uwf3TUwNSqfatZFV5PQWmhideUI7g0BeSCbCh+lWwD+xMJmnRT1iUk
k5RxcIteZsM5ZsqA1KRCaUhFIS0adTtJkQ25JhmUr/AowW0ICKyC13cPPkqHt8/AwfLGP3u8fkyt
fONkaisfl7GV2jSN5TMTJB19OjWywE2OfjMuG2lMLxPc5BtcvmNXumjgN4OXtjlsWJQJckweUwj+
HCpEE7VLXspnQIqTt3RkVePOGmk4n6c+aOxw1McJLz4xaviTlAW+wkr5pRzjvHPTus7EgY1pscEd
KD4yte0bO0ZKOEENTJRW5ehiMu5MPBniuO+D70o1ZANeP6k+HFWJZM1ReJMIV4mlORxJkNWjS5My
QN6UB3gMmm3HXqA/JUP84nR4NvO4LpwkwfntqxNErLxajo3qAsqrGOeuKYPPAR5Jid/ib0FVIrOm
6QgNnvihMWVznxqxHgCGaN713LynaX4vTfM+NwMK6ZoiqmsnrUz5zVBGA38Awu63aOoz4mUF9M4e
g04p5V2tBsE3o2va9hBY6hA6Shpb015kpCYPBTeQmU7YN6OXNHRU95K0vTU8JsgIK/ztUBBzZKs3
cJk0aiL9JlKoifd82J6LXMlUPyziSneG0IoNJ8dwLdTRAjXaD0rLJ3FUIobEEK62SCCSINH0O22g
FfXqhozFruVGb+w5573u6V1qtCekkU12ErlQVA/iQqzEEMNBV7k9yIB8wmJT+103oop4NIta17Gk
s0S6YaEMz61R4Q8YHliYbPABoZg2QBIIqgktJNdmS/TwVJomYpWh1ADULmv4C9jgjfDongdpAsn5
2GhgRwvyFNa4yQPdD3kZ6y6sGsFbpN3Y4o2ZWHnS7dRED3InKUmXfzCVTrHsSY+bemPFRd5/LjtU
4rZThBHaZVskYEPUBRdOmCla6vVjk1TbppUACVRDmSZ2lJgSwjx5jqc+8Kcyt1FckvSoY7zzmFSo
gQIqqN3jxJB7LYCcgjNqHIzDMK9g46cVtEfeqObJvVlUUeKibKLIAx7cqAW1emrd4c2qvFpKlSau
lkNkEUdIDeNWlvYTdmxXVeypVbu6sZOqzFGy6cMOGTysaDq/AY+odscQemBuQMexeoFQWoTiKlfi
EsQotcfv5Xmd3o9VORDI7A3sQwehy8zllTA6tx6KIHKVSKXVEbqBNPUUA9aHz0lgQUbOznUmzD04
HGroR7oMuhelbkpkWgNUJw0v0TEsvNnxKLArgqfVQ2Wyjn5sJ1IfWGMaij+2ijFthdmVxQHczIJt
y4IEqsMmgJ7svq6KEAameXMHaUtdcWs1ZL2TlTg/PTkOOB9h7KrX3hhB2s3ppGFNG6Nq1S8pLMqy
XYt/gqnAYGMPNqRiwai+7JFWAVyU690TFOdE6Q5ZCUXHrq8Gc2PlAf4k1o3pg6IjQz6OA7N8KDKN
EqaxOnT4Y4uX+zYqmHoaGY7RfdP1gjhqW4bfwgwHGpzDUK7ZQmvJauw0TZXUL1WKs00tIDL3yAZa
ZvsWpaxjOlSDX4rC9IZWwtqwjiybFYCeMImymt/mCoWeINQRvxlVbDxSUXKo6OFnYJtMeIsHYGGw
yXAUwsoByy5XsFjn3fA2WazsH6hABeAcMIFqndGgr+lQPuC/BGy2y58sQYM+2iRjpmJFmGCWJQcq
44LeRVipBt7JYM1sLQIJQ1toWfEJx1TX+7nQzA+z2QxopkWO6CEHqOpNjsqhJXrNoRldl2n/KJIY
kFUoVSYfLKuEQqlgkWXYIwpG2Samyji+VaxLI4iWQALPSSMxaU4/lYZ2jMHJRdpvjXl2xrZvCH4k
bUtbT0A5eIUoJarCkdVn1nGIezltRDSqvWekyqAdp3SQwksy9F4OYBaRfKNqRZjbLClKxW+Rwsel
HTUkqM9GpClyM+mybr6WcyfO7iSnqlvVKa1xzqmK5eaJEk+2kbbx+ITHaGyg7pXhtulkZaa4WPUY
D5QcAuizMXWiWe0PFVy5fGtkjVo405wf2NCnhSTqWCoh/NiY1tMHFXqv9AQBwL6ApCUdMgj9QY/x
YJnlPFNYVW12bmCQVG0iLWNNZitRITR/JBDJtBXgyojdkbxCzyNE+eqMOtDwf9k7jyTJlSTb7uXP
0QJOpnASLElE8swJJCk459hOL+Vv7B+LrK5yN4c4JF5Pfw1KSl6+SnUzmKkpuXpvcqPGPAlwbOqc
PrubBliuoJwc/LYN0+61hd667ZeGkf+k7B0bb5ScIOG9XrpGJ8hQo8ovE06fX4eBru+zYZnyh4hx
1eCmtadFv1GbLgvu84Fi6Nt+JlO8zbORbzY2czM+GQ2afXd6H80BRJiDZ74eXThwXrdWyElpBzhS
j/M0KdErZH16+0FRFGq2DspVE2feGM37oeBvfYKhrE0OyKyIvxmsytfWDYkoKPvg3sn/Ev3tEBvQ
zfLZeueHmodh9Fioae8dLG1e8rswrfPgY+GO2i7pC6U/FG5ceqwkgwJWhe/WuvUKmGoPFcSY4z6u
2kY7ELXYzeTPyFVER1fBpVYgrtX+R6jPBqWwLiF3ttqqzXYtPtp4NIKgUuCsDo3bxPIa61We5I5x
9xwq//+84f/AynydyfD19+Z7Ef3f/z7jMPzX/+t/UgcN4mc0VMkaTP6L2ZJ/pw6m+18Og1WCOl+D
BAONwJPc4b+oXbmkD4J6lqSTNua/Uwf1v/523FV+HgA6/sYXkEKL3uBJew3MACGKrfHXMG1Nli51
9US47aUpYH3+ze5gxbxArR00tAfykQZGz6zPlCe3FEDcXQYT3buTPOvxr6HTCTqpwfRs3vMg0GGg
nA2QATPGAgNIZVDL0+JBu21775NSOtmNY7xQdlQYInNjlhzmRwaTdWmdISHPkpUdIUdVT7djqS37
3oa/L4WOeQOPIdUjhCmGB1T4S1C4oHUuNc2KPk6jZmkIsZqAq2svUMZPW4QwMlXZXytMcmLJFT1L
CZ6mlUUUgrovffNG+dnfhId8F9zWd93Ti0dl/ppyXd2ApEUH3CT11FEapikz8OIbHj2xMYdCb8xq
/dB0Q3C8fh5ksMdfW3wrG8pFurIyIllrPDVkyKP01fvkV3Hnfk+O6nRj7tVjw9TzMTwWykY3dfVz
UcYTObxBriN9LjLTMLS6vISC0A1vZzcrd5WWbM0BrRx0dhB6MrpIz6xX5wn65BFvJDGHYp7DJ0rU
d7M+vU+pwl3fPwkK9Lx9gHcNmCYsQB3PdYKTznBeV55iekXpg/1HexolkOnH4rWQ+SSlUv3Igyp6
340pYLHrdi83kTKHLqogJoOcSBWeL6/XjbQx1JJAoeyit/gZ812TNPrH61ZWDj1m8KQwKzLSaTvS
oW/nORKCe7RCEMILPsH8uVfvyrvxw3xrPF63dfnBMCUMwYup8lRLDsOJh3oIbSv3l7LXdiXzYsce
KkIYw+Hrvm7q8qMZ4rCzHipCFpWi881TM5OSQ6DhMOCTft008X2SjMXPmLb26zqfzW+pZzVbgOTL
L4ZRPBX+H9s8NedGS5MSCe2bEvUkZs+UovzQB9bW/O2KEeQKORNIF+Bz5brpqOLewyJBacLydl35
0xmzm+t7d/mZcIEnFsQvODnwveumRjDjm8bMCFUSyjC6y7oJUMC4GNn+f2dMchUgDhJP0Tnl4aD1
fueWb6eazv2QhRtAbvEXnb/KrApNUQIDjgOCcuercirSy3hqczLUVvsakijcwkrkEgcP0Y9AHbIX
X18DwTBKh9S2bfFSntsLKs/Ngt7J/cqtn+J8+olw7wvvEwPYcLkYokviAc4SgdXphwpsKyqsoWRJ
Zvbg0hj4Vrqj9wDvwRYZm1ytR1qckMKlUq9xgQmjpNV0i+GkFOpyX/eShSqYWX+as8I5Dnlh7EkA
1AfaevNRbazkM+398vWivp50WNgDtdk4nnIlH4yOTnjl0TugCQIqWFq2PqsQjocBy1aU4SN4lurW
NjomsbTcvWFgZdzRPw4RYp5QarRGVAgmew53BT3gHbhlezeUA2rQLqULY+y2qPGk2/P31xF7wTBC
uPK3rHxye4q0L/LAo+HdWTRls+qeHOcQRvrWLogdPznPz3agXoJ4hiONDorkbDQUBqq5zwsa617z
dVAHc68rg7Yf1Kk5BA0ccxO9sjtmzSE1nKePSRqP99fvrnSl5J8gXymE92Iow5LC52spn/O0yj5Q
JHHpoCZN980cGBA5Xre4trkO84QiTGfuV7bYtkGepj2lq8AYdmHkweea3BSJvuGU5EGFvysDHSfa
bKB/5fBMy0bkIGc1J4VvYGTSOMVUmiqEsOdagfrSWqhxtZ71GE3qaPl2TaJ4SD2qepEyJ79oYBjK
veN05qc2zuqHZtZR3oideEsw+XI/aJDAi0yQpYowQfz5yWELFWAyQQJnSw1uyDfgOmpaSupFu2y0
HWUHwI5gycYK8taWDn38uSVlDMx6aQgTBAOzEMg0BUuNYI3qbhTD3xoVkV65v+YIfejigDkx5AZk
BSUBpSqKXnRpiqceiM2byjO2FAhXts/RYUGA3gtGC++ZMuhk+8Y+VMMCYBWwrvhTGAeaX5jpJ69q
05c9BmI50JKpOg0vg0BS5pvty1Sg7HgMunG2jkUTBHdeGQxfrt+OlU0TotlMD9C64pZIb6kzt95c
xpRLBq9oITQNbDATSrvhedwLxwNKzmagG+FsNk4GrZpZ0SlxQMt5qMLa142q9fNkpAxp1scyYIi8
t96o8bSxtktfc25VcvqQgAYjwu0kMSEMCrQrdl3Uf2j06ROSBP/gXND7hq/CQ7obYjvptYvmQnGV
Zir90EYOMnR3+jDvQDQdrn8vcWfOXTjBMHNQgrydJMmQ1gQ+txxQ3uGQt8svM0E1g0T6TwWLgu/G
1b5Smi12wpUDjz9DsgpOZyS1ZCi3MxaGO5e8iFWW/y6ipdzT18CTKuYWS9/a2gi3QBH8pXiUnqfc
ylEZMeLcnwLGhSHXTWP7MyAxvw20B6d2f7x8Kz1gBDbfyyTckszRTxnjsMJcXII9SvyyAPDa3IbW
TYF66XVbl0cRTDPQReSOsMROnrtCisGh0oiQFbnYXR4oN86oHLU8/Z2aH69buvxceF1R9uCmMTYn
ZzHkZj36M8zA5siw6Wh4Mtqe15RH460Ab2VNXGjLZr7KQOZWfvC6uU5E+xQHVYZg7Q36R6rfVbpa
0eGy83f0e4xo9+LV2WTXxEjErvhF6ZYFxjjahmLmPhpS4B4x8zvBS9+iRftCHgrxtWBDoSuJuAhV
QZmpi8+pqbNGSpO4SbOzajd9GNoMdn3Lqzdih0snbNkkT5SRoEgSDvL8dChm1sZdVFJEAt1wa0K9
cyBnM7++fO88TzVAz1AbQHjl3EpopZWpQwPvT86PgAhviKuHKC821iKXjsS+EVy4fCGCC5f26bkZ
ul2e2cCqzwzvPrjpkTuPh9ufPCs3DBDndNk3H355cODZJMgm2wNzwbl4jv5P3mQ9bJF8iwxCvEDJ
uM9FHO7M1kQvQBlGAf8SXT1nObROQxsyV9riNlccA454phF+tc3EQAiLCR1fG9EAPFAPNT1/Skqm
Y8yyOw4DvM8bJ/nS2UHcSUcbPUIxViVKy6dhWDyCrptBm/E17A5gaf0xykBk2+P7PqpGBNWYhr7+
/Vfuq8u8rtgjeMwIUc8tKh0MIaYL4NMzld04hjdK+RtUpK+kG4718rUnw+AhpJyOahQah+eGTFAo
jJYSUzhMlrf1b4QumdOAoTf5M0T5vq9vri9s5fqc2RMLP/n8FZ2ztLSJ8M1ogg84jo8hHfmN3Vv7
Xg60gzxQlKHI1c6NWHqsoOzmicR50ZgNVoL4a5TPoEHycACI6bWlHe0WJpi3eBfXlueQU1gqZP3k
0tLbMVa11+cWFyqJ3VeDrh2oEfx5+Q4+yyfZlHoZIZRcQ6p0SmqXLA6CUoYQIqtFXWT4fN3I2vlz
wFNjCMzmxWxJnk9w7nSELoPDMI81HSLTA/US09DfUtVYOYEetwpRZbw0wZy0nszr7DrQ28LXbViK
onFgciIZ7g0neBU5qr4vy/xzl+IKr69w5UtRxNNsUdHDtFxnQ6uOxjHJh58yfrynfP4nsquNT7W2
tFMb0uVaxpJi18RbEXeDcgDupu6Gaf7pOOYPcDDBbkb2aepeWHITHha1QLwHvDmcQrniq86KNQGv
ABis5Ec9mj62WfEGucin6xu4ErxgRnTbYAmkSiU9hEC7sg4pVjYQcIj5SmtRREp+/QMbNkG6atMB
eO7pnXqLOm8BhwAL8AGEUc2Jx+pQAzfY21mWHK+bkife/24bzUbai7y3tlx7AEuFdt0MGiG0hgxl
wiFDM6DKreR7FTkRxVHGCECXFoDlyIWc7DvNsehDm7U8Cdd/yjMvw3niIBSRKG0TyHMqZHpEz6FV
VOoC9qQr9fTRAcSEFINTD4qPvGyt7jGajbdJliSfy77v0c+cIvUt4o7BNzOIiY07awnyfWlXqeXX
oATzg5B3ZTSqagzQN/liAuPLQ0Xdze0C3fVgJd4H0Syvd51J45y8L2y8wVdzD37CMRkK48icX6vt
5zZqmIxZivbRGei67q+vfaX6x9ptdOosuqt4N+nO5Jk652RnwGHmQ3CTH/Kb4rNgYGp8+61+TJ5J
draYZFfeC7yA6HKCkEDrTnjDk0epqDiBrpLjgsq0+hQ7U7DvCrtBfLNPPhixDewqn2v34/Wlrlol
ZqXeSYR3wUjQjUjJagr3NF2a992k2H6UqjkSEkVwqMfmp1X3wfvrJi/vrC1KvMQyhDJCc/l8oW3T
VRSUiJOX0HuXxnA2Du59B7XQi81w8ymPcplE/UV6f91gTGJGIWgExe5b4ry7qK/uIk3b2EC5t8WV
tbHj8nHI4SnGSq9tbuvBkBqUxxRQQf7YLG/qfgx9Luauyp194M5vVJCcYVDDlDrYn8N+q3F96eHJ
Ry3iWW4r6YDMVZ8TfJRBwy/IXQhIngcOhvQ7hGW3GZMuuzpXv2YpvDUv3d8zq7LanWrly1QnIh6d
AnCBS/zgLAqw2TbZeksuX0ksCT55PiVzAnLeWC/KmE46QOGhyKu3tWqMT306M5h2fUFrZjgnvFli
XFmVOx2dp9SGks4kBf13e2TK6oUDD2TyPPI62RTOhZReZtupo3Rxm4KKj+VlFtDgSO2nu8BsR3sj
cbtYiTBEV0h1AGfQt5aSXjyinWsKPRuUh8IfuRrCBExH+d31/ZJVKP6uhwssskOL0oFUD/EmW2mr
ApRZs59386HY9x9xJMHegZQ68Cumjl462Pwvk5RF8FhiuFys/MRJ9pYx0vhJqJlrybGcbp063isA
Na6v7MJDif0TjhjqZkYQZDBDytdrWpXEp28+1cnPKXwyCQiv21j9RqLOLXShGAeXvtEcKW3iBAB4
2mjckSH7ylBu3NAL384yKGzTXiB2pvkuBUdTHRoGsM8C7Ez/ruWslakJWnjZt151SPtl//IVgTXx
dJ5MInZTcrh2602d4vGAZSPzexMDC0HW2RtrunyaxaJOrEiL0qs6Ro8dpIRgR7Ruh9vCSF41B/P4
F0ETRnCpqDvU7jf6UGtngmSOPITKFVdKsmuVjToSdYjpbPVd2QVHp0w/LUb4eH0TV82YXCkqtlBH
O1IUwGBerCYqr5bZWIep/5OE9S4J4404c+3w0Z6GlJrcntaHfn6NyrFzaOxS/2iK7L1qDm8Y3N2K
Zy5eJT4UKRXwHMH+RRfx3EbtxpmSjYTNfaB5ve9Zk40QlNkxVZfV7fRtinoU0UY3qD6PxMJbzvZy
Ixn3Qr2FihwFE8pX5+Z1YyjbyhhJgueOWDGCUT5T3yftr5d+L/ARhDI2/UIwXbpkpp7UlpfruaaZ
NPdqZedA3oumXEj7gy1q0JU1wfNOogqygMhGrjDWyaL0rgK8AI28eac2DTTiyvA+DJLk9uXLoitG
6C/yYXqo57vnNDS2IaMlqFHV1NrrtWUufjDHDeNGpCfL1q0W+fVZskH7zaT3DwiJY3mRLtYxpA62
W1EsaXLbb3rmWIELhPedETJkkRxzRYmZFt8FVTEdXXMSzAWhvbHoS3/JltLzt/gtyBvKiDIwRU1o
uvT8S6MlUYZLpE9BPFd3DNPceeGLHcq5NenkNBlzWJkG2sGdv80RtJd/8mAjDri8gucmxJ+fvJbU
2so+F/2szm6cHcllcSRUVA6Gm/3OXDV4F5a1cigZndh43KSd5NF0eKHBv1LdIP2Sj0+qVxmqNTTt
Bey+MGcBkN/HmMnQqpwsb8OcdC+ezTkkMDoVFKr8Mr+T4fajYKBntAHgZu0lT1Yd3ZRGt3E+JK/5
1wyjhCqIYNumCXq+nVmcTmUN2wAj1tYrevR3KKJuXISVlYA7sXhmaELQl5ZMtDrjx1BfVP5gj+jX
atUjWpXmzp6aD9cvuPyOisVQ2oWKAegkR16OERndIs3MCA6SnnmZfR/albmPBojB9klmLWRLU3uP
qFE770b6op+nKlteD1FfLvu08Pp3sG9MiV+b83zf93n+BGS93qpBXGw4j6AoYYJCA38Jou98w0HK
K83gdSQ2o0L0X5lvrLjeuIYXR1VUSHkmOD2IdJLGndsY3c7uxiIjammGZd8Z5afeowpttcN7Lcqe
zMjaYpMWD9+JryO/wKLYet5FUaaVvnFaMQ2et8RJDAsX8CeC/YhVZj38jhvyphkV754KkX2IFtO4
iXN1i0jy4oxJ9qVd7dO46Gadywmu6K6Ajy3Px19QqbywuHmxTuN8Zye9NMzUQJtmYCzNN4fg66ia
G5CRrbWIE3Ti4Uym8IbZw0Ycd499utzPun3Qg+TL9duycki4lpTTaVryQsmg7SGo3MycOIj9lNwo
kft6idQdY3rHJdD3zO2/vW7u8txrPPNULcgUn7Ho56vyiiDNBocTIkgRGld9BZXMxorEAy4dQt5a
Bo8pWYimm3QIBXF6lC+YGBNkqxfTudWK5I5W8OxHLsOdL1/QqTXpyGVL5YCnowbdxL3aPZaJkbW7
QZtV9eYfGKJkqdE1oEUm3602sE2lcvhQy1Af+8V41JP8ZWMC4lhT1f6PCWktSmcoGTwXdObHHgmO
Rflg2/0Gd+LKeeOVwfsZ1JaIhqSro0dV1PHQgNxX9Vtv0OhQvlPc4M1MxXR2FP/6pq1cojNr8iVa
PDtqIrAGEFb4RkcJPWz8Jvh13crKoT6zIn7FyVUdgJ4EbYKVoCW8mmjK3tFyKTYOwOpayKlpqgim
Ndmdu3UJE9QgoL5lA/tWtzdzY+cyg3B9MWtmNNInoT6r0SEXH/BkMW45WVk2K0RW0/SdZsDHmTlR
v3CajSLmhQwJp42E8z+GpBAuXIxusByEy6nVe8Z+rrKJYrQHHcx9tgTTI2JzBRpykTZ/792eUcSs
WNxfeVcJXtSgr94VWlN65GB9+rbuYrc6EPYv5SN9bMO+9SBS7e4tRTXCnRGE1lYPdMXL8OuBXuA4
qdvJhHeDagNRXvga/Oq9Gj9mvePbPGgjgmn/4INQ/BRJLYAPuRbVhUVhWxUPgZGMxr4qtOgA+0x1
U4x6cfcPTAnAvyA2FNyG599ed5MeLiOiTcMAddS0e2dyP5vthgtYuS5MSgggCXMnoI4kK8ZURrGh
C2r6evwCJ8732KI4/+KVYIOTA7obwIqM5cuScZoGlbp0u0C3o7d98bn1UvcVehD9xkFeuTAC0S2O
MkVqesbnmzYERtbFmTjHTeX+1Kqp95nuLj9WDF0erq9q5dAhmUP9CXg0CEL5KDDtkWRVzc7RnxL4
ovRVhgQvqlDOrT2F48YernynU2vPHb0TT2BEOi0tm25GZ9VHBmI/NInzUu0ZnAC6ObRowPnT6ZQR
MqlhRfbgko0nSQXBXdYESXjUjHbZMrTylQANMAZEgYGai8zm2AyprSUt707hRf1d2oz9IfDG4Cnv
83DjGV39SqT8vAmiNCm3FxXGqVOlZ00q7cFd0Nq/ncQ8kgAdqzwpjtePhPCSUrTDuv5jTIp2hspu
gzjCWNAFkJWkaqbeLvOYHeNJ1xhtViFNpKW6VxwreXksZ+GZWSKOEEiz9JTHRJVZmpNfVG5o7eq5
Ce/yUt+iQl07hZDSgNKmf4FXkq9X2A5uahKUKIvzXWsHWBnUjYUIhyPvIU8d7BrMY+LRJYcUuMk8
dTlnw4Qz8EsXVc6nUcur7tDNDTQjUwaaddfkAVD1l388XVT8uQaM28r9wnQZu2asRNo9O8UfvUMI
s4B05lNSlsUugzhsF2tqc2sVyZZ46toZPbUsfbtmWmi+QtzBkDvt9jSEU+FBC6d9E6gb8cRKTsjA
iRi3QsZx5fkaBocIjIeSAodxyJM0PaYMst2mc8okbz3mN1D3UBUw7OKg5v2y8dis3Q8yDgobgFl4
0sRGnDixvom7cQKm7itO4ABNSmi37fJF179pwTx90yOv+BO7Wv1U6xYohOvfd83p0GUhrAYDRtlN
Pzc+QQ5jLwq73OsWlHIEOWnzS4dU87qZ1TWSdgObBE1GfnBuZoASL25n0t7YNaNPWRVOt0viZLeD
0qEirozJh8qekrt8nMt31y2v3RwcN7E6pR1kICXLlqNEXt0AZYwsZO+/zU7jj0a+N90fxTBsJMRr
qwSGqkPaxqN+oZwJ9quJ7YqqewJx9wHVpfhmHBwPLtw2hWs9tI61GlvvJmvY0vtauyxCaJjiKZ1H
qlfn+wvOO2ub52uafLTj30r0eVHez+lWrW91gVB6OTRoBSBScuVwAaehblO3MmrLPi70Aju/dK3s
mHtdle1KNYRtvY/zY6vWH65/xzUnS/pHhEnEz/i2ZJrxqMDLFRwR3YZyR4lnPCTemG2El2unhbCP
BJMnAyPSaSkpRmn1zAKJXKZXegcEZQKl8ZQaJXyiCkRdnTupG5dj7Q5S0WTUj1KY4P47/3iZXkWh
EonLUTgfp0C7La3s62zNG2/Iqhnwtg6E0VQ3ZWJB0dcdsxAzSV4eqYHQjex28xa8c20HRXXNMpBJ
o4YinURXTQp3qNjByeiZU8uyKE4RXarm2k8or7o+SVPu+UM7V1tzg5dHBNQlLgYX7pqM50q+zI5K
uiYWsefoQEMCfip8VwG7u33pQcQKoBPcGEAxpnDOv1YDyy3ylEz60J0Zoh04ets6OImXRRtnUW7x
c9rPLUlHfiyTpI51XJcSjTSbDEW71YPuB2qLkejruQctm741sf4QmONN1Zog+dOkuc2g+tlFlgd2
DZqb64u/UJMTv4l4mO4FXW0QPtLqWz58WS0Cq+nkzs6NJvNo2nFUHdpiNGFoK1TlmwKDXHRA7Y1/
jXuWBb5N1AWTv10EtR9GjQZjUq4BrmvDYH7VToryy66yGvC3C7GuX1dWrO7tLq1/wjTjAgTL62jx
uz6ciD7g5LJfKZ796frKLj2oWBhH1qIgzTSXdAkHaFfbtGSz9TrYe1n/EI35hyxN9+Vk//oHprCE
u8ZZM7R8foKWLANxOnBFoigyEF8HxBHy7O76sLybm2kjvHjugp7HjqzsxJxw6ifxReFVZZwUXAt9
gP3MruloINaZGvqHyIgGqMKHZIfIoupHanTbDuWvwO2/QEH0GsY62sWu9qNqoVHK9U+UEwraFIlC
xXfudl7P6INRBo6vC0p/wEPAyRYNhKBi67t5Ht4ihPziJ5bFUJclixVNA9lXFvRo4ApmMWk26yZs
60b4Jqij+L3hLtOBfgJKPppfBuF8c/2jyfORz7cRg4ws0gHGr0nbmEx51/YVCPxUGdRdrhvNa8uM
+scsqQF15MoXIoPw4LWQHBaLqux7rbX3s5voR1hnx6/Xf82aq9OpIZNg8xryo6Rvaiyl4hr4cqMK
8u8RQzH23srSpN2478+VjpPDg59jngaEL0h6sCx41XNDGiWMaZjhxY9m+BX9zJu/tJ35RYxw+JBI
Q9pvj8rnNveUnVLl76Y0jPwYYmHBilP7jZ0gtJ1HKhR17nTfwFdz7HtvOPSWMh16t3SPpTW4EI1l
9S7sg+5Y18W8d2rn27JocOtXrbELSiaV+mT8og04PgBV9+akWbsMz+sXRlEeM7UKd1am3ZkmxAKW
Gj2Q3N6GrfG78oKHOHRf9433h5Egdd9bU/hQ6TkMYkH1pRrSr1kYw4gRpQ4SDTOq0cA/Xhddh4yF
md57c821URtkrxZL29XtZj9I+pAuwqloOOhiCpHIBkDI+f52ZRIu7kRilznucDNmWf+696rsZc7t
2QrkuGRwAr9DkeHcyhIoAOAdzu5oQ37ctXYDeVA5LcNOg2rUN+Jwa3JcCjb+WjSpAxFoqJAUSRbj
UZm9seUBQMOP2DdEEHt2hgoWYKfaOKOS5/6XKRIoSgw8xxd69XrmWcXA4uywmW8MGPb2ceCEb5Wg
799aTrs1/y+DTmWDcvWkGcoxygTo1KpLFwKE7g9c4MnrpFL+BIGT/Wy6rvwTqIjFFaGm3ibwB8KF
om6NhkuR1t+fQQVU4MR1PKLYlxO/bpvQJBT5zFOsoTWppmFw2wx9taf7PH/VySKfYH7Pq42Ece3A
EvuTLTNhQKYhWYWotBLDzlRzinSv5tkXb4l/XHduq2fnxIT0PmZMpyt1x9kJGquB9c3qXpFUmjdx
a89P103JmP+/m4iWjSgA4NfljEbpia86YcsEn/2baANKo3DBtw1C2CJGcaMNp3QPa6OQHyipZ6eL
7hyu/4rVBcMkxk0RnGZyZD5MlTb1isBy1mV19PpiPhLBfzKrrfbZ+tGFkIpSPTeTROD8zIT1ZIae
iMvUPvPh+dw3tlC5gGIWLx5UvV/GsBOTTvpWq77pp62pNjmmfd5vKmSC45maIGXV8x8wdlmia9FU
+G6fH2x44dEJ4hXTGDBSnfbBmdpvChFEXlAVtHtvP3kJCpzupNwp0fCgue1GeWBt6+kjoSBu8cJd
pCuDoQVjV4Jo1HM78lH6qB68xLE/q/zjb9e/8tp9FZOwYsoO3Jr8lU0jg1QORQAgzpZi7ue4B+qc
t4vlh0rltX5NR2I4DirowN11y6unnAwTVC2eGD8peeOU6lYcIlrmw6nZ3WSN2zzpbu0dIMkpj0PW
0kqJSZSqrrWOOYoTD26ebMHM1tw0dQN45IDD0vWQXjrGVqyCRgTYUaV1v2btZAcQhzoMHStTumR7
VzG8TWY0EZ6chi/ieaWHY+jPGS+Fp/Pjpi6lGNI1CLUH2qpweARPRhd9qqfIRqzKQGgs5CLoQ/Mr
oZpwM49dsJEurhwwOkiwnQu+PtJSyV+2oc4nV+iNje7wMKRNtF8SgwG3sO82PLMcoYq7xTqhtQMm
QXQspzC5rWYlkkp8Zd1K4mMMXeiPCZcSHNpM1X42Yd9HCD4VxUdvmJSD0zvdb6ubYCXIKy1w/TJM
YTC+fvSeT7X0BYhTAYwTM7MR8mPpwkAcNmLKTrPHdo/ionKslADUDYmcP0QjnG4QrRVmne7J+wbf
LSzIiifPuMvMIT1GTpUcg7r0dkgJfXKBIz4uThAKhmbaWZqV3PdqCNV06RxmHQb1Lp6yvd0jvKU4
zlu3zaEt6j/WnfleqRrVtwvUrhY9OKYa461Fkt5EUJnuilSBizgdDkvpfspj+ysB/OJraaHddoWZ
McUSDveVCScX8hu9707pj6Sv3ifl+AMoRL8fW/NOb9C2Ndr8dTYZH4cp2o2O/TpPusfYyH+3mXdM
i7T1UWvd6dbS+nGiPvURdOKt9bmrBhimjS3ftnbtCfYEHxsjAtTwpStX6Jliz+JXJ25JgE6TeZz9
NIoYpZzrQntcBnX8AyMitCj2mCbmjlnaPr+Jgda9EBEszqb4D7wKnihSys4vqs1pdKcAHhv1KV/s
Gy2k4ZNsYdZW3jeqMoAfBZseF0G+71HWdTCy0/AZZ9VAH6YLvhVDFL1L0Juy+b5tkASfGZIJ/SZH
EcCvVIB32hRunHqRC54fen4GcRZQeTo2jpwrijzHQ4CGit5S6q+aMn2EeTd4pHI8cteS4JuXVdZb
t6rLDW9zGZ1BbQolKC1Em2F+GbsCE/QoVHJEOR+SIld7Rdy00UxeMYH4Ap0gKpaw4ckvOAIAfY48
GiXSrkWrIJxC36nMrS95+Vgy+WcIeDf7CBpLihMSLZrDcKw4unUaz4KleggPrYpSt1+mJdhr5kJr
3Z/ztkw2SgwrCyRHAjgBQsuBC00yPZcQl4eTzh4udvCqUvUJOQHDePmXwgodWAaTGKySn2Q7dfqs
iniSM0WF2r22tCje52nQbU1WrewklJaoxYtU/lIk0KzRLEMdnH0zCv1+MaYvzJW+s124SD23PxAw
BDfXff7lkydmxgXpJB1XQWFw/ugqMLnnmePx6ELRyBvvHXO1e6/qzcfrdlZXBgefGHUG7Cz7FM1w
UfqJeVrKNj0wGvy1rpLvCv+7cvh68D++/OQLVjJAzkwdCtaW83XZyzA7Nt04FCXCQ90n73ODrt31
Na3u3YkN/dxG0TpMpXvYMIce/8VEqD3v43HaMHMZjIkhof8sRXoZLHNqqthCBVjXUkKyFDWCVrRz
te6ozSYqSHlDvvMPlmaBSOcoMsgjw7ZgM0mcOMAmpRoI2cMEKc4WjvDOgXX9H5gS7Uyhjgntl/Sl
ZlpkgQfXPbxuRevu6imuiYHcCXEyClTv/3fGpE+m1+0YtSZZDDKGPyKiKj8pOtWfVWfDZaydDYci
teCUopYjP+dJ0HkmLXHqDm1zH7rDK+SV3nMiN9azdjZOzQj/eFJXyLupWhgfAjShxsGNXnXq68pQ
EXvInOJhsbJho8+xviwwGgwRMLN08bFg6LDSgdBA1ZAvdSp0RWA5m4kVky2A4pprp8f/b1PSp5qI
b5iZZGlp7t0wKvrkTvmHl58Gh9gDaKJgzZarUW7Xm3NnCxOd/bqZk3JnRd4Dankv6+YRUFH2/Y8d
Oa6uDCAno8th0IduuhnnqtvTgpmeot41Nm7T6q6Rt4nYDQ5h2e8x84RKCNEtBAi94uzT1OtL4maj
HvbX927NoYvcheeQ2ThSmfOTZ6h12QQ6e2eFj0Fj+ujxoMkc+aHxvUUj4bqx1WNOGYJqEgEag3jn
xiZv+tdZKKI3RRB/M53y7aLoB1EMum5pdf9OLIlln1wocyjVZlHwRmGYv4VraT974Z/rJmRSpefj
ANk4CTZqwIR+kscrUr3UFIO3MJn67iFKVOONgbzEMUtnFPIYnrlpoqnfLcv8xYk6bef9lX6luKJa
s7db7MbcT8Zi0BDO7PvRnP/EUeg+xF5lb4RXa9ed7abWQZud2UDpI5e11uXxzMFtGpqElu47+nQX
Ny+bLPm7H+AEwLWAEr6IUhMPdRdL+Mq0sJ6cLJt2XT/fJpPxvrZ4tIty3jC4uizAOzoQF3yYXMhP
e8tM3Jmza4/1wQrq+5FxVQ0Ro+sfet2MUFmC4oocQ/rO4eRpOWzopV+7AzOBX3R98q30hdTGf3eP
saT/sSL5yajN2xm2JMinUF32XSt8ZzVds3Hb1y4g9O7kEuCdBb3x+bXwgL2WgKtKoKLutGtABx68
pY8eWto4+6E3ow3Q49o1pAxBPwJWEaiEpLC094I4sQHB+7MB2fsOPgNqnWZUGv3GwtYMUemgwEkE
DA5B+kZBAKyYFAJxKFef7zpkh6ntZVuotbXtY0oZWB5r4rGR/JeKungDhJN62jy8T6vqKXMURBPm
MvNDt/snERV1BEEnZGBQjj0oC0yDJSKqPoM9Rht3QfwIwenh+ule3bkTK+LPTzzlMqptgGAtZZam
He7MMu9vltZONgKctTvEaJsQCgGWCknJuZUwG20KgzDdGpPzfY4Gdq1X7uI+eHlg4wgGCD4RJLSU
fc/tGHYC/LbmCxmNcms24RezVG8QsXm6vmkry8EMqB6ae5RV5XSrCKYJsWo2zVJHSIiXXPvcdx1j
1449fbhuauX7ENPAeM58PEAlGU9r1E6VDzqjRHh2KmyZ/qdBQvW6jbXl8JLxkNkEG4YcDpYhpdxl
5uu0rhscl67jkUDZTYW047qhlXopzbPnohRlKRD44pecnLYutFvNRB2N2eZmVvZh+f9I+7ImO3Fs
619EBLPgleGMeXJ0DvaLIp2VKQYhJJBA6Nffde4X8XW321GO2131VBVhcwAh7b32GvAuL3AHkkHp
jJrjYvKUXCqRknna99JxAJapnZeyoS0yYmWnYBgbi9T/+fc/7HdPIAcVFAyj61j21y8bzJ7GEoKN
KuviY9T7r3Gmjkb4H//dZX7Zf5c1a3XeY3kCDZafnrhyGVJvvMdAmvwfue3XAwWZ3jiKk6ul1b+J
SfOMBtMcYeEECsnTtuXfEHIbVh6Slnd/f1e/2RaxRQHouA5agLf/8lLjNow4QW5IYUESgTVsmaAz
043YSfr591f67Wv6pyv9sgFzFw2jcFg+OANsBffsapmznfbhavifXOjqiQWTKLiB/7KPDLEZ6WBw
S8jTPdGNbwV1cV4hhegPC+/3z+4fF/pl+0X5P3ZpAgO0xvhnZIFebOxOV9YyjknX/pd39cuLAiLW
OsTH4etrzS5rm9tstfu8af5Af/rdlgVTryvrEQxHIJb/+pFHsEvv+hm1mGu2NxsN3ZVr9aez+DcX
uR7B4P6DK4M57i+lRZK0V8QLLBlm56hIpvk8ZeHj36+C6w/9BVPGtggwA0fKVc/wyypoPGxSEI+N
cHa2B5a9MdDt/PYmoRYWCfXfX+t39wPzjgDQNWaGQOz/9aE1k8kwL7vWFmFaEWSWYxJS/XeXuP6E
f9p8c9OFcadxCWy921w1vAtsGW7azH84T3773HBkYUdAq/dv5wlK/jnEhBPrDLMiEv8FZ5BHpfPd
EoQKz/JP7gu/fXRX+wUcUwCQf+3/58T406auOx1MTSXdjRgy/v2T+82+A7IHGg0SXjWWv5YVgURp
C3/MEVa52tZImMcwo6F5PRv1h2bjt/fyT1f65R31S5ILEAbR+I+LLpHQ9T2Z2r/+k7sBVheBXAfh
6C/FcjvzZvGGFa9nnt6Am9GSD+GXNjz8w2P7/c3840Lhvy64nkGHNowGPrcid7zccG/eLnMx5oV/
f0d/utAvHw+yflkKaR+K2Gy4M+P4gNDdr7+/xG82aiyBf9zL9Sf808cjENw85QhfLtQgb4kTNzDq
32W6fSfj8PT3l/rt54Oj5ypVR335qwCImoznHEapEDcllQ/gp3NnFnkXP7YFUc9/f7HfPrp/utgv
jy7tlBA0vu47NBiRvzHfJpBN/GEh/Pb7+aeL/PLwctn0Nrl6a05R/tUS71ll04eI8j+ZjP3uJcEU
FY06VJ4Yfv+y4Fyur8UIXlKU5HsPRwLCPi0Jd2gP/4M7AvUN6GWKfxFy+6/LYeUeQ9OLxzYjKKEb
vJ3LQYQjf5rr/G4pINriSmOAkhTjv3+9DHZRPTmFTzXrxLJDEJh46qBhrtQQ5ncEaYFl7vnhH3CV
X0XY19IRASj//6q/+lODWK+ASPvYIGBz2JfOsy3G/2zWtecGGHVE4XBr15FUpOmaQ4/41ntMM9Q3
twi9l2PiwfixBWWZurR76FjEH/t8MDcU/yDydbXRPUOQ9P/R5+P//Wokk0G0B8QBcNe/PqshoREY
eVhkSIrkJensU6P6WqF/+0MZ9btVdi07EPqA3fPfJr7XHTNXCVZZDrcfZrM7BpyrT+mLQSrtH64F
69l/J9RcHfMgsLjK/P9daGR9qacIRNki4C7tS1Aum77UYWfGu35QGBB0vkb2aiqJGXYbxPnRrlkn
E1W2iYi+Q2hwj2yZjW3BPsbfZPezi4LmAismFt0OE8B5yB3SYRUHNgpfPKkhatxL6FOtnjTEBY+t
J5auDlvK2dMM1zv2vvgjb/bmaiXTIyYcvfBVDzwP/Te3whHvJlvgXVuZqOPkFIl8+JHnTRoftmBm
41PS9C3ZNdyG3k3LA2+rKJsCW9CGCNxkDFFVIdqrV8emXaJqYdNoXoocomP3nrW2bWvEZG3dveH5
NXhOt+qHUIaP9SBSHRZi9VdexjrDUhhxK/KoU7EOSD4nsv8eiU6vyB1yDQMjyovZD5B2cnuJutDc
KU7Zm9WmCethIBk/OCcHsV8CT471CPxpfoKsYpQ5PIqRgLsHvcx9T0xqkZ8Nf4vkhcMGELwZq2Ca
3A6539UdaqG2StdulbdbuyKr3jPcIQbTJ/itZsEYq5hBtOMnZN2IWxdQ5AXn2Mlew0n0H55T4Wu/
tmQpgDyFHwjBY1sxJhFcMciWeMeIb/4Bi9x9F4vToszj2ERlKuJFVHbA/4NGlfAM88bFIOqi0Z6B
T7oCcWakHOyYZlqu+g/L5rFc29B/3rCMgP+3o5orioEzfI7nXn+0W8sfPB5krISr+wwTJNg0lzDW
s/2NyRL52XsxVKMYDHqXEIhFPcR0e7fJvH7q0EIZo8A/R0o6zclDEOi5xHhBToV16koCVKr/ob2Z
gPU96/kOaXVjUJstDT6ZWfN6QggPYuwJpJPFhra8L0nShF0RML6J0thtPpDQoF9CYdMPoHPaFd7N
7Zz1BzMHyylAZwW6mcGdungMs8IELczcYVy7ZXVj4v4mVFOyW902xWWMWRzS7bcGFoEMWfAnqeT2
ZjqVfLVtA8OtbV0eh2B2z37GWFziPswhiOduJ2VgUFBL+jX6rrtXalU5ZDcLr41M+M8VMePTLo0B
j3MxZR89bv4wtD05zwDO7lk4sU+z+fLeE+AzkWFbL3EiQQ7Cwt1l/qDaYvCg/xhpqB4QYid/qoaj
+SFS6jfElU/8rGYkfvv5ND2Nsz9+SzBZeI9Ma3/qcCbrQ6ID21RtRDt1F04AQ6qc2vGvnrDxswlA
yUsmlRyGEAsYjtxTjG9MewJUnkZ8Qifa6kovcZdAUjq6uVq3IDoNdm5wEuXTXZrrqfYofQPR7nuk
uhdJZlXOc9QjJk4yxEA5lOjresPcvA9S8wJHXRjpJqYvMWGZ60FHWQkf/1ffDgbbXPoKXSBOjSAe
dizsF5xG5J6DiINRghUnlur3YZ7Ezh8deaaJnj6ibWD3nPK1btPxfSX53aDTr3n0gntCRmgUts7t
8ToEWrho+kEbKCeyXJ0oj4NyBpm8SjpKS7soV7huhOMmDYIXpaf5MMnVu+9Y40OO2KSG3wJkDC90
W6LdEPDprCPp39tlOUJ0wB+ShZGfcIJfX5TaBvWIgymu14QuwTHTzl/KyKrhMkR0YMXA6QQliVX5
4+aF0UkD3TZlQAc480YCdhuxk/Nr45wu5Kg/Wz2mlZtlVm2LM3v8cpDqpLfr8twVaTZ2JWIWRBWC
+bYTUoTljEd6tOkcVyi6bposOabDhPi+a3K8F5A920x/wsEgcLlZRRigUK8cZTaUelvyGkT312Sa
ppqIKLnAIgRCuDAR9xIGOuUaqZdQeWHhk9GdkQPPHrVy7dGXsDEXYXTRPDz7Oc9hFROF8IeOhhI8
0BiZTPmDC9RN1Ii46CkZ91tu3Ysx2VqN3QZ5CA12o5lAEbRkLVdo3wsa45MNLLIGTdjcO9cmBdql
uMyH6S6e4Lk+plcvRTdhV+FRtuv5kMLAnShEy2VJJQ0Jz4tJ7pEi/e7hyCpYvl0DTQZXboYhVLqX
UwmNHTijAOSLJHEa9oEQzqUddJPRmu4z2WUwKRfspJboBO1YVqRzL8rJz0u68KF2WbPvwD0rggzq
llz4YHmPLt0lcoJF8GJsoTyMBFUuRDVh2IMd1/JbYFDkAPv7phxarMPIf7Bol/CMkLri9RTPJnHL
0ddtv0st0jMghDqPLVi8IU6L0osGB/qNn1ewzHjLtQ4KpY2uswwTF95A0BfIdymIvfH6+Fs8k7mC
aOkFqdJROfuQaEPUZWsAE/3Rkk5VOfN11TOp922/JWePCm+f+cv6TDC8LTpPx7VvyVkuKwSnouOw
ul/veTNLzJOELKVaQxy74RFhNOPeTMlBNVOV2zGpXTeAlde0J91qU7VMN4VeOrxnb4lqlwY/phnx
sdDRqqIReMAo8F3Zx5wfOw6FWTz2QxkwlRVDz/db3LOCtssN5k+umM0AUn043cQUh1DTJ9ERq8pD
YwuBWN90r+Hiw5PtOnZl7ltje1nFXJ/HwXsiOJ43Sd66aAhLvaYHxIqDDkGae5nQZxM7VbpVPtIx
fmti7N/5ALYsi9XyADdJWeHxL/dd3q07bsKo8qegonaw5ZqL17Vfo3psV1q1PbD0XHQSTbDwSp9p
Bl1OKGq4kEkMFZks2xZl2mCSqRgAjhd86z8NvH+qHjboJTyRoqrR5IOiSgna7TvMot+kVN8nM2En
z27bxtzJnOwEaP2FRjRvKjzvpWXB3UCQW7dmYqujOTtZ37wEE31sJj/aERfcBcvWIOlotl/jiqjP
KGklLCsHv8Nfk22yLdaeI/BnmbtjPIXtzoSpKz2kCB0tfPRQYSUdu5C412W2+lgWmedqo6MElWjn
1xoG//tRz+2jAN2pGsBGP3cMoa2Ub8ujL0f6InKcpFMcL48QK0e7JV/ERSLkfY/Emu7GLmFDaqgF
Nltyb0iyWqyd2h58OeOjTNegtVWeCnVIJHkOkjbW8BdFnmrhTakeK+pE4Be9HJq2VP58mZNozyLf
h19aT2s4mOjb3irvRfvpBkTUnys8yA/mJzPUYRMIzqtrjotd4CjVrA57s9pQVxCKonfR9SgJSrvE
IGgrwaJNt7YpkS/QwHYlk4VDdOUhz9nZ0vEN2Zd92eaBfR2m3NQr39Qxv4p4jZ9O534YQpA8cDTD
VWDXmuE+jqbbPrFxlWg37YiJtnt4EcQ19YJ110l9YE5uOxboY0vZATLdDYxjgQmUbNv9JohfiGjQ
B2+F2CTJh/cgde7WGIZ9TYJ2NkKH5rssP8JdLT/5Q88uc4/HgqcaHGfaQH7jz8kzaOSopzsEJIRh
c9f05lbIeK1gdYrvbpkiBAc2D7GzYp+zmJdUKfyF6c3iU/DLIYooUQhH5QLfm7KTNqoEXtcnN/Ow
h3T0yeWRgW0pmSCijqdjwBtWgfpUk82k8AJtaTGNssM519+iSN3FeoVIKMmBxa/ykFiEsVJ97P3F
FTBx+jHr5UNihl5OsCvZdzB4rrKGfeq2ubSqO0oujxOfdpEn+ptYd3cOZTHkZDxGLYkdxB+zvCD5
khUYJ7AaHpnYPdflNnFocVCeQXXePyIC64Q9ukKD8NHN8pUva0X57O4NpsalRE9YYg7ynQwy3vVj
8hnYtq83En+IBksIEy6/bCw26MSoI6hrO89gpS6huuno+o3RJq9DC8dVwNnBepUqvyY6pCULQcgs
pOAvMgmegmx4QP5ufucjyu6GLD3agxk1Gzqozfgfq9/X2ciXXZ4q9pJSbNCDF3RVwnIF/jA/aMvP
SPX1Tv6CjQFRthbWzXy6yTo0kXA9fcARe9Zs3UDR1zdwuUHYbr8VYoNbcT5xKI9neuKtq+Cy+AMr
ulwIv4QbHPHRCfsdfQm2Fa2ZPYQxCvKtCd7RosCzYu0N4jObdofM3KYiMpvLrgM9MG46UC5XIDWY
7eQFPqeu5EuDlS+YV7XBkpbtGnWFnzYEEmRtyoRo8mwJC1RhUhqf+hZsXqR6wfRgUhfVQxNNmrGF
b2uPsyAkNwMJ9oj8a6tJRl4x+fglfd+/zGs2wWduhtAf2SzoHWRepRBulw7ndtANL5hZn8NklsUW
bHe2Wb7a0OEcH9Og6Du+lOlqmhsqtzuKarUM1+DB8SyqQbaEsAJamym27xPjpuog4C3TwHzSXJI7
ZODCH5wu75vQP/ohZJAnjF7JtM8hRwsf+BI9MD7tG9qAobfmT7BIh8t2kn3C2qQroSHhZYuGvTRm
7fBONcqWdn6znvqJNIq/0iaOKoQji6OaqMXRGKqdl3OvMHMIEQhX9UIkmp18OPWp0afMIxKSysDV
fqjMWcsA6DaPv2An1yBwL3yWkO3g7hRUauJLhN0+6JKL7LO1RIfl0L03B7M1J0bHO2nZ3cxQCM3R
VHRk/ZE19HGCI2/tVPuXQIFebIs4Tm75Hjq4FDiVD9jikFIeTOzBg+4fKTS380JuwPb7skjHLrjx
3leVHbEPnto2iXewWr7Yps9rm1BSGuRyTzC+Y2r6yTL6KBaJStBF0yNx8X7L8o+oaRHqPllYGo3x
K7KV7yPeX2y+sDNSBb+3Lej04Hy8wcF5KOdWjWU6uu+jB2VMRLMD7bbhAVYFdmdAwy/9DDbBQ3uz
oo146NIpuljawc1aJGUyrOdoy2yFdVwNzJy7nPECc7Kds+0eiAy/OinhuYjoLz8ca9hyefuGQX1f
phCNnLn1/+rI/J054dU4s7451tyP0fYGBUxpfH+q4sbTaMKtX/qm3XchPxLbnbUTZ+hD5zL0Uv+e
DflReMAW+rBtCyA3qMnWHCFKS8JA8li7elE0wpnYnbpVg/ERhBUfYCUzk/SxoSNO/zD7pP361Ixk
j63xjgaerbzYfsGmXBfgY0WHOdHvE+4nXQcLHedUR/3yiWP4Vui8rXOO2nBl+W0UZBWPvceUBabi
o3iAVakuuYp30Yy8nYX+INcEIIMFicoSATLJegwW+pV6qjuA6Q6n1mY8OAYZESYJYBV78J8dnP5s
VMuqwCqABmsNf4WXph0e2ym8KpBfUOdciEp/mk7GJfadsZ68lBTGF96NWOF3HsMuW9OB7DsJv6AM
90HVYoola0TdQgZ7WWeXo9zqLr0fnRIGQKZfP3KdvcF5PtrRmdJzit9ShF4HNT4SGw3k3uWWZbdq
QJOLSZGuCFnmgg3WFf2mYQwS9t+6Jn5YaPAQUjkXMqZhwQMsX+A49QSPWGAx9BEefuUgkvbYdJne
ZzN2n3hA28f0SwPXWs9IjFMZPyKX/Tn3xrM3xQeivZt+Co8JpVU/ZCh9m2QPGA3BTUOGo2GsQsSG
HTKXft8W9pZv8x7GBfgkm+MGa/0CrukLQCiHhBE0l5POn7K0ayorKKumCfWGvx7aMQzLLvfODKVA
OUaAkWAVttdTcmPTpML0Zav8pvsYxyCF3rA7immYCkzm/aOWYt+bdS1xxHSXjHufcWqawjPzNxYS
VVjET1IvPQNDLhYVAewegWvNUc3XG3wCNZyf6in9SRv5EGpZ5dp+8EidvUyXgGhv53B4XBIB4tyy
l6F7a3NWrxGprXAOvO3tSRivijh2NUB8P5KQNiVZWxAuTZUPsb9HQ/2AoKk9s2Svxq6eclrKkNVe
H8IBxtUrxiEtAgxVShAGgK01ak98+8yv6Bm6I9RGgf02ZvbtqmtF1lzypBOzn/2s5C0sEt2rmbcL
6NW3kJxB8Zdj2amhDon9gkwFuOYGSxvWuWfRba9bFj4lEjyUZE7OMC709usoHjesotK03mH01U7H
jJVLmtylLXnwmuEyI6MXtjDNYdTxj0yQn4lO3uALnZZJjMWiEl3ncXpA5hmAtlmpetP+cNDtcJwG
BhfuadqFMv3aggGf9HwaVuxQsX8QjhRqWp4zLg7dGp8xhbi0gHGaabhtc1EBWtnPyHyEo0x6Uo2i
RRB4h4Yi2RlZjPeBiUUNqecKKux6l2/0rANx7GhyE6kRPEq6bUWbTj8SupZDvpwEy5CfYkGhpXPh
pNoJ4R08baJCNOOjENOLjJb7a1GD5aFOyFeQNdpkxAkMw15qB0BCAUdLnhPNahneht56GFAw25HX
OKxZ0XrqmEaY3tvtiGirM175pZkIxKld1eZebR29kwZHQNZkD400ey+UJctYh8Mh5wWaAAzkRPLi
gfpVgn2Ad4Sab5mWW/Cad3BT3Hfo+rHh9qzkYRdX2PjveuYdBxEMZbeOHwQaFmzeRRh2ZT7bPXLR
C9Kj23GY7/XLX7L3f6Qbu4ni4cXzl8fEWaQM2Q1/SrbHbpufosTs5qsVSjy8eb2q2ObVW2RRoyO4
u4gCdNRQeB0GvZSTZPWSLvWWxhUFiIPRKL2PlEaxI9tDP6S3C13fXb5+y/INHfFw9eg4JdY/TRrp
p1v25aOLK2D+EhfzRAuzLbc6JaQUA0HAl1/D0wvbJvvhhfGXXfTTYsBiUV38mi0wuHRt/kk95RUr
ZAanNtx4NTaoYlbIQjbX30ju90U45adIA+IfoviobLiTpN9tLnndZF+OFO9fBrdDqr6zhB5b3Z4a
bDKDAlSYkFuQTutM/G8EmX33ZXQKLS0p1DSt576CYa7Q6d8EqCimPqzWNrpjIfqHFXrv2K0nrcXX
NgIvGnh7yQFZtFAIS/ZzRMmo/WbeRXQ6wnX4cQufEHz4iskMyuqsSht9wPFRLHK7nwOTlF7TvEvl
F9G4nhmSVZM5RmhiZL4hJuIh9Tikq2w6qUDUfQ/7pdUClKJMZuU6SVJOAJNLSRdMP1YzV3COPwL+
+tnRvp4mxKUOefZoU1ZKb153hLp7mGO/wAoDvk1OHpj1/go6YdGGicfcpzeZz8NKK/ac9OgAh43v
4FtZpQ4Qe7ykl2xz71ua3Oc9QBIAFLsBa6CUG7oLuwJfhA0AwAgRn0iwHHs0zokR+1BosDYp2hQ4
5vsE0IRI5e1V8DiuqkJp+Oi2DmSSrVgw3kDaxaVx4btkwU82wpcz1ztmdRWwcd+mHF7bE5gAxo/3
PY1OcxbUmc0xR5l3sEi742k6AdQhNwQji5qzudLd8tHA5WbUyW0nUb+aVR1tSKsO48fZzi9jOBxd
YyZ8oPCoTw3cY7S2B2vUz2mMAWOr6DAZ2Nl0PqttON/6BvMp1d5E+nGZNVBAFx6h+IIHQfLgDe2P
dUtrlc87cMvvEkyDhqnSVJ4HndXR9UbTeAeV5Hke4sOosiog3hOMd06etIdgYRdr1wbJzhPsLOLH
kPhVE8P5Zcu8I8phxIyvuS7jGROWYPD73Rx1O+1edLTgv+k5YzKq14F/tX32LQWpuhLxcKUDddsu
zOhYoi0QJQZuxw4TFzi8YrHKsKmUQP2WOuRoBMlU2g7oYUg3uBGiR+FdX7cCSVhw9I8KRfvPTGa3
LrcfsSMPscYew/vgYaU5Au3kpyEdZmT9CcNtfIP4vKIMq129+hgobmq5V+ay4DveJHvGuOh7Z2az
Q5HZFBycJSjh4SGxznsqw7pBr5ijHdjw7D335AUzvpix8rwQdGlDv/y1OXCrECKkYIMJGCdLnvHh
10PzKpm/52F2aGOspgzdVLvugUiWiuQ1dzwoKHTMbYtGduh+IrnmYGRYzVFWMS9dMZKgScG1Lyq2
xrqKxNrczo7ACtICnzUiSA9Jj4YtiBcs2oDau6UJZ8BIGnWYIONFsVbvQIfZzmrT0T5L53mnRtE9
gNPEiqBZPhaWygr+0awMFABC7vviHdOpZs8GHVR8CrvKTzpz8cOJ154P9ImO0dvUMFEGA6v9ePji
3nhCoXfA5lyT9aeVK4zl0v0i3OfUBSUBmsGGvSbsOOUVKK+ggVMgr1A7aOzfAZEoNSBt7sLTNvaV
UPkpAJIHzPzSaKixR2bK2YaHRZKjRF5T36MAEnxGJT3N+4TD9CTQmEguhV3QJQfjPlnGOiEbFqx/
LzBmovjeKTzJDPzUYVhVGZTaiJ659/+3/VwuGgZxcwx3sl5UvSfPAmwEEqwzROb8iMFf0cEvnBn1
vlJvv1wV+Ug5chCdDSHCznn7zYfdbIG02ZvBmreocxdyHSqjN6HmLSRg3U2qgN7zJFOG2YIqMzRc
3seyIopijWFOEFzwsG7aITzIOCvRSGF35gevIyeyBK9NmH6k+XgRnaqBfew9QYARw7Ob3gLK6T/a
kegyzRFqMdm57sN81y3hASpNvLSgSkm6Q3cLy6vhpML2xmIQE8b9A2fANqYdGCiYW3D6BWuaIxkw
BNTmEvvYPRl+nUdfFAvLFpgPmftqhVAgsfueA0QCApSDKdB56b3gz+P6bURj0YmuJAALZ37fAx3C
bAgBqPatT5fSiM+5Jd+YSg9mJHeB1c8BnXbQgX8yveyiBYSKpa0dbeKik8MPS9snuixAlj7pgk1u
aB/JOu6t4odIcxgocrSfQY/KDit5Zt9zeRF+uzc4XmZrPtJRXxKgoGBpozAlQykmxPGINNyT1b/A
cLFwGbqKnJwwLDma3uyX7Bn3XY399rhEGCs1wHzMuyFbra+rOcxPEzG3IEmdRxa/eKF6CqDPd5gc
6jU6d0lw06NPWRe1T2D+FTWoGYF5A87U/XaG5/nNwMaqi9boFGh257O2tllW+RIo88C+xZMPakN3
kjkOTm+5a+Lt3AOdMBpxunwioNMC8/bcmbrsJ2dpceWH5F578HIkr1v/29wEZxp8+Y4fQ5eeDQps
CTSw38A4UMQCPpHYC8nyA1/DZw5mi2gw5w2HO74dTXqPceZTA/syquZLB2dmKbb7LZrOrjvlQFAy
1xTbdchIw32LYcGWA45bZXQcmbefyHwfTdEzXHSL+IqYZiv5KXT7ITlNgPinArCAOA7XR2SGnzyT
37BDVZab3Qjm1IYzE6agJQcmPrf+e07MjaH8HHTNE3LsQXzCzCRd+Vs68tcQGY+l6doLpy32B+8p
bxN8e+tpRL6YNDjKQLLdXQcsTWLnAkIXJGiyc2tdlbj0FuNUNCHjPsDMpO/H80jpMZF9lc0GqB0G
Sg2epmhv8HrusYRuuN2+eMpB50c363n2RcAQggTTlw0n4FDbVK/p+CMPJXDA9WnBk+mR3qqZQlQC
cd9oggOsCeVWpPRVXXG9ZP4WMIp5n6l7NR/akE5lbML9ivK4kAA78EfLFTpjM3sPkbL3CGCouzh4
IPkPpJvXEbI5udleAgvBzkKaWgAGcxmwXwC+MKopfDzZHO3/smLGLQOIbubmRbrxGITLrokekSfx
DheJksiH1Y8q2DmeeovA6p7i5HeVR6dabjBR2kakw4sqpesulc05isCAzU6mC9DHKHqL7/CMWcqB
ROK576LTRhBI3uJ0yc0OHJOSOnnnpa6IMBiekmdF17uJeLIEgJghV8hHCuNeBd5fAlsD8BEkfbSf
No7vbbfe+Op1WXC0ov8YTXvvzxyCOAwKOnfr+e7gluF22eT3fIuOGBUUCsQTOvMSYW8g6wOQ5HDv
YKiCOyDCywz8uecfC6xHgY9DC4FhgonmD9R7JywuCcfQ/kza+DUKlv0U6lM/eQ9+6I7I33xJtS2i
3qFjvos9UdsJ4KgiD2Syh0asBW+Pht4n2C0Z9hRQRSb35fhQLs7tJvBrpUj3DVTqPj+P9gUnxgmn
xRddWR1Kr8j85/9h7DyaI0fSNP1X2uq86IUWY9NzCAAhGNQimeQFRpVwOLTDIX/9PtE7K3psD2t1
qMpiMkUEwv37XlmE0bGY6mu1Tmmrhj3I8Ms2Doe6Wpj0hU6Vt/0yvPkgSJORjj75Y7knpYDoPa4L
iO2QMcSanmfDu1ly7LVT+OCCg5DUtavVh9+vCdhiTMLQzdp6J2/I6BaZ0sUtPyoYFHcg2KWMdq6O
dtXmJra2SZoxkoYHwuusvSDCzKxkYv1zc1to8TOjF22YP8IwDlXNpOx3fDYx454J0tuLHAy9n++n
objWtG9RtcFSbbCBO27KwZeoAk/uMilgTeO6daNX3UY3o2h/A7V8L21+7dJtCk59ksZFkCh5ACDl
0827KksIR2WmIro3Zve3U8hzVc2Hy5JjdsUhsFW81irGALSH9EhaywAu/kEWHIcRn/bB+TON2VmB
fRrGCzFB6Aq6+d6t1ysXiQTBZY+N7RU7S8rbOZiutd89KOmmQpfXskUk3TrfF06E1oH72bVeF6s5
0lRysFsHk9kIa08MatmnOHxOFTKfsm5SiUdl8/Irq6ivhuwjW8pbLjn4vgJhTsP06D1glNpfguH5
a786bvEIevlGnrlCIASitmScR42bVuAA/VLvg3yIs/llrbmcPGfiPEOKMcvPBSK7XbuzTaXuwGQw
ZBP2ZyQHKZ2BMUVbSKZIieX9XbuRtKT3EEq0hpcppPPLLSdK2002CQj0arzzTLpFhaaOi8+u/2wL
iqlhjBEueGkEVGBSYtOj1uhUYgsf3LS9EWCEHiSfdR1Nn/1ApAvclcu/nUCnl/5dJ2s/bGoG0pkG
+M2SV842c5hFAAoOHJic7+rB+d0aRHJWqBqoWKZXbb1uZRgH/rk2bHbR+9Fm3TC/qzW4HSo3JU7j
D9G+t2Sh7AsKk7ty44rX17P76Uq0+eWSyq3crVm2c8SfsVtTw9LwoX/Y43Zhr74KKfZrFlz7Sxkb
g07qoQcEEzcVA3kY3VCeGQsaahOz8nbUEV2PTLgNIsWdzWmny+EqY8UKA8xd8pSZgvCoclf0fKY8
+7wOv7WqE0NVxa6yx2eoPZeLYbmdKufTV9zI29jeMgq/NWWdTjkXQsggsAtdpli/Hz8qT927Bsku
HR6kkM+1lX36DTI1T/RMRX4bj0R8RF61A9SKHVPUJKDKdLbGh0WXLzWFCqO6INbl3jWQvFhFfrUO
4rXnt8aBfLfW3XXOCzoj0TNHeRG1VGSYdjsVhIkaHvPssyveOs+M3QuJ54Xw/i4KJ46VkVJv/vjr
wavF5UVdX5fCeheg7zvSNH683oz4VSb4Gd8+ipxhSncfjbm+hrZ933v9W2GF7974C+zBTO01O2TS
3NeeeAV4exfh3dKUf/S6vjT1YVi3fameI6d4c/Nlb7MMdcUT0Xdv5txcRxayvtb60EX0jfNz11ln
kkdiVWU/1CIdG7/49AJlH0yNztDPEaVEeQR4M5VcavVP1pbXecYg1hjrbTaI4jFc1uxdXR5JudVh
ulrBsM99+Th62XgIaeR+0J1RJwUMftI0jIdqs820k0N49rqQEK9Ol4kr0WnokoHQLIQT90uk4ozU
72OzCNY/V3esz6z2q2lXiemU/a4M9MYW0efn1fT6XdToPl4sp0cQTf9mLsKPefE/tpXwVUi398Dm
fautC6Btt49135b7LFg/Zs+SSMDgAY0Fe2WzBO6uWPOXsSfOrDFGhgW7v9kWfzz0LgDoIHWN6mk5
i9EYTx7h+DEAQ7s3Ai5tZMGXqlp5P1uw3oQNVXHeQE9gTeAhIB0u4BWBIFBXweLdTWv4GE5FAIha
O8xffYry08IHZhWIDxv7EIrt2qcchuOV2IexnQ7T4H+UXHSMmZTKBTntVy6aOWSTIIPNJ4LlZCyZ
3AuXeoCuO9bQTTs7t+7tMnqYPKBrzz+WRGDFRJUKWlIh1cPxKWzGY2fyW2Rd2hX23g9VQvnfafbz
jxCYJAANkUN2bxgQp6vqH/3RuY7UeKGtjOeqKM5bHySw3wyOgf6UPPuLjWWzsgF15l3gNrf80qSg
8ZrmmVPsUEOqE+LeT1wBZqw2saRbzWY7W5Mbi7CG61tU7GUm8V3hibfn27Fb/4Ck/NT41cMsu8MU
rA+gZE2q0KAnjocFG40H2GrZ7T27ug4YbC+k5vO84mgol9eCyJjjoosVLE0jkgvHU40bDh6282IS
Mj6pw/Tv67oF9coUEY0TYlQty2TjJCrC8kS57Dk00ZQMYvimkAjLHhs0VYLVs6XLn2JbbmTFo+/p
x9E2n8yw/Xa39XL3gIpRjTkSG9J9+Y6xELgnTo3ZJp1y37PQZ9LwjCuXEEw0vj1D81T/WIVvoRKc
g93QMg60DZxuU/LkZuFH5taSzXU72WJFPlDp5UTazl3nixvZdt8bVnzwzfGT1/XLqjsz3qrgwP+8
RyX3foG22sssQssw6JOKRT8UQCFE564BIRUjTMeswmyHC2CKZzGTXyjnd0tvRE4XN8u2fZTuZgMk
jfseQxsK0uy2bcsbu+CEY3UpdlNdVPtx3ErklPl+yHqNBCFisbJYtm05rAkhDX3s8tHaSd1+6Mx+
2vhwN3yweRe3AnU7H0ZBPOxpdICCZ5UXMIFI3xo3G3eLb/4AGyzpOjRIKbP2V9QNl0J5qKNMtgS5
6irVhDHtSgpGrTWi4SWafooGkU0/ByiwdXFnBX2VTDXyCupfj0O9/LD6z0c12AadatNDGfpHeG52
ovJkoE2MRTcnwwXhdCsDaB5VSN0bV9BeH5Ubph3/sZMzwpV5YeZ0MQKg8bkh6tDc0XeITIRyOFgP
wVNuW9deJ5xka6aZQ8FGPczKHEjOWqc09nA7ezGZXMyVx4Kc60O2ds/tUn0wlIGIdNahovqD2BGm
yim/dXrWNqen8QsFdNxB9XbkxOz9LHvZVv9ON/5XQ6yrGtqkqpr7SXXvvUb52BqQkBQcJYVksbHt
pw5BWRLxqCXz4NG9ITJj5y7tua+zWzcar9Vin6Wyjo47BgDLb5RLm/tq9Z8oqH6ZwksUPR3LzTp+
laO4W0d9amRwI6W89uoeykfOR1dY96oABLHt6kCs8Z223Pehzl+3efqFUflVmMsQB6Zzhifdm9oA
YY6+bWS2JzEPS7LagLyFtMbjFk7gRdvBEeYPhNZOetsharyT8is+MpQyrW3eJyRFo1Ic8vugIRYd
61CcueNp6FZU7LZ6Y/VycEQHAwBX/9GVUE+m5JyEE8PgUj9KeZkJLw5QvONowhUPh/TUXVOGqMzh
HwluNZMy4MYhURWKRd6W7F+7APdAbOtiYEt3CWxv5t8C4fTOWdWbnYcioZXrMV+A5YJA5xzgU7DP
VV/Ha+v0qSKik+fUhTTST70dXumF5vhLUUtaTjyAbcYhZm8IznTzlq/5/VyNV1mrviboraUs3GRA
wws8Rep71jfZXnQonk3qR4guOWOQurPC7s9mAs2vAU7jyWB+suxSnLp2vhn4+jTAegzOKev89egP
fDb7DL1OgSVIZ02OOFoCIUlQdaPR57WKuqTwhrvZ11dOvpw2PvFIcQ50qV10/9O5dvw6Xay2T5DH
UfkLKe4Z4aNs7W/LGURC7DC3tzSYQDMYOHBQdEo+d3Q7cc6upeZwarwyBnYtCLIPHgV5ALt+y48y
4pkcIHwy9D4optK1WKZUDNHbYHivgVVBJ2Q3ATdsUJgPUV1cUSvIJmVUkLktglxQ9kfK0s7zgAZh
WllPO+bzSrcPwIXgOD0Q0AIJP7vFe4/6YmPNNvL8E4dTES82JxbgNjJM+8QADg+7jMWTDsm7Ibrr
t9XYC1IdPx35q9cXie46Eqks6em77ITSXw1S/ie5x17qgGAO+jhEAqek3arr3JzYuzt0OVPgS3xT
WXA/OmNwVFl3Sed+sG3X2luN/xLJ0DzhE1qTTfsEntotu1xh8XlsejPRtSvRfrPRK8QQ9yayixiR
bbmXFshvtaGza/sV9z5CkH6hQmAmO2Me/JzjM3uxYTs76b93Cxh/6Ihf2Beoga2I7K/KX+imHk1V
nQQysdFiD3KQBIgV5V34oAPjeQvt+ylwf0VoCz3o/WGWMNKzzaBhBzd6254nHZzXmrBeX16k6Zf2
dqeUiW1wfHfKgmoV5rvu5tOIWtHpg9/9vL4RfGACNQ7rvi4LlgcCro8FXUxoTHLms3qF6LCcKQ1n
e45V1F1Pjv3s5wH1CKp9g0G4nQB7cXfMWTpN5lMpmPs633vZ2uEJ18jJbYaTEcAMDtvxskjKtng2
hHE7NfmLEP5NFhns6vqM2eraVncR4rLYVsj2u/ZMKBSitsrgGK6LeHCLvTmAGKvlxm8aqm3r5QMX
VCTVC0USR2jZKwxBj03L5yvqzpNvXEtbvZgB09IIsGGWDK2232bgVNn95q2/NdKkWLkN3JkKFggF
nfAOsZK7MU9lfkad2CdY+190xaBeZmcBwTd47XWIqJJtNmfqd8SDR7WS6XivjbC+kF8ctSPOU9vf
wv2CdrZTPIX6swVVTQzbuFuiChGrfEWMEVcNpV5lWonlRVjyd9trQF77uBDSD64gr4j4vMZ/8unJ
wd9nZv48tv41woCUNxtOhtlQIi9RE9AKMG0WeXs7GJJ2Qwa2VMHZGN70hOwvn6ozHVSClhQnNovZ
32nbtJjq6l/kpr86hn9VoW/B8/PqrnZCxczdzMgAjBryaYGLr+sx5EgtJIiCC2c2OP6h1uxh2BSF
07DsydfsojBw26upjJ4JST6oSKSD5T02ZoV413uXG5I7dOknycIdGN4xMpZnF0nd7NWJ1SHZRQ4z
WNuWUtWFpSBAouue5zU/4l65M7YcwKH5ndXe0XU9xp2vtoe/8rIOnfhWvE7a/QD2CHb1oj+5lZ9q
k+M7QsDqe49DEKZtENwTA/g9IL6GUzR+mAnTkTjm2goflQ0qVAvYxAFyONWaqOV5QTGUl3/sspW7
tXg3q6p6Zpd66VlDuAqhv10Zi8C4r6rwVpYTMkfzCb/eI9hp0l/cURbVcXvJ+r7rSWL5reG9CeKE
VLAyFAuchFDLZEdLHqvIsA9T1TOhOqR6bwwq2zC/694/uMbGJGVsv4NL8VUXiYdLtmy+MMJY3iqw
BLAJrHAwq1Sv+YKiyqwZyac/Drdk7C9w6n1fH0WX3SxD9dRG7VlF5gYlpVlM6RUCvx9lossRpKYm
1TWwg6NHlVfoUHwVRSZ8tllfGYuLdU6rq7ks4NA620jzqTkvgQGhs+rf9Ca/BspxDrQOH4yKu8HH
qoq57NQznnbtmPS+ExfUI+wQHgocdGOZTu72a87MABJ9Ece6XG0+DLZ9ZmV79swWThejJjahIo42
BOPt9I7D+n4m9tuY+PamcMajxO54mGT2XPjBVdYx70biphsJ53LH6chh9jJUoPnBejXAJPeOnV6w
c1vk4FzICWdjPruooFg/k7ZzYRX4i0UiCYsVLjYCaPJ6GPy2WW+lDFPDU+dGsbJ65c5VRop9xAYF
KU4GObXog/DdlBF1KIZDupm5qvu1W6FyGSajZT0ipj74ERdFVLePo7EY6HrluRErqkFex06YEY/9
XO2sfh7RsIoXhqrY0k46WeubxUyGQJCPvRNhMJl6Yz2hkMPXBk1OBwCGDm9GpFdDwnayfrRWZ+Zj
az/Qc3k0hP+1WsVpUtBAxJDHELEzswJ/NzH71SEMFe66kY8/K3O3WAcaG9EBwLQmIx9KWsWTriyv
uiW4hTBLByUTzK6HLLd+L32Tkk5Qpq7k+jM7BuutX4ddhFYiycTSQu7PXSzKrEqjLmId9A1mBJld
ebCcI5rRRFvhvsjg8lyftF3xVFNIxLU1MCs6IYixvbif/sIFgiA2oXmLJ2rjsbFdhYm1aB9JK0YO
TFA8yLATzql2+KiMeGYWvfNV78dr6d52dLgdjCx8xOzIVVQhdjBHRD+y277zHuNTkalnZZRhjB4V
WC4XbCFT8ZB53i3S74MUBbcb6iPwnOHglly2o2ZdKEhdavTEPl6vL60d/XQoYuKxtm5aUR+d3OOP
06bENe+Ex7ERKArevAcfkDBuS9b1wB0h+sUzzqQvdwqedOc+2XXwEjHT7mxGBcdVR39y74ILM8hG
8zjL6i0yrOc1cD6j0lux2WTnDQMTG3j/Ns74AfxuuQ8W2tWk3YO0TfP9gPMXWFqsWMeWmnGLk51W
ZZl0gQDBzORvf+GPdREUYehLlrb9siN+L9N6dbz6d65Bx7esFWmeIVwP3b05++POtbNP5vJtZwfZ
cGjpUd/RcsbX1BvSAcKFxJvlZnE4hEf4MfcQZT7YxGbNCaAak2g/vxaG8zL361WV1YC89mPgtrzZ
JuOxYt1ZB97txffvBhcYtEePE2Ub0Dso8Lj8KES/zSZR31gml4D5SlQTpxY2f+Ba04rLiqaQLGyw
BA3rrzUKzjPuCIluNBPTTVg41+4cHa2FTcEO7jPXAHT3e+RkImUGOktkZgUIaMGCyIRpHY0mP0Vz
f5eTKgIWlqXNuo1fgCTyGitRe46G6Lswyw4DZ4lOfrlFcnWgook/CYhqnJUCgy/qv9rIfk8uojjc
B1usC/XajcN7X6w3JCfTbaToMg7sDkTMLL7tvB32pcMIBbs5m+aZfm+dmn4bxi5Z2HaNDBmhONtQ
s3Gd9Ay5Wj4ubsCLPBdpTcoeuVZF0jUKcsAV066YlBEPOfnZfbbsN0TMmEDglg1k9hzumHAyA+5S
j6xXa/9lFo6+YC9sXhjQqbUFHHKa6zwcPnMbkVAUtvxqAaXjheDVn1CD9755zRZ2NC3ECUY/pV1d
v+ejrxmXmQRKuUC6GebBzfyCGMiS7q214LPQs3EVS9Tfr0N3a9n6XbYeGyxmTDx/hrkHYShiCsRw
lUzVhFu+u51898PsBfrsqRvfxyxqfhUtCpnS79FPD/i19x49VakL7sz2bFg3hS8QR0au/qAXDmmO
M2E2coMGGdIyfJN398Yz2MSTmWNzkOW9WBtxUCGaS1qDlGf8eJgHDpaleggU/aUUAIT0ou7LYSSH
6h5gOAo+VFxQv0KhT+HoZMe8m77spqEnQnPW5HNjvViqWGIf90BScIaqaDBOniCfLWpKsHvDL+W1
nvv5oWYe3VU5lec112LS+vPnjNU9qQIJWI93oHfd66AAPYOnOEZT9sHZhSueKAxEzKpAVhltSOkr
ArmNiYdWDTDEdHU+bWFGo6xoXoqpoVIEvSV1ZA6jU9Zck+FrX/leX8WM5cPj2jvyucIxkAiSUKFo
843dZaUdq7PGfdDTAs9zqjCnuM/wyeAhCzfMXHlGol31gNym22dOuySmP9XncmQa6gYelyWXMweT
l8srJHrIt0nXnHYU8fBmVfQbDFtxQyxl8OxnXv5jQdo9EsTKQ74MS7RXm2Mfs2YUiTMrUNoGO0Lf
Yq7yCnukg8f09o1GQTW2xCGEYuyOXeVMDxTAssTwVKXg3z9cvEPK64hDZRCf3hDOpxYo/j7X3rrP
Mt0es7XlibFqZ78p98PVCCiVAOvDkvNFiduKwAypwDjDp9t+PcSGj7irG4V+qLdyjZFAIK6mYYYu
yGXO/1RBZXyPw7QgrHdVePY9qRKGXvXWAukd69adkjCnOxKucnR+AQFr5o0C5Ymls/6MDdy6F2M1
3OqgDD/c1Ql4pbcewYRhyGcyQerXRbj1dYF5momjNhDeGPmQihrJ9m5wxOUI4h4/kJu2HNvVBnSd
oQa51hvGn4DGSwf6o255U9bBMmi6VAFEVbfebMLtDw0KR6Y0hahr9cWV19jZzbihL6+ci/Skzy/y
bl0eLaqh0sor5wPqDDQ2Ygrt1HF876ddUBUULULgyfTm/aanji6UsUiaXPnnYAAV2MpyfZv5jKAQ
YWBxIzz667KSGqHkjMa8yVkSest6U0gv+RBHmEodczjVSiFaKHwMsiGzp2na4f0gAeUzEdpHp0Jn
sDTW5bUT6yM/Ms7msHUoOtVwW6PdIywaFZjruNntDA5wnOvOP5SKl7Oq/OZrtLT3GU71vC9poTzo
LZ+eG9CcOz/knuYly564yZsbmBBOc6VwuQ4DyxB8SDqS2n3bXwhtuVDL29vGxScXieuwMaNzL/Lo
wE8uiAfIq/1UROEpLyIzJVSSjQv1YRL1k74u5Yh5f5v0VTbX5Y3u++VPpgF3agMrO9KX6i7QmCGy
oRnOfk1jU+cXIVUw1nLHm2ZcOYZrIPXoglsnR8AT4VBInaK0mGBqbM/gvud1lRp/32Y9kZLgXcm+
2F60tBh2QUoS0cvtDn0ypDqj7MluTbppppBjoHHmM7negO4T8RLZZloUptgt4ju2W47BV9R26CfJ
Z+nOrZyNvdmQtqFa+F9vcs24VLjczaozuTy98JfDO/U0LsKDALd41dwMDg23e4zLfLyhWT47lFiq
9ticBAXgXXZlOSEsmZDD3sxWK5V2xrqCGfwm76Lx3sWMnQ7BbB0tp6Lls+iLE5FUFdaxpdgz6a+H
scybX00WwgugDN03Sjgntx/k3Swznu2LnrPCLUI2j8Mn3snYG4alTcfNDg5Ng8J3EHaRDvPy3V/I
vbnU3fWQ58EOM6KfUIcenaOKz2udERZsDVwdlIbKmxmOU+6Ah1hLHe1eq95zD2iQ+6PhASlWeh2T
cvZRKBSeectmsiEW9ih5lUGNmaEq9i5yFTzxsr1DX/4QFq56Gi25nCDF4SGQ22cJ8V5oZ3EZJ8xL
qoonq0fSX7kV5dfapE9xRBQ97pctwCQYlDWc/zxGCGTMCmd8CmHb33t13mCBHGV104QoMnlKq8QS
mfzos6Z/lLRWHjBlzqZMoBXnmoQFjpruqwJ12M3Zqk5t50Sn1e29lFCjaS2BulrquN2s5kbPCjO7
V0bR3RTT4ow8R1N9mEhXz+IxM2hM0r2JkIQrfP21+JX3aHCJyNSYlTfyxzTZ5EegCmz65mSD+VGs
js/K9dXvIczKKGmyALexzCezggka7Nu8ybDReybpA0k19RzJRrgg2Zec7T77VlloJE7KIziFI/dx
a6MmPAatNKJd2I39E6Et5RvOYms+SRVkfG5H3Uc8lkEVXCNCKI1fE6ow99YxCL94oIOwxki4UWh/
V3DX1hUSAd6iq3zVijHU3eSIpEzNnkKlwVyTNh2U1NdI61iOyCVSXGZCLhPJB7O3XCxJc/DSemPt
pWKtZX5VOBVASBBeEiOHzpn9fY6XgIMG59VLaYn8I+tqNabeXEaPZF8hOls7D5WY1hczIjLYLYpr
h5pIlieWSX8nebh7soC7p2BSTJV1E64yLsYSfR67zYIJ3+y3dad03igI31XPxs9U57OPKGBwxW0w
luDRJU1N7VO+XVqsyEYuw5swt0ow1jy033BLN0mrmzDdzJLX1kRw0KVTrfoOXGgqxlPuDsUW4w4h
Lmq2sROmqK+J5wiXlveSpb1y9koWfC/5kKN95kzpunjLuvw7rwP+0wm5FZJw5Dg9lH1/+SbKMAFK
7aVR19RjjW0yVxHnliGHPnwivWN+dlhZn5el4TmWvqYit+3WzdlNwu1g92sBhy75F6eAtyCZGnLi
jfYz4hQ6qerBIvYLJaBMXeKU2GaX8SLIyl0wJSPEtXZq69nMT0YWtdVVwKiAmmjxMTNMIQbcO8FT
ckkFcdzqkOvZI7vMsecvM1i2Iv1vZPlyunUmni0/S8IKM0L52QdPLlOYwJk+0L2d6zBx8e8ZxAZk
6rKVe1u9ExVBSERcSECGAFk6uBPmx6ipT9NWIrr14gIizKNSss6g7PDI/jMt779/Lf+W/7T3LTFY
bTP8x7/z4y9eD1XkQv+XH/7HXffTPGn186NvPrp/v3zr//6p//GvP+Q7//NXTj70x7/8IOU20+vD
+KPWx59hrPQ/f0/+DJef+f/7xb/9/PNXeV67n3/89fHNRZoUg1bFl/7rP790+v7HX7YJgPd/hQJe
fof//PLtR8133nzo9m8H1Q5D+//4vp+PQf/jL8Mz/26bAQl0lm3zoSf67q+/zT///JJv/d0nAzuK
XOBXH8KEwLSGQijBtwV/d9zQJtDUp5DOsT0S+YZ2/OeXrPDvpmthkrIxcoaW71p//a8X4V/eiP/z
xvytIfmgLRo9/OMvxhjy3f7nG3b5W/oueQIRwd/8Q9IWfRb/JWTQWXKci5LdUuPrqI7gYOO31ZYY
FiTeUc2x7GxjjJGXCrqQNu3pZHV0HD+IS7MIjsYQapNojJYkIy2mAjtuo8yDGIfLMjVoSxOg7IzU
N2WR8zrTuHyJpHH0wA6rJuOJe2gLbm13dP6gB2hBCheOLVx3zl3JoUgsnZUb2HPZvoYjWWdcWmGe
NVgjPSLT70JQWbFzRh9FkDkKKu/EYoQEK4xNgDde4h1s9xBno3u3ZYj6sbnQM+Wcy9CZKyywtvtT
1aW0b1k9yG0a8sHz927ncwoZPgk2O1OESAHMS4ZNCpcYKpbirVC3dP71oCaQse4jLUgLSXImS3Ti
KB+joYH1fE14HxAhoMQeIPp67bPRl4YzxHW/SWSeWGuyhAgvuEun2PQc5zm2KCtezaHwb6s26iq5
2zxSga+Y1voxXiLct2AcDMAH33Jz/9eiZF4e8sZdt0OzKB1crdkIqL96qvJ+jdhUH+vCCORJ5c3g
3lvW2Pl3Jp2lFq50gkHilsGlRUfrD3CQUT4jkjFnF5+1sHGQYrtCoMcsn6yzz8XgGUiZE8eZl7gn
tyfYmPL2tqDghbgLjKZxBO5PtA0JLv7dHNrNfThZDq+GHT00jYOzK1LZho/dHS8FrqPvJPT+OujL
bYKEPyAezAU34WyEyZyNU53UyvXpW2Ufto/c4+QRjSF9eAkRTQyyOqQT6mac2nz4KclOWOB4a6qx
Rx6pICHWyEFYUl60bsoz0YJFNnWGRMp4QXIJ0SIFUmscdjbxde2VWHurvwqk3cEVb0YpkTpFmes9
q9LEVEs+Y2T9GPW2uld9EWrzSPLwzNzacDsKur15rkqEivsJaDjD9qGi7VLXCNEeUz9gje9WzuKM
I5IE3CxGuORwfblqXn/pUNjOrZ0VrTgUBfHxiPiLjW4Tui8jrCq9tB+dMRtzzDXoZJJQVmWD9KlA
EA5unZHG1M7Q7kRUVDCetLCP7nWk/awjDkRX0Y3v+nV3wSiaxb0fiNZCND8Ul7RHp9OTQakA3Zp0
qhK/khL+AMBg+/2GktAIAJWh5cOluArdzqo+TcCp7ShKv1zuowDVKBtLW4PxooFWaNYJS7hVVlBv
pzCTm33H84V3xpdEgqFX5iZ8IQvMysS6w9TU4RvYWUXjsbEMnV/fCd+AIFOWWvT7NKt2OrYMaxEC
awSzu7LgNE2nrK0e7T7Hd13OPflJtuMbn5W/As9D4isPqRot0w6xPhOi7ElcXPawn6QujaaR+mQh
mPue11PHiiwh0DjCHF9xx3fbIWD4VTdqnBrzkIWYxo8RoQb1nj2E3kuhnaj/afoGbncGSQ5fTbYj
57ShTwHRwMnJvR9yToScqNeDT+nVA81ml8lgLraq+L0yVsETA2DpB3Bw+/dWcqDG2h3aCvEeGre9
pRsPt7ODIC0B+iBtZ5oWDhSicZzmtkB1218VmxMhtw+Au7y4QcLnQWLmpn30LO97cEPwi86aK/eU
W2FlP9jI+7yTAB8cU3ujRDW2+Cx6n/xERmWJZJRGAUxGeAS0Gj79GVH/cVtq/cxMNj+shPy31362
Sv9EJIrRfIxee8mmGlWJ976Z2gqZCNhHWnGWlfttIkj6admcyUsHwojI7RqtRsD6EcGTI2uBkKqs
EUJydGArFcsI8FjVbMU14rH6z2wE3uMSeR2aw3xDvR7ZZf7HwP847JRfuDe+H0JnbuhsoLCrsHon
d079CLRcbza/93Apa14w2mIiGw+lX5PNONmY3ootK6v/wd55JcmNrFl6K3cD4EA4AMdraJFaMEm+
wCgdWjkcak+9itnYfGDdmktW27XuepyxfimzKlYyIjIAxy/O+c6pQdHI1jwO6dvJZ63sPWfPgkQE
0kUJIGRcyuxxMX6REfeLhqUYLl6QgAg45CXjO5xv1uBqEGZFqZwSn/niWduS0R2iK6vrCQniC2Gc
wIAjeFRm6BhsR2S4qgMQwszCypRzelMnmPiYGa/7MJKGyzSSGEcMyy37Grah1vuumpoKugOlOJvd
CoTGUfvIwViQuAjPLGFzW8i8KrIXJhUS7WCQLDy0Ajvt/A+OqBibJCit+g02e+We3BFJRaPBYNVF
M1fHpii55nDtIdFiaKzmO41SgFmIGQm3zls12/TrVZ+xFFV9dvFbv3E/gvYv6T2CNoRmqwSndJ6F
Eo1f1jVbnBOsRyDjROnVzdtuJV+xo+PR1FSX2K+rYitrQCHH0aAywwyfGVYPfcW6Ji66mi/CGxTK
0Z+BJ6luq/4UtllnrnXTYjvJYblmrLwqJJiZ0OC00Ly251gvwb1fDowLCFIg1I69VeO+tsOY3Igs
wPY6o6eZuLYSMbxkA/w4IImsv8gXDiWjrYaOOGnKfFem4qARWymEWtk9WA84cjOYqPkiU6kZIqHR
tQGwCktvjRd08wGiGLvF0R+d7KuPrGc+x7Rn4SYgyHK82BZwCkwMObDFGXRF9FI4NgpOd0xj5x5k
1bp9G7M0vK0GHQ30/SQB7pqlwRI7JCnkrhR3nwe2jd5z2EGb4IoSPhiTB/IBdXRpS7tBZxwGbby3
Ik7IWyL23MvQwQHa4IJcV4rsu3RSVi9zrFlf20z5MNYZ5Pn3bRmilTSEekKo4cnk7qDpuC/+XJX9
Hwlwf6v8v02/UirXP/rfa/3fe4b/B5sE+Pn/zSbhH9/qfzyb4vde4eeP/6tXiFyYWFEIhzkMol96
BV++c4LQ9eHAgmhekcb/6hWckD8LPBaKjmMThCB+aRZc8c4OJIHxIUB0OobQ+zvNghf8tVmA+EgO
HZRwansSsaK/RKLFnpsiRXYwqEPSKV7QfNXqAjM3FY99IFY4LKBhX725Oux6lJGcnJciKw13upBN
oC80kqa8QLefio/CahJ2QMAedLiXuaetB5u1WPJldrUvPrs+6eCfgNzIaMsMrGnGg0Ur4MKYy1Tv
PIgczt5KJyrb6VMdMi7fCwotFi6I6vx9Pud4DZAWOJzPfTiWmIKwxz6YMjbkpyvtlHvbH9BCJp6D
63dGLlbfoK7oomteBGP0InmT7g2yKrT0EPEQLNlRm6AapaVqnDf6FxS2LGjrIb4OfaL7t1wtjO1G
mAvBrgiapthnJdmvF/xmFq71VqiQFX+iPyE/ENyZfSxeR6gzw0EWI9X4OI9RfdNUsOuiJvOLh7TL
Bxa7A+FfjJVVO53sMtB0AmVlLpSofWhW2ojAXULj0U30/z2agCHCCrDrSoH2ESKXElj/AC+/r2Va
R9epdjTWq8h10/eBMy+QAPKkj/Z2wWn3kGmFIHtTy5y3pQUhAfdjtUKhZYgYfC/nqGuRDzgUO2Nl
5v5RVMUgLnJCfQ5iR+WwfJGXBadSFsVyn7qir8+MTdzhFMY2KQCia6o3+DmwlIeaR++OVjF7U5RC
cGzLeA5vO456CsNA4/lQsRy+jgHrLdGkP+qmxIrLWH7BDpmO0UPSeE2MBmI9CfOwnZeTwinALCet
u+Cx7HUeD7uCRQxCEbTVwbZ3aNZOFBKctdHczfWpVFYfcurLbjrFPsb0O89004Mdupl9tieE4q/W
z0Nc4xHDoPDzcMeNvx70Pw99gSUi+9rMIdwOERinpV4c2QLNPx8Y9D4dm/SfDxJdrXBSJ85K/06z
xOiy5uyH7NTYV2yH0fk+hMNpbBxgN0ygeUblP59X489nV2qyODprReSkyuZJACGqkhvKCfcVEFs7
7YQNcVMx063p8aoGVh6IJPTQPx+Z6Gc76p6wQ9sVjnypfahrBtLloNmYW61SR2tkKb6pYq817IOA
mu+jkbIcfNH6pB7T2RZ30c8neFxP1EomMzGK/Khp32hVsI+zNJmO+J+FdwfmNMZLm4ZhvlP94ssz
oFZIA6JB+gQEpewehlbWWLAba16+twL+63OzRHK89j8LEQZU8XRX/yxQ6DUpVrxmSq1DWnbDE5y9
EWkjsg0CEsPIUgCye687WlRobG7RwVJrjA6KJ/p1u9maZUQWCBZ5LB9Ga6W5RHYK4EqVWfSFUgvn
wsbrYaC9Vyme5JuG+SgiLGve4zCGxKjXq1oWy7icghz4erRr3dEe+g2xetVwlVnPWBBYrGKTKi2W
t12dtnQfRqHNqXHHxPp9r/JQa+zdVfadYYo/7EYxJQb2AjIepoxMG7eiZoeABHvp7Ke0Hopopy0b
WkJmM4tAaSprzjKwGRj5YCiGR1SoGIA8N2v9h6GSod7PyqzA0NFv9bGvWFjdNEuFbAw4edTtKreY
iJPpRxS3Kl1YOgKmrC8jeAusZsEyutvR8g2cAcQ8agcZR9W4/ohPe6r8NvpRdu4YniJQDigJLAXp
wY2aQeMSpPe9hE1BpHBqkSN4xD7JoohYXkJlAJwHr1OMxP6IIDPo94mz5ioX/mjpk+u5saT6TgKM
pGHnfOgmuF9bGNgCz2A3Ab30clDe6BFyvIrGtnGV0aPEL4MZg+cpLZeXIXBVdvRrIsJYu7t5DCy/
/+YFMxSG0eCl7hPq122VOUpQD9clHoh+MrheFRjFjTRFWGKjKkk0V3FveaelKyrrCnI8Y1vihkt7
mHNs0pikegoqJ7bHVw8ThYAhPrE5aanGR/gNEb6xVvZ6uF2ihCtcD5BarmwBRvM+LqO2PVde24qr
bXX0naMGOI6MpxmHp5F3GDwmSwwKNY67kDmct8zVS131ChmrtBAHkzup5z1nvui25djjlbLEUmWv
SVdW/WvbOUCsR+TboJhSx4x3iTZY/IueG/rqTv603PS9N705U0hrpfsQ4E4IM/Sl6oSB9ivzyb3k
oVzc7SSDND5VTTDbWxo7mPJkwe5nv7mME1zbTSnovm7KvDQ9vvp6jg4yhg+CtMFPx4uHVgT3gC/C
5Nau1g597Jp62HdDhAFCAMf/xjkKKroz88hMKmZN8+iUDkLNdqrC/Pj3Z8//fxafa41Irfe//hz/
/ucJdVp91v84fu8+p/rXsvOfP/jPstOL3kmfFWHIDNgh0niNG/3niNp33nGC8YSSDv+Hx0T6l7JT
vGOiLZld24FvU3/yZ3/OqF33HdVDyADdpv0g9N7/O2UnReZfZtRAn7yQwphlKfFokfxL2TlMVdTN
lXDhjCeIV9kF9cmhsOZQPkoLWtte9msgfFMuPG761JJiX4XSOkq9UnMAkliAz9XIdDaiZDx0w2D8
m9Ey0AEyA+dubw094K+wqirkEngrBIDmQU83PVsb4ncwEPUcbOkwntyQPHgEuNilqavKHkf5Ypn3
WWNw/gYNIrdHf7LMjyBoe0Cguvab6TwWMtYrXb+arxDRJnvbNqzx74TwOGBnrGr5fds1zf0ACeMO
IZ0en73JjzGLD2HvHBH+qpA11WwjIBrV6OExQb1HLkAFuxKUO7hzpDeQ0negF7tkl8XaKx7rQOoJ
kj30X4A7ToLvBFgqBljbspCFNpk9w3BNRnLMXY/1gX0qykH1q2nGRfO1oM/OqCJzZ6atj1Lvq8NO
HSGctSDNzKuyeS8npiZ7DyFafArKDHSFG6jxYzmGg7pM2i7Tu9iyMPnbwmIc57ge8U99VJTOeWq7
Ur9GMhFi62bxwrqZNaV1qiwdDLuW0dqLW+JjPyRdUwR0577ztkxewqQji3h0tXGp0ZvO6OJPMnSy
8DBnJNIRl0tz3tw2RRrpB2FTYm75buHsZc4YAaN3TdSfMobq/m6eKdp31PK+9+hUojf71s+jDFtq
mCA+8FHE42iHZ77jZBuimzBh+UoytZzYpqU6mHjmE129YRbolqh9h3F+ZtW/aCDRAwwBkpZWoH9Z
jN6XzFkwseGTTnDIFI3ZJ4D5P9ddgaOrADBsdkEG9eGm1GHf7Duth+ZKngRChkmiK9rYloH/3eDm
nV5mV+Dn1UVsw3tNfWtf0yvl5y5ED0ssQDZGR2xs8biZC3/51pky+NbzPHoWAa7mXbvYnY+yLJfw
GsYJF3nUd57/VYTu9DYJa/4ctEUW7Oeus/wdikrRc2p3Fjh1oyxxXPx68K6FtdTtsVB9mV/SkpCZ
l2RmELpXTmTSJwJ4STySvjWgN+dqRprVzPP07DUUmviqA9+DMhHZX4aixr6Qzfi/Xgt7zOTNaJMe
uJO8hQ9Co+M+cuUFwaahNYIAD5KcnUg0E77Hgjw02OipCOVeuKq0tv7Eo9SLZLoT7GI8VAO98x6B
AWkJ3Mdg9g23yl5AZ9gFxNVds5FRGD+wvEWO3zb7kn4geYBx24+HqvbI25mpT0iqYiGmn+IKtSkM
w54HXut1KHN+LpvhKeTZISQlOsV8Ow5wqoxDM8eCAXeSP3lD+1jVYsJzGncMwwFVjHuqR/uYRjX0
4CRhuGe3eYxwjtnkeJhyF1dcKZz6+ywVY9Smnit9YSCIudKkM6oGXbZNdSXqZD4xwQvo13hyVx7q
Y9c45y6r4/A4DpK+rLKqITj6Ge8P/Irr92ej22Q+NqiXx3OgDBcG8Dpu8hbFeyesXTj6S3zGNujK
nTGBsc/jCKTlNWAPgU0HhJ+G5acZWqqIGT1AUr+Dz8BIOV8N5BCcUKE5+i1H5Mx1G9WoCbchNc10
q2a2CGxg/Ky8GK4rFClMvRDeDVlNesDgBlVyAGncvpQqRJ1fg0K8i8ikX/Y+wzAW2dIqsxvskM0n
sNehe2+TQoMI3SfaaFtVfQ1fm0Fq+Dx1UZoddRulYmsICi6vkE8smGueRumZJLKtTx7kgBJmCxmF
V4YWcwo8cYmn4xDay5Lt+6mCtrsgX3BfHMDY0T7gLVvYYMkieHJR2zP+FmpZBbHeOBzdhsiRe9xo
BCxIhqKUn/jjc5m8l0DTJZ2KopI9MctpSwIF5Lh8m3tVBIesAYN8SIiXoL1xxrk8Op5TPwYBrc55
iD0w3HOL7PyUi1lRkfaEJSGYGHDg3lgCMe6FNydo1pGwIYZwh1ZfdZNxCeYx2bJbnWtCF1k7rC41
uw/L9r6CIV4fdLUgXhhYuyqYHv1AwzcMXvKgmjauwUHTAKtzJeUQ7NXYIrcQEcujvdLMddebEI2M
l6NpOUhp/GBrldb4AnQ9HbYpWZnxzi0h/d5MBMBPqABLeF/4lov0KzgrXr1kMhO0WyNiIDEMPbv0
lphN412adGH4zmFb2nvDWd/uI+JR5kuZR+PymA/N4l2yDJ8ciysOyivSJNpefCEiu+ewg6hDTWmi
fR+o5ls9WdgvAytQ3ytwQ5Dmc6+BhxiFQPjm26JHiiVoc4844m19k88TY3dDAiO8KixWb2C9S/MQ
jUXg8rCxkYBrzzjLwfNiAEOelUMCVSyP97oJxWtdxsjqMjJxyKiIC4g4cu14brCA+Qa2nej9bRf0
HB18PMY1Pg654XsEL1v7KcQZLyUYZdl6qcWt07E2eWN/Wu95hGQIXGTOY0Ih4fwipghRjc360gGW
rOIODUw6A+DqGhZlNm1zhx56zD7/1LQoFqKY6zgNa7gbHl+h3eGIwaHpdUx07IXLpmb5Wu/+GKCN
WGXVLWT/2hzFQgjURTgjLEUBVeSlI6Ah31iwVQtCKdul/oyti6svp+nsNyPZtubSz6nyfrhtBHOt
Jo4k2qX8DRBXcI6jiPYI77UPkhS0aDd6OEYOOGwXd68nlvDwUtyVIVCW4IAlWK5V5ZvVYIQsnW1J
tAnCrWQWzjRb+sl4GSDSZaxV0nxAtVn1Ozv34C33JjQQpjk1BvWEGJiTwc1qE3I496Az55CNI6q4
ACxXSyiKc+hxntCBlDIdocGG/edq4pFwmGer516Yp5Wi2Wg2VydmVNUAyfxnLhbRbHx5629mt5Be
Zd1ir+jEsRlR9d2RngBH12pz7hfE20Wwdwcmi0+su3DWba1iycknsUlBuB8WP5h3IcreaTU+d+K+
oxiD+5F5sSpvwxyTzrPm9Iqhy1V6qV9EyfTiAygMvtt1zRpzlWNM33YjW5OHVnLXP2ZshszBsxg2
3fgob4t919lm4Z4XLfa3DixbcWaHwxiys6vqiSDzpnr05Jx2r9ns+erco6pkIR5WKWM/W0zqWw9O
st63lYzCbc8DFE893X7LJhhiSH9mKIgXBURWlZyqumYGwx2ZZy9ZmEP5oco3uG/tPGPe6GNyeCAX
CAKtLAJIAI5dRxL0a4pzY5PWdv2D1IE5/1BWDZZfndQ7kGBYi9HuNuwhVda2x0EYvzwJJ5++jAg0
APuxmrLvPZae1TELLSRo4Wg1T0K3NtjlPKhBSahktoCVYexs30rfw9HDQLBl41cP/XLLzseR2yZl
1LZjO9cXB2AcmG1aB/Mim3ZKsxGgDNL1zuF7D5VtL1CXPG6j0Co9tn+GjwzMt1wg4rZGa4yDZZqu
iEem1Cr1kCQmkmXNORJFcjaOC2Sa1L++Xmno1PIoPYXaodEf1YE6uwn2cehN+THk6rxDBolDdUIp
XV1sNCSfGII07hbFRjbup9mfV1Y1PJj7WA3a3snBO7e5ab9aAekxm2muM5ZNrcQBjv1UfsR7oOn5
EVumB1irHKtjS+bRKfH7vsX7zlDiuhiUorv/acz7+ad0zHdtWtR/35g/fO4+/+//+PL516Yckdf6
Q3825eIdbmzpYVig/XZ/BnX/syn35Dt6aj9i/RI6NMQIwP6vbix4Z7MksrFpMhH01xDpfzXl8p3H
X8XqiN2NJwPa/b/TlK/qtN90YxGUEvgmXuTbCBJlsP75L8m+Uwek0JUzT5E9lKFv6kog+vwJSsg2
3XK4uzsMpJFzsk/hH9fNb1rCXyVrzhq0/ItijfjQiBW/HzJWIOyXnenvrwwlceY3xiv798TfbPLL
cBKbZVs/uKfsj+HRv3+tv6SIrq8VisAnSc8PAmYZfwl9XmiS82aBnj5f1Kk6DCfnaB2zTbL/r15p
jaT97UM5mBYR9EU227913vH7hwLAw8qg8n8gAj+Xl/40HpITmqf/ImI8cNZRye+vwxgl4tLwMftK
pj2/v04eL2EKxRHgYTeE392eBoltUXMvMLMwZM0pLs+OHcbva0q7TwiLoAyP2CxLNwvTDcuW/qqa
qf4RNuS5LQ1rr8NUJ+mdEfb0gVZ/8GkIevTyEScZZpp4Efgn0wD+deuaFdLhnEaCLu6MM/dPDRFM
TyXqdnuDtkAdelmUcKf76K6TRh1bPxy+GxrnMxNn57IqbtfsOC/9YjWedZvopjv5hYWpVXWmKHf2
HLcf884xL74ENu1YMdasXiVIYULtnICKOCWzUPZ5PnKv5475xgYJWb7vB4gHtOE2yCW3urOLQR4X
0zR7FPTVBY5otRuwQ4B2JhSp3HUcp/wGPYPiIu+G5NEOtEQdbEc3aHX5h8d/kwjsX7Ed5KQ1lp0P
7BX8wmNO94WcPtXzTcSgYxv0WXBsR1t/huhhn9zOGzbIruA0oJK6zD1YJ9ac7h5JcKWPMov7Lxbm
kXUYhAkqnFL3E1UWpQ+oIcz1tCVbZHX1efb96n5CSnL1kcqfCt3xMarosKrZl0CeWtORohNH2Us0
Eh6zdXmeMEeZPUy5y3IKHe28LnFgPo3Khh7fmVevjfWhww1d3cmxb591VI1Am8su+BrJErxihL7Z
rUC328PMDblIWD3lNL8YRfSDntr2G3J29nS1p/Qd6vb43l0IF3RIiSEPpDU9omrqr0vEhEttDVew
2E5eBhWzbNpsBCCp3PO45OYx6j33GgIxfa6Xwv6MxKp+j7cedCJN2fyoi7q9F6HOKI790sOrwmrM
463Kcdhiv2P8n9XtNajIOC16qzjkVsUmOfLbcGQYUgb1bskmFZ7pPYaPXd+m962HtGSrvGptYqKm
vKNrh/3F0B3Pq5b+aQw967NNSBN+RqK6bvQ8IlWNvaiMkGlHBXIVS4CEpvoCEK2tmq0O88ZdmFT2
NXQ9zClCD1iyphAVDcpY72LcjNkIxoDqKFkMxaA21EDIK9XFxq/LCKfRqIx8z5gpQE8G11gtXvaR
wD/rvWnC5m2F0VFJk1ROolgTnCYLLwhxkmP/CYVxb86uGsuPvR80NwCXgJmDojvMTkBYFHXT9Iq0
j3Sv1kWttRurtdfwnYFrCN1AjZheR/GnZchyex9XPiDlDkM1pctk9FvD1vybwwST7Qpyxy9IjuaD
CVv3XMa1+8oyglSdhN/sQQ51fSyyejp0SZGSyYbE8dr01fKFJFaBVddxMOanOficmWrlWc7LdFeE
TAfHngjf0M2XewON7NolCSZNHCbY0nJWcQQPeGn7w6ltBgkOkUjWda4lgKnGSTmkei9Lu3PCcMY/
+p2c2l1RlcOphaN8S1hbhWhxkOWn1E8i7+gamaxDl8IkW6GKdlqdJ3QXbLsxbjZhNN/ge+ifrKTA
BhowIKiYK+geCXUaf6D3n380TFD9bdaBONrD/vL8LfaX/DFk7PvdcRE1wtdFNFTVoblMbmElsAUN
oJm8ngwRMExpbpcFGLqWsj92cUZCSDnmWJZbGX2zcCj1QJM4kzc5gksI5IsbvfcQFgFOTj3naURu
jgNSRsWNKwbrPIwtsw+ZFvUWgK51aoWP+74K8FduHcYJpw7fxWmp0uHSBwRnVtqNT3kwS3SUJRgP
E1NV9k7Y0p35bfpl3Vk/ZLXO003ou2SJmsg2MBkaYoygDi33djIz+cFMA3pRtIeUKveCzpmYw1rg
WyC8kTV4nYTqmCMuxZkUD/GJXBEsICNg1ENU2863zvckx6ECDcyE5Gb0hHqa0kw+F24jUQhUTnTP
mMgc00WJbySL2WcygdMLYYlEzARL+4Q0RH+F9JJ9wLAIdha7AzOitt6kibGO9rSMb27U3jOVrE9j
PVs7rB3xla1d80x5gKId0eqtotV+bDvkItJEpGQMWXealXAfGCGgh07diqCFZMGMH87ByzCn/oX0
7ulbweDjnGPke8ZtYx1bRkgNGFA3uksiCxNHwJVzSZtRnGPeITp5+Bk/UrB3V1UNwIOFb1uv7eSo
F0Gjv0c7MYM05oHaz21zg88WEwj8PQXVquaLqTmiLv6iKvDoIa1X7PffI41pxatsdXAW3d73TeM8
6jlQD5JKB4QRejblt+OpzbzkJFK7wZwMdWvD9F3aiE2jLN3hdPKOKauYbblkyLPpWaunyigW1YtA
h2AbnT5ijPSPZAVO2xBFKIGX5VJ8K1zwOjpibLoN4Knv2UWiV8txosb8O0FWgXC+M8yxSF9U5CRi
DcJA3sEgU3YPmEnFQn1lqVGcPRWEj43IQG/YEwnPURlj+8YMz1QrzOGNDyHf4hI5d8k8MgCKmxVP
a5Sabu0kmvdkNReHRaX+S86z3LAYKWPSnbD819jzYFZb5NaMPo3WRge0wYW7yAPC9O5F+1DAyrYd
XlLsjv2+cIYAw5Pd7nzNjMQOlEszPSAdMKzV2RotVKpIp5cEvXoMhGFZjLgznalPoi/TI+eL/xDY
g3V1xZx/Y6ZafaMrhC5F/tg1bfjm8smBb4ECvb30jtTXAr701s0B3k1Zp26TYGhOKWa6V9ye/sFm
hVZu3HLGiRcNK3Qh9aJzODds2OcoX6k/Onoa4kjckblt3VkR83MuQudp4hiHTD2DzguE+RATRfrM
qCN/zFyvOxTuQESzaCGvBexDnK2Fe/+Krni5qQrpv81l1D9LjpFHpqSE5M5FfwbTFHypq4pwuY4s
EuaFThKcJHTAD1ZtAY5wuKQ4K5LqwC7euqghKu8FTrJXyoqIgVGTOIAV2yVYuVEKZ1st5q1CK4fQ
whBIjOnzBfvD8BjOKvzst0P1iJq1vwjlmLt56FwiYbsZNyLAwNdUgPgIStEacrm0eZqSMpA72YE0
XPLafGO6gw508GAdJhjcODbC9IPbswfaUBXO10ZrN2XH3pMQF4faveZD1uwQR1UvQ+E7KLym0HwN
7by8oGpezgVFFDnrloBlP7WTfzV6gW4h+dXgSSmn54z90QkzNQGeY48jIsBZs3HYauzLvGshL43x
Kz8cgCWrKroddmgdwnpWmRtnYmblu1MEDaeBvsfQsVp46jQERpc9+GMGd9apcOp9qljRjHFaXtkt
5T9kqmsUVgXZ1wtE2qiW7iMpNs2TP01TSby9QEnrQkzYLylHiRelDo/mNvqYZE4Phi9ZeD7Vgl9J
K0qDnsXG7MDJfy5rJ75OXplfq8VTz44b9hhLOuLc8s5tweOSWusEk3iv0Q5+7nxo1ii82ger19F7
8hK8m3mxvSfJDYhHmdC35znNrXNpXLDYvha3bQVOwwmRa2wo1Nh+/s884o95xLrvR8n57+cRTzUS
gfK3ccQ/f+ZPaap8J5F+Yp6FcsLdtYpe/7SxiXfSDdABeCHKDiwG/7Kx+e9c+uZ1Xx8yyHC8gJ/6
UyLgvPMhtfNXojcIBKJS+bemEd7qzfu1sUUfgJct4DHEcFbInyrYX+cRasoazcak3uIJCIkW7hIR
rcin8rm13fYNOFj2OQt1+EOPEdb0hK3YNHwP2ukAWGU1W3jopY1Ch6cAyW0Rq1TnCsPljFMKQDv7
QwqYmiSGW7d3gP5PnjV81ZOIHydDRbUhtAKmo6/aR12Z4qbC9Yp0exbfHSfu34BNxN+dyoR3ddpZ
N3Q4Jb7N0sGDj78QPn4C4c90LK7jPGs/kmmb36W0cM9pnrTVtq0GMlVjFk94uG3ic90pjD5YTYg7
gcrqwmHSfvRKG55s4mWrVb9/wc3zkyIxUehwxBHPGNJhw4KsHsrYzUkJKYcn2B7WiaFidMU1kdxy
u6rnlJb0Bk+0etTYV78maoy/ojmoX8q+I+vdl4H5MGUD8UFOWl/nbrXJrUucSz0P5ta3EppuhMHm
0ZrS4ehZMxNib85ti8ZWDuv516aHIuptMOJJsU99WZ4gpaBwK9CSPmVAn5CfDvWBUFsP9KUpjpXV
5J+ickl2wwK0B0ISj5q6sw9BmXb70mvcm1CF/cuSJPkhnPMFn4dYDmnuhk95DGdsqO3oGEFE3RZZ
Ox5Ij5VfBtvRz3gW+886itiMLGH3QhqWgC1u5dZzxmyuYRvRFs9zzbMXM1EEd682vro2VT4+Laao
D7ad2q9dU3qXMU0bzMy+c0jXjfDGt2OxG7pKvuHzMLuy9pFIqiwhpKYPCO7TBEeWOX0QybsBKRq+
/LiEtLzsmOyblpXaiUM7vSjurD0GRrYGlgfqyrGXV8HICrhokNJNW9IlRiuOcOc08BoAKA8Pug+i
oyjmFGWeZZ0XEzgPGEBYC5Zxf6K5gLjCAnA1gPnTnmW/uq9dy74ZAqxNBXHF5DZJdTPzPEI1J8nT
ajC8RQEucseg0Vyj19NThcr1toW+sp1IIoMhAzbUX1zL2w2BKU9lNJMLqju2wjPrL16QH6y6IX8w
PrEiXRDcEYWuPsI+C27IU+52LCipiknEeoVYop96kTFLYFYloKjkFh7DyZoJGU3s+JxZY1O7TwvD
IPeRZJLYbZ4C4Q3IO4GykG7IeIfGInkjfqF9FgYU8SY3XnqtrXn8TqxLerUr0ntYoYlXKgR1vzRJ
fcSewjDH1uKV447/pVHUMFYk75T2oSJU+GI3Csbh0SYmdsIRFmWXYXA7FmqoNqRxuw/EJDd7EU3J
mxauJODBI/yzs8fvE0vBR+rS5jjS91ASwkP3tbSP6CaHb+S+1Pu+7oaT62T2i0Gce4f3m9Aaa+ZI
cQoJo8bKHshkKp5sXLqPdu3ycbgF2T0mfJQc//sWoVJ10Xm92uzXT1pD8HpD8FBd0CtMd8uiFaTT
SQNi60b7/Silx9bbje+Xaq1TM11FTwJdImEGNTsV4PQ1PIC2m+/gw+t7eAMUFINO1DZMYT+y/zX2
LkPv/mDVJAa0qsvDjWDktmyoJvLnqlmCh3buUeUaBDIbdCrDC35gcWB313wcy0mfFAvCZ9ZlGaGM
bvkQt6N3N1usnRGQkE5ZFy4oQbfhty7JXruhXSU9wQ05dKLqeTaLfRtr8HuFbuuzx9a+JVIPxtMm
Y/6BSBpzJt9ZZu6AcGcF2lgtoW242tk4ANbwLXjzlxCFRXqmgLd3fjgNz6IjtCSOtQakmEGUXEU2
BmnM1ceoi16iJ48RbUINGICAyffGt7rPi7SgoWXUvrezgaiGjpN0SIG3zA464hMT7HKkoflbQYF+
5DFgrrnVNQfMdOrJVh5YrwSV1rmzBuhXMpvEU5NDfUoBiB+yuWmf/MHw/pd8uHdEzYg1Zh/1AC6C
GAsgifyVDhBD6dfyXMEZuQRjol9GYcjDVXEO9T7NO0h+Rt7XSEyAa5Ialybd9GVGWIb0vlVfsViF
Ctoil70EsbGfXYxdvOJ072uf66OVxCsVGRm+FWCj53qO7TcsxetXjurJCu3+ptEWMURYosrvhKdF
20aAd0/DFfg2wuyOhjo6sbwnPZlS/osDNuaEnTE8ka+ZPUAQaW6dHvBhDSv+ZVz+D3vn1dw4em7r
X4RdyOGWBEEwi8rqG5TU3ULOGb/+PNBs71FzZNH7nNvjck15bE9/RPrC+671LHPGNiWwCmeWgUzl
d81qK25QrQHwx/u4Cg0ihH0MTBSATJQ6CHf3nhBGm74TZRtxMWRTEsjudDU2tpyqTUdp+2QDl7Na
KVVUwhAe1ecxHclY6ZEWF32R2Cwexraq6mFroaBitguUg1qO2Qa52Qthts0iKAisQwcmrcW8yrfA
rnQn6xM8BbNQYGxH66g1ektkxYAijRick1/WYIpSaVLQClXFLw1FW7LIUAcoCzkZhZ2SolhEFqju
0qmw1p4HFGQ5eqzeNSU6Z/DKbA1gVr2fLM1npkIOSb+1o+1rKMwVmQ7lJZ/6k0DXZgWZpkfTXpTC
0iQl6WTSJF+joBpfw1BHEYcsx6aegTpdqZBlI15cjoERHuWxj+EVYitJzGyCK467X0RlvK5kSzia
EqglmbRfohHyhrR1PoNKlGAE6uDbQwCES5oLAzLhtJ6VNbp+V0ccE0g5bKeNX02dtRg4KzxNedCt
msL0HMOXUVoMuLkDrNebSNKDtQdBY1PQL3Byk3hLoc3bjc4EZY+lIXG9wABuyLCo1gS7YlswfP0Y
KL13DlEKuUTL8GJ6eo1OrMC3soZh191PUqjct/jhQPAFISwisFYE+HjyHgblSNpAhTC+r0mwsvpy
8Na9UQb9ogc9tCWpAywhOOgNb5h3CNtGOJnQgO86hJtnikT9bxV3rK2GHo4A3nH/AB6+J6cgmag6
C32TUNnyTJAjskTlrWbCFhrf+jn0KkRrUnxy14gkvP6dKskbJRpglA+NlXJwAkh1EvlBP5iqZOwU
Q2hTX52cDID3eaqrYKkhX1pLgfkDcGLvTiigzrP2cOWxdzgOg6EcFTrulONZIrbIPoZ3sRGs90DM
pnWdCIXbBOIASlTO0keN4GH60t707LMOQk+o5HijYTf/1Zp58dOro46daD/HvRizEk5Sh/sQTYIz
SGn5iqAr32ljTk9k5LT6mvoK1ROLcvSzQMnoSWK2s/XGlx5FKMdrT1VByGDnb94AuWcuZbJqnQIO
OBRaXB/rSK/XtZkHkI6lcjy2fpu5U5RT29RDdmMkvVnKMy5uXPwBkPEgKKVH1QzqjTR1ikN+Rblh
IfcPKE+jvZ4V/RH5lvdqNaNwJr0zmKtx8gaoTW9jA0YTgNrDswOOm3srRcpJNU6gbiWNXrRVFb4j
4rkMaSHIjeEEbPWOfotgVEQC95SNQrQyCpEskkwal1lrZs40jvI6VrC4LMR0CgGRau2OJS9ZDQ3R
YhQxxaVSToJTpWR4VaRRHEKZM3BEajJVHiVxydMJ2VKDxZ0qv34JW7V/tMIqPYRkqDNTsnOkL5Wt
6lrP14UgWE4bweWSSP367TXJ8ECR8Tmne3DXKH1w34S5txdKZWQbXImbpFJC4i1JjF31Ku6dRVfS
87JKyfrZQZd861k46AeOY/4aDE09Z96Wa4mLOCZhIJ4pF2r7ZIq0sxzJ4nuPQeeEgHl0aQlLB71k
dQ3TQD20ACbx/D2ViXlgb+JESYSCrS0n69TC09xPUZ26qBDFFfUMzYlmZF4oitI9C6V0qsAGrAfk
0E/IdWMn83oSWhCJs6XULAHb0phu2pD8C1sIW5NYuTFw6TCJR6G0mr0FCuOsjwAAYOxgC1eC8oSR
Ml1RhRnvtGIQXxo9mlYK3ylViL5+T+tB2E4gMF2cSPWzog/mPhza5MhbMsdcQ7Uw2AkvOmZN+ICt
ZBxG68NriPJt6Efeh1DRTkkZFW7CErHJjEhF7yyrm2JI2p0chDVVTKHQfwuBVO9kak+HyUTAUzZ1
7vD6ik5bBPVNOEQ8DMmoHzw8QY6sR7Olppse0KsZlJlaY+t7onnUCLHYG00XTazKibkrKTEepSJW
d4I3drtxFhvBHKm5YXKmHTpTnjPn1erQSuQHDAP9nqZuhodE8HjjxarVjkRLscPpyloWcYno5UOi
ZJ5lC3LHn8fWjK2v4B3SNoERjsMErV9o9O8NE/COQyGkyK7mGAgC2oofxKSWM9uUJOkNID7HxGgQ
jRdlzHn6jWg+TJNeqnYSeYS7WlkQHyp8+SsJTxVfWzmty1hNM5I3TUCBIIfke3DR71FUdtFCz9Tg
nMd9+KMn8IPyMqcbVNeSk7Rx+RO3Xe2KeoomWFRJn+HjLn03ZzO66q2JL6oESNAPVNZ4kaTnrMrK
YwWUZVlTJn6kBdjoS7GZK2GjV2F+k1kXHbq0Cmrh1DiJhWwtB0MwHyjJSUcU1flRbLphhyHfdybQ
TLZBlKlNPqjvgqe3FpyKQqrt8x+FPO1sTGG2TLHObSwjjZe1lrTPDTXLM8wziaQo6PacPs0jGPp4
1TeyRg5a7NeHRhRAmEA6M22l1KUVlDyiPI2ihPhmZWF2b+mcJpeiJ/kb9H/muTJ1QJXI+lCSGeS6
ncIaVMayopH8PJqzo8pCI43usw3OyH30VVEFocuWS/+Byls4AJINUK0lXrsVkHO68oC1gEJFp9yg
KeM55GlbHEW99W4xfZLRx7ITb+HYyQ62KbY+fAsoJukEYm7LEqjPRq8u/KgtUYfyoS0MtSFRsWwq
767pe5Ofrin3TStou6bICBrrUgVT9aC5Ujnbi0kn6SKSeQpzG/ZKtlPkUUBS286yWKNpTwHzIuJE
uTkZ7WjcW50cw+Bj1lxoDb9/IfjgBuAf1s8cv+QftWa9c46KqJ4uqtK1zEk8tQJ7S2z+bKWFpDjU
RcICSzrlE8SUYc9GlI06QXDiPgvIiszlvljTKB+w3GdsUZSAXIqqlamHhuN7KU7xpp7qVVQTc8qh
UHNbS1HuRzA9NuWgyrU4pbuVLGdnTe6y98Hr6h1qCd2ZWsSli1gY41NEWf8mxay8UhqShZPEkDfS
qDMBh5hLQi3SjoXX1+SLDlFKoHWU7aaMiCiWDCR3mpBb7+BXW+xqHFFuhaKSIDAmyTtRcMIiYTXG
VdZV61avzA2NEZJYVNaIPe3G9EYoxfbWGiNtjeZ0WvkGBXvUE2LwQ0jYiGfNRLPPMFAqy8qU38qd
2N5pQGBvad2pLrpnwxUC4kHQheO6jqxsD8s1OCID6Z58Gcyyj/n60PuVb0vgkmwZLCBSNt04Gb3Z
u1o+WQQdIw4FWCri01E69qMJOkZL8h/p5+e/6tbLz0ltlK/IhsadGEUsJhXb7pqU510FuIImcye6
sY+kbgReYo/QWl1QtjQPUfdPeIACwyXr1Jw/96B9yIIpfcOKKzl11ZFyQxlzVmVkYXLU1dJ69vCc
7JIqoViTp4blkItDU9xvtGdEM1R+yHeNd7GsYRmA4rSSacC6sUg8Ht0a9InYAg4SEYVUTOhbkyZX
3FqtOt4ovHM7qzDr81hmEu3/mHjyFAHzQusVCyI3JuEhnmEscVKe40xs1oreiduQtCGiH0S6mEKa
Be/s91XMsRPJMl1I9jAuXOV1MjrvcRiIQyMyOZ8WnSUKP9ueoG8OHxQ9TY+QAMtXq9tJK4dqpvwS
Ag3/xNXCAgdS7IMupku3J+sl+UUkoYCyUDI9eqbs01kIhoOH7swFXWS6vloIT70O4Yi5n01WnsQ3
BeEghyEN0wc4dPKyBImxkxSvfaj9rl8Fgpc6WSt1RzYD79HYWHfMgmQUhIYYrQXaM48xU+9eQYW0
g3MlHylfakyhcbNKh+rdEiyCSeRIt7NpKjesHuZBy1XxnSwy/UbKouqxJaTvEeYden2pG5bDZAIJ
MMV2Gcz7OmswjQ0sRsSplMwWEr4N6pFKSwAzW/obD/vnQTKaEghdLqzbXJFPZL1Ij6ZSdycsv8M7
UPYeLJmRNL8yEnMUVzNajRAKITjqolltfL8KXRORF+b+VgMCbyXd6JHwqBNqQXPOonBDTM6DQPHB
gbRV8U7SkcTuDnfyuVZFP16w3MThiqrRjF71Q9HpMRA5GC0EMEL+BI6YlhY4X8OkCJA3RmFuBDEl
bx42y0bBZQtn9UPIUWatjKImr1x0zMKOwDmac6Ze1ONxlLS+JaxnljvFYKLKObxZeYGqRnGQVXe4
x+JKfYmOGeDCSqxwNElFcM70blagZz6qblOu+N/MRgU+KPgdIKcaLYGygpgAOrGaM2cINhzeoqan
1m70vnVk2yDsVLWi4U8XmsJZFVDIy8wBi0nWtsMbInB+gIDq+sns0R+xnePvmyGYTFzEUgg/msM2
iPpitqKGwFGlMULgxSlVdLGQDBPrmkhlj7QFuIo5cpYIq9DO16jG+WYVEOnCdWYyW7287bNt5+nQ
JGJOpESy9o2w66REdD9qgh1bAbu2aFKuITqah4//ko9lRlpCu2mEYVghSesA0HrGsupgjcJsaVmE
WtwugeFtKTWRdmTmLPIlTJCHXte6He6H6MACO2xr+JY/VQHYRNSI4rrQMnWnskPaR41CYZa7sjVr
ZMFxr8rv7HtJ/PFq0X+rDPLWWtLxHkXkQxxpRw/EnqqvBTlqV1PDgl9XzEnMxPXKSGSORhLuLKY+
FrDIgy2blgmncpQkM3MX2r4hET6jlPUiwFO4JyRIQJqWYCHpSqBuKJ9XcjWRH9lb/klEcOeM9BvX
cJDRcVesFQBD+m0RdS1sEFQZdMlVkhxJH3+tY6sA91dTm2Tv9Spp1fCcSkr4OMOnNpnQBU85FSZv
lZgDb0k1efBiB32iYzx0AcsJFm5vk5uj/NxNmIOq2ldjO8LN/ojeClwgDkzvDk3OcKMbentsMxFK
YIjACDivRWuYjCmPEJW4EfWTYiUcXKu4IAIkqytt2P//7uK/1M66SWPv33cXb35X2Wv6Ri7Cn3rn
j3/svxuMsgXxEg2ShbBZkXXJQLj83w1GVfovBQgmXT1xxj4ayH3/G5Mp/hdHIB1fsCVjMjZEw6D3
+K8Go/VfqqmghLb4BxWT5uD/rsF40V5EGcoP00WRP1RCja3OZJxPcmcrnmA5Bsaz4OlY+yYRdLVU
tQRMU7nCl7OpC5G8CQ5yE7IA01t9umE3f+lz/9A8/0NtTcMTQ7WM1FpSNSaEP4eH/geGNkSit8Q7
qC+CJTnKuwbVM8yqveqIi2KZHNq/OuL/Xv18obRW4ad/GlWVL0bVJGzAROo9q+v4VnH1DXVdR3Vk
13eivwix/3Yo+R/3V1MVAEWQhRCpI6W60D9HGQZvLZDO0R5UqN0vm73vBsvIJlfYTg/6Tbixtv1J
WfrL0Ll2d+dn90kTDff0z7Evnq1aQb9sWuM5B/a9EKvwKUuDw5UHOP/+T2PoyNR5CVFei3TLaXtf
jCGxm89qrs87SE7qlkvi1Be1Hd3SsVuQUHLtdl7KyT+GMyyZvGbVpMV+cTsFuQ0skeHKlbnGWPWq
uYiFj+06P1i3mc3CsOiW6YF93VZbNg/DOj2lDifXFzoN6/9Asn9xh3lvEeuKqq5jtTQtXuA/X99x
6ltoxxyy0vf6VUid9ox57AZ/JNby8EV7nH5U5QJS3vc3nVnoj3s+j8ppykRSPyMMoBD88c3GWCcI
4RUJumrb01DRfsRqsRz67C6RphN4mPX34/3zKskbNNFrmToNAob+czwkbqQNdChCSSeZAS7BuYbt
+fL9IJfGC+4lo1iILrFAyKo62z8+z0S5xeFe0Rmlsh1CagXvhUT2tQL+btmDRpBvB+GOOPGVoCzi
Kzf0ywv8NDST9OehuyYkkdGbL9DqcC53WKYbuj/OlSu8mHY+rlAzqUxoOA0UQMx/DtNAiQFKqaFH
3ZvA95acntbd0loThZVsrxkvpPlHf/4y5/v5ebT5Lfo0s5MbVRqlxWhQuO1hD/9kHg9/OmQo+z/4
Fr68OqT+fJacfpDM/DmeRnaEGRiMF21Cd7ijGbCsbWnZ3f4H9pVrY13cyS6F5MjVo6De+Eh6F5Fj
2s1qtGu0Luva/f65XaxRH49NR+Qzq28kEZ31nxcGatPUyhlmSU/Os+dtJnK/kg4D/1pnbVTsvh/v
w6ty+eSYViRTNSQVZt7sdfn05EITX6tVMiDxa+d8GF/QGHKUMoJ9LkyUXBpjkU4QVKWQLod8bUb/
5+xi0eGQzNm0o4mKdvHeoH4cPKlpYHzg4UeRr91K3qmEPeRgKFijMdGoayF3CYJDR57qQnWv3XDp
2k+4uAH6lObRMPAT5HUdu8Z09ACmuYkT2D/7n+W9mp8I1iRi0Q5t88oKI82v6cXN5/I12ZBNff5W
L/YGlVJUZGtxamhsPMTDA43sNYiI1fCY1jbUseNATvL6mvnrY87+Zljt4iWriN2gi0hi5jzssM8t
qvHq8IrVxFVtEbOk+jQHLW5UJ99kq+KYOvHN9JjRnQzth2bdXnnnpXlO/+fvMQ2Yf6ps8Nb/+Q6q
ap1h0wC4qR+0ZzTa5dJfdYv82fwp78HuOeW1l/6L6Yr7/veAFxuJaYzJMmgZkHbvJvvVrtM1mlSb
iDOZTeC1V+zrp/z3aBeTVSdMvamW3O48GLKlkEU3RAAeErKrrr1P127kxVSV9yqnViiti5FpWFzV
7P2Cu25B8IqTrcSn+tp9/GJq/OM+Xny+NJqkJGu4smST3s7Ovp/TknCx9fXN2L/5TP++iRefKeYp
0ah8Lo2Z4r3Zh67hhlsKtRvPpW9zjNzyLr3Llt6VWzr/sf94NTWZ1AFTmg2jF58KyEWoLzlf6KQr
Ela8GHVb+lNIgw1xX5XdxJVFJd28+X5W/vKN+TTqfN8/Tcp09RC5gJxbALkL5AUkIZ0sagMEkd/F
sf39YMqXT/HTaBc7kppYUa1LucZ+KTnT5DQepbvIUVcwdHl3kldlZb1HruwMwyvqoBXaKQdpHLlG
br8PX9pTucGMUiyaq6vhVzZV1LCo8yguqKhmLz7UxMrGCrndvM5Xm3SFt8juVv6SMufyf3tQm5fe
P8a6+EwtSSfQLWiDRRxtvHXhBE6IgW4tOs0ydszV9zdd/nLZ+XRlF58qanFJzw2uDCpzuVTjJ4nc
nvylLm6syiU9KD7iKEWeuAg/1iLkJguYUiEqLGbGYDUSQhkX3XK0SYJ3rq0QX75/iIGpIoj45j5+
/Kf3Ty+hZuSi92yFt5YK7fpH0t9/f/1fflefRrj4nBWBfZ3PCA3lqMJzwM2uMvG+MbRFGd5r1cP3
o127not1VhlyBdi+8CyYzaptDyJJ5fH4/v0Yl6fFj9fn7yu63LnVtedbneY98/Js6/Vfm9/ru9Ev
9ocaB65/PZmPb/nTkwH9omNJEp5jpVgazYawBKDA5HMH2++v5usv79NAF5NCKgHQJWbnhfDT7Al1
ZbnWmkJcqk0F22OAbHyL+Q8GIjonDZFQZTXEqxXZkoJq91fZ79/WNb7eH/zPb8FW+ed0aCAqs3oK
7wt1nR4TknqdwW0W8LBmw3puXy9mfHWe+XSb1Y/z46fbHM50tV4iS3CuFUGES5kL0QOdOGIQhHF1
R/b9U+VE/ecFmjFO6sTgAvuhekYQt8IjRhv9FVD54vvnOoOs/7mgfbqXlx9e1bRoBhkKaNvaIFyd
nob500yf/IEQbeMWbNuy0BFUI2xZeXa4HJ3imLidfBAgwboU7ghpRZw43g3dG6kg7FA7fWHoCzKb
R/lGGmztPXwGM7NIb7qzqrKB8+3/u7n601VcfNBAcxuoYjwfdZ3cpCtv0zq9jaByS0zZlR3A1zuP
v8f6qLp9ehdisyQBOOKO1StcPL14qz7OdwYo275RX8CMkrzsdNKG7vfy+qXOK9w/NiAUYSGQc9g1
xIvvsLVKAe2q9VxMMImsBzHtr7wRH2vodyPMm8pP12foNHNgLj2L2/qYn0OkEnbxPt/Natm7uZOt
2/HKjuPrz+vTRV0s6wH+ASK7vedkT/GFjwvlytH6ITsNO8f86fs3/su5/9NYF5NHLsBoFjLvOYjo
UHmuempL9/sRgH58/4wu1nJhtPhQY/MZqto2WCYOn8SGHqhdf5wrulWwKzft/XTw7Wvb02t38rIk
WmtT1gET/2vvpgt3/5oa63RpKdvr68/HXPvN22Jd3M7KQqvtzwPK6/4x8d9o9+7QY2UOz3A5AOZa
+HBBg/E/OSdeeZTWxX0eeyDY4cDYFefWwgIholQLxR7cj1kqfZKUM8qBBC/v+mqF68p3OJu3Pn8l
ZAkFCYTwv87Mgvo4H9XZH+Lgt5X35lbRWRauDvrlLunvd/cyKgB6MDij6OOCmz3C4JQkoaQWVuYr
GAubFXeR3BbJRhcecnlY16fr564vVyZT10RVg+wh6hfnHw0dQ0Ye1XNGOPRg5Muq8cgnz2GZXis0
Xxvp4szjgT/VR8N41hQYGsKxE0mqhZc0ycqVCf3aQBczama1/dT55rNZG2yoXdEkXVC/VWBqfj8t
fP22/n3rLuZVEoWB4NbWc1y+6+pNpt2b8fn7Eb4q3mHW+58hLovlUVLmhh8Uf22M5ioGcMYjU/by
/24R/DTSxYxNWiSBwiiJF52THzG/sRSm1tJwvc1MKoLBQQykLbyr1+lB8+P454Tz9zVeTDhiiRsn
+3CFbNrXeR82H4S092gBFN++Vpz/enqj32EwII0f8eKhoQT3cyTqz/O+T14SUqMuhI+jl7dQqAHG
d97q6r398kX5e0zlYjODnE4W5ZynODje+sdYPc69COLiHETq/Ft1CAWzrx3xvvoKwEsbiA9V+Ez6
/L9/WvWrxmwwlEzBojWD8smEXGOTf6Bt2XCoK3MimeL7d/Wr+ZOWq0bGCudJc+4yfx6vn3IS1CdA
HuqqBgvgISr5fxvgYoJWiA9Ha+89Q31D4PAiCNWVAeY/4PJF/PsKYEz9eQVTj70AQiTFrmg/mdKq
F07wMyLxPJL9+v21fHn6+jzWxS5dg2Os4D4glZGAmAHUUnqfS9Iy7No7UkTBERk3ekbWgfKoGdm1
wcGcXV4qtXjQAHTHYJ0ZykxA+/yw8N7mRUXsJM4sGc1456sN3HB/xF+RCGbxlhEx+zO3AqKtTPy4
rzJuVLTctV68DNVY2kYnRw8tf6UVDNtRRzAFE9Gms1E/qkqr349lO0irxgtlZVH4U3wWjKow7MAT
/V1Ta2hiYbARlY1azrhBHT/oy7ABt8PirjTsvEmMVHdlWES/ytxLQANqRn+PyXdYI0aXZfyXEmzC
TAvZ9BW0GFw/8VPYtEmnP6Ms1t6nvG+zVVpUqTtKg9ivKs8PSDAz+iYnDVgJHqbA43eSGnsfWr02
B+aMhBVoxOqwzcf/etB8Mjpajge+nSlG9DphVEgJjZVkyNZinaHkaYdHpVbS/IDrm5DEBigDdqUh
hCohi8NeSnSsN6lchSt10EwBxezQnU3CL9lQcdM9W8hgjbrouSBdDqnSAnpS+tNIiki0aGJ4QnYr
jqO56hH33ExRVz8j+wBrM3mysckLbbyLtJyoZrpz2bGHDY0bsWjFXwqwLnEJxRO8E9LEuFypneU/
+qoZ3/qIzCE41HguJ+wnBfoMLAJo+6Ut3vH+vgjGah12ne4ta8Mob4OiDU8aBBzrptHUkcx75MyP
Hsq935LSSXtNG9W3sPMrtuAjLy24nugcgEMgd6iKeTdyUX8XZMLq6DF7WnWq40IgtadPDrFA0EEW
lKSGW1NBNk4soGKe9Mzb6dqQ3UKuMlo3gbUTLrpEyW1dGMD3CHren4l6Cm+SKCvB+cap+qqRYokU
jrfMFMjGrA05eQE5/O6BT95lVpPZDcjYcqmohfJbr1PxZ1Dr1jYrImutDGXGjBJxuFUCE9NSrUHK
wQT2mBgKZoQ28xMsoB1W30niKeGpKNsVfS/zrNVN+iJNpUkijlC8gaPkEG32MgTSpuuy5eAP0hlL
fbrrS03jzVGl7KEopuluji3S0cWE1otQJj3PMNddGniQ16FiCwtFCzmEZ2T9gZwbwjNK/WmvNYZ0
w1dF+EUc6czuVYAvNPUrctvj+6YcZxdKWUIGbeROWNXj2BCEApr3pZpy9WgEZfjc6aOylYLYOMEc
KfFs+y3XFQ+k8TCvL+VUgftcqBakMV/oyY8uiiOGue5giD2tJF0dJWfU4LIFkxKCfe9YwazAUBed
Ijauqhb0XAbceCTpUdYuTBgDrZx7IY5jMV63RlK++LqIJDpUYutO6cT6zqr60R7VrjvUk0q2DFnn
3dJkQiYTK5A1188Vxe6nof/td5J5kDttEhcjwsdxoaqEazIJWNXRT+ku1mqf7KsaUKxnJHEMETUe
XtoJyD9/ywpPvu2a0Kf4ZigCD3OtoTqxOYACj8geSXuv3koTgDgynQa3rgQp5fUqfIzVcWAVIJAy
eZUQ73c0oO/ZLSx8JnEA74uJMF3XrEUFu0LBpzNKycugZSF+YxMXDdlNSNMFUMqWX2q/YxJd7gMr
s3ibgxRfCTItYV8N3WQd8k6yfni6KYwYbY3iyc/7yjbaRgaOWg7Ky0gtoVsgFUEr7E/lsa+BVzVo
/A6x3KHPtqTM35hIyx+sUJTXAZYFGHRSIZX80pIsssBXIBpXGuxyM9Gyma5bvhWmEzF1PRQDNoGu
/p3GCMObqly1Rv2rbvCJAsguMuGA8X+pi9GbD4yoHOEddtUxwmxh6f3DNCbHtHNKtCSWz/EpyNlr
ELxngB1MoF3iZtMD5V3Q8AcXJqyIyq+WTSWtap0ZD7Nwj/yzvtNikHrlVlHTPXiZVeJbv4WEIyhv
kmT8EhSjWhYBfP203SfSDHoiPkV6nK2VfE6YF5FGSVECM2clZuY2KPuTlcEdUOl1t3zIk3nm/d0n
vvJUwPxDrbJpgmYD0WPPwrdufOzcYnAuevwgcOHapFxGgX9TaEcJ9KJgBriQfqihcEiLGbV4rBqS
s4bA8YvolCj9fe09iQKd1jb8IfVPXso3pYh2KryQULQcKVKM4W84NjOLmD/4UevHpSyi6C9eEll6
1dPYCUEHefIRZ6Nh7LoUrXYMTj9YkkSN0/xnAtkAWP4jpk99JQwCQeuwE31dfWunaK1bwSovS9vD
/tUn+HB1/53Ax0XaaJEtK1639CqPtlbT3RLAq9mGmUpAxNtfeRoGTmpQqq8qdyLzqhIA7HIirKY3
ENfYtWZajgpU66YBR4N+pyE1QLVa8kG9X1GH75BK8t6ahJ9mU5DEGj1SSQhXlqiuEHrUi6iHN7eM
sBv+qAv4vuh0F6YZizeDEVa2pPdQCUI6VNi0HsTCOFec36SwWg4YsbpEXGmqtk/F/A6I8k4bJDjK
+VkL7zuSEkwyKWIlvS0C1W4niFS1v2sxx5RRDQYKDbSuIMmZgpMi+yuieNZhID9qpbofe9NhTS24
TdlWUhXbkIGakA3gZeOmELRfGn6sRTGpNxQJF0olOWqYOnk/nqSxdeMZ8UbgDyHR0u86DNZjN2xI
tXvHBXwWtXoTlbLAXVHcVqnx/hde5MZVUh4TP/s1kumwjiLTlv1C25JGe8cGcFMgA7aFtKyfpxFj
PICGHyzb/YKEjOLVqMWbsLZufLQMcZ05WjQDuQtxWJVCa0+EK3lsKYnl1ewiyCB/guNYDwb8xGny
1MfeCHZ6WO2IDMO90DhKrm99WZpsKGa1I0WNuojk0QSJ0QU/x4bFNxukEOGy9LsKQ4qicgnMyVAo
tYmKYFeQtZeTpgZs/XCVRn6h7IQkj1lDONZnZWk+eGGNUh+J1gm5M3YhmWIq9hg005ARhB5no9y1
s4cTGXeOe2QJvBLUnaaxhkAxT8iBY8Xxtkav9LizAqhmEnulpHkj79VtCxJHmmLevjBDqYIA14BV
eh1qnsoUPGo3A2FVKNnNXyKosL1JLtleJRQO/0mf48wqsfaLKfAKLieYMSNTshWjeEXixmhHSoKM
lBSofTnq3ms+Qz9NMVNuFI5TrvfBBK3HIbrnTssvJsgso2sd5Nmjk2ftqu01cYtsn30WlJpTSvLu
pi+BxixNjxjjQYXGTmq0/CPCGmBPRLXHS7PomreqspJ6PcxI03CIM3ieTbIZJPh8Kakuizmxzu1y
SX8bGwE4mid1y4HMiz10hwD2Rl2JZ8p2amFr0QgT1Johq3ETB1TPcmsPy42/gL9a45ZAfteKuIly
OSB6hSCwehUPubkmIxjNUD948kuvFfxHnzjxrdiCe43VzFx3MwJW7oE/VLjTnRx6yAIllbIYRDF4
UWZ8rCWWYroLZqgsqAcVzplAHWEggeUhxq/9EnzgaPUPNK0kB5Xrl5jpdMiKb81Y1eaiwRO5xStk
rskaoP+cZWPhoGX2z0PYTK4QNhiFeXbYGbTJfJCNtLntZmwuO3LJTUtQusYHVReqMM4ck1xyIhMG
7E3swiDx9jOTtwPCVzv6TOoNZmavPNN7Mc3q4QIg6nBfFCLJMA1EgjqW+d4kz2o2kDIt9PGZX5za
HINLLgr67+qDt8XZeGZvKaL/Gycp5l5TiPfTDOkKqEbc9WUOSS8lxnotRJhKsqJT9n4L3QtiSHlT
z8Qvke3uqzxTwPSZB1YTZv+WgGEgAlEOPQjwSgc/bCaJtZZQbeqZLiZAEGhX5GkoxkKZ+WNNGLUv
JO9YL7xdtP2Bh7ly6YlrNSpkVvi0HVMabE1xSygEddWZc1bPxDNTwNTEab5kC13y/xRraO9Zb+wo
FIJHkwDh9QUANQXQCG/MB1dN/2CsBZjmnBoeAFZSVTQDFpwuMO18igvtxI/SbewQ3kMWg22TZ4Bb
oc8st3LGuhnEWbA3yxIXdWZ0a9VFvcefjus2yLVd94GHIzAFVByp09OmC00c4DNJDiumEa+9XBHf
qDnIu+GDPJcU0jxtzUA6VkTYdFXZhs/hDKzDHFJysFHxn44z0K404M4K8UiKdoiB/nYcOH26SAK1
ZYHRHcgeaLxSUyU6sWLZHv1GqbdMS9m5xBy/Yyb6yR+b/fBmzJ5Z+9krriDDJq3RCJcDR5dlQx2P
TUeh7ytwTOaiFWOwfSQ+dg8CYTsQiKH6yS2+EnEm/UWS2ugQCuFvqjMJsP6AApISTsRCDPfkzWx8
YY/mCN+SMGnKogli2a5nv5AKpmuPlVfdxgOgoEVLjAplrRlK2MVD5dBMiM8lfpFTP1b+T5xGzVrq
0/BJmNGGEThEsibBHfYz+FCbEYh6pXhP+KD+D3dnkhw5km3ZrXypObLQNyK//gCAtaSxp5POCYTu
pKPve+ypVlEbqwN6RAUJWtIy8s9qkCkZGRGuBoVC9el7953L1TwSWwtVzGy/J4hju0+FMXqFoqOt
x1pt78OZsEhjuX9QZupiOvMXaZ6uz8o3KGMy8xlpwZ2ANELS0kBp2cEbx1GYKEfCeu4fG24at5VU
eudV25KAHitVfuSemtJABJFLz7uCoE3G0ExvknurtPrzVJOCM03W42fTyItV3mRYy/d5v+4xALgR
cpqRao62kMLFLMRl2FUQ0sXeTWX90hbl9zqELpSlQn0vaoN8m02wjuEDhFJAkCsT3nRF2kyOpY5z
sqNt6YgBdyrGTgW66ZzSNfyGErzGT9HHEKkD5UAeuE9p3R2M1LCFRMEKzYss4YcPnruzxaEQJWQ+
dXJTy6N6X2sxZf4wmRqnYH33mENl2T5vBuEMZWxIv7YBRClXM5xHYGHMeG283KHkJAEGupnm6w+g
x/GpyChhWBtJHj31LPDjyl/HsDbHnVEn0aWv4xALOzOvnamWgzujHnF4HzQ80J0MpCDwcKTwd5Hp
DTK6AyFvD5aglLdDkpi/NI7/qyEa+jVU6nayzW4w5X3Qd4VkN16UQ5QONMi4KfOAidrwxvDyhG+p
aIb+CpMbADVZY1Ym938YkHs8REOa4DxxLM8Toh4LvkeCf0Jj6ZFtUIG9HP0GIX7SqTuhMyfu/rC9
CCmN+qytIvmG5nm2DJMmtstku41UmRRuS+TnY62CWN7CFvSKGHO80qyEtnttNJ+mVNGhj8XRfU7X
23mGQ9Qmj7vpoqEf6gYSknJVaWJxTzylrv0gFDe9GieSE5CO2llZXazKcNAuJmGSJeikBeATaJEt
EX1XshfSuTzamqFE11A/Cs1ph6ggYpNppOVKrj4NVSxsLV/Hq6hQjIcc+vZjhUUml0PZzx/rSKr2
4EVoZiZ4Ny5wghGfdKmNn9I2jM9AusLJk01zo0oqoNe00IEGRUoJBRtHunHkT6nSGyxgyu3gqWyf
tD6sC3Us9oBh63sGFzcR7pylAwCrOehK2W2SEgtmuwIES69OpPCJYHURnnU0v99kA1CWxtcm6v8T
TQksmpDgPpN95fvkNdY56v6fYS/KFzhl9ITmOd8ahCoccEXZPNCmCFWrMPu7FKyWC3OKHEbJ97AB
tx+sRQ4rjHtGmaBLMS/yGDkUzXXNTu077zIyq+RJZY98yduWPxEqrXXdcFF+gk+V7TEGb14LT55+
5q3ak/Oy6tFp86AM3BM52o+FCVNCMA18cXYNR7IqasvGHsnwms6E2/+mC/DCw+wVtRdW1Yo6NsjT
05WQjzq9TwMuFUYqniU0cL0NCGdXcdtNtyWyW2Hsc1p6t2gm+jzaoh4nd6qheQAl3kTCEJrxWsFr
uV8ld8AzbMKrlbftVpJjfcum5EA+C3363607ff4Vi0z0lLaDgvhx/hWdC4UBzxi7QjYA1hYRUIla
WSw6W55uf/cAJb9z4f/zg/aofjP//JkXYxVCwFj85X/9/2t8SnHri47D8Ln9P//7fbfhjDPlX/mj
21AV/6EYFIRnhxVVNeS5iPBnt+FsoYK/AtJBEoLUfFg7f7QbCvI/DBw5ZdoN6fGBdz3/a3+2G0o0
I8q4ksA7NUjP0hLwd3imi4oT3YY4q9JvZ4EIVCVl9lZ9X8RQ1DbSYKVwiQtgaUIJV7If7ybk6nft
531H4Sfdh05LlEmdkP4JHuXNJ+RdDS2qFb0keUIOcgN0f9NsldnYZH9KP84cLOsxHwdaSpCw6BAs
YC0qVqhymIH1MtM7KRzzEc/uMdn7mjT3mXNc36tdba5aOsIvPbUADVKrpXlHBFzeCaOn3zcKfpB2
I9O4HHM8EnY20FchgswtJxleihnN52GzbbyJrvOx7QfsmPSg+64SH94NgtQkW1P0wh9BNl83fclL
SfAMg3DuS6mV2LHaehMgZmH40WRUjSCzpzp2n2qpIxGePDIl6RjCMCx833ipSIBfVlpZzZmXdEyp
RWrBTSHPHlOCOXKGKxPQog2PSx9IAeQL0rTQo5vnakQH1dzYhVw3jpTDOHLXojUyErCgUKjfdpHw
gHfLcEXdLD3nXqzFjhjBNKCSEDbPSLrzp8iPkr1EOkVxRnW07nKINi8RUMonbPVA8bUgCqGjDsQn
El6Id41H4/9mxEj6EEmjsAK4n7vYWfgEXZ4YV2tPmk2vgs7gXjThPa6tgDOCkdESGXJ606vEQqLK
EQ8rxejyVVSo0lMXRQAKSpli1QWNuv3DWDf+c0aEyV1CnW/dUimfN/HQE9R7xd6r1GYH0sP7KccG
GnHL6/snFStOZ1JasheETDcCt8GbCqjQxjRgaPVlfYtzn7ehqmLu+4jjEdAT/3A+qelz4zXqQ9OQ
InUp5vHes7Igmoxjs3pUeg7fyk9VSAsSN8wRr/K9nirGVmxTvEJSrC4gjpsR7PG4s5yYBs1r4hSo
AkBaisaRG5bOCtdODPB0zv7JmqrHpJnMWwHw3jk5E+GMcADHvVaPun1oVumdnmQKKfmQP8+f8uFO
hcJFoYBi9vncTSuzTgSEiJJSRE8k8eU9VgNDRoIuJg0GPbhLnMZItJtcz6AWDKX/kscqfwKo+BFJ
I6bjybqQ+R3VgLk6FbFIvic7j8VoYkq7OjWjdtf1rVavYGdqyENqdOCkKBR3lCLodyBSeIVxIUfP
lhRg/hYE3Y1Goe+iGpV6K+HzeB8Ca7gQfD3apNgvnaldiG+JgLmNCa+SjHdHMjppIbvAs8cqJIXI
fx4VfpXZdTERe09VIY929hYIwiN60PKwBzhWC1sojuqTRl8CciBLkcACjxizC5IX3vqRJ5L5p/h3
X2Fh9mDNIaiQWkSjgpzzz5rA/6/EUYzPcKMqTVeAf7GhWKqu+xxvCwMi2aEI++JQQu24B505XUyh
Fm+yOSju5vAYco++l4rSWtU57vT6HEHHXjldBdnUXUVB/ERp9tGCfDfQ+GRHAYHvtJPK7DoCMqqk
TbmNjbAlx5F38o05xM1ZH7fBd6yILbx9B0XdjYNiXGSpQZz/FvJDDwvP0reLgKVYHkB/rHHZC0VO
pa0G+QGLUAvnk5n6rnYu/ukjvsGjrl7zW03LSeg6/9EFaX1VTB7YFnB7YrXvapI4ZEQl8SYILUxi
hiiubjMTr7lDlmojZEhJyWJSshHSoM4aFdTOXicCMa20eBuFjTheDATc1Ffy0MXnT/puGkF3C++D
jz3M42Eg3CVT3dOwr1IH6/2fHaB2xwPDeqYVbfvdJ+VzmYoZzPhRqIWfopHy51HilQcXSoiSuEkt
yTdR7YFOrkfROJdoJsKRp21qHYygn10LmHRruIjoIz4Ak6jaIdv4XT6JsngtKkl0EQu+QF6VOXgF
6CJpmzItoEm2qYZhVdhXt4nZNTKIDj/CYDFVxW+xLDT4sQoUvXXdzBu70Sd2ga4dpTPqMV2HW0dA
EgsgivISj0p0ToF2wNy7zpW7TMn6C7XH45OAMXxsNJQAvE/Ivwa4fVeFurvLhxzar9QDXKkCrcVu
Ev/CO3HK/bOZU7A16imltae0ygfcecdHWbDy+6D1wwMcTvGuLuVph22Av9Gz1PPtJG4AbLatv8bg
Nb6AgBPccrEYXo1RLDQ7kAfzZSpqzPvENACAR/YBoo6wM4bI3/G+J0ohnt5daL2qrSvL0K4KEzKH
3RaCtUtKg+NJw+z2IA2F9CBrvfYtCywvs9XRL0tcgSRNvO4yUyg2ZE2jTQzX5qGTZf2aOp9wVk7o
yFeiUZfTatI8g20gzoOzYagTvqGyn8Zt0VnJoeqSNII5OqX3ydhOoyNRFglcUg3NBqdS4VuG14nq
CLS+XkuGVCmrURI0O4Q5T03T9JiR2HRJCUAr6gHafvdCL/kZ4OTV430qhpxhaZ0dSPyyo6V6BJe7
7HTlRjRZJAn65m81XcQcAYFY4YzVd3hU+HGZ/sgENdiJ6ph8U61Ccc12NmkopOoO9qgENZdCDahy
LToP+VHnQy9TEs2lmRIaCIKyzQT4PyV+8peDHhnuKFrBPsalGO8DI3Br0MtuxqX9HMVLfSE12bx3
9zo205HQHpTOLIpHti7cO4ewPWM5RjBxEGE4GU+KyLyqcsB8kPa+h3LcPZq9IhSAOiEzOsXokfdA
06Bux6LzEF205nBbUEiFOYVFZM1pFg4JVUjqmjYFb+6/mRdUPz1JSai4mvlgYXXhKet2qGSH1Gp9
YUDLatZZ24cVzkXwk+tiyF4bXVP2njVlazRllPIGAY6XW+o407tjJIYpGYC2uMNDRIEVpcVi4hrT
1P+wBEN/UgMrvJ/gRd8aiVGf6xF7KjVloPlyOyHLYgaax6YLNRxaFOJw22uH5MEQUyxbgsoo1j0F
pw207v7g4dRz3/ZFcdUkIKFoWsMYDVsu48yn6u5KbYWxstE1zV0+Gm217got+SGlXbIaEx3CXoH7
6lU6AXTjHbSOVU3DoRsHHqIsByZHqqd7vTa7mygMejcF3vWLRlLgAEUGVXhqy2F2zOFv2mU0qgYM
4Dq+1oNmwBzFH0wiSjWXKYkmFLRsSW+V1ygL+tu+xduijibtNkylECc534jSdceEz6mdsd7qAVVF
gHScjhnJJk5gnzIQ8qc+sOyytsaGfBdHUjfq0uuQqkHnAj+3Xmqhxga3wy/9GwHazAoCxFXZosQu
rI2FeW0ABPRtUn9V7UiJ1b0mYGifmRF5pfWVcIhJ7cR2Y2rFa5j0GEG1QyCEa1lpE83x07Hee4lk
+g5p1PhaI0H3symm8aUvx/JqhHhcQDhsWYRdKItz5bzG2ws7P+6wbQvdtST3uUqDRmhtMGZ6vksi
TQ9dQEUdlZDSa4i9RqPGuwD1y3dg9OLWi4d0W1idFzveOIFc5Z4l/Yy9VqfwE1tsUJUa/Syyvnno
0Kt1jpyY1a+kjoW7XEv4KRC90E70gk51r+pgDyf1CPBtEkmy88/em1XYUhaV4R47el6EVxYY3Z+C
Qj+tSyZtumuJKgI7SDGDWCn96F+PjU6mKORkvpN6g91l9Gm4wu63rQsHJG39zWsjAlXY5SqbVphf
T8TQueMRJ9/6LP+NR6KdPzLSfBFNdzM8Y75U6O4AIurg+z7wjVyUNgkpwfmW0oUPSTXT0dWGkuvK
wC+xcaYqRubRgz4EjUr6+UAbOykpNj40Jl1OMc3OR1H1nboPvARzODEYnDEK9NE2KOxcTAF43U6P
mtvEMupnTw2LA+ZE4QZYV/mciGl7R1ect1cjHM2IbKhOhobWgXQqqvHbENbBhYh/1S1FSXUDu4z+
vG6gergupk4OVmhQcL3GTbm0xVEiEym0wlTZgFBLCHwtf7hCiq/H4Iz0Fxnf2pvNpdFHkdxFGhFc
Ry3uiIrRNA9BINSPXeDlV2bZCetYL8vvMNe0DeZy0VVWSjWwDiPEPHFKScvjSlQeuH7BbodSl9lj
EGvIJIRYwx1ZzXceVbpdYYgCwoW2uR5VEZytNuTDd72CG8cWo/f7VNSnbiWjsMGATCrQaiRjnbzA
sCJ7nZu9dBiGmJJYNBjBvHissnHnLQDCu9gYB2UKyoOswiyzE4Tesp0OA+ZaZdpq28yMvWf4YeoG
ViENjkVe0QHIBgp/A3tkzda6UKSgo7QX3Pqg2I9UssElpokXuiXefZdFSfvuFobBr9KYxGukAjnf
uNV113KlTLsmTqUffSEVL8hfiles4EJUEwoFAgmngFCR6PovwxKSaxHt/SKtLymbmOS6ioYyZimf
iV5tnMtek2Kg5iebAHncpRy347r0y+myMgt1MyFUWVUj36tVkPAMAS06Q9EQJFS93K1KXdcA7/vB
WRR6XsCKI/grpVi/7epU3SoswBXGa+2hK3Jxi4FbsVXyBiACsjmAWioMyQgONwSESR1uZStsHiZq
gi+675XX1Mejg2BJ3U2NyAfG15hQdB/72u7z1h9dwlVp5ycpl4piinzMMUrd31pGm9+SbZU3WCn1
5wE6CJugSUJ+ZMgbjeN/5eVVtZawchy4aZczEFJFV1Jovb6mMlYjrar88M4YM5L1OKpvo6nPD0jd
hi3XMfW8NtX8ucCkZd9lSrExq05tV0ptQFxVtWQ7JGw+On5qDwlVpwvEOdmu4x7EVsjqOMNnhOKd
0ZB3LyKUm5EpuhbpnCdcS8H0l4l8Sbld3kSe0v1omelLqaX45aqZ2A6zQFTbGpLVgDhsCvQ0gBJV
Yxww9RtoWHeJ3dE+aFX+TcCQAtp0IV/p3JgQ0AzBPs+H7LoFQod1BvVo1yulCjKeJ6sbyui4GPY9
hrduLnVwhyhP3vW9OO4LVl+8yvrO5HBvzQt1MMRVU/TeNgIMvAJJVz+QgixLqp9Rd495S3xOu/6A
42SHpZYuxS9xVWcuIFvjIYl9voXBui3GmwaYXeik+P79kFtMFtY6GpjOVRTJD2bTsfS8izK1tCf8
fHO71vG79gqj23QYg0EHD3F9DZKu/4Z0jiidZHwvsrMkxgG4bLiLq0GlmwfuKaTAuFL3hRAFh95S
QG83JvJNHREBbGjybMBcI+qT4wBLzinVMHkdANgWay2VuBSIqYlCMw8UkvLxxE23ViN2YLVuimRf
YYJ7q8ioKYzR1/AhL1TvvuFSYqCVrTLZDtTZZDQrc4zIW7S+l4Lq+c+qPOI8acjWi89ZxNtGfnyh
4TVCs50wBpc4C1dQSHWscQ0Mx89xikGqoXfWJUe4EMIvKVCgSFU8kjPSCuWuGOPqFzDg4AFQe+wO
qVmtdNNLMOLR8/EnyFPqupVZe7eyVAvrIiH7FGb9dQn73jtVQfgk/DdAS5Gy101dVEXEsx8zlFRc
Uq/0g9geHs1NtZNXxTq7nNvOu1UExRUUxb+QUf9YttB1eTHoQoiPBckY6ipJy94Z3GGXuIErOLh7
7pVVsdFvvs6Qfu6nWIy2EM3rxGYV5osYw94WtPDLK8oWh5m28faIbHDu6Uec3bI+KvUXgy4yv3Us
TWFlzqjP3J7WUEPP6FfZ0oHhRrtp7eYX2lp3lLN+ah3vmqTYtoclmznZTt+3F9pWS5l4/re2VtyC
92HQ4YKThItb5AZHgkPiAS+FNsSl2RXEJ9XN6f2c7u/lc3S7q9+FiJMdr6fWyqJJZDJ6uREqJjL+
hlh9B6JnLZ39XisG8kN+SuL8Uf34UPx4n9/+3IbwcSKNRfcX+VJiCIWJ1CCKTOeJG7nVNj8PtsVG
O4G8+NzkPY/FuUvnjaxpkr54wHroYhENLQ9Ileeb4mZucZuCrGpdvoWIb+EUdkZeFAh+fwl/jbh8
OsnCa0LKebq32pLDKPTTeW5/mLbN1tuawF2RpKzm74JqBe2wgouVsBNqm/D2VDuOdOrHLMptI3oH
Kel5/Gin09NsreP93NfYrSawDzaZwJO1NZnazefP5N3zL2prxljlaI15/uB8WvtbadtNCIHOim15
jr4EQGHrwD9L1zNfolkPfe1Um/7MW+m/W4P+VpHtsnjFQ6F6fW0Oz8V/zv/q/6vH/dfHv6Q898ef
7D43zx/+Am5w2IzX7Ws13rzWbdK8Ffb813z+J//Vv/kfr29/yt1YvP6v//H8koYZ7kBQDX4272th
yLTmcs8/L5+BpvuPl9f/2D9nr8SbR/7Vv8polgYLE0abrtNqPW9mf5bRcAVEW3zMFVCQxX8YsJ8p
kQEKm5merKc/y2iy8o85rymbFsxCnEr/ni3gYuPRaA4jmAEjJ/HBoL6cF+67Ihdua6FZF3rpSGa2
o61lVWAejtNfbb+bniPFtOUGoEHiw2VHl3VT4adzIn4ciKKWN5bUO5x6RVpNW5eb+VxKz4XrYCvb
pyEny8b+Pwa0DFFVKFdaMy71/ZOhHNc6RCG1M/zM7op2lZHyjRzdFR+b52GTN07wZK6LTbEH6Pi7
rvzPd9bFETWPbTCzc1stC0lWF6dwjxZjDHq9cvBJXHX+qycYa506Zcu9UpdUHA5k20tQNwQGPqbD
TsXAnFTEKi23RfbaKuOJ2V9UGJe/R1vsvoixDKICGaamMK6E/sKqfxUiVqjIQz0keaTYv37by1W1
eP5lX3GPnq6U+ozOLbW8EDJu8Vp46Wd/bC3/dJ4XKgaITcyzNBNnJU1Dq7FEh+A1V/J3OSH7fYjg
79bcK66/ry5/YAHjeLfd3sGwQnK05+g6OYQPXz/kMvr5PboEuIgbDb9iRvy+X2HROIBtsGgqEvfW
o/48HsIVSRSIs/15e9cd9C3+KydW1vyVvOtS/GNI+jkZlsymtviKujIeAVRXGbaElZ36OBzWt18/
1bGlK8EM/mOE2ZD0/UPRX4PHchrQG6vsDfAfYfhNoL8lJKX33xtoEcbRHoWzkMXO45GL7BRU33T6
CcZVHt19PdCxncCQZBCvhmJB4pMXO8GQUcvsYsjvUMJlO8ltfJxy21gnbnzQntp6pf5M78x1vG7P
Tu0ER9/XX0Mv2Xd+20lcTvBiwndVp07aAkPCssX9+glPjTJ/ju828bhuwzL1TRDj+o8SDWnHRfDr
EZbR1O+Fh8oCfy1LRRC1CGD8hgr4QJnEgSL26P1qNziXwKpSv5XOnZevw41uS075MrrGHqCW2/PR
IT9Y+7fWy4lfMkelnz6Bd79k8TYVNROqVkLKOMsylK15NbiI/R3gvTfFCguS8/JccZIVturBAT++
/vrr8Zdw2T9mwqS5mgPN1JeR7BTWbddT4uIgG1eIpTbmzt94u/m7FzbVxnJbp384GUAe21ERpP05
qrGY/0TTIjMkne1otwg1XwQar7Ye/blu+712y10Hb3pFP8qpLe7obqBScFJk/pu24Y8rK4+Ttpjm
T0e6jZ+tn94EVTu5NC7k2wpzIzQaaAgJ3klJVCd2uqMP/G7kxfaQzRVdj7Y+pyGtbBajC8bXafLn
r9/mQuPz+2VqNOAT/yiYbyx2u0qWykZMGQUu8yqYdCerrIu4CdyqNFd+gGZVttZztuzrYY8fHdSF
NWbWEInCPs7r2EtSkchEQ8plfNO0ZxiuHizHwlHIRtXsEoyTNCJgOMUcObpTaHPcKdFyZS539ymd
6GcJeF68fWwjR6NzeeLJjn6eoJdlSwQ6yyH18cn0GLd7jFsJ8QJzFyf9HsWN6w0jvUrRCs/Al17s
kTTFmyL0T3yax8OBd2MvZpUMZTpY+dzytYFzSDqC4G+bnaX3M7umeJZhGM681ZkvQxl69/WTL6fW
ktkadWyFTf6DD/hiXwqiWqpHmdIToP5wP4y+tOOwHv7mZ7EcRfk4vb3UMueNyoMF8q3o8/3JEe6t
o1Sd+DI+7fjLkebnfXeoZDGd581Er2WwE9bdY3hT3oDlcYtzvV6r9+E1unU3d4wVZjtk7WvqC1iK
2PLWujoJ0j06tRacSFMmmv8E0kV6pqNsialrOSb5HO1h2FpOuqOhH0jIzCM9lY9Zbntvz/7XgEuE
bqRWVZ+ZeDl2Tb8zejo+lRghjbIzmxOJkSMjzQ4CRHISCHZkGx9nuUnUEsM/UlVxflFWF0Ua2r21
7fMTwL/lbsoDcWajC4f0roD6WSzOMS8QPLdy61SZ8krD8LdML/YFGfyvv4GjT8PtVFLgaXLvXWyn
Q0K3ZCXpjZMRGxjaXvfoI0HFfupYWt5n3h7n3TiLTaaemkkfPGzczCeSywRzkltu1N6O4AlvUiCm
w7fpEJz5kl0/eDenEmfL1Ir2NjwLEWgbtyb+x8eXhvyBiCUMsOC7NnbGZXIXOPFK35v32W5y5XtC
I/qhn6hDYLDl0KSe1TbXzb1xipx45LtQ5g/iz9+xmG5TpC9sNH2qwEAac/vgb+uN59LySwbUVtdU
tFzpxC63FKt+evbF1JdYbOmhxSuu1uZmONefD7RLrUQSCG68omNxzxXo1t9QebylykZaTRZtKQFR
TOKd4OhUgP0pHHt7F7Pdh4ISykCr+/FdBBQGkccwBxlx10p1gsc5Hkxcbzdf9RPqq2sYkie5c59O
8LdxDW5Kis73xOAfx421IKbFgg8XdZArO3RF/aAmbIcO5kwX/fmc3j91wny6yMxjKqJJAhVqAszc
xfmmB5kxGBpjzqFvc1mIbrhvzigH0iZgnpEj3oSuSIfuyWTivJDex9xvA0uaRPjJJUoT5+3l3VnQ
BUGKMqbsnNjvdrkFd5pfAImnz+iU0U5h4+cz7PNoNF8oBhNsGoszrhnrSilqbMey88EV7PYVWDst
I9/0dcyzGXdf71lLyN7bilakv4ZbHHSUg/RqmGfVuJ3WiMe26s7ftS4t++vw74KZ3gZjr7fY6Yn7
kO1+nElfr2g5CkccvehCDo07Cq+KhUPo8G+cK+/HWTzUqA+K2RdkYFT/4AeYTiJ6DarnQvJOnCyf
Envz2iCQJVspzopsXfr4RJPv6wWtXr/vY6ianPEwbBGWOp7tP4rbU2jlox/B+/EWRxlbTyOFeo2F
577rbO9addqNSR8pyDzrMMKyz68o5jih+beD5+WTLt4dFX8ljRE4O1oh475OiIsU+evFeGxH1zQZ
2jBKSBEBxMfJRFpfqLFOEIne5gYBw1kfDuuvh1jWIn4vQdJlqmYRqGK183GMJKZfLYXVRGBXJetx
FZ5JtPuYaPtcROdusTltk3T8sf4acnlg6opGo3RXw+2gK3t6CgrD/vqpjgU4cw7wz4daTBwtaGIB
Nql28hT5X41uLLmPxsf/3iDLPV8aFDFoeQxLidbiVNj9ZLghaPWvh1nSw3+/IV2eGcWSoovL7db0
C10LsQ1kn4+ujF33qO5lJ10h/TS/8YSO+V3ahBvtWiWV9ZKskAmslF2wGlbJ6vSOdXRmaQ0yyZ1x
AKiL5VIH+WhZHTML0umMXfQ75jObqB1P7PrHjhjUkxxwBplcPoCPq1IQDb3UAoR6gYA5CEZHA1go
SaUreLQRQ574zpa1z7cpZmYZj3mmKWmxi2T5NHSlyrfcO6KDlzpIbxgVFyIl6/yEj8KxxY+5lS5L
GnUg7Gw+PpkOYgSFAN9bRX5BUp/C4NR15dgrQmUwX0DxGpSXRiNmXjWRFWt8XtqLp3MlmgQbNdWJ
ZXlilOWlyIytGJ48QTc7/loIvlvkJzDpdE8s/vm8WJ7+LDeyB5aE4N9crDcPd+9cmQM6FdFE+yu7
k87JNjr5JnPjbbEOgTPDwZwcJVvla0yoT9/+ji4OXNZYjTSqca4t1qJB478GAYQkjCetjVK9rDtv
H49IaIqOBlzPF+88yXqoaTnvO2q5RXrx9SQcWzLvfsAbGfRdvIUGsBXquq2dOh4ktrLqmyBXJyL5
Y3c1yogKxkAiE71scE1N3uYkhMR01nA5JHq1glyF4iEqcCrAiePrJzo6p1wKVTJDhHS82o9fwaRI
hRYnrB7N/s3ezO/9TXSRrcat+m/M3ruhlnfqrNOLAdkaEUJxJQiPqfF04lnmO8Vyib4f4FPIE0cJ
2REGGLvCbVSz29M+nmzQCrbrNu+D57GrNbueusZW9VlviXDx69/weYVQ/+XVGdSIAaEsrwJKw/89
9cTIFkkXc65pFCcCu/mFfHzIeQSTaJ+d38BL/eMLk2saL3of34r5sjHvj9UKv6/1qfbHI/Hj3CAj
kf+Y77HS299/t9ZlqdKSTOZJol1ydbjL3HQjXiY3yG/WwLdO7Puf97CPg83T+m6wcUzmUnjF5jIW
GSXYmS7WP4XZKfXJkt3L+fJxoMXsRbGRwR/iqWaEPeHcqtkCULiL9sGJc/OtDfXje/o40iK20mtw
gMgEWqeE2ms+CzSXrSfu4sEaS3f5fjZP69fTaijX1UmE9fHpNOeCvkJJRls8ZdXw/+oGY4/DZPu6
ZdfJ/RR9+3qpnxpk8YCD5WlZWjcdGeXsgZZj0DnAJLANPHFOH0nrzDP519MsYsim7/scE7OWyo6E
hIx3tk6fx1Xg4Ap3OXC1H9f0biBWwB1A2/9Wgp3MZ8zRwPJ10gf6ljqHC6cu9paiMQI9TAVuo5eg
G10cw1bTW3GNDNLK2J0a7/M+gsZEV8mf0LIE6mDxBoW+CkujZXLzPPpJgnCTRdL26/d3dIXiDMvc
shbIVy0CoNiXrLEoGSMrI6HB0LJSzsaxHbdSBEtqysSYLhixWuU66NSJ9DZW2HlGm0VlrTmlB3vS
pO68jeQeM+fEw4V7tAYoQ3JNz+TYxdmps+rYpFgQogk+aHKnkPFxlyi1YoJFUXdO9dit5V/NTnem
h2rbjQhpbcWJVv7lqfdwJJ8EjPfdmIvzscduOwfXCVZzl9tkrQ6lM6OpW1d/BHfonM6cfd7fPwy4
jDEKuGBtlLS8FUoaTpf3gpvGAt5DjZycUU+oXF3LpWuT9o+btg6Fv32AfRx+sc5jIrzakubnnc4C
BL9ZeSpe/Xyj+DjCIsQfi7wV6WTkAVXflrsM7NfTVOTOSGeBUn//epEf26QAG1AjpZoo6svPNtA8
r9dT0JNhq8Img37c4vCXGquvhzm+Mv8aZvFMQE8Sv03D3oHteU8EAF9Tv/16iCOFH+YN+RJtFdxY
pGWkpviNItFkidfnusGdbN3tsnW6KbbpRjskt9YqfG0wUgWOgxGD5Vp3Vr7O16AsN1//jiMR44ff
sQzjrNqgljjTPFXyzAX2c/E5iFY3WCUn85vHv765cEfMLyKpW2yDVh+GSdWz66rXRKerWVAcrHW3
XwO33YwuRMaTUp6jK+bdkItjraDV0TcnD18w0JReLthT99wE4Ym97MiCmRMI3Nu5eJK9XYxiqWY/
TYCxncLb0a5um8WJ5XJs6kBhzTVlC/dm5FYfN0sdCPfgCdzX5lOzCVezUaCarWdQTnSWwh1d/0oO
pnjiQzjycX8YdfHCusJUMBZl9uKw2gTCJigHwrnIHdqfo3dqJzmSIkaxSKudPH8YpKUXn51vGtFg
5hkFyL28N9AuAki9Tnca1nHGrnC/XvhHFgbySDyBSLhoHEGLigYaSWhz84TSPOkKkLW8hL3r1Od1
JMnEM+mzMApJlAm05eN7U8UxMHKN+59wK61xhSLcEFfJpfrdfDHuw3v1cvY/kVb+Y3aoDsZuzuSO
e83t1ubFKYudo4uUnVNDHT4bYC8WaV3DuaSbvXN8sd2JfrI3wlP789LFZw7IyU78NcYiuPMmq+/9
LJ1ryI2b0LK7LmA62pGbOiBjXcUR7/A45IRnMwuhXp/4Do+krefxDXX+GaryiSeVTIWVTJAk+EyI
XWgJ9W9q7F9vWbKpXSv4k5Lv8r/TbHoZunRXf72mjiR9GdcUWVHarG3+tA/UtH2CswL+e5g3uNni
SqjtmWgzV+WU3b+1v30YcTHhU9x5ijF/Mwkg9T4XznQZhh5M0ROPNi+ORcD8YZxFsIY1fVdQkmTx
5NImFl5GgbbuetcJv/6tKeTDRGxKpX7pZmzRINc10SwKWHfu+IxnAMfibFcSbLX98C/YPx39LPgy
/xxw8WSl8X9Ju64luXFl+UWMIAnaV7q2Mz3evTDGSPTe8+tvQnvOioNmNK503jZWu6oGWCgUqrIy
QdBayTAYql9TipcHJosvr2k11AATAPgBSpM6Kw8tD3gOzWWPRvZcnZKpPoCTHgJA5sP/ZobJbYNA
rE05gxlfesUUhJUGLyDCuGxjbbMkBY8ZdCeBb2C/jtbUiTKBjcYOcwywNMk76Hs5FZG13VqaYL5H
j+lyM50MLAMzuFqd2fL8NDWDfXkhq0d1aYbZrRHIqkHSsRJEqtoZX5J3f0O2IcT6ZMwDPzQP7Ybb
WV47RFBiRT0QYjEIT2wEHvs0UXw0IpGAkM96B/0rG9P+aPEm9ngL0UBQlFrisw5xSF5oWt1VRH3A
eoAxBOEYcw+VpA36TEBJJgNWO55sdQx2aZs6nG1dee9otJkMBAxuPcwEfLcDGqlE6DC6i231b4Nt
tm8/Uie6GzYz6MPAnmGhALrp78AM0twLsavy7NMHDRunlvbZV7CWjz2Izge7dkS7uJMO0ZW6AfX9
/0PWa62SAawPRFYxji4iK2NshVk3FDroX+z4qO1zkH5A5ijfmhlqGJ2jxzbl9gMew+4+qAC3dudj
fP7AlyJfS+E1sF4AniFRoRmduQNEFJ/lokNsFvfgZv9PuPRfKDiCV0dccyO4D6Z+QToHuWPGFLgL
BUFG3dwGUBZM854CLrDZ5CBu1oIMCpUqGDRRsDRZ+L0w6QOiDIyYmKXAaLSlY+ya46drR3Fpgy50
UaIkIjQZQloAal/SXTC7+VcIoW9tF+3I3qid/iex6SOIB7Jb37/fS2MiQNLNYpw2+FRm7Rsekau9
YuLyToyAd+ms1YPwQP5tivlUYz7nWRUDTYInphPMFggLepDwAHnRHsLn5lPay3h3GZ75VJx4g4hr
UWBpm4nhLeQbWgLuGTvdYQAUk4D0DMZ7bnbN+4pMEE8wcz7rqYnK6N7fiLegG3ehwgHAZLL59U/Q
n1YcsgluomN4R98RtN5N27e8iZG174rCHvgLZbRvIfr03Z0STNU3/YQkQgaGBwnuQDVwig9I50yc
CMezxFR0YkWNw5Fm2BACA+Ndmf9Ui+kp0yEje/mIrO3tcklMJFcgAFIJI1JptSZ2NF11HQFeG9Q3
Aa9dsOYtS0tMHG3yFsw9El6ZIOA/0h7IuBc28tbg5C68naNhZ3Hk/SoCe02F09ZWAhjQoSM0id5Y
8Frsa9ELFQ7csQDSYnyB2bdcLoYC1Id4M3fAH/XgPJo48ZGeXPaOW1pg9mskmDilTIG2HotuDAlP
JQwp57ULSn0rDX9e9oPVZzmd+kLPhk5/sRWisW/FgtT4PMpGfwE/0g4ax/verYHzzq94B0leu8CX
1hj/HiCKlcgEVeHcxLw0kGkv3SZwE3RXtCN6LJvgFiPFwaaB0p5NflAWhAP/Gbnq+4slM98QGmxS
UKi0anRvflJQCPnIgXWUNsqnj9ZEtWtt8VB9XN7oVcdZGGU+K3Aq6LjkOHAaXswQ4sNMxsNlC6sn
YGGBOQFgdQ6qSEHNIwOdJMQoLSj0QJmb456rN8/yE9KfsThoLYiIJDWmQHJouczXCqZZIGzrNm/F
xnRbN7sBdSTAqrJTg6L070LxYpH02y6sl9hEc0qpu7aYVozBl7HN9F6/1jSFN4C5+ohYrpS5Y+OC
tHVZ4ZPFO7QvNqaVvgIT6/SgT3JkT/9RP3KvvPXzoZi0hwsoIDtwL9dQz5JMmAx34LZsHWiIus2j
gpHM/GTsSld5EZ3h1P4cXZDdYxbX+psUBnv17w9gDqgGLta+jrG/dUxeqiR/7ZPykeg8wfpVX4XG
pYxuDRCcvwpri8+YF+AnJS1KKRq4+6ABa5UJNMo7xb58JNajm4HyHAUDgjyVSSGaoshSmeZg4bFE
BwrzXjtabeiflC0f4bt6xH8bM5k0YUwngPcNtGMkLQHn6H3RVs7l9azepQsLzNfJxbbujQTukUi3
pv9alA/duAvzG7O6GYcDiXiIwNW7aGGPiZQ9xtB7kCgjHaFSY2pJdYgC14/0YwRFgFQE+dX/tkAm
SqK8FUQoIFPYMjgFMRII1fqjvOVCC1avgMXCmFhJOew0lBIpQCq7LkQbL9mDNNnaaXCA3rylXWJp
B8EZDtBg1e0XZpnYWbV4vqsZHgio1W5l9RqqCB6BxsXlTeRZYWLkACYvVZwIXowS2Ua1DwUOrUXF
KJMeLxv6hW86y1UAWTAxpgKUAvtGBtXrGKIeQF8hgwteaU84RVtov/1CgG/8DR0qHQ/JPnREDHeC
BbHwJFd6zG7C6/KuOQ1bXoKxhoQB4+rvX8R82ACEzyGCNi0RFznmnFJPsKHDAxqbE0QH7PKKN1W6
vtm/DTKfFII3ed9RT2rz12iA+Fd3V2afl/d5DQnzbVXMF52Bqk76EKSE+dHYF3uaqwgbaArZvP1b
D2GmCCgbipkYqvx+vTZSF2d9hi6CkLyB/3VWOOU/ef3g/TbARLBCbsIml3EC5FvphfYPwD10h1kT
rz+U98mj9NwfIptsqt2w69FZ2HbHAA87/y5+azhQFd5SmdgmB4MoRB1NRbvKEvo3Idxe/mrrnvF7
qUwsiyV1CkMTBvqm/ZmNMpg6hvwKMZM3Lrq6EkQOymgioabCGArHsspnMFGjLwHhuv30o3hMbP1q
cKaj9J5gcCf5uLyy9Wt1YZE5ZW1dj3Erwk3iHRRVoDgeHH/NKtgRhgl5Kclq20dbWGOOWAyx0FgY
6IvovrDeFGiI0OaL8QpdKLfZqY/x/j5weLXG1at2YZQ5ck2fTdPYw1GFPn5pE5Q5JhCsRBWY/AqM
TmqmIyeiB0G+v/AaHWQrQPIpQBOZTHGl7uWxa5GEgeO3h/YmxJCHwh0xfcL5hGsHkZZwMWCMQhJo
db6fdCX0p1YUSGcbV8peB9/ktsJ1azaWeqVvoDx7Sm/zx+4Qbi7bXcsolmaZU9crowH5axwKpYWC
e5DbivkVg6lekDBdzO3crzbWUc4EfxCdgkL19PsqJRHAAFWFOfCs5jvFra5a0fK/+r38SezCCfe+
HZx4rdhVhwXoiWAwBGB+ndVBnwqIBFcCEsF41x8BZwGpBAhH96arWCnAug5EAry/BkRoS8uM99C6
QVf1uI1K8SYbbmP9oEucuLl2MJYmmJQ61NoplseBFsNyr5z02x4qvu0QuXr9Q04kRxTmjcjLNNZi
qQ4ULdpsIHU6m14eYvAZNoXa20QCW0LdOBAFexR7XgNs3YxCgLHGwwSzZd/dZRgSqLBDfMOuE1Dr
d81n0Qa11aBSxjl+ayEbg5b/GmK+kzSbmg+1MZTfWj3wggH7JoHl/fJZW/fDhRXmU8mQ8q2SBLvW
Okbmaj/1LeUy1Hb9gT6C5Jf6fbpv7vm8UZxtZKmLkrYkWSOh+1ZB2gBiDJCV+MlNilYjye/FsTNz
EOlSwzLF0db1jzERQH0jWyAv2ECK3c1QgLi8l6sfDMwEmFQGckxiZ11mtF9BfQwgXNxVXjLXrmF6
ly2sFlYQi/81wVzj0qhJ+lyT3p5qK36AarRLJXN8Jz8ICBzqRp2Am5QdMCryr1gadtlEfmmbudDD
VmowfEOrp2isySD6A3MimqWTR9z0ltdm+lVTPLcGmLFIwO6FhvP3Y9bWmmJ0OfwyjiyQt0L44NP8
FN3cQSHJVjfafZXazYv8kn1RoDAfqrba28MF++8PYC73aAiyeqiw1ekRSI6NeZKNX7PXvkOu52vp
NtplvRXs5Jfcza8A7Hz5Kjd/8xbEuLUMbjqMIBDCbEI5gGJUUObBzjoCGnooeYcbX+c41epJXBhh
FmoCoKTVAYzEaub45d3QvI6GwjkbK0ZwItD0poNgJhCP3z/nbHRlL0xksAk4gLP6sZjuffX98ulY
tQGtD5TcoX51dgHMoGaC/ids+MNot+FBytR76Nj+eRNBh0zVf62wz5/EyOK0FmEFjM5Qu00tqEZC
6KHgbNjKFfrNDLNhXZQFoUBUisr8ZyzkH4wkr5pIPy5zzL6ZoYd+UWSTFegKhSZW0+NgN8FzLoHn
HZqmkcBJCdY/Dh2aA0BSg+Tfd0OdNFUSWoLIdOKtUOwwCgKKUomzaTwjrCsHOdCePTZNV+/G6EGE
WDaPDGLlSsGG/V4Hc/03CeDwoYR1zJif9Gf9WR26FpTgqpdofmOTOfq47NVrXwiDCpjUBB8BwfTA
942LA2mGdCMMqoPZnyJRSl1IRlV2RAAXEZW62V22t7aHS3vMAoOm8hs/VPChkm0R3GudaKUib/qQ
Z+Qst8nEWM5gBLzhblqPjuZjqkvklNLWvpUOwinDlFAzA17h+9ZB6KwCgwmstLVypc5ok4E1Pu7i
vUm8QOE9selvZo/S0hqzcerYVcU0Qqdt2KPNLruUH0MFvFm3yb5GRo/BkusAQw3Dlvf6XdtNpNto
PEMsELOUTFYwqgBkRLGJCN5WV3ny2A/Tw5ByNnPtnUS52FDGExW8Bdl59mg0s1wesJtB5ibX6Goe
METstVtItYJufgCRQ7+ZthUnbqwkVd+sMt8wTFqllUpYDYl0HJX2WMu8C3CtifPNBvPlksIU59ZH
2NCuQM76hDGkX2TewUOxC4De4YMFuHvJ+L+QVUghe/hKuEP75j0BbbBpN059QGfVVm3yiOoyJ9Nf
mzf4tkom0wdtY1JKHWwG79ILsqrRSW/AJu7RHLLZyG6MvhVY3kO7+QTTVHQTbyFxDKQEdwRn9aD8
diS2geW3gMDkVNDQuKqPii3tNODEij2t6imfs4t3x8ncQBccFGKXQ9tqPAAPnEhZXSBXTc/R4rIr
Z00IjTwZbaiuOErru9HcQTLwRyiam0qtvMvWVj13YY3xXB0tK1+Zg9GGGtrb4PenifAwuTwTjOMq
oaDmkehjTEWvDkqjbmWRR0REf+VZVFusgvFUU47aJslHiEFUn7O/Gzq3hY5sP3GKvrxPwzhnoGaF
EVbYrKDFyxNC2BI0V1pwyiXg9dcajiOsvXopZfd/PYF1QVJGSqtGiJiNGwiu3H5kkZ2gEWC65RZN
cQBRQJ4xOvKR0pXLf5FBYpATUyJI7MHCwORcYq83LQqD8P8svJvF8U1qwOsdTBz/W7sVlmaYW6EG
e78vFIhqwZgdCwFKbel4axgGZy/XfJBOa2Ce10A5ku1otrFchFFBE7vxA4oPNih8N394kFACkQ3Q
toGmCDvGkrX4igJhdaGe7JL8zLLrueOxwZztFAyoIn67QifKZIPJtaG8NGiBAibTsVatojgU8QY6
rPblVZyDNBkrzGdvYozRmNBBhTra/KgG41evT3dTW952cv8qjrIHIRYvMGevJDq0IbnjofR7fzvJ
sI8RFDyMKMHo2Xho2qk1WBRgH1QH3c8Z0gDjVt6Rxupe0PYCux8Pjn7mGYxB+ueLcKsrNWQrJITb
fK6soYSWqfHHjBy/TJgGARZVAucHE9GNqM+U1MhHW8TEaC+chhmCEjonNq25B/om/xphAnlS9oM/
t9Q9lB+6epXonzEv/PFMMIFcD6NQhWjSCIl50Unn1pkHDPDyyrJrVjD6AyVnhB3gKpgPEra1gS4Q
rPTxcTY/OzW2dLCjc/yc+jHrZ0srzDcBA1Fn4LkPXuBduaM84e0vyHcNcQ0+h8hZLgEHQFYDbkfQ
94PFhLmeoMGpxnlS4SVej9oPTOAlDsg0yVHJiohYQzxPO2EUJTCMoF50eaGru2nImDZCPQMiAcw6
MyEexAi6P1BBFK04hTI2UaxwVDlmzgtRWCL4Q+jAPLCEEgvuLuJpgkAz5JjSI7FUS/IkiL+ACNnF
5DJU9xx1gwLctX8PHjCMrqeboP1/yFysLBYsGAgfYOKjSBlmn2u/gKKlBprVVKq3YgTB6CrLn2Ol
4ryiVu2gQECJc6G9wM6wh5T0OfBhp2qOkg4F5ntj5rwozjIa0M1grgNtLaB9zif/IzPPwgxiUGBA
Am9ICxHmos0emzDd1ELOubpWlwOgFrhtgC6CMMv3EKgl+tDIGmzFYJAF/3AEwOL8FzbA9YLaGqAv
FHHK2MCEAjibsWVJZxxM3YQ/djeVNruX3f289ox9W9phXMAgPcg4B5TWUtAFArWxkT4MTK88p4fq
KNmQIruaDvoNJKv5xdi1T7Y0zWSHndGGRdDjlNez/h5k1TGDzlBrQKxaqf633WRx3HMVNK1PYGoo
oPrVPtXdOwkqToxcc4vFegiTcMzhkGV9i9CRCYOrZ7eZpNl1cc/5YPTDM4EYAQPDPkBD4cHOlgVm
pWhL8G+NdqdSmGDtUGR8tvnMFGe6wSXwczgOp9g1X6FAftn06voIhE5EYFZVjHp/d8k01nzoi07Y
RIyVZ9PLoPwYh+1lG79g1GfLWxhhNlFHr6/SBfhjfqwaq0YbYAtlj016QivkVDw0UHPaWJS0vXDQ
z72DZiRICXhPSur0l34EvQwXOQ4yGwicKTh8JMwsLfwhKMlWHWZQBVVWa75D//NPy3P0FC5WTbO8
hUGC6a5SBezAlsv4vlZmy6yyN8kYOcdg9cQtzDCpghqbRd0HMKNNkHb10+YpR8/MkCJbT0POe+i8
/vJrTUDsomaP/gBLsjR3QG5kmYjH35NwUr3pqnhsD+lh3Jsb8oQX2CuPb3/1ZJB/DbLPP1mEam1I
v1rXQIFenK2if2iNwenCgxa8XvbTlSwYH+y3LcZNp8IMZQXH0I4FSCyHd0Z2+78ZYFyw1RuxTYEr
tdu09zoREavgpSD0rzj38t9rYJwu9FUjHQV9tGdNS+8IiiiCC936tjgWcui3j3IQTG9mYfTWmMnT
hwEioce4AeX/DjKaQ7zpKg1TqSSretNps2CEuG1fCvtRLdrjUAloPWRmW2/HrJSP8G0hdArF1Pem
4hc8aPr6UsB4ASwUxovZBCM2eq3rZFrPgKxEcKj2ACXc+VvhtvLkZ5MnvrIeCH9bY45RoEsQi51g
LRl0K4fkVvcxh38MiP11fH4boT9iERK6EpqRLY3zerXTZ8yP1pQ6dR/FHylE16s0tvPmj4eQqE3k
UJTRwITsIuPVkEGtihQKo3am9lYZXpt4f/ktx7PXA8PCCuPaCZR3RlFDiJ/2088JqoeQkqksNLpv
8b0eMsDWCO+LnRNd/1oZeuxoUiLjZjkoBrkOzGrAyipXPxkbUEluo6toH23CdwOTH5D/ONQbHtDw
vCDMWGVOmDI2ZmGm1FHQUHyvb6YrEIo14H9Jr6G5amUPuQv+pZ7HuLEaCBUw8IsEIhVnuhx5qlWd
H+Ft0fZANgcPwKlahvxOxM5qVV6YXz0MIDBG+08DQQTLgVUXeR3WIpLh9mVKrf6B1tlN+xfmN9qJ
XoB5y8Dx3b+IjgujzOO9ENRoLiqE33GuduKIKbbR5NQHViM8MFwI8wQ0ljpzyJMccI0goh7TBojx
UTTI95Ii1H9zJS/MMMd8nEZTT+mlNZSTNSavQvEp6ndS+OPyhq1+JYqfQplAFjHt9T2aJGY9TNpE
XULHEJL4RtR9l4icG+Ucgw0mcBntTGC1KBsam5sK+eCXoxFOdushz4Zi6KawtZ16FacW5EG9wCOc
vOm85EstUl0lA5VK9Yxnse4aBfUPzL333uASL/dAXwOF8E3wOB5Kd7ZFZ8T7ebTMV558Gn2dMLcn
HrIyZeQEf/c5YkyTZvywavo1SEAJljovuuGTC6y44TczzPss61Hf002YqefEnsQfHRezuJIUGkgw
sYcYy1bOWLODLBIbUIJPuDvzXXYnv9NRp8+Q9qyGYwHUkX8Noh7nj/3xm1FmWXJEcoyhw6ivAP45
vgXpe5ZznOMcbQTnWK6MfsLFFTqHeerjqT7ZdEgh2uZe907Va2Y6SrzpMyt7kU/hHbErrwAWboz/
PEgZuEZRlEVLAu8lJvr7I4iPBnmcbKGLXaWunErlrHDlVH+zwMSoMspkudTppyu+wnKX6yDh6f68
doPzRV+bgNwBq8C8+ooSJYoRPIJ21qJrCJm3QXey2LvsDmuHaWmESTx0PRfrUinpYfoHF0M2lDuM
hz875zGCRyztMGHQD2TdN+diss1tvMsaKLuSQwJmNuWhd/M78GKKlgmSB3CgQOPcUr8ur/J8CJYx
z3jENMitOPlYZu/FN80z2f3DptHYyW1UWWNgCeiTQjF5G5WWuP3Jpy1ciyZgi9VA1QntDUwNfD8R
mlwKWiRh/aQ2IZ8lFU9JYPyVw/y2wSwSEbkp046gFKFAlFxGmhWixqmIHDNrYWu5FMb39VSViUCw
l/FwiFAWUMmbqDzVAwcgsXbEFAmaPCCVkSBWSXOtRQwxA1Ht/CJCHpUnmdXhprby0r8qenJ32TlW
kjY02mjijUgMXRRmPUCZZFKhIRrWdZF6YStcFfN1VIgZxm0HZdOCNJlTa1l1hoVFuvTF0iLIg+qB
kEJ1AlQZxSMZeuvykngGmCwt1cLZz4psskHt5WKMySW8tsSqBSAp6afBU4lF+csY9U9TUH/aAyh0
ywqcLLwM4xcSi73nlYUJ5qYypGksmhJ+NtilI2/ynX5fHw27AxIohFD6uKvAbJAcyX7cVzvhbXYz
6GJjBnrD0+5YXyueuCjAISNlE+0ATD+mOSMTMHTRbuP72Xi5/LlWXR3zbP81wHyuqp2kKk6QS/mg
aZdSddsI8k0VKJxYv2oGVW0CRRykHSw/fBwbrUJaAWWa4kacFGuKM7vl0lys7RYyCKiHUs5BdJK+
O7cfpir+JJlQjI0f9bR87MyU85Ala7cWPAOvSiCKaRuWsTFDaSgsZ5Augdl4Uh9whN2ouQbhuB2L
mFSIOqfyQbXbt7uucJUm84T+RhZEy4jTbdU8dnrokWr2KoWcWrncTlDcVOdT6f8Yxwhx4AM1wUOh
SVbWPRjDazVo9yEmZUBx45j1KewSa8pv8uR5qjvUvO7n9vPPHQKyICqgYQriucHsoZT3CeaEkMB0
kWwJ7VaHbmcaf/25EaC+CXhloNCJSuH3TUzTRmvwMpnsCNlLqX2F46cC7MtlI2veAPI+iO1gLucc
RCymUle1BYxgmNXzm/xuMHmP/TW3BnsHip2UdxKc4d/X4et1kgxiO9kV6A90jGi3L2LOuYzWyhgg
IfxthPG4WSizeQhghGa0klP7Vu7NzwbmiiDodzs58RbKba7IA3etrg0PYZBRIXHAG+H72lK5Vadg
hNmiutaUmzG6kus/79+hVqHCA1QM64M6+rsJY8xrIfWRymaWkILgqiot3TxyTizdHjaWQ+oDFREA
R/GhmDSzbQejrVu4wQRRuagv7UKfrAhY2Ei6UZV8Ezdvf+F3kOOA2DyIFc4k/aqW/AfkYmT3JRy7
4VFVrK0IwA/UmYhECWSZbVOGUkbOiS/jC6TCMFaxrSUguRKx3vsTOZVE/mxq3r2+5g5Lo4wXBmpK
fAwtIXHofGeIC8ssv0Te623tyC6NMD7Xl02XzzqMoJBsZeBViKCYe/nrrKWQUEBHlxVixOBZYzYv
MIOCCoJPdpJ/JVphVZhILAIrqTilpNX9Wthh9mvKDCGXchp9ygd5fJXKJyK9XF7KWqnRQKkPejxo
DYLGjf6GRTJnoqjaqwrOD0jOnLjENL607S1g2J/q3CV0gIgWVnnP+NUdxJAlgNiwLrFWBVnOKwNi
L/asf+TiD2mEjGDtNn+zfwsrTGKSmmCi8FW4QiU/dMhSpfHR0P8iNOgLG4wv6JAKkYIJNsLwvVcb
yxx/mhjfjKbKisdbMjxwvtda7oAxJILbgoBgTGHsaV1MlLmAPWXTH0tnxmiZlTu0dNo4AqRdgLsG
q21tVR6fSmcNtIaByt/GGYcENwoORI7isGpBfhHQ6ACV8OIYbtM3LjkmfVKyMXdpiznHhlBh4IrW
KChfHaWFKH70VgUaHUxYPfKGjFcrkAtr7BxPVElDlFRYWeNi9qCyssQKoemJTq6NicfQmriSemsd
6+Vmqsyl4htDocUlvmTjhjcURSE+hTuqIjLvUAv3DJgHmf21/uifRAUynhAb52Q3ax0VwwADLYh1
IeWJUZzvh7+fTIAPavwE/yrAHPexfqA1PM1pnMy3woN/4Bfw1sIznSBHORlSe2fvYrFTh5yU2Ghc
6LaYfhhlyVnVWtRcWmCc1JeIkKkFonOTAQgQP+T+fR3sLh/Dtfi1tME4J8qhWSmkIkCoGL2sZ9UZ
/NSuMnCX8DIBzmrYyVgxCfK6U/F6I+qPvHwu5Ot05IRJzidhsxspSYJyIBO8oPmIm2ul3F7eLLrh
Zyf59ydnEc4dMZvWnPH3S1X9mGvJYUygaGTMt23SvnatvENi/RdLAvxPhdScghqMwkT+rJulCPzm
2LXMsMx2tmboil1e1WqVeGmDicSTopCgbHF45I2yF23lKXnvd6hCgtyM8tGRvZpavqdjdsH/yLnT
C2t+gWsHun3AGoJinDm6ZU9CRanggaL/XNSPQocpPYXz4Xg2qOMscoNGArFkTlOpsg89P32SJIz5
zoNzeSPXztJyJfRXLKzo5WQKw4SIIAlvRDiR6EE3XgbecMT5WijTCZ02BdwPw/r0ullYaWpRnVMa
6oS0twb5rUIGb3S8tHqlr0TNgNtI1CDlYbCvuVgpY7UTZHo9R3cCKFaPjdXY6Sl0TDv/mV5LT4UX
HsQt7xW58sKD0iFeqJj5gsytxr6DQlHFO5YUMwzHslO8my8NCGwFF5idzpY/yyfRiaFZyUvkzmMH
pUoDNIhq2uGxwrih3mVjkMolWj5ETz2t1Vs7a2pOjrVqhFAGaSAMUJRhTpqQJoU0mcYMjOZVMTxo
7f1lD1z9+/GEBO861eRjEf8DsCG6j4IMOIwyOwI2sxA5QJNVC7qBChstYAEf/N371FZtNHOoQHnT
xB99C1rmfOJcSedRFl8CySYmxA0M1LJfwvDNaYJG/GzPvfqggQppwMNO6aLNlD82euvofsKJgCvp
w3eTdNWLMxUGaRoGNYEqJDJ5Q5DdQA52ZRzSt52dhvWmnvdGdlP6T8UoHlKEYKALrKLjne3zCILf
AfUulDjQL0PT7PvvmBFBtDyV0bUVBmsKNDtFSSgWMJAY89A158RaaN0aVJEVORPEMtm2FjGyyJ+j
ebbLGeRgo+rkUmL30nOV1YdQuEm01DJmwCiFr8s+SjOK75fod7tMtli3uUgqgr0ufG2L14Urm0dz
zi053GcJ0v/a8Orkj2sr320yMVMyBrQiAYiziyBzJPVR1iHVLe1igUdOvXI8sKmoqxDKCYDpje8f
cEqA+SsFLC4ze0scn4nKOeErHTQsRaGDIYhSYJBkEoLYmCVdqFIRz1wAvd6TyE5f9QMYvmOws1e1
A/aGkYZmyBwllrwff/wNbPnbT2Bv7LEPKqTEymybWezUEgCpIgYrJRPTAh+XfUVeueyWq2XH6+XK
mKDuqOHD/WyPYFF2fNXyr8Dt6mbXaD4A7tBvDXAEe+G2qKFHbc1QdTVBEhJx3xicn8KOa2kzmdVg
Hme70cVdTkRLKhKnLzzOiukVcHY8fn9fdiIhVHPZrGN1tkdvjCzlDrMRJ+E0vkTjf3DO4j04+PfA
Onu+h/kQTEeIL1lmgyuOqts7l38O79cwz4NQF9Q2TBCLU9UHW/2A/p9gJeM+G8KjKfCSjsvWzvDV
RVrPQQs5eFur7ya9t5JuQhkCkBJ0p4vMury0y9+TsICgSlCGroR+iR1UTwXeqz7QmmrEuVkAS18N
Cf9+0DMQhKmHOCpZLULOTX0IBLBEyZVozeF4lWYVkgzSEistm4faiLYNSa80Io+WkkGjUlHH2yHT
j10qbSu/vEorIPfq5n70090kyw+mCc67MDYtDJdu0jm7wrDG4xiM2zwMXyslKa1aNQ6F0speOGZb
zAhelWXo5DVBS2YyrVAUnajULDSINr4sfshF/eKjjG+HMkZITVFw5rbvHLGaJa8Qynu59mV7lhKP
TP1mFmevmet7XZtTN4jrHOKdopf5w/0ombeNBlWyYsr3Rae+SAZ9U/YIEDkmUTCJIzu9nl1FA56c
uGRRmhtS/QoUF+JJUJVdQwYI7mX4paJSPGeNsBfaTLCCObwVM7InYYI/AWK7k2SXdgOnbDgGYVLa
WgXx4SzPXCU3vKrK9xrJ90IkD7Y89icwTByAj35r2zl2Ctn46HLhtomkuwSkw9bYdY8KiV/bJN51
YutVYXEAS851LuaVXUJXHDLmd51s+G5d+LtMjI6zoIZ2HQqlrQz9o9T0X1kof7VE+OrC8s43m9tR
Lo5RLmACsRa3gxlspXb2Jn3unyA7eSMXqmzls3RTJVpmVaEvOKqIOb/IkK4HMu+BKHzuNB8YribR
oXkzFA6oW1/EaH7TzOo2DsvaTcRMcwu/eSjHfDMLgMWG8iBusqK/mUqMZUt6+zIDAO77mkVisNwp
w2OFTMpI52tDbBOrwahuScp7yARDuYeot2ovQ8wD8pr2mE2yB8joI3RNMwt1kMpF+volisYPIB6v
VAUKuIEmjpYkm4cplBprTupTPDS7ohlaNOZ0d4IihJv7/XWf9DtzCLYYqH2A2qynCfWdWLaeUvVH
wU+uoHe8afv5ISJQbo/VYVPUCrRj8jq2w8A0LLSVNk0+pxY6M7UVRtodukAu0EUGLtrxJsoqD8qr
jo97aZsV831ZjrdoHT6LQbAtc7WwtDbFxEbUvMW6cYLwyaEryT4YoATez/PRL03B1oPpPumroyi1
e1XJjpWsh5bRJ4/hmASojKv4N5BVFcPGilsZKJWw9PD/PTVNcq2kk9On+S43hodwHE1vNKPAykHy
Z7WJ/1WE+m0q14aL7PkI+MmrOcpOHk83XaS8maV/r6u5RcISUqV95yl+9p4rxpdWhroV1cZdP+vX
yYiMkEj56GZKHWz0OJ6tsVU3VRIfMwIaz9yMIisPo1t8Uk/soEkfaTtJ1U/NHJxqQUDxO2s3hjJ/
KAnN3NGwn7VDFzeTFWTyc1Pm13jwQRRy9AISHxs1iKyAqC9NKHz2jf41Z9WrDhKOEZ/A8sXJ64vo
1u/UQx8qCeQB640Qiq5exVvNKI+BkStWZ4JVXhG29Zze1yCXs1IcbcuoUsB8kvkrVcajYg5vfS7o
dq/2X4KBWxUi2BAym5tdkxamTSrZtMxAO7SaBqGdcfLkuXdMOfiY4ngzKSZEYOe7OkAwEnuNWL5Z
3SWB9iNuTBArlvVXDHeeimBX52gUSwOUEsF4Gsm7xMx2nVrY0LbYBebDIGlI9FtBASVVdiJabkup
ctuU4dasCjeKJA8sjR7Uo5xwFq0GKkYFwGBDicKqPjqzoIOfpLvKo7fZH05Vo9mqXHhJrSG5FWyp
qU5qOlqFoW+qeNxWpLUbbFo9A6qJ/7zo3UbVcZg6dza2RH6cwvIpEaS9VIHEYjR3kq+Aign3u/A6
DVAGAN7zLifvupngeqyhzqPI2wSfIg/rx2TGlH9yEhvlE1xfuwADRFUBGGqANVYm7u6i3fVVfKX4
aFsFefxqIn2Iq5NuqruwaR/kFnTvo+ymrbEN2/gujkAnXJYH6f9Iu47lyHEt+0WMIGjBLW0apTLl
VdogpCoJoDcgaPD1c7IWr1V6msqYnmWHugQBhLnmGPjieH6VWTbugFGFkhkPVVOnOaiprSxlWPv3
BpWxAneHLIcS5Kuhn0PUe0JsuJRTKAlNnRNqE0JZ6widimBXryLGfZ2uzM+6XB2EfFFlvS2GOq1K
eBSIMtLNlZx1ZhCyYz44DcLetgCm0QqiBqYXzZ6bcPu+NV8Lq7n1Jxl5/roT4qW2ZdYWEDUb5b62
Bbr2KjNlE5cEWAvZhQuk+aquhrdRFxrkFjYQW7eEE6lhxj60Bc469DNx4sBbgI2fu6Ssg5DQY+P0
QNiwdOI2qlSvHZ5zgCO2vrQg55DQ6tXxilj5D1PQhB35hRwvWfgYFzlcRtoXu3+CeM/JG35BqjIF
Rg11AFi6KB/IHSMpg33pGfHYoM425qB+e1nDc7BF3j3OkxYOtGXXx7Uj45mMdVj4P3Pz2XLHxCy9
EOiM0DBPhWls1nwHLGainDlllrge6qsggC+gtc9zXqGODJ07A5pBeFS0eO5sqCFN2ZR7YVl010Qi
6xPmlXSWbZNT+Pc0G6N4G9CMpma1r1HNGuSDN8NXmgEgaEZdV6RVU8U2nqd6eZBr8dHR5oas6eil
Ze7GXKCFo/LQMA6LgqNn06RLhzefLnncBneiOHrWGvueCD1sF1o+WtPHMiDQxAca/PI4BC/agCOG
sSun/TnwwFsSWQ2JaNBHZgDvZ/rS9UW4BGBu9gehroIcvQesFrXQNqUFqqY0rMpnKFKm/rJRamPJ
p8W8yQOxKS1zU6z+RyNBbSNjPOf9sRisZHCfaPmuZi8WfjaYGPNFT9ZV5fsZtZ5lM4cAYwOuSJ7r
udpQVQ6hb78z/BZT2HAheyHgTTPcR6ZHw8nHvUTbuFeQoYFLI7Asrv+gzKQs8sgGMpy1b0t+qtmd
YPcIHyr8zSX8+tr1rbQPFRnD3r9zyHF13dDo5tBg6yaH75FUaCJROB9BA8MenFiUzwb2G0wGQxnY
iWOy0JQnp75naietBjWMIQL3HnpL+9xvk8Z0s7LTj7prYqh6oDNEppCOV7S003pNyraMqHlXTK9d
vnFGOxXzrodyq3UKbCPrWzNc8i5tqifcGXlv35yHZfbHJOEpInFAR+uOdVbo5TL2hZsYpDjURb0X
ODh4nSMyfBR5iW907/OToeawkEu2nL+WBXMZ14scZw57737yfi4DBAkdIyvzJ7Y0OxPnaTbaR93k
24WOSBJ07PvAFpfihtYbBRaBb74zPA0ImaI+EDE1lq2p6sQPWJh3bqLnIPNFnVkM8WdbRWuroE9d
biSup2B2IlWeRvOmKJ9qvafLkpj2e9B/1GrZOVPaF9vW29HWgCnNpusexXDvdj+dOeGNiZs2qY3M
zhM2dSHKRvAQiBs8EAboLwT3bUetcFYHnT+4wbZ1Y40+BeYslg+6nIqgi4Y5rdsP/MEZ9B82I3sd
AvECtUjCoQhON9q+K30ZDVi5UuJJSowxMpZuY3Q/7OWx0DCQYcBV3a4eiqTjuCGkC4PG2wzwTcfu
vKqrIXRycuM3zTXraCxJseMdfrU3RGuvNsQgG7OGNNRCjr2b7+EqtJuNF9beLuULsqXMGsewMAVk
CaCU7HGY8tAFsVEV8ypPcK8p7HHpozThrbFrdFnVgc3v09iDwBW/09Zt0LyV4qhkHSJ+jGiH9Hat
kqU4wF4vy717i/4oilsn+GGsbrxCut9cRDgHT3PRhKhshuP4kxNUhgMo7BdPg+AQPt1PfOuACmML
G+9xlS0lPiyZh2iSsJyVAWyF62Qo2tSp5sxgICoYCPfKMu5bxPU4X+Zqxdost8oubqsBde6xyRyA
R9ahi2jjYtT+lk7vRsOSRQKMxup45MWOuXYC//i9s6hYWlaizvsLuQTy47keQ6jxbGQBWcCpikh+
JTmNmHhtKYnc6pY5iDcaO6Jwgpt1HgJotlXjGEMRJiuxOlZboPDnAWBiX4+m9ZrPVR2OzRQv5pAI
WmarYoldZGJs7squQlwaPPQUJHXLzBgyMu16V65N90v7OBYc9ypS+B4S5epkFXPizjxxVBdxHcR1
5R4mNUAmt0jdYolzKJvwFVAgXt2ImmQeav3qqpZtOAAEDPjYlhg5volJDrIBIwMPwEBglifx4tVw
US6qeAlYJAgYr1b37OIBNUuWslolEtlCvZqJqpuMoV0GW4YNp0a6jLhi2E13/iTAGK8Sdrp5kWjP
zgLtxcMyZaXTxtOUw7Bcxd1yHGx7W5dHVc2pkk8d6Y+T8zxgFkuLzSaNyDlrznskWys3dKY8c7CN
Gst+CVZUilDPsFQ2Uf3s6nU/osTsBks2sCUJzNM4LciielT/xbM7mKHfA+tK1LbHX9SwGu/OXhYk
dQpYNiFsXy0e97qKtNWFM9qzwdrH3F/Aks4Pq3Xo3fYQ5NW+CcaQrzzpfFzsbDnalZEpfT2Xbqjk
FV9hCTu7kV7QaLGrR1EiahZtVNAHZtVXmsmjiejQJM8GnBAK/r7ODzBeRcyxG/ogXrwrxTTSkrM1
sb6iPbQsBv9txP0Lv6dYYL3aJhL9T+q+T+actEWVCWRF83SAUzuu2jfuHV1KN6r5hZrjtSRupCzc
HYbTbwPbyTyjg8qw26VrCe7DVG1c3d51usfv7520FuZ13eHyoUzcFOOQGtAkZi3d2cS4sX1+nJ06
Mf3goCU58lz/rKt5D3UlnH8P4QeZN27A70zPeDeAMlbBFBOn/ak4mEwKVox8NrB5x9EJQd0+dYO5
rZlOPbdIWKv2aNv8qKpJhHXPM0hx7ipahWI0Y13XGYwCN3VRblDCQMiNvKztyk2Xu796vMm6YXsD
AFTaqlOwwo5BMHz0Hg9hYdrbhcwP/liNZ5Jv7HTuztHjEW/qppKIbnsn9rhKi6lLz+UEv4DDfSsf
deWcLHShseUQ/65Wjm2xvuSEADGoNovX8XBaeRT000tvAccTuP3enyCNFFSHmvlP6I8HoVUsHw7r
n726htRLIJ7gTBk2UrwHnJRXgVuC0gWP7wgXJ+6dwdgpqzqhS3wEPoxh0GaBTbIHrwDGH3jhb0Tn
nOeEGbdmj0jau2NjeeP6xba05GO1jEPUO8hqRqcVCTP965qSBkatPIPr9w+tHSRFY3nnV3YPKdWh
xcLlicn1qTGmNpTSFqGjyiaazKWK4bW26QwZxATpaOVOQejVyGsNYr/YfM1Art22Z9DmNG/Mhl+J
BhnhXLHn3nePTLfbxqkf8qIrd/Y43YyT/bIa9DTb7U2pZJusnufHKgg21dCg9OXdjHOZh/ls88Tq
PJX11K0PljJJ7POhh0LdxBJlmjyFiO+Dbykk6e492DzQ27euvXbcrX73ZhjdTi72jnrddeVh9w4e
DGvr2o8co3qqh+pu5oAUDOTJWMWj6danma4/7dw8GR4ESytqyUMP8GvckeFBoB8WKcQiYa8RS7t+
u/EC1M9yo30XPu9joy3BeRnGA8RNpgw9Ngvgy6oKEJnoGzWdq2+B6BOCBDE0W4heIgKJx7xBJcEx
imgO/DYUQluxWfhLCg7eY+moB7ifx3QJ4GLNGz908+V9nHz812x/NP2q4qXiEpLkqE2Vk0yQiwgd
ilXQG+nb087OgymTywoakBTBNR1bs4EvSJNn8zhDnTmY89suAAkwadrVUolbBu5B2sx9Uk1v3C+t
LT9aqOiE3UABiOj85UaPQxCXbeemVeeviRzleus0tZ30s6M3g+811xAwGiLPNFw8Kp59U1YWGMK9
UaRNtyw3LUFsL6iR78sc6nwtqiIvXOfyw69yYuBc9O2rObM3ZZt9KKZ1bAC88+0M6PoeqiBuNT+O
njZfp6YwUW5wjV9mIMQ9jkeemn6Xx6pA8O+0kmKUWsfW2nVxL0ckOT31MltCIilaxGAj9iyd3VQT
CqmDykgd1ZQMz9+ARNu1KxiTdRrcTm8dN9DNJZnNOoiGMsfeMreoULvMfWSdZr21mUdStdYBfuqW
GY4mTw2r969EOaCmUbMqbrjrZfUIl2EkpGB/EVmDqN04eSzYBPaeGRQbBjz6NnedG7iQjDdVPo5e
ghc/n18Niw8fPXGKQzF0fEFwqEtkRt1YucPDZDtuefTUXO+9XC9ZsMIAo29df+N3sC0YGybShjjo
w82+/YyLDjKSpVNnPB9R0i3Qk5y4yJN2NobIgtbFyXFEf7MOKCRZ2h3QWcunZOlY/qvz5/bUBsTY
gejQdGGFQ5V5eWen1MQLDr4emIc0N4ZdoWudGuaCPN7plm3R1wxhieclxjojLVJmvvXO5PG1MUhq
8VpCT1fjDW2R4Y05gUJU14vYtlFnMWZrfjXt0nvEOzo8QE3VkxAOGPBvLKosJy1Xya6N1Rs3XHnC
jCCgP1znqugQjYjquh5Y+QOsEw65BsDbf/hr38UFhWyd6ZfFoQJHeoJNVgCToBCh6mLHtKQGYp6h
m3Kysc0c1AdjJmAoFM7avLBlwB5jzRS0tz4EIHhKEY3SbYlD2MU2bcmQ9GVXyBDqgwrdPEcHdiQq
baCKBOu4UFWSaGQyhX2FhMve+cA2RdUw4OCrlSUzBVNg8rl5ED1VB1f57K214OoTTpIAh2rLPm2g
BLmdHF4cWdOSxAkGJ3F44G9WYFZDuLyg3gTj4zJCEGmiKrVMSVFaKKiYaGyvfm8epFUbR1ozG8+W
NyG2AwBp4t0TguJ1L7UB1kfXsycLfYLQtSBtovJbCGLLsMXOTVoOx4qe501I8ITBvMKufKQPkMi4
ltMiQY/zjaQy6nZfOhPZWJ7wUmIX3oYBGZBxY0W2bk/TmyUU+Mwaj5U/SHNjMJP+kIHiO0u1Lu4c
3917knph4Gn/sJhFgNoHSN4FOiuxnHzEqHMBWXucEXjGWQbSJ8+/B/7ARM9wRCq4KDz8CCFSb/ad
XTB66AzPujyiBLpupn6CIBMeablRi8F2xqL83QL2w1HYtUj0quufeW2yTIlg3s/rHFxNfsuvSYeC
GlO+m4ewZJ7uOPrCaLOXTjJNFQ41bEQQ9PMnPZ43DqFuVLGhf2ODBUNhPg1XlTXPaTvb7IPkvLhR
XRm8e5TqjR6m9Zj7o7zWsA0BXLeei3CaJc1MtgZZAfHUVBfOwkLU4SEAuhaU3KlA1A9AvrjhGX+w
H4bKva4CWZ281SQZDQziRG3OeSqFg5h/9CBa4HJ16EGSPyofuS0bizXjPQpVldtPsTl55bV0ivYZ
ZBX+5JlAkYUMCsA33mpA6Ra6lFcaWIakIk2f0rJEzlXYormuV25klSH0g2MIlnUThSsMbpRkxGWV
n6FM5gbcTbAf8BidlB7Jlky40Xu7zxB+ip1N5SJRrZjzo5cjo4BC9HoiWL3XFkfxB5rnUDCfOY0D
7P8Y7Pl2y5yOHRd05xM4k5jwOJ1991baBOVd8JeOZs9ZpIQpdkA+lnDx1KINjZp2TzlDdMQW7UUr
SiyA+aOB1bXTfFxa/65aIMaKLu1MHl3BNJyoxbB6uxkHMr8pmOlt0Fzo23TNuWlcr25V5ruuMa0Q
xfDpo9BO0KKKlzMTxbjKfuczb7cLR0UpLFhQHxeLIlLiTmtEK9zYY9oQ8kHKQiD57wpzDaU3dB+T
r+ij6HzrJKcGlX41nGuxhk2jc2R2siBPj6K6OzoB8DT2lBm8KBPQOecroVHOEMbilhvEyjPqh9Cj
RocjJ9N+BifqMJf0nMjYi/roZh1sC3sCua/y5QxjXmwvU0DjwNea3jooIt2iQj3tjHY1jnh42yiv
2vHVkE4AySoj+OjHwAuJPYhotGH3UsnWdjedQ/rNAGrCzkIhIbaIwZEkziOLBdSFtsKAbKS54CqE
K41aHrUqyNVK1+JW69n9NbsoQGppAepLSha3pJP7MZB2PIpFxNorWxRnqw7lbJ8n5tAWyDPKIFWW
W2yEaXMUC3Be03YqJGJVY6lj1BO9kK2szvrOHI48WLwQiM/qlnOFvs/CUCzQ9uinFiu7ezmjEBq6
CxTla9o7iS0M+eA2HPUT5Q9I4Ch0xEfN095UiFCnuUXnw5Uzje2y6UNTO+uxUsRPUA8vksocAFoY
tbeGtbXYyMFXe6fpsrbn+JBFZaE9PDe5dI8en+xnu3e7ImpVM1xB93mO0NVFgQ+epeJXRRhHD9mx
rL0BPuOtC6Vh2DpvrJEchFfeVv7y0BjLfV8DUtfXNm52KlOza+8Qu6UAyIlIcejCNEiGgi74FaxU
x17eb7veQzXS5j8DvrRxbsx3o2Fi4gVamZZh3Bq9B8W3YbrxlsmJHUk6xDA1Ygpr3irtTlnd0WcS
LNDen5GY50MTxJ7K9Y7XyHZnB1GpEegbqIU8cS4/JPXfpzEYIwi8ZmJuimjK2yO6qF4Cy5hIl4BG
+IuOSzYiX9eonzXY4a1p7ccKkWagfp5f/XDmxa/KaO8DrQ7e2Lx2dF3DiuRO2ObOg8rtj85d3LCw
ipfaWofIlh4ubWU1CUSAU1OWfMumHj3QqcyghfELevHwsvNEIgpyV/VrQmwfd4+iSVC4QaIRkKR6
WOawU/K+6YsTrduN1TokJLI9Nq590gX34pwwnSiCJRiRCRBavrWU7dyVcDQN8Wy0S/mx9C6kvCvj
pYJ2T9Ta/AolCOg2dFWbLcL1wobRX6uEW7aCQqgz3NkC+8cqBNTGF/++48FGCTgECAaYjpP3v9Dj
vu4hC4H5owvCmHHfzzZqA4b16pbOsysA+5Ja3DroESVzgFd14iNJA91thmneOjIPAPWhdUgmni3Q
G18djcJ77n4EpRukwSKSHhUfzzP8tKdoO4NlwUNp8J2onDU0ubivyvG9qUf4GLsMjZgKh9ichxT6
mJvaYW8DGZ9pZbwNej0bzgc3vtMCWqRMgHsMl8bIFh+ZqXAaJzNulrPFZ6mNWPQaPp+5hs9twxAF
5ZAhXFBhCaRfJ5AQYwixygcYaegkcLifacs9rh7eNU31KSeo7S7G2+LwhxLNznlA0iVgFBfmPm82
OP3YnQ0KFlOVn+xm/VE7xhVeJVRV+/ltHvPHqaIALeTWW7lOT2QOrHDs1lchnJPpVfjfOL/rDNMP
ezIO6EgEQSyp2ExU7iDaZcUo36CVq90I0dK2npFS12Ul0e4yd4M5ZMjwr5lYXtth+Tkit0+E71SJ
4qi58w4ZtD2xkNbqyCpQYktT/MKu8tDRJmbY2t3dUDaol0ObLBQ+kgwKGSRULE6FRVPHkW8rlBBq
VE0KO9iyXEaKlTuX8sRuSdyt5KAFUGYNm1E8pd0a00Id7BZyJTDqmGoUOh1dvPRTvy1tXgPQUaOa
ycrUZXPcGX2mBivL+3ojgh8VR1GADPVNYfQNstQf2vAS3nb7ZRgTEOW3hpRPBVJzaa+Z049P7koR
sWKDtPVZ4EBWD9z1jZivuIzP12NJVWo57OSI4MVmT5U/X5urF1HeHOoaKE7iEVRI9IItDZ1eFDuR
UpyWAQdSLgkXqgu98lxj7oyj13gPehBPheJV7EooIpOk6f2wlvS9bOgQB6WRwtojQDHYfS27vLkq
8Igy0/1Ru4++fB3LGRVH67S6SxVNYN4QLGvp43aqh0e29BHw1qHZT+GAWmwrB4h8Wf4jVeOcwdr7
qdQYgzQoU43Wr7mefzLmXvvemsejYrdVN7yYqECGxsBQa2UO5K1nM+Eug6msqcutpe1nw0CTt+r3
AsAe6H37EBSriB3Z1fomzSopuvzWV5MbwgslR1lm3trN/E6gzRIqxbCT5gqXk//hCUDwhY9igvIB
UvJ8mNo667Vu6zsqKU8H3aObIS0ZI9G5ghnAR4EgCmgH9owkZT8hS4JPXaviADlt5Av9bg2uwq/O
X0c84oTAXQrAYQtBOvaxfCgY6lPuqKzQ50ANeRWb0TMzVvRb24whXQpXezlAqbdDexYlx3bm14Ut
gYlh0g6Bg7nuOr6D/S0KSPokYU3JFz8rZz5gxzBo3QgWJGtg7Wu0E3HRucAhQBHPcvV9kZtuQpn1
2mrFY+3nj3WBPGf2COriPEeD0FEyzZ31gQ8IBDvtsJTa8r30K/QUZzLFHUfnFPlZmakGTLlgRSyK
9+PdWsndgBJCjFVFva5YSbRW9Nc48je+2lWkVLAtx8ZAj20ge2/SLIJt4iUG0W/F1f8dTWj/Jk1+
Aja3TlUYS9Cf0aIo3J0FG3A5n33F7BAlrWzait/Y+j6e42BH9jC1tq/4rtrPz+29fukiY8vH6LJd
+Dc457PyPeCr6ETDK/ILBpgocdbyXgGT9Z5t1I0Q7YUWuZ40v4C/+xbk92mgL8DfRTaqwNt+xuOC
PmNtA2CelvkCqv/SbOw/Qb+4u03hKiAJEbWn1vDqFEBYOR9VzS+gMS/N5gw1/PQ1taHteXWA/T03
x3T9jOJcDJvDf7NmYNNB9c0FBeOr7tvCkdwLE8DwkoGpZfRoRLvxIukFpOu3OPBPw5wn+2kyxG+U
3Un/zPNYrmRmJHYmt9bmkhPYNzrjlgX7h/9M5/z1Po3TdkQ2bME4wR3N4EqKnsUvEuZJ+WDe4Tla
NoBoAEbbJFMfWmkFZxi56R4uAWm/Q4EGJg2gY3tWtPwK27Y9wcsFsVLkeqO6Rs+Vosyimwtr+s1O
hKA69L9B0HBs5zec+o+5wg0KOgLgOQUOjMjUuCl6em2LHgG9u3z8HUD7HVMHEiYmIK9gIqFE+2Xf
tx2f624FNw3CMFczgLQbO+6jNgoiB6xr+lM/LnBOMi7M8ZtDYLtn2gIY1xD9989r8GmOBp3Jws6M
OODvt8bYHCcCEdqBXCDe2WeuxZer849xvnB1AtDJUTmFtsmAgnkfgc16T+ERifL7ALIyRS8EVyf7
BY8oHHyUCw5rPN42u3FvZ801sEgIwyEdF8Rt8vdl/3b++La/edMWBF7+nP/KR0NTG7jXFpGAaF8g
+47W3CWp62/261kPAIxa1JBMEHH+HMXN+5bmDlhma3NH7V9Dc/v3WVz6/V+uMhshw8Qpdqpk8w1b
+xfqAwr19zG+X6l/5nD++aed4gBJ7tdII6K1fIJZddOIkF2yR/uGPAkdn08L9WU71gJCvzlKuxHy
wO6qcKKzo7uIf0ogw2LvaKGdFJ35z+3J2vQkWTeXbpbfTLz/2qiQPIBrNoWSg/NlmmJBh4XhYYis
m/lDnCbg/36dn3UwwKJpCOnzsJ9T0cRjdulu/fYjfhr5y9xXaRC95ODDguL+xln9tPqX+Oz+ORT4
79nBmc2BXyo0Pr6M4Ttm7uciB+1inAnaFMC8SeXkO1TJyXPb99Zusgc37YCkO+jORGSF7C7kpckj
f3XnuC27nw0zxTsqdujtafvkok+aybVRMUruCJRdIEJ4TcZDjXXEXiTDxrCNNdUjBZkGla86CvCT
bB0qcUDLr3p2SsvZoJSxAKGi3NsC7ohAMi1INsVg3NfQHYlKY+43VevRh6722hSIUpAzlAHrYSr9
rV3bMNLTPdm3tGsR0aInmMu2S0kh5nM3S0WNW8KQlUBZ2ujRg5sgiPQE560uBGZHHpqlNTPlF8Om
G1xyaDwxxiu63oC+O0HidYNOTGuZ3VByCbzI5LoJkNlOSoaeHXRjGTthNvNO8qqPleXZ6b84ec4/
H+3L3SmbroaaDZiwnB+1s9f5QeSXZHfPH/5vG+NMI/x0uoMJ+qugwoKvd/CPc+K8pmXCd0Hkv8CO
B96EIOVvpiL++8QuDfqFD9Nqp+x1i0FVD/sX1oT9DKgRu2L+j78P9P298s8S/v75p+k59iw6IIMh
x7H1nUQLiB0hZjl0e+vY/kStdk0cK3Q22O9hcFeA73TpXvmGjGODRwoRbLw1LgiXf64vC1q/LVAp
A8sLDn4oAJLxHXlgzNCTvsj8+SYY/GOwL4/aMEP567eExLqboCfHD2f3F3Nz6Tb59sKC6zJBpwM6
318XlTj5YNczPl/bfRA03j2Uo//+3b4dwXPBf7MCCjO+L6s2F+My+2c9GIWOvLWW0bJeEh/6dg9+
GuLLWhWVVXL0hhDkWSLCrRshk43XCUZ52d/n8juU+K8jBrkoeLnBVol+ZeISMS8oS1grRKYJzVwh
gD8QS75t+ppE7aBIFhie2CMiMWIUIcxjYZP+fpo85zAV7iW94e+X9p+/5vzzTydClC74PdY5JHHa
cNX3nrx0ur8NGCAuGIDG5SF6/nJtkb6e/Tm3IUWgtR0uzpCBfUTD3Pw3cTqcqv4z0Je7i7Wz2VYV
BvKwCceJnWvWaTPngHbJ8O8f8dKcvtxYVt2MQZG7kBXTQ4rYeVcRM4bFyIVw+RthWcRBPhTm6Hnv
Q4Xpz68z+rWplMQ4MjGqiO7GI9+fkwEN2OIexyAiEbfjJUH6FcEv65ICzHeHAihlNDB9cJmhAfXn
8F0FF45lhYqEdvzjULMbl5bpshiJh/fv7yv6jXgQjC+QeMA5zQd/4WsuN6MJK3TunaeqHru0znTG
T2cJfX7RVPS7Pf95qC870i2sUU85puUjFHGdZ71cUMb4RjYLkwFaHaRlvDaQe/hz4dyBe359TnNg
2nqP7hc+Xg7HyLNnavFoAStwVcF8q75AyP7ucfk86pdrUrXwK4UyJmRNJgBLDb1sO2W8rfV67Q7d
kZr1Bd3A707B5/G+bA+miAfR2vOBm4BAUN45XIMK/CUzxG93oYtA1fXQsf8v7zS/XFSNEBZxj86D
UIkSUMVqJzqwlpW++/s2/HZrfBrr/Ld8ug7hyzx7q3tewgoApyoPg0useXJpiC+7bzUFm70W9z8o
QK/zo5/qTRDNqfdT3LpRmfL40hX/v+zGfxbwy8U41gCWOh1GdLJg0z8u99Vdt3FCGvoJPcrT2baU
XggkL03yywWJ7MmjUxOsQAuWVwM4I04wXrgxvt99EFcjKP1Aw+fLGWOGNM1SYPexicW0e9UoXsuh
uRB6fHumfArjPsiUnwUC/twQlnSdifFKR6SUkTO+eOo+L4rIbwJgRMr0X+w+CpUOF/cf7ES+HGAI
qPRs7HDdl6NOSqvcFoG4oG/97Xw+DfHlzK6lXIf+LE5YTQQgsj4uAepRIL64PPWE+y/eScBn/jMh
+8/Vc1uWUz0h3jaANO/RAe/sQ9D839VT7M+DnPfi5zNrBg2ZGoQwc0WAtrOgjnvz//suXzYBF+Ys
V4HrHKwZ0MiglvB/tw3Fg/Fpob7cO73FGtH6CD+V1Wa8O9TEju3i59+n8e1FirPiEigX+9Af+nOh
5EpEpXp8e2/MwWg6+LZKKu+eXRJd/fZkBq5P8fDh1jG/TEYAjukpAx9EgNqFVD8LJADK5pL8m+n8
M8yXi9QEsGHKzxKAgfgf8s5jOXJkTbOvUlZ7VEM5RFvfXgRCUwQ1mbmBURW01niueYN5sTnIureS
iYxh9M1ZzqbMssigh8Md7r/8jr4IwqcGy72proNT19zxx/Z9nNljy/XeCuxJ3tWPg72Fa5Aot52R
b1Kiwf/+jBAxohQSWwtV+Nk+0y2pFWox7TOfvtD+XlZQUjSthaafOJ6PXkIfR5otkVkoLRRt7jny
djspW2hb7x2phl21G3alQyPJqjlxkB67ET6OOF+txizySlaYWx5eR2hRWN0pWbdjZxstOWS/FNtG
7Xd2I6S+VRu9xYZAORGlBbFU7YeouJM7e52c2hTH9vjHsWZHda+0Rk8FEoGS5F0PnpoIgyt7+Xw7
HL24Pw4yO6yTYKzc2MLyEbfRZXeJ1MBOyA7SLNoGnMNZtETdYGf9SiwceDbYexIQtB7NVkq3B8lF
xwCHrYRQ1FfhmjJdqjWVev0r81OAJRM7UHTZmo2k6qUcUvU5gX1oh9nTcrgN9v5SXGqb0Wl21jo5
iKvPxzy6DT8MOXuZ3Vx2LUru8PMz6iLbuHb0SLn7fAx1+iNzF9/8MMjM+mka+uRqE4PLe8532WqS
zmnX+r6np2nR3fvLwFH27RkdMLdiMyxLrD7azvYaStvozmyLE9voCGuAyMz3rzOXF1PoDRmilKBT
jYhvWi4NGvCupVt9rzuF4+5K6kte+pv0wUaMcJL0bM4pZSD/slAX/HP3+cM5+uJ8+DKzF6eox6nf
hAWgGCFdyEl9Xdc21MgsePh8oOkh/7QIdHp8k0AknTZbhMD09QohCq6HJmIbZ/1Nl+qUIYTjrhAu
0hYqLdH0l1GudfP5yEdDPOia/2vouVxsMwaFbmoM3e2tjbYM9tR6i5V7oHl77V6e4r8cPfY+jDZ7
osS+Cw1tGUw6VVna9Eib4roOykU7aDRdnro5ju7tD6PNziREL4wEaDYm3dbYID5y1j1EZxOdLbpw
t+iePcc3w7mx9Vf6L2gLaR+f6syYTHVjbOMO61ge3bdCVs7zPl97aLV8vnpHNyhCxehOGySX5+HM
Jm+yfEiYoFzYhwRJHLWk6No8CQ06ehJpwLHMKRas2LNl64SV1EhB4pVdIxC6qjbust2Ly2JJzf0+
WZtX44mjTz014mzpilTQqjGNyBGwNw/N8/g6/CmexiVJV1RZ6IFYlCjFPFDYAaD8vl9RjQpbja7V
E7bA0Uf8YeqzlbQUOnRcnxsmMak+1bWlEbWQIJQTK3nMcMME/fsJT8/jg2PgelLVRAUvRlujuoT+
XWHa+7hUVu4pnMupJztN+MNITeQqQoK06yRhuahpUTOSp893pTI9k5+Osw+TmVlsVam7VP1yp/Tr
4kF1hov2TKyMBUWl629syxOb5ehrrmnkqBG5IAI5m1FC7XJW0k/gJN64SknKdcm2br2FPVarxM43
Fv0bn8/w/7I9vw85m2FGFmhqacE9uaCe9U1feVtzne0nEE633mT7ekvx6Uo/D7f0Vl4l6/o6WP/7
NByuSs2cxPsxEGHW/LiQuaD+29U5uTPbXdfkBNWoP3GCHt8r34eYnvyHvVIIiteNKdNgDMbUgLEY
RH3iUZ4aYn719aYND4xqDm6DrRXJZ+ChNp+v1tF4LXlincQPMU7gGj9OQ9i1QnG4iW16aJfeNl22
L/a9uUF+/f1XMuIfhprbL67XwgwOLM4t/Q3lpqCxTpxHx92h75OZn8W9EveJLzjzO0d5UtbifNz6
S+983CO44PT3wVosP398R0/AiaFqmTw6Q54d/hJ9a7nXcAIqqHSodP5X6O7I9AN+PswxG4iCQNrL
id9TJTXziPJC1sIowoGgB702X2npM6OnsN0rGoo87Ut9Kn98bFofx5tNKxe6ZxXt5LAEFIo2Wnwe
JuEXqk23n8/rqGf0caDZVVYhLTWEI7ZA5yBfSXU9pRnGLl95d4qD5LozLEC4/8q1RdkOQKEppo8k
6Y9b3hqUfMjGEMt4zFEUug7UfFUMb780NTrldKDCijE/eVOUg4aePj1HO/TNRnXUlcJm1BfKPji3
DtaT9lCerDk5vm7fx5wdvT360DnldRh1o/pMC9fWVVsaz6JT2/5odZslfx9odr7GQnGtof32oslO
YyyyvbsLiDtIlNUgFOxoq+TQvJxauOOvwfdRZ0eusDJP7aeQO8A7KK7/qoo8lQg/avd/nN3sTAxr
uozrzkPuml6hpedSFi6VA02I6BmB15JXBRo0vkj2BdpmvRTsY032F2rTn4iInljOeWi8bprCyiPe
jlxBmaRGNOe9b+8+36cnnukcC1B43kgVES9DuKt3k2JsuTL3p0G1R4/mD890jgfwYhSNCtSZQGxP
+rS0Pi7bx5H4gPdFXfjffOvPJ3bs8kTC2VBkXRGyPD8zda/wNXWYjpbcpbOkXwjjhG11fASKrwxt
qqGdhz26NkU+0cLIqKuLOHzK81+JI8KF+nuA2X73rabwB4n7vyrNRSkdqFtF4+AlzU/ss+MTsXWL
4DUe0zy1j67HaBQK8RtKFJyAENjwK5F3S/k+wmwmMboxRajxRo2tBXPFza7cUl59vuDH3ISPY8ze
2qAXXUKIn/huNdX00+og0qxBBi3cyl10IqV/1MqlRYHCHKR4pzv5x0skUJJK0WjRd/zzZoWkkuav
2qt4yQm/K5wpNBQ+0JzI8a846WrK6vsbezm+N1v3hG1w/CxWbRMggKWTWZ2dxVITqUqWT2/wuULf
2J8pdcbu0l0PT9ShLMc9gl0bigpO2KbTis39GEsHXYZnLQzbmF01rjD82I7pUlD7YC3p90hdr+Ph
rfC9i9ivnVpUy8+X99hBRSwY6MKU9pDnRQxZHVPGQL+pQ9vGq9xmjoc6TxG+ttUk9Iigt1si0fXn
54MeO4E/Djp5cx+M/FHJIMA0rHKBplD/GgTPsnn3+RDT8swf5MchppfzwxBlXFAilDGEavnSQmnM
q1y2H+TcuCsUL0SL7RTY9ficdJ3rG4W9n+q8MuRlpMDARm1pKAp6/0q2vINK/+Hn8zryOrI9FJSR
UHunmWW2LWtwY7Y2AEMwrfpMphmPsvxlpBZrXf6FMh6GwpqjZkijRX+2F+VQLXyz6CmDbZFgUJB2
1zoHfZgTb9rRGSm4lAAYTJLIM7uxpuwwy0u2fJ0FO7PszkLFRxfW2xQiPHEiH1kjnWenYZ1O3sW8
8CRP9FZIATMyrfIub3zQCta5IcqHX1ijD8PMZuQNovX0im4WO/OcWkYhGU3iVtsItTuxG45cMUzI
oi7IonGGU+PHXU7JcNJKIdIipvesd3dh+vj5TI4/sO9/f3b4G7k7Gi21xk6nCxu13ST5EqRS56RA
/PL/p7kocxCFXIaU5yfsbC3/EilnVXP7C3MBYiMMrhe0IGarkhEhrU3JHB0DYF7himVVXU9VhJ+P
cuQ8xVP+Por644o0HXznNIAe8E21L0ZbS09oMbej5EoK48dgEpVPLXOlEzH6fORjN9YPQ89O1UE1
MrT/GHrilEo4fd5KWlkSpU6LeEFj7GW9CZZtuBInjtpjhr0OO0RRJ3qKgNr345wpc4rcXotkJ3rQ
91PFTuS4W9qd4SL8Dzh6R/ckQB5jKs7XlXnvAWVOahTb4dRfGN75CIXdGE5+8G/rfbMcliiLKr/m
AjLF74POzkIRCrmQyhpKiv5F6R5EhlJs8Pr5Ah7dOlz+MNTpqqBx68fHSICvMmoPocBEqte2dylQ
GkVzsivRzzfugs5eltHm8yGPnr30bWFnq9iR89vECke5kl3AR2NmOQLlCVd+sAJI17T9fj7S0VX7
MNJsj1RdJVPDDiYI9a2FHqtoiGYbeThV5Xrk2p8ypX9PaPYMh6zQtIguN3p8HmsEZkekoQPkToW2
VtxT5JWjT8+Gs0BRAvyVea1yYKdqEoclxmrb7NuwJtwhLbX+ukab8vOnd/Sc/zDS9PMP1kzY6EpW
lGwNtGOcpqaXMLn+fITjL/GHIaYF/DBEXbYEryfDIj2vz7XluM23qIETLkIDfHPKuj62G6j/RPhG
wckDpTsbTCvrHlVGrM4k35XdUxS1a5Oy5xNzOvZGfRxm9tj6rhQoSreYFstuZVL17CCJiQD7It1a
B44nzHjUZdYD79kSrRnn8+GP7UVFgWdmKDjMTPXHSdptUWRMFGsjKSLUfsN2ocrmc2GnF5aB3IfX
SL9g33wccXb5pGkcVYTl6fj0/a0fI6DYa6vKK05U0h5fve8Tm60eemw2cpq8ZHIbo9n3Pia3tvcr
L9fHuczWLm/kVpVi5pKlm0F7TKwzKTmr0BT9fJGORVAIJH6fzGzfS9wnGJ9Mpl5b14KtQd/aQnLi
P5ul5ogHdVuhx7r8lUFVhe45GQAcpuiPW6NCpMMfk29XNW1mwwOawI534SGPSqvnwlqHK6SrT6za
0TecSpK/B50dwbKUphRWck2Hu6RwxLraWMtxo76ml8LJqWn6fI5HDkeqtIh9KJhb5s+dur2u5laD
rZ0hd91IzW7Ia8rc8lWPmNTnQ01bYebrcWeCvsIjIlswf9G0VGtyG34Jtna5SNpHoz2RlDqy4RmA
vuMp/aaTAPtxuej9SyqtpAm+yF/zZpupiJtaJ0IfxydhCc3GrFHRD/hxDGKdQWIXFhw9EV70QXWW
jvaJ4+HYDhD0MLPfJxI7RRY/jjE0okr1mo7w+kl7qnfK1l5p1/rrN0z1+lTa6OiEsCuAKiqm8lNb
Up8i2pRPVmEbJsjioGGondjRR7eYDbOAM54Uzk/3b2qjIVfz6ppovpb+pZdWy1rZZuaJu3E2Dk3d
QEum9ucp5yl+2spKZclDk6eVo6Ge7N822mNQHipQWZ9v42+NWh/28U/jTE/0wxXsahmloAnjKLfR
Q7tE/niloFu7jPZozX6ZOnrRxtxkiLHeqOcGFPjTJ9Nsp//0FWanYW1UudLKIeJn+oMVXlbRvd6c
iO/Oc6M/jTE97g/TBIMihjwoKgc9lzN8/y9RVSgLmlAl9KZMuXdE7p0bUnI5SsT/hdSccJTmFV8/
fYHZ6Rt0kS9GvS+deCdvevjYGfwhx15lG2OJ8ueU1LypVx3nf7wazsAS0XYQojdw2kT4Fi7/eclp
DMS1wESYH10qarVxPm2tcGft1b1+066HVXMZraTLwKlX4QEl2XqlrqN8oePQnWz2mUtV/PUspkya
ijE2hXl+XAykhmPRoRxKv0V5bh5wV51qo38R22FFQzcg7eRcWYn9hHqj9nVTrLttuf583yvTxfPT
Q6DX2rYEdY4kEH/8DlGpqJI8+hWOq+x0D8oyXEtOdDbpZRjLdhVdaaupBtCQF/9m7vyv2U9nukrc
jpjdbPY2MrHADdEpNnv5Xh2oDvOKUxDqmRk4H+MbFPPDdk8tFEeMDJyXanUrhiOZ7TsI06G4+K55
f90i//Ha/6f3joRtPHhZWv33f/HvVwqtysDz69k///sieC2zCjrhf00f+/vXfvzQfx/y9/S2Lt/f
64vnfP6bP3yQv//P8ZfP9fMP/1ildVAP1817Ody8V01cfxuEbzr95v/0h7+9f/srd0P+/o/fn9+S
IF0GVY37XP/+zx/t3v7xO1fi1OD3Hx9H+OePL58TPnkTZL9tyuf07f23t+y32yY+8un356r+x++S
bv9hTtkFomb4HioW2O+/de/ffiTMPwzkTCbFFMENiQjo77+laLL6fEw1/6DizeBjU78hHQIc0BXo
n+lnmvYH8lwUA5EyQJdkSn//65v+sGrfV/G3tEmusiCtq3/8PtszpL6mTnLuaNoDaPkTc9ehI8CM
9kC/DF11UcEu0aBoGNFXqbgfTzuXczkHk4QeIwlewEmAByXlH19Auyzr3O+iYpXX5iGoTLVAkzMM
YdqhCNjAdFjTqzJ1zVm9Z6L7KFVZayeLspGGFuGs0hOgk6qo0a0N8qsDMjClawLPSE3ayYl9dVby
NDReFREYmnqJCH95iPEny8QWYVAvCekkAG7z2IvL68Yua+uuoohBhleFyKllLjQ7qTP4O65XZTZS
xvEY4gePWpaj7YmcR31o89z9KjzqZEUal9leJ0evL7sIFtqmC5CIjAsr6r+6RZVWN3TEWMWhLsL0
MOYYDr7tgiZQNYmi575MRLmQjEnRD7EG+1orDCxWV6/RsgvLtnypoAG/e5qFPjqFj/l5G+T59UQQ
fC/9pkyXbpsp2sIufClyZLnqraWX1ijTmZE1jGs/jMrXtAqjcREF9AfSvlARuteSQOxtJY10R+1c
5QrcjORvXC+RX3LqV1uE4f3ibjR7+tM8RNQ7u+xeR7UQD8w/KBYNXtmbIDfrO7JIteusaLNzr/ZF
sa6kJFQ3IfG0h34Y7fbJ6OmUXgwd8XAQuIixOUYjE6ZOVHBsC7uJva85ntd5aqcNxkaU0FCLzpcJ
aUvxQ4GiWxA+qw2yPxBmWtBVfsaCILRY5Bba9JmSOank4vOmyRCglty0trVspVqnkDlyLWWhmgGF
PTio6njnVwOqkJDq6tDJUCzKgSuOqflol1IzLDXba1H2EUN/3o9dbi7STmsCp7fNeGXqfrVp2qp+
KVqpOdfqEUUzs1aDcKn7UTigjW2hEhgXRYF8PEfrorETFZJiXJTtrW4ESr1xrQitHSQ1rFc3kPUe
D12yJdTuECKFwlw16tI2o9RYJ6h4moSm6xDSE3SIcNn25ag6whsQITaMCtYBIHb4VdloxigeDvR7
LyxPt6hgKk2N7EmZc4WPrS8ip06MJF5KFIgh3YLGBxgOrZBVB3lgNdokRgWcI6rDOFsqfo7wINST
wV6Xmgy+TWf7BU6mm3W2sAn/Z+s8aRpvE0KwsBxJduMvAVVG6EiONbDPvqjTHvn3DBkyW/BVHEO3
2TCxYbu2g1o6SQlZH/AIpbKMHtlNarMGjVeW23gwETcJalPUSzujS97h9Rl8J6piu3Fsy+1G5NdN
YoV10VTqUmuMGDpYl4SLQg2tr2oZoDQSYaK/967sqY4Zm94btPCudjRP671VKRtI4Ee4K4QeXbWm
pBatYdNJlQS5c6mUXcnxtd41V25VGF+EmcaXtoz+2HpoG4Ep0iUDCJnGtFr0GnWt5WkSX10KROCf
CnmEXNIbTeOvs6E0X2ulRU2lDuBlBRW+wxrCIoScPFJ6E3iEp0XrRK7MfKV2hiccVQ8RJR/VFN1j
MOd+6vQSkihbNexEOS0ejfRynmm3zALpbrk2Cqg7oxH4CG1qYJUkoelgikxrFFup7KRhOTTR9Ier
DuFJW4vqZJtWdibt2gDd71WaxBn9HWoruU6AKwiAtKTqbZVJVoyR6o+pt0KQOQXcwHme4Unz3q46
LgtqC/wgDpwKeHi0NCqDYuXQlNN25ftlfddLwLhW4CUSQuQ4h9I6FK5hnYftpOJLri21d74n6rcR
oe/0YjQ9QhOjPxA1TaAKSqiH6gqNsH7v3bQRQKw8oT8TUUfDDZd9FxnU2RaVbt+HcUvXHMVEvPye
LkhPmpZuNrCA/Kbb23Gt6SshZ6rC+sVycR/bdVqv6wLF9CfdxPU5tEOWBktbl+QWYkaflFtLQv+f
BPGIfmccJCJdWkPV+V/LprGCcxiBevAWe3kj1r1QhXdZqqFkoZwLu7NeBIRtrWrRNqocXWVSVqoH
pfMtFU4rAYodyA3PvjTCsuHkH3g3EcGRI2RVa7VGvihOe3ZQ19kxVxD4EWtr09gX7dWOIjiHvgJO
sTRHwNWNJBA+dJHE+hrLAyVxTs5Y2RelZd2OqhHeD6arx05dNvLbKBrJRzzWsMOdGoUeuAIraGIg
HI3MopZ+8dLFWVSuAknuDq6a69DJ4uKm6Ez54A6GgD9Qjellpprym2/r0BiTTqWdoZRlDVhQ0xP0
TouyiM7GUgr1W0NrywdNBHW+5BH5CE+jw19ugjKIVxK6QDRD9IYsHAIHw3jV62IIwdKNQ7/WwgqG
VYsySH4Nf8vUVrZv9+6ysHnhkX1VCmwTsrfgZ9oSJo+T0FhCZ1mW+tU2sOIWNIPrDnCl9IaOh9CS
x2ZvuqEUcR+VVYTnFVeEh5IyuWkQ6deWIUsklrFAvvqQQ1LqN7mlxzdKaQ/Gja7V3Cf+YHnPKh2n
5aqN+xBBmlY3vPsm9EukotNI8SYxJq/iSmrSKgL6l+hZF2zaqpN0QCSl8VjZXF+HvCjHdKnnfpZc
oqNov4yBKcUgvXslvzZddNtXAuunWKDEHFEfD+yDFFpgpYBk+jTydwLpdAk9zgw6yNhkqSqwCMCP
LuI+giQal1rnrsAVyf6jSTCYSpVYT2oos5KdN/cdN3/+3HogCyAZK1nTbEpErpW1lnvKdDOjxrwY
ZPOvKNA/TfQfjM2/bf//P1wEG1ueEoJPnYQsffvf/ysNnj86B39/7p/ugcA9wIgnkalORe6Efv52
DwzjD2pcLZNKGYJCJOr40b/cA/MPYlHUK5smdTuabAnM6H+5B4r2Bz/T6MfHxTUx7v8t94D41sxn
1hgFt4CQFBFPlW7lWbjQqtsyHTU1WuKvYBzGnubUNBM7QE+aHYIydFp0QTB8UYUSX3pwPsm5UT7a
KrTOinJ8pMy0u2gtMGFCC+tXJSoHsIhGvyrzrF5paRmjek9YJiwBoyyEWrtOpSGn7xuciDk3lifh
FfBDxyLnvCnNtrppEnMCFhgBBXW5YtTXJU20O3Ls5rPZeWQi1IBCODkRG8WIKOAy0nhdidjDIouB
GoAWWdYJBkpA9v58Am3oC1eow4VuRbVTjIKLLyGEcmElBljLuBW3iHwTMLcbsdW02NpICclBx3BF
euf5nfnsFmmF/JnXhV+tGm6bZEfVo5cZqP3muc07Fg2W/lIGNtWGPSbsmsPKhZhXN/AP/AHjJaF+
b+snRrDTbc97GVUC2FpfG6+J1tEVVAuposrDjS/NymqRCBbDfa4ltLoUYQgVMq7L6iULK0B0NPSa
TxAaSErWeVnctl5qOV0D7g8YCHjZ0CzavTqF6F8iYQU9gjm6dQGKQdYWaSZAy2hGHaJG0BVIXita
QcbMK8eHwhuKa66iZDLix03nNolTQiu+HM0m2xmeUl5UgZbu8pSubKw+vZAXyAIHBzNIhwufQtiF
VigkIDxALpo+BA7oV/syUPXcsavcxBqFJgTmRl7YvllfBHhM+IGVuVFiuC5VgdZDMoJLTYe63gEb
QUC5NrkNbcpEHYMVujEY+6kp5BwZhUbfUnFU7MdQAVfYU0USGZyFdZULbFpD35RK7K+HKokdnrWy
ko2yhOYZeUu6vimA60rJ8eQS7ZES/T3gXhWwVyv2lI2ZjMU6NjMoa6arNAtDrYs/0yFqqb9JfJQJ
tU47i7sm2YFlH84puxfbMgzCR9rZgk0EOW0TqXZyLQlF2vlyH61iSDDZou56C56sbDcXgR5aF5ra
Zlx39qg/VkIA3CmIXLmlhfUVe/0BnI+3jwah38G4NmE5tugQBW53EbiA7es8LnZqqcMowivK1uaU
BPWreiJfK3axsWPLP/hVr+N5h0X8XCIVAkpOK/8cu6p41KzIvQBjxJ05iqI/0yU1XNXAQe56NcIf
sAglrqxETe80oE8r3AvtLCLjsKfp1t4XtVXdm1o3Xit9GzgE7aOzUtF9wMBlH6aDvrZEmi5TXY03
spWDE5ezOF12yhSHpSHadEyXnbnA1wVh0RfWShZ1t648PzwjXgG3swM47gWu5sAF5HULfeKJ0fR7
WWltKsqgvIXnZRZVKSJ8hvcESxOIdHErI/S/jtTev66K1j63WrtEcjHk16Nu+h6W3djnUa5AqESz
TfsSWVG6rOI6X2W24UM4xtruaiveeAB/Nvhx/KLlKnwm5BezsIxvqhiDzouK+KbrZCA904fpkgik
ZRMbsFcgYmVn4DBf+7KU11nmdptUtTlGi9KLll0t5TaUcjGeB7ZdNZPZJ+K1OTT9tvLr/A4B/X7b
ZYr1mGVJf1cPnkW4UjG6M6y9bm2noX3mEzxyDBGMHLwl6aqis6kG8rVS2ghQILdenviHwE8DQGmy
q93KQxesChnAOJLwo3w/oKm4CwpD3fccAo9KLIevitYX25C206+SX4uvcaCXYgnLOV5FkLWwfDSJ
8tmmMK8kkYn9gDr1Uw/q9yCbmX1tWZK7CfwhvOp6wXNUlfA5ShJrY7lxvfvriVIiehMlYoKDepOF
IxMsWrGN+0eY4ADL7Sjt1nJmZcUhsisjhxMVI2lTEW269FS9sR3PHNyDa+TdtQHeYxeNHX/s23ro
Zec/ZnjrVNjaQX+nu7ESOSyf/9ghuXvoOnCAOADlk44S9Vay2FBRowFo6wb9PipsIhMRrLIzs9f1
ezNU830cB8jxayIp9nXm+zddPADOGvPilrCfMBfE/nN69weYv3rXuge9Hf1HveoAm3tF4T/K9lg+
dTJM9s23je1FHTLmOuKdey/SmA0SyikAsEDeyqFLCbLZDCM8Ar4eeSKRrzAJyqcoC2r0aUrvLTIY
zxpK3IOhD1AY9JASW1SqVnFgZLJ+D33I2gw5NsUioXnrOQubdF/5in4vk5lWMGVVcsRdknBHRtRN
LLq86l+6woTXohuQnIgj8jU8r7/LutBaZdHI/9TL3OI/fn+HFc5f+es9irD+easLsCUy98at3Pqu
sfZEWOROZrbSmYdA/B4KU3/XVa5F6NHlCedwSZkzfK0S5J0qWth1kZYBlbHTKDwv6iGEOK/JfbWl
axcoHnwX1SllTY0XbZpwzJUw6vEKJlnSeuz710SVKJvRG009V+xM35hpRtSFXJC56aVWe7SKpnEM
H7toOrslnKIePWktAE4UtJpsO1ojjRd8ufEWtyaAOGxozaUh0NCpfQ3uSOvH9TpBH/DrWHjN3iAU
gFqaZoKBy93IvJZSmy9X+ArTE/mIlrEiTblX8Av3OKjdkyF30kPg1UhOKYZtLgLia8UuHk1zV2pS
cGhCOTOw7bX6S5UaUJxbtxK3PFQ3Ay0Sptuu5QK+CQKzx7GX0uaavnB1V8gZdLi+IwZZ2MmNlGn2
O+3i3QvwDO0N9t94RcmI/6UuB/nWa9mUMYvxGECr2PpjH247X5VDpzBC98Xl7RILO5C1M0JO5j2n
rZfDdLUS7l1XU3et8MLLPELPDZ8JGmWXjN6tbVrheeLW9qXO0fq1K9RJcB/AxqL3W2VDKCl+qIwE
SQuXMjvH8z13k0hyiEhIjrSTnjdx4QRu0l2A+TAPaej190qY4zzxdE14n6Z5rkrJSBFZBFd1kbWF
r64TV6n26D50h6EXE02VX3UbNX9o5YbbNFV7aWf3YY0aIafMUgWQR5NpKu6aqgS4JmQADKMYxz1y
qOPeb7VqHVW5TnwcIyYBfLc2wIKwhRo3bgk6iARmLSVne/Af8kOTFQJSRkMMAmsDkKVZFwgVh6V7
rTejufNayDIhBzfYGE0bFnXcq3/qg128GXqfXwDhsdbmJB3vEP9xn2pDolQuLBMg9I0UVGxtT9jE
T9MYTJEVa08GqZsKQP1ovllGBWsCwoYbLfJIBs2bh8YFhFL3EEtxfoUVY14nUVjsO7Q+bhvLHtQF
xS/5bpJjfVTDMToXZtyhFE8xicX2NcAXR5nVfOn9gRBHGpYGLREgz8AfYS/cZZlh3fiRTFG4Jgrp
gjBJYiwCpapegJlH50OsmE5bSNlKAnD6AqxH+hLT5mGtC28stJehsMq9qkHd8XLkdaSKGD/0oGjX
FxKH4ij3520ZRS+SLHEbFDSn256R3eQYR29axIMv2qkTBR25LdaPfelqUu+0QxntioKTKsszZVFb
mbmp9JKWpTxJ8FWIbVwVBiSyRVHk5aZtsOP0DhC0mUoL1UicuB/1ZWDl4W2YpuVZDuh5qQaw9DTN
gwyfd0O8LVTKDUaRdMuQcrxtEVXk0i0lOMskMpxCVqSrSkDQk3wBXBcAmjPmnXZIYu5ljt5gPcid
tVO9Kt5GIwyfysq0pdsnytmY5PIXXiR1Y2Vyve+8Kb5Rp8rWyuIXtrt3ndcZcC+lTXZdwvXX9UN6
02JPZYtYq6qNr7v1DRXO0nVHPfUDV0exkgfMwszM/btK0dWlUXrlVSl8cCN1N964Ljo9atCrjpWN
2WYICkQ0E3qI3Npqz1U1Rj6uJHJghlp0qeWZulFH3bvzR18GOVdKF+wfD40Lw+zeYESmVAEHWr1z
3dg7hLaKOE7USVvoj2AIIqnexm5SX4qOrMxI7OytKEuV2UnGuuyGRyF0de2WPX6Y15oXQaVUf8qp
Or5L4RDtcomAfdHBAiMQvjM4JxaF3usLfKLqNdcG79nSvZj3NDRvxr4bt0JOyS25YGp2gyv15znJ
jZ0BjiZeNLzX1+1oB/nGgwr2p8IBEK0zKAdf48qME4fimeAqkis2XzjY0aQoIPkvYWQFGKEhfOIU
MesRFHrH5S4JM1jCMqNIrR79QwQ36Bb6oXETuWGUcJfrer+H9alt+77Xb2w1zL5CwemLhV4aVEDG
nn0HlbZ7lTJ4X6Xdk1SRvdZAVi8orsh4RTGxwiJH5l2rdeAuI0CbeNTJWLf0p1ojBXhkFEA4q9Dn
HDts9X5dko8jGZFxzC4SPSdUH+VJa61iu1AoZGns6Io7qa5WfhIH0UIJBpJFelnkd0qW9RdtIdR9
RXcGzGeM2v9D3Xktx41t2fZX+gdwAsCGfYVLQ2bSU6JeEJSD9x5f3wPqPveIKV4x6rGfqiJUKiSA
jW3WGnPOr4qYsK0hbJ6TxsIJ9CZFpX/HATg9sfaZ1X2zzFJECl9UXxNyStR6tRQPfV/GjbMUcrJj
GWzIJCvNXU/997OlLmvoKEsizlVIK8ZBG6KCnIYD1TMjlU5zPPTBMFoDhWhNkijy9viIF1KVHyZJ
r/cpk4nuLbbAHCmSSZmfLDn+aaDo/6lmlshcIeyQMqCt3rIZko+6Xnb7Km/0A8Zu8hdTJctyJDpo
31O/CxSS6BZnjjYfM9EP2peB8sqxrZsp9mw8L69DNgSkSXWK5cFoURDI2rK+mcU0E/ok026iUhK+
qlaVHcKlH7/POLoWtBtm2Ip6sTl6KZUkSD6XwuEb2z2T+deOBDmIRPmkvlSv1suU9ykp1EYWn6xp
VYCaqmja5a2qBp1AKUkyhEL4cdbRcvOqfOx/9MZgXvGQbVLfFw6S2KLP/V0x1RyN6SyzyJptfOrD
MPFM8g+vFLsmZ9QuAASKvi2uI7WuXlTSwX6SuWudSxJlD3XbR7dNz4w7ltQLaSSUveXpSqQeCQ8s
R6cJx9hytUY17zWzmgOM5SsE5mv3VOdrQRpP0g2JU3KW/Exrx0TW0ybKOUmHjpVs1JRw11Yx57yS
BtVBkTrpgOE0SpyBDgOPun6MWHBVxoaozqPWl/c0KJo+4CxUFs48YHJPVHH1Cb492i1DnOyp2vSO
FCmFi5tVRquBt0ronXzKVCIQ8aWT4muk6uC3IHxfiOWNbyalm/YF5/THSa30R5vVQVLju1VeAlsa
hydJ/IJnKzn/FnW6ehDs9b4nU9lP7tYzvNG46WtL0ZObflLFzhBJttNJxn1Q0sR4ChW5PbdNOew1
jaCmocgjC2fWVNstKucUJ8urkTDL0kacL2s9TUYzfB5ibbkb2b+eemvLF7e6hIioQisIUt66QHm7
dNdJrER7OVfTs57Q3GtywsExZzUjx2wmYm4bqtsw6P1J65PkMHUJ7aA0nwPgbpvlqx2P/USUn5i6
9BllW3OcpaEhKipTjYcmlctXNnnrlZYVGAoNExwYthNEDC8q5XNLXBV609zoEuH1aJ9m4s/prz+J
cMyvNeJZyHcl5JWI3PWEwWp/iKSq8RvE1ix0yK5GSnenITa6T0WaG/ua6Os7uR9QlhlNQ71k+c6O
KT40CEzuy1VdAxHj/jGpQ75XlMT6LNVkI9IPrU/6GC63jZKDdauxfFhIP35i3Zz8eKib57buqfzn
+cSWr41WOpI4bv60yASKnBnfxWuCIccA54f8upwU6zRNVfedvMJ1Hxqq9tAqBNiFMzM/hg6V5sZp
NftC7rpg4fh4a3TkM9fdYD8XZqXtmSKl3booROB1VV8+VGR3+dWk2nfLakW3lChAfpEz7U1FHoI0
scguqEol3ZXSoPvFPMU/hD7jBjT3ZZCIxbpfNAoWSiNrDfVDsNZ1WPQvbbParPF2ecyXUd2HFJdu
OblUXrsVpMauM+kiMMvKSjtcGcsSUr3osm/swAmtKaz2ppLt9iZXpZoue41s2dtiYbeObRXk+RKm
HBy1+LkmEe9e6K39lCSz4U2jrT0XkJesDyh/viYlr9+qQ/NMLqm006olw+3THn22V6mvkjromyRx
Xy1rRC5mTS+7lEXlybPWX5nrIt9xdiiX7Zw7fxM0nw696PJnXSokEkzr3jcoon6Wulp8j5uEU3US
KvcFuaPbN5neNZ1qnVINIDG09SEgK1R8Unu7/16RchGEShSfNBbl0CX4hcjOsttSPpvMZo+rZE94
sMQ7oxroSpPHHZ/wY7MfhlBN7n+V+v9R5+P/HPaEsASM//+PPT28lv3rf7nwVmz23rQ18Cjc/uq/
mSfrX1iumfQuLFs2NpTq38ST+JeFFpLqhzA3tAly6f+1NFT9XxuObCDsQl6oy5u0698tDdX+l8C+
FKseRVNAvDX1nxBPlwySZigwz8hBAPHAp9BLvGWQVsVIm7QfK0/biWD5kRxVl8qdK7nyjXQXYlpS
n9Kd3DsfeRqpF3Tv5YW32/8dR41mI6972rVe55OSKALKfHuxRwTAduIxdpOj5GvI56g1PwKDYAKY
H0t/PlU3kveRsGJ7PcwTG9O3IW7GH79l+/PfWMFhFtasqAkP4Q7BSpAcM5eZ6Ry5mwv1R/qUixbS
Hxe7oMHteBCKheSbWLfHcjxFKZtKy+t0Nrc1saPJ7rdh+b9tx9+ZtkulxR/Xu3jDyhpZ4bi94fRA
SHt/U7kFUhwO0ufiEZdHL//QuGX7P/7xOOkIbhYMMoTtBegL6DbDA0mlx35lSzu2FXcWwv/gvrYB
8perXJL75RT17AG3l4ZLZ7FPPWl7afeb/8ZH9pCXvPD/PMP/3NHlYAWWi5YkYbAux8lfOXkzRsZ9
sytOBSujh8DprnhEtzL58lVYwAo5xgdaiIvPBV5D/Ao9QHYsy1ifXYyaqaPQJcK+8OJiONJed0W1
VVozT9TDB0+WOen3B3t5qcvXF3Y1UYrDQCw8affssNvw0Raxekj6cP3+95d4MVJ+XQqFFip0nb4f
aqC3H56eJbnWDnnh6faptk6q+Q/F9H9c4IJxTvPSbpa2KDwFLGyYHzvzaxZ9+ftNvPe8/nMThKi9
vQlB98Ie4pIDfEOnj/1wJ90Q3+j8/SqXreeLW9F/6ZB/m6Qsq1jDpKgLbzNM7UAXY2dasbgcaYW+
FvjSyrXXeJtfkcpO2ZX/oXjwj+tfvKvcjBFk0u3wJOU2k+5tcbTFw9/vUb2YiH9dQ7dRdmpI97Ai
2R71b/e40PMjxHekxLSLH+fr2M29eV8fhnPiWwdONCf2na2z+v1uuKndfFftP1qXNub2t1nl1y/A
EcFSFMHCzKr49hd05QxWRdGHWSXad79c/rTgY2+r9z7n3y5zSafrq54CO4rGsypUzXQ780eaBv5i
3X3wRN8bnCaeoZgZG6qNXOft/WTRUKSpXdC286P77YlWd6WXeuanTdOSJaywYEh+5Bae7DXBFgOb
n1qEF9UHoqF3hy9HIPvX/MWUf/FDQsANgj9goX6FgHaO9bqVqyKHCmu2a/3Vn9h5RA5NBZllKT5+
NIdf6vR/vdnffsCvOf63sSWF2gC1xpOg8ojMJ9nT4/lCIuhxU5wsgeqBZuGJ/Pfnv30Ul8OJszop
DZsrCpY2bx9/LLLQyDSWwiiPCLz/aspPKBM4R+2W8IMnfKlj+t8b/M+1Lj4eIfdhZVlJ64Uny6Wt
dp785EoJDDfxQz4jG2ELyTyudZPddre4VH5wq5cbjV/X3/a4pmlqVJkvdWGiLyQUnXrza4Kazpun
NOD5AwUdt8A0O3Q/NG57b3DbeL+wjWa3bFx6S8DNCH3Ks21KnDixH+pg3muPOZ0zj2S42S+PiUfG
w/yRqv7PZQsuzzKBgDjss0u/2C9WYqVy27NCNrb6Eq0jGEneHv4+ct4Zr28vcrHikyM9GYPWFV75
GYWSy5f7Qyvu5S2EFPNTn751AGoXhW70kVPnpZEhb/LNpS+FCVNoK405saLl18ORxs6KWKvbdSfj
ljmYIJDb5RAfP0pn+XNKfHNR8+Kh6oVtZxhRFZyxsartSw/AiFfXutY4en9/th+8v8tg2bg08mUo
685L7PQYFSstFmP/90v8OTTf3M3l7pSQNVWmQNh564jOc7qrwxwlgvrBjSik4f4xw7y90MU5KoVX
NotKWTwN5sAN00pN4ZQbgimFGpqfQD8hLqeojlzVhkFVS1XFEY309qYOy8aZp1T3Mxr+UJuwUa4a
ja+5MC0yLKuoSt0ebfthWVEY9GO+/XEm/CnMpiDU7WiflUIq3LUZuxerXutbGoCUzysz2y192AWN
juuEnS7W5yjB8vg7mSxVLdxYiyRFcyllSxK1l7YEdy+1tEpvG0mn19xXJix5nG2p9nH0s+MIC6u2
NidrUZsHiBu6JkZtX5vkTnrxyI+h459dD2mufc3kVCcgCam3B40XB5HULCooSjh+ykv2Z9Iyr8Eg
N6gvpEgrgbIGRfmRNcawb0ZAPntpIWDLRbka5Nz+3MGVL07XVImbVUvp8dNnX0rq9ABIa14NqZFU
Tm1IKX0tSxyxBTSuSzmixKTm9E+robjXc5WuetvjkeGMWZGclqSW70eACfClJrkOI9jqHNr53LZ2
ExDZKYPxLZZrNSWKNUWvjthqCaIp5O46T4bBR09Y7iJ+hJvWVXhoRrkIYmMmBWYlCMTI1fa4JSvt
58KUDh1Io5+EbXkt9dEc9AobKDW19StrtvKKNlZk/ZBUnV5PmK036ImLYzQIw1W0ouJkPiovnZDT
k83B5GUGOgdTn+fAMG3piV6dMmEUMKSTlxSaeW7ttvw8N6byJS37HOvurY4/M+rs1cKmWcsp/YIy
jbQylB5tgV48TKORfJXyqt4bMyRKDD8RqCadHmusGzczUDkYhWw9jFZPB3+RCD0a17QEtlss+YvW
m+1xibZI1assRThBRXfse2eBP3sVdA+odykhWS9lD6c9IVsam2O7KaWqwfoilqGyHVNuIi/f5Att
K1W7VVjtKeps+TAqWnZD+7151mdrdsK6Ta4bytxOnfT9eQBna524V4qfUi2nz8R+RxnX6PqrNJfq
xTOkqHENCZdqWQKQzu2a7liWF9drnNYUMg1ATmVWv4hOrk9GOFDTy0LzYclBMW3CxPatvDTetMQS
cAWNHuq8K0GTytC7RqNRKllX7QUVJYyjSXPACu3WUxsz9oZ5Lk6AHoqbmaJOXNGOcWDFpeVPed1B
jrZdfJUWSX8PD5algW2Xy3S2AbAKOuqZco6M2krANtYuHpzJaqLTqHbqt25d7C/SgtXPAnMeYOg1
+cWqQekJsMhjWOrprqiH8gCruF4V9MPRqi1hclVXkka/rujK15QZ7j5WzPWE0jihGdNXt7YsdbdV
F9WPYhX517IYOGBbzB1O2aHMcDGe3bb9akTK0ajj9NITgqnG6tEq4/5B0gstgGaHfEBpawmv6HPb
R2AbvfbamF0Bo4qfSZHykk3KafQPRNh6UK9sDMaONt1qLOUO2v9JrNR/EwvtVRvXwg+zanqErtHo
9WsrghIRimFw5L4ud2aWji45ezQPC9RQMwiwvyKY+GomhtnAzRl06hQMDI3Yar4uetKiyhmmnd7F
NIOMyM3RhXnVArWzwihc4UGgI3ObTKnwNP1hDNsOzEYpHDsXzYMtdG1XrY1OkpBkekCS0+1KoOm1
LTV8FHHIZB1J4mjpW7NbjueXHDrhNgvV+FpvKmuPG0u+66Q03SHZQStmU2jS8jpzzKUm4gPRoNvP
QjquYQfhqVe57tVzax1LW6TeipxsXxaF4PNOckZIpXupnnc7IwV9bCLD2oGStjupisRObI00iOIw
WHPJqhwFC18vTraMZRVymbmgOk1Jruxneq4sWSztUZa2h2Ex1qBGK7mTUjN0qk4n73iCCOySuQ/0
tANJtdFcGaExOyTE6PsontUzHlimN9vKkjtWO3RPUZrrV1pVryeeSnqb1qPu05Bbf5ZMmcwmjEhO
l8iV6qTdq2s33fetOe9HYed7K5ytvVkb7VEum/yBFCnCOpPxp5VOCU5QNPpbKK4TAsP6vOa1fKcr
TXg9ZLLhAVd1J9G3zQ0COc5QaSKjHuqqnWiT9SFlnjzGJfJEB7l17a7zWvwo9bm4YWJTnmHa1lcg
r3xmF6nNJKvOU6AitgiazLBvK9iOK+xatSeazDXLQ936aFTtT3M5r49gINb3SdThA1KYZqfZcvky
RjTF3TBZM4IP4xq4qMqqV60U434RdXxg4kyv+UTLz2a94smGnKQHI6YR4SyZpLm6vWRey/fn1kY0
yo5YugieIw4daPIKu5RxObczVuuAABMJarWNepTN8lOmVElA/yDxV3hqly6NzcF2bVAsT61TpwOG
edZEFIjY/m7S1Fd6BgaRZrLlZRPxpfApYYvzcmSE3+1Qk65MNe6/dWYc+ihcoL2WdLS+5d1S5Z4o
1PYlNAc1gV0wVmjfVF1f2hYUUMskU3YKXWnvuzFabxIlywIVFctP4N5EOEo2Vp/qkoqKu9oa0MLU
SdM5DhPDr8C6PgllGND8ypwi5J5gI0VK9Tusw9pDbk82n5ld3Gjp3HzDTNNW3WjK6aOlS7TA95Rt
+qkNme/buS62fqhwq8YYnUwfaaGrrbiytVkUTrcCziNxGGAqbYOPbJJvxrjB5SQXHBXtzh49e05G
Z6mHn5aZWH6TGO0urCftpGTLeGP26xLIai1ulEJOfUNBRNUW9nK1loblbVzpPqf265lNPD/3cp88
y4sUXZMwEu0r6iy7PFZDFvi2OmhRGPkK6kVPW7TsYPbQD2wRqMcvanU0m0wc0GQa7hDRqkraLXeQ
+3R7+lJ3GmTdLszqcU+70Oi9tBTpjQZGcZRqrfUyrSOSxSjSfcXUPI9IKNfQTK+QSgAwRHO3HlVA
3qu+LZuHyrZAYVD8BX2jNDyYcvV0o8LYk72XYGtnTCHDdQlfFbkWKQR/TFoP5oVMNFqGEbq3ZtZ8
lXRJ5k4iSZ7mwgbxR+8QXadD3Ny3yBbv4k5PvySUrXeFMKVngMronBlT9pDaE0Net8+N7Sqf9Kih
r8bPSnZhYyxHDQLJGaccOKiUx7uiMtg9SZWe7+fSNOmTNGl3P9d59hlZQwNhQkr8KR63FmuUdtYp
rGJ9r5VVHBAAtJzktJ4C2vgg3thlTY+q2ve5E3Zz/9rbTXfo8lwqHQ0mvgvn5nsRlus9mHN3pZRV
d0bGXDGtNmhQpmhil9Mz+4FUMhI+ZXPVv0YovbNATmj8Oijr6s7R06J9qugnI/gu7a4MWr3T+KTj
FtG0jaOaI4lswDBLKq0biZbzuYX9uEmtNv2RdAjRnbXAigfBsLiRKpn4C8VevIqR8M0sOmH4itra
LxPoLDyWqs5BkXX9V7Rl464Z+I9m3bS/9vqU3gn0Xh0t31naV1q9vNSwRl5cps0zm3z5WzjZWOVo
ZSQ7q9Sn+xkz1KM6l52zxhmhAVqCKHMU+jGNzTwARRH7dgYeWRet9sxZbZ0y7wvggjVlvst+ThHb
U7QVVsAmwXjmrBPDqc3TblSQuZkxC2KD4xUYLBD/VPUadleIZiW7Hx8MCEUH7q0EH4RMmYCGvHHk
V6xzm133Ulac+XCnK1z446c+4SFJTU8+yCjqu5bzAuKgUPbXGi5cVmnthMk0emvEoDT7eUYe3bCP
09LY17rWvk3nKTogzM48LcwQeSdRRSx1XzsjKB+z2oxcFN3RTlqt9BSWdvawakp6QOiWeqVUGJ45
rYU3dIlxoyzKGMyW1PtVqqdQStH6SoaIfIewVPNls25PSiJXnqmmbB3Tnr1h12j3gIfzKU3RqozN
UAdhM8vesjZmC4irTL6uddq+Mu3upbEAyQo9zr8kscHcaajxE8qB+JnjRhGoeUF2rCkIs1rG5Xss
CXP7QoVy1+GDtJdbnTtZQ+k0aYX90M0IbA0lDPcDvIiPOCh2lalkM5ku6HXnEFsuWtk/QDQwhpFE
4tsKT8qxhoaFiwOY7iqMecQBCaOdgJ30GHOMjZwY3bXXq6t1r0hMtPXmwoQIp8Tjsenl+yGER2Kz
ID7HKVdr8CNyk8n4Oq00+nW7EYextAwHG97uTo0saS96E2FArKhn9scct7IeEHhQkpjFZmu4A4xJ
UmBlzC8Dhg1XISjyNbyD7Tf5OLxgoCldMXMlJ32x6gGIK09zNwfduc8pceFNSghzXIAeNXGs7JR6
rO+XsaefJHOgfzBSffou2dYQugZ8fsCZkHHUDXr21JAy8DBncQ25wLftVXKb7aJFMgMIsfhxgA5u
wQg3WXefauppGhTrSyhxbMwjSUYlsTB60bbuQxM9pce3hy0NAjRMHNOF2DUzRZuw9ka2wzW43yHE
6iY30ufszrZr3VOiMFUcY1OZl3Nv526jae1zq4CQopCbzllZNq9WVGS35lJZZ2it6aZD5HRn6TTx
/DCskAT1oXWASuN517mGpeNaP40ym3F3SMvVVyolvZNUbb0mNkFgApAtN6U5zoGCeh37gEZRDkVK
l4xzUDcfqqhvgrRGz0Z8aXMo5oy4swEJO0lrU3QjR7K9H4tk+dlxbtUdeC/2uXywt5HZmxQtx1Ds
ynIaXkyI+V2vGhymOINNfinPxWOu9zorcdZgwcBOMOe8wPYH6w6B5rVQ7L09a4mKvivdQBRl/Uni
U3ij60OKrlRALPOn6pU2FnTxkoTMu9REpFWvDVDZwN935yyK7hUezn6B1vgRWQrFApiy7liOjXkz
N1p/Xcfmei/AVV4kfHHPiZRaTJV64dUoatwFt5WzIONwV1pKfY8jt/QZCnl6UJI65keiqnPY8Yk7
U15kb0QdgeZH0dimqUU6uIUOpcXeHvBWHpdcOLWeiU2g0H/poirH0DvSeL5z/VKhITg3JQr1uI7Z
i0VJTFwNTMpPBL5Yl+AIoQfGmEjftUVXfMvGFwLLijaqodlVGwsKnvip12UCp+mL76uwVT8bPQa+
1ObKm5ATTqANVn2NqFlTHCFnxd4YqEoYEt8IKLBO0moikOpg4XqVigKGeMmlT02VJxLHTxCbeWym
Z/b5FmRspoKzpavEJlgxgOOU6jAIPbrL5MS8BcXNTmquSbeM3TnIbNW4S4smfubUOnD+HpVDknMw
L4fVuJ4384p51pUzp6uEg3g4XlWVltw2YGf7ypaFX0YhNSyh9uNXVWCuUqR9fKeHSX2Hqrq/zuvZ
epbGqP42j4NWuhA9+XMODrVPu559QTH2kYPiYlPE8fyZqrroeirhSzvdMryWBcvHK8T6YdTG+Fqx
ED0lRTN8rbRe/pZjsHI92qMW0IOoXQ6js99NifYF+Vu3mzYjj3pJ60Oe5fW5ZnnwwyGfD8parbdt
2c1nxje71pANZTPNQ8BUZ+ocsjZ3EDvM1D2EVbEdEwrtgO5CtFj0ztqupk1+NJQI+6gsGc5VNCdw
nppcXEuFXvyQ2Mq7zaKYR6toek+Y6Xxb5jInj0TidTuUGeavqSjXW9BHBpdec/PLynExtPQ7e7Qm
LxwS3Vs1KnDElBAmsbRU/A1rPdrqiOQWr+z7TC3FbiBD7GmcwhHNUxT2u37p1VdzWPUX24qmFw0E
dCfykAibIbV3CHl724nnpfOwc6ZgOBjQwMPKFy6180PJuvhZHSnlonWXdniGKAc+V+t2Rdl1NJNC
fbQbSxwEgpt75JT65yKtTKx9u2g/y5DWrYDDt1D9J44houVkreF6pRdp6JeTpPwssyreKbOUQmXi
u7NkdR/kkoLcjwvvpVrEz0kLsovJi31rT2p8iy+H5WI4MT8tpZYfjGnODgOrMvrMmQJYLPMVhxIq
PLVb0HgsunHu2X5/p25S+ksT1Tdq2fT+MmX1LUouE18spUlO5hDXr3Yz5t46F8PdinbkW7sdr/VR
bXZtXnGQJx4VpU9pFTtV6dRXmWkVvcdU7MYe9a5jNZbt6KsxBIRqJkGmFIqfCTNxRNGEvl4XbFY2
lxyrXcVdP0TRLYff7g5nDY49MXDihKmQA7vIWWCww4Ms9/lzoyrbDLlgydQvIhD2pD2htxi/dZNY
bou+zh7qnC1PpMXFs2Eu8YkyUrKrgLp9be5l34rM/KuCjhC2OHcWiounNu3D45CmyUMU2oPf1GnP
aSK117OIqMEuUdv4Hdt0ZDELsUe1rjgr5PeRnZbNNIlx0CBp5S6XS/bicrueFtFEN3EhZV7aZLI/
rK21T+YmQ6wmxyc5rib+u1BhZTCS9tzAN+7WtUndSUlh1uN+1lyIUKE4ihitq0SrlaAjl8LBvGT1
GsnuDroSS16W1tI+wZ+BEt0YHVkLi3ueY7zXpFzy7IwNY7JWOaLW5Wclszkhwjl7TFT9ZznpwlG1
eWDfPrHttSMya/DtOKHx1U66OeN3Z7HzO1CShrWU8/pexXvFZXNDcblF4LG0hNNSri0O5igjGGhT
/Pm61MRXIuocdVIl8lAouMNey3skuyaH7UK77qeKf8M4yCsE34U5xppnNGZEuZ1ivjbOtr/ISv2p
jnI1YOHVXdlIcJUsTaxQxgShzViptjNT+4N6RqpRMq9QwJerKxsbiINujYPfrXH5rFT6i5asEhWx
0CR8NGTNmHTkCqOhTJnD2FTdVdVMthDFfGdqIWfvwRzYsmud0+ildDTTNtpHzVK5Rol9hWTEiORb
mZxcjLe+sDsPvcE2m+tEMbENKRotGLXQvqL6S2l3bvMAJYzxEfzxRztJtzAuwp0f6I8Y6UssYWrL
eVLqpKaNz+6YlCpkJV4cZG5e+PgdOf194XXrh6zaB5e9xBTKIq7RXdiIkxHUpONZzx6iJfrg5v7o
YL29N+Wig9WvndYwv9MEWQwqQDKOLB/ZDf/RW9wuQQY3coDNdvDS4z1C8xayqOIPBfO+2LOTD5E/
ocGP5Pyf342gTom14UZ2ape9RTNdkjVEMu1Vas6ZmpAt0c4fUB0XCCE6OgujCySDONap3NJFazjq
UyPrp5DJXV+/K5WW0pxY3NAyP+ldh8a0Vr/1rfxBf/+d1ySw0tCxHIM+ZQy+RRkQo0ZYWnFmzBZW
Mdazgr2bOP29bfonRMCtqWA3BmbyMvGA24j8jdJI4jXtGysF4/aY/bY0hatuNxKyOfrra0G2ePcB
NvHOEOeCQARcC4uQS6xq088aOc1Hjy5WSllnSjke98D4Y518/vvNvXspLgJbZBqbR/Pbe6sJ9u30
eK48kV1X010ujqv+gcvrOy9J39BgZjCeH76Cby8hVAqoEq1B1ClIQyJ1+h6FyQcD4U88ACz594ts
P+K3d4QnUIMAmYtMTLDO5AuPcrxv+9+Mb5igEBf+MS/1B0ezXZLjn4ZXKSlol8OiTlinrcqoPau9
l/Pb0fiKhJeq1/d+/GAEvvNtcS24appBnLrtiwGoxSPSf7wmvNX4XqfY5UX3ERoDuQxg6L1+yHd/
HxSX8PH2Mb+54DZ3/fY05RmfsYaDCE8TFaWnOA1+w7ovB8Jf9s0HWMIl7/0/VyMXTdF1hYAtcUFZ
NGvdZZXJcO+95nnx9Wuk3l74XbsRx/wse9rePpgeGpUPrqu+9wL5nPHg2QKHeJlv77IimK+oapz1
xm/Rq/g2eyDefnjAhy/ADnHjrU1/vTJ96ya6Xf0N4g3Pmdc9qJ9sr/L//sjfWQ107HtUEB7+SWLn
29+SZKiJGlZq2ljfxlV1eo09UvY62C9/v8473/ub61x8jE1m4nyFNthbknZntruhljyrUz74HN+5
Ct5mgEi4JmHF/gu8+238xNk0z20zAyOpN3353KNXi7/9/UbemVX4FoB0Sb7a/JIvXl6qd1lumVXj
STUdNENF6SPCD0bIOwOEsUH5Etke5nDmxcOigzCV+QBTldC7AVXxVtxBWuOIp9keW9Dd3+/ovYfG
sdMEftjmsk2X8eajiw0sj3I+ujQ8mRgXVOz+9Mz8YC+gblDjG/yPIaaQGfZr26Yp5sWDm5D4RFYd
szfzqQ8FZItGrTMH3et6SPzYU2/FLrst/U1kQO/9ZvZlLwvmXXE7+ovXuklgPv79vt8Z+qaCIxbK
ExvDiz/mUZ6EjT8BVeLyRylBoFjPW5LKuHykcnhvyKhkELCfVrb16GJTF0qqpNSoUjcbmy9d3h2n
av7+93t5b69g/n6Ni+940usRCanMWXVwitdkr3/KdvZpeBl9826DdvXbjyj894YNiT18agq1sz9y
ErtMRJLRzbmnrUlQ5y/SJFBx//j7fb03aBBOKGIDoP/kKEv8NeRKLmsPjx3X2rBYo3JFN6K1HZwq
fh266ISyLPj7VX+NxcuxysDQDZvPAhHTxQco2bROdVwmPNEM8m2L7PGL1pT1azpGKVpHQMRhmCe3
mS0Mi5Qx8Smazl5XrTW9L70+WvGkuVYH9kR/gsJsb5mLm+BxaTp5auKk2duJ7ofUY/eGNMbXYaPr
13o+D494euqWOySt/LWYSv3MzD3el5BANNZb9n3zrJ4wSMFrC42pFMSDmtGkxtq7yIplQ1aQBClG
6HfkOAbUpqOfFi6X/03dmSTJjSRd+iotvccvmAeRv3vhgI+MiRHBcQMhmUnMMxyDX6eP0hfrD5FV
RXdziKOYteqqVSYzU90Mampqqk/fu9Mgg/lTbkN5FziG/7Vrw/CppYKxPvqQDB8HCZyBkeT3QegU
67Yd8x2TuPGDVJcQUvi9Lr8oTEM++Y0/bnvJPB0q9KP3fDX9nVqAQXFsPXs5qb3mVk1nuyMt8+9K
PJYflFGnJRdQen/U0t7cWfRxn43aVL5Rco5foXzOvdNoOwfQTRqUtQEDTgqtH2IjLMEAFNa3P+0b
tlr8tEi6IjRJWkgeJRzGWmnptkxvEvqzr0gZDcwSe86n5FC4CRrH6TdwRqRtfbumq/thCXk9d2jO
rQvHNLWdOpIk1KlT7aPUNqtQeQzihRfRXF7Dcwjkh6kzxo2w5mVAl3J4WE1G671ukzy0KCn1W8S3
vySuCbzd+Rm45g5+U29cuEfmcuEpp3IIdQrZhEgICKVoqleneoK1B8zI7oNDu/M33YEeuZvEzM/Z
CsVXd0nKZiZLnVTaTUYuYCPkyrxcbmVJMqxocUWrx9mrofYhSvuHQY5fDTgDXQBYPcnx7w8TcJ3x
qlURfIG13NQEq0wlR7Fs90B0XUA/0rr5eTzYW/1bX5G4Vm6wO977X+D02FsHLrFupRvrU7IH+sEY
3ZJkqzLFoyunPvsxQt7cn/wQTSea/r1r/Di9fe/QG+CQXTV3+TphvHzhGM3FZYgfIaCH0JVhLMGP
yzgko9bGvz61sqMDvgl35eL03DWOn112EOhiVMLh/6JcZlKWUo9P8dahTrE/eaZb3J/26UZ9yraT
ILl1WMP8tWn22ab/FC+i6udc69y8ECziuIDot9KolThQNaV7qIdWgfFJ8z+Fzc/A+N3hqWmx6Gi+
vfc15EEvHdnQM4CmPn1au/yo6HsfHp3291/4FyamVOUsQabsPCCr65Sen+mumf2oE3Nl1X+jimXL
EycV7Fi6bIuY+S62hyrLoHGJW+W+HAOvq8eFK3omkCLaxmGn+sIhFKejLIhLMmBXjI+XP2S7Ww2d
6VXBglrRrBHqIcQ0bourSiO9xF6D/54KAhSTq9qutyeLiRUVZpuFW2kKycIB5j9vUM7kTa/BIXv5
XY5hZo8WGRyhEw6N2OdK9tBsf2d6xV36XG2KfUfVpyDveVzSopnJTjGN7B6XBUoh4m0B1X+r6xVR
OweFFBuHbszc26ub20bqPEDTNUBeiqhdBdEqBFyA3TwV5PGoH2ARXwXmh79hBO0qjbsdFRVRuxXU
gpom1OEZybvr2vc1Tecxef1dG/gBjwWNy4ampeh0Y2LTr5OaymvKLqQMH59WUNDdq3FdL2zZzF2K
KZCMBFeZQQexRtApuR91Jx4n3UZ1Yd9+nN5Mf8maSu/LZxgZNksxfeYWubQ5RcOz4NCZiSHHcH9z
i5BtR7t0M6mNZ3eyRwHGjQ+/KX1DroA9Cn2Wyi1KVVqwBz1YqgCfZrjWaj9a40huupTJXzv3ZIIh
LF1VdR7sYgCXYYHTUkYYI2X86GvZx3jQdn/DKc5MCFchqTgvFw0MmqPbd3kQvZ4a6V25WHK+fq3y
FoGDi3cQuRVCL5cfJ5aDnJYsMdWH4j9uTTfO/1Rpb7Xwgdxe0MyeKXg5MzlkNgzrCekjxHe56eQ8
flQwNfCArUL1t28hJpzPLAgfvgJ+HdYqA9x6F0NDk024PB7gcR79+TeWQtQxKT3QhpCFvEguDL7+
1OugYelWCJNUgO9vm5g7qYpFvqtA+EILQqyg6W0CjKxirHHYOD+sDcpC6+5dvWs22V7a1iuwBR+c
PxZsTht0eV0g7aAxx0pjBVIMsf8gnzJ6nAHVtPyuvIOnuVlZmwTxMJihD+lzuw0fpunGGrWupWR7
LkhYb0eJe517Uey3wFdfalXClnYA6k6IcJhauQFA4DXje8th+qRIIVaFT6zvtpYPL3gD1/YRYpnb
WzDjpNZf39UyLfmqDHdK4COSdeYW6Hm+Mmf7OYyOCzH4+k5GR+nNdf4yIXhpYVXNMWyG0oPxHy2L
yv6mKv4mH4pd1hWf27rIvdtrup4L5mCfWxSygBCJgkEBVOwZK6CRHuRUjHrHL1a2gtXqpVtrLnIf
32H6r9bJ99u2r8fNJ9vTpUawJCSLNUffCNuOacOp2VR8nIQZES06lIyRAlF4DDdAh6FfW4UPFBlW
6Xv73TIZyOwnPfsF05+fXz8p3Agpw2w01v8o8i+D/Pn2Eme6C5dLnPKUMwPliWq8FVsYkLrtKXzQ
UfzQVC+3vg8g2/1MAtz3YviGK1ndS1/ubpufO7PnGyzEor4PGvuoscF91aD+gnzaKmjTd30//BkU
x3eRon6ksb+QWL710S4ihUnFEZIcCp2qyhNK2FS7ht6pDixomKH7+5n+4WxODL4jy+5q90cYZaIt
8L3VsEWlxi1e/4oZS751dXXxG1SN254nIammmNyq0M7qJoOZXlaCFqmL7IcSB8q6rvptoveb29t8
lWxOxgyVJgCpIK1MYcEjukxJfaJC18gSMyf+e8RFnqO2eblt5rrgKtgRnAnYGfCVmLTZeOw8+0CJ
ZSM9m0+RW34EGeW21Ur647bJ6ZeLn/J8ZYIDJT0zaANDM15BC4XxtbuhDPa3TcxvnkEjgDhAUiYE
oNz2y9ihWY++2WlrqRWEy8PPrANOf9vOVWidNg+qJyq76htz0+VJ9JUQbAr6O55c/EB1dtWC7nPK
GgLAB0qAC3H8+oYWrImB/CTBSduWU1exX7cMq8EUYjwMLkoTKzja9tXjsqrltFNXH+tshcJO4oWQ
1Svk78gJ7JuttD5upK26W0qh31AnN+yYAhKhgmISlhCq8Ol+khFVdvoeprTNcrK+tItiKi2lR8lJ
Q3axWbcS1FjORtmZT+ajvRrvwhPdmmwTbBZpDbTb+2iql57C7EatB6DesDowsb0GGrtWtoOLTKZr
cgktMbtcXxKXziKW/ss2gzNaDSrPkPX7YvTvZQCSDAVWx2p1Oo0wKaYPkd8CaB13MgDNslnfPhtz
Z5DmpTzlduSUYlsK4YHYryFH9GLITWNpa+u9m58WpJ5njZBrUG4ijTRFEqfS6GtNb2lJSdpHe0DF
rflxUpbu25mAxSOCkoLK/UONUDgDYd2VKVUaOkTb7k43V+lmkriFlsJD3oUKuwssbgHzMbMuTFJD
gYgCVgHx7RI1qlQNFvwCiQ98z3ioAVIe24XYr84ujHwJdjsbjiNx96K2UCPrxEPZ/6oUq2inu/24
kg/hazsddddyG2+tPmaQyuxP63jlRl73QBN/wVHmzj7J/6+fIZyNEk1dvwQ+ySsAfh702+vdVIaV
l6PM7LaeWZpO6VnmJDlwJMoaC54S0x553ORrt2tXTFyRQmjrdB1tik+3j8HcQbxY3fQRzmy2AcqF
IYNfnrw9rsd1tgYdsY0/FXtS1A9LyKfrngndg/O9nHbgzFom4astUwGe+r5VVx35L6KELcmuDiKk
O3TE1HJLw9/Wt07MMNbChbhoX7jczaHWnTFLauJc9Ayrmu5m7/PvcKq6P1AUUFzDRQG0DnjRLbER
zWRnPIz5nw0CBsyE8NwPGfo6cYPgReMD2PXVqR48YzitHE1acNiZO/HCknAP66ns145+fANuHpqt
vTe2U2u62d32nOumwfQtz1YkxJ1WH/NETpi4PI5usUMM0Mt4G+dMKx6Kh2yd8Uye+Bxh+kfE0ou8
wFvSk55WItzK579A5FdichpdWpNfYCXhd0NGhrREQaL3vzUNKt7mu8B/vb3m2QMKDg2yMFgGqSJf
uq9sByUBHeXXKknvR9/4MDT2hu68d9vMbOA7MyN6aWgii2cVtRfXMmB+bd8qxsKLZcmE4I4aU1E+
ijpTlgttuvkHRNEL+eCsw58tQnDDIsh96mdY6JhPZ1QeBurvxzRfdYwJ3N6uWYc/syQ4IlS5I7Bp
3CDeTy/qlvCsrP+NJHB+RTAfyJDXAtYTwnPtd2XNSHfpyYc4cw119RWSrbXpHb34uf02MonEi2SZ
0Gv+AuKVMPVAdZUy7qXXHctaOaYTQVx6B+OEmxzMvbYNd6C7Fo70nHtPZGl0bE2QxGLu2aGOpETw
C3uqCiVLVBzC+i7Onm9/rbld5Nmj2JTcAZyIAKVQOzamiUgEfA/IP4aW1/fvWk1aHZ18KdpPH0SM
D+emBBeESgJ8u9UTH6Cw2rT75AC+YzV+BqgB+Gm5tDLz3gJF82tpgiPm9nCCqyIGtlI+5HXijlGx
keynrKqRmjOWVjd99hurE6uTKYWzXoHumru087RNvgk39KIDyqE8EbylZ/F1RZJwDzwIEKNKFZZe
yaUXMpquwb0E89lfoFGKvNvJ+duVs+22424pVZh1kzNz05+fZQqyerRyBSVY2NR+GPodIthuZCLa
XSx29ae329U+/rIkej1YH8scnG56Q5oHYzdlXCf3SKt76XhdF//etlCnksxoACn7FJTP1pQwssPk
CluovpfrVfFQb9SDttHX5Z7cY6V8qnfSfX5yx7upaKSs/e/wyi5cLbMuSrf4nz9B+Iq0X4Os7qE/
ZThxLSu7gFKRIkFPMnwb4ZC9fdTnLhmwSf8yJnzDchiq3mowJoXZzjKqz4OxiMib95N/2RCJ8aIO
qE/SABDJ7zpP8Zhq6iF5cJsP0bbxRs9wLdPt/ky3wFNuL272eXK2OvE6UJ1i5DmG33QbbWM6bhlv
ig/J18adeIH1VXZvufJG9dTPNZicdHjtPkz3Q/h16YGy8EkNwascyOrGjilezxrVb63d70AMDgie
aI+Rn+9NvVkCM8/VKAgFFq9mgoGtiw8zSOWqJAcJ56GXdipWrN6d3kWQPLvFns/9dg8+Lrnu3O10
bnWKh2enJ4DVDAVdomtZvp4M6HfC59T6dPujXvcG3o7or6UJd7zdM1EnnVjDxO+oQ0xe7pU7Pulj
t0NvQ4Hq1twhK/SH9LS0vPnP+Muy8BmhH+z1ksE6L89o3CeN/SgnUJoYNiLjUrlvcmV/e63zp/Of
BmnpX+6nIiFZZGX4b52/ws6wAlbm3bZw+4uhgX5pASIx5GgyzmYapPu0zw+x5uwj3/kb1YhfjgEb
6aUZY9RGEAkwcNYO9fZM8er2u+23C8nR7Nvx3IwQzfSTWYAEZL9GovVG8aqvE1BgcKOndH3aHj1G
4hhD4ebd3N7F2e+kgotR4avWGNy4XF4eDBCVtLRxU0hR9n2lZw9y7g/1Qjy7hmxOrv/LjiNkSwqc
IUY6+cPEy59Te5Bi17TWSHd/sIB/0UnYWk9wSMCQuS1hy1vfXuZ8gmGCrga+TpZrCus0oiYJKnQH
PYY+y9fjduJyrT6bq+HnVN0p3SWQ6OzNcWZP+J69rYH/PXLg2gFuE+WxOoZeFQOZPy4QqS+ubDr6
55FrMCCDpBboWS/Rg7Gptr6nr4aDdpBB3AeLxdW595B2tjDhQ+qD2YLGZGHpfiKUbne0hvl4S0Xx
Wb/8ZUYkGoZTCP4+G39pNIBG/qOSLpzr+XvGBPcJhgV2JPFgt3apVAxvc7NBggfeEzLMcAVea2e5
8LR+899NuxcuvIwnN7tKB8+MCm4RM6o7yg27N0Gp0vRLnDVIiS5Vouat0IadMNI8KAWcScYU88Ak
PCzx8oPafTlJT4qzdKIXbLy55ZnbNZKeGej1ZRM/4TP53jgxIO2kY/u38jyH+VDD1KGZFZ905gj2
fUhpBurRfdJl7kBF73ZwmGuwgsT4lwlnSuLP1tIhHuxHNVeJ+l7ZIEr6XuPJg0rjJ3+PuNu+uPui
bnq48Endmf3f0LwfIUT7x1Dvb+nK3Ec/oD0pfrb/Pf1rPwoEHqMgbP/3f1/81f9/6jP2VOC7oT7z
f/9P8T+evh3TAqGZvI3acRIyodc9/Wv/VJ7R/4vorVE7YGoXt54am7+0Z3hqO5zkicAanSX+CK65
Nvxf/1NSnP+yGE2la++Y8MZrGkfuX9ozBtozFv+iwSgBbPK0Gt52OvizePrr1DbCX58rkwghH47p
CfgryxBB8UznB116UaZkTaBCyuPWeewlhbqC4wEFZIaZ+x9nm/MPy+eWxGzhH6Y0kE+odTq6Jdxm
EIwmAZLoqhvvTxEUUfcATVwYrKAd2Kib+hmsesA7HTWU6Hdn6K9sC8uM0BMfVDbUPZbw//TPRvip
spYQWXN7CdbOAkcN9AtkweVentC9VHOfvYSP777P5Af+uc9a139N6mqhjSZWwN4WdG5LuNHCoMnh
OoEeMqrb92qR3lu9CX0aTJ0QIZ2gTcii93GtZW7vZxstyL/c/pizSzV461D5QCJp8s/z4MMcS11H
Ezsl2BmvhagWVTFXbiC94Bly25Rwqf610gnyz46i0WQLjxzL6I92DSrWjdD9HtLiy2gq69smhGvh
HyYA4VDFtsBqipupFyYgR7yjaz+b2ff++DlKHm+bmNkwS2UIkachaD3bmTKUs2itxUlglqg1ujZ3
TagPqxGFxhNpY6f//n6dWbrCI5tRhA48p91tet1T/QDq5qVCtkiLP20YXVXaqxOXg0oYulzNES4S
4xikiju1yPJXZ4NEyKfgw49sXzwN69ZNHlE1XMDEz+0gapZcqAx+EC4Fl2ukE3wp0Fu5zIcNm3Is
Iq8x2sy1h2TwOuuYLtgTs/+3RRK2iYtEbyo2wmvQKjO0Uyev6A/ZQ02hzUvLVbNFmWvLqLQXHEwP
Eq4NMFjnz/bDbzaUr6xPx+LMYXgo5q01cMIqa6LW+wHblgaxz22vnHF8Bvp/LVEIyUPqy0pfmLIb
pE3iyaH20mjVF0eSd7ftiKClq9UIHy+1Bgld7Ix2In1cE3EIUlaQfY8wuu1UHlDOfglPMRM2LpYm
BGMFvl00LH3ZlY7+NgaEphf2f7h7QtioQ8UJ6POrbtM6aHSetrZKPdY+5kueOKW+Zwn4X7tHbwBY
D8PSKMRd+sJg1ImUaIMC52DBMNf3olDWowo409IeHNv3HHiPfFjGSpluY7mUmE/LuGVdOAcZnYkh
xodcIxrXKfy3QQdL2NBAIwAFqRsNaH7Z9uttj5k97fR2NFAcE9xXeA2kvdyRkeCZfhZCkpe7/VC5
TvHTN5ZS9TcA+9n6eEmRfmmMiSgKMwHM3l7ubh0MZTz4CRhXJ7B62GJO0CTVjvylyi3G6zQJ1UYz
TrbHo1x/lhRTctEvgGKS0dsdKBwI7cz+lK50uU5f2rQd3VrvpY1uHv11aIYtbI+wgqYnteTvqcYu
CgPrWbe14MVAud5F+la918MWuVMJtYUvcVxW79qwyfsV1+742DaBYT/GkKPCCRHfvcu79B6OMhlm
TRi83vVQtqVrSWJIn1mEcCNrtfSonwJzpaYxdboatmAl66uNKSf+k6pLyg6x3GFXaGZ5ODWRsnDS
hWP3tpnUKiZeCwrqpohiiuMmOY0ym9nY8ios/6iMBQPXpQM+17kFITDqo6p2VY5++aSx479HQmhn
e6BIAcKAEP43gFmTf4v+cW5QCJIao8iaf2RJxmO+t1G5g6kQGZ/MX6mrhB7+70/tXy5Q8EcyBakw
TexlbeEaMDmqS52k65rutIekIpo+ASF5fFy6vBpDVVyOGVgot/OQIN/Ud86q3yLzta7uCNJbxY13
tet8WYrKwoXzl3ucGRYiWQ/hKES0k2EmDf3XBl1m+7hQJJl1wTMbQrzStbJFNAgbLdIpnfPi9Au5
3BsZ1pVHnFkQXFDy1Wbg5U3EOEB48D1z4fp7MDeJ5yzWwGds8YkohyDHZjK5ItakAzh1IdAcNDe9
87eTtlJ052yZl1sHy9O811/n0pawrrgb1USfbLUeAicpHkHjZm25/QaBAneCW/W7cHs70M/4okZC
xxtCtxg9Rdvk0hfHeGxlaex0V38vu/JaUzyzXiXPEjMIzrMZol9MsWmtuOUzpHf7RbSXcLvhkZhn
3s0gw+OGFbGCula19tBhvvvRrxVPP1BG2cUv0zel0LpGiEJxITj+FHja/vbK31Z26UYXpsUZYwPV
9+OA9Ljbbfr10UVD5BB/Yb6KZlnkRqtXaV2vS37DELn5YdwtaYXNfW0qDIz9wpTGiRAyJMkCzO4w
4uI6fWp8DqrMWUlyfXSjvA+f/85SGfWENYJ6ui5WshEhMCPNPOnueIAasnLf0ukJVJvct6ton9Ad
jB8sGMc3/irbQEq/GFWFhOLtOzMqZUApCxHKFaeZrjOk2ZZH3Q2aCJQ5ROblC//Yyofh5vZiZ/YV
bCaDfwDbACWJ3QkzAsgmw+Pr6v6dlnwNmaIJhtH9z4wIlwS6KKqcEzPcTH+tq09Ns5/EfW7buEZC
0jk6X4ngIYPfyHXWshLYhDewRHnSM/IQa2fbboPNEhxQrA9NX+jC2nRSz148VhrlJxm9H1ffWvQ6
3GTdFG/YUumD9A2CZ3UDcJfD+Ke+PG8/4x0XtoXnOQTSp8QcsT0oEOCX70ZAmGGA+kNVerc39fp2
mlZJjYhzQFor9siHItRGYzoJ8M85OeQUxYffN6CSxVLYm5h/xNIzaHlJHkcM6GO2rn2Qm+Xn2xbm
HPzcgvCh7KFRkcTBwtC/JHSHoruTvTCoOfM9IOfj4jN46dNQF75HI0N4gEKI4drxS3jcJcfGVax3
Cl/lt5cCU5asw0pJI/NqqFCpehJ9mIZcRWtWSlBtUSSB2+Y339mTa3O1YYL2hs1dJyyn1nMrimPD
cMvjwQzGbZrtwnAJ+zmTGWMF+ClQNWYJqBBfHqB26j754WC45r31eLQ8f3uEtTG6k/V1wyz1cr9r
xhHODFJFFg0GjdI2jASbQ3YX2EAfnPZZTV9/+xtdWBESBMPswhL9FMPtCuerUh0/5WHu+oa6EFFn
DibTtCRaKhR5E4nE5WLGINUYaa4NNxuOK1/VXCn6eXsh039BuO/PLYh0BKrfjKbpw6urbye8frL9
C7O4CEO+frDgB1SgZdNmLaZYnG3k0DzJaWO4ww9lQ2f+RwvLGdqVxz+ZTbAgL5EAIoffKpUXU+IR
8Db9DqKrharFW+Z0tdyznyHcHmiDm1BZsdzoY7xFS5hSYXcn7cY3nfnowfmMCuxOWvsbmRLySn9E
6B7WmPahW/tMRyEH9zc+MJwa0ANN3ER0ZS4/cHXShvGUM2VZQdYQmKBmsu+3P/BM1OKR/cvC5GJn
N1jZtUlAEdtw07rxjkH7bLXaewiCCrfRi2QhdIk1tbegcm5tOp1n1goa6FEE3ZarbpuD8xg/ZbvU
8z2g5TXDEWz7ZgmQc91zJI6RQpk2uTpgVfFu0Y1TH1KiIsK8r76Fr+O636L39Q6U+z0CAy6TiO6P
/nP6UDz1j6HlIiu1yN1wDRmcfgNcZCZlMQP2NyEcHPXW0cqBZbeb0e2kg7xOqcj6T/4rnOITg1b2
0rqf1KeUxN05ZBvpi/58+zPPhb3zX6Bebvypg4sl7CTD1ZgtqltzJR1BOVcvv2+F+rrFq4+8lVna
SysQyPaJ6rPO3E+2agN5U/MeJbTbRuaCHh1GnTIb/IBkC5dGrFyOeBgFpqs531T7z6RbeIuLfao3
JzVpZCocOzj7dGGvykTOOq0OTRJ/8wAz1f7HCeladffb0BW84tyOsFsJKolqmCYsJGjcVIIYrtP3
KlHcjJyPt/ds2hMxrlkTR5/KvkFCKJhKK187tcHUiEilvRy/zyt5VRyLR50GXLI0lTDnazxZZJUb
HUCaiDEefRjAGmlQXVly1pHJ5LTVHRqGIW+vae5qmvprE2WJQ4Yi3OTw+MXN8dirbgTzwDstC/Nt
Hgal2w7FpIeimBsnVBsmFazmfZa26oKbzAXOiVCdx6EBwam4pbFRpXlfqnQDWqhUkXvoo8dOUse7
DJz/XRao44/b653z+3ODQqTW62Rk1AiDg5ztBtXZtdLvs5tyA3PTkPQxZS6LvCkoV4UnNYR5zi5e
quN9qx/k3+ftwgQYAfRqpk6sLSTiQSH7eaA6kNshpbApyq44aIkTrVU7Prm/vWE2AQINe3PiaxJz
iqJrTqc+l5i+1Vo3bCwI/b/ctjDj6TbRzgYewMOZTu9lKNKkSWdYUVU36QEISFTLUX1DQ3ahcz79
Z4TTa0Nhza5Q8Jl49C7NDEOeddaJhfjomJRm6prdS/rdDumBgUowl1APc6tSmSDRYL6Hjl5kBQhJ
8yk9TXoHkPd348n1kw/KIrX+jDvb8Awh/A6InuFd4fhmht8oQ8yijk286u0PqbVwQOce5wzs8mlI
nBwGd4XsmFiAWm9O0Kvq1XEdfuk/ZutoHdwXnyd2kGyjb5q7SWJ+KZmdq0GcGxaT5oqYGOsZhs37
AWoSZYWE9wOXSPnwb8wzze2jTtsC6iaNUWhNuA6L3A9OsVRCfLU9uqM7QGHJIj+cHk6ucdDW0pP0
etvpZ+4S6vCAYQDhWFMF9NIbJcTQzMivaCEmLWOWg/8Cc8S4qoqBkrIhHT09WJq5mIm1dLwmhJ1J
l4YL+tJkzsQFjTBMZkg2j6G5VSPA1WnvOUgl3F7dkqnpz88y1KRCahK6VtXtUUBqX5UjYITomxZE
C3bmDplBKgzfEYRLCExc2gkMv5OaqKc/2plbs7NXVTyuFRrzt5czc0nCUz1lMhA00zkRds4Y2zTq
j6iQ6VubMdLp/TaNkS59oLmS/4UdYdvMPGNKv3uz43yeujKwaXrRHyqI3yVo5+y5Nrg5CKzgv4iL
l1un5qkZMIKjuP598iAz7Bwdul36TtlWjDszOu5O3XlaDQvXiYggmfJC1vjLruD4jZOjEtq0Cnlh
u8nv1J9+ukoOztp8OT0oW3JE2A5XyaOxFMfmTrhpkWJw5qj6iPlUO+RKFCPvAwhNP0hIW1jvpnr7
NFDeQr2fHv5WAAPopVNk596kknG5w01XZEZRImsY7qMHC+6KYOu/nBibiNeO9zdq+hP67F/GhAAG
aUUmNZ1FRpB+SnsUQqL7tl+IWbM+Q/IEzlEhsYHC8XJFVaRmPKZ95a172O7NidVn3big07fToBgc
ko/RY3q/1Bedu7l/mUWG59KsjzysmejALYK031Qp/KHZfWbdJWO5tmuIjZZIF+di87k9IarkRldT
SmCZCfxTjbKXJKgqDaTTDM7jUp4w45eEFEYa4PbnZa0LH44u0DBKKV3twqQsUpWbwF7Ir+Y+G6Qe
PMHoSnCTizXVsEYb2FHoWo6QAXvtHfDLreLFj0iW3o+b450C+H6quyzxtc8bRuuB7hq2oZW8/HAp
4PGhT1jbNCc5FaKIMd/h99roX9TXdiJw8UbYmQFmLkXsuV2ltzX1um2yInEsy65QgnWOpeaGNvIC
xpN+/HT7Spi54RyuBA4DenJTznC5NNV3GruT6Jie6vjV8cm+RhVVsdMYw7dOk+u2tZleKdc2/XpU
GCnzMip8ac6ODTlreT4BRVA26jr4Zv0IwD9Ia22bvgO8e1oP68CtXpZ7w9c7iWWWCHCQce8rEYUS
IIkCUEdzO3uAVn3MPurNkkDUjA3A8hOvIBUeZruFA9eGvtSGpEQ07pVkl5YQEgN/lr2FTbz+ZjqJ
FkUV2G5NqGeFa/wkD2rQD5jRHsNt+2Pq+Maw+a3aQw/sWVkZEIuUW+2L9nrb8HX6gF2a+GRfus6T
XlgeDqTnae1orlLa+1Mgv5ZhvFN67aGPi7s8Q4XWRvuuTeT9bbuz23pmVzh+ulkXTkDRzPWbBIbf
p6O98KSaX9iEe+eIA2gXDKSOXMRRZ2suONptaqY/mgq58MwHMnBqt1JpvJxOvrHKkm57e2Uz9Ui2
lGQI/olJ40McH9b7zixQjsQrN+ah8467o4vy7fhx2Fdbvqjx9eg5h/jb6FWbtbohodjslmqic7tr
8wt44snT6Oe0OWc5rl+HfsVYn+4aARDl7MgTcmFY6jq7JbGF3h5RA40TJhZd7XQCTaQ6x8I0EcoM
V5WSu5r0Y2EvZ74ip0Hn4T3RHbwNMZwvBNZJx4k6FOb1bb/2D9JjtCuepU2+rx7oxb6fZs8aJvqo
qK3MfeUlr6d1AUriodiUruNBm7EQWmeWffF7BK+Su1SLhzI13KMeuAYowGHYm7W6EFKXrAh5aK9U
ZtUaCQ1Aa/CGfFgxnr3KjwsTVDNOwlq4egFUIBQgEhO0I2ocqZzRWzqm7hGKvjxd+nxT9Lisa/DR
DIxM7KjXia1jZ6chSRKbcc/oZxaHUAV9UxMOw3hElOiP1vraqyUsLbbHUK2Xd8fVGBduCLZEaah7
6I9xXX6nG3pQwMz2eb4y/KWjMpMI8Bt5dU6IzokkVTgrdW3kR8OK7DcUsPUCUNGVPgWHxK3X+UP4
gDInYOD8ftHudcSfUOOKSjkOhhreHZdndKwnxmuT4jDSG92KWsyr8z2WPOV7tM327QNqKcqHQPk3
LF9/90vDQk3rdEwQoY4xTOFrVWjJZwr6Cx9+aW3CntLbTuvUmNaWfFCpD2vQjFbdcRtYp98+KheL
EWvEg4Ng8VhiqS5feYEwOvdojv6CkZmu1qUV4ZakyqxpHEjm56FPcrpV9b75MGlsDnQtm9Ytv+bu
0sNiJq26tCmEGmmswrLRsDnphxSH7ol6DMpoVL6NVbN5E9Nzy3v9ub1fyo0XHESEy3YdIPLQj9lT
ULzkX/tjGX29HdjnTCBJNmWoE42N2OJpeMfVKawTLiLnavq9q5c4NWcMMJv8ptM3J5WUDHkoDXGK
lG0weD6vsVT6eXsJ0/kUYtuFhekXnN2xSj0mLaTTtou6vNukD6PxVGpojucteunakgdOIV+0NoHO
LZn5WqjZhCsBifNc76Aw5Llib6cZtexPWJBX2Suaze/qRfb7mQOMIB9FdaTw0OoUAYhDHeipc9Rt
95RIa8P4kCjW9tju0kVSqDk3xxIVMqQVp+UJC2stwz/VZDJuTed08OR1vx7eJNDyXfzRXvk76T1i
5tvq3VLmK47STAYvLAsf8JjngdZnik0AZjruXn+vP8MtudcRKF8FX501sONi1abQRR1fokXq8Dn3
OV+3kPBnPqlEF2M9Ub908qshP5nBzrYfWzSybzvqdTZxuc7pW585auUrsHMzsuu2RrwbAsuDXn5/
Cpcy+rd+mOiiVOvgWuE5rVPIFexkeS2f1BE7G3M7IE4D9fvO3EeutdXvyq20AOWYXdaZOXFZulU6
nYK5I4DJPv5pj6iNhouv29mTAEEMh45CpC5CnZu0UrUg4TsZL+O6eCg3xX3mqq/W+2mkDOKfvSct
jgm9MeJdbSU4AhJeh6e1yJZjjo4Mvpq1yVsI5AtpnTw7K9Ot3H33rjtEr+VD9ORA9tB+PO7V3VKt
d27JdG0Uk6lYOlJiOVKrlOE4ZorlKuNDlG79MHKd+pvaLpQ9Z6DGhvU2TIwOIFJVIi/gKZPi3hhl
xLgjtGJNapH2FgZppAMmaaMQYuJNtPV3ueUZdB/+AM7woiz8hrmbHU07qpPUY3gqGkKm0jI+VESl
BpwcNuT4C0/ENzg70wb+5yMCoHziJQLwmQcimebEP87b0CHqCSEvjdr2OORknA0NgYmU58NU6504
8Uww9I/m69E73hn3vae51rdy65OZ5h/Gpe769Q3JF54IEqEiB1Et5p8dxW6owigdJpnpu0VQWFul
Oyq/HXwmK7wvuIVpXYn3ltr1J0krMGAXP5T889FAkS8117cj3OxSWAdbSWp5xdIw6gGULDAlIrcH
j+Gpf1Hz0+4/MyFkY0WnOelgWT51XqBqIa1se6hD97aR65DGZp2tQ3AMSw6NjPPgu/kxfkoGCa+v
dYCMZictWJrdMYvmLw94GzFj4fGh9gyVKanju+m4SS3Ty5vUu72WJQvCK8Mo/CzXJL7JcDpGK9hO
v0CVubCK60DFftGvmaBCdJjF3leeNqrepTr7VdDM1sZWW1HfjLnoaoBWJ2np+yzZm/787CbNTsXg
+7Hmu9pRsiC2ciClGbtqVUb+XTpWS8+OOXd4y/eQuXlr/16aq5W4l/MKd9BMf2X3xTezr1dmvlRk
mftSb+A1Kv0TgG36GeerkjJVHdRQck96AWgoiV+1Md7/vjcwf0eHC31zOk6ijaC29aEKJNdXw3s9
b7RVBuX+33C5cyPC5wEZJRu9I/muJcfPEnPsxVFb8LjZvTpbh3BupKDVQr1gHVFYO6s8c95Lkb5Q
WpvzsvNlCCcnqoBn+DI2xgr2TTPeaACZZf3jqX9/+6Ncp6Ag+c4WI9x9jh93aiCzX2GvrMbm5J4K
Y3W0t6mduWbqbG5bW9g6EQ5iyZGi9D7WhlTatXm1sYvwy39mQnimj2Qzp2Zg53JMJEq/yUv5220T
s2eSpilvB8CmsKtfHpawMLLMjmPJrevis6lAI9aU36pqSaVhyYxw3RzrJpWPRoSZUfsaGO2PNo+/
o6GwsJp5D/i1GuHCMco2iHyT1ehxWa20oXhUtOLBkhTmdsP7uPw7LkA2APqbNvsVVsE6xYku/T/S
vqzJTp3J9hcRl3m4caMfgD3vmgcPL4RdtiWQQEJICPj1d+GO6GNvV3jH+frRUa5KNKVSmSvXylr0
KrOKb1ADA8J6XMyVNo335g4Ic0AhgW9CCuDC13TLMHJ09jlFlkB4qUP7bYD8WsiuuIJrZi68DYXe
c00jmMFgTqL9UPddzt34SpJ2Pey/vwQAbVoBJNC9g+LPysfzq3OORl6HILPGClWVLRXrwtd05Lee
SofCKCY2s5l1US2Sbv6+0d/BOK2gqhWVjrf5nymAGeo1kVGUgEi2vu1vQeJ0ip/fVsJ5/vkq4mPd
z38M8x9jl12HE+1DxMQECl1PEgTNoENrd/HZfsyO4O3Y/mtKNECYfxnapeoxC/x5kevQ4tTeo3h0
01wlwnrPif9q4uIAAyEKQuMMA6pfo7cIbAHIbdiCH9RKZu/lBHx9HgBcXjHcT22uIOpeo/9hgiDx
9Y6Yd17mv4/34pizdI7HZcZ4x+TQ/zCvgASDAr4uguHRlj4QNdcm+J3Rg4DlZ7s9lCf+UNFE3dmx
c9eiXQJxkmqqJ9cm91VYZ8U1bMk7+aMYplCL8gCR+zPrsGRykRX0t8ugu+uS/Qw20PEu+pAewrtV
Xuk2u6G30LNqzyHd6Kvs+u8P9B/rF06AOV3TeA6sL6A7ysHMfSZd9Clk2eeFV1fignfeyxiqh2oF
sLvQAb6EO7KeIk3hV87Pt6pTQ7eHPOgn+bTqkZ3PYkQZrMk1ukc3Zr/ipK7B2d/xeL/av0Q9hmxq
daxhH8kqb7FFEDyHV2P6d0BYv43ykgZAoxGxMQJWVr5eIZEA2UQfWsiRRzs75uDHqk6RKTUr6fFq
TeYdb/vbCC9O7YBnbNwo2GZghFHPS5VXr+2RNlsLquIbtZ+3bhnLPYNYwoRy/LXN/E6IBPPI+EQJ
itaoql44+9Q0HcS5McGg5c99C+B0ezWh9a4R8E4i747kyx+VWzFmYP1wHacgX/wf85cBQKlVVxeJ
zuRIinDvXMV//UkQibsY7fT/Y/Iiop2ZTVXSwaQ9Zk/NMwFNCBrKV+mi5ot+BWg2l7ura7kiry6u
lN+MXtycGV6goSNh1D3OmxXeEx7mbbx1T//e2WXrRKK5DSkstGVerFqSLTqNrEPL1vORgZS5675C
RiSPjLwScvwRriFwwks3BlIWT8I/cpECRFNIpky0jP0unyl4TPxDXL/QcNxOoFn5ewDwx2lfjaFt
LIT6IYBZlzClIa2zScSMlnhRPbRC3GTZVPRZdSVmf29MKD7jHQ+BIkQAFwH1FGiLQkqGuykdtl23
D5zn2v8ATrTS6n8v2BEg4/WPrYvjHSjGJy5hK1Eeu3ESz9k5tffj388bgEJr1Ibd8EeQW3l+7KRq
gTRNii44+kPEX5fqX3sKLM6vRi7uHYV0gawEjKiw/kAB9PAnfgVA8zOz/dsBWsN0yFSvGWBkRi/7
X6C/PU0kjUnpj8q/icHX95iNsdPmnibG7DwAv9q6SGPhe0dwnrXiA/KJfeG5rIk33HfEix4i/0vH
hfsWW7R/7wBK8/HaNMHyLQRIDfGXnJQLgsW6esVjp/kEDspu645gJXLmljyMjf+5ZlG4D4YKKWJX
jG2+ssh9i1IpT53b0IMMMvOQZQN9m5JovNrO+N4hiIB0QSY+xIpenu1mcGrfAoBfqjeQwMrn5ERY
njzG5/hu4nnwxc3bp+u1359az39MPQA0UEuBKBnI+X6/COrANQBtEFou2oY0r4Vo3txpGE9J4rNz
NIXuYalCchyMwBaWc3LXtCGa3uUQiXz2dLVdSJLcDFFEn2Xjl0sTTqXMGlJ4XVt9qmseQ4Vnlv2h
XroBsAy3a8/+kJG3DojW77WrqhsuwMRUsjmLXowb99emdt2hfwwRLKIRgjegey7rKtZTkvUhHtAC
u7cJ+oKIaRdWLG+Xr38/kNcsrRfiL/ktPC2IRtUKFMTcPbFA7itgTY1T5W6w/w8srSJyADv/7Fr7
3VJQiSRWTkTKXjW4vs895I4XnUuQ7//d0B93OI4mnDN6C9dmTMQLvxvy0wrAB2+hgM2MufDiXJMr
Q/n5Jy7XZ+3FAN0IaoN/ABJdxx0rdwlpqWrOonOTsngqwqmrPrRgPzu5lKNTI5maaVc1xP1S16gd
ANdTWZ13vmPLuLb2MNokySO/71Dn1xBHruxnP4ZwTWd970Omo3lXx8Tc1G3IDsZh/EgGf/re2kr9
iILKyXZ/n7b37ppfx3ThNUeLdLKT+bTsiLurwk9d5OZds5niuXT44T+wlWJ1VrI4Hxio35dIKCaR
Jlqb3CGak5Kjar8PA98Z71vajt/+bus9LxX/Yusi1EEKWuka8szl0NutVA2YnYc8jPSVIV0xE11g
3SOPd54jR1pSHFfD3ZwTCUIStvn7aN47rwgGIqAOXGSLfzrHX84rfHHX1X1FS2MAl/TrqRgJPTFL
XsCK0f8vjV1MncNb3oqK1GVXfyFcExA9yaA6BBXpSDHKayo266pfnqpVqxydVSj+/QnjaEBsiYwL
LUMmX0Dxnfdgo+t1OcMfk4ztnFBf2fPvuQqI16LJD/UxYIsv4qsMDLwAHGOANk4/+Fp/dGhc/n3B
PLROvzcu9IMDshatnduXJysEUMnUGBfAMHILRad0ydswskdPimxn3cWeZG3jLR9VjzfqiLaooYnT
B95O7idcTEPZkiTbUS9mJ53Vyz7uWHKL3Na45UaKAk2KfOuPc/p5ob7dOc2S3Mg+aD8LVFPzkAxu
7s/udCLaB31NTOvq3qu1+sQibToQnKBTMJdxBVn6uRJB7nKtz6quvU/pYEDDGfQQi5tr3oAGFMI0
S6WzeGuDSO540MbI3XRgZBpyoa33lLhz96IyyZD/z6x5DStHmRdWMdcC0+irwzzhSLSN1Fk+dX1z
Mklqs2cVTYkuseQo6WsV5gTQ3IPNiPyaRRWf8zalco/CYvTaJm3onBcDmfh7L+FL/bWeApW+CUco
tCfomFVI1Ub6bBF+3vQpFM1moKlvXARZN5MLuk2qtftxsCDh9HXKzjWyFBuXSnr0Oyk++Sas9vWo
xg2po+oR61aJfKj4dKaZaG9YHfSlJWrJeWuHBwdrciDOEp3SNrH7uJ30NpCxOLuLWAq/aetN35gQ
KI+gb7Z8gb5Has2jca17qAkoHzPQIt57CiFM7rIF/Yqe3xdLLJNi5qPT5SHLXQKes6yHGCAKXINI
sqJRXXWKvcE/LyCu3PGK0e0qrrZZcYV22/qpPiw+7zZKt+OJR15dNG3Kn5PJuOXoQoB0HFtI3cyG
PjTe5CYbV3Abb6AJzrajz1KIm6cKeNIAf80k0dwUXHfTdh6J+xDKcdiEUM95mmOucC7beGey1i/d
MTB5UEUcDIgeOMHn0KzXb2t3FmIORdJ1Y9HEybBnVaw2Ysmqs8/9BP4rS4s5rdqmmCvif5ilOxSW
txpWUBrvvKa5z/g4FggreNkOsoa+ZayPsk96tEvxpgMKyZvnk/QGetuyxbgg1M6GOE9rmdyHvdce
XJnRTSsp3VW+W32tYhDH5K6KQIXRzfqY1dQriZz7DQI6UNm5EPfsZtffVtZN9wvV7VmZztuF4xjl
6Zyx0okynRMaZ8fOiePtbI0Aj+yAnLqjRH8SThjcED8atjPJvHxIO/DSNXWymYlpTxaAsQ1aLeVW
Lh3bBKPbFF3mJ69R1H6OmE1yMAhCdj7yyaEWqfcMZgRVxDqxh5qN7NXXRquSdi50xGo7sB3hpt0Q
IPoew0jQH3UydoWD6DlPMtNuez9edrrR43kWxpwa+PGnJrXTPl2gRJHqG277+SOG5pYkDPsHb4j9
W4EE5VNlIv6lE/70Evr98Oq347JtO1Hf03B2DpOfdmga8LPpwFgNIhNAVsAqPmjQ/ylOHoYpSEpZ
U4qZku68j8WUnHglEfAMS+Pe+YmKT/0SVtvJq1SxSKNILgbGHuzSAW0iXPnkM0ORzKrHamcrj5WK
LGhHMlV2bhevL41fJZs065NtbGf/TkaqKgYlVvx0O23Gls4DDuqc7oTntI+gmFFfxsHpV21WF23R
vKfNy7gI+WKl8M5p7VO5nU0iS78OY0RjkfOQdvO0qVVCH6uhrdER5Qt26KvG7MDm4hwt9Cl+BEPm
flQcZxFv2wgts4T7EL+dwwrtZ5lQOTyZLvAyQbDTJ8GReyp78T0CJtR06MrKHbyd9sRwUnLO7oF+
QUiow/mRtix86FtTHYHknb86feOWKd4oDxnc3P2Stu5DAwq2LYinhycTDeHWEUG0DQej9n6vg49e
MEGxnL4lJjU3JvT5vgZ/IWh5m5TvlMcB6at9v5xIJPcE6Yd87jqv9GhK9mOoawgiU2pf54TzLcma
MDd1nUHonY8PgQZPOQM0XGILAaI3EMBUCzqO9S6JJDo3gM3Ixzr40QDHdDcl6AoYkrS/i71eHJ0u
ivaZy/oPDCDR57bxw2Ni6gVPNjvvdS90YUSb0FymsntA/KtuUy3dRz0ADZ9nePXutQmafaLQncmE
czs0PDzNceMvWB9w7AqR1oDKe95YLmEw3QG0NW/6oNcfCW/ZF0Tf9FEncO55vbJ15PHkmB/S0d59
vSQyz0wGJkDk6NFmnTrpB1L380PEl4SdF561GwvQSdFSE555U7Fube9wDqTHfZoPTtoXbSzQveab
Ktg0iOQe1TQ55xG3cZEOi3ufutR5xZ+D3JLjQqu36+lS1lA8wEap25gWiVyyjaiJnw9kGlq8x1KO
Q9Vn4R4uukc5mrCbhQfhI2jww65InSl96AcHACW35uOZTfNwG1e1veOZPz2Jam7fhkqoOxUOfhEx
JMryTIrmxeNyepC9BhQx0C6cNlmmR4vWh2cnoObHNIWyyjvSV08ObhlIQ41+9zTUwbLRSRc+zf6i
Prqm/qYANtxUDrB4gMaZ/VBH7IfybPad9ipReTLG8pGIVGyZxzX02JcoeCaJaF4DJ2FPA6PeZuib
HuQlrvbyGmWC0m2m+OB5kvE86iCdTbmm920gx1MNLcrncRRyyFv8uQbSr5rfDK1fvUXRjNMIOB0i
HlyGBWhCe1p004jLd6LVacLKnDj01zZB7Tsf58DJHownCejDmqreKjfTcOMBMbipXBfiDJPak3lg
D3NXDSUq2vOnERO3m6wdF2i8U543dEhv0x4nPPdoTQ94mhKwHSYjvYkG29/XjnRLwQf3HBnBKahZ
uvCoguxmoOOZDuGDT7fQ2UievGah970W3U1AoePc0p7vFw9A0ZAf0s5zXxZQYTYZKWhgmtseyaet
icgC98cdmjtO5B5aYaA8z3C2kT+f8liPqHtEJDBvTKFfc9Dc7KtonoqVnwTFmDE+QnTWvqa1x/cN
E+lDlc7LGQmQ6dZJ8X1g++VlHCjv0AVdv+fgnIdmrNu9oism2wRL4p5wJtU+iojY6YUwlU/paG7Q
PI32UIr7ACUDWuosrLdZ4ojnzjbLliPCLLUz4i5qk+xTko1DTlOn37A0GR4qFG5vTGzR4rpgCQne
Qk/QO+keZlxmG+0N6pNHucXFI5JvQSvNplJ+cNsiWH3Gr0YPreRQs42bYe+xjhzdwIwoQVVZU+o2
kXdg7wYwxRvFNtPLAK/QjS/a85FJSiI27W1oSZaTMXBBZDsl9Umkij+SEeKH4TB3R9xN6Yb5c/Jh
CERThuBzubMGaMF8qNPwJYU8cDnMLXxnKAb+OEBX5QXlW3I7ukbdo6FXhHm/sPbAhfAPqZHZXQgh
401Ig6AchkFu1NJ+i6QiN46ulq1KuVMiPoNMrwnmBQFXzx9TpqdcNBHfQdOE7wjWc80Id8eQpgsi
+IbDSxCG/2kZyOVyG7frR2f1iSiJX/fNhB+HfOekAX1oXe0fmE5msB1a3Jst8AD7UM12DxXu/ka3
Jjkgpotx+wqkMEeqvhEC2HSOIgo9DXOAtP6Meaw3CqRYH0jf9xvezHRDvJHds6Rxc61AQtM7TlMK
ZyIbO+iwdD1S7SscIet0ahNor7sJK4qQLCXuo3G89FRPFrNAnXRbe5Nzcsc22etwlJ+Ep7Ep5s4U
pGvCrx2r0IvExm7vguhm20eDfmxB7Hc2Qk17PILYd/BNtE9+Q+Umst3wEvcQgEvppI/MOlFcdAvx
9lwY9pgaBaAtqAGqHA8QUKSQfjqHcmluOxIhyMNhwF3i1TL6qtMOk9AtAUjds5C+OJ3rF36dejtw
k5on0dMs/7k+o4+W5Dy0y/RVaII0XsiG7igibKcwcuyzRQawFNMSlCEoND/KFq8wk1VpuLpz3Pkg
HSZQwRys2kndyh2EcMS2h4cqW9NJpNDYkleqibex812Jb9gtLcJNAdc9BQHBj2ryUAdcQjxLh0uP
aoLBpphIwO91TcdXD+xYhxhQ3xRrQcl3M0+o1lTQ/7knLXceA+xft1zGDDXjKYsf4r7xTpNnkKxy
o5m/TdO4HKpQko+AMcbnqJ3kMxgqvJIy3PmIbWn75teo+BcB1fVD7I9yyX0ftKd5JwJyAPdu4udx
7OAhypveLQdf+s9x7WbHUHjhbcTj5W5CPu5zmETgjIttRvvcEw5dCmWd9GvCoHdfGw9dpLVbpyWo
W1AgHdw1IsoydjZahN/sSIneIGLh/UZaP/oGqqIMvEU02zCXT1+HPsnEhk01+UYWmzHE80jygn2Y
mawIg8r/5KbC6ffuoLIp9xI7v8Ephvj8pJ0RGCKB95ziPWELPLlXVVFnfRREqAzfdXSp7lg6YqfN
jLPbVQvxE54C01coDViAVZJkJLnbGviK9YmwE87snITO1HByOQGHbihEDwnyufMjwIJEdeeGeAQX
YWKGeO80vjjIxm2hljTIBYAef+7zaKqQWx2SpCUHr+89nZswY3iHezLl+ZzQrisoaoBI0wfe/DCG
bvUq2pF+iOgk2aZzKzlsm6mfEzTj9+BfDqMa3yDaKShZNGRnQeAfy8GKDkFm4El834ARpFGHGTSZ
FVsbztj4GAy2W7qwud7Bc1ZtMZhh9nIhFJwVswpxk40C+yycjj9KT2bIaQQ1PLvMohGt8yEeAIWd
OSY1TSh9YAkWrAQp6PiI3dLg2GBzq9uBjRP6fhxpv7sJ8+ABO4mlw/1Hnk3WNKaMzdzIe6Aihi5f
mi5cE+td0O9tb5v0Lp1l8yVMe/ohXfoakJS4BSEvQXbXlLiNU2c/WmhcgNKYDNkxluCtP/t9UOH+
psHdCL5qHAIaWihxVW5cNnOFdic628kWWqtqZeCaK2hIMJIh1GgBk0ZkSzW2RKpEWcmfghluatc/
4NGm6Fv8r41roQ60jQgY1zfOsNj7AIRrYw5CpPoHGDv9Ph9QVHvOQPZUl2KekvvEklkg6qmZKZi3
jB8EWGarA9EMEziDVpwgOemmWGcH1G3wpUmwB3UXNmODdpidDk2a7m0lZ3JjmdF0azP8kMQKexgZ
R1RWFuhn7EXG66Vw8dgH59I8W7tv28BBzCoZ+QYKtApS79rDavs0yHJja//FUohaYC9H/ifbeNg8
jDb6ELCfXypwtA+Cu7XeDNLFnnAmwR8juZg0r/myHEfcx0HpuIH0d4vBe6vsQ1C2lUEzesceD+HX
FbmdbgTe97ZMkF04ZZJbWgbTMAAy4U+myVNEPK+aBeSr1yhhc54OHs3jvq4WpGsH+uhMET93SPoH
W+Lw4FMK76bKMGmbWy9U8XCougAdeYPIkmbTrTsWVD0VoqHOOqelzdLbsUMFtaCzb7pN3EZI2vVL
1hbjhMxBPvRoK84bOfZPwoT2e8SIb3IxseHk+I7/Ca5n9Qou9h8JwQqdJ161tPnoTdUd4DTq40jh
Z5w+xNFRXT8te0BVWVy2PRiI8gYEzS+EQM0sTPT4tpiRZWUiXByXgEz2u+jjWBTYDU4JahYEKUuH
XxBeYL+vfB/LhhFNH0J8/+fWT6rHDCdmhkRY75q187g9c3cE6z3wizRvareJcxmA8K2PPXGMqiD7
1CB2vfFSnNBiaRf9HM9Os5njwXw0QdB9wEOI7DRSsU1RgdQtzMdBgXQVSny4evCsf2L+ihXKGHdw
byGBckqo5YfRgLrCKD09DTRptrFJZ0RRYdYPubIkKtHHON7WIgoeZDXjsZDORo45X1h/BD1F+0W1
6LPVnaPOc0L49zFMalvWiTaPfVdHD30YzvDJlr4B+mG/J77qy9SLvP0wwe01QhCaA7jZfehT3L6O
VwWqrFtvuU2NnV4x/elhSEY8ONFKkqs5kYWHu+Tcz32CneSmN2IK+G6oZXZe0JlVICPn7qGCRUuE
ePbZBan1FoUqvhs7N95FDckOcpbmgTZZfxu7AeJ7KbSz6atKHEhj41eQ2qabwJ9BG8LwWLd4bZ/b
mS8fEbDh+IhqumOMqyLkEUo4gXZ6MG2N6B90DfgO+rQ/APPWg7NpQk1RqSHXWqSHxNftaaymaL+Y
GQF9M8t9v3jORipFd9k4djeTMuIcV6k5kkSLQ6cJ3+KZA4aBtXvFn3191ilnxzhU3S4aWmcL+Itf
IsGbvq0eHFmx1D2yNvOPIcnIaYgr+AbM9ctIfH6kYV8dfBvFqD+aoJwoXzYx9ktJ7ER3/ZREeYPk
UqFxaJ885MX2dZPVha/c8dAsYIbUIf+B4t+XLgvUQY5dj0OCVAB4geiGtn5UpgLXXjdX/f00OPQh
ndu4WJylA8eOBGYsrWJ8Tormsl6SV9SSodAZMvbcUludIPFjTkwCVRClDEpwODdoP0DpGQ0IkPNx
R3zKEHi62SBNXRdIxvnFyK29l9p5EZnodirz9QF3Ub+J0FTw2qBqVLLW2C0ci93OyLSh40pvmgG7
JCHj8FmBRTQspJfi5ckWsfVsyE7KRtNuiitxP/tNd6ZLPH2UeE4suUZtZed7A+j/1QSgW7BGByNv
nwPhuWXjKPcQivqHQ2x1iF0ebnq/7u8kOE1yxV2boxqt9iJd7EGqOtvW8FUjZnB2VKE8iahUecMp
03P/bURuCtXb9XRZ1+k2/cybO+0aUgiAIz6OjsOgbii87lZ7ELgycfCVN4g+PMLTI6tpfR68MXi1
SrUnlXWAeOpw+EBGH+Lh6RQ/Woilfp0dZ9o0SQuSDo6M3j5C8gvJxAlthpTQM/fj4GSE7b7N0Yom
RYHgxokiqOsGUKyYkDy59Ru/Oy1VVd1Q1g9fpj6dboIpNndYknQfkaG5hwDTdyAozTGJtNrhMTbv
O80W8JJUFAwvET4odOcTzzy0Mteduqv5mtj1Fwt+SKUdcCSNcOmZ1PRl7hLvFfQMaJdz6qigdeKE
iMJt4wJPKpytSsZoPzVJUhBvegFvz7w3yexsmeynnT/p6gHg7z6nwODCh4TNlsY9KsfTYEsnrPsy
inR1ykzQVXkPRMLRMwHkP7y1HXEydN/qbNyNYcM2KRn1GaHQeHQXD2naesLRhtsR5ayGvgThFNuP
/jKfwlbOyPwn85sTeO6b0sH8w5HTtMWzD1XMgPkSgYtGihqBJbnnlYq2RDTkQFPefJaN053AEKuK
Zm5/fjjn5Tymddm7DlpOPVbvwIExvtXh8MlbkFcHXrsqRt2Kw7w4wyOgod2+xdSK3LhmzCDkbsOP
bevjREKZixwdA9r9BrihTVapcN+i9vUoNLvaVPAnDg+wATR8gcwIPBc+BGB/r0mjqKUR5LbQz96Y
zXQebufv00ntgTFM0eUc7v2v9dM1HN57ReMUlxu0HwBfRx3yd5uo+8wA/vaAKkj5YAig0Eg8bnuF
i/FKFfK96j6S2kDGggsU3WAXFfeGCzu6Q0ehp93cT0jb90W973ezLqPbGtqIgcrpBLjzvHcgmXiN
r+FdzM6v5i8n1/Zo3gsEivBoYQ9CkDWgvqQONfBSz1CiPHV36H46N18SQNrF07RzwOg04flbws+9
sCfz9Zqs1XuV318+6CcL9q91dHT4ZnTGfKhxvSCRL2SPV6b8vVL9ryYuisuJq0yDS2Wd8hB5wm6L
UGy4YTtw8rylpQaqXT8O/R65zqsMhu9VnH817f++r8Zuikm/rnYTbqZ7s0dK6Fgd+RNaaAFRI9/d
pzgPPy5gOCklWOevLfe1kV8gtDrqOspqmNcL2pNRImC4+oLkI1vaKwX8dw/QP9v6kk6K+eEU+jXm
GOUrVFBJiXokUCtvf1/Ka1bWn/+yWWbfZ+gRWK2sECz2ldVfGKga/3dGLlACLlKGXNU4IlOAOnMC
7JdSN6q7xqd5bSyro/hlLNDXHHi4wMyiuxsr8Nyut3g8b/8+mGvH68LdZJxoazJYiVFyhpAoMhf/
yZqgPy+DP1uxxRceRSLxNTKQTEEwFxFGkMvpYLwrHWB/smCsd8I/Ri69BDEKVcgMRoKcH/wfchuc
1B3ZVOX8CZnDZ9Aol/NpuUES5Os1caV3zxAaEAEyBU0Zmk9/X6cWj8HKNTAtApFnYPALEWYS05cx
8s9/X6x3Ta1CdR6a3VdFy99NiTRooqpDnh71nk0/ttssBVBNT8Enl7Svf7f17pRmK6MBnihrs+uF
bzBeFTXLtBYFSnSfGZX3p/VO0Ae5Rdpr3KfPEp4Rqqz2SXS5vaqh9t7O/NX++vNf9j/wR0mDLBCQ
29ULb7/La8w3fzaiYM/8auBiNqMmk7GrYWClJuq21Wu3xfsDlZbtSrYahpt4K3e2KRqA/A/TTt+k
j9cA0H+2p118w7rivwzSpQbod4Nv4Afc9cl21T/uy7UYBK326xy2722gX4d84VNCIRMUp2DOa9gp
XPxbJV0kSNujT/iVvbrO3gVGDE2LCZh3AgCpoH/x+8gkhQ6Qq4COJnjtNJPZqp7meLLu/75Nr5jJ
LgKzsF+g0u7DTCKbgnZotKEL1Kau4c+umbkIEeqlHWpUv/B0qdw8NNkmCTo8lcj276N5Z8//OmnZ
RTjAAJKhfgszPn1KFMg8MG9/t/DuQGKQ2YNsAIyZl1DwrCVRZGlPyqFRudOI0olv54EW/zsrFz7R
n6XfJBJW8LYsXHABAZ1VoOfk39/EYBb4ZzAXeyyQyuVBIjFd/XfFO+RQb2fhXRnLu2vyj5E/uNl8
XjfRiLHwvlTmWwLU0n8yWUkUQ/UE/QmXMPnKIqNpI07QDSZJHlDvqRZgu52Sf927HgegEkMbbOhB
hwSNF78fSRPzidkeNVYf+BYdTg+kj69dxO/OFlChoKEBJ/AfTKztYEyNty8p3SP9tpKADy/Z7VB2
X+h+eFrZLL3D32fvT+6bdVS/WLw4M4sMvNELYbGGUHRbfo6/AHd5qA9jW4bb7Aj2m5drYfu7g0SX
TwbG4Hd6swlQeRQYV+T0krZou7OBlurfR/WeBcweaIjRKPln23KLRP7sW2QNe30m7VQsY/vf2/r/
vE3/l3wX9//tiof/+n/495uQMyqHVF/8879u6jclBvFD/7/11/7nv/3+S/91J793T1p9/65vvsjL
//nbL+Lv/3/qzmO5cSTd96/S0XvowiOxmBNxCIJGlJdKZTYIqaSG9x5vc+KsZ3ffoF/s/kCpaiRV
m+nmLHS5aUMRJpHI/MzfPJ9/edfcvfoPN2vCZrxsH6vx6rFuk2Z/Eq50/st/98ufHvdHuRmLx3/8
fPeQhtkyrJsq/Nr8/PzV9uEfP88yyqzP/+flGZ6/PrtL+eX1Y+WHxeNv/Obxrm7+8bOkmUca8RWy
RmiGIwGr8Xj6x6evxBESw1C8ZqocXl0mW2yWV03Az+wj3KQIc7GGnOVVeXY//1Tn9F34TlGODCJU
DQ04FaoDc/bnb9f36ln969n9lLXpRR6CCPvHz29jF67L4BLwoKNMiCnD2ypBoWpFnBodLD1wDs5s
qJFe4dXlmBGUbITElnP8MGQoVleOvxJYUZcfXwzZ8yW9vIR9SP1ig2dcYNMhiI2zEC4i+Mq8Xk1m
oI2IBTiWaOvTcoSKbbjgtBSC7D+rAczbxR+dan5bXkRJpUU1UE9neJ4wL4aWZqcPK7HTzGM7t26y
VtrVpTr8ybr/NjabbxBJWahLSEpD7NPebGJgZNCBmW+QGi36VqE7Rjsbd/I5mUhRzbTcPx5R1ZoX
4Df3+fKMbx0j9IwKYIJd1CIdYuWmCcj2pppKoFqgsQV4PHatiDpdPmWSE/VZcGEDSPpMo0xy8jLp
3DIt7JVommErjWGxK6GfUUeYSIS9Fh9WWmh5659P8tRtLYR+HE9COsXxkFG9mpKxmdyQDgEAuMEu
TVcgQVECC0qrglaJnd1HogNUNNrdmZ0qFIrpUHSPagwAZtH1bQMEtJTSlV+nsnJJBbKrPqfVROl/
4dEirhfg79DMlZUwG89R0Ad82okxugkNqVQgMAqK1qVnVwi6Dp36OSh86VOZBQ7MzoAKU+KtYoyl
ejgGojMXvkoX0UknO1yJrmjuGi3Gm2SQGuAPZSmkRw/kwYkfhcnGAnp6JmiO6G4bTHSbitEIEqfM
lGZbRQFQiUyZ9K8FsAdqw1qkX9mAI2i+l/1DGhvlfYmRW7JJ8H3sl2jvqjuQsFHnhJpVd86gm2LV
+oF2FsnTDMWmw3gjAxmacS14142+Ln1M68CbnLGfunIjAgb2ODOlplvYXeoPgKTxBgc6WHfDIu1s
tXZyQx5WcxN/lShJtEvVoU/dLoz6T1oXNijclGYw0iCNo4zmniJOK0+h4ur5/DRDQ0N4BZmuVRbn
lLKDdDFZnj1zNbTjpjSzdgH4J/2kiSS8qLzU2A6TPTLQQyh9AoCYkPBY5Qml/eFD0fnSZd8rj2Os
BetCHzEijBFgXMigdLZFrDRLRc9i1Ummxv6AjCF48lK1jFVo18m5gT7Frm6ijF5C1HtuZgOcQF6g
RH3W9PwHEyDKhgahKbvkupCBow4MzyLydf/WCBANcXqwmB9q+DKXqajGM5/y/npKR6DfEX3ss86P
5BZRFD8G92EVqmuISnKaSaUrJA/RsrCq+jhka7ySAtzXVjTV4ttREumH0rN6pwxK7Q7saO76ca45
Zdjba71GzqWI48q1PFPdscxmjyOY749xUmgXiMwUuy42tWuE4urbbPSlM7BWEB8Qm1Ip/U8aVZTS
UHaF4YfZCp5GulE8oJMA/sul2obNGeznMgHT3qnXIJqr0QGC7N3UpT1daYCQP2mTMd6AB4+/SJWw
XCXLym3cpuI2pMdy7RNy+c4w0Awu2rZyhyiztsR15cmQyfKZgI54a9vtiNzOmDxEMn1IDej4WZMB
bAmBRqS8XwrJS2WF5ioi0Lz0uhE4vi7pd6IdYtCGkXLu1+b0BXBMdUnbkh6qbSSnQSjVG2ug5apQ
5nCmsS823ZRV2zTGqrgxpmY1FBAP5MJoaNcjzLcYFDQPLW+SN5ZIy60HAmWLi6+C3Z3eu4llTCsj
z+nrlcQ4IHpHQA64eSZ21xJu2w9+rFaOADPsyoI1r4owVlWqRlyKUrEB2pcRvD2121hSb22Mvlbv
8CvKHbUP0g1r2LjNKdZt4XlUbgME0yksw3fxqIk3JtCcTd5iIbNIQhk3ajMbd2EpsCyn/zc6lWYE
G8uopq1tpPVGdFW+CfRqcNXcS47DqAaun4bdaooK+faP94G9IcnLbUBVdA1Zxdn0Ar7TD1re3lDW
pQIgdmF21Qqi4Xmuims5UY8Nw1gC/N7oofo5G/WzsL3xU3lRGttSbhaVf2HqKeg17Ik7xL6zayXe
BXbkAmlZGOlJEF8lFnBziskMXmt/SXt5Rb/YKcXakxVWCaDfab/oJKxSAh12xXVoDWsw0K6tndPI
XTY1EvXBhaA+MaRimQJdtcfLBKTTH4/AW6kX/Ex0nKBmj+2ZGPpDpqIRdvSjwdY7K1UDG2oMF8nS
tb5EDEVDtJBG69r7k+33T0/6Zr+XROeJ0OKkwyq5oS2pLadNyH7fTS5e4o60/IvV9zd3iUzp67DG
S3MVnDzPWUOGpEmlrZBuR8C8SfOnxhzzod5MqRcDigbs61NlAICQDODemuWsUZoAk3ItJz1RMKGK
QTT/acj21kt2f3PMX+w195HwW/2qcugC2fSIUHtHOu9zf68dNPeTUub1clzZkIHQqHfrJUuE5o4b
BYyX8+eyQcTcP9z5y+sgXn8ZO2IJhGZD0BcLA0FNLbmJjA/UPH/5GxP25VnepNY6AruYDO3vdliG
EtQOlyyU2yREWQHXx+fLeEp8/1IC9/9daqZBRXsxtHPy9yo1u8m/3pHjZfWr5OzpV8/JmW4cYZWJ
NARKYub8byT8z8mZIR9R25g9LpHkRWBIMM2/JWfGEQxm1lKsu1Won9ZckPyenGlHwHvl+QNVl2XX
+CvJGaoS8+v04nVDX0dQ+WSZwmxT4VrfLCU+nSErKfyYSA7ocK7hgbmsxhpQzEDVtSLME7G08MFY
fZhNbc7VtlYuuHhtZREOQ/hBNKHqc7HO7LD8oPfteJZayIssTKk0d/MGC30ATISj2FO8QaYq/Vh4
g3ZrB5l1awIz+WXsdPNGEZl2gVhmvit9BSKTzoZl2V5/YppFLihxm51beIZ2i/VX+7lsveyacdU/
WkbZXVIZFyuvGvzPQLLp/9b21K3rwtfPgnYs72NDsKtoZgfkT4+cyvJZx6pYWmkRillyWnWOgh7c
Ge7ywRaimnLl5aLBFA7gxaqkF+hUdBlPqjIT8UJL03gJwhhGz+gRT/e+f6nmubWc1MhYJX3qrZsO
hTgaI6REbV+uglDFmMnohp1VIi4od7pyFVVF6aZ1N66HAQoPWJLoc9qN3rjtLTBbeWzhPF9CGgi1
EByE1+ZuAvHEibqqFyuzqNV2lTU8BhkKj4Dp6cuZDJRFq+ytimDqjiIdSD1pAUgclxhIjWlXFx+R
eSLMDeL0vPMidAPwid34SigtU1NBeUCKgO+LCjyaIQUWYPq4sKhSA8EEdasHHykgJFcQBrB9qLwh
2ojcQLpdAuR8PI6ESA6+Hk24nBR27ARtBsYoC2PslEylAIauTxu9rKud34f65ypGcUYbGrBQZpRf
dODt3WjIG5eCgnKbyE3uAsVWXN4u9Vr3UMfMglJaB0WKuNAge8FC8ZDkmmKvdHVKryto5bVriQxK
htmMyyDt4RTSlLlNFWGswegkFwDXfNfqU8FoDCU7SZReh2Fza7XRQFraQWIrwvqu70sLCwZytzRt
kG8bI/ocmWJmoN6H6qTMwLaGuhRf5nQVlgnoKXhoZQ/5WB4I9SJTH2YJCn0Lfq/8RdUT/GQSzz8F
C2lfWNE47EB52djDp+O2CrVuJQa73piWLx8DWilAZ8bDOsDEbyP3Qbwlx7URGBjMJVS2foNFjeVI
tYCkW7bhrlDjeJ2Ws0hybEtn+Si0c78R3XVZkO5NoH6X2AoUiAkFxomJbAz4Ug+kZD7GO7hHweep
qYGegpc2vppDbH/tA+BYWoNnk++1kOuamRKAcOXGj+trQIHVCUtJvRL9NF6adi5/KcHNfZIydTwO
BmXG4eXQHqB6bTJR9luUTdwgGKqHrLBrMNnaadGU18Zo5atJyNOZhPTqri8V4WZ1fpNKmb1D/xxW
qmb+AvWv2Bli8h21brQ1Sj+RQ1dT28II79yxa7vliFvxSgqM0VEz3bjiIda7SNHHNfJYSOEFZTue
tgI4Z5KR0MTDma19qTI82YTlGBRDsapIy7Oy1mHITZ2yRAOG/rXQiln/MZJdKQWo5fqJRWAae/Z4
3FD4cLO2JUvm7RvXlhoaCysohgu1TuylPaX6PSL60rSo4sB3hzaEwCopgwPnSHwINL0+VcscQqRh
lyuAiqAX0xC0YW1rH0QxetuosElWjOET3Sqm8SBFjh9bSIHg3/EpF7H8CCC3+IxcXQ0VThp2SCpM
x2FRpUtLLi08zBqVVKxBYrxspos6IX6yQdK5eAqKT3Kv2YAMjfxUeLbtBkmQu6wT0rrNdfwi88xf
2FFnr5u8tm6S2B42QekZq1KuxSJu8KcYEpPaeGlJ16Uuuo2my7zlkBBWZlNBoLLPRFVV4KpazzWr
ITzvBaBJ28rtm74LQxhNWBStldQabofKrNZo/Q8nBWvz57TupYaMTw0fLB/lwWPBUmu4sur50W7Q
/XR0bKNXH6SoiIwTqUZL16ng/F4bnR7ft2U6bsDd981pQ/YHAzrMO2iBQ9oW9aWw60FZdlJhSceD
MfonNWT1By1LsnsSOGS2GoFIGzIEMo3xMYxCioOBFn/UTXSAkH5ROxeIWVre+WMV9LwOplBXDbyr
4jzNytx3yx794GVBXSJzg9FOIpojcXiB7Il/0RWR5ep17Z0Hg5jEaqxHUazKbIpJ10NM3S0pkjHe
AKWtU5TptXCZNEI58XNJXZdSFJzmcaUfUwTsPsAHLtyYikOwAH870NiDX3hTR4Psyhpir9QWUuvL
E1dLl6A/RIlhQmdGO6BaPrEigIHaJ0+kDwonMEsMdQhLaN1VeFlLUDBiiDmwmfMxuMwjW+mApZfN
Fn1XcQbvyj6La0+c+aMJjrz3BnHqT7o4VXRJOQ+K1tzkkQozI47thzjL2JnysAMIjgzMLDvQ9Cvd
h51Uy1l0t6e96WkNsL0HZ6s7fuiDm6/ZEO76qpQ3eT0BXI3lNIAdQk2RJKsgA+y7WpwCBEjWsjxz
PnpwQcd9akNay9PhRkxpe15nWf0ltkLQuJTmLuNBwwg4JoH70MeaR5oqQ8OAj+BVC0if4rQXvXfO
VXAtrOXA1am6PApVhLs+4R7pFfkPwpzP5oepvOmDlt8MQK5jSQPsXlbC7Xk3Nz08+WM9BFgflwUc
cbMGU89Th89ZZDy6pircuk7F2vfjxHfkUHqQfU1fehZ1R4rokBzawsUbABreTOETlRnuRDJz/5Bo
A+s9s/Yw2rMxXoKT2c8lNV+NB3gu/HWMlAHvOVmxHnCEOgol6GK6ArUnSNEfKOH05SM7uWwN9knt
NVxMyAH3PD+fV5WsGj1qKP3DfSzlDLveKYy9xQSQJw3+RA2y9ZNO5LOIu35YCMFN+jlUs/2ve5Po
YFHrDUQeJbIX1vx1bPfB5R7Bzn7Qr/Y4ZF0vKLTIVb/qGX0395lCfVpBBaplLtRHd3dh1fAe9Iab
4R2wF3XCy7jopwDVXzuECG4YeBXrSQNgHPiKXHPhtVliA9vE9tkceV3T/cqOn27aHOdjQyKoV50Z
MvJUH00k5ePK5BeGDuc4h0cG7BZG3UIPEBvxDX3IwdDD0nyKjVP4U3VQ8yj2PEcfsOmuj+r5jiWb
6eXjrgwvUp+5oplsIFVBFdhHm0LS12YjmqsM3OamoRJ+PfStdA2PCYBwb7ErJqNyFtOJvvHBjF5K
aamd1/gInFEo9aDI+rqyKKLS39HMIRbJUX6y+8zYtUHWbNq4z7dNHJUbU4mphfRF9TEzg+TS041s
qRt1BYc+G1P0WIoMzobX3VVRfOurhb0dPTs/nWz41VPeAC6ZdGVjeb3qSgXUbaPIMD8f0h4Wguxt
2z4ydxUFoct60vuVV2ThL4YU60s4RQoWCmnmihH+KFVQz9WsLD+FM9bcS9h8Og1lftiieeAQC5ar
UZmEW4xpvZyEpiC9WTfGUkenZVU1dbyEaixOYKiXq5IQatW3vvqA4F7mEqHby1hq/eOQ+M4FC6w7
cpv0t0ndTad219tXUpFWLWB5JIzKKhgeCzvEzVPyxQejnNLzGhD+vZiq6ZMIpfJE0dNQXoypXO+S
tqo2VhGLdEEMZBHdySpKBFkmX8LCtuKFB83pppUAcSwqlosHIY+Cla2Of1E4vuIalZSulYJpaetD
Ii26IBq6pYJNj7WAt0GwIXrLmJcIX3N1oyqKJSIJwUM6Nuo5rZH0nvKwDjKrtkCGMOLlVQILDBNZ
Nogvkxe23ZbNy7rLPaNIoPjr6Qc7U/yKaK7ybs2kbKjitx3wYvhhQ7IsyrAtVk3eoUOXTmX2wQ9l
ScBFkL2LOk+qreGp5iwgQDwADBxJSwgz1syIG3T9g9zYkOughEH5ItRRJ9efBrJDH2/D2Gm6On2U
gjI6Yx2bwrUW2mq6GlJi/bP94t0jY6E7RH0kH1GqmBfpNNWfyVVYkuTczsTGL8PkShYzVa/K7FFd
N8j9mKiBxMQyJBjNquoS7zRqyYIXQeY17TKPa/Us9ju4R7lnQfai1hoBPkJ66BPGdATm8IO5Urma
6sj1DZhUkBqDHGQi2jHstH4BdYgqN/aObBYg/eJYnsWEO6w5oKGk66gbgL8jQ1ictiiaXkChjbtF
rFn+eVy38UXr29aVCmnuVGmhzLqBqUGXncbUPlWNMBCL2eVHXzSE5NExep71JlDSaVUbPppn0yTl
DnShgV6QKCN2BrPnbA0hvcE2lgroZ6nBE9c6WTrDVMUqj+HH6x3j2JcpzAGt/hwmSvrYQtZqnA44
RrquREoV2zONeB0qk/ERxoxiLxNLxki2Q27yXM+lyc18M37sDK15qFGQ3CZ608Pw0nDBXbd9Acs+
qZRwmzYAFDYGxgHboiwCNIcLOTqF/5R90mofpRo1VCsXKQJkaVJaW6sqtoD0I5Oh66dFn5UV7HcR
hCTrySgtWQ5QGPBLLdEdIVeAaessqnqXCE+6V0jKoOgW9uQ5oPpg8cEPla1F0dTedEy/yYZ90MNH
dLAxBMyUy1GNPy7gFP+eRZT9vhdyMp5NlGjzzwLaJsICovbrSz2PYfPrXpe2pzm7juQqJfkOTW8r
XMD91k1Xh/Hx1c575XOvW+NpWpvY/A2ampPtQ4kL1qLpp2tKFXXnUmpt6y1MF266GhMEFIZWidC5
7y0fKxe/kvyNlsZz+9MIq2Rb5nnXX4YpHBTXV4M83MhTMOQbyDuIFgy6h7JfJFu0BSO/Dlu3DxMr
cYpmmvWy7IFepuUTOztN6csnMIzoi6XkBqzdEUIyizIKqq2pCF4sycvIietqapYxRPrsbBwmlA+m
fhapqpJA33WlZX4Ja0RRRd4kiITZQ/KIDkp4m1Au+DKZmkKVYTC6Xdq3+lf42Fi5kMdP9LiQEqKg
LRHnbswwHYYtugGcLpBDCqBp3zxiM982m75Isl3Buuct6btmH7shsRC20ORwyczqTihXKOsk06st
EjqJvu2bVnaLzssf2UdGiyuPhmWOJsa5NSpz6O5preFYSTft4glZ4QVb2HjueZPyBUFTBf2jeKoX
MM3tLS3Z+EozspywvY5zbWkNqn1PG2Q8Ds1ivNTKVEXvvW5Hh2qWfuZ3RvjZoMrVLmK6qNGiQyXZ
WpiyPu/fojQIZHm9nCkk+1unRTaTCosRAJodGda5mo9quKjLYbgwh0i60rVQurdLtfhQJZ4SLrpI
8S8rtGgvJdTJrsDEhY+8JOZ9VBS25dRBMjhWJWDIZkKNP4yy2X2Cods+Tj1RGD0G9XSoWz9CiIJ4
BRlSdUJGZOys80nH0xEJom7clDCnd6Gi+mfkgPCK7TRVQEYqJn3WJDa/DFPYX2tod1xZYy0+11PH
qmgZ3bE3q1TErDjOlBnacvQrsYng2X2ojA5WeaEN2rZBRuh8iDstcWLqcudVLfWfykJX3R7aERrL
Sh59scoyWcehPl5boRR+rqJBX+ZGaJwMxDunqmxJTiCxG2R91xyXdi0vbQUGZhrR200iFIIUH5LU
gnhHo7kzfVaLvl0UFZv7Qgmr4BiFgsHxFCM/iYs0dk2BAMhMi8rpkItuF6j58Kjn+nTptX65UnkS
qIRVNfbPckHNI86rle5pw6byvebKLIpmmdCIdSHQ25dJk1ifh9QPPyqpVxyL1IiWhtd356IIyadM
xBAXyUw/Jp095W2KLlUL1lsxwBYNYJ6eW4MC68lODSQUjGhNpaq+M6S2PPbsIdpiyYefoYHsQhbE
wUmWKIFDXhuuVbWxiRYz5ZhAvT4ZbK0anKqYjBN2GfM4HEV0rQaQn7uhCjeNBFPdzj1vYVuSdSWb
iXTd+/l0nYvC3Jopb12taOs4oSuCiEDUAL7KK9KRnsrpWTH10zHF0/bYU1Vr5UGAPJWHUTlnWzMv
AjaC266Y43q9m+NxQmg5JasHJQcrOJZhDeJRnlwV3aR/0qyxWZVBbcIrhY/PtmkX6Kn4NlJqzAre
HtUJTSonKoo4c/c8chTKZts+KHSUiuzpQoECf1xj5n4Kc58iX5lHx5DzfNShwvzcUzR0+2ojEPD4
tCC6ETmlFdMfDbI9uW0cM+1hzmZBssoDP9kMfWPWC5W62b1nGEiedFF/0vXetJNiSd9pYaaejr1c
b1SRpxtiL7VG8SLMru0sR/kuQQPDytZDr/Yk6VjzFv2CjalceaSyiH6EFHfiND5Bl6e80SratgvN
mPobpYZP6001fHUhmf4n8AASdUg0d+KsxkZ5SiTjVMuiZJNVyInpvj+e5kXv3bAsZ0th5KQZMhJR
l3Iz2SeWkdLd9lQdsvhstICq0JAZOCYM4VdhhfZZNgt3ZKWZaKs0rmIUgyvABws/0c2lWYTWlRWQ
kOo5+Y3pqeGpqA0h7bowm3OaMVM+tqLRFnoF6gIlKJs4QwpBCMzu7HNCFVVovVjJGN1lCHito2wi
6dGqPpgFaMRaV6XbKaiCSx/YFNVVrNUjyiQn5Enhbl8/YJ8f7gV7IAwZCX2GCsLZZZ0XHKaKaq5s
6sis9VwOPupSKmuLPkS4Ro7J/3JE5jaxH8/JVks5IRsG8lE2py3KcN4VItf+lUE6cxKHrfnFyLPw
Rp007YsYfUGdJa5xANKlGwyC6RBU1NwxnYrWqhHA54wRwrGKAdzI2JcBm2FWHfuy1Z8WVmCvNEmi
p2cW5QmpY32DdtgaYe3ESbU+P/H7Qj8dk2G8r/QEoR3YTl+ytoNvCPb+y5DH0jrOxHQ2DCoLrS5a
e2lSeLjxC2P6avY2U7xIA3I6MXyN4WAcw/DNFppNDb9GTxiPWpa7O4jCw01MLH4dB8wDYqHkSkdj
Y0PC22w7NWLUqlhFIkREanldG7INxmnm+KOdRNxskhxXJVUJXfRE12GbWxs85yrEiYZAf5aKfxd9
uxfoyx8wlU/gz2fE5R5YeJP/vT/6Blycu3c/HugVSPMrYhbNDPn0wzx71dOja/cKobk/0B4f+kcH
SO6AkbYPgDglRT7S9h+ZQyXUUL99YWhHUEP3vbz9P+bvOdWLsfnxon/EpP69v3l17b+LUAVZ+u/d
/ZsjvLh7+wjsIQacdGGePnScXw6CaR0JBTMHU8VJcv48tV3f0SDYGDOoFkCFf2ca/P5AaEcW3CTI
skiw7z/gUF8OhCaODCFsGRjve5sGCmDgQ2/fPiIzk5HRR0Rq/+GIr27fOIK1DJScMuf+83TGdzQP
MGaYga6HzQKVxUDGOQ4F/O+3+XIY9P33qHCbtOrf12KgWebMWjro/uUjOm/6TLH8/nkzDwzlCCwZ
WuTq83vyhJB/R/NAlY2ZkXLQOEjMA2w+KJw9r3qzs+HLeWDoR6jj00ulzrv/vLthUGg4HDoK2pGi
4swM4fbpJt/ukCbzRYE/OjNW9593tzQiCUab/9DXQlKNI3wfiKXBED59Xk8H3T4CnmYoCu5u375/
X6sDnOmDF0eFPcBWlXmhfXP7BAnUbw1ZvNdFYV4cDw4RgH4Bb7GgVvz266CrRwLDMqwF/jVL3tcs
wNH94FFQVEJGNgCChdezYI6QsK4nhsAkcv95b1skq5l4Cxv8nXzh9wNFxQQ3KMMVRMPl26L3cmuY
1wLIyqh8iadReHeREn5p/4FIaSapzfP8+V14u0PqOpEUoZSAg7P/PO3J7ylQMDAXPHSLVNgYyEDo
Nj6Pw5tAQRdHwM5h18Fcf/q8t5dCBVt9+DAApiVcUuyZx/jybTDMI9wAVY1Q6enz7t6GeWs4fGsk
j4YMrRMOPc2Dt9NAO8LcC5kIOmX7z9My/K7eBuwaD30brCMaRzqA6ee7fLsoaPqRgAEpA2x9t8MA
5PrQYRBHRELAxL8HCm9mA8NgEzeDyH5+K97f2kjn+eDZoBIpsAvKBAXf176Xa4NOfgHtfa/A9k5f
inn7OnQ2GESFBipz35dAnvbLYdCMI0QODEStnl+Kd5dLokY0awQdllJrc3EBkrfNvHp5+1QUVN4V
2PbPocQ7TCJxkJhJ+IcNgDiy6PvzJvxOhdFkj0CFjrDxObB8d/Ng3ioPfR3IkYg+iQm/JQlvpgM1
BdRkdNLM56LDuxuF2Tbu4IBBtY7Q3kKyDyj50+f1W0HcaCCvQjHr3QYMyEY8PZsnqZDvXZwfmy+/
n0yp2pGBBCeN+3/V0V4uDjrJlor0tvhWk3zalN5R3MS69YNKyF/PKWUCAjYJjJJfTwPNOuJ/zwHV
+7vx3+Dg/Z0bR/6ZEOBFzeDV8xdkkXD95s7L/vMXVoN/Y5J872UizJs87LuY4WP9Ql3mT//gWw/z
xwM8t/D2SjLqdx7g/u9m4ZmnIz9+F6L5r1cvyb7L+OLLb13Hlz9/vr8fz/yb1/Ttf27Cx+qu+hqM
+7sdn6/ySdDmv79Wjy+bq/v+4r+u4getnO/74R8eNLnz87v65XGfGlYHHzi9m/LszZH3Ve9Dj7y4
C8K7lxf8VDc79LCrxwfGPvnpt8SGnuqzh54Bn4Rf/1mFTf7TNfTX/OUtPLfHDj3DOg9//Z/XD/Op
qHbogU/vqrss+PV/X130c6Xq8GMzImskqur8pwfGpk1ejsxzw+g/eJLXR9+XVw49+sVd9ev/vDru
U/XqP3Dcu1//ef9mtu9LAQcf+rHK7tL79uvrRwr9igTo0INfhTzKx5+O77LHsHp9gqfU9T9xgjVT
kpMwZc6Q5nq1NM4pEaHwf/YsbyfmU9p16DnmpeDuJweQTRVmrx/0UyR78Al4a3+6uGuT18/hKT48
+OC/L7L2fe/8exvTH2oEHHjs/07vitfv63N7/tDhOOUR1j+t2UfCV6vwcxXz0MNfhHftr//8Nq/3
sctT5+zQA1/lXHH6avY9Z5OHHzl7+PX/Ykj+8qpt7TllP/TorLt32esn+b2nfOixnce3i/p3LNMf
H/q3Ir/vwLQf48FvoLTf+tnrWHf+i68Jl/Vf/w8AAP//</cx:binary>
              </cx:geoCache>
            </cx:geography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7775-9DEC-22F2-BD08-229147BA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D0B1E-E482-E951-AC42-714B5B463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62DA2-1CAB-CB03-B0EF-CDB1EA5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8088A-0A20-4737-CDEE-9823A956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52F05-A071-81A4-8C7C-841ED33E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08A-E5F5-CFD6-C3B5-FE4474B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6CF41D-2076-0140-CD5C-CE06183E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0EFEE-E4D4-BA43-4D78-EF18A11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D8C6B-72C0-2FFF-4EA8-0CE754B9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20A7B-4A80-3F62-9A4C-A514F7FD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1CE00-0B9B-511F-4E7F-54DAB9CA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37A9A-BFFA-E3B2-0CE5-1D18FB136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2EBE9-328A-7657-DDD6-356DAE2C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40ED7-394B-6D4F-0286-9A14C081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8BC72-9633-C64A-88FA-34041BD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1FD4C-6FDB-4885-541E-41F61B49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EE5CB-BB67-AC52-7F8F-D2D8B987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B2AC7-43EC-6ECD-0624-3C42E46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C2A3F-7788-5FB3-8C1B-27B24CE7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59572-EA82-2A03-A3F1-2442BDCD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7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E5790-1485-A54A-12D7-F1E3EEB6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3174C-D105-242B-940D-4E05516B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AF651-8DE4-A6A9-7048-9E1A3C1C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EA199-4406-9EC5-253F-5653C6E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D3B10-931A-DD13-D208-54E788AC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3631-74F3-880C-9BC5-E0E60EFF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0988A-8408-2EA2-3B8D-2F62DD9DD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945C84-4845-B110-95CC-B935D746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FD276F-7353-3823-A1C9-C1E4BB2F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98C90F-7D9A-DA50-8127-EF0176B3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E211D-5F78-A4B4-6914-1620025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5B0C4-2B1E-44A7-7287-FD49E853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B33D06-FB81-B4AD-7971-6A038108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A8BB2E-1371-13B3-A30A-27849CFC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3D5DCF-7C7D-E469-8902-E4E5CE11A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621888-5988-0EE5-F5C5-14575126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9D1F22-D2F6-5B38-6B60-F970D4F5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747740-BE9B-1FE5-FBDE-A915874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AC2E51-2789-1784-4442-55831ABF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78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3C90A-C25E-E11E-AAB3-33929A1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8BF29A-2B65-4D3B-18DF-A2278E6A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AF9057-8C70-2009-01F2-71D2921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7F101-2F37-B5B0-47D6-98419D4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3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A4FBB9-99FF-9602-CB9C-99B1AB77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C3DCB-8698-4B3E-B8A0-0823DC5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CED49A-52ED-D865-5C13-D9FF0410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5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F6DD8-821D-8B83-5294-1511B617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58BDC-AD8F-281D-05AD-461E8FEE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C9EC6E-30A3-6D3A-8E03-90F87EC2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706495-9D9D-2773-75ED-BC0C4804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FBF1A3-56F3-96F0-6B88-E5EF26A0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BADEC-8BCD-84B1-0D1B-E12C467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E81C5-D5C4-D085-B192-AEA2A852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8164DB-E765-9F0A-655F-AB60A7860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145EAE-C64B-D638-CA1B-2324F46B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CB96-7F99-0F38-3657-11F7C7D6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7D30-E409-3B4A-A822-4DB60B00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8FB57-797D-3D65-CFBC-DCECA7BF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0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20EA64-FF6F-0747-7584-A90E65C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5EA2A-3EFB-A512-B036-0EF3A776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07696-C3B1-6C25-EDEA-371E5D8A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8D5D-26CA-4AC4-9E65-4D47CE7A02B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71172-A26E-479D-9776-2B105F4B5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9B2DD-0D04-9646-0654-25E294C6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58B-9D3E-4353-8C92-85B175A82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0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F9191-76B5-A244-890F-58040BD9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Reunião Orientação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B4DA8-2B23-7B01-9702-4068DD01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Dezembro 2023</a:t>
            </a:r>
          </a:p>
        </p:txBody>
      </p:sp>
    </p:spTree>
    <p:extLst>
      <p:ext uri="{BB962C8B-B14F-4D97-AF65-F5344CB8AC3E}">
        <p14:creationId xmlns:p14="http://schemas.microsoft.com/office/powerpoint/2010/main" val="6588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6ED86-17A7-33EC-96A6-2EA5AED5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Capacidade Instalada Renováveis - Brasil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079BC3A1-927B-D854-6889-37F7F2D0AA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47265088"/>
                  </p:ext>
                </p:extLst>
              </p:nvPr>
            </p:nvGraphicFramePr>
            <p:xfrm>
              <a:off x="374938" y="1483086"/>
              <a:ext cx="7867650" cy="51387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079BC3A1-927B-D854-6889-37F7F2D0AA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938" y="1483086"/>
                <a:ext cx="7867650" cy="5138738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3706520-01C6-7B87-C571-37D2304E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4" y="4031024"/>
            <a:ext cx="2336984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278883-7F80-09B6-EDF3-32BB82384B9A}"/>
              </a:ext>
            </a:extLst>
          </p:cNvPr>
          <p:cNvSpPr txBox="1"/>
          <p:nvPr/>
        </p:nvSpPr>
        <p:spPr>
          <a:xfrm>
            <a:off x="7297882" y="3061205"/>
            <a:ext cx="380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teste: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Ena</a:t>
            </a:r>
            <a:r>
              <a:rPr lang="pt-BR" dirty="0"/>
              <a:t> Sudeste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Radiação: MG, BA e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Velocidade Vento: BA, PI e RN </a:t>
            </a:r>
          </a:p>
        </p:txBody>
      </p:sp>
    </p:spTree>
    <p:extLst>
      <p:ext uri="{BB962C8B-B14F-4D97-AF65-F5344CB8AC3E}">
        <p14:creationId xmlns:p14="http://schemas.microsoft.com/office/powerpoint/2010/main" val="94652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6ED86-17A7-33EC-96A6-2EA5AED5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entre fontes – Principais localidades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D76834-9AB1-65CA-E9E7-B1C014FA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4" y="1891578"/>
            <a:ext cx="5680646" cy="15936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80FC93-6A1E-3F06-78C2-849F9CB9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54" y="1892403"/>
            <a:ext cx="5826022" cy="15936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0E2C85-F52A-3605-D5FA-B973395D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493" y="3919424"/>
            <a:ext cx="59985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3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Reunião Orientação</vt:lpstr>
      <vt:lpstr>Capacidade Instalada Renováveis - Brasil</vt:lpstr>
      <vt:lpstr>Correlação entre fontes – Principais localidades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Orientação</dc:title>
  <dc:creator>Gustavo Iung</dc:creator>
  <cp:lastModifiedBy>Gustavo Iung</cp:lastModifiedBy>
  <cp:revision>1</cp:revision>
  <dcterms:created xsi:type="dcterms:W3CDTF">2023-12-11T07:33:51Z</dcterms:created>
  <dcterms:modified xsi:type="dcterms:W3CDTF">2023-12-11T11:08:19Z</dcterms:modified>
</cp:coreProperties>
</file>