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754563" cy="1096963"/>
  <p:notesSz cx="6858000" cy="9144000"/>
  <p:defaultTextStyle>
    <a:defPPr>
      <a:defRPr lang="en-US"/>
    </a:defPPr>
    <a:lvl1pPr marL="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380E-23C5-40BC-B87E-197958CF195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257550" y="1143000"/>
            <a:ext cx="13373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2C7C6-1FEF-4ED4-923B-3EAD42669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C7C6-1FEF-4ED4-923B-3EAD42669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21" y="179526"/>
            <a:ext cx="3565922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21" y="576160"/>
            <a:ext cx="3565922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484" y="58403"/>
            <a:ext cx="1025203" cy="929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76" y="58403"/>
            <a:ext cx="3016176" cy="929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0" y="273479"/>
            <a:ext cx="4100811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00" y="734102"/>
            <a:ext cx="4100811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76" y="292016"/>
            <a:ext cx="2020689" cy="696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6998" y="292016"/>
            <a:ext cx="2020689" cy="696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5" y="58403"/>
            <a:ext cx="4100811" cy="212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6" y="268908"/>
            <a:ext cx="2011403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496" y="400696"/>
            <a:ext cx="2011403" cy="589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6997" y="268908"/>
            <a:ext cx="2021309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6997" y="400696"/>
            <a:ext cx="2021309" cy="5893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6" y="73131"/>
            <a:ext cx="1533470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08" y="157942"/>
            <a:ext cx="2406998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496" y="329089"/>
            <a:ext cx="1533470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6" y="73131"/>
            <a:ext cx="1533470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308" y="157942"/>
            <a:ext cx="2406998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496" y="329089"/>
            <a:ext cx="1533470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9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76" y="58403"/>
            <a:ext cx="4100811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76" y="292016"/>
            <a:ext cx="4100811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76" y="1016722"/>
            <a:ext cx="1069777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D603-4E2A-43C8-BAFD-B3ED78D9F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949" y="1016722"/>
            <a:ext cx="1604665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7910" y="1016722"/>
            <a:ext cx="1069777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4379-E344-4793-93B6-08AE269C4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>
            <a:off x="-75233" y="0"/>
            <a:ext cx="1377386" cy="1096963"/>
          </a:xfrm>
          <a:prstGeom prst="round1Rect">
            <a:avLst/>
          </a:prstGeom>
          <a:blipFill>
            <a:blip r:embed="rId3"/>
            <a:stretch>
              <a:fillRect l="5000" r="-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6323" y="179407"/>
            <a:ext cx="314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ORIGINAL AND AUTHENTIC </a:t>
            </a:r>
            <a:r>
              <a:rPr lang="en-US" sz="1400" b="1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PRODUCTS</a:t>
            </a:r>
            <a:endParaRPr lang="en-US" sz="1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8841" y="487184"/>
            <a:ext cx="251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BUY IN BULK AND GET YOUR ITEMS SHIPPED                         	TO YOU  ANYWHERE IN NIGERIA</a:t>
            </a:r>
            <a:endParaRPr lang="en-US" sz="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26512" y="794961"/>
            <a:ext cx="862314" cy="22939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mph" presetSubtype="0" fill="hold" grpId="1" nodeType="click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15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Footlight MT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2022-01-29T09:50:53Z</dcterms:created>
  <dcterms:modified xsi:type="dcterms:W3CDTF">2022-01-29T10:44:31Z</dcterms:modified>
</cp:coreProperties>
</file>