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92" r:id="rId5"/>
    <p:sldId id="302" r:id="rId6"/>
    <p:sldId id="293" r:id="rId7"/>
    <p:sldId id="291" r:id="rId8"/>
    <p:sldId id="258" r:id="rId9"/>
    <p:sldId id="301" r:id="rId10"/>
    <p:sldId id="297" r:id="rId11"/>
    <p:sldId id="298" r:id="rId12"/>
    <p:sldId id="299" r:id="rId13"/>
    <p:sldId id="300" r:id="rId14"/>
    <p:sldId id="312" r:id="rId15"/>
    <p:sldId id="267" r:id="rId16"/>
  </p:sldIdLst>
  <p:sldSz cx="9144000" cy="6858000" type="screen4x3"/>
  <p:notesSz cx="6811645" cy="994219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A4A3A4"/>
          </p15:clr>
        </p15:guide>
        <p15:guide id="2" pos="287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ED981"/>
    <a:srgbClr val="CC66FF"/>
    <a:srgbClr val="8C31A5"/>
    <a:srgbClr val="8C2CAA"/>
    <a:srgbClr val="FBC1FB"/>
    <a:srgbClr val="FAB4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snapToGrid="0" showGuides="1">
      <p:cViewPr varScale="1">
        <p:scale>
          <a:sx n="68" d="100"/>
          <a:sy n="68" d="100"/>
        </p:scale>
        <p:origin x="1404" y="72"/>
      </p:cViewPr>
      <p:guideLst>
        <p:guide orient="horz" pos="2160"/>
        <p:guide pos="287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2951850" cy="497126"/>
          </a:xfrm>
          <a:prstGeom prst="rect">
            <a:avLst/>
          </a:prstGeom>
          <a:noFill/>
          <a:ln>
            <a:noFill/>
          </a:ln>
        </p:spPr>
        <p:txBody>
          <a:bodyPr spcFirstLastPara="1" wrap="square" lIns="95725" tIns="47850" rIns="95725" bIns="4785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4" name="Google Shape;4;n"/>
          <p:cNvSpPr txBox="1">
            <a:spLocks noGrp="1"/>
          </p:cNvSpPr>
          <p:nvPr>
            <p:ph type="dt" idx="10"/>
          </p:nvPr>
        </p:nvSpPr>
        <p:spPr>
          <a:xfrm>
            <a:off x="3858536" y="0"/>
            <a:ext cx="2951850" cy="497126"/>
          </a:xfrm>
          <a:prstGeom prst="rect">
            <a:avLst/>
          </a:prstGeom>
          <a:noFill/>
          <a:ln>
            <a:noFill/>
          </a:ln>
        </p:spPr>
        <p:txBody>
          <a:bodyPr spcFirstLastPara="1" wrap="square" lIns="95725" tIns="47850" rIns="95725" bIns="4785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5" name="Google Shape;5;n"/>
          <p:cNvSpPr>
            <a:spLocks noGrp="1" noRot="1" noChangeAspect="1"/>
          </p:cNvSpPr>
          <p:nvPr>
            <p:ph type="sldImg" idx="3"/>
          </p:nvPr>
        </p:nvSpPr>
        <p:spPr>
          <a:xfrm>
            <a:off x="919163" y="744538"/>
            <a:ext cx="4973637" cy="37290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1197" y="4722694"/>
            <a:ext cx="5449570" cy="4474131"/>
          </a:xfrm>
          <a:prstGeom prst="rect">
            <a:avLst/>
          </a:prstGeom>
          <a:noFill/>
          <a:ln>
            <a:noFill/>
          </a:ln>
        </p:spPr>
        <p:txBody>
          <a:bodyPr spcFirstLastPara="1" wrap="square" lIns="95725" tIns="47850" rIns="95725" bIns="47850" anchor="t" anchorCtr="0">
            <a:normAutofit/>
          </a:bodyPr>
          <a:lstStyle>
            <a:lvl1pPr marL="457200" marR="0" lvl="0"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1" y="9443661"/>
            <a:ext cx="2951850" cy="497126"/>
          </a:xfrm>
          <a:prstGeom prst="rect">
            <a:avLst/>
          </a:prstGeom>
          <a:noFill/>
          <a:ln>
            <a:noFill/>
          </a:ln>
        </p:spPr>
        <p:txBody>
          <a:bodyPr spcFirstLastPara="1" wrap="square" lIns="95725" tIns="47850" rIns="95725" bIns="4785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8" name="Google Shape;8;n"/>
          <p:cNvSpPr txBox="1">
            <a:spLocks noGrp="1"/>
          </p:cNvSpPr>
          <p:nvPr>
            <p:ph type="sldNum" idx="12"/>
          </p:nvPr>
        </p:nvSpPr>
        <p:spPr>
          <a:xfrm>
            <a:off x="3858536" y="9443661"/>
            <a:ext cx="2951850" cy="497126"/>
          </a:xfrm>
          <a:prstGeom prst="rect">
            <a:avLst/>
          </a:prstGeom>
          <a:noFill/>
          <a:ln>
            <a:noFill/>
          </a:ln>
        </p:spPr>
        <p:txBody>
          <a:bodyPr spcFirstLastPara="1" wrap="square" lIns="95725" tIns="47850" rIns="95725" bIns="47850" anchor="b" anchorCtr="0">
            <a:noAutofit/>
          </a:bodyPr>
          <a:lstStyle/>
          <a:p>
            <a:pPr marL="0" marR="0" lvl="0" indent="0" algn="r" rtl="0">
              <a:lnSpc>
                <a:spcPct val="100000"/>
              </a:lnSpc>
              <a:spcBef>
                <a:spcPts val="0"/>
              </a:spcBef>
              <a:spcAft>
                <a:spcPts val="0"/>
              </a:spcAft>
              <a:buClr>
                <a:srgbClr val="000000"/>
              </a:buClr>
              <a:buSzPts val="1300"/>
              <a:buFont typeface="Arial" panose="020B0604020202020204"/>
              <a:buNone/>
            </a:pPr>
            <a:fld id="{00000000-1234-1234-1234-123412341234}" type="slidenum">
              <a:rPr lang="en-US" sz="13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3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6"/>
        <p:cNvGrpSpPr/>
        <p:nvPr/>
      </p:nvGrpSpPr>
      <p:grpSpPr>
        <a:xfrm>
          <a:off x="0" y="0"/>
          <a:ext cx="0" cy="0"/>
          <a:chOff x="0" y="0"/>
          <a:chExt cx="0" cy="0"/>
        </a:xfrm>
      </p:grpSpPr>
      <p:sp>
        <p:nvSpPr>
          <p:cNvPr id="67" name="Google Shape;67;g209bcd2c289_0_6:notes"/>
          <p:cNvSpPr>
            <a:spLocks noGrp="1" noRot="1" noChangeAspect="1"/>
          </p:cNvSpPr>
          <p:nvPr>
            <p:ph type="sldImg" idx="2"/>
          </p:nvPr>
        </p:nvSpPr>
        <p:spPr>
          <a:xfrm>
            <a:off x="922338" y="746125"/>
            <a:ext cx="4967287" cy="3727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8" name="Google Shape;68;g209bcd2c289_0_6:notes"/>
          <p:cNvSpPr txBox="1">
            <a:spLocks noGrp="1"/>
          </p:cNvSpPr>
          <p:nvPr>
            <p:ph type="body" idx="1"/>
          </p:nvPr>
        </p:nvSpPr>
        <p:spPr>
          <a:xfrm>
            <a:off x="681195" y="4722688"/>
            <a:ext cx="5449500" cy="4474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69" name="Google Shape;69;g209bcd2c289_0_6:notes"/>
          <p:cNvSpPr txBox="1">
            <a:spLocks noGrp="1"/>
          </p:cNvSpPr>
          <p:nvPr>
            <p:ph type="dt" idx="10"/>
          </p:nvPr>
        </p:nvSpPr>
        <p:spPr>
          <a:xfrm>
            <a:off x="3858529" y="0"/>
            <a:ext cx="2951700" cy="4971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dirty="0"/>
              <a:t>11 January 2023</a:t>
            </a:r>
            <a:endParaRPr lang="en-US" dirty="0"/>
          </a:p>
        </p:txBody>
      </p:sp>
      <p:sp>
        <p:nvSpPr>
          <p:cNvPr id="70" name="Google Shape;70;g209bcd2c289_0_6:notes"/>
          <p:cNvSpPr txBox="1">
            <a:spLocks noGrp="1"/>
          </p:cNvSpPr>
          <p:nvPr>
            <p:ph type="sldNum" idx="12"/>
          </p:nvPr>
        </p:nvSpPr>
        <p:spPr>
          <a:xfrm>
            <a:off x="3858529" y="9443649"/>
            <a:ext cx="2951700" cy="4971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4"/>
        <p:cNvGrpSpPr/>
        <p:nvPr/>
      </p:nvGrpSpPr>
      <p:grpSpPr>
        <a:xfrm>
          <a:off x="0" y="0"/>
          <a:ext cx="0" cy="0"/>
          <a:chOff x="0" y="0"/>
          <a:chExt cx="0" cy="0"/>
        </a:xfrm>
      </p:grpSpPr>
      <p:sp>
        <p:nvSpPr>
          <p:cNvPr id="85" name="Google Shape;85;g209bcd2c289_0_91:notes"/>
          <p:cNvSpPr>
            <a:spLocks noGrp="1" noRot="1" noChangeAspect="1"/>
          </p:cNvSpPr>
          <p:nvPr>
            <p:ph type="sldImg" idx="2"/>
          </p:nvPr>
        </p:nvSpPr>
        <p:spPr>
          <a:xfrm>
            <a:off x="919163" y="744538"/>
            <a:ext cx="4973637" cy="372903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09bcd2c289_0_91:notes"/>
          <p:cNvSpPr txBox="1">
            <a:spLocks noGrp="1"/>
          </p:cNvSpPr>
          <p:nvPr>
            <p:ph type="body" idx="1"/>
          </p:nvPr>
        </p:nvSpPr>
        <p:spPr>
          <a:xfrm>
            <a:off x="681197" y="4722694"/>
            <a:ext cx="5449500" cy="4474200"/>
          </a:xfrm>
          <a:prstGeom prst="rect">
            <a:avLst/>
          </a:prstGeom>
        </p:spPr>
        <p:txBody>
          <a:bodyPr spcFirstLastPara="1" wrap="square" lIns="95725" tIns="47850" rIns="95725" bIns="47850" anchor="t" anchorCtr="0">
            <a:noAutofit/>
          </a:bodyPr>
          <a:lstStyle/>
          <a:p>
            <a:pPr marL="0" lvl="0" indent="0" algn="l" rtl="0">
              <a:spcBef>
                <a:spcPts val="360"/>
              </a:spcBef>
              <a:spcAft>
                <a:spcPts val="0"/>
              </a:spcAft>
              <a:buNone/>
            </a:pPr>
            <a:endParaRPr dirty="0"/>
          </a:p>
        </p:txBody>
      </p:sp>
      <p:sp>
        <p:nvSpPr>
          <p:cNvPr id="87" name="Google Shape;87;g209bcd2c289_0_91:notes"/>
          <p:cNvSpPr txBox="1">
            <a:spLocks noGrp="1"/>
          </p:cNvSpPr>
          <p:nvPr>
            <p:ph type="sldNum" idx="12"/>
          </p:nvPr>
        </p:nvSpPr>
        <p:spPr>
          <a:xfrm>
            <a:off x="3858536" y="9443661"/>
            <a:ext cx="2952000" cy="497100"/>
          </a:xfrm>
          <a:prstGeom prst="rect">
            <a:avLst/>
          </a:prstGeom>
        </p:spPr>
        <p:txBody>
          <a:bodyPr spcFirstLastPara="1" wrap="square" lIns="95725" tIns="47850" rIns="95725" bIns="47850" anchor="b" anchorCtr="0">
            <a:noAutofit/>
          </a:bodyPr>
          <a:lstStyle/>
          <a:p>
            <a:pPr marL="0" lvl="0" indent="0" algn="r" rtl="0">
              <a:spcBef>
                <a:spcPts val="0"/>
              </a:spcBef>
              <a:spcAft>
                <a:spcPts val="0"/>
              </a:spcAft>
              <a:buClr>
                <a:srgbClr val="000000"/>
              </a:buClr>
              <a:buSzPts val="1300"/>
              <a:buFont typeface="Arial" panose="020B0604020202020204"/>
              <a:buNone/>
            </a:pPr>
            <a:fld id="{00000000-1234-1234-1234-123412341234}" type="slidenum">
              <a:rPr lang="en-US"/>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2"/>
        <p:cNvGrpSpPr/>
        <p:nvPr/>
      </p:nvGrpSpPr>
      <p:grpSpPr>
        <a:xfrm>
          <a:off x="0" y="0"/>
          <a:ext cx="0" cy="0"/>
          <a:chOff x="0" y="0"/>
          <a:chExt cx="0" cy="0"/>
        </a:xfrm>
      </p:grpSpPr>
      <p:sp>
        <p:nvSpPr>
          <p:cNvPr id="143" name="Google Shape;143;g209bc88b708_0_15:notes"/>
          <p:cNvSpPr txBox="1">
            <a:spLocks noGrp="1"/>
          </p:cNvSpPr>
          <p:nvPr>
            <p:ph type="body" idx="1"/>
          </p:nvPr>
        </p:nvSpPr>
        <p:spPr>
          <a:xfrm>
            <a:off x="681197" y="4722694"/>
            <a:ext cx="5449500" cy="4474200"/>
          </a:xfrm>
          <a:prstGeom prst="rect">
            <a:avLst/>
          </a:prstGeom>
        </p:spPr>
        <p:txBody>
          <a:bodyPr spcFirstLastPara="1" wrap="square" lIns="95725" tIns="47850" rIns="95725" bIns="47850" anchor="t" anchorCtr="0">
            <a:noAutofit/>
          </a:bodyPr>
          <a:lstStyle/>
          <a:p>
            <a:pPr marL="0" lvl="0" indent="0" algn="l" rtl="0">
              <a:spcBef>
                <a:spcPts val="360"/>
              </a:spcBef>
              <a:spcAft>
                <a:spcPts val="0"/>
              </a:spcAft>
              <a:buNone/>
            </a:pPr>
            <a:endParaRPr dirty="0"/>
          </a:p>
        </p:txBody>
      </p:sp>
      <p:sp>
        <p:nvSpPr>
          <p:cNvPr id="144" name="Google Shape;144;g209bc88b708_0_15:notes"/>
          <p:cNvSpPr>
            <a:spLocks noGrp="1" noRot="1" noChangeAspect="1"/>
          </p:cNvSpPr>
          <p:nvPr>
            <p:ph type="sldImg" idx="2"/>
          </p:nvPr>
        </p:nvSpPr>
        <p:spPr>
          <a:xfrm>
            <a:off x="919163" y="744538"/>
            <a:ext cx="4973637" cy="37290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3"/>
        <p:cNvGrpSpPr/>
        <p:nvPr/>
      </p:nvGrpSpPr>
      <p:grpSpPr>
        <a:xfrm>
          <a:off x="0" y="0"/>
          <a:ext cx="0" cy="0"/>
          <a:chOff x="0" y="0"/>
          <a:chExt cx="0" cy="0"/>
        </a:xfrm>
      </p:grpSpPr>
      <p:sp>
        <p:nvSpPr>
          <p:cNvPr id="14" name="Google Shape;14;p16"/>
          <p:cNvSpPr txBox="1">
            <a:spLocks noGrp="1"/>
          </p:cNvSpPr>
          <p:nvPr>
            <p:ph type="title"/>
          </p:nvPr>
        </p:nvSpPr>
        <p:spPr>
          <a:xfrm>
            <a:off x="530352" y="1316736"/>
            <a:ext cx="7772400" cy="1362456"/>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4AE3AC"/>
              </a:buClr>
              <a:buSzPts val="5600"/>
              <a:buFont typeface="Arial" panose="020B0604020202020204"/>
              <a:buNone/>
              <a:defRPr sz="5600" b="1" cap="none">
                <a:solidFill>
                  <a:srgbClr val="4AE3AC"/>
                </a:solidFill>
                <a:latin typeface="Arial" panose="020B0604020202020204"/>
                <a:ea typeface="Arial" panose="020B0604020202020204"/>
                <a:cs typeface="Arial" panose="020B0604020202020204"/>
                <a:sym typeface="Arial" panose="020B0604020202020204"/>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6"/>
          <p:cNvSpPr txBox="1">
            <a:spLocks noGrp="1"/>
          </p:cNvSpPr>
          <p:nvPr>
            <p:ph type="body" idx="1"/>
          </p:nvPr>
        </p:nvSpPr>
        <p:spPr>
          <a:xfrm>
            <a:off x="530352" y="2704664"/>
            <a:ext cx="7772400" cy="1509712"/>
          </a:xfrm>
          <a:prstGeom prst="rect">
            <a:avLst/>
          </a:prstGeom>
          <a:noFill/>
          <a:ln>
            <a:noFill/>
          </a:ln>
        </p:spPr>
        <p:txBody>
          <a:bodyPr spcFirstLastPara="1" wrap="square" lIns="45700" tIns="45700" rIns="45700" bIns="45700" anchor="t" anchorCtr="0">
            <a:noAutofit/>
          </a:bodyPr>
          <a:lstStyle>
            <a:lvl1pPr marL="457200" lvl="0" indent="-228600" algn="l">
              <a:lnSpc>
                <a:spcPct val="100000"/>
              </a:lnSpc>
              <a:spcBef>
                <a:spcPts val="440"/>
              </a:spcBef>
              <a:spcAft>
                <a:spcPts val="0"/>
              </a:spcAft>
              <a:buClr>
                <a:schemeClr val="dk1"/>
              </a:buClr>
              <a:buSzPts val="1760"/>
              <a:buNone/>
              <a:defRPr sz="2200">
                <a:solidFill>
                  <a:schemeClr val="dk1"/>
                </a:solidFill>
              </a:defRPr>
            </a:lvl1pPr>
            <a:lvl2pPr marL="914400" lvl="1" indent="-228600" algn="l">
              <a:lnSpc>
                <a:spcPct val="100000"/>
              </a:lnSpc>
              <a:spcBef>
                <a:spcPts val="360"/>
              </a:spcBef>
              <a:spcAft>
                <a:spcPts val="0"/>
              </a:spcAft>
              <a:buClr>
                <a:srgbClr val="888888"/>
              </a:buClr>
              <a:buSzPts val="1440"/>
              <a:buNone/>
              <a:defRPr sz="1800">
                <a:solidFill>
                  <a:srgbClr val="888888"/>
                </a:solidFill>
              </a:defRPr>
            </a:lvl2pPr>
            <a:lvl3pPr marL="1371600" lvl="2" indent="-228600" algn="l">
              <a:lnSpc>
                <a:spcPct val="100000"/>
              </a:lnSpc>
              <a:spcBef>
                <a:spcPts val="320"/>
              </a:spcBef>
              <a:spcAft>
                <a:spcPts val="0"/>
              </a:spcAft>
              <a:buClr>
                <a:srgbClr val="888888"/>
              </a:buClr>
              <a:buSzPts val="1280"/>
              <a:buNone/>
              <a:defRPr sz="1600">
                <a:solidFill>
                  <a:srgbClr val="888888"/>
                </a:solidFill>
              </a:defRPr>
            </a:lvl3pPr>
            <a:lvl4pPr marL="1828800" lvl="3" indent="-228600" algn="l">
              <a:lnSpc>
                <a:spcPct val="100000"/>
              </a:lnSpc>
              <a:spcBef>
                <a:spcPts val="280"/>
              </a:spcBef>
              <a:spcAft>
                <a:spcPts val="0"/>
              </a:spcAft>
              <a:buClr>
                <a:srgbClr val="888888"/>
              </a:buClr>
              <a:buSzPts val="1120"/>
              <a:buNone/>
              <a:defRPr sz="1400">
                <a:solidFill>
                  <a:srgbClr val="888888"/>
                </a:solidFill>
              </a:defRPr>
            </a:lvl4pPr>
            <a:lvl5pPr marL="2286000" lvl="4" indent="-228600" algn="l">
              <a:lnSpc>
                <a:spcPct val="100000"/>
              </a:lnSpc>
              <a:spcBef>
                <a:spcPts val="280"/>
              </a:spcBef>
              <a:spcAft>
                <a:spcPts val="0"/>
              </a:spcAft>
              <a:buClr>
                <a:srgbClr val="888888"/>
              </a:buClr>
              <a:buSzPts val="1120"/>
              <a:buNone/>
              <a:defRPr sz="1400">
                <a:solidFill>
                  <a:srgbClr val="888888"/>
                </a:solidFill>
              </a:defRPr>
            </a:lvl5pPr>
            <a:lvl6pPr marL="2743200" lvl="5" indent="-320040" algn="l">
              <a:lnSpc>
                <a:spcPct val="100000"/>
              </a:lnSpc>
              <a:spcBef>
                <a:spcPts val="360"/>
              </a:spcBef>
              <a:spcAft>
                <a:spcPts val="0"/>
              </a:spcAft>
              <a:buSzPts val="1440"/>
              <a:buChar char="⚫"/>
              <a:defRPr/>
            </a:lvl6pPr>
            <a:lvl7pPr marL="3200400" lvl="6" indent="-320040"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p:txBody>
      </p:sp>
      <p:sp>
        <p:nvSpPr>
          <p:cNvPr id="16" name="Google Shape;16;p16"/>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7" name="Google Shape;17;p16"/>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24"/>
        <p:cNvGrpSpPr/>
        <p:nvPr/>
      </p:nvGrpSpPr>
      <p:grpSpPr>
        <a:xfrm>
          <a:off x="0" y="0"/>
          <a:ext cx="0" cy="0"/>
          <a:chOff x="0" y="0"/>
          <a:chExt cx="0" cy="0"/>
        </a:xfrm>
      </p:grpSpPr>
      <p:sp>
        <p:nvSpPr>
          <p:cNvPr id="25" name="Google Shape;25;p18"/>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8"/>
          <p:cNvSpPr txBox="1">
            <a:spLocks noGrp="1"/>
          </p:cNvSpPr>
          <p:nvPr>
            <p:ph type="body" idx="1"/>
          </p:nvPr>
        </p:nvSpPr>
        <p:spPr>
          <a:xfrm>
            <a:off x="457200" y="1855248"/>
            <a:ext cx="4040188" cy="659352"/>
          </a:xfrm>
          <a:prstGeom prst="rect">
            <a:avLst/>
          </a:prstGeom>
          <a:noFill/>
          <a:ln>
            <a:noFill/>
          </a:ln>
        </p:spPr>
        <p:txBody>
          <a:bodyPr spcFirstLastPara="1" wrap="square" lIns="45700" tIns="0" rIns="45700" bIns="0" anchor="ctr" anchorCtr="0">
            <a:noAutofit/>
          </a:bodyPr>
          <a:lstStyle>
            <a:lvl1pPr marL="457200" lvl="0" indent="-228600" algn="l">
              <a:lnSpc>
                <a:spcPct val="100000"/>
              </a:lnSpc>
              <a:spcBef>
                <a:spcPts val="480"/>
              </a:spcBef>
              <a:spcAft>
                <a:spcPts val="0"/>
              </a:spcAft>
              <a:buClr>
                <a:schemeClr val="dk2"/>
              </a:buClr>
              <a:buSzPts val="1920"/>
              <a:buNone/>
              <a:defRPr sz="2400" b="1" cap="none">
                <a:solidFill>
                  <a:schemeClr val="dk2"/>
                </a:solidFill>
              </a:defRPr>
            </a:lvl1pPr>
            <a:lvl2pPr marL="914400" lvl="1" indent="-228600" algn="l">
              <a:lnSpc>
                <a:spcPct val="100000"/>
              </a:lnSpc>
              <a:spcBef>
                <a:spcPts val="400"/>
              </a:spcBef>
              <a:spcAft>
                <a:spcPts val="0"/>
              </a:spcAft>
              <a:buClr>
                <a:schemeClr val="dk1"/>
              </a:buClr>
              <a:buSzPts val="1600"/>
              <a:buNone/>
              <a:defRPr sz="2000" b="1"/>
            </a:lvl2pPr>
            <a:lvl3pPr marL="1371600" lvl="2" indent="-228600" algn="l">
              <a:lnSpc>
                <a:spcPct val="100000"/>
              </a:lnSpc>
              <a:spcBef>
                <a:spcPts val="360"/>
              </a:spcBef>
              <a:spcAft>
                <a:spcPts val="0"/>
              </a:spcAft>
              <a:buClr>
                <a:schemeClr val="dk1"/>
              </a:buClr>
              <a:buSzPts val="1440"/>
              <a:buNone/>
              <a:defRPr sz="1800" b="1"/>
            </a:lvl3pPr>
            <a:lvl4pPr marL="1828800" lvl="3" indent="-228600" algn="l">
              <a:lnSpc>
                <a:spcPct val="100000"/>
              </a:lnSpc>
              <a:spcBef>
                <a:spcPts val="320"/>
              </a:spcBef>
              <a:spcAft>
                <a:spcPts val="0"/>
              </a:spcAft>
              <a:buClr>
                <a:schemeClr val="dk1"/>
              </a:buClr>
              <a:buSzPts val="1280"/>
              <a:buNone/>
              <a:defRPr sz="1600" b="1"/>
            </a:lvl4pPr>
            <a:lvl5pPr marL="2286000" lvl="4" indent="-228600" algn="l">
              <a:lnSpc>
                <a:spcPct val="100000"/>
              </a:lnSpc>
              <a:spcBef>
                <a:spcPts val="320"/>
              </a:spcBef>
              <a:spcAft>
                <a:spcPts val="0"/>
              </a:spcAft>
              <a:buClr>
                <a:schemeClr val="dk1"/>
              </a:buClr>
              <a:buSzPts val="1280"/>
              <a:buNone/>
              <a:defRPr sz="1600" b="1"/>
            </a:lvl5pPr>
            <a:lvl6pPr marL="2743200" lvl="5" indent="-320040" algn="l">
              <a:lnSpc>
                <a:spcPct val="100000"/>
              </a:lnSpc>
              <a:spcBef>
                <a:spcPts val="360"/>
              </a:spcBef>
              <a:spcAft>
                <a:spcPts val="0"/>
              </a:spcAft>
              <a:buSzPts val="1440"/>
              <a:buChar char="⚫"/>
              <a:defRPr/>
            </a:lvl6pPr>
            <a:lvl7pPr marL="3200400" lvl="6" indent="-320040"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p:txBody>
      </p:sp>
      <p:sp>
        <p:nvSpPr>
          <p:cNvPr id="27" name="Google Shape;27;p18"/>
          <p:cNvSpPr txBox="1">
            <a:spLocks noGrp="1"/>
          </p:cNvSpPr>
          <p:nvPr>
            <p:ph type="body" idx="2"/>
          </p:nvPr>
        </p:nvSpPr>
        <p:spPr>
          <a:xfrm>
            <a:off x="4645025" y="1859757"/>
            <a:ext cx="4041775" cy="654843"/>
          </a:xfrm>
          <a:prstGeom prst="rect">
            <a:avLst/>
          </a:prstGeom>
          <a:noFill/>
          <a:ln>
            <a:noFill/>
          </a:ln>
        </p:spPr>
        <p:txBody>
          <a:bodyPr spcFirstLastPara="1" wrap="square" lIns="45700" tIns="0" rIns="45700" bIns="0" anchor="ctr" anchorCtr="0">
            <a:noAutofit/>
          </a:bodyPr>
          <a:lstStyle>
            <a:lvl1pPr marL="457200" lvl="0" indent="-228600" algn="l">
              <a:lnSpc>
                <a:spcPct val="100000"/>
              </a:lnSpc>
              <a:spcBef>
                <a:spcPts val="480"/>
              </a:spcBef>
              <a:spcAft>
                <a:spcPts val="0"/>
              </a:spcAft>
              <a:buClr>
                <a:schemeClr val="dk2"/>
              </a:buClr>
              <a:buSzPts val="1920"/>
              <a:buNone/>
              <a:defRPr sz="2400" b="1" cap="none">
                <a:solidFill>
                  <a:schemeClr val="dk2"/>
                </a:solidFill>
              </a:defRPr>
            </a:lvl1pPr>
            <a:lvl2pPr marL="914400" lvl="1" indent="-228600" algn="l">
              <a:lnSpc>
                <a:spcPct val="100000"/>
              </a:lnSpc>
              <a:spcBef>
                <a:spcPts val="400"/>
              </a:spcBef>
              <a:spcAft>
                <a:spcPts val="0"/>
              </a:spcAft>
              <a:buClr>
                <a:schemeClr val="dk1"/>
              </a:buClr>
              <a:buSzPts val="1600"/>
              <a:buNone/>
              <a:defRPr sz="2000" b="1"/>
            </a:lvl2pPr>
            <a:lvl3pPr marL="1371600" lvl="2" indent="-228600" algn="l">
              <a:lnSpc>
                <a:spcPct val="100000"/>
              </a:lnSpc>
              <a:spcBef>
                <a:spcPts val="360"/>
              </a:spcBef>
              <a:spcAft>
                <a:spcPts val="0"/>
              </a:spcAft>
              <a:buClr>
                <a:schemeClr val="dk1"/>
              </a:buClr>
              <a:buSzPts val="1440"/>
              <a:buNone/>
              <a:defRPr sz="1800" b="1"/>
            </a:lvl3pPr>
            <a:lvl4pPr marL="1828800" lvl="3" indent="-228600" algn="l">
              <a:lnSpc>
                <a:spcPct val="100000"/>
              </a:lnSpc>
              <a:spcBef>
                <a:spcPts val="320"/>
              </a:spcBef>
              <a:spcAft>
                <a:spcPts val="0"/>
              </a:spcAft>
              <a:buClr>
                <a:schemeClr val="dk1"/>
              </a:buClr>
              <a:buSzPts val="1280"/>
              <a:buNone/>
              <a:defRPr sz="1600" b="1"/>
            </a:lvl4pPr>
            <a:lvl5pPr marL="2286000" lvl="4" indent="-228600" algn="l">
              <a:lnSpc>
                <a:spcPct val="100000"/>
              </a:lnSpc>
              <a:spcBef>
                <a:spcPts val="320"/>
              </a:spcBef>
              <a:spcAft>
                <a:spcPts val="0"/>
              </a:spcAft>
              <a:buClr>
                <a:schemeClr val="dk1"/>
              </a:buClr>
              <a:buSzPts val="1280"/>
              <a:buNone/>
              <a:defRPr sz="1600" b="1"/>
            </a:lvl5pPr>
            <a:lvl6pPr marL="2743200" lvl="5" indent="-320040" algn="l">
              <a:lnSpc>
                <a:spcPct val="100000"/>
              </a:lnSpc>
              <a:spcBef>
                <a:spcPts val="360"/>
              </a:spcBef>
              <a:spcAft>
                <a:spcPts val="0"/>
              </a:spcAft>
              <a:buSzPts val="1440"/>
              <a:buChar char="⚫"/>
              <a:defRPr/>
            </a:lvl6pPr>
            <a:lvl7pPr marL="3200400" lvl="6" indent="-320040"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p:txBody>
      </p:sp>
      <p:sp>
        <p:nvSpPr>
          <p:cNvPr id="28" name="Google Shape;28;p18"/>
          <p:cNvSpPr txBox="1">
            <a:spLocks noGrp="1"/>
          </p:cNvSpPr>
          <p:nvPr>
            <p:ph type="body" idx="3"/>
          </p:nvPr>
        </p:nvSpPr>
        <p:spPr>
          <a:xfrm>
            <a:off x="457200" y="2514600"/>
            <a:ext cx="4040188" cy="3845720"/>
          </a:xfrm>
          <a:prstGeom prst="rect">
            <a:avLst/>
          </a:prstGeom>
          <a:noFill/>
          <a:ln>
            <a:noFill/>
          </a:ln>
        </p:spPr>
        <p:txBody>
          <a:bodyPr spcFirstLastPara="1" wrap="square" lIns="91425" tIns="0" rIns="91425" bIns="45700" anchor="t" anchorCtr="0">
            <a:noAutofit/>
          </a:bodyPr>
          <a:lstStyle>
            <a:lvl1pPr marL="457200" lvl="0" indent="-340360" algn="l">
              <a:lnSpc>
                <a:spcPct val="100000"/>
              </a:lnSpc>
              <a:spcBef>
                <a:spcPts val="440"/>
              </a:spcBef>
              <a:spcAft>
                <a:spcPts val="0"/>
              </a:spcAft>
              <a:buClr>
                <a:schemeClr val="dk1"/>
              </a:buClr>
              <a:buSzPts val="1760"/>
              <a:buChar char="⮚"/>
              <a:defRPr sz="2200"/>
            </a:lvl1pPr>
            <a:lvl2pPr marL="914400" lvl="1" indent="-330200" algn="l">
              <a:lnSpc>
                <a:spcPct val="100000"/>
              </a:lnSpc>
              <a:spcBef>
                <a:spcPts val="400"/>
              </a:spcBef>
              <a:spcAft>
                <a:spcPts val="0"/>
              </a:spcAft>
              <a:buClr>
                <a:schemeClr val="dk1"/>
              </a:buClr>
              <a:buSzPts val="1600"/>
              <a:buChar char="⮚"/>
              <a:defRPr sz="2000"/>
            </a:lvl2pPr>
            <a:lvl3pPr marL="1371600" lvl="2" indent="-320040" algn="l">
              <a:lnSpc>
                <a:spcPct val="100000"/>
              </a:lnSpc>
              <a:spcBef>
                <a:spcPts val="360"/>
              </a:spcBef>
              <a:spcAft>
                <a:spcPts val="0"/>
              </a:spcAft>
              <a:buClr>
                <a:schemeClr val="dk1"/>
              </a:buClr>
              <a:buSzPts val="1440"/>
              <a:buChar char="⮚"/>
              <a:defRPr sz="1800"/>
            </a:lvl3pPr>
            <a:lvl4pPr marL="1828800" lvl="3" indent="-309880" algn="l">
              <a:lnSpc>
                <a:spcPct val="100000"/>
              </a:lnSpc>
              <a:spcBef>
                <a:spcPts val="320"/>
              </a:spcBef>
              <a:spcAft>
                <a:spcPts val="0"/>
              </a:spcAft>
              <a:buClr>
                <a:schemeClr val="dk1"/>
              </a:buClr>
              <a:buSzPts val="1280"/>
              <a:buChar char="⮚"/>
              <a:defRPr sz="1600"/>
            </a:lvl4pPr>
            <a:lvl5pPr marL="2286000" lvl="4" indent="-309880" algn="l">
              <a:lnSpc>
                <a:spcPct val="100000"/>
              </a:lnSpc>
              <a:spcBef>
                <a:spcPts val="320"/>
              </a:spcBef>
              <a:spcAft>
                <a:spcPts val="0"/>
              </a:spcAft>
              <a:buClr>
                <a:schemeClr val="dk1"/>
              </a:buClr>
              <a:buSzPts val="1280"/>
              <a:buChar char="⮚"/>
              <a:defRPr sz="1600"/>
            </a:lvl5pPr>
            <a:lvl6pPr marL="2743200" lvl="5" indent="-320040" algn="l">
              <a:lnSpc>
                <a:spcPct val="100000"/>
              </a:lnSpc>
              <a:spcBef>
                <a:spcPts val="360"/>
              </a:spcBef>
              <a:spcAft>
                <a:spcPts val="0"/>
              </a:spcAft>
              <a:buSzPts val="1440"/>
              <a:buChar char="⚫"/>
              <a:defRPr/>
            </a:lvl6pPr>
            <a:lvl7pPr marL="3200400" lvl="6" indent="-320040"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p:txBody>
      </p:sp>
      <p:sp>
        <p:nvSpPr>
          <p:cNvPr id="29" name="Google Shape;29;p18"/>
          <p:cNvSpPr txBox="1">
            <a:spLocks noGrp="1"/>
          </p:cNvSpPr>
          <p:nvPr>
            <p:ph type="body" idx="4"/>
          </p:nvPr>
        </p:nvSpPr>
        <p:spPr>
          <a:xfrm>
            <a:off x="4645025" y="2514600"/>
            <a:ext cx="4041775" cy="3845720"/>
          </a:xfrm>
          <a:prstGeom prst="rect">
            <a:avLst/>
          </a:prstGeom>
          <a:noFill/>
          <a:ln>
            <a:noFill/>
          </a:ln>
        </p:spPr>
        <p:txBody>
          <a:bodyPr spcFirstLastPara="1" wrap="square" lIns="91425" tIns="0" rIns="91425" bIns="45700" anchor="t" anchorCtr="0">
            <a:noAutofit/>
          </a:bodyPr>
          <a:lstStyle>
            <a:lvl1pPr marL="457200" lvl="0" indent="-340360" algn="l">
              <a:lnSpc>
                <a:spcPct val="100000"/>
              </a:lnSpc>
              <a:spcBef>
                <a:spcPts val="440"/>
              </a:spcBef>
              <a:spcAft>
                <a:spcPts val="0"/>
              </a:spcAft>
              <a:buClr>
                <a:schemeClr val="dk1"/>
              </a:buClr>
              <a:buSzPts val="1760"/>
              <a:buChar char="⮚"/>
              <a:defRPr sz="2200"/>
            </a:lvl1pPr>
            <a:lvl2pPr marL="914400" lvl="1" indent="-330200" algn="l">
              <a:lnSpc>
                <a:spcPct val="100000"/>
              </a:lnSpc>
              <a:spcBef>
                <a:spcPts val="400"/>
              </a:spcBef>
              <a:spcAft>
                <a:spcPts val="0"/>
              </a:spcAft>
              <a:buClr>
                <a:schemeClr val="dk1"/>
              </a:buClr>
              <a:buSzPts val="1600"/>
              <a:buChar char="⮚"/>
              <a:defRPr sz="2000"/>
            </a:lvl2pPr>
            <a:lvl3pPr marL="1371600" lvl="2" indent="-320040" algn="l">
              <a:lnSpc>
                <a:spcPct val="100000"/>
              </a:lnSpc>
              <a:spcBef>
                <a:spcPts val="360"/>
              </a:spcBef>
              <a:spcAft>
                <a:spcPts val="0"/>
              </a:spcAft>
              <a:buClr>
                <a:schemeClr val="dk1"/>
              </a:buClr>
              <a:buSzPts val="1440"/>
              <a:buChar char="⮚"/>
              <a:defRPr sz="1800"/>
            </a:lvl3pPr>
            <a:lvl4pPr marL="1828800" lvl="3" indent="-309880" algn="l">
              <a:lnSpc>
                <a:spcPct val="100000"/>
              </a:lnSpc>
              <a:spcBef>
                <a:spcPts val="320"/>
              </a:spcBef>
              <a:spcAft>
                <a:spcPts val="0"/>
              </a:spcAft>
              <a:buClr>
                <a:schemeClr val="dk1"/>
              </a:buClr>
              <a:buSzPts val="1280"/>
              <a:buChar char="⮚"/>
              <a:defRPr sz="1600"/>
            </a:lvl4pPr>
            <a:lvl5pPr marL="2286000" lvl="4" indent="-309880" algn="l">
              <a:lnSpc>
                <a:spcPct val="100000"/>
              </a:lnSpc>
              <a:spcBef>
                <a:spcPts val="320"/>
              </a:spcBef>
              <a:spcAft>
                <a:spcPts val="0"/>
              </a:spcAft>
              <a:buClr>
                <a:schemeClr val="dk1"/>
              </a:buClr>
              <a:buSzPts val="1280"/>
              <a:buChar char="⮚"/>
              <a:defRPr sz="1600"/>
            </a:lvl5pPr>
            <a:lvl6pPr marL="2743200" lvl="5" indent="-320040" algn="l">
              <a:lnSpc>
                <a:spcPct val="100000"/>
              </a:lnSpc>
              <a:spcBef>
                <a:spcPts val="360"/>
              </a:spcBef>
              <a:spcAft>
                <a:spcPts val="0"/>
              </a:spcAft>
              <a:buSzPts val="1440"/>
              <a:buChar char="⚫"/>
              <a:defRPr/>
            </a:lvl6pPr>
            <a:lvl7pPr marL="3200400" lvl="6" indent="-320040"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p:txBody>
      </p:sp>
      <p:sp>
        <p:nvSpPr>
          <p:cNvPr id="30" name="Google Shape;30;p18"/>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31" name="Google Shape;31;p18"/>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38"/>
        <p:cNvGrpSpPr/>
        <p:nvPr/>
      </p:nvGrpSpPr>
      <p:grpSpPr>
        <a:xfrm>
          <a:off x="0" y="0"/>
          <a:ext cx="0" cy="0"/>
          <a:chOff x="0" y="0"/>
          <a:chExt cx="0" cy="0"/>
        </a:xfrm>
      </p:grpSpPr>
      <p:sp>
        <p:nvSpPr>
          <p:cNvPr id="39" name="Google Shape;39;p21"/>
          <p:cNvSpPr/>
          <p:nvPr/>
        </p:nvSpPr>
        <p:spPr>
          <a:xfrm rot="-10380000" flipH="1">
            <a:off x="3165475" y="1108075"/>
            <a:ext cx="5257800" cy="4114800"/>
          </a:xfrm>
          <a:prstGeom prst="snipRoundRect">
            <a:avLst>
              <a:gd name="adj1" fmla="val 0"/>
              <a:gd name="adj2" fmla="val 3646"/>
            </a:avLst>
          </a:prstGeom>
          <a:solidFill>
            <a:srgbClr val="FFFFFF"/>
          </a:solidFill>
          <a:ln w="9525" cap="rnd" cmpd="sng">
            <a:solidFill>
              <a:srgbClr val="C0C0C0"/>
            </a:solidFill>
            <a:prstDash val="solid"/>
            <a:round/>
            <a:headEnd type="none" w="sm" len="sm"/>
            <a:tailEnd type="none" w="sm" len="sm"/>
          </a:ln>
          <a:effectLst>
            <a:outerShdw blurRad="63500" dist="38500" dir="7500000" sx="98500" sy="100080" kx="100000" algn="tl" rotWithShape="0">
              <a:srgbClr val="000000">
                <a:alpha val="2431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dirty="0">
              <a:solidFill>
                <a:schemeClr val="lt1"/>
              </a:solidFill>
              <a:latin typeface="Arial" panose="020B0604020202020204"/>
              <a:ea typeface="Arial" panose="020B0604020202020204"/>
              <a:cs typeface="Arial" panose="020B0604020202020204"/>
              <a:sym typeface="Arial" panose="020B0604020202020204"/>
            </a:endParaRPr>
          </a:p>
        </p:txBody>
      </p:sp>
      <p:sp>
        <p:nvSpPr>
          <p:cNvPr id="40" name="Google Shape;40;p21"/>
          <p:cNvSpPr/>
          <p:nvPr/>
        </p:nvSpPr>
        <p:spPr>
          <a:xfrm rot="-10380000" flipH="1">
            <a:off x="8004175" y="5359400"/>
            <a:ext cx="155575" cy="155575"/>
          </a:xfrm>
          <a:prstGeom prst="rtTriangle">
            <a:avLst/>
          </a:prstGeom>
          <a:solidFill>
            <a:srgbClr val="FFFFFF"/>
          </a:solidFill>
          <a:ln w="12700" cap="flat" cmpd="sng">
            <a:solidFill>
              <a:srgbClr val="FFFFFF"/>
            </a:solidFill>
            <a:prstDash val="solid"/>
            <a:bevel/>
            <a:headEnd type="none" w="sm" len="sm"/>
            <a:tailEnd type="none" w="sm" len="sm"/>
          </a:ln>
          <a:effectLst>
            <a:outerShdw blurRad="19685" dist="6350" dir="12900000" algn="tl" rotWithShape="0">
              <a:srgbClr val="000000">
                <a:alpha val="46274"/>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dirty="0">
              <a:solidFill>
                <a:schemeClr val="lt1"/>
              </a:solidFill>
              <a:latin typeface="Arial" panose="020B0604020202020204"/>
              <a:ea typeface="Arial" panose="020B0604020202020204"/>
              <a:cs typeface="Arial" panose="020B0604020202020204"/>
              <a:sym typeface="Arial" panose="020B0604020202020204"/>
            </a:endParaRPr>
          </a:p>
        </p:txBody>
      </p:sp>
      <p:sp>
        <p:nvSpPr>
          <p:cNvPr id="41" name="Google Shape;41;p21"/>
          <p:cNvSpPr/>
          <p:nvPr/>
        </p:nvSpPr>
        <p:spPr>
          <a:xfrm rot="10800000" flipH="1">
            <a:off x="-9525" y="5816600"/>
            <a:ext cx="916305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313"/>
                </a:srgbClr>
              </a:gs>
              <a:gs pos="100000">
                <a:srgbClr val="00E9F7">
                  <a:alpha val="54509"/>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42" name="Google Shape;42;p21"/>
          <p:cNvSpPr/>
          <p:nvPr/>
        </p:nvSpPr>
        <p:spPr>
          <a:xfrm rot="10800000" flipH="1">
            <a:off x="4381500" y="6219825"/>
            <a:ext cx="47625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411"/>
                </a:srgbClr>
              </a:gs>
              <a:gs pos="80000">
                <a:srgbClr val="0099E4">
                  <a:alpha val="44313"/>
                </a:srgbClr>
              </a:gs>
              <a:gs pos="100000">
                <a:srgbClr val="0099E4">
                  <a:alpha val="44313"/>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43" name="Google Shape;43;p21"/>
          <p:cNvSpPr txBox="1">
            <a:spLocks noGrp="1"/>
          </p:cNvSpPr>
          <p:nvPr>
            <p:ph type="title"/>
          </p:nvPr>
        </p:nvSpPr>
        <p:spPr>
          <a:xfrm>
            <a:off x="609600" y="1176996"/>
            <a:ext cx="2212848" cy="1582621"/>
          </a:xfrm>
          <a:prstGeom prst="rect">
            <a:avLst/>
          </a:prstGeom>
          <a:noFill/>
          <a:ln>
            <a:noFill/>
          </a:ln>
        </p:spPr>
        <p:txBody>
          <a:bodyPr spcFirstLastPara="1" wrap="square" lIns="45700" tIns="45700" rIns="45700" bIns="45700" anchor="b" anchorCtr="0">
            <a:noAutofit/>
          </a:bodyPr>
          <a:lstStyle>
            <a:lvl1pPr lvl="0" algn="l">
              <a:lnSpc>
                <a:spcPct val="100000"/>
              </a:lnSpc>
              <a:spcBef>
                <a:spcPts val="0"/>
              </a:spcBef>
              <a:spcAft>
                <a:spcPts val="0"/>
              </a:spcAft>
              <a:buClr>
                <a:schemeClr val="dk2"/>
              </a:buClr>
              <a:buSzPts val="2000"/>
              <a:buFont typeface="Arial" panose="020B0604020202020204"/>
              <a:buNone/>
              <a:defRPr sz="2000" b="1">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1"/>
          <p:cNvSpPr txBox="1">
            <a:spLocks noGrp="1"/>
          </p:cNvSpPr>
          <p:nvPr>
            <p:ph type="body" idx="1"/>
          </p:nvPr>
        </p:nvSpPr>
        <p:spPr>
          <a:xfrm>
            <a:off x="609600" y="2828785"/>
            <a:ext cx="2209800" cy="2179320"/>
          </a:xfrm>
          <a:prstGeom prst="rect">
            <a:avLst/>
          </a:prstGeom>
          <a:noFill/>
          <a:ln>
            <a:noFill/>
          </a:ln>
        </p:spPr>
        <p:txBody>
          <a:bodyPr spcFirstLastPara="1" wrap="square" lIns="64000" tIns="45700" rIns="45700" bIns="45700" anchor="t" anchorCtr="0">
            <a:noAutofit/>
          </a:bodyPr>
          <a:lstStyle>
            <a:lvl1pPr marL="457200" lvl="0" indent="-228600" algn="l">
              <a:lnSpc>
                <a:spcPct val="100000"/>
              </a:lnSpc>
              <a:spcBef>
                <a:spcPts val="250"/>
              </a:spcBef>
              <a:spcAft>
                <a:spcPts val="0"/>
              </a:spcAft>
              <a:buClr>
                <a:schemeClr val="dk1"/>
              </a:buClr>
              <a:buSzPts val="1040"/>
              <a:buFont typeface="Arial" panose="020B0604020202020204"/>
              <a:buNone/>
              <a:defRPr sz="1300"/>
            </a:lvl1pPr>
            <a:lvl2pPr marL="914400" lvl="1" indent="-289560" algn="l">
              <a:lnSpc>
                <a:spcPct val="100000"/>
              </a:lnSpc>
              <a:spcBef>
                <a:spcPts val="240"/>
              </a:spcBef>
              <a:spcAft>
                <a:spcPts val="0"/>
              </a:spcAft>
              <a:buClr>
                <a:schemeClr val="dk1"/>
              </a:buClr>
              <a:buSzPts val="960"/>
              <a:buChar char="⮚"/>
              <a:defRPr sz="1200"/>
            </a:lvl2pPr>
            <a:lvl3pPr marL="1371600" lvl="2" indent="-279400" algn="l">
              <a:lnSpc>
                <a:spcPct val="100000"/>
              </a:lnSpc>
              <a:spcBef>
                <a:spcPts val="200"/>
              </a:spcBef>
              <a:spcAft>
                <a:spcPts val="0"/>
              </a:spcAft>
              <a:buClr>
                <a:schemeClr val="dk1"/>
              </a:buClr>
              <a:buSzPts val="800"/>
              <a:buChar char="⮚"/>
              <a:defRPr sz="1000"/>
            </a:lvl3pPr>
            <a:lvl4pPr marL="1828800" lvl="3" indent="-274320" algn="l">
              <a:lnSpc>
                <a:spcPct val="100000"/>
              </a:lnSpc>
              <a:spcBef>
                <a:spcPts val="180"/>
              </a:spcBef>
              <a:spcAft>
                <a:spcPts val="0"/>
              </a:spcAft>
              <a:buClr>
                <a:schemeClr val="dk1"/>
              </a:buClr>
              <a:buSzPts val="720"/>
              <a:buChar char="⮚"/>
              <a:defRPr sz="900"/>
            </a:lvl4pPr>
            <a:lvl5pPr marL="2286000" lvl="4" indent="-274320" algn="l">
              <a:lnSpc>
                <a:spcPct val="100000"/>
              </a:lnSpc>
              <a:spcBef>
                <a:spcPts val="180"/>
              </a:spcBef>
              <a:spcAft>
                <a:spcPts val="0"/>
              </a:spcAft>
              <a:buClr>
                <a:schemeClr val="dk1"/>
              </a:buClr>
              <a:buSzPts val="720"/>
              <a:buChar char="⮚"/>
              <a:defRPr sz="900"/>
            </a:lvl5pPr>
            <a:lvl6pPr marL="2743200" lvl="5" indent="-320040" algn="l">
              <a:lnSpc>
                <a:spcPct val="100000"/>
              </a:lnSpc>
              <a:spcBef>
                <a:spcPts val="360"/>
              </a:spcBef>
              <a:spcAft>
                <a:spcPts val="0"/>
              </a:spcAft>
              <a:buSzPts val="1440"/>
              <a:buChar char="⚫"/>
              <a:defRPr/>
            </a:lvl6pPr>
            <a:lvl7pPr marL="3200400" lvl="6" indent="-320040"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p:txBody>
      </p:sp>
      <p:sp>
        <p:nvSpPr>
          <p:cNvPr id="45" name="Google Shape;45;p21"/>
          <p:cNvSpPr>
            <a:spLocks noGrp="1"/>
          </p:cNvSpPr>
          <p:nvPr>
            <p:ph type="pic" idx="2"/>
          </p:nvPr>
        </p:nvSpPr>
        <p:spPr>
          <a:xfrm rot="420000">
            <a:off x="3485793" y="1199517"/>
            <a:ext cx="4617720" cy="3931920"/>
          </a:xfrm>
          <a:prstGeom prst="rect">
            <a:avLst/>
          </a:prstGeom>
          <a:solidFill>
            <a:schemeClr val="lt2"/>
          </a:solidFill>
          <a:ln w="9525" cap="rnd" cmpd="sng">
            <a:solidFill>
              <a:srgbClr val="C0C0C0"/>
            </a:solidFill>
            <a:prstDash val="solid"/>
            <a:round/>
            <a:headEnd type="none" w="sm" len="sm"/>
            <a:tailEnd type="none" w="sm" len="sm"/>
          </a:ln>
        </p:spPr>
      </p:sp>
      <p:sp>
        <p:nvSpPr>
          <p:cNvPr id="46" name="Google Shape;46;p21"/>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47" name="Google Shape;47;p21"/>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48"/>
        <p:cNvGrpSpPr/>
        <p:nvPr/>
      </p:nvGrpSpPr>
      <p:grpSpPr>
        <a:xfrm>
          <a:off x="0" y="0"/>
          <a:ext cx="0" cy="0"/>
          <a:chOff x="0" y="0"/>
          <a:chExt cx="0" cy="0"/>
        </a:xfrm>
      </p:grpSpPr>
      <p:sp>
        <p:nvSpPr>
          <p:cNvPr id="49" name="Google Shape;49;p22"/>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2"/>
          <p:cNvSpPr txBox="1">
            <a:spLocks noGrp="1"/>
          </p:cNvSpPr>
          <p:nvPr>
            <p:ph type="body" idx="1"/>
          </p:nvPr>
        </p:nvSpPr>
        <p:spPr>
          <a:xfrm rot="5400000">
            <a:off x="2377282" y="15082"/>
            <a:ext cx="4389437" cy="8229600"/>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360"/>
              </a:spcBef>
              <a:spcAft>
                <a:spcPts val="0"/>
              </a:spcAft>
              <a:buClr>
                <a:schemeClr val="dk1"/>
              </a:buClr>
              <a:buSzPts val="1440"/>
              <a:buChar char="⮚"/>
              <a:defRPr/>
            </a:lvl1pPr>
            <a:lvl2pPr marL="914400" lvl="1" indent="-320040" algn="l">
              <a:lnSpc>
                <a:spcPct val="100000"/>
              </a:lnSpc>
              <a:spcBef>
                <a:spcPts val="360"/>
              </a:spcBef>
              <a:spcAft>
                <a:spcPts val="0"/>
              </a:spcAft>
              <a:buClr>
                <a:schemeClr val="dk1"/>
              </a:buClr>
              <a:buSzPts val="1440"/>
              <a:buChar char="⮚"/>
              <a:defRPr/>
            </a:lvl2pPr>
            <a:lvl3pPr marL="1371600" lvl="2" indent="-320040" algn="l">
              <a:lnSpc>
                <a:spcPct val="100000"/>
              </a:lnSpc>
              <a:spcBef>
                <a:spcPts val="360"/>
              </a:spcBef>
              <a:spcAft>
                <a:spcPts val="0"/>
              </a:spcAft>
              <a:buClr>
                <a:schemeClr val="dk1"/>
              </a:buClr>
              <a:buSzPts val="1440"/>
              <a:buChar char="⮚"/>
              <a:defRPr/>
            </a:lvl3pPr>
            <a:lvl4pPr marL="1828800" lvl="3" indent="-320040" algn="l">
              <a:lnSpc>
                <a:spcPct val="100000"/>
              </a:lnSpc>
              <a:spcBef>
                <a:spcPts val="360"/>
              </a:spcBef>
              <a:spcAft>
                <a:spcPts val="0"/>
              </a:spcAft>
              <a:buClr>
                <a:schemeClr val="dk1"/>
              </a:buClr>
              <a:buSzPts val="1440"/>
              <a:buChar char="⮚"/>
              <a:defRPr/>
            </a:lvl4pPr>
            <a:lvl5pPr marL="2286000" lvl="4" indent="-320040" algn="l">
              <a:lnSpc>
                <a:spcPct val="100000"/>
              </a:lnSpc>
              <a:spcBef>
                <a:spcPts val="360"/>
              </a:spcBef>
              <a:spcAft>
                <a:spcPts val="0"/>
              </a:spcAft>
              <a:buClr>
                <a:schemeClr val="dk1"/>
              </a:buClr>
              <a:buSzPts val="1440"/>
              <a:buChar char="⮚"/>
              <a:defRPr/>
            </a:lvl5pPr>
            <a:lvl6pPr marL="2743200" lvl="5" indent="-320040" algn="l">
              <a:lnSpc>
                <a:spcPct val="100000"/>
              </a:lnSpc>
              <a:spcBef>
                <a:spcPts val="360"/>
              </a:spcBef>
              <a:spcAft>
                <a:spcPts val="0"/>
              </a:spcAft>
              <a:buSzPts val="1440"/>
              <a:buChar char="⚫"/>
              <a:defRPr/>
            </a:lvl6pPr>
            <a:lvl7pPr marL="3200400" lvl="6" indent="-320040"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p:txBody>
      </p:sp>
      <p:sp>
        <p:nvSpPr>
          <p:cNvPr id="51" name="Google Shape;51;p22"/>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52" name="Google Shape;52;p22"/>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53"/>
        <p:cNvGrpSpPr/>
        <p:nvPr/>
      </p:nvGrpSpPr>
      <p:grpSpPr>
        <a:xfrm>
          <a:off x="0" y="0"/>
          <a:ext cx="0" cy="0"/>
          <a:chOff x="0" y="0"/>
          <a:chExt cx="0" cy="0"/>
        </a:xfrm>
      </p:grpSpPr>
      <p:sp>
        <p:nvSpPr>
          <p:cNvPr id="54" name="Google Shape;54;p23"/>
          <p:cNvSpPr txBox="1">
            <a:spLocks noGrp="1"/>
          </p:cNvSpPr>
          <p:nvPr>
            <p:ph type="title"/>
          </p:nvPr>
        </p:nvSpPr>
        <p:spPr>
          <a:xfrm rot="5400000">
            <a:off x="5052219" y="2491582"/>
            <a:ext cx="5211763" cy="20574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3"/>
          <p:cNvSpPr txBox="1">
            <a:spLocks noGrp="1"/>
          </p:cNvSpPr>
          <p:nvPr>
            <p:ph type="body" idx="1"/>
          </p:nvPr>
        </p:nvSpPr>
        <p:spPr>
          <a:xfrm rot="5400000">
            <a:off x="861219" y="510382"/>
            <a:ext cx="5211763" cy="6019800"/>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360"/>
              </a:spcBef>
              <a:spcAft>
                <a:spcPts val="0"/>
              </a:spcAft>
              <a:buClr>
                <a:schemeClr val="dk1"/>
              </a:buClr>
              <a:buSzPts val="1440"/>
              <a:buChar char="⮚"/>
              <a:defRPr/>
            </a:lvl1pPr>
            <a:lvl2pPr marL="914400" lvl="1" indent="-320040" algn="l">
              <a:lnSpc>
                <a:spcPct val="100000"/>
              </a:lnSpc>
              <a:spcBef>
                <a:spcPts val="360"/>
              </a:spcBef>
              <a:spcAft>
                <a:spcPts val="0"/>
              </a:spcAft>
              <a:buClr>
                <a:schemeClr val="dk1"/>
              </a:buClr>
              <a:buSzPts val="1440"/>
              <a:buChar char="⮚"/>
              <a:defRPr/>
            </a:lvl2pPr>
            <a:lvl3pPr marL="1371600" lvl="2" indent="-320040" algn="l">
              <a:lnSpc>
                <a:spcPct val="100000"/>
              </a:lnSpc>
              <a:spcBef>
                <a:spcPts val="360"/>
              </a:spcBef>
              <a:spcAft>
                <a:spcPts val="0"/>
              </a:spcAft>
              <a:buClr>
                <a:schemeClr val="dk1"/>
              </a:buClr>
              <a:buSzPts val="1440"/>
              <a:buChar char="⮚"/>
              <a:defRPr/>
            </a:lvl3pPr>
            <a:lvl4pPr marL="1828800" lvl="3" indent="-320040" algn="l">
              <a:lnSpc>
                <a:spcPct val="100000"/>
              </a:lnSpc>
              <a:spcBef>
                <a:spcPts val="360"/>
              </a:spcBef>
              <a:spcAft>
                <a:spcPts val="0"/>
              </a:spcAft>
              <a:buClr>
                <a:schemeClr val="dk1"/>
              </a:buClr>
              <a:buSzPts val="1440"/>
              <a:buChar char="⮚"/>
              <a:defRPr/>
            </a:lvl4pPr>
            <a:lvl5pPr marL="2286000" lvl="4" indent="-320040" algn="l">
              <a:lnSpc>
                <a:spcPct val="100000"/>
              </a:lnSpc>
              <a:spcBef>
                <a:spcPts val="360"/>
              </a:spcBef>
              <a:spcAft>
                <a:spcPts val="0"/>
              </a:spcAft>
              <a:buClr>
                <a:schemeClr val="dk1"/>
              </a:buClr>
              <a:buSzPts val="1440"/>
              <a:buChar char="⮚"/>
              <a:defRPr/>
            </a:lvl5pPr>
            <a:lvl6pPr marL="2743200" lvl="5" indent="-320040" algn="l">
              <a:lnSpc>
                <a:spcPct val="100000"/>
              </a:lnSpc>
              <a:spcBef>
                <a:spcPts val="360"/>
              </a:spcBef>
              <a:spcAft>
                <a:spcPts val="0"/>
              </a:spcAft>
              <a:buSzPts val="1440"/>
              <a:buChar char="⚫"/>
              <a:defRPr/>
            </a:lvl6pPr>
            <a:lvl7pPr marL="3200400" lvl="6" indent="-320040"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p:txBody>
      </p:sp>
      <p:sp>
        <p:nvSpPr>
          <p:cNvPr id="56" name="Google Shape;56;p23"/>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57" name="Google Shape;57;p23"/>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showMasterSp="0" matchingName="Title Slide">
  <p:cSld name="TITLE">
    <p:spTree>
      <p:nvGrpSpPr>
        <p:cNvPr id="1" name="Shape 62"/>
        <p:cNvGrpSpPr/>
        <p:nvPr/>
      </p:nvGrpSpPr>
      <p:grpSpPr>
        <a:xfrm>
          <a:off x="0" y="0"/>
          <a:ext cx="0" cy="0"/>
          <a:chOff x="0" y="0"/>
          <a:chExt cx="0" cy="0"/>
        </a:xfrm>
      </p:grpSpPr>
      <p:sp>
        <p:nvSpPr>
          <p:cNvPr id="63" name="Google Shape;63;g209bcd2c289_0_76"/>
          <p:cNvSpPr txBox="1">
            <a:spLocks noGrp="1"/>
          </p:cNvSpPr>
          <p:nvPr>
            <p:ph type="ctrTitle"/>
          </p:nvPr>
        </p:nvSpPr>
        <p:spPr>
          <a:xfrm>
            <a:off x="533400" y="1371600"/>
            <a:ext cx="7851600" cy="1828800"/>
          </a:xfrm>
          <a:prstGeom prst="rect">
            <a:avLst/>
          </a:prstGeom>
          <a:noFill/>
          <a:ln>
            <a:noFill/>
          </a:ln>
        </p:spPr>
        <p:txBody>
          <a:bodyPr spcFirstLastPara="1" wrap="square" lIns="0" tIns="0" rIns="18275" bIns="0" anchor="b" anchorCtr="0">
            <a:normAutofit/>
          </a:bodyPr>
          <a:lstStyle>
            <a:lvl1pPr lvl="0" algn="r" rtl="0">
              <a:spcBef>
                <a:spcPts val="0"/>
              </a:spcBef>
              <a:spcAft>
                <a:spcPts val="0"/>
              </a:spcAft>
              <a:buClr>
                <a:srgbClr val="4CE0EA"/>
              </a:buClr>
              <a:buSzPts val="5600"/>
              <a:buFont typeface="Arial" panose="020B0604020202020204"/>
              <a:buNone/>
              <a:defRPr sz="5600" b="1">
                <a:solidFill>
                  <a:srgbClr val="4CE0EA"/>
                </a:solidFill>
                <a:latin typeface="Arial" panose="020B0604020202020204"/>
                <a:ea typeface="Arial" panose="020B0604020202020204"/>
                <a:cs typeface="Arial" panose="020B0604020202020204"/>
                <a:sym typeface="Arial" panose="020B0604020202020204"/>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64" name="Google Shape;64;g209bcd2c289_0_76"/>
          <p:cNvSpPr txBox="1">
            <a:spLocks noGrp="1"/>
          </p:cNvSpPr>
          <p:nvPr>
            <p:ph type="subTitle" idx="1"/>
          </p:nvPr>
        </p:nvSpPr>
        <p:spPr>
          <a:xfrm>
            <a:off x="533400" y="3228536"/>
            <a:ext cx="7854600" cy="1752600"/>
          </a:xfrm>
          <a:prstGeom prst="rect">
            <a:avLst/>
          </a:prstGeom>
          <a:noFill/>
          <a:ln>
            <a:noFill/>
          </a:ln>
        </p:spPr>
        <p:txBody>
          <a:bodyPr spcFirstLastPara="1" wrap="square" lIns="0" tIns="45700" rIns="18275" bIns="45700" anchor="t" anchorCtr="0">
            <a:noAutofit/>
          </a:bodyPr>
          <a:lstStyle>
            <a:lvl1pPr marR="45720" lvl="0" algn="r" rtl="0">
              <a:spcBef>
                <a:spcPts val="400"/>
              </a:spcBef>
              <a:spcAft>
                <a:spcPts val="0"/>
              </a:spcAft>
              <a:buClr>
                <a:schemeClr val="dk1"/>
              </a:buClr>
              <a:buSzPts val="1600"/>
              <a:buNone/>
              <a:defRPr>
                <a:solidFill>
                  <a:schemeClr val="dk1"/>
                </a:solidFill>
              </a:defRPr>
            </a:lvl1pPr>
            <a:lvl2pPr lvl="1" algn="ctr" rtl="0">
              <a:spcBef>
                <a:spcPts val="360"/>
              </a:spcBef>
              <a:spcAft>
                <a:spcPts val="0"/>
              </a:spcAft>
              <a:buClr>
                <a:schemeClr val="dk1"/>
              </a:buClr>
              <a:buSzPts val="1440"/>
              <a:buNone/>
              <a:defRPr/>
            </a:lvl2pPr>
            <a:lvl3pPr lvl="2" algn="ctr" rtl="0">
              <a:spcBef>
                <a:spcPts val="360"/>
              </a:spcBef>
              <a:spcAft>
                <a:spcPts val="0"/>
              </a:spcAft>
              <a:buClr>
                <a:schemeClr val="dk1"/>
              </a:buClr>
              <a:buSzPts val="1440"/>
              <a:buNone/>
              <a:defRPr/>
            </a:lvl3pPr>
            <a:lvl4pPr lvl="3" algn="ctr" rtl="0">
              <a:spcBef>
                <a:spcPts val="360"/>
              </a:spcBef>
              <a:spcAft>
                <a:spcPts val="0"/>
              </a:spcAft>
              <a:buClr>
                <a:schemeClr val="dk1"/>
              </a:buClr>
              <a:buSzPts val="1440"/>
              <a:buNone/>
              <a:defRPr/>
            </a:lvl4pPr>
            <a:lvl5pPr lvl="4" algn="ctr" rtl="0">
              <a:spcBef>
                <a:spcPts val="360"/>
              </a:spcBef>
              <a:spcAft>
                <a:spcPts val="0"/>
              </a:spcAft>
              <a:buClr>
                <a:schemeClr val="dk1"/>
              </a:buClr>
              <a:buSzPts val="1440"/>
              <a:buNone/>
              <a:defRPr/>
            </a:lvl5pPr>
            <a:lvl6pPr lvl="5" algn="ctr" rtl="0">
              <a:spcBef>
                <a:spcPts val="360"/>
              </a:spcBef>
              <a:spcAft>
                <a:spcPts val="0"/>
              </a:spcAft>
              <a:buSzPts val="1440"/>
              <a:buNone/>
              <a:defRPr/>
            </a:lvl6pPr>
            <a:lvl7pPr lvl="6" algn="ctr" rtl="0">
              <a:spcBef>
                <a:spcPts val="360"/>
              </a:spcBef>
              <a:spcAft>
                <a:spcPts val="0"/>
              </a:spcAft>
              <a:buSzPts val="1440"/>
              <a:buNone/>
              <a:defRPr/>
            </a:lvl7pPr>
            <a:lvl8pPr lvl="7" algn="ctr" rtl="0">
              <a:spcBef>
                <a:spcPts val="360"/>
              </a:spcBef>
              <a:spcAft>
                <a:spcPts val="0"/>
              </a:spcAft>
              <a:buSzPts val="1800"/>
              <a:buNone/>
              <a:defRPr/>
            </a:lvl8pPr>
            <a:lvl9pPr lvl="8" algn="ctr" rtl="0">
              <a:spcBef>
                <a:spcPts val="360"/>
              </a:spcBef>
              <a:spcAft>
                <a:spcPts val="0"/>
              </a:spcAft>
              <a:buSzPts val="1800"/>
              <a:buNone/>
              <a:defRPr/>
            </a:lvl9pPr>
          </a:lstStyle>
          <a:p/>
        </p:txBody>
      </p:sp>
      <p:sp>
        <p:nvSpPr>
          <p:cNvPr id="65" name="Google Shape;65;g209bcd2c289_0_76"/>
          <p:cNvSpPr txBox="1">
            <a:spLocks noGrp="1"/>
          </p:cNvSpPr>
          <p:nvPr>
            <p:ph type="dt" idx="10"/>
          </p:nvPr>
        </p:nvSpPr>
        <p:spPr>
          <a:xfrm>
            <a:off x="457200" y="6356350"/>
            <a:ext cx="2133600" cy="365100"/>
          </a:xfrm>
          <a:prstGeom prst="rect">
            <a:avLst/>
          </a:prstGeom>
          <a:noFill/>
          <a:ln>
            <a:noFill/>
          </a:ln>
        </p:spPr>
        <p:txBody>
          <a:bodyPr spcFirstLastPara="1" wrap="square" lIns="0" tIns="0" rIns="0" bIns="0" anchor="b"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1.jpe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7"/>
          <a:stretch>
            <a:fillRect/>
          </a:stretch>
        </a:blip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3200" b="0" i="0" u="none" strike="noStrike" cap="none">
                <a:solidFill>
                  <a:schemeClr val="accent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3200" b="0" i="0" u="none" strike="noStrike" cap="none">
                <a:solidFill>
                  <a:schemeClr val="accent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3200" b="0" i="0" u="none" strike="noStrike" cap="none">
                <a:solidFill>
                  <a:schemeClr val="accent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3200" b="0" i="0" u="none" strike="noStrike" cap="none">
                <a:solidFill>
                  <a:schemeClr val="accent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3200" b="0" i="0" u="none" strike="noStrike" cap="none">
                <a:solidFill>
                  <a:schemeClr val="accent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5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9pPr>
          </a:lstStyle>
          <a:p/>
        </p:txBody>
      </p:sp>
      <p:sp>
        <p:nvSpPr>
          <p:cNvPr id="11" name="Google Shape;11;p12"/>
          <p:cNvSpPr txBox="1">
            <a:spLocks noGrp="1"/>
          </p:cNvSpPr>
          <p:nvPr>
            <p:ph type="body" idx="1"/>
          </p:nvPr>
        </p:nvSpPr>
        <p:spPr>
          <a:xfrm>
            <a:off x="457200" y="1935163"/>
            <a:ext cx="8229600" cy="4389437"/>
          </a:xfrm>
          <a:prstGeom prst="rect">
            <a:avLst/>
          </a:prstGeom>
          <a:noFill/>
          <a:ln>
            <a:noFill/>
          </a:ln>
        </p:spPr>
        <p:txBody>
          <a:bodyPr spcFirstLastPara="1" wrap="square" lIns="91425" tIns="45700" rIns="91425" bIns="45700" anchor="t" anchorCtr="0">
            <a:noAutofit/>
          </a:bodyPr>
          <a:lstStyle>
            <a:lvl1pPr marL="457200" marR="0" lvl="0" indent="-330200" algn="l" rtl="0">
              <a:lnSpc>
                <a:spcPct val="100000"/>
              </a:lnSpc>
              <a:spcBef>
                <a:spcPts val="400"/>
              </a:spcBef>
              <a:spcAft>
                <a:spcPts val="0"/>
              </a:spcAft>
              <a:buClr>
                <a:schemeClr val="dk1"/>
              </a:buClr>
              <a:buSzPts val="16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30200" algn="l" rtl="0">
              <a:lnSpc>
                <a:spcPct val="100000"/>
              </a:lnSpc>
              <a:spcBef>
                <a:spcPts val="400"/>
              </a:spcBef>
              <a:spcAft>
                <a:spcPts val="0"/>
              </a:spcAft>
              <a:buClr>
                <a:schemeClr val="dk1"/>
              </a:buClr>
              <a:buSzPts val="16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30200" algn="l" rtl="0">
              <a:lnSpc>
                <a:spcPct val="100000"/>
              </a:lnSpc>
              <a:spcBef>
                <a:spcPts val="400"/>
              </a:spcBef>
              <a:spcAft>
                <a:spcPts val="0"/>
              </a:spcAft>
              <a:buClr>
                <a:schemeClr val="dk1"/>
              </a:buClr>
              <a:buSzPts val="16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30200" algn="l" rtl="0">
              <a:lnSpc>
                <a:spcPct val="100000"/>
              </a:lnSpc>
              <a:spcBef>
                <a:spcPts val="400"/>
              </a:spcBef>
              <a:spcAft>
                <a:spcPts val="0"/>
              </a:spcAft>
              <a:buClr>
                <a:schemeClr val="dk1"/>
              </a:buClr>
              <a:buSzPts val="16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30200" algn="l" rtl="0">
              <a:lnSpc>
                <a:spcPct val="100000"/>
              </a:lnSpc>
              <a:spcBef>
                <a:spcPts val="400"/>
              </a:spcBef>
              <a:spcAft>
                <a:spcPts val="0"/>
              </a:spcAft>
              <a:buClr>
                <a:schemeClr val="dk1"/>
              </a:buClr>
              <a:buSzPts val="16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20040" algn="l" rtl="0">
              <a:lnSpc>
                <a:spcPct val="100000"/>
              </a:lnSpc>
              <a:spcBef>
                <a:spcPts val="360"/>
              </a:spcBef>
              <a:spcAft>
                <a:spcPts val="0"/>
              </a:spcAft>
              <a:buClr>
                <a:schemeClr val="accent5"/>
              </a:buClr>
              <a:buSzPts val="1440"/>
              <a:buFont typeface="Noto Sans Symbols"/>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09880" algn="l" rtl="0">
              <a:lnSpc>
                <a:spcPct val="100000"/>
              </a:lnSpc>
              <a:spcBef>
                <a:spcPts val="320"/>
              </a:spcBef>
              <a:spcAft>
                <a:spcPts val="0"/>
              </a:spcAft>
              <a:buClr>
                <a:schemeClr val="accent6"/>
              </a:buClr>
              <a:buSzPts val="1280"/>
              <a:buFont typeface="Noto Sans Symbols"/>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30200" algn="l" rtl="0">
              <a:lnSpc>
                <a:spcPct val="100000"/>
              </a:lnSpc>
              <a:spcBef>
                <a:spcPts val="320"/>
              </a:spcBef>
              <a:spcAft>
                <a:spcPts val="0"/>
              </a:spcAft>
              <a:buClr>
                <a:schemeClr val="dk2"/>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00000"/>
              </a:lnSpc>
              <a:spcBef>
                <a:spcPts val="280"/>
              </a:spcBef>
              <a:spcAft>
                <a:spcPts val="0"/>
              </a:spcAft>
              <a:buClr>
                <a:schemeClr val="dk2"/>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2" name="Google Shape;12;p12"/>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0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6.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1.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tile tx="0" ty="0" sx="99997" sy="99997" flip="none" algn="tl"/>
        </a:blipFill>
        <a:effectLst/>
      </p:bgPr>
    </p:bg>
    <p:spTree>
      <p:nvGrpSpPr>
        <p:cNvPr id="1" name="Shape 71"/>
        <p:cNvGrpSpPr/>
        <p:nvPr/>
      </p:nvGrpSpPr>
      <p:grpSpPr>
        <a:xfrm>
          <a:off x="0" y="0"/>
          <a:ext cx="0" cy="0"/>
          <a:chOff x="0" y="0"/>
          <a:chExt cx="0" cy="0"/>
        </a:xfrm>
      </p:grpSpPr>
      <p:pic>
        <p:nvPicPr>
          <p:cNvPr id="5" name="Google Shape;148;p1" descr="klogo copy.png"/>
          <p:cNvPicPr preferRelativeResize="0"/>
          <p:nvPr/>
        </p:nvPicPr>
        <p:blipFill rotWithShape="1">
          <a:blip r:embed="rId2"/>
          <a:srcRect/>
          <a:stretch>
            <a:fillRect/>
          </a:stretch>
        </p:blipFill>
        <p:spPr>
          <a:xfrm>
            <a:off x="1016952" y="1622301"/>
            <a:ext cx="1257300" cy="814705"/>
          </a:xfrm>
          <a:prstGeom prst="rect">
            <a:avLst/>
          </a:prstGeom>
          <a:noFill/>
          <a:ln>
            <a:noFill/>
          </a:ln>
        </p:spPr>
      </p:pic>
      <p:pic>
        <p:nvPicPr>
          <p:cNvPr id="6" name="Google Shape;149;p1" descr="kec2blackborder png.PNG"/>
          <p:cNvPicPr preferRelativeResize="0"/>
          <p:nvPr/>
        </p:nvPicPr>
        <p:blipFill rotWithShape="1">
          <a:blip r:embed="rId3"/>
          <a:srcRect/>
          <a:stretch>
            <a:fillRect/>
          </a:stretch>
        </p:blipFill>
        <p:spPr>
          <a:xfrm>
            <a:off x="556177" y="5461327"/>
            <a:ext cx="1110615" cy="1237615"/>
          </a:xfrm>
          <a:prstGeom prst="rect">
            <a:avLst/>
          </a:prstGeom>
          <a:noFill/>
          <a:ln>
            <a:noFill/>
          </a:ln>
        </p:spPr>
      </p:pic>
      <p:sp>
        <p:nvSpPr>
          <p:cNvPr id="7" name="Google Shape;150;p1"/>
          <p:cNvSpPr txBox="1"/>
          <p:nvPr/>
        </p:nvSpPr>
        <p:spPr>
          <a:xfrm>
            <a:off x="1917065" y="376555"/>
            <a:ext cx="8444865" cy="1676400"/>
          </a:xfrm>
          <a:prstGeom prst="rect">
            <a:avLst/>
          </a:prstGeom>
          <a:noFill/>
          <a:ln>
            <a:noFill/>
          </a:ln>
        </p:spPr>
        <p:txBody>
          <a:bodyPr spcFirstLastPara="1" wrap="square" lIns="0" tIns="45700" rIns="18275" bIns="4570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400"/>
              </a:spcBef>
              <a:spcAft>
                <a:spcPts val="0"/>
              </a:spcAft>
              <a:buClr>
                <a:schemeClr val="dk1"/>
              </a:buClr>
              <a:buSzPts val="16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30200" algn="l" rtl="0">
              <a:lnSpc>
                <a:spcPct val="100000"/>
              </a:lnSpc>
              <a:spcBef>
                <a:spcPts val="400"/>
              </a:spcBef>
              <a:spcAft>
                <a:spcPts val="0"/>
              </a:spcAft>
              <a:buClr>
                <a:schemeClr val="dk1"/>
              </a:buClr>
              <a:buSzPts val="16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30200" algn="l" rtl="0">
              <a:lnSpc>
                <a:spcPct val="100000"/>
              </a:lnSpc>
              <a:spcBef>
                <a:spcPts val="400"/>
              </a:spcBef>
              <a:spcAft>
                <a:spcPts val="0"/>
              </a:spcAft>
              <a:buClr>
                <a:schemeClr val="dk1"/>
              </a:buClr>
              <a:buSzPts val="16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30200" algn="l" rtl="0">
              <a:lnSpc>
                <a:spcPct val="100000"/>
              </a:lnSpc>
              <a:spcBef>
                <a:spcPts val="400"/>
              </a:spcBef>
              <a:spcAft>
                <a:spcPts val="0"/>
              </a:spcAft>
              <a:buClr>
                <a:schemeClr val="dk1"/>
              </a:buClr>
              <a:buSzPts val="16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30200" algn="l" rtl="0">
              <a:lnSpc>
                <a:spcPct val="100000"/>
              </a:lnSpc>
              <a:spcBef>
                <a:spcPts val="400"/>
              </a:spcBef>
              <a:spcAft>
                <a:spcPts val="0"/>
              </a:spcAft>
              <a:buClr>
                <a:schemeClr val="dk1"/>
              </a:buClr>
              <a:buSzPts val="16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20040" algn="l" rtl="0">
              <a:lnSpc>
                <a:spcPct val="100000"/>
              </a:lnSpc>
              <a:spcBef>
                <a:spcPts val="360"/>
              </a:spcBef>
              <a:spcAft>
                <a:spcPts val="0"/>
              </a:spcAft>
              <a:buClr>
                <a:schemeClr val="accent5"/>
              </a:buClr>
              <a:buSzPts val="1440"/>
              <a:buFont typeface="Noto Sans Symbols"/>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09880" algn="l" rtl="0">
              <a:lnSpc>
                <a:spcPct val="100000"/>
              </a:lnSpc>
              <a:spcBef>
                <a:spcPts val="320"/>
              </a:spcBef>
              <a:spcAft>
                <a:spcPts val="0"/>
              </a:spcAft>
              <a:buClr>
                <a:schemeClr val="accent6"/>
              </a:buClr>
              <a:buSzPts val="1280"/>
              <a:buFont typeface="Noto Sans Symbols"/>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30200" algn="l" rtl="0">
              <a:lnSpc>
                <a:spcPct val="100000"/>
              </a:lnSpc>
              <a:spcBef>
                <a:spcPts val="320"/>
              </a:spcBef>
              <a:spcAft>
                <a:spcPts val="0"/>
              </a:spcAft>
              <a:buClr>
                <a:schemeClr val="dk2"/>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00000"/>
              </a:lnSpc>
              <a:spcBef>
                <a:spcPts val="280"/>
              </a:spcBef>
              <a:spcAft>
                <a:spcPts val="0"/>
              </a:spcAft>
              <a:buClr>
                <a:schemeClr val="dk2"/>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indent="0">
              <a:lnSpc>
                <a:spcPct val="90000"/>
              </a:lnSpc>
              <a:spcBef>
                <a:spcPts val="0"/>
              </a:spcBef>
              <a:buClr>
                <a:schemeClr val="accent1"/>
              </a:buClr>
              <a:buSzPts val="1920"/>
              <a:buFont typeface="Arial" panose="020B0604020202020204"/>
              <a:buNone/>
            </a:pPr>
            <a:r>
              <a:rPr lang="en-IN" sz="2400" dirty="0">
                <a:solidFill>
                  <a:schemeClr val="accent1"/>
                </a:solidFill>
                <a:latin typeface="Times New Roman" panose="02020603050405020304"/>
                <a:ea typeface="Times New Roman" panose="02020603050405020304"/>
                <a:cs typeface="Times New Roman" panose="02020603050405020304"/>
                <a:sym typeface="Times New Roman" panose="02020603050405020304"/>
              </a:rPr>
              <a:t>           KONGU ENGINEERING COLLEGE</a:t>
            </a:r>
            <a:endParaRPr lang="en-IN" sz="3200" dirty="0">
              <a:latin typeface="Times New Roman" panose="02020603050405020304"/>
              <a:ea typeface="Times New Roman" panose="02020603050405020304"/>
              <a:cs typeface="Times New Roman" panose="02020603050405020304"/>
              <a:sym typeface="Times New Roman" panose="02020603050405020304"/>
            </a:endParaRPr>
          </a:p>
          <a:p>
            <a:pPr marL="1371600" lvl="3" indent="0">
              <a:lnSpc>
                <a:spcPct val="90000"/>
              </a:lnSpc>
              <a:spcBef>
                <a:spcPts val="0"/>
              </a:spcBef>
              <a:buSzPts val="960"/>
              <a:buFont typeface="Arial" panose="020B0604020202020204"/>
              <a:buNone/>
            </a:pPr>
            <a:endParaRPr lang="en-IN" sz="1200" dirty="0">
              <a:latin typeface="Times New Roman" panose="02020603050405020304"/>
              <a:ea typeface="Times New Roman" panose="02020603050405020304"/>
              <a:cs typeface="Times New Roman" panose="02020603050405020304"/>
              <a:sym typeface="Times New Roman" panose="02020603050405020304"/>
            </a:endParaRPr>
          </a:p>
          <a:p>
            <a:pPr marL="1371600" lvl="3" indent="0">
              <a:lnSpc>
                <a:spcPct val="90000"/>
              </a:lnSpc>
              <a:spcBef>
                <a:spcPts val="0"/>
              </a:spcBef>
              <a:buSzPts val="960"/>
              <a:buFont typeface="Arial" panose="020B0604020202020204"/>
              <a:buNone/>
            </a:pPr>
            <a:r>
              <a:rPr lang="en-IN" sz="1200" dirty="0">
                <a:latin typeface="Times New Roman" panose="02020603050405020304"/>
                <a:ea typeface="Times New Roman" panose="02020603050405020304"/>
                <a:cs typeface="Times New Roman" panose="02020603050405020304"/>
                <a:sym typeface="Times New Roman" panose="02020603050405020304"/>
              </a:rPr>
              <a:t>                      PERUNDURAI ERODE-638060</a:t>
            </a:r>
            <a:endParaRPr lang="en-IN" dirty="0">
              <a:latin typeface="Times New Roman" panose="02020603050405020304"/>
              <a:ea typeface="Times New Roman" panose="02020603050405020304"/>
              <a:cs typeface="Times New Roman" panose="02020603050405020304"/>
              <a:sym typeface="Times New Roman" panose="02020603050405020304"/>
            </a:endParaRPr>
          </a:p>
          <a:p>
            <a:pPr marL="457200" lvl="1" indent="0">
              <a:lnSpc>
                <a:spcPct val="90000"/>
              </a:lnSpc>
              <a:spcBef>
                <a:spcPts val="0"/>
              </a:spcBef>
              <a:buClr>
                <a:schemeClr val="accent1"/>
              </a:buClr>
              <a:buSzPts val="1920"/>
              <a:buFont typeface="Arial" panose="020B0604020202020204"/>
              <a:buNone/>
            </a:pPr>
            <a:r>
              <a:rPr lang="en-IN" sz="2400" dirty="0">
                <a:solidFill>
                  <a:schemeClr val="accent1"/>
                </a:solidFill>
                <a:latin typeface="Times New Roman" panose="02020603050405020304"/>
                <a:ea typeface="Times New Roman" panose="02020603050405020304"/>
                <a:cs typeface="Times New Roman" panose="02020603050405020304"/>
                <a:sym typeface="Times New Roman" panose="02020603050405020304"/>
              </a:rPr>
              <a:t>        </a:t>
            </a:r>
            <a:endParaRPr lang="en-IN" sz="2400" dirty="0">
              <a:solidFill>
                <a:schemeClr val="accent1"/>
              </a:solidFill>
              <a:latin typeface="Times New Roman" panose="02020603050405020304"/>
              <a:ea typeface="Times New Roman" panose="02020603050405020304"/>
              <a:cs typeface="Times New Roman" panose="02020603050405020304"/>
              <a:sym typeface="Times New Roman" panose="02020603050405020304"/>
            </a:endParaRPr>
          </a:p>
          <a:p>
            <a:pPr marL="457200" lvl="1" indent="0">
              <a:lnSpc>
                <a:spcPct val="90000"/>
              </a:lnSpc>
              <a:spcBef>
                <a:spcPts val="0"/>
              </a:spcBef>
              <a:buClr>
                <a:schemeClr val="accent1"/>
              </a:buClr>
              <a:buSzPts val="1920"/>
              <a:buFont typeface="Arial" panose="020B0604020202020204"/>
              <a:buNone/>
            </a:pPr>
            <a:r>
              <a:rPr lang="en-IN" sz="2400" dirty="0">
                <a:solidFill>
                  <a:schemeClr val="accent1"/>
                </a:solidFill>
                <a:latin typeface="Times New Roman" panose="02020603050405020304"/>
                <a:ea typeface="Times New Roman" panose="02020603050405020304"/>
                <a:cs typeface="Times New Roman" panose="02020603050405020304"/>
                <a:sym typeface="Times New Roman" panose="02020603050405020304"/>
              </a:rPr>
              <a:t>            DEPARTMENT OF COMPUTER </a:t>
            </a:r>
            <a:endParaRPr lang="en-IN" sz="2400" dirty="0">
              <a:solidFill>
                <a:schemeClr val="accent1"/>
              </a:solidFill>
              <a:latin typeface="Times New Roman" panose="02020603050405020304"/>
              <a:ea typeface="Times New Roman" panose="02020603050405020304"/>
              <a:cs typeface="Times New Roman" panose="02020603050405020304"/>
              <a:sym typeface="Times New Roman" panose="02020603050405020304"/>
            </a:endParaRPr>
          </a:p>
          <a:p>
            <a:pPr marL="457200" lvl="1" indent="0">
              <a:lnSpc>
                <a:spcPct val="90000"/>
              </a:lnSpc>
              <a:spcBef>
                <a:spcPts val="0"/>
              </a:spcBef>
              <a:buClr>
                <a:schemeClr val="accent1"/>
              </a:buClr>
              <a:buSzPts val="1920"/>
              <a:buFont typeface="Arial" panose="020B0604020202020204"/>
              <a:buNone/>
            </a:pPr>
            <a:r>
              <a:rPr lang="en-IN" sz="2400" dirty="0">
                <a:solidFill>
                  <a:schemeClr val="accent1"/>
                </a:solidFill>
                <a:latin typeface="Times New Roman" panose="02020603050405020304"/>
                <a:ea typeface="Times New Roman" panose="02020603050405020304"/>
                <a:cs typeface="Times New Roman" panose="02020603050405020304"/>
                <a:sym typeface="Times New Roman" panose="02020603050405020304"/>
              </a:rPr>
              <a:t>                       APPLICATIONS </a:t>
            </a:r>
            <a:endParaRPr lang="en-IN" sz="2800" dirty="0">
              <a:latin typeface="Times New Roman" panose="02020603050405020304"/>
              <a:ea typeface="Times New Roman" panose="02020603050405020304"/>
              <a:cs typeface="Times New Roman" panose="02020603050405020304"/>
              <a:sym typeface="Times New Roman" panose="02020603050405020304"/>
            </a:endParaRPr>
          </a:p>
          <a:p>
            <a:pPr marL="0" indent="0" algn="ctr">
              <a:buFont typeface="Arial" panose="020B0604020202020204"/>
              <a:buNone/>
            </a:pPr>
            <a:endParaRPr lang="en-IN" sz="3200" b="1"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8" name="Rectangle 7"/>
          <p:cNvSpPr/>
          <p:nvPr/>
        </p:nvSpPr>
        <p:spPr>
          <a:xfrm>
            <a:off x="-1209675" y="2335530"/>
            <a:ext cx="10353675" cy="645160"/>
          </a:xfrm>
          <a:prstGeom prst="rect">
            <a:avLst/>
          </a:prstGeom>
        </p:spPr>
        <p:txBody>
          <a:bodyPr wrap="square">
            <a:spAutoFit/>
          </a:bodyPr>
          <a:lstStyle/>
          <a:p>
            <a:pPr lvl="0" algn="ctr">
              <a:lnSpc>
                <a:spcPct val="150000"/>
              </a:lnSpc>
              <a:buSzPts val="1800"/>
            </a:pPr>
            <a:r>
              <a:rPr lang="en-US" altLang="en-GB" sz="2400" b="1" dirty="0">
                <a:solidFill>
                  <a:srgbClr val="FF0000"/>
                </a:solidFill>
                <a:latin typeface="Times New Roman" panose="02020603050405020304"/>
                <a:ea typeface="Times New Roman" panose="02020603050405020304"/>
                <a:cs typeface="Times New Roman" panose="02020603050405020304"/>
                <a:sym typeface="Times New Roman" panose="02020603050405020304"/>
              </a:rPr>
              <a:t>                                      ONLINE </a:t>
            </a:r>
            <a:r>
              <a:rPr lang="en-GB" sz="2400" b="1" dirty="0">
                <a:solidFill>
                  <a:srgbClr val="FF0000"/>
                </a:solidFill>
                <a:latin typeface="Times New Roman" panose="02020603050405020304"/>
                <a:ea typeface="Times New Roman" panose="02020603050405020304"/>
                <a:cs typeface="Times New Roman" panose="02020603050405020304"/>
                <a:sym typeface="Times New Roman" panose="02020603050405020304"/>
              </a:rPr>
              <a:t>FOOD ORDERING PLATFORM</a:t>
            </a:r>
            <a:endParaRPr lang="en-GB" sz="2400" b="1" dirty="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1" name="Rectangle 10"/>
          <p:cNvSpPr/>
          <p:nvPr/>
        </p:nvSpPr>
        <p:spPr>
          <a:xfrm>
            <a:off x="2665095" y="3677920"/>
            <a:ext cx="5166360" cy="2934335"/>
          </a:xfrm>
          <a:prstGeom prst="rect">
            <a:avLst/>
          </a:prstGeom>
        </p:spPr>
        <p:txBody>
          <a:bodyPr wrap="square">
            <a:noAutofit/>
          </a:bodyPr>
          <a:lstStyle/>
          <a:p>
            <a:pPr>
              <a:buNone/>
            </a:pPr>
            <a:r>
              <a:rPr lang="en-US" sz="18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TEAM MEMBERS:</a:t>
            </a:r>
            <a:endParaRPr lang="en-US" sz="18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a:p>
            <a:pPr>
              <a:buNone/>
            </a:pPr>
            <a:r>
              <a:rPr lang="en-US" sz="28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          </a:t>
            </a:r>
            <a:r>
              <a:rPr lang="en-US" b="1"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rPr>
              <a:t> ELAKKIYA D (24MCR022)</a:t>
            </a:r>
            <a:endParaRPr lang="en-US" b="1" dirty="0">
              <a:latin typeface="Times New Roman" panose="02020603050405020304" pitchFamily="18" charset="0"/>
              <a:ea typeface="Cambria" panose="02040503050406030204" pitchFamily="18" charset="0"/>
              <a:cs typeface="Times New Roman" panose="02020603050405020304" pitchFamily="18" charset="0"/>
            </a:endParaRPr>
          </a:p>
          <a:p>
            <a:pPr>
              <a:buNone/>
            </a:pPr>
            <a:endParaRPr lang="en-US" b="1"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pPr>
              <a:buNone/>
            </a:pPr>
            <a:r>
              <a:rPr lang="en-US" b="1"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rPr>
              <a:t>                     AMIYADEVI S(24MCR002)</a:t>
            </a:r>
            <a:endParaRPr lang="en-US" b="1"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pPr>
              <a:buNone/>
            </a:pPr>
            <a:endParaRPr lang="en-US" b="1"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pPr>
              <a:buNone/>
            </a:pPr>
            <a:r>
              <a:rPr lang="en-US" b="1"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rPr>
              <a:t>                     JOTHI SANKAR E (24MCR047)</a:t>
            </a:r>
            <a:endParaRPr lang="en-US" b="1"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pPr>
              <a:buNone/>
            </a:pPr>
            <a:endParaRPr lang="en-US" b="1"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pPr>
              <a:buNone/>
            </a:pPr>
            <a:endParaRPr lang="en-US" b="1"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pPr>
              <a:buNone/>
            </a:pPr>
            <a:r>
              <a:rPr lang="en-US" b="1" dirty="0">
                <a:solidFill>
                  <a:srgbClr val="FF0000"/>
                </a:solidFill>
              </a:rPr>
              <a:t>SUPERVSIOR</a:t>
            </a:r>
            <a:endParaRPr lang="en-US" b="1" dirty="0">
              <a:solidFill>
                <a:srgbClr val="FF0000"/>
              </a:solidFill>
            </a:endParaRPr>
          </a:p>
          <a:p>
            <a:pPr>
              <a:buNone/>
            </a:pPr>
            <a:r>
              <a:rPr lang="en-US" dirty="0">
                <a:sym typeface="+mn-ea"/>
              </a:rPr>
              <a:t>                </a:t>
            </a:r>
            <a:r>
              <a:rPr lang="en-US" b="1" dirty="0">
                <a:solidFill>
                  <a:schemeClr val="tx1">
                    <a:lumMod val="75000"/>
                    <a:lumOff val="25000"/>
                  </a:schemeClr>
                </a:solidFill>
                <a:sym typeface="+mn-ea"/>
              </a:rPr>
              <a:t> Ms.T.KALPANA /AP</a:t>
            </a:r>
            <a:endParaRPr lang="en-US" b="1" dirty="0">
              <a:solidFill>
                <a:schemeClr val="tx1">
                  <a:lumMod val="75000"/>
                  <a:lumOff val="25000"/>
                </a:schemeClr>
              </a:solidFill>
              <a:sym typeface="+mn-ea"/>
            </a:endParaRPr>
          </a:p>
          <a:p>
            <a:pPr>
              <a:buNone/>
            </a:pPr>
            <a:r>
              <a:rPr lang="en-US" b="1" dirty="0">
                <a:solidFill>
                  <a:schemeClr val="tx1">
                    <a:lumMod val="75000"/>
                    <a:lumOff val="25000"/>
                  </a:schemeClr>
                </a:solidFill>
                <a:sym typeface="+mn-ea"/>
              </a:rPr>
              <a:t>                 MCA DEPARTMENT.</a:t>
            </a:r>
            <a:endParaRPr lang="en-US" b="1" dirty="0">
              <a:solidFill>
                <a:schemeClr val="tx1">
                  <a:lumMod val="75000"/>
                  <a:lumOff val="25000"/>
                </a:schemeClr>
              </a:solidFill>
            </a:endParaRPr>
          </a:p>
          <a:p>
            <a:pPr>
              <a:buNone/>
            </a:pPr>
            <a:endParaRPr lang="en-GB" b="1"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pPr>
              <a:buNone/>
            </a:pPr>
            <a:endParaRPr lang="en-GB" b="1"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05180" y="4466590"/>
            <a:ext cx="7691755" cy="1493520"/>
          </a:xfrm>
        </p:spPr>
        <p:txBody>
          <a:bodyPr/>
          <a:lstStyle/>
          <a:p>
            <a:pPr algn="just"/>
            <a:r>
              <a:rPr lang="en-US" sz="1800" dirty="0">
                <a:effectLst/>
                <a:latin typeface="Times New Roman" panose="02020603050405020304" pitchFamily="18" charset="0"/>
                <a:ea typeface="Calibri" panose="020F0502020204030204" pitchFamily="34" charset="0"/>
              </a:rPr>
              <a:t>The featured restaurants include "The Bistro Spot," "Flavor</a:t>
            </a:r>
            <a:endParaRPr lang="en-US" sz="1800" dirty="0">
              <a:effectLst/>
              <a:latin typeface="Times New Roman" panose="02020603050405020304" pitchFamily="18" charset="0"/>
              <a:ea typeface="Calibri" panose="020F0502020204030204" pitchFamily="34" charset="0"/>
            </a:endParaRPr>
          </a:p>
          <a:p>
            <a:pPr algn="just"/>
            <a:r>
              <a:rPr lang="en-US" sz="1800" dirty="0">
                <a:effectLst/>
                <a:latin typeface="Times New Roman" panose="02020603050405020304" pitchFamily="18" charset="0"/>
                <a:ea typeface="Calibri" panose="020F0502020204030204" pitchFamily="34" charset="0"/>
              </a:rPr>
              <a:t>Junction," and "The Dining Room," all located in Chennai, India, with delivery</a:t>
            </a:r>
            <a:endParaRPr lang="en-US" sz="1800" dirty="0">
              <a:effectLst/>
              <a:latin typeface="Times New Roman" panose="02020603050405020304" pitchFamily="18" charset="0"/>
              <a:ea typeface="Calibri" panose="020F0502020204030204" pitchFamily="34" charset="0"/>
            </a:endParaRPr>
          </a:p>
          <a:p>
            <a:pPr algn="just"/>
            <a:r>
              <a:rPr lang="en-US" sz="1800" dirty="0">
                <a:effectLst/>
                <a:latin typeface="Times New Roman" panose="02020603050405020304" pitchFamily="18" charset="0"/>
                <a:ea typeface="Calibri" panose="020F0502020204030204" pitchFamily="34" charset="0"/>
              </a:rPr>
              <a:t>times mentioned (e.g., "Delivery in 10 minutes"). A "View All" button is also</a:t>
            </a:r>
            <a:endParaRPr lang="en-US" sz="1800" dirty="0">
              <a:effectLst/>
              <a:latin typeface="Times New Roman" panose="02020603050405020304" pitchFamily="18" charset="0"/>
              <a:ea typeface="Calibri" panose="020F0502020204030204" pitchFamily="34" charset="0"/>
            </a:endParaRPr>
          </a:p>
          <a:p>
            <a:pPr algn="just"/>
            <a:r>
              <a:rPr lang="en-US" sz="1800" dirty="0">
                <a:effectLst/>
                <a:latin typeface="Times New Roman" panose="02020603050405020304" pitchFamily="18" charset="0"/>
                <a:ea typeface="Calibri" panose="020F0502020204030204" pitchFamily="34" charset="0"/>
              </a:rPr>
              <a:t>present, allowing users to explore additional options</a:t>
            </a:r>
            <a:endParaRPr lang="en-IN" dirty="0"/>
          </a:p>
        </p:txBody>
      </p:sp>
      <p:pic>
        <p:nvPicPr>
          <p:cNvPr id="5" name="Picture 4"/>
          <p:cNvPicPr>
            <a:picLocks noChangeAspect="1"/>
          </p:cNvPicPr>
          <p:nvPr/>
        </p:nvPicPr>
        <p:blipFill>
          <a:blip r:embed="rId1"/>
          <a:stretch>
            <a:fillRect/>
          </a:stretch>
        </p:blipFill>
        <p:spPr>
          <a:xfrm>
            <a:off x="1023287" y="901502"/>
            <a:ext cx="7691902" cy="3290669"/>
          </a:xfrm>
          <a:prstGeom prst="rect">
            <a:avLst/>
          </a:prstGeom>
        </p:spPr>
      </p:pic>
      <p:sp>
        <p:nvSpPr>
          <p:cNvPr id="2" name="Text Box 1"/>
          <p:cNvSpPr txBox="1"/>
          <p:nvPr/>
        </p:nvSpPr>
        <p:spPr>
          <a:xfrm>
            <a:off x="1524000" y="402590"/>
            <a:ext cx="3048000" cy="398780"/>
          </a:xfrm>
          <a:prstGeom prst="rect">
            <a:avLst/>
          </a:prstGeom>
          <a:noFill/>
        </p:spPr>
        <p:txBody>
          <a:bodyPr wrap="square" rtlCol="0">
            <a:spAutoFit/>
          </a:bodyPr>
          <a:p>
            <a:r>
              <a:rPr lang="en-US" sz="2000" b="1"/>
              <a:t>EXPLORE VIEW </a:t>
            </a:r>
            <a:endParaRPr lang="en-US" sz="2000"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44415" y="4656406"/>
            <a:ext cx="7962314" cy="1589649"/>
          </a:xfrm>
        </p:spPr>
        <p:txBody>
          <a:bodyPr/>
          <a:lstStyle/>
          <a:p>
            <a:pPr algn="just"/>
            <a:endParaRPr lang="en-US" sz="1800" kern="100" dirty="0">
              <a:effectLst/>
              <a:latin typeface="Times New Roman" panose="02020603050405020304" pitchFamily="18" charset="0"/>
              <a:ea typeface="Calibri" panose="020F0502020204030204" pitchFamily="34" charset="0"/>
              <a:cs typeface="Cordia New" panose="020B0304020202020204" pitchFamily="34" charset="-34"/>
            </a:endParaRPr>
          </a:p>
          <a:p>
            <a:pPr algn="just"/>
            <a:r>
              <a:rPr lang="en-US" sz="1800" kern="100" dirty="0">
                <a:effectLst/>
                <a:latin typeface="Times New Roman" panose="02020603050405020304" pitchFamily="18" charset="0"/>
                <a:ea typeface="Calibri" panose="020F0502020204030204" pitchFamily="34" charset="0"/>
                <a:cs typeface="Cordia New" panose="020B0304020202020204" pitchFamily="34" charset="-34"/>
              </a:rPr>
              <a:t>The users can explore the Food Crave website for support, updates</a:t>
            </a:r>
            <a:r>
              <a:rPr lang="en-US" sz="1800" kern="100" dirty="0">
                <a:latin typeface="Times New Roman" panose="02020603050405020304" pitchFamily="18" charset="0"/>
                <a:ea typeface="Calibri" panose="020F0502020204030204" pitchFamily="34" charset="0"/>
                <a:cs typeface="Cordia New" panose="020B0304020202020204" pitchFamily="34" charset="-34"/>
              </a:rPr>
              <a:t>, In</a:t>
            </a:r>
            <a:endParaRPr lang="en-US" sz="1800" kern="100" dirty="0">
              <a:latin typeface="Times New Roman" panose="02020603050405020304" pitchFamily="18" charset="0"/>
              <a:ea typeface="Calibri" panose="020F0502020204030204" pitchFamily="34" charset="0"/>
              <a:cs typeface="Cordia New" panose="020B0304020202020204" pitchFamily="34" charset="-34"/>
            </a:endParaRPr>
          </a:p>
          <a:p>
            <a:pPr algn="just"/>
            <a:r>
              <a:rPr lang="en-US" sz="1800" kern="100" dirty="0">
                <a:latin typeface="Times New Roman" panose="02020603050405020304" pitchFamily="18" charset="0"/>
                <a:ea typeface="Calibri" panose="020F0502020204030204" pitchFamily="34" charset="0"/>
                <a:cs typeface="Cordia New" panose="020B0304020202020204" pitchFamily="34" charset="-34"/>
              </a:rPr>
              <a:t>Fand </a:t>
            </a:r>
            <a:r>
              <a:rPr lang="en-US" sz="1800" kern="100" dirty="0">
                <a:effectLst/>
                <a:latin typeface="Times New Roman" panose="02020603050405020304" pitchFamily="18" charset="0"/>
                <a:ea typeface="Calibri" panose="020F0502020204030204" pitchFamily="34" charset="0"/>
                <a:cs typeface="Cordia New" panose="020B0304020202020204" pitchFamily="34" charset="-34"/>
              </a:rPr>
              <a:t>deals through features like live chat, social media links, and essential</a:t>
            </a:r>
            <a:endParaRPr lang="en-US" sz="1800" kern="100" dirty="0">
              <a:effectLst/>
              <a:latin typeface="Times New Roman" panose="02020603050405020304" pitchFamily="18" charset="0"/>
              <a:ea typeface="Calibri" panose="020F0502020204030204" pitchFamily="34" charset="0"/>
              <a:cs typeface="Cordia New" panose="020B0304020202020204" pitchFamily="34" charset="-34"/>
            </a:endParaRPr>
          </a:p>
          <a:p>
            <a:pPr algn="just"/>
            <a:r>
              <a:rPr lang="en-US" sz="1800" kern="100" dirty="0">
                <a:effectLst/>
                <a:latin typeface="Times New Roman" panose="02020603050405020304" pitchFamily="18" charset="0"/>
                <a:ea typeface="Calibri" panose="020F0502020204030204" pitchFamily="34" charset="0"/>
                <a:cs typeface="Cordia New" panose="020B0304020202020204" pitchFamily="34" charset="-34"/>
              </a:rPr>
              <a:t>company details. It invites visitors to stay connected and visit again for a seamless</a:t>
            </a:r>
            <a:endParaRPr lang="en-US" sz="1800" kern="100" dirty="0">
              <a:effectLst/>
              <a:latin typeface="Times New Roman" panose="02020603050405020304" pitchFamily="18" charset="0"/>
              <a:ea typeface="Calibri" panose="020F0502020204030204" pitchFamily="34" charset="0"/>
              <a:cs typeface="Cordia New" panose="020B0304020202020204" pitchFamily="34" charset="-34"/>
            </a:endParaRPr>
          </a:p>
          <a:p>
            <a:pPr algn="just"/>
            <a:r>
              <a:rPr lang="en-US" sz="1800" kern="100" dirty="0">
                <a:effectLst/>
                <a:latin typeface="Times New Roman" panose="02020603050405020304" pitchFamily="18" charset="0"/>
                <a:ea typeface="Calibri" panose="020F0502020204030204" pitchFamily="34" charset="0"/>
                <a:cs typeface="Cordia New" panose="020B0304020202020204" pitchFamily="34" charset="-34"/>
              </a:rPr>
              <a:t>experience.</a:t>
            </a:r>
            <a:endParaRPr lang="en-IN" sz="1800" kern="100" dirty="0">
              <a:effectLst/>
              <a:latin typeface="Calibri" panose="020F0502020204030204" pitchFamily="34" charset="0"/>
              <a:ea typeface="Calibri" panose="020F0502020204030204" pitchFamily="34" charset="0"/>
              <a:cs typeface="Cordia New" panose="020B0304020202020204" pitchFamily="34" charset="-34"/>
            </a:endParaRPr>
          </a:p>
          <a:p>
            <a:endParaRPr lang="en-IN" dirty="0"/>
          </a:p>
        </p:txBody>
      </p:sp>
      <p:pic>
        <p:nvPicPr>
          <p:cNvPr id="5" name="Picture 4"/>
          <p:cNvPicPr>
            <a:picLocks noChangeAspect="1"/>
          </p:cNvPicPr>
          <p:nvPr/>
        </p:nvPicPr>
        <p:blipFill>
          <a:blip r:embed="rId1"/>
          <a:stretch>
            <a:fillRect/>
          </a:stretch>
        </p:blipFill>
        <p:spPr>
          <a:xfrm>
            <a:off x="896677" y="959241"/>
            <a:ext cx="7962314" cy="3500217"/>
          </a:xfrm>
          <a:prstGeom prst="rect">
            <a:avLst/>
          </a:prstGeom>
        </p:spPr>
      </p:pic>
      <p:sp>
        <p:nvSpPr>
          <p:cNvPr id="2" name="Text Box 1"/>
          <p:cNvSpPr txBox="1"/>
          <p:nvPr/>
        </p:nvSpPr>
        <p:spPr>
          <a:xfrm>
            <a:off x="1329055" y="560705"/>
            <a:ext cx="3048000" cy="398780"/>
          </a:xfrm>
          <a:prstGeom prst="rect">
            <a:avLst/>
          </a:prstGeom>
          <a:noFill/>
        </p:spPr>
        <p:txBody>
          <a:bodyPr wrap="square" rtlCol="0">
            <a:spAutoFit/>
          </a:bodyPr>
          <a:p>
            <a:r>
              <a:rPr lang="en-US" sz="2000" b="1"/>
              <a:t>EXPLORE CUISINES</a:t>
            </a:r>
            <a:endParaRPr lang="en-US" sz="2000"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424940" y="441960"/>
            <a:ext cx="6010910" cy="447675"/>
          </a:xfrm>
        </p:spPr>
        <p:txBody>
          <a:bodyPr>
            <a:normAutofit fontScale="90000"/>
          </a:bodyPr>
          <a:p>
            <a:pPr algn="ctr"/>
            <a:r>
              <a:rPr lang="en-US" dirty="0">
                <a:latin typeface="Times New Roman" panose="02020603050405020304" pitchFamily="18" charset="0"/>
                <a:cs typeface="Times New Roman" panose="02020603050405020304" pitchFamily="18" charset="0"/>
                <a:sym typeface="+mn-ea"/>
              </a:rPr>
              <a:t>  </a:t>
            </a:r>
            <a:r>
              <a:rPr lang="en-US" dirty="0">
                <a:solidFill>
                  <a:schemeClr val="tx1"/>
                </a:solidFill>
                <a:latin typeface="Times New Roman" panose="02020603050405020304" pitchFamily="18" charset="0"/>
                <a:cs typeface="Times New Roman" panose="02020603050405020304" pitchFamily="18" charset="0"/>
                <a:sym typeface="+mn-ea"/>
              </a:rPr>
              <a:t> CONCLUSION</a:t>
            </a:r>
            <a:r>
              <a:rPr lang="en-US" b="0">
                <a:solidFill>
                  <a:schemeClr val="tx1"/>
                </a:solidFill>
              </a:rPr>
              <a:t> </a:t>
            </a:r>
            <a:endParaRPr lang="en-US" b="0">
              <a:solidFill>
                <a:schemeClr val="tx1"/>
              </a:solidFill>
            </a:endParaRPr>
          </a:p>
        </p:txBody>
      </p:sp>
      <p:sp>
        <p:nvSpPr>
          <p:cNvPr id="3" name="Subtitle 2"/>
          <p:cNvSpPr>
            <a:spLocks noGrp="1"/>
          </p:cNvSpPr>
          <p:nvPr>
            <p:ph type="subTitle" idx="1"/>
          </p:nvPr>
        </p:nvSpPr>
        <p:spPr>
          <a:xfrm>
            <a:off x="819785" y="1166495"/>
            <a:ext cx="7730490" cy="5204460"/>
          </a:xfrm>
        </p:spPr>
        <p:txBody>
          <a:bodyPr/>
          <a:p>
            <a:pPr marL="469900" indent="-342900" algn="just">
              <a:buFont typeface="Arial" panose="020B0604020202020204" pitchFamily="34" charset="0"/>
              <a:buChar char="•"/>
            </a:pPr>
            <a:r>
              <a:rPr lang="en-US" sz="1800" kern="100" dirty="0">
                <a:effectLst/>
                <a:latin typeface="Times New Roman" panose="02020603050405020304" pitchFamily="18" charset="0"/>
                <a:ea typeface="Calibri" panose="020F0502020204030204" pitchFamily="34" charset="0"/>
                <a:cs typeface="Cordia New" panose="020B0304020202020204" pitchFamily="34" charset="-34"/>
              </a:rPr>
              <a:t>The </a:t>
            </a:r>
            <a:r>
              <a:rPr lang="en-US" altLang="en-US">
                <a:solidFill>
                  <a:schemeClr val="tx1"/>
                </a:solidFill>
                <a:latin typeface="Times New Roman" panose="02020603050405020304" pitchFamily="18" charset="0"/>
                <a:cs typeface="Times New Roman" panose="02020603050405020304" pitchFamily="18" charset="0"/>
              </a:rPr>
              <a:t>Online Food Ordering System successfullystreamlinesfood package management, order processing, user interactions, and reporting, providing an efficient and user-friendly platform for both customers and administrators.</a:t>
            </a:r>
            <a:endParaRPr lang="en-US" altLang="en-US">
              <a:solidFill>
                <a:schemeClr val="tx1"/>
              </a:solidFill>
              <a:latin typeface="Times New Roman" panose="02020603050405020304" pitchFamily="18" charset="0"/>
              <a:cs typeface="Times New Roman" panose="02020603050405020304" pitchFamily="18" charset="0"/>
            </a:endParaRPr>
          </a:p>
          <a:p>
            <a:pPr marL="469900" indent="-342900" algn="just">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 It automates key tasks, reduces manual effort, and generates insightful reports for better decision-making, ensuring secure login and seamless data flow.</a:t>
            </a:r>
            <a:endParaRPr lang="en-US" altLang="en-US">
              <a:latin typeface="Times New Roman" panose="02020603050405020304" pitchFamily="18" charset="0"/>
              <a:cs typeface="Times New Roman" panose="02020603050405020304" pitchFamily="18" charset="0"/>
            </a:endParaRPr>
          </a:p>
          <a:p>
            <a:pPr marL="469900" indent="-342900" algn="just">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  The system's modular design makes it scalable and adaptable for future enhancements like real-time tracking, AI-based recommendations, and mobile app integration. </a:t>
            </a:r>
            <a:endParaRPr lang="en-US" altLang="en-US">
              <a:latin typeface="Times New Roman" panose="02020603050405020304" pitchFamily="18" charset="0"/>
              <a:cs typeface="Times New Roman" panose="02020603050405020304" pitchFamily="18" charset="0"/>
            </a:endParaRPr>
          </a:p>
          <a:p>
            <a:pPr marL="469900" indent="-342900" algn="just">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 By saving time and operational costs, this project demonstrates how technology can transform the food ordering process while laying the groundwork for innovation and growth.</a:t>
            </a:r>
            <a:endParaRPr lang="en-US"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g209bc88b708_0_15"/>
          <p:cNvSpPr txBox="1">
            <a:spLocks noGrp="1"/>
          </p:cNvSpPr>
          <p:nvPr>
            <p:ph type="body" idx="1"/>
          </p:nvPr>
        </p:nvSpPr>
        <p:spPr>
          <a:xfrm>
            <a:off x="1228650" y="2760894"/>
            <a:ext cx="7447200" cy="1336200"/>
          </a:xfrm>
          <a:prstGeom prst="rect">
            <a:avLst/>
          </a:prstGeom>
          <a:noFill/>
          <a:ln>
            <a:noFill/>
          </a:ln>
        </p:spPr>
        <p:txBody>
          <a:bodyPr spcFirstLastPara="1" wrap="square" lIns="45700" tIns="45700" rIns="45700" bIns="45700" anchor="t" anchorCtr="0">
            <a:noAutofit/>
          </a:bodyPr>
          <a:lstStyle/>
          <a:p>
            <a:pPr marL="0" lvl="1" indent="0" algn="ctr" rtl="0">
              <a:lnSpc>
                <a:spcPct val="100000"/>
              </a:lnSpc>
              <a:spcBef>
                <a:spcPts val="360"/>
              </a:spcBef>
              <a:spcAft>
                <a:spcPts val="0"/>
              </a:spcAft>
              <a:buSzPts val="1440"/>
              <a:buNone/>
            </a:pPr>
            <a:r>
              <a:rPr lang="en-US" sz="50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THANK YOU!</a:t>
            </a:r>
            <a:endParaRPr sz="50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107294" y="648066"/>
            <a:ext cx="7718425" cy="5758815"/>
          </a:xfrm>
          <a:prstGeom prst="rect">
            <a:avLst/>
          </a:prstGeom>
          <a:noFill/>
        </p:spPr>
        <p:txBody>
          <a:bodyPr wrap="square" rtlCol="0">
            <a:noAutofit/>
          </a:bodyPr>
          <a:lstStyle/>
          <a:p>
            <a:r>
              <a:rPr lang="en-US" sz="2800" b="1" dirty="0">
                <a:latin typeface="Times New Roman" panose="02020603050405020304" pitchFamily="18" charset="0"/>
                <a:cs typeface="Times New Roman" panose="02020603050405020304" pitchFamily="18" charset="0"/>
              </a:rPr>
              <a:t>                           ABSTRACT</a:t>
            </a:r>
            <a:endParaRPr lang="en-US" sz="2800" b="1" dirty="0">
              <a:latin typeface="Times New Roman" panose="02020603050405020304" pitchFamily="18" charset="0"/>
              <a:cs typeface="Times New Roman" panose="02020603050405020304" pitchFamily="18" charset="0"/>
            </a:endParaRPr>
          </a:p>
          <a:p>
            <a:r>
              <a:rPr lang="en-US" dirty="0"/>
              <a:t>                  </a:t>
            </a:r>
            <a:endParaRPr lang="en-US" dirty="0"/>
          </a:p>
          <a:p>
            <a:pPr algn="just">
              <a:lnSpc>
                <a:spcPct val="150000"/>
              </a:lnSpc>
            </a:pPr>
            <a:r>
              <a:rPr lang="en-US" dirty="0"/>
              <a:t>             </a:t>
            </a:r>
            <a:r>
              <a:rPr lang="en-US" sz="1800" dirty="0">
                <a:latin typeface="Calibri" panose="020F0502020204030204" pitchFamily="34" charset="0"/>
                <a:cs typeface="Calibri" panose="020F0502020204030204" pitchFamily="34" charset="0"/>
              </a:rPr>
              <a:t>    </a:t>
            </a:r>
            <a:r>
              <a:rPr lang="en-US" sz="2000" dirty="0">
                <a:latin typeface="Times New Roman" panose="02020603050405020304" pitchFamily="18" charset="0"/>
                <a:cs typeface="Times New Roman" panose="02020603050405020304" pitchFamily="18" charset="0"/>
              </a:rPr>
              <a:t>The Food Ordering Platform is a web application developed using the MERN stack(Mongo DB, Express.js, React.js, and Node.js) that provides users with a seamless experience for browsing, ordering, and managing food from various </a:t>
            </a:r>
            <a:r>
              <a:rPr lang="en-US" sz="2000" dirty="0" err="1">
                <a:latin typeface="Times New Roman" panose="02020603050405020304" pitchFamily="18" charset="0"/>
                <a:cs typeface="Times New Roman" panose="02020603050405020304" pitchFamily="18" charset="0"/>
              </a:rPr>
              <a:t>restaurants.The</a:t>
            </a:r>
            <a:r>
              <a:rPr lang="en-US" sz="2000" dirty="0">
                <a:latin typeface="Times New Roman" panose="02020603050405020304" pitchFamily="18" charset="0"/>
                <a:cs typeface="Times New Roman" panose="02020603050405020304" pitchFamily="18" charset="0"/>
              </a:rPr>
              <a:t> food delivery website is an innovative platform that bridges the gap between customers and local restaurants, enabling users to explore diverse menus, customize their orders and enjoy real time food </a:t>
            </a:r>
            <a:r>
              <a:rPr lang="en-US" sz="2000" dirty="0" err="1">
                <a:latin typeface="Times New Roman" panose="02020603050405020304" pitchFamily="18" charset="0"/>
                <a:cs typeface="Times New Roman" panose="02020603050405020304" pitchFamily="18" charset="0"/>
              </a:rPr>
              <a:t>ordering.</a:t>
            </a:r>
            <a:r>
              <a:rPr lang="en-US" altLang="en-US" sz="2000" dirty="0" err="1">
                <a:latin typeface="Times New Roman" panose="02020603050405020304" pitchFamily="18" charset="0"/>
                <a:cs typeface="Times New Roman" panose="02020603050405020304" pitchFamily="18" charset="0"/>
              </a:rPr>
              <a:t>Restaurants</a:t>
            </a:r>
            <a:r>
              <a:rPr lang="en-US" altLang="en-US" sz="2000" dirty="0">
                <a:latin typeface="Times New Roman" panose="02020603050405020304" pitchFamily="18" charset="0"/>
                <a:cs typeface="Times New Roman" panose="02020603050405020304" pitchFamily="18" charset="0"/>
              </a:rPr>
              <a:t> benefit from enhanced online visibility, access to customer analytics, and tools to optimize operations.</a:t>
            </a:r>
            <a:endParaRPr lang="en-US" alt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97280" y="942535"/>
            <a:ext cx="5760720" cy="1569660"/>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                                          TECHNOLOGIES</a:t>
            </a:r>
            <a:endParaRPr lang="en-US" sz="1800" b="1" dirty="0">
              <a:latin typeface="Times New Roman" panose="02020603050405020304" pitchFamily="18" charset="0"/>
              <a:cs typeface="Times New Roman" panose="02020603050405020304" pitchFamily="18" charset="0"/>
            </a:endParaRPr>
          </a:p>
          <a:p>
            <a:endParaRPr lang="en-US" sz="1800" b="1" dirty="0">
              <a:latin typeface="Times New Roman" panose="02020603050405020304" pitchFamily="18" charset="0"/>
              <a:cs typeface="Times New Roman" panose="02020603050405020304" pitchFamily="18" charset="0"/>
            </a:endParaRPr>
          </a:p>
          <a:p>
            <a:r>
              <a:rPr lang="en-US" dirty="0"/>
              <a:t>          </a:t>
            </a:r>
            <a:r>
              <a:rPr lang="en-US" sz="2000" dirty="0">
                <a:latin typeface="Calibri" panose="020F0502020204030204" pitchFamily="34" charset="0"/>
                <a:cs typeface="Calibri" panose="020F0502020204030204" pitchFamily="34" charset="0"/>
              </a:rPr>
              <a:t>Frontend - React.JS</a:t>
            </a:r>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         Backend   - Node.JS +Express.JS</a:t>
            </a:r>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         Database - MongoDB</a:t>
            </a:r>
            <a:endParaRPr lang="en-US" sz="2000" dirty="0">
              <a:latin typeface="Calibri" panose="020F0502020204030204" pitchFamily="34" charset="0"/>
              <a:cs typeface="Calibri" panose="020F0502020204030204" pitchFamily="34" charset="0"/>
            </a:endParaRPr>
          </a:p>
        </p:txBody>
      </p:sp>
      <p:sp>
        <p:nvSpPr>
          <p:cNvPr id="7" name="TextBox 6"/>
          <p:cNvSpPr txBox="1"/>
          <p:nvPr/>
        </p:nvSpPr>
        <p:spPr>
          <a:xfrm>
            <a:off x="2286000" y="2779152"/>
            <a:ext cx="4572000" cy="307777"/>
          </a:xfrm>
          <a:prstGeom prst="rect">
            <a:avLst/>
          </a:prstGeom>
          <a:noFill/>
        </p:spPr>
        <p:txBody>
          <a:bodyPr wrap="square">
            <a:spAutoFit/>
          </a:bodyPr>
          <a:lstStyle/>
          <a:p>
            <a:endParaRPr lang="en-US" sz="1400" dirty="0">
              <a:latin typeface="Calibri" panose="020F0502020204030204" pitchFamily="34" charset="0"/>
              <a:cs typeface="Calibri" panose="020F0502020204030204" pitchFamily="34" charset="0"/>
            </a:endParaRPr>
          </a:p>
        </p:txBody>
      </p:sp>
      <p:pic>
        <p:nvPicPr>
          <p:cNvPr id="11" name="Picture 10"/>
          <p:cNvPicPr>
            <a:picLocks noChangeAspect="1"/>
          </p:cNvPicPr>
          <p:nvPr/>
        </p:nvPicPr>
        <p:blipFill>
          <a:blip r:embed="rId1"/>
          <a:stretch>
            <a:fillRect/>
          </a:stretch>
        </p:blipFill>
        <p:spPr>
          <a:xfrm>
            <a:off x="1097280" y="2464702"/>
            <a:ext cx="7230794" cy="3450763"/>
          </a:xfrm>
          <a:prstGeom prst="rect">
            <a:avLst/>
          </a:prstGeom>
        </p:spPr>
      </p:pic>
      <p:sp>
        <p:nvSpPr>
          <p:cNvPr id="12" name="TextBox 11"/>
          <p:cNvSpPr txBox="1"/>
          <p:nvPr/>
        </p:nvSpPr>
        <p:spPr>
          <a:xfrm>
            <a:off x="1531033" y="5320648"/>
            <a:ext cx="5760720" cy="861774"/>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                                          </a:t>
            </a:r>
            <a:endParaRPr lang="en-US" sz="18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r>
              <a:rPr lang="en-US" sz="1600" dirty="0"/>
              <a:t>                                 Figure 1.0 </a:t>
            </a:r>
            <a:r>
              <a:rPr lang="en-US" sz="1600" dirty="0" err="1"/>
              <a:t>MernWorkFlow</a:t>
            </a:r>
            <a:endParaRPr lang="en-US" sz="1600" dirty="0">
              <a:latin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03385" y="633046"/>
            <a:ext cx="8201464" cy="6020972"/>
          </a:xfrm>
        </p:spPr>
        <p:txBody>
          <a:bodyPr/>
          <a:lstStyle/>
          <a:p>
            <a:pPr marR="0" algn="l">
              <a:spcBef>
                <a:spcPts val="0"/>
              </a:spcBef>
              <a:buClr>
                <a:srgbClr val="000000"/>
              </a:buClr>
              <a:buFont typeface="Arial" panose="020B0604020202020204"/>
            </a:pPr>
            <a:r>
              <a:rPr lang="en-GB" sz="2800" b="1" dirty="0">
                <a:solidFill>
                  <a:schemeClr val="tx1"/>
                </a:solidFill>
                <a:latin typeface="Times New Roman" panose="02020603050405020304" pitchFamily="18" charset="0"/>
                <a:cs typeface="Times New Roman" panose="02020603050405020304" pitchFamily="18" charset="0"/>
              </a:rPr>
              <a:t>  EXISTING DISADVANTAGE</a:t>
            </a:r>
            <a:endParaRPr lang="en-GB" sz="2800" b="1" dirty="0">
              <a:solidFill>
                <a:schemeClr val="tx1"/>
              </a:solidFill>
              <a:latin typeface="Times New Roman" panose="02020603050405020304" pitchFamily="18" charset="0"/>
              <a:cs typeface="Times New Roman" panose="02020603050405020304" pitchFamily="18" charset="0"/>
            </a:endParaRPr>
          </a:p>
          <a:p>
            <a:pPr marR="0" algn="l">
              <a:spcBef>
                <a:spcPts val="0"/>
              </a:spcBef>
              <a:buClr>
                <a:srgbClr val="000000"/>
              </a:buClr>
              <a:buFont typeface="Arial" panose="020B0604020202020204"/>
            </a:pPr>
            <a:endParaRPr lang="en-GB" sz="2800" b="1" dirty="0">
              <a:solidFill>
                <a:schemeClr val="tx1"/>
              </a:solidFill>
              <a:latin typeface="Times New Roman" panose="02020603050405020304" pitchFamily="18" charset="0"/>
              <a:cs typeface="Times New Roman" panose="02020603050405020304" pitchFamily="18" charset="0"/>
            </a:endParaRPr>
          </a:p>
          <a:p>
            <a:pPr marR="0" algn="just">
              <a:spcBef>
                <a:spcPts val="0"/>
              </a:spcBef>
              <a:buClr>
                <a:srgbClr val="000000"/>
              </a:buClr>
              <a:buFont typeface="Arial" panose="020B0604020202020204"/>
            </a:pPr>
            <a:r>
              <a:rPr lang="en-GB" b="1" dirty="0">
                <a:solidFill>
                  <a:schemeClr val="tx1"/>
                </a:solidFill>
                <a:latin typeface="Times New Roman" panose="02020603050405020304" pitchFamily="18" charset="0"/>
                <a:cs typeface="Times New Roman" panose="02020603050405020304" pitchFamily="18" charset="0"/>
              </a:rPr>
              <a:t>   </a:t>
            </a:r>
            <a:r>
              <a:rPr lang="en-GB" dirty="0">
                <a:solidFill>
                  <a:srgbClr val="002060"/>
                </a:solidFill>
                <a:latin typeface="Times New Roman" panose="02020603050405020304" pitchFamily="18" charset="0"/>
                <a:cs typeface="Times New Roman" panose="02020603050405020304" pitchFamily="18" charset="0"/>
              </a:rPr>
              <a:t> </a:t>
            </a:r>
            <a:r>
              <a:rPr lang="en-IN" b="1" kern="100" dirty="0">
                <a:effectLst/>
                <a:latin typeface="Calibri" panose="020F0502020204030204" pitchFamily="34" charset="0"/>
                <a:ea typeface="Calibri" panose="020F0502020204030204" pitchFamily="34" charset="0"/>
                <a:cs typeface="Times New Roman" panose="02020603050405020304" pitchFamily="18" charset="0"/>
              </a:rPr>
              <a:t>Scalability Challenges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07000"/>
              </a:lnSpc>
              <a:spcAft>
                <a:spcPts val="800"/>
              </a:spcAft>
              <a:buFont typeface="Arial" panose="020B0604020202020204" pitchFamily="34" charset="0"/>
              <a:buChar char="•"/>
              <a:tabLst>
                <a:tab pos="914400" algn="l"/>
              </a:tabLst>
            </a:pPr>
            <a:r>
              <a:rPr lang="en-IN" kern="100" dirty="0">
                <a:effectLst/>
                <a:latin typeface="Calibri" panose="020F0502020204030204" pitchFamily="34" charset="0"/>
                <a:ea typeface="Calibri" panose="020F0502020204030204" pitchFamily="34" charset="0"/>
                <a:cs typeface="Times New Roman" panose="02020603050405020304" pitchFamily="18" charset="0"/>
              </a:rPr>
              <a:t>MongoDB may struggle with complex queries and large datasets.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lgn="just">
              <a:lnSpc>
                <a:spcPct val="107000"/>
              </a:lnSpc>
              <a:spcAft>
                <a:spcPts val="800"/>
              </a:spcAft>
              <a:tabLst>
                <a:tab pos="914400" algn="l"/>
              </a:tabLst>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Handling Real-Time Data</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07000"/>
              </a:lnSpc>
              <a:spcAft>
                <a:spcPts val="800"/>
              </a:spcAft>
              <a:buFont typeface="Arial" panose="020B0604020202020204" pitchFamily="34" charset="0"/>
              <a:buChar char="•"/>
              <a:tabLst>
                <a:tab pos="914400" algn="l"/>
              </a:tabLst>
            </a:pPr>
            <a:r>
              <a:rPr lang="en-IN" kern="100" dirty="0">
                <a:effectLst/>
                <a:latin typeface="Calibri" panose="020F0502020204030204" pitchFamily="34" charset="0"/>
                <a:ea typeface="Calibri" panose="020F0502020204030204" pitchFamily="34" charset="0"/>
                <a:cs typeface="Times New Roman" panose="02020603050405020304" pitchFamily="18" charset="0"/>
              </a:rPr>
              <a:t>Real-time features like order status updates and delivery tracking can be difficult to manage at scale.</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lgn="just">
              <a:lnSpc>
                <a:spcPct val="107000"/>
              </a:lnSpc>
              <a:spcAft>
                <a:spcPts val="800"/>
              </a:spcAft>
              <a:tabLst>
                <a:tab pos="914400" algn="l"/>
              </a:tabLst>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Complexity in Data Relationships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07000"/>
              </a:lnSpc>
              <a:spcAft>
                <a:spcPts val="800"/>
              </a:spcAft>
              <a:buFont typeface="Arial" panose="020B0604020202020204" pitchFamily="34" charset="0"/>
              <a:buChar char="•"/>
              <a:tabLst>
                <a:tab pos="914400"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a:t>
            </a:r>
            <a:r>
              <a:rPr lang="en-IN" kern="100" dirty="0">
                <a:effectLst/>
                <a:latin typeface="Calibri" panose="020F0502020204030204" pitchFamily="34" charset="0"/>
                <a:ea typeface="Calibri" panose="020F0502020204030204" pitchFamily="34" charset="0"/>
                <a:cs typeface="Times New Roman" panose="02020603050405020304" pitchFamily="18" charset="0"/>
              </a:rPr>
              <a:t>MongoDB's NoSQL structure can make handling complex data relationships (orders, users, menus) challenging.</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lgn="just">
              <a:lnSpc>
                <a:spcPct val="107000"/>
              </a:lnSpc>
              <a:spcAft>
                <a:spcPts val="800"/>
              </a:spcAft>
              <a:tabLst>
                <a:tab pos="914400" algn="l"/>
              </a:tabLst>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Limited Built-In E-Commerce Features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07000"/>
              </a:lnSpc>
              <a:spcAft>
                <a:spcPts val="800"/>
              </a:spcAft>
              <a:buFont typeface="Arial" panose="020B0604020202020204" pitchFamily="34" charset="0"/>
              <a:buChar char="•"/>
              <a:tabLst>
                <a:tab pos="914400" algn="l"/>
              </a:tabLst>
            </a:pPr>
            <a:r>
              <a:rPr lang="en-IN" dirty="0">
                <a:effectLst/>
                <a:latin typeface="Calibri" panose="020F0502020204030204" pitchFamily="34" charset="0"/>
                <a:ea typeface="Calibri" panose="020F0502020204030204" pitchFamily="34" charset="0"/>
                <a:cs typeface="Times New Roman" panose="02020603050405020304" pitchFamily="18" charset="0"/>
              </a:rPr>
              <a:t>No out-of-the-box support for e-commerce functionalities like payment gateways, inventory management, or order tracking</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lgn="just">
              <a:lnSpc>
                <a:spcPct val="107000"/>
              </a:lnSpc>
              <a:spcAft>
                <a:spcPts val="800"/>
              </a:spcAft>
              <a:tabLst>
                <a:tab pos="914400" algn="l"/>
              </a:tabLst>
            </a:pP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R="0" algn="l">
              <a:spcBef>
                <a:spcPts val="0"/>
              </a:spcBef>
              <a:buClr>
                <a:srgbClr val="000000"/>
              </a:buClr>
              <a:buFont typeface="Arial" panose="020B0604020202020204"/>
            </a:pPr>
            <a:endParaRPr lang="en-GB" sz="2400"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731520" y="4344491"/>
            <a:ext cx="8412480" cy="1070610"/>
          </a:xfrm>
          <a:prstGeom prst="rect">
            <a:avLst/>
          </a:prstGeom>
        </p:spPr>
        <p:txBody>
          <a:bodyPr wrap="square">
            <a:spAutoFit/>
          </a:bodyPr>
          <a:lstStyle/>
          <a:p>
            <a:pPr algn="just">
              <a:lnSpc>
                <a:spcPct val="150000"/>
              </a:lnSpc>
              <a:spcAft>
                <a:spcPts val="800"/>
              </a:spcAft>
            </a:pPr>
            <a:endParaRPr lang="en-IN" sz="2000" b="1" kern="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endParaRPr lang="en-GB" sz="1800" dirty="0">
              <a:latin typeface="Times New Roman" panose="02020603050405020304" pitchFamily="18" charset="0"/>
              <a:cs typeface="Times New Roman" panose="02020603050405020304" pitchFamily="18" charset="0"/>
            </a:endParaRPr>
          </a:p>
        </p:txBody>
      </p:sp>
      <p:sp>
        <p:nvSpPr>
          <p:cNvPr id="2" name="Text Box 1"/>
          <p:cNvSpPr txBox="1"/>
          <p:nvPr/>
        </p:nvSpPr>
        <p:spPr>
          <a:xfrm>
            <a:off x="991724" y="1442899"/>
            <a:ext cx="7917325" cy="5103317"/>
          </a:xfrm>
          <a:prstGeom prst="rect">
            <a:avLst/>
          </a:prstGeom>
          <a:noFill/>
        </p:spPr>
        <p:txBody>
          <a:bodyPr wrap="square" rtlCol="0">
            <a:noAutofit/>
          </a:bodyPr>
          <a:lstStyle/>
          <a:p>
            <a:pPr algn="just">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Full-Stack JavaScript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MERN uses JavaScript for both frontend (React) and backend (Node.js), enabling a unified development experience and easier collaboration between frontend and backend teams.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Real-Time Data Handling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Node.js, with libraries like Socket.io, supports real-time communication for features like live order updates, customer support chats, and delivery tracking.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Scalability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MongoDB’s NoSQL structure provides flexibility for scaling horizontally, allowing the platform to handle a growing user base, orders, and menu items.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Fast Development Cycle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MERN stack offers rapid development with reusable components in React, making it easier to build and iterate on features for the platform.</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991724" y="788083"/>
            <a:ext cx="5733415" cy="52197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PROPOSED ADVANTAGE</a:t>
            </a:r>
            <a:endParaRPr lang="en-US"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2" name="Title 1"/>
          <p:cNvSpPr>
            <a:spLocks noGrp="1"/>
          </p:cNvSpPr>
          <p:nvPr>
            <p:ph type="ctrTitle"/>
          </p:nvPr>
        </p:nvSpPr>
        <p:spPr>
          <a:xfrm>
            <a:off x="649200" y="477383"/>
            <a:ext cx="7851600" cy="513367"/>
          </a:xfrm>
        </p:spPr>
        <p:txBody>
          <a:bodyPr>
            <a:normAutofit/>
          </a:bodyPr>
          <a:lstStyle/>
          <a:p>
            <a:pPr algn="ctr"/>
            <a:r>
              <a:rPr lang="en-IN" sz="2800" dirty="0">
                <a:solidFill>
                  <a:schemeClr val="tx1"/>
                </a:solidFill>
                <a:latin typeface="Times New Roman" panose="02020603050405020304" pitchFamily="18" charset="0"/>
                <a:cs typeface="Times New Roman" panose="02020603050405020304" pitchFamily="18" charset="0"/>
              </a:rPr>
              <a:t>DATA FLOW DIAGRAM</a:t>
            </a:r>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pPr marL="127000" indent="0" algn="l">
              <a:lnSpc>
                <a:spcPct val="200000"/>
              </a:lnSpc>
              <a:buFont typeface="Wingdings" panose="05000000000000000000" pitchFamily="2" charset="2"/>
            </a:pPr>
            <a:r>
              <a:rPr lang="en-IN"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3087859" y="4673359"/>
            <a:ext cx="4572000" cy="307777"/>
          </a:xfrm>
          <a:prstGeom prst="rect">
            <a:avLst/>
          </a:prstGeom>
          <a:noFill/>
        </p:spPr>
        <p:txBody>
          <a:bodyPr wrap="square">
            <a:spAutoFit/>
          </a:bodyPr>
          <a:lstStyle/>
          <a:p>
            <a:r>
              <a:rPr lang="en-US" dirty="0"/>
              <a:t>Figure 1.1 0th Level DFD diagram</a:t>
            </a:r>
            <a:endParaRPr lang="en-IN" dirty="0"/>
          </a:p>
        </p:txBody>
      </p:sp>
      <p:sp>
        <p:nvSpPr>
          <p:cNvPr id="15" name="TextBox 14"/>
          <p:cNvSpPr txBox="1"/>
          <p:nvPr/>
        </p:nvSpPr>
        <p:spPr>
          <a:xfrm>
            <a:off x="984738" y="4874812"/>
            <a:ext cx="8159262" cy="1709892"/>
          </a:xfrm>
          <a:prstGeom prst="rect">
            <a:avLst/>
          </a:prstGeom>
          <a:noFill/>
        </p:spPr>
        <p:txBody>
          <a:bodyPr wrap="square">
            <a:spAutoFit/>
          </a:bodyPr>
          <a:lstStyle/>
          <a:p>
            <a:pPr marR="346710" indent="460375">
              <a:lnSpc>
                <a:spcPct val="150000"/>
              </a:lnSpc>
              <a:spcAft>
                <a:spcPts val="800"/>
              </a:spcAft>
            </a:pPr>
            <a:r>
              <a:rPr lang="en-US" sz="1800" kern="100" dirty="0">
                <a:effectLst/>
                <a:latin typeface="Times New Roman" panose="02020603050405020304" pitchFamily="18" charset="0"/>
                <a:ea typeface="Calibri" panose="020F0502020204030204" pitchFamily="34" charset="0"/>
                <a:cs typeface="Cordia New" panose="020B0304020202020204" pitchFamily="34" charset="-34"/>
              </a:rPr>
              <a:t> It is also known as context </a:t>
            </a:r>
            <a:r>
              <a:rPr lang="en-US" sz="1800" kern="100" dirty="0" err="1">
                <a:effectLst/>
                <a:latin typeface="Times New Roman" panose="02020603050405020304" pitchFamily="18" charset="0"/>
                <a:ea typeface="Calibri" panose="020F0502020204030204" pitchFamily="34" charset="0"/>
                <a:cs typeface="Cordia New" panose="020B0304020202020204" pitchFamily="34" charset="-34"/>
              </a:rPr>
              <a:t>diagram.Its</a:t>
            </a:r>
            <a:r>
              <a:rPr lang="en-US" sz="1800" kern="100" dirty="0">
                <a:effectLst/>
                <a:latin typeface="Times New Roman" panose="02020603050405020304" pitchFamily="18" charset="0"/>
                <a:ea typeface="Calibri" panose="020F0502020204030204" pitchFamily="34" charset="0"/>
                <a:cs typeface="Cordia New" panose="020B0304020202020204" pitchFamily="34" charset="-34"/>
              </a:rPr>
              <a:t> designed to be an abstraction view showing the system as a single process with its relationship to its external entities. It represents the entire system as a single bubble with input and output data by incoming and outgoing arrows. </a:t>
            </a:r>
            <a:endParaRPr lang="en-IN" sz="1800" kern="100" dirty="0">
              <a:effectLst/>
              <a:latin typeface="Calibri" panose="020F0502020204030204" pitchFamily="34" charset="0"/>
              <a:ea typeface="Calibri" panose="020F0502020204030204" pitchFamily="34" charset="0"/>
              <a:cs typeface="Cordia New" panose="020B0304020202020204" pitchFamily="34" charset="-34"/>
            </a:endParaRPr>
          </a:p>
        </p:txBody>
      </p:sp>
      <p:pic>
        <p:nvPicPr>
          <p:cNvPr id="16" name="Picture 15"/>
          <p:cNvPicPr/>
          <p:nvPr/>
        </p:nvPicPr>
        <p:blipFill>
          <a:blip r:embed="rId1"/>
          <a:stretch>
            <a:fillRect/>
          </a:stretch>
        </p:blipFill>
        <p:spPr>
          <a:xfrm>
            <a:off x="1702190" y="1005278"/>
            <a:ext cx="6105379" cy="348231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flipH="1">
            <a:off x="3038620" y="4153228"/>
            <a:ext cx="3545059" cy="347987"/>
          </a:xfrm>
        </p:spPr>
        <p:txBody>
          <a:bodyPr/>
          <a:lstStyle/>
          <a:p>
            <a:r>
              <a:rPr lang="en-US" sz="1800" kern="100" dirty="0">
                <a:effectLst/>
                <a:latin typeface="Times New Roman" panose="02020603050405020304" pitchFamily="18" charset="0"/>
                <a:ea typeface="Calibri" panose="020F0502020204030204" pitchFamily="34" charset="0"/>
                <a:cs typeface="Cordia New" panose="020B0304020202020204" pitchFamily="34" charset="-34"/>
              </a:rPr>
              <a:t> Figure 1.2 1st Level DFD diagram</a:t>
            </a:r>
            <a:endParaRPr lang="en-IN" dirty="0"/>
          </a:p>
        </p:txBody>
      </p:sp>
      <p:pic>
        <p:nvPicPr>
          <p:cNvPr id="4" name="Picture 3"/>
          <p:cNvPicPr/>
          <p:nvPr/>
        </p:nvPicPr>
        <p:blipFill>
          <a:blip r:embed="rId1"/>
          <a:stretch>
            <a:fillRect/>
          </a:stretch>
        </p:blipFill>
        <p:spPr>
          <a:xfrm>
            <a:off x="1913206" y="119119"/>
            <a:ext cx="6242696" cy="4034556"/>
          </a:xfrm>
          <a:prstGeom prst="rect">
            <a:avLst/>
          </a:prstGeom>
        </p:spPr>
      </p:pic>
      <p:sp>
        <p:nvSpPr>
          <p:cNvPr id="6" name="TextBox 5"/>
          <p:cNvSpPr txBox="1"/>
          <p:nvPr/>
        </p:nvSpPr>
        <p:spPr>
          <a:xfrm>
            <a:off x="844061" y="4360984"/>
            <a:ext cx="7934179" cy="2540888"/>
          </a:xfrm>
          <a:prstGeom prst="rect">
            <a:avLst/>
          </a:prstGeom>
          <a:noFill/>
        </p:spPr>
        <p:txBody>
          <a:bodyPr wrap="square">
            <a:spAutoFit/>
          </a:bodyPr>
          <a:lstStyle/>
          <a:p>
            <a:pPr marR="347980" indent="460375" algn="just">
              <a:lnSpc>
                <a:spcPct val="150000"/>
              </a:lnSpc>
              <a:spcAft>
                <a:spcPts val="75"/>
              </a:spcAft>
            </a:pPr>
            <a:r>
              <a:rPr lang="en-US" sz="1800" kern="100" dirty="0">
                <a:effectLst/>
                <a:latin typeface="Times New Roman" panose="02020603050405020304" pitchFamily="18" charset="0"/>
                <a:ea typeface="Calibri" panose="020F0502020204030204" pitchFamily="34" charset="0"/>
                <a:cs typeface="Cordia New" panose="020B0304020202020204" pitchFamily="34" charset="-34"/>
              </a:rPr>
              <a:t>The Level 1 DFD shows how the system is divided into sub-systems (processes), each of which deals with one or more of the data flows to or from an external agent, and which together provide all of the functionality of the system as a whole. It also identifies internal data stores that must be present in order for the system to do its job, and shows the flow of data between the various parts of the system.</a:t>
            </a:r>
            <a:endParaRPr lang="en-IN" sz="1800" kern="100" dirty="0">
              <a:effectLst/>
              <a:latin typeface="Calibri" panose="020F0502020204030204" pitchFamily="34" charset="0"/>
              <a:ea typeface="Calibri" panose="020F0502020204030204" pitchFamily="34" charset="0"/>
              <a:cs typeface="Cordia New" panose="020B0304020202020204" pitchFamily="34" charset="-3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5795" y="-61595"/>
            <a:ext cx="7851775" cy="914400"/>
          </a:xfrm>
        </p:spPr>
        <p:txBody>
          <a:bodyPr>
            <a:normAutofit fontScale="90000"/>
          </a:bodyPr>
          <a:lstStyle/>
          <a:p>
            <a:pPr algn="l"/>
            <a:br>
              <a:rPr lang="en-US" sz="2800" dirty="0">
                <a:solidFill>
                  <a:schemeClr val="tx1"/>
                </a:solidFill>
                <a:latin typeface="Times New Roman" panose="02020603050405020304" pitchFamily="18" charset="0"/>
                <a:cs typeface="Times New Roman" panose="02020603050405020304" pitchFamily="18" charset="0"/>
              </a:rPr>
            </a:br>
            <a:br>
              <a:rPr lang="en-US" sz="2800" dirty="0">
                <a:solidFill>
                  <a:schemeClr val="tx1"/>
                </a:solidFill>
                <a:latin typeface="Times New Roman" panose="02020603050405020304" pitchFamily="18" charset="0"/>
                <a:cs typeface="Times New Roman" panose="02020603050405020304" pitchFamily="18" charset="0"/>
              </a:rPr>
            </a:br>
            <a:br>
              <a:rPr lang="en-US" sz="2800" dirty="0">
                <a:solidFill>
                  <a:schemeClr val="tx1"/>
                </a:solidFill>
                <a:latin typeface="Times New Roman" panose="02020603050405020304" pitchFamily="18" charset="0"/>
                <a:cs typeface="Times New Roman" panose="02020603050405020304" pitchFamily="18" charset="0"/>
              </a:rPr>
            </a:b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13759" y="4626562"/>
            <a:ext cx="8310035" cy="1828800"/>
          </a:xfrm>
        </p:spPr>
        <p:txBody>
          <a:bodyPr/>
          <a:lstStyle/>
          <a:p>
            <a:pPr algn="just"/>
            <a:r>
              <a:rPr lang="en-US" sz="1800" dirty="0">
                <a:solidFill>
                  <a:srgbClr val="222222"/>
                </a:solidFill>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It features a clean interface with fields for entering an email address and password, along with options for password recovery and signing up for a new account.Users can log in by clicking the "Continue" button after entering their credentials or choose to sign in with Google for convenience. The design is user-friendly, guiding individuals through the authentication process efficiently, whether they are returning users or new to the platform</a:t>
            </a:r>
            <a:endParaRPr lang="en-US" dirty="0"/>
          </a:p>
        </p:txBody>
      </p:sp>
      <p:pic>
        <p:nvPicPr>
          <p:cNvPr id="6" name="Picture 5"/>
          <p:cNvPicPr>
            <a:picLocks noChangeAspect="1"/>
          </p:cNvPicPr>
          <p:nvPr/>
        </p:nvPicPr>
        <p:blipFill>
          <a:blip r:embed="rId1"/>
          <a:stretch>
            <a:fillRect/>
          </a:stretch>
        </p:blipFill>
        <p:spPr>
          <a:xfrm>
            <a:off x="872196" y="852805"/>
            <a:ext cx="7851599" cy="3658135"/>
          </a:xfrm>
          <a:prstGeom prst="rect">
            <a:avLst/>
          </a:prstGeom>
        </p:spPr>
      </p:pic>
      <p:sp>
        <p:nvSpPr>
          <p:cNvPr id="5" name="Text Box 4"/>
          <p:cNvSpPr txBox="1"/>
          <p:nvPr/>
        </p:nvSpPr>
        <p:spPr>
          <a:xfrm>
            <a:off x="1609090" y="264795"/>
            <a:ext cx="3048000" cy="472440"/>
          </a:xfrm>
          <a:prstGeom prst="rect">
            <a:avLst/>
          </a:prstGeom>
          <a:noFill/>
        </p:spPr>
        <p:txBody>
          <a:bodyPr wrap="square" rtlCol="0">
            <a:noAutofit/>
          </a:bodyPr>
          <a:p>
            <a:r>
              <a:rPr lang="en-US" sz="2300" b="1"/>
              <a:t>LOGIN PAGE</a:t>
            </a:r>
            <a:endParaRPr lang="en-US" sz="23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27555" y="5042096"/>
            <a:ext cx="7909698" cy="1350498"/>
          </a:xfrm>
        </p:spPr>
        <p:txBody>
          <a:bodyPr/>
          <a:lstStyle/>
          <a:p>
            <a:pPr algn="just"/>
            <a:r>
              <a:rPr lang="en-US" sz="1800" kern="100" dirty="0">
                <a:effectLst/>
                <a:latin typeface="Times New Roman" panose="02020603050405020304" pitchFamily="18" charset="0"/>
                <a:ea typeface="Calibri" panose="020F0502020204030204" pitchFamily="34" charset="0"/>
                <a:cs typeface="Cordia New" panose="020B0304020202020204" pitchFamily="34" charset="-34"/>
              </a:rPr>
              <a:t>the user enters their email address and password to log in but</a:t>
            </a:r>
            <a:endParaRPr lang="en-US" sz="1800" kern="100" dirty="0">
              <a:effectLst/>
              <a:latin typeface="Times New Roman" panose="02020603050405020304" pitchFamily="18" charset="0"/>
              <a:ea typeface="Calibri" panose="020F0502020204030204" pitchFamily="34" charset="0"/>
              <a:cs typeface="Cordia New" panose="020B0304020202020204" pitchFamily="34" charset="-34"/>
            </a:endParaRPr>
          </a:p>
          <a:p>
            <a:pPr algn="just"/>
            <a:r>
              <a:rPr lang="en-US" sz="1800" kern="100" dirty="0">
                <a:effectLst/>
                <a:latin typeface="Times New Roman" panose="02020603050405020304" pitchFamily="18" charset="0"/>
                <a:ea typeface="Calibri" panose="020F0502020204030204" pitchFamily="34" charset="0"/>
                <a:cs typeface="Cordia New" panose="020B0304020202020204" pitchFamily="34" charset="-34"/>
              </a:rPr>
              <a:t>encounters an error message stating "Wrong email or password," indicating</a:t>
            </a:r>
            <a:endParaRPr lang="en-US" sz="1800" kern="100" dirty="0">
              <a:effectLst/>
              <a:latin typeface="Times New Roman" panose="02020603050405020304" pitchFamily="18" charset="0"/>
              <a:ea typeface="Calibri" panose="020F0502020204030204" pitchFamily="34" charset="0"/>
              <a:cs typeface="Cordia New" panose="020B0304020202020204" pitchFamily="34" charset="-34"/>
            </a:endParaRPr>
          </a:p>
          <a:p>
            <a:pPr algn="just"/>
            <a:r>
              <a:rPr lang="en-US" sz="1800" kern="100" dirty="0">
                <a:effectLst/>
                <a:latin typeface="Times New Roman" panose="02020603050405020304" pitchFamily="18" charset="0"/>
                <a:ea typeface="Calibri" panose="020F0502020204030204" pitchFamily="34" charset="0"/>
                <a:cs typeface="Cordia New" panose="020B0304020202020204" pitchFamily="34" charset="-34"/>
              </a:rPr>
              <a:t>incorrect credentials.</a:t>
            </a:r>
            <a:endParaRPr lang="en-IN" sz="1800" kern="100" dirty="0">
              <a:effectLst/>
              <a:latin typeface="Calibri" panose="020F0502020204030204" pitchFamily="34" charset="0"/>
              <a:ea typeface="Calibri" panose="020F0502020204030204" pitchFamily="34" charset="0"/>
              <a:cs typeface="Cordia New" panose="020B0304020202020204" pitchFamily="34" charset="-34"/>
            </a:endParaRPr>
          </a:p>
          <a:p>
            <a:endParaRPr lang="en-IN" dirty="0"/>
          </a:p>
        </p:txBody>
      </p:sp>
      <p:pic>
        <p:nvPicPr>
          <p:cNvPr id="5" name="Picture 4"/>
          <p:cNvPicPr>
            <a:picLocks noChangeAspect="1"/>
          </p:cNvPicPr>
          <p:nvPr/>
        </p:nvPicPr>
        <p:blipFill>
          <a:blip r:embed="rId1"/>
          <a:stretch>
            <a:fillRect/>
          </a:stretch>
        </p:blipFill>
        <p:spPr>
          <a:xfrm>
            <a:off x="831669" y="960169"/>
            <a:ext cx="7909699" cy="3890157"/>
          </a:xfrm>
          <a:prstGeom prst="rect">
            <a:avLst/>
          </a:prstGeom>
        </p:spPr>
      </p:pic>
      <p:sp>
        <p:nvSpPr>
          <p:cNvPr id="2" name="Text Box 1"/>
          <p:cNvSpPr txBox="1"/>
          <p:nvPr/>
        </p:nvSpPr>
        <p:spPr>
          <a:xfrm>
            <a:off x="1185545" y="334645"/>
            <a:ext cx="4189095" cy="625475"/>
          </a:xfrm>
          <a:prstGeom prst="rect">
            <a:avLst/>
          </a:prstGeom>
          <a:noFill/>
        </p:spPr>
        <p:txBody>
          <a:bodyPr wrap="square" rtlCol="0">
            <a:noAutofit/>
          </a:bodyPr>
          <a:p>
            <a:r>
              <a:rPr lang="en-US" sz="2000" b="1"/>
              <a:t>CREDENTIALS LOGIN  PAGE</a:t>
            </a:r>
            <a:endParaRPr lang="en-US" sz="2000" b="1"/>
          </a:p>
        </p:txBody>
      </p:sp>
    </p:spTree>
  </p:cSld>
  <p:clrMapOvr>
    <a:masterClrMapping/>
  </p:clrMapOvr>
</p:sld>
</file>

<file path=ppt/theme/theme1.xml><?xml version="1.0" encoding="utf-8"?>
<a:theme xmlns:a="http://schemas.openxmlformats.org/drawingml/2006/main"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5267</Words>
  <Application>WPS Presentation</Application>
  <PresentationFormat>On-screen Show (4:3)</PresentationFormat>
  <Paragraphs>116</Paragraphs>
  <Slides>13</Slides>
  <Notes>3</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13</vt:i4>
      </vt:variant>
    </vt:vector>
  </HeadingPairs>
  <TitlesOfParts>
    <vt:vector size="30" baseType="lpstr">
      <vt:lpstr>Arial</vt:lpstr>
      <vt:lpstr>SimSun</vt:lpstr>
      <vt:lpstr>Wingdings</vt:lpstr>
      <vt:lpstr>Arial</vt:lpstr>
      <vt:lpstr>Calibri</vt:lpstr>
      <vt:lpstr>Noto Sans Symbols</vt:lpstr>
      <vt:lpstr>Segoe Print</vt:lpstr>
      <vt:lpstr>Times New Roman</vt:lpstr>
      <vt:lpstr>Times New Roman</vt:lpstr>
      <vt:lpstr>Cambria</vt:lpstr>
      <vt:lpstr>Calibri</vt:lpstr>
      <vt:lpstr>Symbol</vt:lpstr>
      <vt:lpstr>Cordia New</vt:lpstr>
      <vt:lpstr>Microsoft Sans Serif</vt:lpstr>
      <vt:lpstr>Microsoft YaHei</vt:lpstr>
      <vt:lpstr>Arial Unicode MS</vt:lpstr>
      <vt:lpstr>Flow</vt:lpstr>
      <vt:lpstr>PowerPoint 演示文稿</vt:lpstr>
      <vt:lpstr>PowerPoint 演示文稿</vt:lpstr>
      <vt:lpstr>PowerPoint 演示文稿</vt:lpstr>
      <vt:lpstr>PowerPoint 演示文稿</vt:lpstr>
      <vt:lpstr>PowerPoint 演示文稿</vt:lpstr>
      <vt:lpstr>DATA FLOW DIAGRAM</vt:lpstr>
      <vt:lpstr>PowerPoint 演示文稿</vt:lpstr>
      <vt:lpstr> </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Staff</dc:creator>
  <cp:lastModifiedBy>S.Amiyadevi</cp:lastModifiedBy>
  <cp:revision>104</cp:revision>
  <dcterms:created xsi:type="dcterms:W3CDTF">2013-12-25T07:56:00Z</dcterms:created>
  <dcterms:modified xsi:type="dcterms:W3CDTF">2024-12-24T03:53:25Z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741B4F9E35254938AFC40F0DC1014372_13</vt:lpwstr>
  </property>
  <property fmtid="{D5CDD505-2E9C-101B-9397-08002B2CF9AE}" pid="3" name="KSOProductBuildVer">
    <vt:lpwstr>1033-12.2.0.19307</vt:lpwstr>
  </property>
</Properties>
</file>