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4" r:id="rId5"/>
    <p:sldId id="265" r:id="rId6"/>
    <p:sldId id="284" r:id="rId7"/>
    <p:sldId id="266" r:id="rId8"/>
    <p:sldId id="268" r:id="rId9"/>
    <p:sldId id="269" r:id="rId10"/>
    <p:sldId id="277" r:id="rId11"/>
    <p:sldId id="278" r:id="rId12"/>
    <p:sldId id="279" r:id="rId13"/>
    <p:sldId id="283" r:id="rId14"/>
    <p:sldId id="270" r:id="rId15"/>
    <p:sldId id="272" r:id="rId16"/>
    <p:sldId id="274" r:id="rId17"/>
    <p:sldId id="275" r:id="rId18"/>
    <p:sldId id="287" r:id="rId19"/>
    <p:sldId id="285" r:id="rId20"/>
    <p:sldId id="286" r:id="rId21"/>
    <p:sldId id="276" r:id="rId22"/>
    <p:sldId id="262" r:id="rId23"/>
    <p:sldId id="280" r:id="rId24"/>
    <p:sldId id="281" r:id="rId25"/>
    <p:sldId id="282" r:id="rId2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DA1975-D951-4D03-ADAC-DEF07331BA43}">
          <p14:sldIdLst>
            <p14:sldId id="256"/>
            <p14:sldId id="257"/>
            <p14:sldId id="261"/>
          </p14:sldIdLst>
        </p14:section>
        <p14:section name="Arduino" id="{E2E210AD-EDBA-41EB-A62E-D8531723DA16}">
          <p14:sldIdLst>
            <p14:sldId id="264"/>
            <p14:sldId id="265"/>
            <p14:sldId id="284"/>
            <p14:sldId id="266"/>
            <p14:sldId id="268"/>
            <p14:sldId id="269"/>
          </p14:sldIdLst>
        </p14:section>
        <p14:section name="UART" id="{4C93BD5D-140F-42EF-ABF2-A2987A479CFF}">
          <p14:sldIdLst>
            <p14:sldId id="277"/>
            <p14:sldId id="278"/>
            <p14:sldId id="279"/>
            <p14:sldId id="283"/>
          </p14:sldIdLst>
        </p14:section>
        <p14:section name="Tinkercad" id="{46F5B22B-D60F-462A-9551-D7254F46A4E5}">
          <p14:sldIdLst>
            <p14:sldId id="270"/>
          </p14:sldIdLst>
        </p14:section>
        <p14:section name="Programming language" id="{A5D56E2C-F6AA-4D54-B579-3E6DCB5B7572}">
          <p14:sldIdLst>
            <p14:sldId id="272"/>
            <p14:sldId id="274"/>
            <p14:sldId id="275"/>
            <p14:sldId id="287"/>
            <p14:sldId id="285"/>
            <p14:sldId id="286"/>
          </p14:sldIdLst>
        </p14:section>
        <p14:section name="Exercise" id="{A84A8EC3-0105-41AD-99EC-A73558C92145}">
          <p14:sldIdLst>
            <p14:sldId id="276"/>
            <p14:sldId id="262"/>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1"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D2884-402B-48C7-95CD-D4C2E7DCE20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L"/>
        </a:p>
      </dgm:t>
    </dgm:pt>
    <dgm:pt modelId="{16EEE105-95A8-4054-9BD9-6C14BC49F8FF}">
      <dgm:prSet phldrT="[Text]"/>
      <dgm:spPr/>
      <dgm:t>
        <a:bodyPr/>
        <a:lstStyle/>
        <a:p>
          <a:r>
            <a:rPr lang="en-GB" dirty="0"/>
            <a:t>Class</a:t>
          </a:r>
          <a:br>
            <a:rPr lang="en-GB" dirty="0"/>
          </a:br>
          <a:r>
            <a:rPr lang="en-GB" dirty="0"/>
            <a:t>(employee)</a:t>
          </a:r>
          <a:endParaRPr lang="en-IL" dirty="0"/>
        </a:p>
      </dgm:t>
    </dgm:pt>
    <dgm:pt modelId="{8089B977-0231-49C8-9677-2CFED27355D1}" type="parTrans" cxnId="{421D24C6-7A08-4FBC-B182-D7AE73E16E77}">
      <dgm:prSet/>
      <dgm:spPr/>
      <dgm:t>
        <a:bodyPr/>
        <a:lstStyle/>
        <a:p>
          <a:endParaRPr lang="en-IL"/>
        </a:p>
      </dgm:t>
    </dgm:pt>
    <dgm:pt modelId="{5A3D6D0F-1788-41E8-85D0-289F7D07A872}" type="sibTrans" cxnId="{421D24C6-7A08-4FBC-B182-D7AE73E16E77}">
      <dgm:prSet/>
      <dgm:spPr/>
      <dgm:t>
        <a:bodyPr/>
        <a:lstStyle/>
        <a:p>
          <a:endParaRPr lang="en-IL"/>
        </a:p>
      </dgm:t>
    </dgm:pt>
    <dgm:pt modelId="{7DE48F7C-C569-4DB3-B830-671FE1727FBE}">
      <dgm:prSet phldrT="[Text]"/>
      <dgm:spPr/>
      <dgm:t>
        <a:bodyPr/>
        <a:lstStyle/>
        <a:p>
          <a:r>
            <a:rPr lang="en-GB" dirty="0"/>
            <a:t>Access Specifier</a:t>
          </a:r>
          <a:br>
            <a:rPr lang="en-GB" dirty="0"/>
          </a:br>
          <a:r>
            <a:rPr lang="en-GB" dirty="0"/>
            <a:t>(employee salary)</a:t>
          </a:r>
          <a:endParaRPr lang="en-IL" dirty="0"/>
        </a:p>
      </dgm:t>
    </dgm:pt>
    <dgm:pt modelId="{40D112E1-C1D3-4BB7-9D7F-62E273A11B8C}" type="parTrans" cxnId="{2D425D48-989F-4323-B8B9-6132E5A7D1F3}">
      <dgm:prSet/>
      <dgm:spPr/>
      <dgm:t>
        <a:bodyPr/>
        <a:lstStyle/>
        <a:p>
          <a:endParaRPr lang="en-IL"/>
        </a:p>
      </dgm:t>
    </dgm:pt>
    <dgm:pt modelId="{621995CE-4EBE-49FA-BEB5-A2CE9B45B698}" type="sibTrans" cxnId="{2D425D48-989F-4323-B8B9-6132E5A7D1F3}">
      <dgm:prSet/>
      <dgm:spPr/>
      <dgm:t>
        <a:bodyPr/>
        <a:lstStyle/>
        <a:p>
          <a:endParaRPr lang="en-IL"/>
        </a:p>
      </dgm:t>
    </dgm:pt>
    <dgm:pt modelId="{FD42124A-FE10-4008-ADB8-7E33E71866DE}">
      <dgm:prSet phldrT="[Text]"/>
      <dgm:spPr/>
      <dgm:t>
        <a:bodyPr/>
        <a:lstStyle/>
        <a:p>
          <a:r>
            <a:rPr lang="en-GB" dirty="0"/>
            <a:t>Members function</a:t>
          </a:r>
        </a:p>
        <a:p>
          <a:r>
            <a:rPr lang="en-GB" dirty="0"/>
            <a:t>(department and </a:t>
          </a:r>
          <a:r>
            <a:rPr lang="en-GB" dirty="0" err="1"/>
            <a:t>devision</a:t>
          </a:r>
          <a:r>
            <a:rPr lang="en-GB" dirty="0"/>
            <a:t>)</a:t>
          </a:r>
          <a:endParaRPr lang="en-IL" dirty="0"/>
        </a:p>
      </dgm:t>
    </dgm:pt>
    <dgm:pt modelId="{6FC793B0-E984-4F27-944C-1B13AE4D5A2A}" type="parTrans" cxnId="{E06E702F-33A0-4131-88D1-1BF0A5E206C5}">
      <dgm:prSet/>
      <dgm:spPr/>
      <dgm:t>
        <a:bodyPr/>
        <a:lstStyle/>
        <a:p>
          <a:endParaRPr lang="en-IL"/>
        </a:p>
      </dgm:t>
    </dgm:pt>
    <dgm:pt modelId="{549752BC-F9F9-469E-8E7D-4D373022C967}" type="sibTrans" cxnId="{E06E702F-33A0-4131-88D1-1BF0A5E206C5}">
      <dgm:prSet/>
      <dgm:spPr/>
      <dgm:t>
        <a:bodyPr/>
        <a:lstStyle/>
        <a:p>
          <a:endParaRPr lang="en-IL"/>
        </a:p>
      </dgm:t>
    </dgm:pt>
    <dgm:pt modelId="{673DF639-B3EA-4C13-A921-F00C4D12C6FA}">
      <dgm:prSet phldrT="[Text]"/>
      <dgm:spPr/>
      <dgm:t>
        <a:bodyPr/>
        <a:lstStyle/>
        <a:p>
          <a:r>
            <a:rPr lang="en-GB" dirty="0"/>
            <a:t>Data members</a:t>
          </a:r>
          <a:br>
            <a:rPr lang="en-GB" dirty="0"/>
          </a:br>
          <a:r>
            <a:rPr lang="en-GB" dirty="0"/>
            <a:t>(Name and designation)</a:t>
          </a:r>
          <a:endParaRPr lang="en-IL" dirty="0"/>
        </a:p>
      </dgm:t>
    </dgm:pt>
    <dgm:pt modelId="{1E83484B-695B-4049-9224-48DA80B7172F}" type="parTrans" cxnId="{8C792F71-DCA7-4476-AE42-7CFF7B42F3D9}">
      <dgm:prSet/>
      <dgm:spPr/>
      <dgm:t>
        <a:bodyPr/>
        <a:lstStyle/>
        <a:p>
          <a:endParaRPr lang="en-IL"/>
        </a:p>
      </dgm:t>
    </dgm:pt>
    <dgm:pt modelId="{4C89D704-AD03-423B-BB82-18FEB078F864}" type="sibTrans" cxnId="{8C792F71-DCA7-4476-AE42-7CFF7B42F3D9}">
      <dgm:prSet/>
      <dgm:spPr/>
      <dgm:t>
        <a:bodyPr/>
        <a:lstStyle/>
        <a:p>
          <a:endParaRPr lang="en-IL"/>
        </a:p>
      </dgm:t>
    </dgm:pt>
    <dgm:pt modelId="{92B40D94-7F90-4873-9B13-4EE39164E5D2}" type="asst">
      <dgm:prSet phldrT="[Text]"/>
      <dgm:spPr/>
      <dgm:t>
        <a:bodyPr/>
        <a:lstStyle/>
        <a:p>
          <a:r>
            <a:rPr lang="en-GB" dirty="0"/>
            <a:t>Constructor (parameters)</a:t>
          </a:r>
        </a:p>
      </dgm:t>
    </dgm:pt>
    <dgm:pt modelId="{BC5F6FDD-7480-4C92-98D3-1BA6C4B96B2F}" type="parTrans" cxnId="{E426037E-EDC0-40A8-9ED9-EC127E2398FE}">
      <dgm:prSet/>
      <dgm:spPr/>
      <dgm:t>
        <a:bodyPr/>
        <a:lstStyle/>
        <a:p>
          <a:endParaRPr lang="en-IL"/>
        </a:p>
      </dgm:t>
    </dgm:pt>
    <dgm:pt modelId="{E38A8412-44BA-4562-8A47-EE1C54CD9594}" type="sibTrans" cxnId="{E426037E-EDC0-40A8-9ED9-EC127E2398FE}">
      <dgm:prSet/>
      <dgm:spPr/>
      <dgm:t>
        <a:bodyPr/>
        <a:lstStyle/>
        <a:p>
          <a:endParaRPr lang="en-IL"/>
        </a:p>
      </dgm:t>
    </dgm:pt>
    <dgm:pt modelId="{873110ED-7B7F-4D9F-B349-73B55FF3EC69}" type="pres">
      <dgm:prSet presAssocID="{BFFD2884-402B-48C7-95CD-D4C2E7DCE201}" presName="hierChild1" presStyleCnt="0">
        <dgm:presLayoutVars>
          <dgm:orgChart val="1"/>
          <dgm:chPref val="1"/>
          <dgm:dir/>
          <dgm:animOne val="branch"/>
          <dgm:animLvl val="lvl"/>
          <dgm:resizeHandles/>
        </dgm:presLayoutVars>
      </dgm:prSet>
      <dgm:spPr/>
    </dgm:pt>
    <dgm:pt modelId="{3817B192-284B-44B7-8220-CE958DB88018}" type="pres">
      <dgm:prSet presAssocID="{16EEE105-95A8-4054-9BD9-6C14BC49F8FF}" presName="hierRoot1" presStyleCnt="0">
        <dgm:presLayoutVars>
          <dgm:hierBranch val="init"/>
        </dgm:presLayoutVars>
      </dgm:prSet>
      <dgm:spPr/>
    </dgm:pt>
    <dgm:pt modelId="{85419D11-CEF8-4A64-AC10-E91466E3FD9E}" type="pres">
      <dgm:prSet presAssocID="{16EEE105-95A8-4054-9BD9-6C14BC49F8FF}" presName="rootComposite1" presStyleCnt="0"/>
      <dgm:spPr/>
    </dgm:pt>
    <dgm:pt modelId="{341092FC-4E0A-4274-8F56-79802C3A9896}" type="pres">
      <dgm:prSet presAssocID="{16EEE105-95A8-4054-9BD9-6C14BC49F8FF}" presName="rootText1" presStyleLbl="node0" presStyleIdx="0" presStyleCnt="1">
        <dgm:presLayoutVars>
          <dgm:chPref val="3"/>
        </dgm:presLayoutVars>
      </dgm:prSet>
      <dgm:spPr/>
    </dgm:pt>
    <dgm:pt modelId="{89248DBB-A8FE-4C4B-8FB0-31ADA72F9DC7}" type="pres">
      <dgm:prSet presAssocID="{16EEE105-95A8-4054-9BD9-6C14BC49F8FF}" presName="rootConnector1" presStyleLbl="node1" presStyleIdx="0" presStyleCnt="0"/>
      <dgm:spPr/>
    </dgm:pt>
    <dgm:pt modelId="{FFB5DF68-F2BB-404A-8965-241148A0A2E0}" type="pres">
      <dgm:prSet presAssocID="{16EEE105-95A8-4054-9BD9-6C14BC49F8FF}" presName="hierChild2" presStyleCnt="0"/>
      <dgm:spPr/>
    </dgm:pt>
    <dgm:pt modelId="{D68B7273-3DE6-4DE2-B211-7DFC7CF94759}" type="pres">
      <dgm:prSet presAssocID="{40D112E1-C1D3-4BB7-9D7F-62E273A11B8C}" presName="Name37" presStyleLbl="parChTrans1D2" presStyleIdx="0" presStyleCnt="4"/>
      <dgm:spPr/>
    </dgm:pt>
    <dgm:pt modelId="{6C058647-1FF7-4A2E-BE67-782A279FF53D}" type="pres">
      <dgm:prSet presAssocID="{7DE48F7C-C569-4DB3-B830-671FE1727FBE}" presName="hierRoot2" presStyleCnt="0">
        <dgm:presLayoutVars>
          <dgm:hierBranch val="init"/>
        </dgm:presLayoutVars>
      </dgm:prSet>
      <dgm:spPr/>
    </dgm:pt>
    <dgm:pt modelId="{60BA8B84-D2CD-46DD-AAAC-AA5D91512632}" type="pres">
      <dgm:prSet presAssocID="{7DE48F7C-C569-4DB3-B830-671FE1727FBE}" presName="rootComposite" presStyleCnt="0"/>
      <dgm:spPr/>
    </dgm:pt>
    <dgm:pt modelId="{79CADF17-BC97-4186-8B9B-3D078B6E4A1B}" type="pres">
      <dgm:prSet presAssocID="{7DE48F7C-C569-4DB3-B830-671FE1727FBE}" presName="rootText" presStyleLbl="node2" presStyleIdx="0" presStyleCnt="3">
        <dgm:presLayoutVars>
          <dgm:chPref val="3"/>
        </dgm:presLayoutVars>
      </dgm:prSet>
      <dgm:spPr/>
    </dgm:pt>
    <dgm:pt modelId="{DA8EEE76-0996-4BE5-AFD0-A0044D49B88B}" type="pres">
      <dgm:prSet presAssocID="{7DE48F7C-C569-4DB3-B830-671FE1727FBE}" presName="rootConnector" presStyleLbl="node2" presStyleIdx="0" presStyleCnt="3"/>
      <dgm:spPr/>
    </dgm:pt>
    <dgm:pt modelId="{0C246929-199F-434E-9F54-1D6510E27D0C}" type="pres">
      <dgm:prSet presAssocID="{7DE48F7C-C569-4DB3-B830-671FE1727FBE}" presName="hierChild4" presStyleCnt="0"/>
      <dgm:spPr/>
    </dgm:pt>
    <dgm:pt modelId="{C2F713D6-4B2D-4CC6-AD27-5F6320AC910A}" type="pres">
      <dgm:prSet presAssocID="{7DE48F7C-C569-4DB3-B830-671FE1727FBE}" presName="hierChild5" presStyleCnt="0"/>
      <dgm:spPr/>
    </dgm:pt>
    <dgm:pt modelId="{69271589-AE7F-4827-949C-909F0FAA330F}" type="pres">
      <dgm:prSet presAssocID="{6FC793B0-E984-4F27-944C-1B13AE4D5A2A}" presName="Name37" presStyleLbl="parChTrans1D2" presStyleIdx="1" presStyleCnt="4"/>
      <dgm:spPr/>
    </dgm:pt>
    <dgm:pt modelId="{0FF4C1B8-4D1D-435A-B0E1-C79773A0671D}" type="pres">
      <dgm:prSet presAssocID="{FD42124A-FE10-4008-ADB8-7E33E71866DE}" presName="hierRoot2" presStyleCnt="0">
        <dgm:presLayoutVars>
          <dgm:hierBranch val="init"/>
        </dgm:presLayoutVars>
      </dgm:prSet>
      <dgm:spPr/>
    </dgm:pt>
    <dgm:pt modelId="{F8548EC8-6AD8-41CE-8397-528B71179809}" type="pres">
      <dgm:prSet presAssocID="{FD42124A-FE10-4008-ADB8-7E33E71866DE}" presName="rootComposite" presStyleCnt="0"/>
      <dgm:spPr/>
    </dgm:pt>
    <dgm:pt modelId="{A24B81DB-EB1E-42B7-A1B2-0AAFCFBC348E}" type="pres">
      <dgm:prSet presAssocID="{FD42124A-FE10-4008-ADB8-7E33E71866DE}" presName="rootText" presStyleLbl="node2" presStyleIdx="1" presStyleCnt="3">
        <dgm:presLayoutVars>
          <dgm:chPref val="3"/>
        </dgm:presLayoutVars>
      </dgm:prSet>
      <dgm:spPr/>
    </dgm:pt>
    <dgm:pt modelId="{ACF943F2-4CEE-4DBA-BD1F-4E6D362A3BB6}" type="pres">
      <dgm:prSet presAssocID="{FD42124A-FE10-4008-ADB8-7E33E71866DE}" presName="rootConnector" presStyleLbl="node2" presStyleIdx="1" presStyleCnt="3"/>
      <dgm:spPr/>
    </dgm:pt>
    <dgm:pt modelId="{43E1B5E5-3D7C-49DD-995F-273775F2E92D}" type="pres">
      <dgm:prSet presAssocID="{FD42124A-FE10-4008-ADB8-7E33E71866DE}" presName="hierChild4" presStyleCnt="0"/>
      <dgm:spPr/>
    </dgm:pt>
    <dgm:pt modelId="{C2500586-6EBB-4610-8430-F4F428CDAE01}" type="pres">
      <dgm:prSet presAssocID="{FD42124A-FE10-4008-ADB8-7E33E71866DE}" presName="hierChild5" presStyleCnt="0"/>
      <dgm:spPr/>
    </dgm:pt>
    <dgm:pt modelId="{36FDEE3C-96DA-4687-9AD8-F6A4D81B2A2B}" type="pres">
      <dgm:prSet presAssocID="{1E83484B-695B-4049-9224-48DA80B7172F}" presName="Name37" presStyleLbl="parChTrans1D2" presStyleIdx="2" presStyleCnt="4"/>
      <dgm:spPr/>
    </dgm:pt>
    <dgm:pt modelId="{443D85BE-0B60-4EA3-9E44-349BF5660EE6}" type="pres">
      <dgm:prSet presAssocID="{673DF639-B3EA-4C13-A921-F00C4D12C6FA}" presName="hierRoot2" presStyleCnt="0">
        <dgm:presLayoutVars>
          <dgm:hierBranch val="init"/>
        </dgm:presLayoutVars>
      </dgm:prSet>
      <dgm:spPr/>
    </dgm:pt>
    <dgm:pt modelId="{A78E3089-9545-4F30-A6D8-EDC9CD9F4474}" type="pres">
      <dgm:prSet presAssocID="{673DF639-B3EA-4C13-A921-F00C4D12C6FA}" presName="rootComposite" presStyleCnt="0"/>
      <dgm:spPr/>
    </dgm:pt>
    <dgm:pt modelId="{337CDAF1-A9D7-4712-8E13-B6514F124C62}" type="pres">
      <dgm:prSet presAssocID="{673DF639-B3EA-4C13-A921-F00C4D12C6FA}" presName="rootText" presStyleLbl="node2" presStyleIdx="2" presStyleCnt="3">
        <dgm:presLayoutVars>
          <dgm:chPref val="3"/>
        </dgm:presLayoutVars>
      </dgm:prSet>
      <dgm:spPr/>
    </dgm:pt>
    <dgm:pt modelId="{5425DC3C-1645-4342-9281-CC9B34DD6AE9}" type="pres">
      <dgm:prSet presAssocID="{673DF639-B3EA-4C13-A921-F00C4D12C6FA}" presName="rootConnector" presStyleLbl="node2" presStyleIdx="2" presStyleCnt="3"/>
      <dgm:spPr/>
    </dgm:pt>
    <dgm:pt modelId="{A76206B7-CFD2-4F7E-91B0-274E86EA74A9}" type="pres">
      <dgm:prSet presAssocID="{673DF639-B3EA-4C13-A921-F00C4D12C6FA}" presName="hierChild4" presStyleCnt="0"/>
      <dgm:spPr/>
    </dgm:pt>
    <dgm:pt modelId="{E8E3985C-524E-4D64-AD50-E29E3D2961B9}" type="pres">
      <dgm:prSet presAssocID="{673DF639-B3EA-4C13-A921-F00C4D12C6FA}" presName="hierChild5" presStyleCnt="0"/>
      <dgm:spPr/>
    </dgm:pt>
    <dgm:pt modelId="{BBB17727-43A7-4C3C-9650-58FAE148A806}" type="pres">
      <dgm:prSet presAssocID="{16EEE105-95A8-4054-9BD9-6C14BC49F8FF}" presName="hierChild3" presStyleCnt="0"/>
      <dgm:spPr/>
    </dgm:pt>
    <dgm:pt modelId="{552E4CAE-29DE-449C-80F8-1F759F8D191A}" type="pres">
      <dgm:prSet presAssocID="{BC5F6FDD-7480-4C92-98D3-1BA6C4B96B2F}" presName="Name111" presStyleLbl="parChTrans1D2" presStyleIdx="3" presStyleCnt="4"/>
      <dgm:spPr/>
    </dgm:pt>
    <dgm:pt modelId="{E362863D-D6A3-4093-964F-64D79B591BAB}" type="pres">
      <dgm:prSet presAssocID="{92B40D94-7F90-4873-9B13-4EE39164E5D2}" presName="hierRoot3" presStyleCnt="0">
        <dgm:presLayoutVars>
          <dgm:hierBranch val="init"/>
        </dgm:presLayoutVars>
      </dgm:prSet>
      <dgm:spPr/>
    </dgm:pt>
    <dgm:pt modelId="{5925E9FD-29E9-4D57-AE84-8E3B1E9EC801}" type="pres">
      <dgm:prSet presAssocID="{92B40D94-7F90-4873-9B13-4EE39164E5D2}" presName="rootComposite3" presStyleCnt="0"/>
      <dgm:spPr/>
    </dgm:pt>
    <dgm:pt modelId="{115B06AA-D76F-4D48-ACFB-0398212247A4}" type="pres">
      <dgm:prSet presAssocID="{92B40D94-7F90-4873-9B13-4EE39164E5D2}" presName="rootText3" presStyleLbl="asst1" presStyleIdx="0" presStyleCnt="1">
        <dgm:presLayoutVars>
          <dgm:chPref val="3"/>
        </dgm:presLayoutVars>
      </dgm:prSet>
      <dgm:spPr/>
    </dgm:pt>
    <dgm:pt modelId="{4E75FBED-5AFA-474F-BA76-F310EC1E1349}" type="pres">
      <dgm:prSet presAssocID="{92B40D94-7F90-4873-9B13-4EE39164E5D2}" presName="rootConnector3" presStyleLbl="asst1" presStyleIdx="0" presStyleCnt="1"/>
      <dgm:spPr/>
    </dgm:pt>
    <dgm:pt modelId="{9DD89D8B-AFE6-4548-A209-46E9B478786F}" type="pres">
      <dgm:prSet presAssocID="{92B40D94-7F90-4873-9B13-4EE39164E5D2}" presName="hierChild6" presStyleCnt="0"/>
      <dgm:spPr/>
    </dgm:pt>
    <dgm:pt modelId="{44F1EB1B-6DC2-4F1C-A9FA-D5226F39CD79}" type="pres">
      <dgm:prSet presAssocID="{92B40D94-7F90-4873-9B13-4EE39164E5D2}" presName="hierChild7" presStyleCnt="0"/>
      <dgm:spPr/>
    </dgm:pt>
  </dgm:ptLst>
  <dgm:cxnLst>
    <dgm:cxn modelId="{4E284A12-3600-4A19-BE49-2C6F2F0826A0}" type="presOf" srcId="{16EEE105-95A8-4054-9BD9-6C14BC49F8FF}" destId="{341092FC-4E0A-4274-8F56-79802C3A9896}" srcOrd="0" destOrd="0" presId="urn:microsoft.com/office/officeart/2005/8/layout/orgChart1"/>
    <dgm:cxn modelId="{42BB0F1A-04ED-4F87-B022-1F9A86E95FE2}" type="presOf" srcId="{7DE48F7C-C569-4DB3-B830-671FE1727FBE}" destId="{79CADF17-BC97-4186-8B9B-3D078B6E4A1B}" srcOrd="0" destOrd="0" presId="urn:microsoft.com/office/officeart/2005/8/layout/orgChart1"/>
    <dgm:cxn modelId="{C16AA21F-938D-4E6A-8501-8737949CDD63}" type="presOf" srcId="{BC5F6FDD-7480-4C92-98D3-1BA6C4B96B2F}" destId="{552E4CAE-29DE-449C-80F8-1F759F8D191A}" srcOrd="0" destOrd="0" presId="urn:microsoft.com/office/officeart/2005/8/layout/orgChart1"/>
    <dgm:cxn modelId="{E06E702F-33A0-4131-88D1-1BF0A5E206C5}" srcId="{16EEE105-95A8-4054-9BD9-6C14BC49F8FF}" destId="{FD42124A-FE10-4008-ADB8-7E33E71866DE}" srcOrd="2" destOrd="0" parTransId="{6FC793B0-E984-4F27-944C-1B13AE4D5A2A}" sibTransId="{549752BC-F9F9-469E-8E7D-4D373022C967}"/>
    <dgm:cxn modelId="{D9CF7D34-255C-4FDB-8587-AB8EB4499E7B}" type="presOf" srcId="{40D112E1-C1D3-4BB7-9D7F-62E273A11B8C}" destId="{D68B7273-3DE6-4DE2-B211-7DFC7CF94759}" srcOrd="0" destOrd="0" presId="urn:microsoft.com/office/officeart/2005/8/layout/orgChart1"/>
    <dgm:cxn modelId="{7623D337-6E02-4993-BC97-B53F03FFE159}" type="presOf" srcId="{673DF639-B3EA-4C13-A921-F00C4D12C6FA}" destId="{5425DC3C-1645-4342-9281-CC9B34DD6AE9}" srcOrd="1" destOrd="0" presId="urn:microsoft.com/office/officeart/2005/8/layout/orgChart1"/>
    <dgm:cxn modelId="{17D01A38-DDBE-4A8D-8F54-42F49D9011B8}" type="presOf" srcId="{16EEE105-95A8-4054-9BD9-6C14BC49F8FF}" destId="{89248DBB-A8FE-4C4B-8FB0-31ADA72F9DC7}" srcOrd="1" destOrd="0" presId="urn:microsoft.com/office/officeart/2005/8/layout/orgChart1"/>
    <dgm:cxn modelId="{ACFDBF38-4D29-4687-A7F9-1C4F43C5983B}" type="presOf" srcId="{92B40D94-7F90-4873-9B13-4EE39164E5D2}" destId="{115B06AA-D76F-4D48-ACFB-0398212247A4}" srcOrd="0" destOrd="0" presId="urn:microsoft.com/office/officeart/2005/8/layout/orgChart1"/>
    <dgm:cxn modelId="{4CE0F839-D408-48F7-829B-4AAB2AEEA17B}" type="presOf" srcId="{92B40D94-7F90-4873-9B13-4EE39164E5D2}" destId="{4E75FBED-5AFA-474F-BA76-F310EC1E1349}" srcOrd="1" destOrd="0" presId="urn:microsoft.com/office/officeart/2005/8/layout/orgChart1"/>
    <dgm:cxn modelId="{2D425D48-989F-4323-B8B9-6132E5A7D1F3}" srcId="{16EEE105-95A8-4054-9BD9-6C14BC49F8FF}" destId="{7DE48F7C-C569-4DB3-B830-671FE1727FBE}" srcOrd="1" destOrd="0" parTransId="{40D112E1-C1D3-4BB7-9D7F-62E273A11B8C}" sibTransId="{621995CE-4EBE-49FA-BEB5-A2CE9B45B698}"/>
    <dgm:cxn modelId="{4EAD924A-D59C-4EF0-A244-3EA712D21E1B}" type="presOf" srcId="{673DF639-B3EA-4C13-A921-F00C4D12C6FA}" destId="{337CDAF1-A9D7-4712-8E13-B6514F124C62}" srcOrd="0" destOrd="0" presId="urn:microsoft.com/office/officeart/2005/8/layout/orgChart1"/>
    <dgm:cxn modelId="{8C792F71-DCA7-4476-AE42-7CFF7B42F3D9}" srcId="{16EEE105-95A8-4054-9BD9-6C14BC49F8FF}" destId="{673DF639-B3EA-4C13-A921-F00C4D12C6FA}" srcOrd="3" destOrd="0" parTransId="{1E83484B-695B-4049-9224-48DA80B7172F}" sibTransId="{4C89D704-AD03-423B-BB82-18FEB078F864}"/>
    <dgm:cxn modelId="{E426037E-EDC0-40A8-9ED9-EC127E2398FE}" srcId="{16EEE105-95A8-4054-9BD9-6C14BC49F8FF}" destId="{92B40D94-7F90-4873-9B13-4EE39164E5D2}" srcOrd="0" destOrd="0" parTransId="{BC5F6FDD-7480-4C92-98D3-1BA6C4B96B2F}" sibTransId="{E38A8412-44BA-4562-8A47-EE1C54CD9594}"/>
    <dgm:cxn modelId="{4D3BB483-9E6F-45DE-A5D5-397B5FDF6A3D}" type="presOf" srcId="{FD42124A-FE10-4008-ADB8-7E33E71866DE}" destId="{A24B81DB-EB1E-42B7-A1B2-0AAFCFBC348E}" srcOrd="0" destOrd="0" presId="urn:microsoft.com/office/officeart/2005/8/layout/orgChart1"/>
    <dgm:cxn modelId="{CB1C0D87-3582-45F7-A524-51049622571A}" type="presOf" srcId="{7DE48F7C-C569-4DB3-B830-671FE1727FBE}" destId="{DA8EEE76-0996-4BE5-AFD0-A0044D49B88B}" srcOrd="1" destOrd="0" presId="urn:microsoft.com/office/officeart/2005/8/layout/orgChart1"/>
    <dgm:cxn modelId="{48B54F91-2E72-403B-94A6-709A08BC7916}" type="presOf" srcId="{FD42124A-FE10-4008-ADB8-7E33E71866DE}" destId="{ACF943F2-4CEE-4DBA-BD1F-4E6D362A3BB6}" srcOrd="1" destOrd="0" presId="urn:microsoft.com/office/officeart/2005/8/layout/orgChart1"/>
    <dgm:cxn modelId="{17C98097-0E24-4273-9473-38D0869A4BF9}" type="presOf" srcId="{1E83484B-695B-4049-9224-48DA80B7172F}" destId="{36FDEE3C-96DA-4687-9AD8-F6A4D81B2A2B}" srcOrd="0" destOrd="0" presId="urn:microsoft.com/office/officeart/2005/8/layout/orgChart1"/>
    <dgm:cxn modelId="{421D24C6-7A08-4FBC-B182-D7AE73E16E77}" srcId="{BFFD2884-402B-48C7-95CD-D4C2E7DCE201}" destId="{16EEE105-95A8-4054-9BD9-6C14BC49F8FF}" srcOrd="0" destOrd="0" parTransId="{8089B977-0231-49C8-9677-2CFED27355D1}" sibTransId="{5A3D6D0F-1788-41E8-85D0-289F7D07A872}"/>
    <dgm:cxn modelId="{CF0C26F2-B77A-4B26-AE9B-6435876A08A2}" type="presOf" srcId="{BFFD2884-402B-48C7-95CD-D4C2E7DCE201}" destId="{873110ED-7B7F-4D9F-B349-73B55FF3EC69}" srcOrd="0" destOrd="0" presId="urn:microsoft.com/office/officeart/2005/8/layout/orgChart1"/>
    <dgm:cxn modelId="{DDB14EF7-8B45-4C1D-A134-06CE4BBF87AB}" type="presOf" srcId="{6FC793B0-E984-4F27-944C-1B13AE4D5A2A}" destId="{69271589-AE7F-4827-949C-909F0FAA330F}" srcOrd="0" destOrd="0" presId="urn:microsoft.com/office/officeart/2005/8/layout/orgChart1"/>
    <dgm:cxn modelId="{71A54691-1994-4099-8337-3F7790FF46EE}" type="presParOf" srcId="{873110ED-7B7F-4D9F-B349-73B55FF3EC69}" destId="{3817B192-284B-44B7-8220-CE958DB88018}" srcOrd="0" destOrd="0" presId="urn:microsoft.com/office/officeart/2005/8/layout/orgChart1"/>
    <dgm:cxn modelId="{CB846FE1-8259-4EA0-BAD6-91DC6536DABD}" type="presParOf" srcId="{3817B192-284B-44B7-8220-CE958DB88018}" destId="{85419D11-CEF8-4A64-AC10-E91466E3FD9E}" srcOrd="0" destOrd="0" presId="urn:microsoft.com/office/officeart/2005/8/layout/orgChart1"/>
    <dgm:cxn modelId="{1CB81A9A-8EC2-4817-95CC-861EA69C613F}" type="presParOf" srcId="{85419D11-CEF8-4A64-AC10-E91466E3FD9E}" destId="{341092FC-4E0A-4274-8F56-79802C3A9896}" srcOrd="0" destOrd="0" presId="urn:microsoft.com/office/officeart/2005/8/layout/orgChart1"/>
    <dgm:cxn modelId="{735F2313-977C-4252-963E-82BD7863A22D}" type="presParOf" srcId="{85419D11-CEF8-4A64-AC10-E91466E3FD9E}" destId="{89248DBB-A8FE-4C4B-8FB0-31ADA72F9DC7}" srcOrd="1" destOrd="0" presId="urn:microsoft.com/office/officeart/2005/8/layout/orgChart1"/>
    <dgm:cxn modelId="{3A35664D-906A-4A4D-A1D1-C200A5FF0E36}" type="presParOf" srcId="{3817B192-284B-44B7-8220-CE958DB88018}" destId="{FFB5DF68-F2BB-404A-8965-241148A0A2E0}" srcOrd="1" destOrd="0" presId="urn:microsoft.com/office/officeart/2005/8/layout/orgChart1"/>
    <dgm:cxn modelId="{90F75028-E112-43AC-871B-033FFD61BAEF}" type="presParOf" srcId="{FFB5DF68-F2BB-404A-8965-241148A0A2E0}" destId="{D68B7273-3DE6-4DE2-B211-7DFC7CF94759}" srcOrd="0" destOrd="0" presId="urn:microsoft.com/office/officeart/2005/8/layout/orgChart1"/>
    <dgm:cxn modelId="{B4F296EF-C08C-44ED-BA5C-7F9CD862E878}" type="presParOf" srcId="{FFB5DF68-F2BB-404A-8965-241148A0A2E0}" destId="{6C058647-1FF7-4A2E-BE67-782A279FF53D}" srcOrd="1" destOrd="0" presId="urn:microsoft.com/office/officeart/2005/8/layout/orgChart1"/>
    <dgm:cxn modelId="{EA50EC71-4EDA-4BE7-959F-A0080424F0A9}" type="presParOf" srcId="{6C058647-1FF7-4A2E-BE67-782A279FF53D}" destId="{60BA8B84-D2CD-46DD-AAAC-AA5D91512632}" srcOrd="0" destOrd="0" presId="urn:microsoft.com/office/officeart/2005/8/layout/orgChart1"/>
    <dgm:cxn modelId="{8E28E22E-3A39-4830-ACB7-42C4C499F7A6}" type="presParOf" srcId="{60BA8B84-D2CD-46DD-AAAC-AA5D91512632}" destId="{79CADF17-BC97-4186-8B9B-3D078B6E4A1B}" srcOrd="0" destOrd="0" presId="urn:microsoft.com/office/officeart/2005/8/layout/orgChart1"/>
    <dgm:cxn modelId="{B8C49685-C4B8-4CC9-9836-B0A7EA2F1127}" type="presParOf" srcId="{60BA8B84-D2CD-46DD-AAAC-AA5D91512632}" destId="{DA8EEE76-0996-4BE5-AFD0-A0044D49B88B}" srcOrd="1" destOrd="0" presId="urn:microsoft.com/office/officeart/2005/8/layout/orgChart1"/>
    <dgm:cxn modelId="{1AD2A157-D471-42A8-B5EF-39EE577C3354}" type="presParOf" srcId="{6C058647-1FF7-4A2E-BE67-782A279FF53D}" destId="{0C246929-199F-434E-9F54-1D6510E27D0C}" srcOrd="1" destOrd="0" presId="urn:microsoft.com/office/officeart/2005/8/layout/orgChart1"/>
    <dgm:cxn modelId="{8BF90C02-C473-45F4-A255-4AAA997A1746}" type="presParOf" srcId="{6C058647-1FF7-4A2E-BE67-782A279FF53D}" destId="{C2F713D6-4B2D-4CC6-AD27-5F6320AC910A}" srcOrd="2" destOrd="0" presId="urn:microsoft.com/office/officeart/2005/8/layout/orgChart1"/>
    <dgm:cxn modelId="{EA68388B-EC93-4D4D-B2A5-2C3B58608633}" type="presParOf" srcId="{FFB5DF68-F2BB-404A-8965-241148A0A2E0}" destId="{69271589-AE7F-4827-949C-909F0FAA330F}" srcOrd="2" destOrd="0" presId="urn:microsoft.com/office/officeart/2005/8/layout/orgChart1"/>
    <dgm:cxn modelId="{4A924BC9-F89A-4F6E-B0DD-F729F2BE6A44}" type="presParOf" srcId="{FFB5DF68-F2BB-404A-8965-241148A0A2E0}" destId="{0FF4C1B8-4D1D-435A-B0E1-C79773A0671D}" srcOrd="3" destOrd="0" presId="urn:microsoft.com/office/officeart/2005/8/layout/orgChart1"/>
    <dgm:cxn modelId="{805A495A-54B5-4F3C-A2F7-3B2DA49FA4D9}" type="presParOf" srcId="{0FF4C1B8-4D1D-435A-B0E1-C79773A0671D}" destId="{F8548EC8-6AD8-41CE-8397-528B71179809}" srcOrd="0" destOrd="0" presId="urn:microsoft.com/office/officeart/2005/8/layout/orgChart1"/>
    <dgm:cxn modelId="{353E12A3-2EF4-4296-9766-BB3A9C65F285}" type="presParOf" srcId="{F8548EC8-6AD8-41CE-8397-528B71179809}" destId="{A24B81DB-EB1E-42B7-A1B2-0AAFCFBC348E}" srcOrd="0" destOrd="0" presId="urn:microsoft.com/office/officeart/2005/8/layout/orgChart1"/>
    <dgm:cxn modelId="{78027E43-B34E-4C5D-84DE-7EAF89791AD7}" type="presParOf" srcId="{F8548EC8-6AD8-41CE-8397-528B71179809}" destId="{ACF943F2-4CEE-4DBA-BD1F-4E6D362A3BB6}" srcOrd="1" destOrd="0" presId="urn:microsoft.com/office/officeart/2005/8/layout/orgChart1"/>
    <dgm:cxn modelId="{488C2C82-D62B-4BD0-B6FB-1336220D33E7}" type="presParOf" srcId="{0FF4C1B8-4D1D-435A-B0E1-C79773A0671D}" destId="{43E1B5E5-3D7C-49DD-995F-273775F2E92D}" srcOrd="1" destOrd="0" presId="urn:microsoft.com/office/officeart/2005/8/layout/orgChart1"/>
    <dgm:cxn modelId="{E0DC48BD-5AA0-49D0-835A-CC529C02448B}" type="presParOf" srcId="{0FF4C1B8-4D1D-435A-B0E1-C79773A0671D}" destId="{C2500586-6EBB-4610-8430-F4F428CDAE01}" srcOrd="2" destOrd="0" presId="urn:microsoft.com/office/officeart/2005/8/layout/orgChart1"/>
    <dgm:cxn modelId="{EB2B60FE-2B8C-49C2-9315-0307722ECFA4}" type="presParOf" srcId="{FFB5DF68-F2BB-404A-8965-241148A0A2E0}" destId="{36FDEE3C-96DA-4687-9AD8-F6A4D81B2A2B}" srcOrd="4" destOrd="0" presId="urn:microsoft.com/office/officeart/2005/8/layout/orgChart1"/>
    <dgm:cxn modelId="{A6D7E8CF-BF82-4E43-9499-6FE95CAC0B3D}" type="presParOf" srcId="{FFB5DF68-F2BB-404A-8965-241148A0A2E0}" destId="{443D85BE-0B60-4EA3-9E44-349BF5660EE6}" srcOrd="5" destOrd="0" presId="urn:microsoft.com/office/officeart/2005/8/layout/orgChart1"/>
    <dgm:cxn modelId="{199F4A73-67C3-4233-97FB-D9EDC1210BA1}" type="presParOf" srcId="{443D85BE-0B60-4EA3-9E44-349BF5660EE6}" destId="{A78E3089-9545-4F30-A6D8-EDC9CD9F4474}" srcOrd="0" destOrd="0" presId="urn:microsoft.com/office/officeart/2005/8/layout/orgChart1"/>
    <dgm:cxn modelId="{36A3670B-EE55-45E1-B73C-EEA378B45967}" type="presParOf" srcId="{A78E3089-9545-4F30-A6D8-EDC9CD9F4474}" destId="{337CDAF1-A9D7-4712-8E13-B6514F124C62}" srcOrd="0" destOrd="0" presId="urn:microsoft.com/office/officeart/2005/8/layout/orgChart1"/>
    <dgm:cxn modelId="{C6F19ED6-F457-43E2-AA20-992796D0738A}" type="presParOf" srcId="{A78E3089-9545-4F30-A6D8-EDC9CD9F4474}" destId="{5425DC3C-1645-4342-9281-CC9B34DD6AE9}" srcOrd="1" destOrd="0" presId="urn:microsoft.com/office/officeart/2005/8/layout/orgChart1"/>
    <dgm:cxn modelId="{E389CA5D-0E48-43E8-B801-AF9380CB1DFF}" type="presParOf" srcId="{443D85BE-0B60-4EA3-9E44-349BF5660EE6}" destId="{A76206B7-CFD2-4F7E-91B0-274E86EA74A9}" srcOrd="1" destOrd="0" presId="urn:microsoft.com/office/officeart/2005/8/layout/orgChart1"/>
    <dgm:cxn modelId="{F7AF3440-E35A-420C-B069-A9A037073D3F}" type="presParOf" srcId="{443D85BE-0B60-4EA3-9E44-349BF5660EE6}" destId="{E8E3985C-524E-4D64-AD50-E29E3D2961B9}" srcOrd="2" destOrd="0" presId="urn:microsoft.com/office/officeart/2005/8/layout/orgChart1"/>
    <dgm:cxn modelId="{6298BF1D-B00A-425A-89BA-E1AE8833CDF4}" type="presParOf" srcId="{3817B192-284B-44B7-8220-CE958DB88018}" destId="{BBB17727-43A7-4C3C-9650-58FAE148A806}" srcOrd="2" destOrd="0" presId="urn:microsoft.com/office/officeart/2005/8/layout/orgChart1"/>
    <dgm:cxn modelId="{A564B49C-9710-454E-AB05-65E711D328BE}" type="presParOf" srcId="{BBB17727-43A7-4C3C-9650-58FAE148A806}" destId="{552E4CAE-29DE-449C-80F8-1F759F8D191A}" srcOrd="0" destOrd="0" presId="urn:microsoft.com/office/officeart/2005/8/layout/orgChart1"/>
    <dgm:cxn modelId="{F164EFDA-65AF-49C5-ABBD-36FF5D640041}" type="presParOf" srcId="{BBB17727-43A7-4C3C-9650-58FAE148A806}" destId="{E362863D-D6A3-4093-964F-64D79B591BAB}" srcOrd="1" destOrd="0" presId="urn:microsoft.com/office/officeart/2005/8/layout/orgChart1"/>
    <dgm:cxn modelId="{9C8A2679-72DA-4248-A2D0-4859F1BA7DF9}" type="presParOf" srcId="{E362863D-D6A3-4093-964F-64D79B591BAB}" destId="{5925E9FD-29E9-4D57-AE84-8E3B1E9EC801}" srcOrd="0" destOrd="0" presId="urn:microsoft.com/office/officeart/2005/8/layout/orgChart1"/>
    <dgm:cxn modelId="{C26D537C-B847-41A6-9B26-94DDE7BAE4B1}" type="presParOf" srcId="{5925E9FD-29E9-4D57-AE84-8E3B1E9EC801}" destId="{115B06AA-D76F-4D48-ACFB-0398212247A4}" srcOrd="0" destOrd="0" presId="urn:microsoft.com/office/officeart/2005/8/layout/orgChart1"/>
    <dgm:cxn modelId="{9EC0CCAE-E54A-4E04-9FEE-17349BB0C93F}" type="presParOf" srcId="{5925E9FD-29E9-4D57-AE84-8E3B1E9EC801}" destId="{4E75FBED-5AFA-474F-BA76-F310EC1E1349}" srcOrd="1" destOrd="0" presId="urn:microsoft.com/office/officeart/2005/8/layout/orgChart1"/>
    <dgm:cxn modelId="{37BCC97F-ED15-430D-8EA3-7B9E9DA795A3}" type="presParOf" srcId="{E362863D-D6A3-4093-964F-64D79B591BAB}" destId="{9DD89D8B-AFE6-4548-A209-46E9B478786F}" srcOrd="1" destOrd="0" presId="urn:microsoft.com/office/officeart/2005/8/layout/orgChart1"/>
    <dgm:cxn modelId="{26E37FAC-35DE-42D6-B8F2-84405FD9D679}" type="presParOf" srcId="{E362863D-D6A3-4093-964F-64D79B591BAB}" destId="{44F1EB1B-6DC2-4F1C-A9FA-D5226F39CD7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FD2884-402B-48C7-95CD-D4C2E7DCE20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L"/>
        </a:p>
      </dgm:t>
    </dgm:pt>
    <dgm:pt modelId="{16EEE105-95A8-4054-9BD9-6C14BC49F8FF}">
      <dgm:prSet phldrT="[Text]"/>
      <dgm:spPr/>
      <dgm:t>
        <a:bodyPr/>
        <a:lstStyle/>
        <a:p>
          <a:r>
            <a:rPr lang="en-GB" dirty="0"/>
            <a:t>Class</a:t>
          </a:r>
          <a:br>
            <a:rPr lang="en-GB" dirty="0"/>
          </a:br>
          <a:r>
            <a:rPr lang="en-GB" dirty="0"/>
            <a:t>(Pushbutton)</a:t>
          </a:r>
          <a:endParaRPr lang="en-IL" dirty="0"/>
        </a:p>
      </dgm:t>
    </dgm:pt>
    <dgm:pt modelId="{8089B977-0231-49C8-9677-2CFED27355D1}" type="parTrans" cxnId="{421D24C6-7A08-4FBC-B182-D7AE73E16E77}">
      <dgm:prSet/>
      <dgm:spPr/>
      <dgm:t>
        <a:bodyPr/>
        <a:lstStyle/>
        <a:p>
          <a:endParaRPr lang="en-IL"/>
        </a:p>
      </dgm:t>
    </dgm:pt>
    <dgm:pt modelId="{5A3D6D0F-1788-41E8-85D0-289F7D07A872}" type="sibTrans" cxnId="{421D24C6-7A08-4FBC-B182-D7AE73E16E77}">
      <dgm:prSet/>
      <dgm:spPr/>
      <dgm:t>
        <a:bodyPr/>
        <a:lstStyle/>
        <a:p>
          <a:endParaRPr lang="en-IL"/>
        </a:p>
      </dgm:t>
    </dgm:pt>
    <dgm:pt modelId="{7DE48F7C-C569-4DB3-B830-671FE1727FBE}">
      <dgm:prSet phldrT="[Text]"/>
      <dgm:spPr/>
      <dgm:t>
        <a:bodyPr/>
        <a:lstStyle/>
        <a:p>
          <a:pPr algn="ctr"/>
          <a:r>
            <a:rPr lang="en-GB" dirty="0"/>
            <a:t>Private members</a:t>
          </a:r>
        </a:p>
        <a:p>
          <a:pPr algn="l"/>
          <a:r>
            <a:rPr lang="en-GB" dirty="0"/>
            <a:t>- </a:t>
          </a:r>
          <a:r>
            <a:rPr lang="en-GB" dirty="0" err="1"/>
            <a:t>counter_value</a:t>
          </a:r>
          <a:r>
            <a:rPr lang="en-GB" dirty="0"/>
            <a:t>;</a:t>
          </a:r>
        </a:p>
        <a:p>
          <a:pPr algn="l"/>
          <a:r>
            <a:rPr lang="en-GB" dirty="0"/>
            <a:t>- </a:t>
          </a:r>
          <a:r>
            <a:rPr lang="en-GB" dirty="0" err="1"/>
            <a:t>Debounce_duration</a:t>
          </a:r>
          <a:r>
            <a:rPr lang="en-GB" dirty="0"/>
            <a:t>;</a:t>
          </a:r>
        </a:p>
        <a:p>
          <a:pPr algn="l"/>
          <a:r>
            <a:rPr lang="en-GB" dirty="0"/>
            <a:t>- </a:t>
          </a:r>
          <a:r>
            <a:rPr lang="en-GB" dirty="0" err="1"/>
            <a:t>toggle_value</a:t>
          </a:r>
          <a:r>
            <a:rPr lang="en-GB" dirty="0"/>
            <a:t>;</a:t>
          </a:r>
        </a:p>
        <a:p>
          <a:pPr algn="l"/>
          <a:r>
            <a:rPr lang="en-GB" dirty="0"/>
            <a:t>- </a:t>
          </a:r>
          <a:r>
            <a:rPr lang="en-GB" dirty="0" err="1"/>
            <a:t>lastDebounce</a:t>
          </a:r>
          <a:r>
            <a:rPr lang="en-GB" dirty="0"/>
            <a:t>;</a:t>
          </a:r>
        </a:p>
        <a:p>
          <a:pPr algn="l"/>
          <a:r>
            <a:rPr lang="en-GB" dirty="0"/>
            <a:t>- </a:t>
          </a:r>
          <a:r>
            <a:rPr lang="en-GB" dirty="0" err="1"/>
            <a:t>buttonState</a:t>
          </a:r>
          <a:r>
            <a:rPr lang="en-GB" dirty="0"/>
            <a:t>;</a:t>
          </a:r>
          <a:br>
            <a:rPr lang="en-GB" dirty="0"/>
          </a:br>
          <a:endParaRPr lang="en-IL" dirty="0"/>
        </a:p>
      </dgm:t>
    </dgm:pt>
    <dgm:pt modelId="{40D112E1-C1D3-4BB7-9D7F-62E273A11B8C}" type="parTrans" cxnId="{2D425D48-989F-4323-B8B9-6132E5A7D1F3}">
      <dgm:prSet/>
      <dgm:spPr/>
      <dgm:t>
        <a:bodyPr/>
        <a:lstStyle/>
        <a:p>
          <a:endParaRPr lang="en-IL"/>
        </a:p>
      </dgm:t>
    </dgm:pt>
    <dgm:pt modelId="{621995CE-4EBE-49FA-BEB5-A2CE9B45B698}" type="sibTrans" cxnId="{2D425D48-989F-4323-B8B9-6132E5A7D1F3}">
      <dgm:prSet/>
      <dgm:spPr/>
      <dgm:t>
        <a:bodyPr/>
        <a:lstStyle/>
        <a:p>
          <a:endParaRPr lang="en-IL"/>
        </a:p>
      </dgm:t>
    </dgm:pt>
    <dgm:pt modelId="{92B40D94-7F90-4873-9B13-4EE39164E5D2}" type="asst">
      <dgm:prSet phldrT="[Text]"/>
      <dgm:spPr/>
      <dgm:t>
        <a:bodyPr/>
        <a:lstStyle/>
        <a:p>
          <a:r>
            <a:rPr lang="en-GB" dirty="0"/>
            <a:t>Constructor </a:t>
          </a:r>
        </a:p>
        <a:p>
          <a:r>
            <a:rPr lang="en-GB" dirty="0"/>
            <a:t>(Pin number)</a:t>
          </a:r>
        </a:p>
      </dgm:t>
    </dgm:pt>
    <dgm:pt modelId="{BC5F6FDD-7480-4C92-98D3-1BA6C4B96B2F}" type="parTrans" cxnId="{E426037E-EDC0-40A8-9ED9-EC127E2398FE}">
      <dgm:prSet/>
      <dgm:spPr/>
      <dgm:t>
        <a:bodyPr/>
        <a:lstStyle/>
        <a:p>
          <a:endParaRPr lang="en-IL"/>
        </a:p>
      </dgm:t>
    </dgm:pt>
    <dgm:pt modelId="{E38A8412-44BA-4562-8A47-EE1C54CD9594}" type="sibTrans" cxnId="{E426037E-EDC0-40A8-9ED9-EC127E2398FE}">
      <dgm:prSet/>
      <dgm:spPr/>
      <dgm:t>
        <a:bodyPr/>
        <a:lstStyle/>
        <a:p>
          <a:endParaRPr lang="en-IL"/>
        </a:p>
      </dgm:t>
    </dgm:pt>
    <dgm:pt modelId="{80297A34-2148-446F-B7DE-353CEB3EFEF2}">
      <dgm:prSet phldrT="[Text]"/>
      <dgm:spPr/>
      <dgm:t>
        <a:bodyPr/>
        <a:lstStyle/>
        <a:p>
          <a:pPr algn="ctr"/>
          <a:r>
            <a:rPr lang="en-GB" dirty="0"/>
            <a:t>Public members</a:t>
          </a:r>
        </a:p>
        <a:p>
          <a:pPr algn="l"/>
          <a:r>
            <a:rPr lang="en-GB" dirty="0"/>
            <a:t>- initialize()</a:t>
          </a:r>
        </a:p>
        <a:p>
          <a:pPr algn="l"/>
          <a:r>
            <a:rPr lang="en-GB" dirty="0"/>
            <a:t>- read()</a:t>
          </a:r>
        </a:p>
        <a:p>
          <a:pPr algn="l"/>
          <a:r>
            <a:rPr lang="en-GB" dirty="0"/>
            <a:t>- </a:t>
          </a:r>
          <a:r>
            <a:rPr lang="en-GB" dirty="0" err="1"/>
            <a:t>change_of_state</a:t>
          </a:r>
          <a:r>
            <a:rPr lang="en-GB" dirty="0"/>
            <a:t>()</a:t>
          </a:r>
        </a:p>
        <a:p>
          <a:pPr algn="l"/>
          <a:r>
            <a:rPr lang="en-GB" dirty="0"/>
            <a:t>- toggle()</a:t>
          </a:r>
        </a:p>
        <a:p>
          <a:pPr algn="l"/>
          <a:r>
            <a:rPr lang="en-GB" dirty="0"/>
            <a:t>- clickers()</a:t>
          </a:r>
          <a:endParaRPr lang="en-IL" dirty="0"/>
        </a:p>
      </dgm:t>
    </dgm:pt>
    <dgm:pt modelId="{D1DE04E2-49CB-43F5-B3D5-B0D039DE8F20}" type="parTrans" cxnId="{F50E68C2-8C07-4110-98AA-161D9F92FBDA}">
      <dgm:prSet/>
      <dgm:spPr/>
      <dgm:t>
        <a:bodyPr/>
        <a:lstStyle/>
        <a:p>
          <a:endParaRPr lang="en-IL"/>
        </a:p>
      </dgm:t>
    </dgm:pt>
    <dgm:pt modelId="{19029C3E-7C7C-41DD-9258-34D2BCC98349}" type="sibTrans" cxnId="{F50E68C2-8C07-4110-98AA-161D9F92FBDA}">
      <dgm:prSet/>
      <dgm:spPr/>
      <dgm:t>
        <a:bodyPr/>
        <a:lstStyle/>
        <a:p>
          <a:endParaRPr lang="en-IL"/>
        </a:p>
      </dgm:t>
    </dgm:pt>
    <dgm:pt modelId="{873110ED-7B7F-4D9F-B349-73B55FF3EC69}" type="pres">
      <dgm:prSet presAssocID="{BFFD2884-402B-48C7-95CD-D4C2E7DCE201}" presName="hierChild1" presStyleCnt="0">
        <dgm:presLayoutVars>
          <dgm:orgChart val="1"/>
          <dgm:chPref val="1"/>
          <dgm:dir/>
          <dgm:animOne val="branch"/>
          <dgm:animLvl val="lvl"/>
          <dgm:resizeHandles/>
        </dgm:presLayoutVars>
      </dgm:prSet>
      <dgm:spPr/>
    </dgm:pt>
    <dgm:pt modelId="{3817B192-284B-44B7-8220-CE958DB88018}" type="pres">
      <dgm:prSet presAssocID="{16EEE105-95A8-4054-9BD9-6C14BC49F8FF}" presName="hierRoot1" presStyleCnt="0">
        <dgm:presLayoutVars>
          <dgm:hierBranch val="init"/>
        </dgm:presLayoutVars>
      </dgm:prSet>
      <dgm:spPr/>
    </dgm:pt>
    <dgm:pt modelId="{85419D11-CEF8-4A64-AC10-E91466E3FD9E}" type="pres">
      <dgm:prSet presAssocID="{16EEE105-95A8-4054-9BD9-6C14BC49F8FF}" presName="rootComposite1" presStyleCnt="0"/>
      <dgm:spPr/>
    </dgm:pt>
    <dgm:pt modelId="{341092FC-4E0A-4274-8F56-79802C3A9896}" type="pres">
      <dgm:prSet presAssocID="{16EEE105-95A8-4054-9BD9-6C14BC49F8FF}" presName="rootText1" presStyleLbl="node0" presStyleIdx="0" presStyleCnt="1">
        <dgm:presLayoutVars>
          <dgm:chPref val="3"/>
        </dgm:presLayoutVars>
      </dgm:prSet>
      <dgm:spPr/>
    </dgm:pt>
    <dgm:pt modelId="{89248DBB-A8FE-4C4B-8FB0-31ADA72F9DC7}" type="pres">
      <dgm:prSet presAssocID="{16EEE105-95A8-4054-9BD9-6C14BC49F8FF}" presName="rootConnector1" presStyleLbl="node1" presStyleIdx="0" presStyleCnt="0"/>
      <dgm:spPr/>
    </dgm:pt>
    <dgm:pt modelId="{FFB5DF68-F2BB-404A-8965-241148A0A2E0}" type="pres">
      <dgm:prSet presAssocID="{16EEE105-95A8-4054-9BD9-6C14BC49F8FF}" presName="hierChild2" presStyleCnt="0"/>
      <dgm:spPr/>
    </dgm:pt>
    <dgm:pt modelId="{D68B7273-3DE6-4DE2-B211-7DFC7CF94759}" type="pres">
      <dgm:prSet presAssocID="{40D112E1-C1D3-4BB7-9D7F-62E273A11B8C}" presName="Name37" presStyleLbl="parChTrans1D2" presStyleIdx="0" presStyleCnt="3"/>
      <dgm:spPr/>
    </dgm:pt>
    <dgm:pt modelId="{6C058647-1FF7-4A2E-BE67-782A279FF53D}" type="pres">
      <dgm:prSet presAssocID="{7DE48F7C-C569-4DB3-B830-671FE1727FBE}" presName="hierRoot2" presStyleCnt="0">
        <dgm:presLayoutVars>
          <dgm:hierBranch val="init"/>
        </dgm:presLayoutVars>
      </dgm:prSet>
      <dgm:spPr/>
    </dgm:pt>
    <dgm:pt modelId="{60BA8B84-D2CD-46DD-AAAC-AA5D91512632}" type="pres">
      <dgm:prSet presAssocID="{7DE48F7C-C569-4DB3-B830-671FE1727FBE}" presName="rootComposite" presStyleCnt="0"/>
      <dgm:spPr/>
    </dgm:pt>
    <dgm:pt modelId="{79CADF17-BC97-4186-8B9B-3D078B6E4A1B}" type="pres">
      <dgm:prSet presAssocID="{7DE48F7C-C569-4DB3-B830-671FE1727FBE}" presName="rootText" presStyleLbl="node2" presStyleIdx="0" presStyleCnt="2" custScaleX="164465" custScaleY="191382" custLinFactNeighborX="-34172" custLinFactNeighborY="-51421">
        <dgm:presLayoutVars>
          <dgm:chPref val="3"/>
        </dgm:presLayoutVars>
      </dgm:prSet>
      <dgm:spPr/>
    </dgm:pt>
    <dgm:pt modelId="{DA8EEE76-0996-4BE5-AFD0-A0044D49B88B}" type="pres">
      <dgm:prSet presAssocID="{7DE48F7C-C569-4DB3-B830-671FE1727FBE}" presName="rootConnector" presStyleLbl="node2" presStyleIdx="0" presStyleCnt="2"/>
      <dgm:spPr/>
    </dgm:pt>
    <dgm:pt modelId="{0C246929-199F-434E-9F54-1D6510E27D0C}" type="pres">
      <dgm:prSet presAssocID="{7DE48F7C-C569-4DB3-B830-671FE1727FBE}" presName="hierChild4" presStyleCnt="0"/>
      <dgm:spPr/>
    </dgm:pt>
    <dgm:pt modelId="{C2F713D6-4B2D-4CC6-AD27-5F6320AC910A}" type="pres">
      <dgm:prSet presAssocID="{7DE48F7C-C569-4DB3-B830-671FE1727FBE}" presName="hierChild5" presStyleCnt="0"/>
      <dgm:spPr/>
    </dgm:pt>
    <dgm:pt modelId="{8775A365-DE3F-422B-AE58-E767B06E9BAE}" type="pres">
      <dgm:prSet presAssocID="{D1DE04E2-49CB-43F5-B3D5-B0D039DE8F20}" presName="Name37" presStyleLbl="parChTrans1D2" presStyleIdx="1" presStyleCnt="3"/>
      <dgm:spPr/>
    </dgm:pt>
    <dgm:pt modelId="{1D49004E-A88B-4EDD-9F79-72EDAFC63A5C}" type="pres">
      <dgm:prSet presAssocID="{80297A34-2148-446F-B7DE-353CEB3EFEF2}" presName="hierRoot2" presStyleCnt="0">
        <dgm:presLayoutVars>
          <dgm:hierBranch val="init"/>
        </dgm:presLayoutVars>
      </dgm:prSet>
      <dgm:spPr/>
    </dgm:pt>
    <dgm:pt modelId="{67B7FF1B-AE09-4567-AE83-CE445637CA7B}" type="pres">
      <dgm:prSet presAssocID="{80297A34-2148-446F-B7DE-353CEB3EFEF2}" presName="rootComposite" presStyleCnt="0"/>
      <dgm:spPr/>
    </dgm:pt>
    <dgm:pt modelId="{8BBF7BD3-CFAF-4AB1-968C-7C941743EAEF}" type="pres">
      <dgm:prSet presAssocID="{80297A34-2148-446F-B7DE-353CEB3EFEF2}" presName="rootText" presStyleLbl="node2" presStyleIdx="1" presStyleCnt="2" custScaleX="149250" custScaleY="194846" custLinFactNeighborX="9341" custLinFactNeighborY="-51198">
        <dgm:presLayoutVars>
          <dgm:chPref val="3"/>
        </dgm:presLayoutVars>
      </dgm:prSet>
      <dgm:spPr/>
    </dgm:pt>
    <dgm:pt modelId="{090291A3-DEAC-458A-A8ED-0C973217281A}" type="pres">
      <dgm:prSet presAssocID="{80297A34-2148-446F-B7DE-353CEB3EFEF2}" presName="rootConnector" presStyleLbl="node2" presStyleIdx="1" presStyleCnt="2"/>
      <dgm:spPr/>
    </dgm:pt>
    <dgm:pt modelId="{D027B3EF-00BB-4BE5-971D-8F0058CAD3A9}" type="pres">
      <dgm:prSet presAssocID="{80297A34-2148-446F-B7DE-353CEB3EFEF2}" presName="hierChild4" presStyleCnt="0"/>
      <dgm:spPr/>
    </dgm:pt>
    <dgm:pt modelId="{EBAD98EE-7123-4AB2-946A-7E200023EEE1}" type="pres">
      <dgm:prSet presAssocID="{80297A34-2148-446F-B7DE-353CEB3EFEF2}" presName="hierChild5" presStyleCnt="0"/>
      <dgm:spPr/>
    </dgm:pt>
    <dgm:pt modelId="{BBB17727-43A7-4C3C-9650-58FAE148A806}" type="pres">
      <dgm:prSet presAssocID="{16EEE105-95A8-4054-9BD9-6C14BC49F8FF}" presName="hierChild3" presStyleCnt="0"/>
      <dgm:spPr/>
    </dgm:pt>
    <dgm:pt modelId="{552E4CAE-29DE-449C-80F8-1F759F8D191A}" type="pres">
      <dgm:prSet presAssocID="{BC5F6FDD-7480-4C92-98D3-1BA6C4B96B2F}" presName="Name111" presStyleLbl="parChTrans1D2" presStyleIdx="2" presStyleCnt="3"/>
      <dgm:spPr/>
    </dgm:pt>
    <dgm:pt modelId="{E362863D-D6A3-4093-964F-64D79B591BAB}" type="pres">
      <dgm:prSet presAssocID="{92B40D94-7F90-4873-9B13-4EE39164E5D2}" presName="hierRoot3" presStyleCnt="0">
        <dgm:presLayoutVars>
          <dgm:hierBranch val="init"/>
        </dgm:presLayoutVars>
      </dgm:prSet>
      <dgm:spPr/>
    </dgm:pt>
    <dgm:pt modelId="{5925E9FD-29E9-4D57-AE84-8E3B1E9EC801}" type="pres">
      <dgm:prSet presAssocID="{92B40D94-7F90-4873-9B13-4EE39164E5D2}" presName="rootComposite3" presStyleCnt="0"/>
      <dgm:spPr/>
    </dgm:pt>
    <dgm:pt modelId="{115B06AA-D76F-4D48-ACFB-0398212247A4}" type="pres">
      <dgm:prSet presAssocID="{92B40D94-7F90-4873-9B13-4EE39164E5D2}" presName="rootText3" presStyleLbl="asst1" presStyleIdx="0" presStyleCnt="1" custLinFactNeighborX="-55215" custLinFactNeighborY="-56616">
        <dgm:presLayoutVars>
          <dgm:chPref val="3"/>
        </dgm:presLayoutVars>
      </dgm:prSet>
      <dgm:spPr/>
    </dgm:pt>
    <dgm:pt modelId="{4E75FBED-5AFA-474F-BA76-F310EC1E1349}" type="pres">
      <dgm:prSet presAssocID="{92B40D94-7F90-4873-9B13-4EE39164E5D2}" presName="rootConnector3" presStyleLbl="asst1" presStyleIdx="0" presStyleCnt="1"/>
      <dgm:spPr/>
    </dgm:pt>
    <dgm:pt modelId="{9DD89D8B-AFE6-4548-A209-46E9B478786F}" type="pres">
      <dgm:prSet presAssocID="{92B40D94-7F90-4873-9B13-4EE39164E5D2}" presName="hierChild6" presStyleCnt="0"/>
      <dgm:spPr/>
    </dgm:pt>
    <dgm:pt modelId="{44F1EB1B-6DC2-4F1C-A9FA-D5226F39CD79}" type="pres">
      <dgm:prSet presAssocID="{92B40D94-7F90-4873-9B13-4EE39164E5D2}" presName="hierChild7" presStyleCnt="0"/>
      <dgm:spPr/>
    </dgm:pt>
  </dgm:ptLst>
  <dgm:cxnLst>
    <dgm:cxn modelId="{630FE108-1511-453E-BF11-446B541CAAB9}" type="presOf" srcId="{D1DE04E2-49CB-43F5-B3D5-B0D039DE8F20}" destId="{8775A365-DE3F-422B-AE58-E767B06E9BAE}" srcOrd="0" destOrd="0" presId="urn:microsoft.com/office/officeart/2005/8/layout/orgChart1"/>
    <dgm:cxn modelId="{4E284A12-3600-4A19-BE49-2C6F2F0826A0}" type="presOf" srcId="{16EEE105-95A8-4054-9BD9-6C14BC49F8FF}" destId="{341092FC-4E0A-4274-8F56-79802C3A9896}" srcOrd="0" destOrd="0" presId="urn:microsoft.com/office/officeart/2005/8/layout/orgChart1"/>
    <dgm:cxn modelId="{42BB0F1A-04ED-4F87-B022-1F9A86E95FE2}" type="presOf" srcId="{7DE48F7C-C569-4DB3-B830-671FE1727FBE}" destId="{79CADF17-BC97-4186-8B9B-3D078B6E4A1B}" srcOrd="0" destOrd="0" presId="urn:microsoft.com/office/officeart/2005/8/layout/orgChart1"/>
    <dgm:cxn modelId="{C16AA21F-938D-4E6A-8501-8737949CDD63}" type="presOf" srcId="{BC5F6FDD-7480-4C92-98D3-1BA6C4B96B2F}" destId="{552E4CAE-29DE-449C-80F8-1F759F8D191A}" srcOrd="0" destOrd="0" presId="urn:microsoft.com/office/officeart/2005/8/layout/orgChart1"/>
    <dgm:cxn modelId="{AA4F8728-9F66-48EF-8CED-ACE6A3A8E16F}" type="presOf" srcId="{80297A34-2148-446F-B7DE-353CEB3EFEF2}" destId="{8BBF7BD3-CFAF-4AB1-968C-7C941743EAEF}" srcOrd="0" destOrd="0" presId="urn:microsoft.com/office/officeart/2005/8/layout/orgChart1"/>
    <dgm:cxn modelId="{D9CF7D34-255C-4FDB-8587-AB8EB4499E7B}" type="presOf" srcId="{40D112E1-C1D3-4BB7-9D7F-62E273A11B8C}" destId="{D68B7273-3DE6-4DE2-B211-7DFC7CF94759}" srcOrd="0" destOrd="0" presId="urn:microsoft.com/office/officeart/2005/8/layout/orgChart1"/>
    <dgm:cxn modelId="{17D01A38-DDBE-4A8D-8F54-42F49D9011B8}" type="presOf" srcId="{16EEE105-95A8-4054-9BD9-6C14BC49F8FF}" destId="{89248DBB-A8FE-4C4B-8FB0-31ADA72F9DC7}" srcOrd="1" destOrd="0" presId="urn:microsoft.com/office/officeart/2005/8/layout/orgChart1"/>
    <dgm:cxn modelId="{ACFDBF38-4D29-4687-A7F9-1C4F43C5983B}" type="presOf" srcId="{92B40D94-7F90-4873-9B13-4EE39164E5D2}" destId="{115B06AA-D76F-4D48-ACFB-0398212247A4}" srcOrd="0" destOrd="0" presId="urn:microsoft.com/office/officeart/2005/8/layout/orgChart1"/>
    <dgm:cxn modelId="{4CE0F839-D408-48F7-829B-4AAB2AEEA17B}" type="presOf" srcId="{92B40D94-7F90-4873-9B13-4EE39164E5D2}" destId="{4E75FBED-5AFA-474F-BA76-F310EC1E1349}" srcOrd="1" destOrd="0" presId="urn:microsoft.com/office/officeart/2005/8/layout/orgChart1"/>
    <dgm:cxn modelId="{2D425D48-989F-4323-B8B9-6132E5A7D1F3}" srcId="{16EEE105-95A8-4054-9BD9-6C14BC49F8FF}" destId="{7DE48F7C-C569-4DB3-B830-671FE1727FBE}" srcOrd="1" destOrd="0" parTransId="{40D112E1-C1D3-4BB7-9D7F-62E273A11B8C}" sibTransId="{621995CE-4EBE-49FA-BEB5-A2CE9B45B698}"/>
    <dgm:cxn modelId="{E426037E-EDC0-40A8-9ED9-EC127E2398FE}" srcId="{16EEE105-95A8-4054-9BD9-6C14BC49F8FF}" destId="{92B40D94-7F90-4873-9B13-4EE39164E5D2}" srcOrd="0" destOrd="0" parTransId="{BC5F6FDD-7480-4C92-98D3-1BA6C4B96B2F}" sibTransId="{E38A8412-44BA-4562-8A47-EE1C54CD9594}"/>
    <dgm:cxn modelId="{CB1C0D87-3582-45F7-A524-51049622571A}" type="presOf" srcId="{7DE48F7C-C569-4DB3-B830-671FE1727FBE}" destId="{DA8EEE76-0996-4BE5-AFD0-A0044D49B88B}" srcOrd="1" destOrd="0" presId="urn:microsoft.com/office/officeart/2005/8/layout/orgChart1"/>
    <dgm:cxn modelId="{F50E68C2-8C07-4110-98AA-161D9F92FBDA}" srcId="{16EEE105-95A8-4054-9BD9-6C14BC49F8FF}" destId="{80297A34-2148-446F-B7DE-353CEB3EFEF2}" srcOrd="2" destOrd="0" parTransId="{D1DE04E2-49CB-43F5-B3D5-B0D039DE8F20}" sibTransId="{19029C3E-7C7C-41DD-9258-34D2BCC98349}"/>
    <dgm:cxn modelId="{421D24C6-7A08-4FBC-B182-D7AE73E16E77}" srcId="{BFFD2884-402B-48C7-95CD-D4C2E7DCE201}" destId="{16EEE105-95A8-4054-9BD9-6C14BC49F8FF}" srcOrd="0" destOrd="0" parTransId="{8089B977-0231-49C8-9677-2CFED27355D1}" sibTransId="{5A3D6D0F-1788-41E8-85D0-289F7D07A872}"/>
    <dgm:cxn modelId="{AD7BCCF0-0499-4EFE-A3C3-594A5B47B1B9}" type="presOf" srcId="{80297A34-2148-446F-B7DE-353CEB3EFEF2}" destId="{090291A3-DEAC-458A-A8ED-0C973217281A}" srcOrd="1" destOrd="0" presId="urn:microsoft.com/office/officeart/2005/8/layout/orgChart1"/>
    <dgm:cxn modelId="{CF0C26F2-B77A-4B26-AE9B-6435876A08A2}" type="presOf" srcId="{BFFD2884-402B-48C7-95CD-D4C2E7DCE201}" destId="{873110ED-7B7F-4D9F-B349-73B55FF3EC69}" srcOrd="0" destOrd="0" presId="urn:microsoft.com/office/officeart/2005/8/layout/orgChart1"/>
    <dgm:cxn modelId="{71A54691-1994-4099-8337-3F7790FF46EE}" type="presParOf" srcId="{873110ED-7B7F-4D9F-B349-73B55FF3EC69}" destId="{3817B192-284B-44B7-8220-CE958DB88018}" srcOrd="0" destOrd="0" presId="urn:microsoft.com/office/officeart/2005/8/layout/orgChart1"/>
    <dgm:cxn modelId="{CB846FE1-8259-4EA0-BAD6-91DC6536DABD}" type="presParOf" srcId="{3817B192-284B-44B7-8220-CE958DB88018}" destId="{85419D11-CEF8-4A64-AC10-E91466E3FD9E}" srcOrd="0" destOrd="0" presId="urn:microsoft.com/office/officeart/2005/8/layout/orgChart1"/>
    <dgm:cxn modelId="{1CB81A9A-8EC2-4817-95CC-861EA69C613F}" type="presParOf" srcId="{85419D11-CEF8-4A64-AC10-E91466E3FD9E}" destId="{341092FC-4E0A-4274-8F56-79802C3A9896}" srcOrd="0" destOrd="0" presId="urn:microsoft.com/office/officeart/2005/8/layout/orgChart1"/>
    <dgm:cxn modelId="{735F2313-977C-4252-963E-82BD7863A22D}" type="presParOf" srcId="{85419D11-CEF8-4A64-AC10-E91466E3FD9E}" destId="{89248DBB-A8FE-4C4B-8FB0-31ADA72F9DC7}" srcOrd="1" destOrd="0" presId="urn:microsoft.com/office/officeart/2005/8/layout/orgChart1"/>
    <dgm:cxn modelId="{3A35664D-906A-4A4D-A1D1-C200A5FF0E36}" type="presParOf" srcId="{3817B192-284B-44B7-8220-CE958DB88018}" destId="{FFB5DF68-F2BB-404A-8965-241148A0A2E0}" srcOrd="1" destOrd="0" presId="urn:microsoft.com/office/officeart/2005/8/layout/orgChart1"/>
    <dgm:cxn modelId="{90F75028-E112-43AC-871B-033FFD61BAEF}" type="presParOf" srcId="{FFB5DF68-F2BB-404A-8965-241148A0A2E0}" destId="{D68B7273-3DE6-4DE2-B211-7DFC7CF94759}" srcOrd="0" destOrd="0" presId="urn:microsoft.com/office/officeart/2005/8/layout/orgChart1"/>
    <dgm:cxn modelId="{B4F296EF-C08C-44ED-BA5C-7F9CD862E878}" type="presParOf" srcId="{FFB5DF68-F2BB-404A-8965-241148A0A2E0}" destId="{6C058647-1FF7-4A2E-BE67-782A279FF53D}" srcOrd="1" destOrd="0" presId="urn:microsoft.com/office/officeart/2005/8/layout/orgChart1"/>
    <dgm:cxn modelId="{EA50EC71-4EDA-4BE7-959F-A0080424F0A9}" type="presParOf" srcId="{6C058647-1FF7-4A2E-BE67-782A279FF53D}" destId="{60BA8B84-D2CD-46DD-AAAC-AA5D91512632}" srcOrd="0" destOrd="0" presId="urn:microsoft.com/office/officeart/2005/8/layout/orgChart1"/>
    <dgm:cxn modelId="{8E28E22E-3A39-4830-ACB7-42C4C499F7A6}" type="presParOf" srcId="{60BA8B84-D2CD-46DD-AAAC-AA5D91512632}" destId="{79CADF17-BC97-4186-8B9B-3D078B6E4A1B}" srcOrd="0" destOrd="0" presId="urn:microsoft.com/office/officeart/2005/8/layout/orgChart1"/>
    <dgm:cxn modelId="{B8C49685-C4B8-4CC9-9836-B0A7EA2F1127}" type="presParOf" srcId="{60BA8B84-D2CD-46DD-AAAC-AA5D91512632}" destId="{DA8EEE76-0996-4BE5-AFD0-A0044D49B88B}" srcOrd="1" destOrd="0" presId="urn:microsoft.com/office/officeart/2005/8/layout/orgChart1"/>
    <dgm:cxn modelId="{1AD2A157-D471-42A8-B5EF-39EE577C3354}" type="presParOf" srcId="{6C058647-1FF7-4A2E-BE67-782A279FF53D}" destId="{0C246929-199F-434E-9F54-1D6510E27D0C}" srcOrd="1" destOrd="0" presId="urn:microsoft.com/office/officeart/2005/8/layout/orgChart1"/>
    <dgm:cxn modelId="{8BF90C02-C473-45F4-A255-4AAA997A1746}" type="presParOf" srcId="{6C058647-1FF7-4A2E-BE67-782A279FF53D}" destId="{C2F713D6-4B2D-4CC6-AD27-5F6320AC910A}" srcOrd="2" destOrd="0" presId="urn:microsoft.com/office/officeart/2005/8/layout/orgChart1"/>
    <dgm:cxn modelId="{3447E19E-58DA-42A0-BB8E-43981E91D035}" type="presParOf" srcId="{FFB5DF68-F2BB-404A-8965-241148A0A2E0}" destId="{8775A365-DE3F-422B-AE58-E767B06E9BAE}" srcOrd="2" destOrd="0" presId="urn:microsoft.com/office/officeart/2005/8/layout/orgChart1"/>
    <dgm:cxn modelId="{74E751CC-F123-44C0-9221-C23C200A511A}" type="presParOf" srcId="{FFB5DF68-F2BB-404A-8965-241148A0A2E0}" destId="{1D49004E-A88B-4EDD-9F79-72EDAFC63A5C}" srcOrd="3" destOrd="0" presId="urn:microsoft.com/office/officeart/2005/8/layout/orgChart1"/>
    <dgm:cxn modelId="{F3E9C670-F912-42DE-A4BC-76CEB0503D8F}" type="presParOf" srcId="{1D49004E-A88B-4EDD-9F79-72EDAFC63A5C}" destId="{67B7FF1B-AE09-4567-AE83-CE445637CA7B}" srcOrd="0" destOrd="0" presId="urn:microsoft.com/office/officeart/2005/8/layout/orgChart1"/>
    <dgm:cxn modelId="{9ADB0E30-B9E0-491A-A905-C86F56DA66C9}" type="presParOf" srcId="{67B7FF1B-AE09-4567-AE83-CE445637CA7B}" destId="{8BBF7BD3-CFAF-4AB1-968C-7C941743EAEF}" srcOrd="0" destOrd="0" presId="urn:microsoft.com/office/officeart/2005/8/layout/orgChart1"/>
    <dgm:cxn modelId="{C71687AE-CABD-478B-B69F-AFC851F06E91}" type="presParOf" srcId="{67B7FF1B-AE09-4567-AE83-CE445637CA7B}" destId="{090291A3-DEAC-458A-A8ED-0C973217281A}" srcOrd="1" destOrd="0" presId="urn:microsoft.com/office/officeart/2005/8/layout/orgChart1"/>
    <dgm:cxn modelId="{6DA6C5BF-960F-4D7C-8671-E7D0C7F98A4B}" type="presParOf" srcId="{1D49004E-A88B-4EDD-9F79-72EDAFC63A5C}" destId="{D027B3EF-00BB-4BE5-971D-8F0058CAD3A9}" srcOrd="1" destOrd="0" presId="urn:microsoft.com/office/officeart/2005/8/layout/orgChart1"/>
    <dgm:cxn modelId="{9B5CCF05-8BB7-4A26-9E80-F02F841D9EA9}" type="presParOf" srcId="{1D49004E-A88B-4EDD-9F79-72EDAFC63A5C}" destId="{EBAD98EE-7123-4AB2-946A-7E200023EEE1}" srcOrd="2" destOrd="0" presId="urn:microsoft.com/office/officeart/2005/8/layout/orgChart1"/>
    <dgm:cxn modelId="{6298BF1D-B00A-425A-89BA-E1AE8833CDF4}" type="presParOf" srcId="{3817B192-284B-44B7-8220-CE958DB88018}" destId="{BBB17727-43A7-4C3C-9650-58FAE148A806}" srcOrd="2" destOrd="0" presId="urn:microsoft.com/office/officeart/2005/8/layout/orgChart1"/>
    <dgm:cxn modelId="{A564B49C-9710-454E-AB05-65E711D328BE}" type="presParOf" srcId="{BBB17727-43A7-4C3C-9650-58FAE148A806}" destId="{552E4CAE-29DE-449C-80F8-1F759F8D191A}" srcOrd="0" destOrd="0" presId="urn:microsoft.com/office/officeart/2005/8/layout/orgChart1"/>
    <dgm:cxn modelId="{F164EFDA-65AF-49C5-ABBD-36FF5D640041}" type="presParOf" srcId="{BBB17727-43A7-4C3C-9650-58FAE148A806}" destId="{E362863D-D6A3-4093-964F-64D79B591BAB}" srcOrd="1" destOrd="0" presId="urn:microsoft.com/office/officeart/2005/8/layout/orgChart1"/>
    <dgm:cxn modelId="{9C8A2679-72DA-4248-A2D0-4859F1BA7DF9}" type="presParOf" srcId="{E362863D-D6A3-4093-964F-64D79B591BAB}" destId="{5925E9FD-29E9-4D57-AE84-8E3B1E9EC801}" srcOrd="0" destOrd="0" presId="urn:microsoft.com/office/officeart/2005/8/layout/orgChart1"/>
    <dgm:cxn modelId="{C26D537C-B847-41A6-9B26-94DDE7BAE4B1}" type="presParOf" srcId="{5925E9FD-29E9-4D57-AE84-8E3B1E9EC801}" destId="{115B06AA-D76F-4D48-ACFB-0398212247A4}" srcOrd="0" destOrd="0" presId="urn:microsoft.com/office/officeart/2005/8/layout/orgChart1"/>
    <dgm:cxn modelId="{9EC0CCAE-E54A-4E04-9FEE-17349BB0C93F}" type="presParOf" srcId="{5925E9FD-29E9-4D57-AE84-8E3B1E9EC801}" destId="{4E75FBED-5AFA-474F-BA76-F310EC1E1349}" srcOrd="1" destOrd="0" presId="urn:microsoft.com/office/officeart/2005/8/layout/orgChart1"/>
    <dgm:cxn modelId="{37BCC97F-ED15-430D-8EA3-7B9E9DA795A3}" type="presParOf" srcId="{E362863D-D6A3-4093-964F-64D79B591BAB}" destId="{9DD89D8B-AFE6-4548-A209-46E9B478786F}" srcOrd="1" destOrd="0" presId="urn:microsoft.com/office/officeart/2005/8/layout/orgChart1"/>
    <dgm:cxn modelId="{26E37FAC-35DE-42D6-B8F2-84405FD9D679}" type="presParOf" srcId="{E362863D-D6A3-4093-964F-64D79B591BAB}" destId="{44F1EB1B-6DC2-4F1C-A9FA-D5226F39C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E4CAE-29DE-449C-80F8-1F759F8D191A}">
      <dsp:nvSpPr>
        <dsp:cNvPr id="0" name=""/>
        <dsp:cNvSpPr/>
      </dsp:nvSpPr>
      <dsp:spPr>
        <a:xfrm>
          <a:off x="5019908" y="1133479"/>
          <a:ext cx="237891" cy="1042189"/>
        </a:xfrm>
        <a:custGeom>
          <a:avLst/>
          <a:gdLst/>
          <a:ahLst/>
          <a:cxnLst/>
          <a:rect l="0" t="0" r="0" b="0"/>
          <a:pathLst>
            <a:path>
              <a:moveTo>
                <a:pt x="237891" y="0"/>
              </a:moveTo>
              <a:lnTo>
                <a:pt x="237891" y="1042189"/>
              </a:lnTo>
              <a:lnTo>
                <a:pt x="0" y="10421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FDEE3C-96DA-4687-9AD8-F6A4D81B2A2B}">
      <dsp:nvSpPr>
        <dsp:cNvPr id="0" name=""/>
        <dsp:cNvSpPr/>
      </dsp:nvSpPr>
      <dsp:spPr>
        <a:xfrm>
          <a:off x="5257800" y="1133479"/>
          <a:ext cx="2741411" cy="2084378"/>
        </a:xfrm>
        <a:custGeom>
          <a:avLst/>
          <a:gdLst/>
          <a:ahLst/>
          <a:cxnLst/>
          <a:rect l="0" t="0" r="0" b="0"/>
          <a:pathLst>
            <a:path>
              <a:moveTo>
                <a:pt x="0" y="0"/>
              </a:moveTo>
              <a:lnTo>
                <a:pt x="0" y="1846487"/>
              </a:lnTo>
              <a:lnTo>
                <a:pt x="2741411" y="1846487"/>
              </a:lnTo>
              <a:lnTo>
                <a:pt x="2741411" y="20843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271589-AE7F-4827-949C-909F0FAA330F}">
      <dsp:nvSpPr>
        <dsp:cNvPr id="0" name=""/>
        <dsp:cNvSpPr/>
      </dsp:nvSpPr>
      <dsp:spPr>
        <a:xfrm>
          <a:off x="5212080" y="1133479"/>
          <a:ext cx="91440" cy="2084378"/>
        </a:xfrm>
        <a:custGeom>
          <a:avLst/>
          <a:gdLst/>
          <a:ahLst/>
          <a:cxnLst/>
          <a:rect l="0" t="0" r="0" b="0"/>
          <a:pathLst>
            <a:path>
              <a:moveTo>
                <a:pt x="45720" y="0"/>
              </a:moveTo>
              <a:lnTo>
                <a:pt x="45720" y="20843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B7273-3DE6-4DE2-B211-7DFC7CF94759}">
      <dsp:nvSpPr>
        <dsp:cNvPr id="0" name=""/>
        <dsp:cNvSpPr/>
      </dsp:nvSpPr>
      <dsp:spPr>
        <a:xfrm>
          <a:off x="2516388" y="1133479"/>
          <a:ext cx="2741411" cy="2084378"/>
        </a:xfrm>
        <a:custGeom>
          <a:avLst/>
          <a:gdLst/>
          <a:ahLst/>
          <a:cxnLst/>
          <a:rect l="0" t="0" r="0" b="0"/>
          <a:pathLst>
            <a:path>
              <a:moveTo>
                <a:pt x="2741411" y="0"/>
              </a:moveTo>
              <a:lnTo>
                <a:pt x="2741411" y="1846487"/>
              </a:lnTo>
              <a:lnTo>
                <a:pt x="0" y="1846487"/>
              </a:lnTo>
              <a:lnTo>
                <a:pt x="0" y="20843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1092FC-4E0A-4274-8F56-79802C3A9896}">
      <dsp:nvSpPr>
        <dsp:cNvPr id="0" name=""/>
        <dsp:cNvSpPr/>
      </dsp:nvSpPr>
      <dsp:spPr>
        <a:xfrm>
          <a:off x="4124985"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Class</a:t>
          </a:r>
          <a:br>
            <a:rPr lang="en-GB" sz="2300" kern="1200" dirty="0"/>
          </a:br>
          <a:r>
            <a:rPr lang="en-GB" sz="2300" kern="1200" dirty="0"/>
            <a:t>(employee)</a:t>
          </a:r>
          <a:endParaRPr lang="en-IL" sz="2300" kern="1200" dirty="0"/>
        </a:p>
      </dsp:txBody>
      <dsp:txXfrm>
        <a:off x="4124985" y="665"/>
        <a:ext cx="2265629" cy="1132814"/>
      </dsp:txXfrm>
    </dsp:sp>
    <dsp:sp modelId="{79CADF17-BC97-4186-8B9B-3D078B6E4A1B}">
      <dsp:nvSpPr>
        <dsp:cNvPr id="0" name=""/>
        <dsp:cNvSpPr/>
      </dsp:nvSpPr>
      <dsp:spPr>
        <a:xfrm>
          <a:off x="1383574"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Access Specifier</a:t>
          </a:r>
          <a:br>
            <a:rPr lang="en-GB" sz="2300" kern="1200" dirty="0"/>
          </a:br>
          <a:r>
            <a:rPr lang="en-GB" sz="2300" kern="1200" dirty="0"/>
            <a:t>(employee salary)</a:t>
          </a:r>
          <a:endParaRPr lang="en-IL" sz="2300" kern="1200" dirty="0"/>
        </a:p>
      </dsp:txBody>
      <dsp:txXfrm>
        <a:off x="1383574" y="3217858"/>
        <a:ext cx="2265629" cy="1132814"/>
      </dsp:txXfrm>
    </dsp:sp>
    <dsp:sp modelId="{A24B81DB-EB1E-42B7-A1B2-0AAFCFBC348E}">
      <dsp:nvSpPr>
        <dsp:cNvPr id="0" name=""/>
        <dsp:cNvSpPr/>
      </dsp:nvSpPr>
      <dsp:spPr>
        <a:xfrm>
          <a:off x="4124985"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Members function</a:t>
          </a:r>
        </a:p>
        <a:p>
          <a:pPr marL="0" lvl="0" indent="0" algn="ctr" defTabSz="1022350">
            <a:lnSpc>
              <a:spcPct val="90000"/>
            </a:lnSpc>
            <a:spcBef>
              <a:spcPct val="0"/>
            </a:spcBef>
            <a:spcAft>
              <a:spcPct val="35000"/>
            </a:spcAft>
            <a:buNone/>
          </a:pPr>
          <a:r>
            <a:rPr lang="en-GB" sz="2300" kern="1200" dirty="0"/>
            <a:t>(department and </a:t>
          </a:r>
          <a:r>
            <a:rPr lang="en-GB" sz="2300" kern="1200" dirty="0" err="1"/>
            <a:t>devision</a:t>
          </a:r>
          <a:r>
            <a:rPr lang="en-GB" sz="2300" kern="1200" dirty="0"/>
            <a:t>)</a:t>
          </a:r>
          <a:endParaRPr lang="en-IL" sz="2300" kern="1200" dirty="0"/>
        </a:p>
      </dsp:txBody>
      <dsp:txXfrm>
        <a:off x="4124985" y="3217858"/>
        <a:ext cx="2265629" cy="1132814"/>
      </dsp:txXfrm>
    </dsp:sp>
    <dsp:sp modelId="{337CDAF1-A9D7-4712-8E13-B6514F124C62}">
      <dsp:nvSpPr>
        <dsp:cNvPr id="0" name=""/>
        <dsp:cNvSpPr/>
      </dsp:nvSpPr>
      <dsp:spPr>
        <a:xfrm>
          <a:off x="6866396"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Data members</a:t>
          </a:r>
          <a:br>
            <a:rPr lang="en-GB" sz="2300" kern="1200" dirty="0"/>
          </a:br>
          <a:r>
            <a:rPr lang="en-GB" sz="2300" kern="1200" dirty="0"/>
            <a:t>(Name and designation)</a:t>
          </a:r>
          <a:endParaRPr lang="en-IL" sz="2300" kern="1200" dirty="0"/>
        </a:p>
      </dsp:txBody>
      <dsp:txXfrm>
        <a:off x="6866396" y="3217858"/>
        <a:ext cx="2265629" cy="1132814"/>
      </dsp:txXfrm>
    </dsp:sp>
    <dsp:sp modelId="{115B06AA-D76F-4D48-ACFB-0398212247A4}">
      <dsp:nvSpPr>
        <dsp:cNvPr id="0" name=""/>
        <dsp:cNvSpPr/>
      </dsp:nvSpPr>
      <dsp:spPr>
        <a:xfrm>
          <a:off x="2754279"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Constructor (parameters)</a:t>
          </a:r>
        </a:p>
      </dsp:txBody>
      <dsp:txXfrm>
        <a:off x="2754279" y="1609261"/>
        <a:ext cx="2265629" cy="1132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E4CAE-29DE-449C-80F8-1F759F8D191A}">
      <dsp:nvSpPr>
        <dsp:cNvPr id="0" name=""/>
        <dsp:cNvSpPr/>
      </dsp:nvSpPr>
      <dsp:spPr>
        <a:xfrm>
          <a:off x="4650969" y="1102339"/>
          <a:ext cx="1445030" cy="389035"/>
        </a:xfrm>
        <a:custGeom>
          <a:avLst/>
          <a:gdLst/>
          <a:ahLst/>
          <a:cxnLst/>
          <a:rect l="0" t="0" r="0" b="0"/>
          <a:pathLst>
            <a:path>
              <a:moveTo>
                <a:pt x="1445030" y="0"/>
              </a:moveTo>
              <a:lnTo>
                <a:pt x="1445030" y="389035"/>
              </a:lnTo>
              <a:lnTo>
                <a:pt x="0" y="3890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75A365-DE3F-422B-AE58-E767B06E9BAE}">
      <dsp:nvSpPr>
        <dsp:cNvPr id="0" name=""/>
        <dsp:cNvSpPr/>
      </dsp:nvSpPr>
      <dsp:spPr>
        <a:xfrm>
          <a:off x="6096000" y="1102339"/>
          <a:ext cx="2244530" cy="1460115"/>
        </a:xfrm>
        <a:custGeom>
          <a:avLst/>
          <a:gdLst/>
          <a:ahLst/>
          <a:cxnLst/>
          <a:rect l="0" t="0" r="0" b="0"/>
          <a:pathLst>
            <a:path>
              <a:moveTo>
                <a:pt x="0" y="0"/>
              </a:moveTo>
              <a:lnTo>
                <a:pt x="0" y="1229226"/>
              </a:lnTo>
              <a:lnTo>
                <a:pt x="2244530" y="1229226"/>
              </a:lnTo>
              <a:lnTo>
                <a:pt x="2244530" y="1460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B7273-3DE6-4DE2-B211-7DFC7CF94759}">
      <dsp:nvSpPr>
        <dsp:cNvPr id="0" name=""/>
        <dsp:cNvSpPr/>
      </dsp:nvSpPr>
      <dsp:spPr>
        <a:xfrm>
          <a:off x="3472735" y="1102339"/>
          <a:ext cx="2623264" cy="1457663"/>
        </a:xfrm>
        <a:custGeom>
          <a:avLst/>
          <a:gdLst/>
          <a:ahLst/>
          <a:cxnLst/>
          <a:rect l="0" t="0" r="0" b="0"/>
          <a:pathLst>
            <a:path>
              <a:moveTo>
                <a:pt x="2623264" y="0"/>
              </a:moveTo>
              <a:lnTo>
                <a:pt x="2623264" y="1226775"/>
              </a:lnTo>
              <a:lnTo>
                <a:pt x="0" y="1226775"/>
              </a:lnTo>
              <a:lnTo>
                <a:pt x="0" y="1457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1092FC-4E0A-4274-8F56-79802C3A9896}">
      <dsp:nvSpPr>
        <dsp:cNvPr id="0" name=""/>
        <dsp:cNvSpPr/>
      </dsp:nvSpPr>
      <dsp:spPr>
        <a:xfrm>
          <a:off x="4996532" y="2871"/>
          <a:ext cx="2198935" cy="10994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Class</a:t>
          </a:r>
          <a:br>
            <a:rPr lang="en-GB" sz="1600" kern="1200" dirty="0"/>
          </a:br>
          <a:r>
            <a:rPr lang="en-GB" sz="1600" kern="1200" dirty="0"/>
            <a:t>(Pushbutton)</a:t>
          </a:r>
          <a:endParaRPr lang="en-IL" sz="1600" kern="1200" dirty="0"/>
        </a:p>
      </dsp:txBody>
      <dsp:txXfrm>
        <a:off x="4996532" y="2871"/>
        <a:ext cx="2198935" cy="1099467"/>
      </dsp:txXfrm>
    </dsp:sp>
    <dsp:sp modelId="{79CADF17-BC97-4186-8B9B-3D078B6E4A1B}">
      <dsp:nvSpPr>
        <dsp:cNvPr id="0" name=""/>
        <dsp:cNvSpPr/>
      </dsp:nvSpPr>
      <dsp:spPr>
        <a:xfrm>
          <a:off x="1664496" y="2560002"/>
          <a:ext cx="3616479" cy="2104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Private members</a:t>
          </a:r>
        </a:p>
        <a:p>
          <a:pPr marL="0" lvl="0" indent="0" algn="l" defTabSz="711200">
            <a:lnSpc>
              <a:spcPct val="90000"/>
            </a:lnSpc>
            <a:spcBef>
              <a:spcPct val="0"/>
            </a:spcBef>
            <a:spcAft>
              <a:spcPct val="35000"/>
            </a:spcAft>
            <a:buNone/>
          </a:pPr>
          <a:r>
            <a:rPr lang="en-GB" sz="1600" kern="1200" dirty="0"/>
            <a:t>- </a:t>
          </a:r>
          <a:r>
            <a:rPr lang="en-GB" sz="1600" kern="1200" dirty="0" err="1"/>
            <a:t>counter_value</a:t>
          </a:r>
          <a:r>
            <a:rPr lang="en-GB" sz="1600" kern="1200" dirty="0"/>
            <a:t>;</a:t>
          </a:r>
        </a:p>
        <a:p>
          <a:pPr marL="0" lvl="0" indent="0" algn="l" defTabSz="711200">
            <a:lnSpc>
              <a:spcPct val="90000"/>
            </a:lnSpc>
            <a:spcBef>
              <a:spcPct val="0"/>
            </a:spcBef>
            <a:spcAft>
              <a:spcPct val="35000"/>
            </a:spcAft>
            <a:buNone/>
          </a:pPr>
          <a:r>
            <a:rPr lang="en-GB" sz="1600" kern="1200" dirty="0"/>
            <a:t>- </a:t>
          </a:r>
          <a:r>
            <a:rPr lang="en-GB" sz="1600" kern="1200" dirty="0" err="1"/>
            <a:t>Debounce_duration</a:t>
          </a:r>
          <a:r>
            <a:rPr lang="en-GB" sz="1600" kern="1200" dirty="0"/>
            <a:t>;</a:t>
          </a:r>
        </a:p>
        <a:p>
          <a:pPr marL="0" lvl="0" indent="0" algn="l" defTabSz="711200">
            <a:lnSpc>
              <a:spcPct val="90000"/>
            </a:lnSpc>
            <a:spcBef>
              <a:spcPct val="0"/>
            </a:spcBef>
            <a:spcAft>
              <a:spcPct val="35000"/>
            </a:spcAft>
            <a:buNone/>
          </a:pPr>
          <a:r>
            <a:rPr lang="en-GB" sz="1600" kern="1200" dirty="0"/>
            <a:t>- </a:t>
          </a:r>
          <a:r>
            <a:rPr lang="en-GB" sz="1600" kern="1200" dirty="0" err="1"/>
            <a:t>toggle_value</a:t>
          </a:r>
          <a:r>
            <a:rPr lang="en-GB" sz="1600" kern="1200" dirty="0"/>
            <a:t>;</a:t>
          </a:r>
        </a:p>
        <a:p>
          <a:pPr marL="0" lvl="0" indent="0" algn="l" defTabSz="711200">
            <a:lnSpc>
              <a:spcPct val="90000"/>
            </a:lnSpc>
            <a:spcBef>
              <a:spcPct val="0"/>
            </a:spcBef>
            <a:spcAft>
              <a:spcPct val="35000"/>
            </a:spcAft>
            <a:buNone/>
          </a:pPr>
          <a:r>
            <a:rPr lang="en-GB" sz="1600" kern="1200" dirty="0"/>
            <a:t>- </a:t>
          </a:r>
          <a:r>
            <a:rPr lang="en-GB" sz="1600" kern="1200" dirty="0" err="1"/>
            <a:t>lastDebounce</a:t>
          </a:r>
          <a:r>
            <a:rPr lang="en-GB" sz="1600" kern="1200" dirty="0"/>
            <a:t>;</a:t>
          </a:r>
        </a:p>
        <a:p>
          <a:pPr marL="0" lvl="0" indent="0" algn="l" defTabSz="711200">
            <a:lnSpc>
              <a:spcPct val="90000"/>
            </a:lnSpc>
            <a:spcBef>
              <a:spcPct val="0"/>
            </a:spcBef>
            <a:spcAft>
              <a:spcPct val="35000"/>
            </a:spcAft>
            <a:buNone/>
          </a:pPr>
          <a:r>
            <a:rPr lang="en-GB" sz="1600" kern="1200" dirty="0"/>
            <a:t>- </a:t>
          </a:r>
          <a:r>
            <a:rPr lang="en-GB" sz="1600" kern="1200" dirty="0" err="1"/>
            <a:t>buttonState</a:t>
          </a:r>
          <a:r>
            <a:rPr lang="en-GB" sz="1600" kern="1200" dirty="0"/>
            <a:t>;</a:t>
          </a:r>
          <a:br>
            <a:rPr lang="en-GB" sz="1600" kern="1200" dirty="0"/>
          </a:br>
          <a:endParaRPr lang="en-IL" sz="1600" kern="1200" dirty="0"/>
        </a:p>
      </dsp:txBody>
      <dsp:txXfrm>
        <a:off x="1664496" y="2560002"/>
        <a:ext cx="3616479" cy="2104183"/>
      </dsp:txXfrm>
    </dsp:sp>
    <dsp:sp modelId="{8BBF7BD3-CFAF-4AB1-968C-7C941743EAEF}">
      <dsp:nvSpPr>
        <dsp:cNvPr id="0" name=""/>
        <dsp:cNvSpPr/>
      </dsp:nvSpPr>
      <dsp:spPr>
        <a:xfrm>
          <a:off x="6699574" y="2562454"/>
          <a:ext cx="3281911" cy="2142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Public members</a:t>
          </a:r>
        </a:p>
        <a:p>
          <a:pPr marL="0" lvl="0" indent="0" algn="l" defTabSz="711200">
            <a:lnSpc>
              <a:spcPct val="90000"/>
            </a:lnSpc>
            <a:spcBef>
              <a:spcPct val="0"/>
            </a:spcBef>
            <a:spcAft>
              <a:spcPct val="35000"/>
            </a:spcAft>
            <a:buNone/>
          </a:pPr>
          <a:r>
            <a:rPr lang="en-GB" sz="1600" kern="1200" dirty="0"/>
            <a:t>- initialize()</a:t>
          </a:r>
        </a:p>
        <a:p>
          <a:pPr marL="0" lvl="0" indent="0" algn="l" defTabSz="711200">
            <a:lnSpc>
              <a:spcPct val="90000"/>
            </a:lnSpc>
            <a:spcBef>
              <a:spcPct val="0"/>
            </a:spcBef>
            <a:spcAft>
              <a:spcPct val="35000"/>
            </a:spcAft>
            <a:buNone/>
          </a:pPr>
          <a:r>
            <a:rPr lang="en-GB" sz="1600" kern="1200" dirty="0"/>
            <a:t>- read()</a:t>
          </a:r>
        </a:p>
        <a:p>
          <a:pPr marL="0" lvl="0" indent="0" algn="l" defTabSz="711200">
            <a:lnSpc>
              <a:spcPct val="90000"/>
            </a:lnSpc>
            <a:spcBef>
              <a:spcPct val="0"/>
            </a:spcBef>
            <a:spcAft>
              <a:spcPct val="35000"/>
            </a:spcAft>
            <a:buNone/>
          </a:pPr>
          <a:r>
            <a:rPr lang="en-GB" sz="1600" kern="1200" dirty="0"/>
            <a:t>- </a:t>
          </a:r>
          <a:r>
            <a:rPr lang="en-GB" sz="1600" kern="1200" dirty="0" err="1"/>
            <a:t>change_of_state</a:t>
          </a:r>
          <a:r>
            <a:rPr lang="en-GB" sz="1600" kern="1200" dirty="0"/>
            <a:t>()</a:t>
          </a:r>
        </a:p>
        <a:p>
          <a:pPr marL="0" lvl="0" indent="0" algn="l" defTabSz="711200">
            <a:lnSpc>
              <a:spcPct val="90000"/>
            </a:lnSpc>
            <a:spcBef>
              <a:spcPct val="0"/>
            </a:spcBef>
            <a:spcAft>
              <a:spcPct val="35000"/>
            </a:spcAft>
            <a:buNone/>
          </a:pPr>
          <a:r>
            <a:rPr lang="en-GB" sz="1600" kern="1200" dirty="0"/>
            <a:t>- toggle()</a:t>
          </a:r>
        </a:p>
        <a:p>
          <a:pPr marL="0" lvl="0" indent="0" algn="l" defTabSz="711200">
            <a:lnSpc>
              <a:spcPct val="90000"/>
            </a:lnSpc>
            <a:spcBef>
              <a:spcPct val="0"/>
            </a:spcBef>
            <a:spcAft>
              <a:spcPct val="35000"/>
            </a:spcAft>
            <a:buNone/>
          </a:pPr>
          <a:r>
            <a:rPr lang="en-GB" sz="1600" kern="1200" dirty="0"/>
            <a:t>- clickers()</a:t>
          </a:r>
          <a:endParaRPr lang="en-IL" sz="1600" kern="1200" dirty="0"/>
        </a:p>
      </dsp:txBody>
      <dsp:txXfrm>
        <a:off x="6699574" y="2562454"/>
        <a:ext cx="3281911" cy="2142268"/>
      </dsp:txXfrm>
    </dsp:sp>
    <dsp:sp modelId="{115B06AA-D76F-4D48-ACFB-0398212247A4}">
      <dsp:nvSpPr>
        <dsp:cNvPr id="0" name=""/>
        <dsp:cNvSpPr/>
      </dsp:nvSpPr>
      <dsp:spPr>
        <a:xfrm>
          <a:off x="2452033" y="941640"/>
          <a:ext cx="2198935" cy="10994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Constructor </a:t>
          </a:r>
        </a:p>
        <a:p>
          <a:pPr marL="0" lvl="0" indent="0" algn="ctr" defTabSz="711200">
            <a:lnSpc>
              <a:spcPct val="90000"/>
            </a:lnSpc>
            <a:spcBef>
              <a:spcPct val="0"/>
            </a:spcBef>
            <a:spcAft>
              <a:spcPct val="35000"/>
            </a:spcAft>
            <a:buNone/>
          </a:pPr>
          <a:r>
            <a:rPr lang="en-GB" sz="1600" kern="1200" dirty="0"/>
            <a:t>(Pin number)</a:t>
          </a:r>
        </a:p>
      </dsp:txBody>
      <dsp:txXfrm>
        <a:off x="2452033" y="941640"/>
        <a:ext cx="2198935" cy="109946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F019-CE81-4B4C-AE5A-D3E6B7B0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1A7C1C6E-F66F-4CED-A7FC-370E17ACC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71B2B3F-359E-432E-BD9E-25865683CCD4}"/>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5" name="Footer Placeholder 4">
            <a:extLst>
              <a:ext uri="{FF2B5EF4-FFF2-40B4-BE49-F238E27FC236}">
                <a16:creationId xmlns:a16="http://schemas.microsoft.com/office/drawing/2014/main" id="{5D8D18E0-73F8-4918-9275-C8D5B8D185D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515B26E-ED75-40DB-BCFA-1618A607DC92}"/>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389491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6DA1-4FAA-4B01-BB30-4BBD78E6ED8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AE467C7-937C-44EC-8960-A7FD721B2D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138D665-7707-4DFE-9BBE-43933D8ED217}"/>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5" name="Footer Placeholder 4">
            <a:extLst>
              <a:ext uri="{FF2B5EF4-FFF2-40B4-BE49-F238E27FC236}">
                <a16:creationId xmlns:a16="http://schemas.microsoft.com/office/drawing/2014/main" id="{C5A70441-DB85-478D-A94E-AE05412DB3F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E3A6AB-7292-4807-8A90-E248D5D492A9}"/>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3836548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CF896F-B2D4-4D85-8CF2-87B8B6857D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B0386CD-4A91-4041-B93E-043541B3D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DE27C9-0BB0-47C3-9065-7BB72A81E49A}"/>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5" name="Footer Placeholder 4">
            <a:extLst>
              <a:ext uri="{FF2B5EF4-FFF2-40B4-BE49-F238E27FC236}">
                <a16:creationId xmlns:a16="http://schemas.microsoft.com/office/drawing/2014/main" id="{D0066B49-581A-45B6-A175-F1E5C7D8CBD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AF7D43E-5519-4B8D-BC24-0F72793EB442}"/>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282451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C521-6062-4EF5-BF66-3D8C615514A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FB2D44A-E2D4-4B1D-BAB9-DA5F26E020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29F3903-586D-41C2-B548-F22F2894F0D3}"/>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5" name="Footer Placeholder 4">
            <a:extLst>
              <a:ext uri="{FF2B5EF4-FFF2-40B4-BE49-F238E27FC236}">
                <a16:creationId xmlns:a16="http://schemas.microsoft.com/office/drawing/2014/main" id="{D9759C5F-F19D-4A3D-8643-4C29C1A2DB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AD82695-D652-4D8E-BABB-A989C4BA318E}"/>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242188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1DB6-5B28-4D8D-A64D-6B94BAC3D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F514E50-9062-48A8-A463-9367E5B1A1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E2111-68E8-4EC2-8300-D9FF0315F05E}"/>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5" name="Footer Placeholder 4">
            <a:extLst>
              <a:ext uri="{FF2B5EF4-FFF2-40B4-BE49-F238E27FC236}">
                <a16:creationId xmlns:a16="http://schemas.microsoft.com/office/drawing/2014/main" id="{A93D32DD-3C70-48CD-95F2-D1EC59F1239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F9AAD52-48C5-497C-B6FB-EBCC6041015C}"/>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36162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A6A6-B351-493D-A557-3B769D9BF26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6E48E1B-5572-490E-BC36-DD987B2B8D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3D4DD907-C8E9-4DC0-873B-E610A3E1F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96B2E97-B544-485C-B8CE-16E5A465BC72}"/>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6" name="Footer Placeholder 5">
            <a:extLst>
              <a:ext uri="{FF2B5EF4-FFF2-40B4-BE49-F238E27FC236}">
                <a16:creationId xmlns:a16="http://schemas.microsoft.com/office/drawing/2014/main" id="{07828448-4122-41C3-A0C9-5CD94C36ED8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6BB1DB7-31E9-4E2B-A0B6-65A907E1C384}"/>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303891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201F-625B-49CB-89EF-280C35D4C41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FF17F9F-9DC9-46EA-9C47-03373489E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855A3-0C41-46D6-88E6-767A94888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2229D96-EEAB-4C00-B887-B90D04470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F87C1-276A-48CB-BA53-3FBCB6D2A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807BAAE-2870-4CB7-853D-FF296103311E}"/>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8" name="Footer Placeholder 7">
            <a:extLst>
              <a:ext uri="{FF2B5EF4-FFF2-40B4-BE49-F238E27FC236}">
                <a16:creationId xmlns:a16="http://schemas.microsoft.com/office/drawing/2014/main" id="{0EADE2D7-D2DC-43F5-838F-E255722A1DE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5DA14B08-993C-4738-8D29-CA407761FA10}"/>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257590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65AE-E65F-4DAA-89A7-8DF23CB3036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804B4D46-9146-4A93-B950-1FCFE5F47CB2}"/>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4" name="Footer Placeholder 3">
            <a:extLst>
              <a:ext uri="{FF2B5EF4-FFF2-40B4-BE49-F238E27FC236}">
                <a16:creationId xmlns:a16="http://schemas.microsoft.com/office/drawing/2014/main" id="{66D9DF68-9A88-419C-822B-A1FA4057A4D4}"/>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E799BCD-4D49-433F-8367-1DDBFF36A9AC}"/>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172704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022CC-DA8F-4502-B4AB-8ED62B454CCA}"/>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3" name="Footer Placeholder 2">
            <a:extLst>
              <a:ext uri="{FF2B5EF4-FFF2-40B4-BE49-F238E27FC236}">
                <a16:creationId xmlns:a16="http://schemas.microsoft.com/office/drawing/2014/main" id="{81BAC93D-C03E-4612-AE59-43D95799765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27D2869-BC5B-4E15-A464-A9304E7646F4}"/>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404285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3554-63E7-4D37-8A95-F28A8E761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AE524B8-9FC1-4E5C-BEEE-78FB6F2419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A381386-8D42-4BAC-B1E0-F29B4D61C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F0481-5F69-41CB-B4D5-016BC7DCE883}"/>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6" name="Footer Placeholder 5">
            <a:extLst>
              <a:ext uri="{FF2B5EF4-FFF2-40B4-BE49-F238E27FC236}">
                <a16:creationId xmlns:a16="http://schemas.microsoft.com/office/drawing/2014/main" id="{DB5EB398-1384-4141-A0E8-03FB29D9F9D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229B6A-E6D8-4765-BD44-AE82C39F4720}"/>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164589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A8CF-EE27-4850-8A76-01DCDC724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066FA35-6685-4604-AB74-2FE7739CE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EC87EA9-958A-4787-AD41-E28F6E79F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F0D4D-61B7-4CF8-BFD6-7BB372B24251}"/>
              </a:ext>
            </a:extLst>
          </p:cNvPr>
          <p:cNvSpPr>
            <a:spLocks noGrp="1"/>
          </p:cNvSpPr>
          <p:nvPr>
            <p:ph type="dt" sz="half" idx="10"/>
          </p:nvPr>
        </p:nvSpPr>
        <p:spPr/>
        <p:txBody>
          <a:bodyPr/>
          <a:lstStyle/>
          <a:p>
            <a:fld id="{3AA5E13B-8925-47D5-8BDD-F7286E96EEB9}" type="datetimeFigureOut">
              <a:rPr lang="en-IL" smtClean="0"/>
              <a:t>29/05/2020</a:t>
            </a:fld>
            <a:endParaRPr lang="en-IL"/>
          </a:p>
        </p:txBody>
      </p:sp>
      <p:sp>
        <p:nvSpPr>
          <p:cNvPr id="6" name="Footer Placeholder 5">
            <a:extLst>
              <a:ext uri="{FF2B5EF4-FFF2-40B4-BE49-F238E27FC236}">
                <a16:creationId xmlns:a16="http://schemas.microsoft.com/office/drawing/2014/main" id="{B90B2B49-6513-4BD3-B24F-BCA31719664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6CBAA28-163C-462F-81A3-66FC0F789E9E}"/>
              </a:ext>
            </a:extLst>
          </p:cNvPr>
          <p:cNvSpPr>
            <a:spLocks noGrp="1"/>
          </p:cNvSpPr>
          <p:nvPr>
            <p:ph type="sldNum" sz="quarter" idx="12"/>
          </p:nvPr>
        </p:nvSpPr>
        <p:spPr/>
        <p:txBody>
          <a:bodyPr/>
          <a:lstStyle/>
          <a:p>
            <a:fld id="{5F755E72-5200-450F-87B3-7407053E3DBC}" type="slidenum">
              <a:rPr lang="en-IL" smtClean="0"/>
              <a:t>‹#›</a:t>
            </a:fld>
            <a:endParaRPr lang="en-IL"/>
          </a:p>
        </p:txBody>
      </p:sp>
    </p:spTree>
    <p:extLst>
      <p:ext uri="{BB962C8B-B14F-4D97-AF65-F5344CB8AC3E}">
        <p14:creationId xmlns:p14="http://schemas.microsoft.com/office/powerpoint/2010/main" val="110234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69D99-D73C-4149-A332-57FDB7862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A82B246-8B53-4A02-9DC7-C2A5F61A7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0CC892E-2378-4861-AEC9-1198F7F5F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5E13B-8925-47D5-8BDD-F7286E96EEB9}" type="datetimeFigureOut">
              <a:rPr lang="en-IL" smtClean="0"/>
              <a:t>29/05/2020</a:t>
            </a:fld>
            <a:endParaRPr lang="en-IL"/>
          </a:p>
        </p:txBody>
      </p:sp>
      <p:sp>
        <p:nvSpPr>
          <p:cNvPr id="5" name="Footer Placeholder 4">
            <a:extLst>
              <a:ext uri="{FF2B5EF4-FFF2-40B4-BE49-F238E27FC236}">
                <a16:creationId xmlns:a16="http://schemas.microsoft.com/office/drawing/2014/main" id="{C58711A6-35B1-45BF-90A5-CEEBDB179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B211EDD-F18D-457B-ACB8-E21344CCF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55E72-5200-450F-87B3-7407053E3DBC}" type="slidenum">
              <a:rPr lang="en-IL" smtClean="0"/>
              <a:t>‹#›</a:t>
            </a:fld>
            <a:endParaRPr lang="en-IL"/>
          </a:p>
        </p:txBody>
      </p:sp>
    </p:spTree>
    <p:extLst>
      <p:ext uri="{BB962C8B-B14F-4D97-AF65-F5344CB8AC3E}">
        <p14:creationId xmlns:p14="http://schemas.microsoft.com/office/powerpoint/2010/main" val="397860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hyperlink" Target="https://www.arduino.cc/reference/en/language/functions/communication/serial/write" TargetMode="External"/><Relationship Id="rId3" Type="http://schemas.openxmlformats.org/officeDocument/2006/relationships/hyperlink" Target="https://learn.sparkfun.com/tutorials/serial-communication/all" TargetMode="External"/><Relationship Id="rId7" Type="http://schemas.openxmlformats.org/officeDocument/2006/relationships/hyperlink" Target="https://www.arduino.cc/reference/en/language/functions/communication/serial/print"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asciitable.com/" TargetMode="External"/><Relationship Id="rId5" Type="http://schemas.openxmlformats.org/officeDocument/2006/relationships/hyperlink" Target="https://www.arduino.cc/reference/en/language/functions/communication/serial/available" TargetMode="External"/><Relationship Id="rId4" Type="http://schemas.openxmlformats.org/officeDocument/2006/relationships/hyperlink" Target="https://www.arduino.cc/reference/en/language/functions/communication/serial/begin" TargetMode="External"/><Relationship Id="rId9"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sparkfun.com/tutorials/gps-basics/reading-gps-data"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mizzuddin/R.A.C.E/blob/master/Embedded_programming/simple_UART_parsing_Hbridge_control.ino" TargetMode="External"/><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mizzuddin/R.A.C.E/blob/master/Embedded_programming/simple_UART_parsing_Hbridge_control.ino"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conditional-or-ternary-operator-in-c-c/"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hyperlink" Target="https://roboticsbackend.com/arduino-object-oriented-programming-oo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hyperlink" Target="https://roboticsbackend.com/arduino-object-oriented-programming-oo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22.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github.com/Amizzuddin/R.A.C.E/blob/master/Embedded_programming/pushbutton_class.cpp" TargetMode="External"/><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rduino.cc/reference/en/language/functions/math/ma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mizzuddin/R.A.C.E/blob/master/Embedded_programming/simple_UART_parsing_Hbridge_control.ino"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mizzuddin/R.A.C.E/blob/master/Embedded_programming/simple_UART_parsing_Hbridge_control.ino"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tinkercad.com/things/0polvlM7eNj" TargetMode="External"/><Relationship Id="rId13" Type="http://schemas.openxmlformats.org/officeDocument/2006/relationships/hyperlink" Target="https://www.tinkercad.com/things/eZR8f2E6CvH" TargetMode="External"/><Relationship Id="rId3" Type="http://schemas.openxmlformats.org/officeDocument/2006/relationships/hyperlink" Target="https://www.tinkercad.com/things/l7jUpWq1Y4g" TargetMode="External"/><Relationship Id="rId7" Type="http://schemas.openxmlformats.org/officeDocument/2006/relationships/hyperlink" Target="https://www.tinkercad.com/things/lsnoYEj8QDc" TargetMode="External"/><Relationship Id="rId12" Type="http://schemas.openxmlformats.org/officeDocument/2006/relationships/hyperlink" Target="https://www.tinkercad.com/things/1MTINrFLmR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tinkercad.com/things/b4dJtnP6ZJh" TargetMode="External"/><Relationship Id="rId11" Type="http://schemas.openxmlformats.org/officeDocument/2006/relationships/hyperlink" Target="https://www.tinkercad.com/things/jmv6E4j8nRt" TargetMode="External"/><Relationship Id="rId5" Type="http://schemas.openxmlformats.org/officeDocument/2006/relationships/hyperlink" Target="https://www.tinkercad.com/things/1AE3vlGinwZ" TargetMode="External"/><Relationship Id="rId15" Type="http://schemas.openxmlformats.org/officeDocument/2006/relationships/hyperlink" Target="https://www.tinkercad.com/things/fFR5aPJkcd3" TargetMode="External"/><Relationship Id="rId10" Type="http://schemas.openxmlformats.org/officeDocument/2006/relationships/hyperlink" Target="https://www.tinkercad.com/things/7FYtitmLyBE" TargetMode="External"/><Relationship Id="rId4" Type="http://schemas.openxmlformats.org/officeDocument/2006/relationships/hyperlink" Target="https://www.tinkercad.com/things/9QxF58PlvXo" TargetMode="External"/><Relationship Id="rId9" Type="http://schemas.openxmlformats.org/officeDocument/2006/relationships/hyperlink" Target="https://www.tinkercad.com/things/8f82NbKNnIC" TargetMode="External"/><Relationship Id="rId14" Type="http://schemas.openxmlformats.org/officeDocument/2006/relationships/hyperlink" Target="https://www.tinkercad.com/things/gtIEstRoH9M"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amizzuddin" TargetMode="External"/><Relationship Id="rId3" Type="http://schemas.openxmlformats.org/officeDocument/2006/relationships/hyperlink" Target="https://www.tinkercad.com/" TargetMode="External"/><Relationship Id="rId7" Type="http://schemas.openxmlformats.org/officeDocument/2006/relationships/hyperlink" Target="https://www.tutorialspoint.com/cplusplus/cpp_operators.ht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arduino.cc/reference/en" TargetMode="External"/><Relationship Id="rId11" Type="http://schemas.openxmlformats.org/officeDocument/2006/relationships/slide" Target="slide2.xml"/><Relationship Id="rId5" Type="http://schemas.openxmlformats.org/officeDocument/2006/relationships/hyperlink" Target="https://www.engineeringbookspdf.com/c-programming-for-arduino-by-julien-bayle/" TargetMode="External"/><Relationship Id="rId10" Type="http://schemas.openxmlformats.org/officeDocument/2006/relationships/hyperlink" Target="https://rh6stzxdcl1wf9gj1fkj14uc-wpengine.netdna-ssl.com/wp-content/uploads/2019/02/Figure1_Arduino_UNO_R3_Pin_Mapping.png" TargetMode="External"/><Relationship Id="rId4" Type="http://schemas.openxmlformats.org/officeDocument/2006/relationships/hyperlink" Target="http://phylab.fudan.edu.cn/lib/exe/fetch.php?media=yuandi:arduino:getting_started_with_arduino_v2.pdf" TargetMode="External"/><Relationship Id="rId9" Type="http://schemas.openxmlformats.org/officeDocument/2006/relationships/hyperlink" Target="https://blog.arduino.cc/2010/04/23/arduino-cheatshee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rduino.cc/en/Tutorial/DigitalPin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www.arduino.cc/reference/en/language/variables/constants/constants/" TargetMode="Externa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hyperlink" Target="https://www.arduino.cc/reference/en/language/variables/data-types/bool/"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www.allaboutcircuits.com/technical-articles/switch-bounce-how-to-deal-with-i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arduino.cc/en/Tutorial/DigitalPins" TargetMode="External"/><Relationship Id="rId7"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arduino.cc/reference/en/language/functions/analog-io/analogread/" TargetMode="External"/><Relationship Id="rId5" Type="http://schemas.openxmlformats.org/officeDocument/2006/relationships/hyperlink" Target="https://www.arduino.cc/en/tutorial/PWM" TargetMode="External"/><Relationship Id="rId4" Type="http://schemas.openxmlformats.org/officeDocument/2006/relationships/hyperlink" Target="https://www.arduino.cc/reference/en/language/functions/analog-io/analogwrite/"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hyperlink" Target="https://www.arduino.cc/reference/en/language/functions/analog-io/analogrea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A0DF-A36D-4CD7-A81D-66C089A15199}"/>
              </a:ext>
            </a:extLst>
          </p:cNvPr>
          <p:cNvSpPr>
            <a:spLocks noGrp="1"/>
          </p:cNvSpPr>
          <p:nvPr>
            <p:ph type="ctrTitle"/>
          </p:nvPr>
        </p:nvSpPr>
        <p:spPr>
          <a:xfrm>
            <a:off x="1524000" y="1122363"/>
            <a:ext cx="9144000" cy="890311"/>
          </a:xfrm>
        </p:spPr>
        <p:txBody>
          <a:bodyPr anchor="t">
            <a:normAutofit fontScale="90000"/>
          </a:bodyPr>
          <a:lstStyle/>
          <a:p>
            <a:r>
              <a:rPr lang="en-GB" dirty="0">
                <a:solidFill>
                  <a:schemeClr val="bg1"/>
                </a:solidFill>
              </a:rPr>
              <a:t>Embedded Programming</a:t>
            </a:r>
            <a:endParaRPr lang="en-IL" dirty="0">
              <a:solidFill>
                <a:schemeClr val="bg1"/>
              </a:solidFill>
            </a:endParaRPr>
          </a:p>
        </p:txBody>
      </p:sp>
      <p:pic>
        <p:nvPicPr>
          <p:cNvPr id="5" name="Picture 4" descr="A circuit board&#10;&#10;Description automatically generated">
            <a:extLst>
              <a:ext uri="{FF2B5EF4-FFF2-40B4-BE49-F238E27FC236}">
                <a16:creationId xmlns:a16="http://schemas.microsoft.com/office/drawing/2014/main" id="{6A72303D-7029-4962-8986-501555C8A96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639" b="89960" l="9906" r="89976">
                        <a14:foregroundMark x1="43514" y1="36546" x2="43514" y2="36546"/>
                        <a14:foregroundMark x1="45637" y1="31325" x2="45637" y2="31325"/>
                        <a14:foregroundMark x1="43986" y1="27309" x2="43986" y2="27309"/>
                        <a14:foregroundMark x1="48231" y1="28514" x2="48231" y2="28514"/>
                        <a14:foregroundMark x1="56250" y1="32932" x2="56250" y2="32932"/>
                        <a14:foregroundMark x1="50472" y1="45181" x2="50472" y2="45181"/>
                        <a14:foregroundMark x1="47288" y1="48394" x2="47288" y2="48394"/>
                        <a14:foregroundMark x1="45047" y1="52811" x2="45047" y2="52811"/>
                        <a14:foregroundMark x1="50354" y1="63655" x2="50354" y2="63655"/>
                        <a14:foregroundMark x1="54481" y1="59438" x2="54481" y2="59438"/>
                        <a14:foregroundMark x1="57429" y1="55221" x2="57429" y2="55221"/>
                        <a14:foregroundMark x1="60259" y1="53213" x2="60259" y2="53213"/>
                        <a14:foregroundMark x1="61792" y1="50602" x2="61792" y2="50602"/>
                        <a14:foregroundMark x1="69104" y1="32932" x2="69104" y2="32932"/>
                        <a14:foregroundMark x1="28774" y1="44980" x2="28774" y2="44980"/>
                        <a14:foregroundMark x1="29481" y1="47189" x2="29481" y2="47189"/>
                        <a14:foregroundMark x1="28538" y1="43775" x2="28538" y2="43775"/>
                        <a14:foregroundMark x1="27830" y1="43976" x2="27830" y2="43976"/>
                        <a14:foregroundMark x1="27830" y1="48394" x2="27830" y2="48394"/>
                        <a14:foregroundMark x1="28066" y1="47590" x2="28066" y2="47590"/>
                        <a14:foregroundMark x1="32429" y1="53614" x2="32429" y2="53614"/>
                        <a14:foregroundMark x1="34906" y1="58835" x2="34906" y2="58835"/>
                        <a14:foregroundMark x1="35967" y1="61847" x2="35967" y2="61847"/>
                        <a14:foregroundMark x1="36910" y1="64458" x2="36910" y2="64458"/>
                        <a14:foregroundMark x1="37972" y1="66867" x2="37972" y2="66867"/>
                        <a14:foregroundMark x1="39151" y1="69478" x2="39387" y2="70080"/>
                        <a14:foregroundMark x1="40094" y1="71687" x2="40212" y2="72088"/>
                        <a14:foregroundMark x1="43514" y1="80723" x2="43514" y2="80723"/>
                        <a14:foregroundMark x1="60613" y1="71888" x2="60613" y2="71888"/>
                        <a14:foregroundMark x1="64151" y1="25703" x2="64151" y2="25703"/>
                        <a14:foregroundMark x1="29481" y1="34137" x2="29481" y2="34137"/>
                        <a14:foregroundMark x1="30778" y1="31928" x2="30778" y2="32129"/>
                        <a14:foregroundMark x1="30896" y1="32932" x2="30896" y2="32932"/>
                        <a14:foregroundMark x1="29009" y1="34739" x2="29009" y2="34739"/>
                        <a14:foregroundMark x1="28184" y1="35944" x2="28184" y2="35944"/>
                        <a14:foregroundMark x1="32311" y1="30723" x2="32311" y2="30924"/>
                        <a14:foregroundMark x1="27830" y1="36546" x2="27830" y2="36546"/>
                        <a14:foregroundMark x1="33844" y1="29116" x2="33844" y2="29116"/>
                        <a14:foregroundMark x1="35259" y1="27912" x2="35259" y2="27912"/>
                        <a14:foregroundMark x1="37028" y1="26305" x2="37028" y2="26305"/>
                        <a14:foregroundMark x1="37854" y1="24900" x2="37854" y2="24900"/>
                        <a14:foregroundMark x1="39623" y1="22892" x2="39623" y2="22892"/>
                        <a14:foregroundMark x1="40802" y1="21687" x2="40802" y2="21687"/>
                        <a14:foregroundMark x1="42217" y1="20281" x2="42217" y2="20281"/>
                        <a14:foregroundMark x1="43396" y1="18474" x2="43396" y2="18474"/>
                        <a14:foregroundMark x1="44693" y1="17269" x2="44693" y2="17269"/>
                        <a14:foregroundMark x1="46226" y1="16064" x2="46108" y2="16265"/>
                        <a14:foregroundMark x1="47170" y1="14659" x2="47170" y2="14659"/>
                        <a14:foregroundMark x1="48467" y1="13052" x2="48467" y2="13052"/>
                        <a14:foregroundMark x1="50000" y1="11647" x2="50000" y2="11647"/>
                        <a14:foregroundMark x1="51887" y1="42169" x2="51887" y2="42169"/>
                        <a14:foregroundMark x1="58373" y1="13454" x2="58373" y2="13454"/>
                        <a14:foregroundMark x1="59434" y1="15462" x2="59434" y2="15462"/>
                        <a14:foregroundMark x1="60377" y1="17269" x2="60377" y2="17269"/>
                        <a14:foregroundMark x1="61439" y1="19277" x2="61439" y2="19277"/>
                        <a14:foregroundMark x1="55660" y1="60241" x2="55660" y2="60241"/>
                        <a14:foregroundMark x1="43160" y1="85542" x2="43160" y2="85542"/>
                        <a14:foregroundMark x1="35377" y1="67269" x2="35377" y2="67269"/>
                        <a14:foregroundMark x1="34316" y1="65261" x2="34316" y2="65261"/>
                        <a14:foregroundMark x1="33726" y1="62450" x2="33726" y2="62450"/>
                        <a14:foregroundMark x1="32901" y1="59839" x2="32901" y2="59839"/>
                        <a14:foregroundMark x1="30660" y1="55020" x2="30660" y2="55020"/>
                        <a14:foregroundMark x1="26887" y1="48594" x2="26887" y2="48795"/>
                        <a14:foregroundMark x1="27830" y1="40964" x2="27830" y2="40964"/>
                        <a14:foregroundMark x1="27712" y1="39558" x2="27712" y2="39558"/>
                        <a14:foregroundMark x1="27241" y1="45783" x2="27241" y2="45783"/>
                        <a14:foregroundMark x1="26651" y1="49598" x2="26651" y2="49598"/>
                        <a14:foregroundMark x1="27241" y1="52008" x2="27241" y2="52008"/>
                        <a14:foregroundMark x1="28302" y1="54618" x2="28302" y2="54618"/>
                        <a14:foregroundMark x1="29363" y1="57229" x2="29363" y2="57229"/>
                        <a14:foregroundMark x1="30071" y1="60442" x2="30071" y2="60442"/>
                        <a14:foregroundMark x1="31132" y1="61847" x2="31132" y2="61847"/>
                        <a14:foregroundMark x1="32193" y1="64257" x2="32193" y2="64257"/>
                        <a14:foregroundMark x1="33019" y1="66265" x2="33019" y2="66265"/>
                        <a14:foregroundMark x1="34316" y1="69277" x2="34316" y2="69277"/>
                        <a14:foregroundMark x1="35142" y1="71486" x2="35142" y2="71486"/>
                        <a14:foregroundMark x1="36085" y1="74498" x2="36085" y2="74498"/>
                        <a14:foregroundMark x1="37264" y1="77108" x2="37264" y2="77108"/>
                        <a14:foregroundMark x1="38208" y1="79116" x2="38208" y2="79116"/>
                        <a14:foregroundMark x1="39505" y1="81526" x2="39505" y2="81526"/>
                        <a14:foregroundMark x1="40212" y1="84337" x2="40212" y2="84337"/>
                        <a14:foregroundMark x1="41509" y1="87751" x2="41509" y2="87751"/>
                        <a14:foregroundMark x1="45637" y1="85141" x2="45637" y2="85141"/>
                        <a14:foregroundMark x1="46580" y1="85944" x2="46580" y2="85944"/>
                        <a14:foregroundMark x1="47052" y1="86546" x2="47052" y2="86546"/>
                        <a14:foregroundMark x1="47524" y1="86345" x2="47524" y2="86345"/>
                        <a14:foregroundMark x1="49882" y1="85944" x2="50000" y2="85944"/>
                        <a14:foregroundMark x1="50825" y1="88353" x2="50825" y2="88353"/>
                        <a14:foregroundMark x1="51179" y1="89357" x2="51179" y2="89357"/>
                        <a14:foregroundMark x1="51651" y1="89759" x2="51651" y2="89759"/>
                        <a14:foregroundMark x1="56958" y1="12651" x2="56958" y2="12651"/>
                        <a14:foregroundMark x1="51179" y1="11044" x2="51179" y2="11044"/>
                        <a14:foregroundMark x1="53656" y1="9639" x2="53656" y2="9639"/>
                        <a14:foregroundMark x1="62500" y1="21285" x2="62500" y2="21285"/>
                        <a14:foregroundMark x1="63679" y1="23092" x2="63679" y2="23092"/>
                      </a14:backgroundRemoval>
                    </a14:imgEffect>
                  </a14:imgLayer>
                </a14:imgProps>
              </a:ext>
              <a:ext uri="{28A0092B-C50C-407E-A947-70E740481C1C}">
                <a14:useLocalDpi xmlns:a14="http://schemas.microsoft.com/office/drawing/2010/main" val="0"/>
              </a:ext>
            </a:extLst>
          </a:blip>
          <a:srcRect l="25766" t="9387" r="23349" b="7179"/>
          <a:stretch/>
        </p:blipFill>
        <p:spPr>
          <a:xfrm>
            <a:off x="1321156" y="3060320"/>
            <a:ext cx="1862667" cy="1793600"/>
          </a:xfrm>
          <a:prstGeom prst="rect">
            <a:avLst/>
          </a:prstGeom>
        </p:spPr>
      </p:pic>
      <p:pic>
        <p:nvPicPr>
          <p:cNvPr id="7" name="Picture 6" descr="A circuit board&#10;&#10;Description automatically generated">
            <a:extLst>
              <a:ext uri="{FF2B5EF4-FFF2-40B4-BE49-F238E27FC236}">
                <a16:creationId xmlns:a16="http://schemas.microsoft.com/office/drawing/2014/main" id="{D2953561-4002-43ED-ADFD-4707536D709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6000" r="95333">
                        <a14:foregroundMark x1="8333" y1="59667" x2="8333" y2="59667"/>
                        <a14:foregroundMark x1="6333" y1="60333" x2="6333" y2="60333"/>
                        <a14:foregroundMark x1="8333" y1="59667" x2="8333" y2="59667"/>
                        <a14:foregroundMark x1="8000" y1="60000" x2="8000" y2="60000"/>
                        <a14:foregroundMark x1="8000" y1="60000" x2="8000" y2="60000"/>
                        <a14:foregroundMark x1="8333" y1="59667" x2="8333" y2="59667"/>
                        <a14:foregroundMark x1="8333" y1="59667" x2="8333" y2="59667"/>
                        <a14:foregroundMark x1="93333" y1="24000" x2="93333" y2="24000"/>
                        <a14:foregroundMark x1="8000" y1="59667" x2="8000" y2="59667"/>
                        <a14:foregroundMark x1="8000" y1="59667" x2="8000" y2="59667"/>
                        <a14:foregroundMark x1="8000" y1="59667" x2="8000" y2="59667"/>
                        <a14:foregroundMark x1="8000" y1="59667" x2="8000" y2="59667"/>
                        <a14:foregroundMark x1="7667" y1="57667" x2="7667" y2="57667"/>
                        <a14:foregroundMark x1="8000" y1="59667" x2="8000" y2="59667"/>
                        <a14:foregroundMark x1="8000" y1="59667" x2="8000" y2="59667"/>
                        <a14:foregroundMark x1="8000" y1="59667" x2="8000" y2="59667"/>
                        <a14:foregroundMark x1="8000" y1="59667" x2="9000" y2="62000"/>
                        <a14:foregroundMark x1="90667" y1="34000" x2="90667" y2="34000"/>
                        <a14:foregroundMark x1="94667" y1="30333" x2="94667" y2="30333"/>
                        <a14:foregroundMark x1="95333" y1="34333" x2="95333" y2="34333"/>
                        <a14:foregroundMark x1="95000" y1="36333" x2="95000" y2="36333"/>
                      </a14:backgroundRemoval>
                    </a14:imgEffect>
                  </a14:imgLayer>
                </a14:imgProps>
              </a:ext>
              <a:ext uri="{28A0092B-C50C-407E-A947-70E740481C1C}">
                <a14:useLocalDpi xmlns:a14="http://schemas.microsoft.com/office/drawing/2010/main" val="0"/>
              </a:ext>
            </a:extLst>
          </a:blip>
          <a:stretch>
            <a:fillRect/>
          </a:stretch>
        </p:blipFill>
        <p:spPr>
          <a:xfrm>
            <a:off x="8211806" y="3060320"/>
            <a:ext cx="2228850" cy="2228850"/>
          </a:xfrm>
          <a:prstGeom prst="rect">
            <a:avLst/>
          </a:prstGeom>
        </p:spPr>
      </p:pic>
      <p:pic>
        <p:nvPicPr>
          <p:cNvPr id="11" name="Picture 10" descr="A circuit board&#10;&#10;Description automatically generated">
            <a:extLst>
              <a:ext uri="{FF2B5EF4-FFF2-40B4-BE49-F238E27FC236}">
                <a16:creationId xmlns:a16="http://schemas.microsoft.com/office/drawing/2014/main" id="{47DC9A7D-C18E-4899-AB2B-EEBC2418BC32}"/>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3655" b="69478" l="19679" r="76707">
                        <a14:foregroundMark x1="31727" y1="22490" x2="31727" y2="22490"/>
                        <a14:foregroundMark x1="30924" y1="22088" x2="30924" y2="22088"/>
                        <a14:foregroundMark x1="30924" y1="20482" x2="30924" y2="20482"/>
                        <a14:foregroundMark x1="32129" y1="18876" x2="32129" y2="18876"/>
                        <a14:foregroundMark x1="32530" y1="17671" x2="21687" y2="50201"/>
                        <a14:foregroundMark x1="38956" y1="15261" x2="70683" y2="26104"/>
                        <a14:foregroundMark x1="37751" y1="17269" x2="37751" y2="17269"/>
                        <a14:foregroundMark x1="36948" y1="17671" x2="35743" y2="18072"/>
                        <a14:foregroundMark x1="30924" y1="18072" x2="20080" y2="49799"/>
                        <a14:foregroundMark x1="24096" y1="57430" x2="53414" y2="67068"/>
                        <a14:foregroundMark x1="53414" y1="67068" x2="55422" y2="68273"/>
                        <a14:foregroundMark x1="24096" y1="59839" x2="55823" y2="69478"/>
                        <a14:foregroundMark x1="59839" y1="66667" x2="59839" y2="66667"/>
                        <a14:foregroundMark x1="61847" y1="65060" x2="61847" y2="65060"/>
                        <a14:foregroundMark x1="64659" y1="65462" x2="75100" y2="34137"/>
                        <a14:foregroundMark x1="75100" y1="32932" x2="75100" y2="33333"/>
                        <a14:foregroundMark x1="76707" y1="34137" x2="76707" y2="34137"/>
                        <a14:foregroundMark x1="40161" y1="14458" x2="71084" y2="24096"/>
                        <a14:foregroundMark x1="40161" y1="13655" x2="57430" y2="19277"/>
                        <a14:foregroundMark x1="35341" y1="30120" x2="54618" y2="33735"/>
                        <a14:foregroundMark x1="54618" y1="33735" x2="64257" y2="40161"/>
                        <a14:foregroundMark x1="32129" y1="38956" x2="62249" y2="47791"/>
                        <a14:foregroundMark x1="33735" y1="46185" x2="48996" y2="49799"/>
                        <a14:foregroundMark x1="48996" y1="49799" x2="52610" y2="53815"/>
                        <a14:foregroundMark x1="56225" y1="53815" x2="56225" y2="53815"/>
                      </a14:backgroundRemoval>
                    </a14:imgEffect>
                  </a14:imgLayer>
                </a14:imgProps>
              </a:ext>
              <a:ext uri="{28A0092B-C50C-407E-A947-70E740481C1C}">
                <a14:useLocalDpi xmlns:a14="http://schemas.microsoft.com/office/drawing/2010/main" val="0"/>
              </a:ext>
            </a:extLst>
          </a:blip>
          <a:srcRect l="17763" t="11898" r="21193" b="28213"/>
          <a:stretch/>
        </p:blipFill>
        <p:spPr>
          <a:xfrm>
            <a:off x="4849399" y="2419246"/>
            <a:ext cx="1930400" cy="1893887"/>
          </a:xfrm>
          <a:prstGeom prst="rect">
            <a:avLst/>
          </a:prstGeom>
        </p:spPr>
      </p:pic>
      <p:sp>
        <p:nvSpPr>
          <p:cNvPr id="6" name="TextBox 5">
            <a:extLst>
              <a:ext uri="{FF2B5EF4-FFF2-40B4-BE49-F238E27FC236}">
                <a16:creationId xmlns:a16="http://schemas.microsoft.com/office/drawing/2014/main" id="{3E42739F-8618-4614-BF8A-4E484A3C5238}"/>
              </a:ext>
            </a:extLst>
          </p:cNvPr>
          <p:cNvSpPr txBox="1"/>
          <p:nvPr/>
        </p:nvSpPr>
        <p:spPr>
          <a:xfrm>
            <a:off x="651456" y="5998554"/>
            <a:ext cx="1858650" cy="369332"/>
          </a:xfrm>
          <a:prstGeom prst="rect">
            <a:avLst/>
          </a:prstGeom>
          <a:noFill/>
        </p:spPr>
        <p:txBody>
          <a:bodyPr wrap="none" rtlCol="0" anchor="t">
            <a:spAutoFit/>
          </a:bodyPr>
          <a:lstStyle/>
          <a:p>
            <a:r>
              <a:rPr lang="en-US" b="1" dirty="0">
                <a:solidFill>
                  <a:schemeClr val="bg1">
                    <a:lumMod val="95000"/>
                  </a:schemeClr>
                </a:solidFill>
              </a:rPr>
              <a:t>Amizzuddin Amin</a:t>
            </a:r>
          </a:p>
        </p:txBody>
      </p:sp>
      <p:pic>
        <p:nvPicPr>
          <p:cNvPr id="8" name="Picture 7">
            <a:extLst>
              <a:ext uri="{FF2B5EF4-FFF2-40B4-BE49-F238E27FC236}">
                <a16:creationId xmlns:a16="http://schemas.microsoft.com/office/drawing/2014/main" id="{C817CD76-98CE-4B15-83E0-F9DB79409F6D}"/>
              </a:ext>
            </a:extLst>
          </p:cNvPr>
          <p:cNvPicPr>
            <a:picLocks noChangeAspect="1"/>
          </p:cNvPicPr>
          <p:nvPr/>
        </p:nvPicPr>
        <p:blipFill rotWithShape="1">
          <a:blip r:embed="rId9">
            <a:extLst>
              <a:ext uri="{28A0092B-C50C-407E-A947-70E740481C1C}">
                <a14:useLocalDpi xmlns:a14="http://schemas.microsoft.com/office/drawing/2010/main" val="0"/>
              </a:ext>
            </a:extLst>
          </a:blip>
          <a:srcRect l="43642" t="81450" r="26913" b="4781"/>
          <a:stretch/>
        </p:blipFill>
        <p:spPr>
          <a:xfrm>
            <a:off x="4621775" y="5869415"/>
            <a:ext cx="2941074" cy="773543"/>
          </a:xfrm>
          <a:prstGeom prst="rect">
            <a:avLst/>
          </a:prstGeom>
        </p:spPr>
      </p:pic>
    </p:spTree>
    <p:extLst>
      <p:ext uri="{BB962C8B-B14F-4D97-AF65-F5344CB8AC3E}">
        <p14:creationId xmlns:p14="http://schemas.microsoft.com/office/powerpoint/2010/main" val="362801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hlinkClick r:id="rId3"/>
              </a:rPr>
              <a:t>UART</a:t>
            </a:r>
            <a:r>
              <a:rPr lang="en-GB" dirty="0">
                <a:solidFill>
                  <a:schemeClr val="bg1"/>
                </a:solidFill>
              </a:rPr>
              <a:t> communication</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solidFill>
            <a:schemeClr val="tx1">
              <a:alpha val="80000"/>
            </a:schemeClr>
          </a:solidFill>
        </p:spPr>
        <p:txBody>
          <a:bodyPr>
            <a:normAutofit/>
          </a:bodyPr>
          <a:lstStyle/>
          <a:p>
            <a:pPr>
              <a:buFont typeface="Courier New" panose="02070309020205020404" pitchFamily="49" charset="0"/>
              <a:buChar char="o"/>
            </a:pPr>
            <a:r>
              <a:rPr lang="en-GB" dirty="0">
                <a:solidFill>
                  <a:schemeClr val="bg1"/>
                </a:solidFill>
              </a:rPr>
              <a:t>Step up:</a:t>
            </a:r>
          </a:p>
          <a:p>
            <a:pPr lvl="1">
              <a:buFont typeface="Courier New" panose="02070309020205020404" pitchFamily="49" charset="0"/>
              <a:buChar char="o"/>
            </a:pPr>
            <a:r>
              <a:rPr lang="en-GB" dirty="0">
                <a:solidFill>
                  <a:schemeClr val="bg1"/>
                </a:solidFill>
              </a:rPr>
              <a:t>Initialize communication =&gt; </a:t>
            </a:r>
            <a:r>
              <a:rPr lang="en-GB" dirty="0" err="1">
                <a:solidFill>
                  <a:srgbClr val="FFFF00"/>
                </a:solidFill>
              </a:rPr>
              <a:t>Serial.begin</a:t>
            </a:r>
            <a:r>
              <a:rPr lang="en-GB" dirty="0">
                <a:solidFill>
                  <a:srgbClr val="FFFF00"/>
                </a:solidFill>
              </a:rPr>
              <a:t>(</a:t>
            </a:r>
            <a:r>
              <a:rPr lang="en-GB" dirty="0" err="1">
                <a:solidFill>
                  <a:srgbClr val="FFFF00"/>
                </a:solidFill>
              </a:rPr>
              <a:t>Baudrate</a:t>
            </a:r>
            <a:r>
              <a:rPr lang="en-GB" dirty="0">
                <a:solidFill>
                  <a:srgbClr val="FFFF00"/>
                </a:solidFill>
              </a:rPr>
              <a:t>);</a:t>
            </a:r>
          </a:p>
          <a:p>
            <a:pPr lvl="2">
              <a:buFont typeface="Courier New" panose="02070309020205020404" pitchFamily="49" charset="0"/>
              <a:buChar char="o"/>
            </a:pPr>
            <a:r>
              <a:rPr lang="en-GB" dirty="0" err="1">
                <a:solidFill>
                  <a:srgbClr val="FFFF00"/>
                </a:solidFill>
              </a:rPr>
              <a:t>Baudrate</a:t>
            </a:r>
            <a:r>
              <a:rPr lang="en-GB" dirty="0">
                <a:solidFill>
                  <a:schemeClr val="bg1"/>
                </a:solidFill>
              </a:rPr>
              <a:t> refers speed of communication between devices(</a:t>
            </a:r>
            <a:r>
              <a:rPr lang="en-GB" dirty="0">
                <a:solidFill>
                  <a:schemeClr val="bg1"/>
                </a:solidFill>
                <a:hlinkClick r:id="rId4"/>
              </a:rPr>
              <a:t>Link</a:t>
            </a:r>
            <a:r>
              <a:rPr lang="en-GB" dirty="0">
                <a:solidFill>
                  <a:schemeClr val="bg1"/>
                </a:solidFill>
              </a:rPr>
              <a:t>)</a:t>
            </a:r>
          </a:p>
          <a:p>
            <a:pPr lvl="1">
              <a:buFont typeface="Courier New" panose="02070309020205020404" pitchFamily="49" charset="0"/>
              <a:buChar char="o"/>
            </a:pPr>
            <a:r>
              <a:rPr lang="en-GB" dirty="0">
                <a:solidFill>
                  <a:schemeClr val="bg1"/>
                </a:solidFill>
              </a:rPr>
              <a:t>Check incoming data availability =&gt; </a:t>
            </a:r>
            <a:r>
              <a:rPr lang="en-GB" dirty="0" err="1">
                <a:solidFill>
                  <a:srgbClr val="7030A0"/>
                </a:solidFill>
              </a:rPr>
              <a:t>Serial.availability</a:t>
            </a:r>
            <a:r>
              <a:rPr lang="en-GB" dirty="0">
                <a:solidFill>
                  <a:srgbClr val="7030A0"/>
                </a:solidFill>
              </a:rPr>
              <a:t>();</a:t>
            </a:r>
          </a:p>
          <a:p>
            <a:pPr lvl="2">
              <a:buFont typeface="Courier New" panose="02070309020205020404" pitchFamily="49" charset="0"/>
              <a:buChar char="o"/>
            </a:pPr>
            <a:r>
              <a:rPr lang="en-GB" dirty="0">
                <a:solidFill>
                  <a:schemeClr val="bg1"/>
                </a:solidFill>
              </a:rPr>
              <a:t>Function returns the number of byte that is available in the </a:t>
            </a:r>
            <a:r>
              <a:rPr lang="en-GB" dirty="0" err="1">
                <a:solidFill>
                  <a:schemeClr val="bg1"/>
                </a:solidFill>
              </a:rPr>
              <a:t>serial_buffer</a:t>
            </a:r>
            <a:r>
              <a:rPr lang="en-GB" dirty="0">
                <a:solidFill>
                  <a:schemeClr val="bg1"/>
                </a:solidFill>
              </a:rPr>
              <a:t>(</a:t>
            </a:r>
            <a:r>
              <a:rPr lang="en-GB" dirty="0">
                <a:solidFill>
                  <a:schemeClr val="bg1"/>
                </a:solidFill>
                <a:hlinkClick r:id="rId5"/>
              </a:rPr>
              <a:t>Link</a:t>
            </a:r>
            <a:r>
              <a:rPr lang="en-GB" dirty="0">
                <a:solidFill>
                  <a:schemeClr val="bg1"/>
                </a:solidFill>
              </a:rPr>
              <a:t>)</a:t>
            </a:r>
          </a:p>
          <a:p>
            <a:pPr lvl="1">
              <a:buFont typeface="Courier New" panose="02070309020205020404" pitchFamily="49" charset="0"/>
              <a:buChar char="o"/>
            </a:pPr>
            <a:r>
              <a:rPr lang="en-GB" dirty="0">
                <a:solidFill>
                  <a:schemeClr val="bg1"/>
                </a:solidFill>
              </a:rPr>
              <a:t>Read data =&gt; </a:t>
            </a:r>
            <a:r>
              <a:rPr lang="en-GB" dirty="0" err="1">
                <a:solidFill>
                  <a:srgbClr val="00B050"/>
                </a:solidFill>
              </a:rPr>
              <a:t>Serial.read</a:t>
            </a:r>
            <a:r>
              <a:rPr lang="en-GB" dirty="0">
                <a:solidFill>
                  <a:srgbClr val="00B050"/>
                </a:solidFill>
              </a:rPr>
              <a:t>();</a:t>
            </a:r>
          </a:p>
          <a:p>
            <a:pPr lvl="2">
              <a:buFont typeface="Courier New" panose="02070309020205020404" pitchFamily="49" charset="0"/>
              <a:buChar char="o"/>
            </a:pPr>
            <a:r>
              <a:rPr lang="en-GB" dirty="0">
                <a:solidFill>
                  <a:schemeClr val="bg1"/>
                </a:solidFill>
              </a:rPr>
              <a:t>Function reads a byte of data in the serial buffer. Data received is in ASCII code. (</a:t>
            </a:r>
            <a:r>
              <a:rPr lang="en-GB" dirty="0">
                <a:solidFill>
                  <a:schemeClr val="bg1"/>
                </a:solidFill>
                <a:hlinkClick r:id="rId6"/>
              </a:rPr>
              <a:t>Link</a:t>
            </a:r>
            <a:r>
              <a:rPr lang="en-GB" dirty="0">
                <a:solidFill>
                  <a:schemeClr val="bg1"/>
                </a:solidFill>
              </a:rPr>
              <a:t>)</a:t>
            </a:r>
          </a:p>
          <a:p>
            <a:pPr lvl="1">
              <a:buFont typeface="Courier New" panose="02070309020205020404" pitchFamily="49" charset="0"/>
              <a:buChar char="o"/>
            </a:pPr>
            <a:r>
              <a:rPr lang="en-GB" dirty="0">
                <a:solidFill>
                  <a:schemeClr val="bg1"/>
                </a:solidFill>
              </a:rPr>
              <a:t>Transmit data =&gt; </a:t>
            </a:r>
            <a:r>
              <a:rPr lang="en-GB" dirty="0" err="1">
                <a:solidFill>
                  <a:schemeClr val="accent2">
                    <a:lumMod val="75000"/>
                  </a:schemeClr>
                </a:solidFill>
              </a:rPr>
              <a:t>Serial.print</a:t>
            </a:r>
            <a:r>
              <a:rPr lang="en-GB" dirty="0">
                <a:solidFill>
                  <a:schemeClr val="accent2">
                    <a:lumMod val="75000"/>
                  </a:schemeClr>
                </a:solidFill>
              </a:rPr>
              <a:t>(); </a:t>
            </a:r>
            <a:r>
              <a:rPr lang="en-GB" dirty="0">
                <a:solidFill>
                  <a:schemeClr val="bg1"/>
                </a:solidFill>
              </a:rPr>
              <a:t>/</a:t>
            </a:r>
            <a:r>
              <a:rPr lang="en-GB" dirty="0">
                <a:solidFill>
                  <a:schemeClr val="accent2">
                    <a:lumMod val="75000"/>
                  </a:schemeClr>
                </a:solidFill>
              </a:rPr>
              <a:t> </a:t>
            </a:r>
            <a:r>
              <a:rPr lang="en-GB" dirty="0" err="1">
                <a:solidFill>
                  <a:srgbClr val="FFC000"/>
                </a:solidFill>
              </a:rPr>
              <a:t>Serial.write</a:t>
            </a:r>
            <a:r>
              <a:rPr lang="en-GB" dirty="0">
                <a:solidFill>
                  <a:srgbClr val="FFC000"/>
                </a:solidFill>
              </a:rPr>
              <a:t>();</a:t>
            </a:r>
          </a:p>
          <a:p>
            <a:pPr lvl="2">
              <a:buFont typeface="Courier New" panose="02070309020205020404" pitchFamily="49" charset="0"/>
              <a:buChar char="o"/>
            </a:pPr>
            <a:r>
              <a:rPr lang="en-GB" dirty="0" err="1">
                <a:solidFill>
                  <a:schemeClr val="accent2">
                    <a:lumMod val="75000"/>
                  </a:schemeClr>
                </a:solidFill>
              </a:rPr>
              <a:t>Serial.print</a:t>
            </a:r>
            <a:r>
              <a:rPr lang="en-GB" dirty="0">
                <a:solidFill>
                  <a:schemeClr val="accent2">
                    <a:lumMod val="75000"/>
                  </a:schemeClr>
                </a:solidFill>
              </a:rPr>
              <a:t>() </a:t>
            </a:r>
            <a:r>
              <a:rPr lang="en-GB" dirty="0">
                <a:solidFill>
                  <a:schemeClr val="bg1"/>
                </a:solidFill>
              </a:rPr>
              <a:t>prints data to the serial port in ASCII text. (</a:t>
            </a:r>
            <a:r>
              <a:rPr lang="en-GB" dirty="0">
                <a:solidFill>
                  <a:schemeClr val="bg1"/>
                </a:solidFill>
                <a:hlinkClick r:id="rId7"/>
              </a:rPr>
              <a:t>Link</a:t>
            </a:r>
            <a:r>
              <a:rPr lang="en-GB" dirty="0">
                <a:solidFill>
                  <a:schemeClr val="bg1"/>
                </a:solidFill>
              </a:rPr>
              <a:t>)</a:t>
            </a:r>
          </a:p>
          <a:p>
            <a:pPr lvl="2">
              <a:buFont typeface="Courier New" panose="02070309020205020404" pitchFamily="49" charset="0"/>
              <a:buChar char="o"/>
            </a:pPr>
            <a:r>
              <a:rPr lang="en-GB" dirty="0" err="1">
                <a:solidFill>
                  <a:srgbClr val="FFC000"/>
                </a:solidFill>
              </a:rPr>
              <a:t>Serial.write</a:t>
            </a:r>
            <a:r>
              <a:rPr lang="en-GB" dirty="0">
                <a:solidFill>
                  <a:srgbClr val="FFC000"/>
                </a:solidFill>
              </a:rPr>
              <a:t>() </a:t>
            </a:r>
            <a:r>
              <a:rPr lang="en-GB" dirty="0">
                <a:solidFill>
                  <a:schemeClr val="bg1"/>
                </a:solidFill>
              </a:rPr>
              <a:t>writes binary data to the serial port (</a:t>
            </a:r>
            <a:r>
              <a:rPr lang="en-GB" dirty="0">
                <a:solidFill>
                  <a:schemeClr val="bg1"/>
                </a:solidFill>
                <a:hlinkClick r:id="rId8"/>
              </a:rPr>
              <a:t>Link</a:t>
            </a:r>
            <a:r>
              <a:rPr lang="en-GB" dirty="0">
                <a:solidFill>
                  <a:schemeClr val="bg1"/>
                </a:solidFill>
              </a:rPr>
              <a:t>)</a:t>
            </a:r>
          </a:p>
          <a:p>
            <a:pPr marL="0" indent="0">
              <a:buNone/>
            </a:pPr>
            <a:endParaRPr lang="en-GB" dirty="0">
              <a:solidFill>
                <a:schemeClr val="bg1"/>
              </a:solidFill>
            </a:endParaRP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9"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194337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Parsing receiving data</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solidFill>
            <a:schemeClr val="tx1">
              <a:alpha val="80000"/>
            </a:schemeClr>
          </a:solidFill>
        </p:spPr>
        <p:txBody>
          <a:bodyPr>
            <a:normAutofit/>
          </a:bodyPr>
          <a:lstStyle/>
          <a:p>
            <a:pPr>
              <a:buFont typeface="Courier New" panose="02070309020205020404" pitchFamily="49" charset="0"/>
              <a:buChar char="o"/>
            </a:pPr>
            <a:r>
              <a:rPr lang="en-GB" dirty="0">
                <a:solidFill>
                  <a:schemeClr val="bg1"/>
                </a:solidFill>
              </a:rPr>
              <a:t>One of the challenges with UART communication is to determine how useful the data to the application. </a:t>
            </a:r>
          </a:p>
          <a:p>
            <a:pPr marL="0" indent="0" algn="ctr">
              <a:buNone/>
            </a:pPr>
            <a:r>
              <a:rPr lang="en-GB" sz="2000" dirty="0">
                <a:solidFill>
                  <a:srgbClr val="00B050"/>
                </a:solidFill>
              </a:rPr>
              <a:t>Example: When a series of incoming data received in the serial port, How one make these data into usable command?</a:t>
            </a:r>
          </a:p>
          <a:p>
            <a:pPr>
              <a:buFont typeface="Courier New" panose="02070309020205020404" pitchFamily="49" charset="0"/>
              <a:buChar char="o"/>
            </a:pPr>
            <a:r>
              <a:rPr lang="en-GB" dirty="0">
                <a:solidFill>
                  <a:schemeClr val="bg1"/>
                </a:solidFill>
              </a:rPr>
              <a:t>The solve this, both device must establish a standard protocol of communication. </a:t>
            </a:r>
          </a:p>
          <a:p>
            <a:pPr marL="0" indent="0" algn="ctr">
              <a:buNone/>
            </a:pPr>
            <a:r>
              <a:rPr lang="en-GB" sz="2000" dirty="0" err="1">
                <a:solidFill>
                  <a:srgbClr val="00B050"/>
                </a:solidFill>
              </a:rPr>
              <a:t>Example:Transmit</a:t>
            </a:r>
            <a:r>
              <a:rPr lang="en-GB" sz="2000" dirty="0">
                <a:solidFill>
                  <a:srgbClr val="00B050"/>
                </a:solidFill>
              </a:rPr>
              <a:t> device can add separator marker to indicate value representation. GPS uses this type of separator as well </a:t>
            </a:r>
            <a:r>
              <a:rPr lang="en-GB" dirty="0">
                <a:solidFill>
                  <a:schemeClr val="bg1"/>
                </a:solidFill>
              </a:rPr>
              <a:t>(</a:t>
            </a:r>
            <a:r>
              <a:rPr lang="en-GB" dirty="0">
                <a:solidFill>
                  <a:schemeClr val="bg1"/>
                </a:solidFill>
                <a:hlinkClick r:id="rId3"/>
              </a:rPr>
              <a:t>Link</a:t>
            </a:r>
            <a:r>
              <a:rPr lang="en-GB" dirty="0">
                <a:solidFill>
                  <a:schemeClr val="bg1"/>
                </a:solidFill>
              </a:rPr>
              <a:t>)</a:t>
            </a:r>
          </a:p>
          <a:p>
            <a:pPr>
              <a:buFont typeface="Courier New" panose="02070309020205020404" pitchFamily="49" charset="0"/>
              <a:buChar char="o"/>
            </a:pPr>
            <a:r>
              <a:rPr lang="en-GB" dirty="0">
                <a:solidFill>
                  <a:schemeClr val="bg1"/>
                </a:solidFill>
              </a:rPr>
              <a:t>The next slide will provide a simple way to parse data from UART communication</a:t>
            </a:r>
          </a:p>
          <a:p>
            <a:pPr marL="0" indent="0">
              <a:buNone/>
            </a:pPr>
            <a:endParaRPr lang="en-GB" dirty="0">
              <a:solidFill>
                <a:schemeClr val="bg1"/>
              </a:solidFill>
            </a:endParaRP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4"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66857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337930" y="365125"/>
            <a:ext cx="11490738" cy="1027803"/>
          </a:xfrm>
        </p:spPr>
        <p:txBody>
          <a:bodyPr/>
          <a:lstStyle/>
          <a:p>
            <a:pPr algn="ctr"/>
            <a:r>
              <a:rPr lang="en-GB" dirty="0">
                <a:solidFill>
                  <a:schemeClr val="bg1"/>
                </a:solidFill>
              </a:rPr>
              <a:t>Parsing receiving data</a:t>
            </a:r>
            <a:endParaRPr lang="en-IL" dirty="0">
              <a:solidFill>
                <a:schemeClr val="bg1"/>
              </a:solidFill>
            </a:endParaRPr>
          </a:p>
        </p:txBody>
      </p:sp>
      <p:sp>
        <p:nvSpPr>
          <p:cNvPr id="2" name="Text Placeholder 1">
            <a:extLst>
              <a:ext uri="{FF2B5EF4-FFF2-40B4-BE49-F238E27FC236}">
                <a16:creationId xmlns:a16="http://schemas.microsoft.com/office/drawing/2014/main" id="{95B6DE06-CC1F-4B1A-9700-DCE23D80B6B6}"/>
              </a:ext>
            </a:extLst>
          </p:cNvPr>
          <p:cNvSpPr>
            <a:spLocks noGrp="1"/>
          </p:cNvSpPr>
          <p:nvPr>
            <p:ph type="body" idx="1"/>
          </p:nvPr>
        </p:nvSpPr>
        <p:spPr>
          <a:xfrm>
            <a:off x="337930" y="1392928"/>
            <a:ext cx="5659645" cy="823912"/>
          </a:xfrm>
          <a:solidFill>
            <a:schemeClr val="tx1"/>
          </a:solidFill>
          <a:ln>
            <a:solidFill>
              <a:schemeClr val="bg1"/>
            </a:solidFill>
          </a:ln>
        </p:spPr>
        <p:txBody>
          <a:bodyPr anchor="ctr"/>
          <a:lstStyle/>
          <a:p>
            <a:pPr algn="ctr"/>
            <a:r>
              <a:rPr lang="en-GB" dirty="0">
                <a:solidFill>
                  <a:schemeClr val="bg1"/>
                </a:solidFill>
              </a:rPr>
              <a:t>Transmit Device</a:t>
            </a:r>
            <a:endParaRPr lang="en-IL" dirty="0">
              <a:solidFill>
                <a:schemeClr val="bg1"/>
              </a:solidFill>
            </a:endParaRPr>
          </a:p>
        </p:txBody>
      </p:sp>
      <p:sp>
        <p:nvSpPr>
          <p:cNvPr id="3" name="Content Placeholder 2">
            <a:extLst>
              <a:ext uri="{FF2B5EF4-FFF2-40B4-BE49-F238E27FC236}">
                <a16:creationId xmlns:a16="http://schemas.microsoft.com/office/drawing/2014/main" id="{71DAB837-C4AE-483B-9DF8-0AD2ECD530D5}"/>
              </a:ext>
            </a:extLst>
          </p:cNvPr>
          <p:cNvSpPr>
            <a:spLocks noGrp="1"/>
          </p:cNvSpPr>
          <p:nvPr>
            <p:ph sz="half" idx="2"/>
          </p:nvPr>
        </p:nvSpPr>
        <p:spPr>
          <a:xfrm>
            <a:off x="337930" y="2216839"/>
            <a:ext cx="5659645" cy="4188930"/>
          </a:xfrm>
          <a:solidFill>
            <a:schemeClr val="tx1"/>
          </a:solidFill>
          <a:ln>
            <a:solidFill>
              <a:schemeClr val="bg1"/>
            </a:solidFill>
          </a:ln>
        </p:spPr>
        <p:txBody>
          <a:bodyPr>
            <a:normAutofit lnSpcReduction="10000"/>
          </a:bodyPr>
          <a:lstStyle/>
          <a:p>
            <a:r>
              <a:rPr lang="en-GB" dirty="0">
                <a:solidFill>
                  <a:schemeClr val="bg1"/>
                </a:solidFill>
              </a:rPr>
              <a:t>Transmitter must know the type of data/commands that the receiver requires.</a:t>
            </a:r>
          </a:p>
          <a:p>
            <a:r>
              <a:rPr lang="en-GB" dirty="0">
                <a:solidFill>
                  <a:schemeClr val="bg1"/>
                </a:solidFill>
              </a:rPr>
              <a:t>If receiver requires more than one data/command, data can be separated using separator marker   (‘ , ‘)</a:t>
            </a:r>
          </a:p>
        </p:txBody>
      </p:sp>
      <p:sp>
        <p:nvSpPr>
          <p:cNvPr id="7" name="Text Placeholder 6">
            <a:extLst>
              <a:ext uri="{FF2B5EF4-FFF2-40B4-BE49-F238E27FC236}">
                <a16:creationId xmlns:a16="http://schemas.microsoft.com/office/drawing/2014/main" id="{8608E7F3-98A9-471C-8C10-D185A5F3C0A9}"/>
              </a:ext>
            </a:extLst>
          </p:cNvPr>
          <p:cNvSpPr>
            <a:spLocks noGrp="1"/>
          </p:cNvSpPr>
          <p:nvPr>
            <p:ph type="body" sz="quarter" idx="3"/>
          </p:nvPr>
        </p:nvSpPr>
        <p:spPr>
          <a:xfrm>
            <a:off x="6169024" y="1393963"/>
            <a:ext cx="5659644" cy="822876"/>
          </a:xfrm>
          <a:solidFill>
            <a:schemeClr val="tx1"/>
          </a:solidFill>
          <a:ln>
            <a:solidFill>
              <a:schemeClr val="bg1"/>
            </a:solidFill>
          </a:ln>
        </p:spPr>
        <p:txBody>
          <a:bodyPr anchor="ctr"/>
          <a:lstStyle/>
          <a:p>
            <a:pPr algn="ctr"/>
            <a:r>
              <a:rPr lang="en-GB" dirty="0">
                <a:solidFill>
                  <a:schemeClr val="bg1"/>
                </a:solidFill>
              </a:rPr>
              <a:t>Receiving Device</a:t>
            </a:r>
          </a:p>
        </p:txBody>
      </p:sp>
      <p:sp>
        <p:nvSpPr>
          <p:cNvPr id="8" name="Content Placeholder 7">
            <a:extLst>
              <a:ext uri="{FF2B5EF4-FFF2-40B4-BE49-F238E27FC236}">
                <a16:creationId xmlns:a16="http://schemas.microsoft.com/office/drawing/2014/main" id="{2F74D1D5-6577-4C60-BEAA-9D39F0FAD998}"/>
              </a:ext>
            </a:extLst>
          </p:cNvPr>
          <p:cNvSpPr>
            <a:spLocks noGrp="1"/>
          </p:cNvSpPr>
          <p:nvPr>
            <p:ph sz="quarter" idx="4"/>
          </p:nvPr>
        </p:nvSpPr>
        <p:spPr>
          <a:xfrm>
            <a:off x="6172199" y="2216838"/>
            <a:ext cx="5659645" cy="4188931"/>
          </a:xfrm>
          <a:solidFill>
            <a:schemeClr val="tx1"/>
          </a:solidFill>
          <a:ln>
            <a:solidFill>
              <a:schemeClr val="bg1"/>
            </a:solidFill>
          </a:ln>
        </p:spPr>
        <p:txBody>
          <a:bodyPr>
            <a:normAutofit lnSpcReduction="10000"/>
          </a:bodyPr>
          <a:lstStyle/>
          <a:p>
            <a:r>
              <a:rPr lang="en-GB" dirty="0">
                <a:solidFill>
                  <a:schemeClr val="bg1"/>
                </a:solidFill>
              </a:rPr>
              <a:t>Receiver must be able to process data quick enough to prevent loss of data due to slow processing upon receiving data from transmitter. This is very important especially for sensitive data such as aircraft airspeed, altitude and more.</a:t>
            </a:r>
          </a:p>
          <a:p>
            <a:r>
              <a:rPr lang="en-GB" dirty="0">
                <a:solidFill>
                  <a:schemeClr val="bg1"/>
                </a:solidFill>
              </a:rPr>
              <a:t>Receiver must know when reject data when data is invalid.</a:t>
            </a:r>
          </a:p>
          <a:p>
            <a:r>
              <a:rPr lang="en-GB" dirty="0">
                <a:solidFill>
                  <a:schemeClr val="bg1"/>
                </a:solidFill>
              </a:rPr>
              <a:t>Sample function can be download </a:t>
            </a:r>
            <a:r>
              <a:rPr lang="en-GB" dirty="0">
                <a:solidFill>
                  <a:schemeClr val="bg1"/>
                </a:solidFill>
                <a:hlinkClick r:id="rId3"/>
              </a:rPr>
              <a:t>here</a:t>
            </a:r>
            <a:endParaRPr lang="en-GB" dirty="0">
              <a:solidFill>
                <a:schemeClr val="bg1"/>
              </a:solidFill>
            </a:endParaRP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4"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216268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4" name="Content Placeholder 7">
            <a:extLst>
              <a:ext uri="{FF2B5EF4-FFF2-40B4-BE49-F238E27FC236}">
                <a16:creationId xmlns:a16="http://schemas.microsoft.com/office/drawing/2014/main" id="{61FE7E88-5C33-40B9-B4B6-4828A625FAA2}"/>
              </a:ext>
            </a:extLst>
          </p:cNvPr>
          <p:cNvSpPr>
            <a:spLocks noGrp="1"/>
          </p:cNvSpPr>
          <p:nvPr>
            <p:ph idx="1"/>
          </p:nvPr>
        </p:nvSpPr>
        <p:spPr>
          <a:xfrm>
            <a:off x="-1" y="1061386"/>
            <a:ext cx="12191999" cy="5796614"/>
          </a:xfrm>
          <a:solidFill>
            <a:schemeClr val="tx1">
              <a:alpha val="80000"/>
            </a:schemeClr>
          </a:solidFill>
        </p:spPr>
        <p:txBody>
          <a:bodyPr>
            <a:normAutofit/>
          </a:bodyPr>
          <a:lstStyle/>
          <a:p>
            <a:r>
              <a:rPr lang="en-GB" dirty="0"/>
              <a:t> </a:t>
            </a:r>
          </a:p>
        </p:txBody>
      </p:sp>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2" y="0"/>
            <a:ext cx="12192000" cy="1325563"/>
          </a:xfrm>
          <a:solidFill>
            <a:schemeClr val="tx1">
              <a:alpha val="80000"/>
            </a:schemeClr>
          </a:solidFill>
        </p:spPr>
        <p:txBody>
          <a:bodyPr/>
          <a:lstStyle/>
          <a:p>
            <a:pPr algn="ctr"/>
            <a:r>
              <a:rPr lang="en-GB" dirty="0">
                <a:solidFill>
                  <a:schemeClr val="bg1"/>
                </a:solidFill>
              </a:rPr>
              <a:t>Flowchart of </a:t>
            </a:r>
            <a:r>
              <a:rPr lang="en-GB" dirty="0">
                <a:solidFill>
                  <a:schemeClr val="bg1"/>
                </a:solidFill>
                <a:hlinkClick r:id="rId3"/>
              </a:rPr>
              <a:t>serial_data_control() </a:t>
            </a:r>
            <a:r>
              <a:rPr lang="en-GB" dirty="0">
                <a:solidFill>
                  <a:schemeClr val="bg1"/>
                </a:solidFill>
              </a:rPr>
              <a:t>function</a:t>
            </a:r>
            <a:endParaRPr lang="en-IL" dirty="0">
              <a:solidFill>
                <a:schemeClr val="bg1"/>
              </a:solidFill>
            </a:endParaRP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4" action="ppaction://hlinksldjump"/>
              </a:rPr>
              <a:t>Return to Table of Content</a:t>
            </a:r>
            <a:endParaRPr lang="en-IL" dirty="0">
              <a:solidFill>
                <a:schemeClr val="bg1"/>
              </a:solidFill>
            </a:endParaRPr>
          </a:p>
        </p:txBody>
      </p:sp>
      <p:sp>
        <p:nvSpPr>
          <p:cNvPr id="8" name="Rectangle 7">
            <a:extLst>
              <a:ext uri="{FF2B5EF4-FFF2-40B4-BE49-F238E27FC236}">
                <a16:creationId xmlns:a16="http://schemas.microsoft.com/office/drawing/2014/main" id="{406DA7DF-2E58-4A50-BB07-5D29584C3679}"/>
              </a:ext>
            </a:extLst>
          </p:cNvPr>
          <p:cNvSpPr/>
          <p:nvPr/>
        </p:nvSpPr>
        <p:spPr>
          <a:xfrm>
            <a:off x="526283" y="1362695"/>
            <a:ext cx="1928191" cy="73942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received  in Serial buffer</a:t>
            </a:r>
            <a:endParaRPr lang="en-IL" dirty="0">
              <a:solidFill>
                <a:schemeClr val="bg1"/>
              </a:solidFill>
            </a:endParaRPr>
          </a:p>
        </p:txBody>
      </p:sp>
      <p:sp>
        <p:nvSpPr>
          <p:cNvPr id="9" name="Flowchart: Data 8">
            <a:extLst>
              <a:ext uri="{FF2B5EF4-FFF2-40B4-BE49-F238E27FC236}">
                <a16:creationId xmlns:a16="http://schemas.microsoft.com/office/drawing/2014/main" id="{24DCE1CF-4F2C-4D25-B189-57953D9BD698}"/>
              </a:ext>
            </a:extLst>
          </p:cNvPr>
          <p:cNvSpPr/>
          <p:nvPr/>
        </p:nvSpPr>
        <p:spPr>
          <a:xfrm>
            <a:off x="4508238" y="1362696"/>
            <a:ext cx="1928191" cy="739429"/>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Read one char</a:t>
            </a:r>
            <a:endParaRPr lang="en-IL" dirty="0"/>
          </a:p>
        </p:txBody>
      </p:sp>
      <p:sp>
        <p:nvSpPr>
          <p:cNvPr id="10" name="Flowchart: Decision 9">
            <a:extLst>
              <a:ext uri="{FF2B5EF4-FFF2-40B4-BE49-F238E27FC236}">
                <a16:creationId xmlns:a16="http://schemas.microsoft.com/office/drawing/2014/main" id="{D9D257D7-FD90-4CE5-8E96-7DDBC1C6E43F}"/>
              </a:ext>
            </a:extLst>
          </p:cNvPr>
          <p:cNvSpPr/>
          <p:nvPr/>
        </p:nvSpPr>
        <p:spPr>
          <a:xfrm>
            <a:off x="7240417" y="1061385"/>
            <a:ext cx="1928191" cy="1321409"/>
          </a:xfrm>
          <a:prstGeom prst="flowChartDecision">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 char numeric?</a:t>
            </a:r>
            <a:endParaRPr lang="en-IL" dirty="0"/>
          </a:p>
        </p:txBody>
      </p:sp>
      <p:sp>
        <p:nvSpPr>
          <p:cNvPr id="11" name="Flowchart: Data 10">
            <a:extLst>
              <a:ext uri="{FF2B5EF4-FFF2-40B4-BE49-F238E27FC236}">
                <a16:creationId xmlns:a16="http://schemas.microsoft.com/office/drawing/2014/main" id="{02A75C22-4E29-4897-A394-D9F2B550DB6D}"/>
              </a:ext>
            </a:extLst>
          </p:cNvPr>
          <p:cNvSpPr/>
          <p:nvPr/>
        </p:nvSpPr>
        <p:spPr>
          <a:xfrm>
            <a:off x="5652784" y="3091301"/>
            <a:ext cx="1928191" cy="739429"/>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Convert to decimal and store</a:t>
            </a:r>
            <a:endParaRPr lang="en-IL" sz="1500" dirty="0"/>
          </a:p>
        </p:txBody>
      </p:sp>
      <p:sp>
        <p:nvSpPr>
          <p:cNvPr id="12" name="Flowchart: Data 11">
            <a:extLst>
              <a:ext uri="{FF2B5EF4-FFF2-40B4-BE49-F238E27FC236}">
                <a16:creationId xmlns:a16="http://schemas.microsoft.com/office/drawing/2014/main" id="{EA5B471A-8AF8-404A-ADC8-EC1F2C44C8B7}"/>
              </a:ext>
            </a:extLst>
          </p:cNvPr>
          <p:cNvSpPr/>
          <p:nvPr/>
        </p:nvSpPr>
        <p:spPr>
          <a:xfrm>
            <a:off x="7796325" y="5099153"/>
            <a:ext cx="1928191" cy="739429"/>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store value = 0</a:t>
            </a:r>
            <a:endParaRPr lang="en-IL" dirty="0"/>
          </a:p>
        </p:txBody>
      </p:sp>
      <p:sp>
        <p:nvSpPr>
          <p:cNvPr id="13" name="Flowchart: Decision 12">
            <a:extLst>
              <a:ext uri="{FF2B5EF4-FFF2-40B4-BE49-F238E27FC236}">
                <a16:creationId xmlns:a16="http://schemas.microsoft.com/office/drawing/2014/main" id="{C21E8CA7-CBFD-48FA-A900-F1E30A5FEDD4}"/>
              </a:ext>
            </a:extLst>
          </p:cNvPr>
          <p:cNvSpPr/>
          <p:nvPr/>
        </p:nvSpPr>
        <p:spPr>
          <a:xfrm>
            <a:off x="9913722" y="2005784"/>
            <a:ext cx="1928191" cy="1321409"/>
          </a:xfrm>
          <a:prstGeom prst="flowChartDecision">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t>Is char alphabet?</a:t>
            </a:r>
            <a:endParaRPr lang="en-IL" sz="1700" dirty="0"/>
          </a:p>
        </p:txBody>
      </p:sp>
      <p:sp>
        <p:nvSpPr>
          <p:cNvPr id="15" name="Flowchart: Data 14">
            <a:extLst>
              <a:ext uri="{FF2B5EF4-FFF2-40B4-BE49-F238E27FC236}">
                <a16:creationId xmlns:a16="http://schemas.microsoft.com/office/drawing/2014/main" id="{61A2C35D-5BB3-4E84-846E-1DD87E8F6DB9}"/>
              </a:ext>
            </a:extLst>
          </p:cNvPr>
          <p:cNvSpPr/>
          <p:nvPr/>
        </p:nvSpPr>
        <p:spPr>
          <a:xfrm>
            <a:off x="5527348" y="5099153"/>
            <a:ext cx="1928191" cy="739429"/>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t>Read buffer but don’t store</a:t>
            </a:r>
            <a:endParaRPr lang="en-IL" sz="1700" dirty="0"/>
          </a:p>
        </p:txBody>
      </p:sp>
      <p:sp>
        <p:nvSpPr>
          <p:cNvPr id="16" name="Flowchart: Decision 15">
            <a:extLst>
              <a:ext uri="{FF2B5EF4-FFF2-40B4-BE49-F238E27FC236}">
                <a16:creationId xmlns:a16="http://schemas.microsoft.com/office/drawing/2014/main" id="{293B6865-6303-4D34-8333-2EE71D7B9D74}"/>
              </a:ext>
            </a:extLst>
          </p:cNvPr>
          <p:cNvSpPr/>
          <p:nvPr/>
        </p:nvSpPr>
        <p:spPr>
          <a:xfrm>
            <a:off x="3182256" y="4808162"/>
            <a:ext cx="1928191" cy="1321409"/>
          </a:xfrm>
          <a:prstGeom prst="flowChartDecision">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Is char ‘,’ or no more data in buffer?</a:t>
            </a:r>
            <a:endParaRPr lang="en-IL" sz="1400" dirty="0"/>
          </a:p>
        </p:txBody>
      </p:sp>
      <p:cxnSp>
        <p:nvCxnSpPr>
          <p:cNvPr id="18" name="Straight Arrow Connector 17">
            <a:extLst>
              <a:ext uri="{FF2B5EF4-FFF2-40B4-BE49-F238E27FC236}">
                <a16:creationId xmlns:a16="http://schemas.microsoft.com/office/drawing/2014/main" id="{2A0A231C-430C-4D27-971D-A487935CD371}"/>
              </a:ext>
            </a:extLst>
          </p:cNvPr>
          <p:cNvCxnSpPr>
            <a:cxnSpLocks/>
            <a:stCxn id="8" idx="3"/>
            <a:endCxn id="9" idx="2"/>
          </p:cNvCxnSpPr>
          <p:nvPr/>
        </p:nvCxnSpPr>
        <p:spPr>
          <a:xfrm>
            <a:off x="2454474" y="1732410"/>
            <a:ext cx="2246583" cy="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749B604-9B4D-44A1-9E79-CCD5D0746132}"/>
              </a:ext>
            </a:extLst>
          </p:cNvPr>
          <p:cNvCxnSpPr>
            <a:cxnSpLocks/>
            <a:stCxn id="9" idx="5"/>
            <a:endCxn id="10" idx="1"/>
          </p:cNvCxnSpPr>
          <p:nvPr/>
        </p:nvCxnSpPr>
        <p:spPr>
          <a:xfrm flipV="1">
            <a:off x="6243610" y="1722090"/>
            <a:ext cx="996807" cy="1032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526EE05E-94C7-4E6F-B9B0-87136CE4F244}"/>
              </a:ext>
            </a:extLst>
          </p:cNvPr>
          <p:cNvCxnSpPr>
            <a:cxnSpLocks/>
            <a:stCxn id="10" idx="2"/>
            <a:endCxn id="11" idx="5"/>
          </p:cNvCxnSpPr>
          <p:nvPr/>
        </p:nvCxnSpPr>
        <p:spPr>
          <a:xfrm rot="5400000">
            <a:off x="7257224" y="2513727"/>
            <a:ext cx="1078222" cy="816357"/>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D0ED7405-A809-47AF-B498-3ACE029B6AC3}"/>
              </a:ext>
            </a:extLst>
          </p:cNvPr>
          <p:cNvCxnSpPr>
            <a:cxnSpLocks/>
            <a:stCxn id="10" idx="3"/>
            <a:endCxn id="13" idx="0"/>
          </p:cNvCxnSpPr>
          <p:nvPr/>
        </p:nvCxnSpPr>
        <p:spPr>
          <a:xfrm>
            <a:off x="9168608" y="1722090"/>
            <a:ext cx="1709210" cy="283694"/>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35CA22-54A9-4B58-84ED-CEF31D79C62A}"/>
              </a:ext>
            </a:extLst>
          </p:cNvPr>
          <p:cNvCxnSpPr>
            <a:cxnSpLocks/>
            <a:stCxn id="12" idx="2"/>
            <a:endCxn id="15" idx="5"/>
          </p:cNvCxnSpPr>
          <p:nvPr/>
        </p:nvCxnSpPr>
        <p:spPr>
          <a:xfrm flipH="1">
            <a:off x="7262720" y="5468868"/>
            <a:ext cx="726424"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1BA3F3F-3424-4F6F-89C7-DAD642EFBC5B}"/>
              </a:ext>
            </a:extLst>
          </p:cNvPr>
          <p:cNvCxnSpPr>
            <a:cxnSpLocks/>
            <a:stCxn id="15" idx="2"/>
            <a:endCxn id="16" idx="3"/>
          </p:cNvCxnSpPr>
          <p:nvPr/>
        </p:nvCxnSpPr>
        <p:spPr>
          <a:xfrm flipH="1" flipV="1">
            <a:off x="5110447" y="5468867"/>
            <a:ext cx="609720" cy="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760AD7A-7FBB-4401-B63D-0D4C41EDB97C}"/>
              </a:ext>
            </a:extLst>
          </p:cNvPr>
          <p:cNvCxnSpPr>
            <a:cxnSpLocks/>
            <a:stCxn id="16" idx="0"/>
            <a:endCxn id="15" idx="5"/>
          </p:cNvCxnSpPr>
          <p:nvPr/>
        </p:nvCxnSpPr>
        <p:spPr>
          <a:xfrm rot="16200000" flipH="1">
            <a:off x="5374183" y="3580331"/>
            <a:ext cx="660706" cy="3116368"/>
          </a:xfrm>
          <a:prstGeom prst="bentConnector4">
            <a:avLst>
              <a:gd name="adj1" fmla="val -55312"/>
              <a:gd name="adj2" fmla="val 116717"/>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C77C5E6B-9636-4F36-A39E-AA4FC95CCEE4}"/>
              </a:ext>
            </a:extLst>
          </p:cNvPr>
          <p:cNvSpPr/>
          <p:nvPr/>
        </p:nvSpPr>
        <p:spPr>
          <a:xfrm>
            <a:off x="2275403" y="2430596"/>
            <a:ext cx="1928191" cy="1321409"/>
          </a:xfrm>
          <a:prstGeom prst="flowChartDecision">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Is char ‘,’ or no more data in buffer?</a:t>
            </a:r>
            <a:endParaRPr lang="en-IL" sz="1400" dirty="0"/>
          </a:p>
        </p:txBody>
      </p:sp>
      <p:cxnSp>
        <p:nvCxnSpPr>
          <p:cNvPr id="68" name="Connector: Elbow 67">
            <a:extLst>
              <a:ext uri="{FF2B5EF4-FFF2-40B4-BE49-F238E27FC236}">
                <a16:creationId xmlns:a16="http://schemas.microsoft.com/office/drawing/2014/main" id="{77A49A45-11F1-4BEC-9D23-804CD2EBEB7F}"/>
              </a:ext>
            </a:extLst>
          </p:cNvPr>
          <p:cNvCxnSpPr>
            <a:cxnSpLocks/>
            <a:stCxn id="16" idx="1"/>
            <a:endCxn id="51" idx="3"/>
          </p:cNvCxnSpPr>
          <p:nvPr/>
        </p:nvCxnSpPr>
        <p:spPr>
          <a:xfrm rot="10800000" flipH="1">
            <a:off x="3182256" y="3091301"/>
            <a:ext cx="1021338" cy="2377566"/>
          </a:xfrm>
          <a:prstGeom prst="bentConnector5">
            <a:avLst>
              <a:gd name="adj1" fmla="val -22382"/>
              <a:gd name="adj2" fmla="val 61773"/>
              <a:gd name="adj3" fmla="val 17963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FE0FCC6E-A832-4042-B282-7EF600BB70BE}"/>
              </a:ext>
            </a:extLst>
          </p:cNvPr>
          <p:cNvCxnSpPr>
            <a:cxnSpLocks/>
            <a:stCxn id="13" idx="2"/>
            <a:endCxn id="51" idx="3"/>
          </p:cNvCxnSpPr>
          <p:nvPr/>
        </p:nvCxnSpPr>
        <p:spPr>
          <a:xfrm rot="5400000" flipH="1">
            <a:off x="7422760" y="-127865"/>
            <a:ext cx="235892" cy="6674224"/>
          </a:xfrm>
          <a:prstGeom prst="bentConnector4">
            <a:avLst>
              <a:gd name="adj1" fmla="val -286513"/>
              <a:gd name="adj2" fmla="val 88049"/>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C81214F3-A8EE-440E-80AD-68D28411882F}"/>
              </a:ext>
            </a:extLst>
          </p:cNvPr>
          <p:cNvSpPr/>
          <p:nvPr/>
        </p:nvSpPr>
        <p:spPr>
          <a:xfrm>
            <a:off x="526282" y="5252205"/>
            <a:ext cx="1928191" cy="73942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Return the store value</a:t>
            </a:r>
            <a:endParaRPr lang="en-IL" dirty="0">
              <a:solidFill>
                <a:schemeClr val="bg1"/>
              </a:solidFill>
            </a:endParaRPr>
          </a:p>
        </p:txBody>
      </p:sp>
      <p:sp>
        <p:nvSpPr>
          <p:cNvPr id="91" name="Flowchart: Decision 90">
            <a:extLst>
              <a:ext uri="{FF2B5EF4-FFF2-40B4-BE49-F238E27FC236}">
                <a16:creationId xmlns:a16="http://schemas.microsoft.com/office/drawing/2014/main" id="{46F9ADE3-0D46-4DAD-9520-8EABB3B14840}"/>
              </a:ext>
            </a:extLst>
          </p:cNvPr>
          <p:cNvSpPr/>
          <p:nvPr/>
        </p:nvSpPr>
        <p:spPr>
          <a:xfrm>
            <a:off x="9913722" y="4811135"/>
            <a:ext cx="1928191" cy="1321409"/>
          </a:xfrm>
          <a:prstGeom prst="flowChartDecision">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t>Any store value?</a:t>
            </a:r>
            <a:endParaRPr lang="en-IL" sz="1700" dirty="0"/>
          </a:p>
        </p:txBody>
      </p:sp>
      <p:cxnSp>
        <p:nvCxnSpPr>
          <p:cNvPr id="105" name="Connector: Elbow 104">
            <a:extLst>
              <a:ext uri="{FF2B5EF4-FFF2-40B4-BE49-F238E27FC236}">
                <a16:creationId xmlns:a16="http://schemas.microsoft.com/office/drawing/2014/main" id="{46DE7DA6-2DD8-4FA3-AFA8-0992BE765E3A}"/>
              </a:ext>
            </a:extLst>
          </p:cNvPr>
          <p:cNvCxnSpPr>
            <a:cxnSpLocks/>
            <a:stCxn id="91" idx="0"/>
            <a:endCxn id="15" idx="5"/>
          </p:cNvCxnSpPr>
          <p:nvPr/>
        </p:nvCxnSpPr>
        <p:spPr>
          <a:xfrm rot="16200000" flipH="1" flipV="1">
            <a:off x="8741402" y="3332452"/>
            <a:ext cx="657733" cy="3615098"/>
          </a:xfrm>
          <a:prstGeom prst="bentConnector4">
            <a:avLst>
              <a:gd name="adj1" fmla="val -55156"/>
              <a:gd name="adj2" fmla="val 85549"/>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19BF31D6-C54C-4200-9E15-BAB305FF37FF}"/>
              </a:ext>
            </a:extLst>
          </p:cNvPr>
          <p:cNvCxnSpPr>
            <a:cxnSpLocks/>
            <a:stCxn id="11" idx="2"/>
            <a:endCxn id="51" idx="3"/>
          </p:cNvCxnSpPr>
          <p:nvPr/>
        </p:nvCxnSpPr>
        <p:spPr>
          <a:xfrm rot="10800000">
            <a:off x="4203595" y="3091302"/>
            <a:ext cx="1642009" cy="369715"/>
          </a:xfrm>
          <a:prstGeom prst="bentConnector3">
            <a:avLst>
              <a:gd name="adj1" fmla="val 5000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CCE6341E-D400-4A45-A698-BB5867589D72}"/>
              </a:ext>
            </a:extLst>
          </p:cNvPr>
          <p:cNvCxnSpPr>
            <a:cxnSpLocks/>
            <a:stCxn id="51" idx="0"/>
            <a:endCxn id="9" idx="2"/>
          </p:cNvCxnSpPr>
          <p:nvPr/>
        </p:nvCxnSpPr>
        <p:spPr>
          <a:xfrm rot="5400000" flipH="1" flipV="1">
            <a:off x="3621186" y="1350725"/>
            <a:ext cx="698185" cy="1461558"/>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ACC9D08E-543D-4B0E-9FB9-3BAC51198F5F}"/>
              </a:ext>
            </a:extLst>
          </p:cNvPr>
          <p:cNvCxnSpPr>
            <a:cxnSpLocks/>
            <a:stCxn id="51" idx="1"/>
            <a:endCxn id="90" idx="0"/>
          </p:cNvCxnSpPr>
          <p:nvPr/>
        </p:nvCxnSpPr>
        <p:spPr>
          <a:xfrm rot="10800000" flipV="1">
            <a:off x="1490379" y="3091301"/>
            <a:ext cx="785025" cy="2160904"/>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4D276A3-99E6-43BE-B823-35639F75F5BE}"/>
              </a:ext>
            </a:extLst>
          </p:cNvPr>
          <p:cNvCxnSpPr>
            <a:cxnSpLocks/>
            <a:stCxn id="13" idx="3"/>
            <a:endCxn id="91" idx="2"/>
          </p:cNvCxnSpPr>
          <p:nvPr/>
        </p:nvCxnSpPr>
        <p:spPr>
          <a:xfrm flipH="1">
            <a:off x="10877818" y="2666489"/>
            <a:ext cx="964095" cy="3466055"/>
          </a:xfrm>
          <a:prstGeom prst="bentConnector4">
            <a:avLst>
              <a:gd name="adj1" fmla="val -23711"/>
              <a:gd name="adj2" fmla="val 106595"/>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5D35F9-D61C-48DB-A166-C5E13F043F98}"/>
              </a:ext>
            </a:extLst>
          </p:cNvPr>
          <p:cNvCxnSpPr>
            <a:cxnSpLocks/>
            <a:stCxn id="91" idx="1"/>
            <a:endCxn id="12" idx="5"/>
          </p:cNvCxnSpPr>
          <p:nvPr/>
        </p:nvCxnSpPr>
        <p:spPr>
          <a:xfrm flipH="1" flipV="1">
            <a:off x="9531697" y="5468868"/>
            <a:ext cx="382025" cy="297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51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Electronics instrument</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xfrm>
            <a:off x="838200" y="1580148"/>
            <a:ext cx="10515600" cy="4661092"/>
          </a:xfrm>
          <a:solidFill>
            <a:schemeClr val="tx1">
              <a:alpha val="80000"/>
            </a:schemeClr>
          </a:solidFill>
        </p:spPr>
        <p:txBody>
          <a:bodyPr>
            <a:normAutofit fontScale="92500" lnSpcReduction="20000"/>
          </a:bodyPr>
          <a:lstStyle/>
          <a:p>
            <a:pPr>
              <a:buFont typeface="Courier New" panose="02070309020205020404" pitchFamily="49" charset="0"/>
              <a:buChar char="o"/>
            </a:pPr>
            <a:r>
              <a:rPr lang="en-GB" dirty="0">
                <a:solidFill>
                  <a:schemeClr val="bg1"/>
                </a:solidFill>
              </a:rPr>
              <a:t>Oscilloscope</a:t>
            </a:r>
          </a:p>
          <a:p>
            <a:pPr lvl="1">
              <a:buFont typeface="Courier New" panose="02070309020205020404" pitchFamily="49" charset="0"/>
              <a:buChar char="o"/>
            </a:pPr>
            <a:r>
              <a:rPr lang="en-GB" dirty="0">
                <a:solidFill>
                  <a:schemeClr val="bg1"/>
                </a:solidFill>
              </a:rPr>
              <a:t>Reads the signal from Arduino pin</a:t>
            </a:r>
          </a:p>
          <a:p>
            <a:pPr lvl="1">
              <a:buFont typeface="Courier New" panose="02070309020205020404" pitchFamily="49" charset="0"/>
              <a:buChar char="o"/>
            </a:pPr>
            <a:r>
              <a:rPr lang="en-GB" dirty="0">
                <a:solidFill>
                  <a:schemeClr val="bg1"/>
                </a:solidFill>
              </a:rPr>
              <a:t>Plots the waveform from Arduino pin</a:t>
            </a:r>
          </a:p>
          <a:p>
            <a:pPr>
              <a:buFont typeface="Courier New" panose="02070309020205020404" pitchFamily="49" charset="0"/>
              <a:buChar char="o"/>
            </a:pPr>
            <a:r>
              <a:rPr lang="en-GB" dirty="0" err="1">
                <a:solidFill>
                  <a:schemeClr val="bg1"/>
                </a:solidFill>
              </a:rPr>
              <a:t>Multimeter</a:t>
            </a:r>
            <a:endParaRPr lang="en-GB" dirty="0">
              <a:solidFill>
                <a:schemeClr val="bg1"/>
              </a:solidFill>
            </a:endParaRPr>
          </a:p>
          <a:p>
            <a:pPr lvl="1">
              <a:buFont typeface="Courier New" panose="02070309020205020404" pitchFamily="49" charset="0"/>
              <a:buChar char="o"/>
            </a:pPr>
            <a:r>
              <a:rPr lang="en-GB" dirty="0">
                <a:solidFill>
                  <a:schemeClr val="bg1"/>
                </a:solidFill>
              </a:rPr>
              <a:t>Read resistance, voltage or current</a:t>
            </a:r>
          </a:p>
          <a:p>
            <a:pPr marL="914400" lvl="2" indent="0">
              <a:buNone/>
            </a:pPr>
            <a:r>
              <a:rPr lang="en-GB" dirty="0">
                <a:solidFill>
                  <a:schemeClr val="bg1"/>
                </a:solidFill>
              </a:rPr>
              <a:t>Power supply NOT connected</a:t>
            </a:r>
          </a:p>
          <a:p>
            <a:pPr lvl="2">
              <a:buFont typeface="Courier New" panose="02070309020205020404" pitchFamily="49" charset="0"/>
              <a:buChar char="o"/>
            </a:pPr>
            <a:r>
              <a:rPr lang="en-GB" dirty="0">
                <a:solidFill>
                  <a:schemeClr val="bg1"/>
                </a:solidFill>
              </a:rPr>
              <a:t>Measure voltage = measuring probe connected parallel to component intend to measure</a:t>
            </a:r>
          </a:p>
          <a:p>
            <a:pPr marL="914400" lvl="2" indent="0">
              <a:buNone/>
            </a:pPr>
            <a:r>
              <a:rPr lang="en-GB" dirty="0">
                <a:solidFill>
                  <a:schemeClr val="bg1"/>
                </a:solidFill>
              </a:rPr>
              <a:t>Power supply connected</a:t>
            </a:r>
          </a:p>
          <a:p>
            <a:pPr lvl="2">
              <a:buFont typeface="Courier New" panose="02070309020205020404" pitchFamily="49" charset="0"/>
              <a:buChar char="o"/>
            </a:pPr>
            <a:r>
              <a:rPr lang="en-GB" dirty="0">
                <a:solidFill>
                  <a:schemeClr val="bg1"/>
                </a:solidFill>
              </a:rPr>
              <a:t>Measure voltage = measuring probe connected parallel to component intend to measure</a:t>
            </a:r>
          </a:p>
          <a:p>
            <a:pPr lvl="2">
              <a:buFont typeface="Courier New" panose="02070309020205020404" pitchFamily="49" charset="0"/>
              <a:buChar char="o"/>
            </a:pPr>
            <a:r>
              <a:rPr lang="en-GB" dirty="0">
                <a:solidFill>
                  <a:schemeClr val="bg1"/>
                </a:solidFill>
              </a:rPr>
              <a:t>Measure current = measuring probe connected series to component intend to measure</a:t>
            </a:r>
          </a:p>
          <a:p>
            <a:pPr>
              <a:buFont typeface="Courier New" panose="02070309020205020404" pitchFamily="49" charset="0"/>
              <a:buChar char="o"/>
            </a:pPr>
            <a:r>
              <a:rPr lang="en-GB" dirty="0">
                <a:solidFill>
                  <a:schemeClr val="bg1"/>
                </a:solidFill>
              </a:rPr>
              <a:t>Function generator</a:t>
            </a:r>
          </a:p>
          <a:p>
            <a:pPr lvl="1">
              <a:buFont typeface="Courier New" panose="02070309020205020404" pitchFamily="49" charset="0"/>
              <a:buChar char="o"/>
            </a:pPr>
            <a:r>
              <a:rPr lang="en-GB" dirty="0">
                <a:solidFill>
                  <a:schemeClr val="bg1"/>
                </a:solidFill>
              </a:rPr>
              <a:t>Supplies signal such as sinewave, sawtooth wave, </a:t>
            </a:r>
            <a:r>
              <a:rPr lang="en-GB" dirty="0" err="1">
                <a:solidFill>
                  <a:schemeClr val="bg1"/>
                </a:solidFill>
              </a:rPr>
              <a:t>squarewave</a:t>
            </a:r>
            <a:r>
              <a:rPr lang="en-GB" dirty="0">
                <a:solidFill>
                  <a:schemeClr val="bg1"/>
                </a:solidFill>
              </a:rPr>
              <a:t> and triangle wave. (Commonly use for radio circuits)</a:t>
            </a:r>
          </a:p>
          <a:p>
            <a:pPr>
              <a:buFont typeface="Courier New" panose="02070309020205020404" pitchFamily="49" charset="0"/>
              <a:buChar char="o"/>
            </a:pPr>
            <a:r>
              <a:rPr lang="en-GB" dirty="0">
                <a:solidFill>
                  <a:schemeClr val="bg1"/>
                </a:solidFill>
              </a:rPr>
              <a:t>Power supply</a:t>
            </a:r>
          </a:p>
          <a:p>
            <a:pPr lvl="1">
              <a:buFont typeface="Courier New" panose="02070309020205020404" pitchFamily="49" charset="0"/>
              <a:buChar char="o"/>
            </a:pPr>
            <a:r>
              <a:rPr lang="en-GB" dirty="0">
                <a:solidFill>
                  <a:schemeClr val="bg1"/>
                </a:solidFill>
              </a:rPr>
              <a:t>Supplies voltage or current at the desired value</a:t>
            </a:r>
          </a:p>
          <a:p>
            <a:pPr>
              <a:buFont typeface="Courier New" panose="02070309020205020404" pitchFamily="49" charset="0"/>
              <a:buChar char="o"/>
            </a:pPr>
            <a:endParaRPr lang="en-GB" dirty="0">
              <a:solidFill>
                <a:schemeClr val="bg1"/>
              </a:solidFill>
            </a:endParaRPr>
          </a:p>
          <a:p>
            <a:pPr>
              <a:buFont typeface="Courier New" panose="02070309020205020404" pitchFamily="49" charset="0"/>
              <a:buChar char="o"/>
            </a:pPr>
            <a:endParaRPr lang="en-GB" dirty="0">
              <a:solidFill>
                <a:schemeClr val="bg1"/>
              </a:solidFill>
            </a:endParaRP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3"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133010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839788" y="236944"/>
            <a:ext cx="10515600" cy="1325563"/>
          </a:xfrm>
        </p:spPr>
        <p:txBody>
          <a:bodyPr/>
          <a:lstStyle/>
          <a:p>
            <a:pPr algn="ctr"/>
            <a:r>
              <a:rPr lang="en-GB" dirty="0">
                <a:solidFill>
                  <a:schemeClr val="bg1"/>
                </a:solidFill>
              </a:rPr>
              <a:t>Programming Skill – Ternary Operator</a:t>
            </a:r>
            <a:endParaRPr lang="en-IL" dirty="0">
              <a:solidFill>
                <a:schemeClr val="bg1"/>
              </a:solidFill>
            </a:endParaRPr>
          </a:p>
        </p:txBody>
      </p:sp>
      <p:sp>
        <p:nvSpPr>
          <p:cNvPr id="2" name="Text Placeholder 1">
            <a:extLst>
              <a:ext uri="{FF2B5EF4-FFF2-40B4-BE49-F238E27FC236}">
                <a16:creationId xmlns:a16="http://schemas.microsoft.com/office/drawing/2014/main" id="{6467A19C-05F1-44DB-9907-4DB7280C4DDA}"/>
              </a:ext>
            </a:extLst>
          </p:cNvPr>
          <p:cNvSpPr>
            <a:spLocks noGrp="1"/>
          </p:cNvSpPr>
          <p:nvPr>
            <p:ph type="body" idx="1"/>
          </p:nvPr>
        </p:nvSpPr>
        <p:spPr>
          <a:xfrm>
            <a:off x="836612" y="1562507"/>
            <a:ext cx="5157787" cy="436072"/>
          </a:xfrm>
          <a:solidFill>
            <a:schemeClr val="tx1"/>
          </a:solidFill>
          <a:ln>
            <a:solidFill>
              <a:schemeClr val="bg1"/>
            </a:solidFill>
          </a:ln>
        </p:spPr>
        <p:txBody>
          <a:bodyPr anchor="ctr"/>
          <a:lstStyle/>
          <a:p>
            <a:pPr algn="ctr"/>
            <a:r>
              <a:rPr lang="en-GB" dirty="0">
                <a:solidFill>
                  <a:schemeClr val="bg1">
                    <a:lumMod val="95000"/>
                  </a:schemeClr>
                </a:solidFill>
              </a:rPr>
              <a:t>If… Else.. statement </a:t>
            </a:r>
            <a:endParaRPr lang="en-IL" dirty="0">
              <a:solidFill>
                <a:schemeClr val="bg1">
                  <a:lumMod val="95000"/>
                </a:schemeClr>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sz="half" idx="2"/>
          </p:nvPr>
        </p:nvSpPr>
        <p:spPr>
          <a:xfrm>
            <a:off x="836612" y="1998578"/>
            <a:ext cx="5157787" cy="4776524"/>
          </a:xfrm>
          <a:solidFill>
            <a:schemeClr val="tx1"/>
          </a:solidFill>
          <a:ln>
            <a:solidFill>
              <a:schemeClr val="bg1"/>
            </a:solidFill>
          </a:ln>
        </p:spPr>
        <p:txBody>
          <a:bodyPr>
            <a:noAutofit/>
          </a:bodyPr>
          <a:lstStyle/>
          <a:p>
            <a:pPr marL="0" indent="0">
              <a:lnSpc>
                <a:spcPct val="100000"/>
              </a:lnSpc>
              <a:buNone/>
            </a:pPr>
            <a:r>
              <a:rPr lang="en-GB" sz="1000" dirty="0">
                <a:solidFill>
                  <a:srgbClr val="00B050"/>
                </a:solidFill>
              </a:rPr>
              <a:t>//OUTPUT_PIN = Arduino pin 9 </a:t>
            </a:r>
          </a:p>
          <a:p>
            <a:pPr marL="0" indent="0">
              <a:lnSpc>
                <a:spcPct val="100000"/>
              </a:lnSpc>
              <a:buNone/>
            </a:pPr>
            <a:r>
              <a:rPr lang="en-GB" sz="1000" dirty="0">
                <a:solidFill>
                  <a:srgbClr val="7030A0"/>
                </a:solidFill>
              </a:rPr>
              <a:t>#define</a:t>
            </a:r>
            <a:r>
              <a:rPr lang="en-GB" sz="1000" dirty="0">
                <a:solidFill>
                  <a:schemeClr val="bg1"/>
                </a:solidFill>
              </a:rPr>
              <a:t> </a:t>
            </a:r>
            <a:r>
              <a:rPr lang="en-GB" sz="1000" dirty="0">
                <a:solidFill>
                  <a:srgbClr val="0070C0"/>
                </a:solidFill>
              </a:rPr>
              <a:t>LED_PIN</a:t>
            </a:r>
            <a:r>
              <a:rPr lang="en-GB" sz="1000" dirty="0">
                <a:solidFill>
                  <a:schemeClr val="bg1"/>
                </a:solidFill>
              </a:rPr>
              <a:t> </a:t>
            </a:r>
            <a:r>
              <a:rPr lang="en-GB" sz="1000" dirty="0">
                <a:solidFill>
                  <a:srgbClr val="92D050"/>
                </a:solidFill>
              </a:rPr>
              <a:t>9</a:t>
            </a:r>
          </a:p>
          <a:p>
            <a:pPr marL="0" indent="0">
              <a:lnSpc>
                <a:spcPct val="100000"/>
              </a:lnSpc>
              <a:buNone/>
            </a:pPr>
            <a:r>
              <a:rPr lang="en-GB" sz="1000" dirty="0">
                <a:solidFill>
                  <a:srgbClr val="7030A0"/>
                </a:solidFill>
              </a:rPr>
              <a:t>#define</a:t>
            </a:r>
            <a:r>
              <a:rPr lang="en-GB" sz="1000" dirty="0">
                <a:solidFill>
                  <a:schemeClr val="bg1"/>
                </a:solidFill>
              </a:rPr>
              <a:t> </a:t>
            </a:r>
            <a:r>
              <a:rPr lang="en-GB" sz="1000" dirty="0">
                <a:solidFill>
                  <a:srgbClr val="0070C0"/>
                </a:solidFill>
              </a:rPr>
              <a:t>MAX_BRIGHTNESS </a:t>
            </a:r>
            <a:r>
              <a:rPr lang="en-GB" sz="1000" dirty="0">
                <a:solidFill>
                  <a:srgbClr val="92D050"/>
                </a:solidFill>
              </a:rPr>
              <a:t>255</a:t>
            </a:r>
          </a:p>
          <a:p>
            <a:pPr marL="0" indent="0">
              <a:lnSpc>
                <a:spcPct val="100000"/>
              </a:lnSpc>
              <a:buNone/>
            </a:pPr>
            <a:r>
              <a:rPr lang="en-GB" sz="1000" dirty="0">
                <a:solidFill>
                  <a:srgbClr val="0070C0"/>
                </a:solidFill>
              </a:rPr>
              <a:t>int</a:t>
            </a:r>
            <a:r>
              <a:rPr lang="en-GB" sz="1000" dirty="0">
                <a:solidFill>
                  <a:schemeClr val="bg1"/>
                </a:solidFill>
              </a:rPr>
              <a:t> brightness = </a:t>
            </a:r>
            <a:r>
              <a:rPr lang="en-GB" sz="1000" dirty="0">
                <a:solidFill>
                  <a:srgbClr val="92D050"/>
                </a:solidFill>
              </a:rPr>
              <a:t>0</a:t>
            </a:r>
            <a:r>
              <a:rPr lang="en-GB" sz="1000" dirty="0">
                <a:solidFill>
                  <a:schemeClr val="bg1"/>
                </a:solidFill>
              </a:rPr>
              <a:t>;</a:t>
            </a:r>
            <a:endParaRPr lang="en-GB" sz="1000" dirty="0">
              <a:solidFill>
                <a:srgbClr val="00B050"/>
              </a:solidFill>
            </a:endParaRPr>
          </a:p>
          <a:p>
            <a:pPr marL="0" indent="0">
              <a:lnSpc>
                <a:spcPct val="100000"/>
              </a:lnSpc>
              <a:buNone/>
            </a:pPr>
            <a:r>
              <a:rPr lang="en-GB" sz="1000" dirty="0">
                <a:solidFill>
                  <a:srgbClr val="0070C0"/>
                </a:solidFill>
              </a:rPr>
              <a:t>void</a:t>
            </a:r>
            <a:r>
              <a:rPr lang="en-GB" sz="1000" dirty="0">
                <a:solidFill>
                  <a:schemeClr val="bg1"/>
                </a:solidFill>
              </a:rPr>
              <a:t> </a:t>
            </a:r>
            <a:r>
              <a:rPr lang="en-GB" sz="1000" dirty="0">
                <a:solidFill>
                  <a:srgbClr val="FFFF00"/>
                </a:solidFill>
              </a:rPr>
              <a:t>setup</a:t>
            </a:r>
            <a:r>
              <a:rPr lang="en-GB" sz="1000" dirty="0">
                <a:solidFill>
                  <a:schemeClr val="bg1"/>
                </a:solidFill>
              </a:rPr>
              <a:t>(){</a:t>
            </a:r>
          </a:p>
          <a:p>
            <a:pPr marL="0" indent="0">
              <a:lnSpc>
                <a:spcPct val="100000"/>
              </a:lnSpc>
              <a:buNone/>
            </a:pPr>
            <a:r>
              <a:rPr lang="en-GB" sz="1000" dirty="0">
                <a:solidFill>
                  <a:schemeClr val="bg1"/>
                </a:solidFill>
              </a:rPr>
              <a:t>  </a:t>
            </a:r>
            <a:r>
              <a:rPr lang="en-GB" sz="1000" dirty="0" err="1">
                <a:solidFill>
                  <a:srgbClr val="FFFF00"/>
                </a:solidFill>
              </a:rPr>
              <a:t>pinMode</a:t>
            </a:r>
            <a:r>
              <a:rPr lang="en-GB" sz="1000" dirty="0">
                <a:solidFill>
                  <a:schemeClr val="bg1"/>
                </a:solidFill>
              </a:rPr>
              <a:t>(LED_PIN, OUTPUT);</a:t>
            </a:r>
          </a:p>
          <a:p>
            <a:pPr marL="0" indent="0">
              <a:lnSpc>
                <a:spcPct val="100000"/>
              </a:lnSpc>
              <a:buNone/>
            </a:pPr>
            <a:r>
              <a:rPr lang="en-GB" sz="1000" dirty="0">
                <a:solidFill>
                  <a:schemeClr val="bg1"/>
                </a:solidFill>
              </a:rPr>
              <a:t>}</a:t>
            </a:r>
          </a:p>
          <a:p>
            <a:pPr marL="0" indent="0">
              <a:lnSpc>
                <a:spcPct val="100000"/>
              </a:lnSpc>
              <a:buNone/>
            </a:pPr>
            <a:r>
              <a:rPr lang="en-GB" sz="1000" dirty="0">
                <a:solidFill>
                  <a:srgbClr val="0070C0"/>
                </a:solidFill>
              </a:rPr>
              <a:t>void</a:t>
            </a:r>
            <a:r>
              <a:rPr lang="en-GB" sz="1000" dirty="0">
                <a:solidFill>
                  <a:schemeClr val="bg1"/>
                </a:solidFill>
              </a:rPr>
              <a:t> </a:t>
            </a:r>
            <a:r>
              <a:rPr lang="en-GB" sz="1000" dirty="0">
                <a:solidFill>
                  <a:srgbClr val="FFFF00"/>
                </a:solidFill>
              </a:rPr>
              <a:t>loop</a:t>
            </a:r>
            <a:r>
              <a:rPr lang="en-GB" sz="1000" dirty="0">
                <a:solidFill>
                  <a:schemeClr val="bg1"/>
                </a:solidFill>
              </a:rPr>
              <a:t>(){</a:t>
            </a:r>
          </a:p>
          <a:p>
            <a:pPr marL="0" indent="0">
              <a:lnSpc>
                <a:spcPct val="100000"/>
              </a:lnSpc>
              <a:buNone/>
            </a:pPr>
            <a:r>
              <a:rPr lang="en-GB" sz="1000" dirty="0">
                <a:solidFill>
                  <a:schemeClr val="bg1"/>
                </a:solidFill>
              </a:rPr>
              <a:t>  </a:t>
            </a:r>
            <a:r>
              <a:rPr lang="en-GB" sz="1000" dirty="0">
                <a:solidFill>
                  <a:srgbClr val="7030A0"/>
                </a:solidFill>
              </a:rPr>
              <a:t>if</a:t>
            </a:r>
            <a:r>
              <a:rPr lang="en-GB" sz="1000" dirty="0">
                <a:solidFill>
                  <a:schemeClr val="bg1"/>
                </a:solidFill>
              </a:rPr>
              <a:t>(brightness &lt; MAX_BRIGHTNESS){</a:t>
            </a:r>
          </a:p>
          <a:p>
            <a:pPr marL="0" indent="0">
              <a:lnSpc>
                <a:spcPct val="100000"/>
              </a:lnSpc>
              <a:buNone/>
            </a:pPr>
            <a:r>
              <a:rPr lang="en-GB" sz="1000" dirty="0">
                <a:solidFill>
                  <a:schemeClr val="bg1"/>
                </a:solidFill>
              </a:rPr>
              <a:t>    brightness = brightness + 1;</a:t>
            </a:r>
          </a:p>
          <a:p>
            <a:pPr marL="0" indent="0">
              <a:lnSpc>
                <a:spcPct val="100000"/>
              </a:lnSpc>
              <a:buNone/>
            </a:pPr>
            <a:r>
              <a:rPr lang="en-GB" sz="1000" dirty="0">
                <a:solidFill>
                  <a:schemeClr val="bg1"/>
                </a:solidFill>
              </a:rPr>
              <a:t>}</a:t>
            </a:r>
          </a:p>
          <a:p>
            <a:pPr marL="0" indent="0">
              <a:lnSpc>
                <a:spcPct val="100000"/>
              </a:lnSpc>
              <a:buNone/>
            </a:pPr>
            <a:r>
              <a:rPr lang="en-GB" sz="1000" dirty="0">
                <a:solidFill>
                  <a:schemeClr val="bg1"/>
                </a:solidFill>
              </a:rPr>
              <a:t>  </a:t>
            </a:r>
            <a:r>
              <a:rPr lang="en-GB" sz="1000" dirty="0">
                <a:solidFill>
                  <a:srgbClr val="7030A0"/>
                </a:solidFill>
              </a:rPr>
              <a:t>else</a:t>
            </a:r>
            <a:r>
              <a:rPr lang="en-GB" sz="1000" dirty="0">
                <a:solidFill>
                  <a:schemeClr val="bg1"/>
                </a:solidFill>
              </a:rPr>
              <a:t>{</a:t>
            </a:r>
          </a:p>
          <a:p>
            <a:pPr marL="0" indent="0">
              <a:lnSpc>
                <a:spcPct val="100000"/>
              </a:lnSpc>
              <a:buNone/>
            </a:pPr>
            <a:r>
              <a:rPr lang="en-GB" sz="1000" dirty="0">
                <a:solidFill>
                  <a:schemeClr val="bg1"/>
                </a:solidFill>
              </a:rPr>
              <a:t>    brightness = 0;</a:t>
            </a:r>
          </a:p>
          <a:p>
            <a:pPr marL="0" indent="0">
              <a:lnSpc>
                <a:spcPct val="100000"/>
              </a:lnSpc>
              <a:buNone/>
            </a:pPr>
            <a:r>
              <a:rPr lang="en-GB" sz="1000" dirty="0">
                <a:solidFill>
                  <a:schemeClr val="bg1"/>
                </a:solidFill>
              </a:rPr>
              <a:t>  }</a:t>
            </a:r>
          </a:p>
          <a:p>
            <a:pPr marL="0" indent="0">
              <a:lnSpc>
                <a:spcPct val="100000"/>
              </a:lnSpc>
              <a:buNone/>
            </a:pPr>
            <a:r>
              <a:rPr lang="en-GB" sz="1000" dirty="0">
                <a:solidFill>
                  <a:schemeClr val="bg1"/>
                </a:solidFill>
              </a:rPr>
              <a:t>  </a:t>
            </a:r>
            <a:r>
              <a:rPr lang="en-GB" sz="1000" dirty="0" err="1">
                <a:solidFill>
                  <a:srgbClr val="FFFF00"/>
                </a:solidFill>
              </a:rPr>
              <a:t>analogWrite</a:t>
            </a:r>
            <a:r>
              <a:rPr lang="en-GB" sz="1000" dirty="0">
                <a:solidFill>
                  <a:schemeClr val="bg1"/>
                </a:solidFill>
              </a:rPr>
              <a:t>(LED_PIN, brightness);</a:t>
            </a:r>
          </a:p>
          <a:p>
            <a:pPr marL="0" indent="0">
              <a:lnSpc>
                <a:spcPct val="100000"/>
              </a:lnSpc>
              <a:buNone/>
            </a:pPr>
            <a:r>
              <a:rPr lang="en-GB" sz="1000" dirty="0">
                <a:solidFill>
                  <a:schemeClr val="bg1"/>
                </a:solidFill>
              </a:rPr>
              <a:t>  </a:t>
            </a:r>
            <a:r>
              <a:rPr lang="en-GB" sz="1000" dirty="0">
                <a:solidFill>
                  <a:srgbClr val="FFFF00"/>
                </a:solidFill>
              </a:rPr>
              <a:t>delay</a:t>
            </a:r>
            <a:r>
              <a:rPr lang="en-GB" sz="1000" dirty="0">
                <a:solidFill>
                  <a:schemeClr val="bg1"/>
                </a:solidFill>
              </a:rPr>
              <a:t>(</a:t>
            </a:r>
            <a:r>
              <a:rPr lang="en-GB" sz="1000" dirty="0">
                <a:solidFill>
                  <a:srgbClr val="92D050"/>
                </a:solidFill>
              </a:rPr>
              <a:t>500</a:t>
            </a:r>
            <a:r>
              <a:rPr lang="en-GB" sz="1000" dirty="0">
                <a:solidFill>
                  <a:schemeClr val="bg1"/>
                </a:solidFill>
              </a:rPr>
              <a:t>); </a:t>
            </a:r>
            <a:r>
              <a:rPr lang="en-GB" sz="1000" dirty="0">
                <a:solidFill>
                  <a:srgbClr val="00B050"/>
                </a:solidFill>
              </a:rPr>
              <a:t>//do nothing for 500msec</a:t>
            </a:r>
            <a:endParaRPr lang="en-GB" sz="1000" dirty="0">
              <a:solidFill>
                <a:schemeClr val="bg1"/>
              </a:solidFill>
            </a:endParaRPr>
          </a:p>
          <a:p>
            <a:pPr marL="0" indent="0">
              <a:lnSpc>
                <a:spcPct val="100000"/>
              </a:lnSpc>
              <a:buNone/>
            </a:pPr>
            <a:r>
              <a:rPr lang="en-GB" sz="1000" dirty="0">
                <a:solidFill>
                  <a:schemeClr val="bg1"/>
                </a:solidFill>
              </a:rPr>
              <a:t>}</a:t>
            </a:r>
            <a:endParaRPr lang="en-IL" sz="1000" dirty="0">
              <a:solidFill>
                <a:schemeClr val="bg1"/>
              </a:solidFill>
            </a:endParaRPr>
          </a:p>
        </p:txBody>
      </p:sp>
      <p:sp>
        <p:nvSpPr>
          <p:cNvPr id="3" name="Text Placeholder 2">
            <a:extLst>
              <a:ext uri="{FF2B5EF4-FFF2-40B4-BE49-F238E27FC236}">
                <a16:creationId xmlns:a16="http://schemas.microsoft.com/office/drawing/2014/main" id="{85395FAF-023D-4AEF-A043-3B9230379AA0}"/>
              </a:ext>
            </a:extLst>
          </p:cNvPr>
          <p:cNvSpPr>
            <a:spLocks noGrp="1"/>
          </p:cNvSpPr>
          <p:nvPr>
            <p:ph type="body" sz="quarter" idx="3"/>
          </p:nvPr>
        </p:nvSpPr>
        <p:spPr>
          <a:xfrm>
            <a:off x="6197602" y="1562507"/>
            <a:ext cx="5536173" cy="436072"/>
          </a:xfrm>
          <a:solidFill>
            <a:schemeClr val="tx1"/>
          </a:solidFill>
          <a:ln>
            <a:solidFill>
              <a:schemeClr val="bg1"/>
            </a:solidFill>
          </a:ln>
        </p:spPr>
        <p:txBody>
          <a:bodyPr anchor="ctr"/>
          <a:lstStyle/>
          <a:p>
            <a:pPr algn="ctr"/>
            <a:r>
              <a:rPr lang="en-GB" dirty="0">
                <a:solidFill>
                  <a:schemeClr val="bg1">
                    <a:lumMod val="95000"/>
                  </a:schemeClr>
                </a:solidFill>
              </a:rPr>
              <a:t>Ternary operator</a:t>
            </a:r>
            <a:endParaRPr lang="en-IL" dirty="0">
              <a:solidFill>
                <a:schemeClr val="bg1">
                  <a:lumMod val="95000"/>
                </a:schemeClr>
              </a:solidFill>
            </a:endParaRPr>
          </a:p>
        </p:txBody>
      </p:sp>
      <p:sp>
        <p:nvSpPr>
          <p:cNvPr id="7" name="Content Placeholder 6">
            <a:extLst>
              <a:ext uri="{FF2B5EF4-FFF2-40B4-BE49-F238E27FC236}">
                <a16:creationId xmlns:a16="http://schemas.microsoft.com/office/drawing/2014/main" id="{1CFEF544-E60F-4A16-88E8-2C301E7DFB61}"/>
              </a:ext>
            </a:extLst>
          </p:cNvPr>
          <p:cNvSpPr>
            <a:spLocks noGrp="1"/>
          </p:cNvSpPr>
          <p:nvPr>
            <p:ph sz="quarter" idx="4"/>
          </p:nvPr>
        </p:nvSpPr>
        <p:spPr>
          <a:xfrm>
            <a:off x="6197603" y="1998578"/>
            <a:ext cx="5536174" cy="4482001"/>
          </a:xfrm>
          <a:solidFill>
            <a:schemeClr val="tx1"/>
          </a:solidFill>
          <a:ln>
            <a:solidFill>
              <a:schemeClr val="bg1"/>
            </a:solidFill>
          </a:ln>
        </p:spPr>
        <p:txBody>
          <a:bodyPr>
            <a:normAutofit/>
          </a:bodyPr>
          <a:lstStyle/>
          <a:p>
            <a:pPr marL="0" indent="0">
              <a:buNone/>
            </a:pPr>
            <a:r>
              <a:rPr lang="en-GB" sz="1400" dirty="0">
                <a:solidFill>
                  <a:srgbClr val="00B050"/>
                </a:solidFill>
              </a:rPr>
              <a:t>//OUTPUT_PIN = Arduino pin 9 </a:t>
            </a:r>
          </a:p>
          <a:p>
            <a:pPr marL="0" indent="0">
              <a:buNone/>
            </a:pPr>
            <a:r>
              <a:rPr lang="en-GB" sz="1400" dirty="0">
                <a:solidFill>
                  <a:srgbClr val="7030A0"/>
                </a:solidFill>
              </a:rPr>
              <a:t>#define</a:t>
            </a:r>
            <a:r>
              <a:rPr lang="en-GB" sz="1400" dirty="0">
                <a:solidFill>
                  <a:schemeClr val="bg1"/>
                </a:solidFill>
              </a:rPr>
              <a:t> </a:t>
            </a:r>
            <a:r>
              <a:rPr lang="en-GB" sz="1400" dirty="0">
                <a:solidFill>
                  <a:srgbClr val="0070C0"/>
                </a:solidFill>
              </a:rPr>
              <a:t>LED_PIN</a:t>
            </a:r>
            <a:r>
              <a:rPr lang="en-GB" sz="1400" dirty="0">
                <a:solidFill>
                  <a:schemeClr val="bg1"/>
                </a:solidFill>
              </a:rPr>
              <a:t> </a:t>
            </a:r>
            <a:r>
              <a:rPr lang="en-GB" sz="1400" dirty="0">
                <a:solidFill>
                  <a:srgbClr val="92D050"/>
                </a:solidFill>
              </a:rPr>
              <a:t>9</a:t>
            </a:r>
          </a:p>
          <a:p>
            <a:pPr marL="0" indent="0">
              <a:buNone/>
            </a:pPr>
            <a:r>
              <a:rPr lang="en-GB" sz="1400" dirty="0">
                <a:solidFill>
                  <a:srgbClr val="7030A0"/>
                </a:solidFill>
              </a:rPr>
              <a:t>#define</a:t>
            </a:r>
            <a:r>
              <a:rPr lang="en-GB" sz="1400" dirty="0">
                <a:solidFill>
                  <a:schemeClr val="bg1"/>
                </a:solidFill>
              </a:rPr>
              <a:t> </a:t>
            </a:r>
            <a:r>
              <a:rPr lang="en-GB" sz="1400" dirty="0">
                <a:solidFill>
                  <a:srgbClr val="0070C0"/>
                </a:solidFill>
              </a:rPr>
              <a:t>MAX_BRIGHTNESS </a:t>
            </a:r>
            <a:r>
              <a:rPr lang="en-GB" sz="1400" dirty="0">
                <a:solidFill>
                  <a:srgbClr val="92D050"/>
                </a:solidFill>
              </a:rPr>
              <a:t>255</a:t>
            </a:r>
          </a:p>
          <a:p>
            <a:pPr marL="0" indent="0">
              <a:buNone/>
            </a:pPr>
            <a:r>
              <a:rPr lang="en-GB" sz="1400" dirty="0">
                <a:solidFill>
                  <a:srgbClr val="0070C0"/>
                </a:solidFill>
              </a:rPr>
              <a:t>int</a:t>
            </a:r>
            <a:r>
              <a:rPr lang="en-GB" sz="1400" dirty="0">
                <a:solidFill>
                  <a:schemeClr val="bg1"/>
                </a:solidFill>
              </a:rPr>
              <a:t> brightness = </a:t>
            </a:r>
            <a:r>
              <a:rPr lang="en-GB" sz="1400" dirty="0">
                <a:solidFill>
                  <a:srgbClr val="92D050"/>
                </a:solidFill>
              </a:rPr>
              <a:t>0</a:t>
            </a:r>
            <a:r>
              <a:rPr lang="en-GB" sz="1400" dirty="0">
                <a:solidFill>
                  <a:schemeClr val="bg1"/>
                </a:solidFill>
              </a:rPr>
              <a:t>;</a:t>
            </a:r>
            <a:endParaRPr lang="en-GB" sz="1400" dirty="0">
              <a:solidFill>
                <a:srgbClr val="00B050"/>
              </a:solidFill>
            </a:endParaRPr>
          </a:p>
          <a:p>
            <a:pPr marL="0" indent="0">
              <a:buNone/>
            </a:pPr>
            <a:r>
              <a:rPr lang="en-GB" sz="1400" dirty="0">
                <a:solidFill>
                  <a:srgbClr val="0070C0"/>
                </a:solidFill>
              </a:rPr>
              <a:t>void</a:t>
            </a:r>
            <a:r>
              <a:rPr lang="en-GB" sz="1400" dirty="0">
                <a:solidFill>
                  <a:schemeClr val="bg1"/>
                </a:solidFill>
              </a:rPr>
              <a:t> </a:t>
            </a:r>
            <a:r>
              <a:rPr lang="en-GB" sz="1400" dirty="0">
                <a:solidFill>
                  <a:srgbClr val="FFFF00"/>
                </a:solidFill>
              </a:rPr>
              <a:t>setup</a:t>
            </a:r>
            <a:r>
              <a:rPr lang="en-GB" sz="1400" dirty="0">
                <a:solidFill>
                  <a:schemeClr val="bg1"/>
                </a:solidFill>
              </a:rPr>
              <a:t>(){</a:t>
            </a:r>
          </a:p>
          <a:p>
            <a:pPr marL="0" indent="0">
              <a:buNone/>
            </a:pPr>
            <a:r>
              <a:rPr lang="en-GB" sz="1400" dirty="0">
                <a:solidFill>
                  <a:schemeClr val="bg1"/>
                </a:solidFill>
              </a:rPr>
              <a:t>  </a:t>
            </a:r>
            <a:r>
              <a:rPr lang="en-GB" sz="1400" dirty="0" err="1">
                <a:solidFill>
                  <a:srgbClr val="FFFF00"/>
                </a:solidFill>
              </a:rPr>
              <a:t>pinMode</a:t>
            </a:r>
            <a:r>
              <a:rPr lang="en-GB" sz="1400" dirty="0">
                <a:solidFill>
                  <a:schemeClr val="bg1"/>
                </a:solidFill>
              </a:rPr>
              <a:t>(LED_PIN, OUTPUT);</a:t>
            </a:r>
          </a:p>
          <a:p>
            <a:pPr marL="0" indent="0">
              <a:buNone/>
            </a:pPr>
            <a:r>
              <a:rPr lang="en-GB" sz="1400" dirty="0">
                <a:solidFill>
                  <a:schemeClr val="bg1"/>
                </a:solidFill>
              </a:rPr>
              <a:t>}</a:t>
            </a:r>
          </a:p>
          <a:p>
            <a:pPr marL="0" indent="0">
              <a:buNone/>
            </a:pPr>
            <a:r>
              <a:rPr lang="en-GB" sz="1400" dirty="0">
                <a:solidFill>
                  <a:srgbClr val="0070C0"/>
                </a:solidFill>
              </a:rPr>
              <a:t>void</a:t>
            </a:r>
            <a:r>
              <a:rPr lang="en-GB" sz="1400" dirty="0">
                <a:solidFill>
                  <a:schemeClr val="bg1"/>
                </a:solidFill>
              </a:rPr>
              <a:t> </a:t>
            </a:r>
            <a:r>
              <a:rPr lang="en-GB" sz="1400" dirty="0">
                <a:solidFill>
                  <a:srgbClr val="FFFF00"/>
                </a:solidFill>
              </a:rPr>
              <a:t>loop</a:t>
            </a:r>
            <a:r>
              <a:rPr lang="en-GB" sz="1400" dirty="0">
                <a:solidFill>
                  <a:schemeClr val="bg1"/>
                </a:solidFill>
              </a:rPr>
              <a:t>(){</a:t>
            </a:r>
          </a:p>
          <a:p>
            <a:pPr marL="0" indent="0">
              <a:buNone/>
            </a:pPr>
            <a:r>
              <a:rPr lang="en-GB" sz="1400" dirty="0">
                <a:solidFill>
                  <a:schemeClr val="bg1"/>
                </a:solidFill>
              </a:rPr>
              <a:t>  brightness = (brightness &lt; MAX_BRIGHTNESS) ? brightness + 1 :  0;</a:t>
            </a:r>
          </a:p>
          <a:p>
            <a:pPr marL="0" indent="0">
              <a:buNone/>
            </a:pPr>
            <a:r>
              <a:rPr lang="en-GB" sz="1400" dirty="0">
                <a:solidFill>
                  <a:srgbClr val="FFFF00"/>
                </a:solidFill>
              </a:rPr>
              <a:t>  </a:t>
            </a:r>
            <a:r>
              <a:rPr lang="en-GB" sz="1400" dirty="0" err="1">
                <a:solidFill>
                  <a:srgbClr val="FFFF00"/>
                </a:solidFill>
              </a:rPr>
              <a:t>analogWrite</a:t>
            </a:r>
            <a:r>
              <a:rPr lang="en-GB" sz="1400" dirty="0">
                <a:solidFill>
                  <a:schemeClr val="bg1"/>
                </a:solidFill>
              </a:rPr>
              <a:t>(LED_PIN, brightness);</a:t>
            </a:r>
          </a:p>
          <a:p>
            <a:pPr marL="0" indent="0">
              <a:buNone/>
            </a:pPr>
            <a:r>
              <a:rPr lang="en-GB" sz="1400" dirty="0">
                <a:solidFill>
                  <a:schemeClr val="bg1"/>
                </a:solidFill>
              </a:rPr>
              <a:t>  </a:t>
            </a:r>
            <a:r>
              <a:rPr lang="en-GB" sz="1400" dirty="0">
                <a:solidFill>
                  <a:srgbClr val="FFFF00"/>
                </a:solidFill>
              </a:rPr>
              <a:t>delay</a:t>
            </a:r>
            <a:r>
              <a:rPr lang="en-GB" sz="1400" dirty="0">
                <a:solidFill>
                  <a:schemeClr val="bg1"/>
                </a:solidFill>
              </a:rPr>
              <a:t>(</a:t>
            </a:r>
            <a:r>
              <a:rPr lang="en-GB" sz="1400" dirty="0">
                <a:solidFill>
                  <a:srgbClr val="92D050"/>
                </a:solidFill>
              </a:rPr>
              <a:t>500</a:t>
            </a:r>
            <a:r>
              <a:rPr lang="en-GB" sz="1400" dirty="0">
                <a:solidFill>
                  <a:schemeClr val="bg1"/>
                </a:solidFill>
              </a:rPr>
              <a:t>); </a:t>
            </a:r>
            <a:r>
              <a:rPr lang="en-GB" sz="1400" dirty="0">
                <a:solidFill>
                  <a:srgbClr val="00B050"/>
                </a:solidFill>
              </a:rPr>
              <a:t>//do nothing for 500msec</a:t>
            </a:r>
            <a:endParaRPr lang="en-GB" sz="1400" dirty="0">
              <a:solidFill>
                <a:schemeClr val="bg1"/>
              </a:solidFill>
            </a:endParaRPr>
          </a:p>
          <a:p>
            <a:pPr marL="0" indent="0">
              <a:buNone/>
            </a:pPr>
            <a:r>
              <a:rPr lang="en-GB" sz="1400" dirty="0">
                <a:solidFill>
                  <a:schemeClr val="bg1"/>
                </a:solidFill>
              </a:rPr>
              <a:t>}</a:t>
            </a:r>
            <a:endParaRPr lang="en-IL" sz="1400" dirty="0">
              <a:solidFill>
                <a:schemeClr val="bg1"/>
              </a:solidFill>
            </a:endParaRPr>
          </a:p>
          <a:p>
            <a:pPr marL="0" indent="0">
              <a:buNone/>
            </a:pPr>
            <a:endParaRPr lang="en-IL" dirty="0"/>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3"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139935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Programming Skill – Ternary Operator</a:t>
            </a:r>
            <a:endParaRPr lang="en-IL" dirty="0">
              <a:solidFill>
                <a:schemeClr val="bg1"/>
              </a:solidFill>
            </a:endParaRPr>
          </a:p>
        </p:txBody>
      </p:sp>
      <p:sp>
        <p:nvSpPr>
          <p:cNvPr id="8" name="Content Placeholder 7">
            <a:extLst>
              <a:ext uri="{FF2B5EF4-FFF2-40B4-BE49-F238E27FC236}">
                <a16:creationId xmlns:a16="http://schemas.microsoft.com/office/drawing/2014/main" id="{03D3EEC9-6C61-4758-A0F2-EE246BF67361}"/>
              </a:ext>
            </a:extLst>
          </p:cNvPr>
          <p:cNvSpPr>
            <a:spLocks noGrp="1"/>
          </p:cNvSpPr>
          <p:nvPr>
            <p:ph idx="1"/>
          </p:nvPr>
        </p:nvSpPr>
        <p:spPr>
          <a:solidFill>
            <a:schemeClr val="tx1"/>
          </a:solidFill>
        </p:spPr>
        <p:txBody>
          <a:bodyPr>
            <a:normAutofit fontScale="92500" lnSpcReduction="10000"/>
          </a:bodyPr>
          <a:lstStyle/>
          <a:p>
            <a:r>
              <a:rPr lang="en-GB" dirty="0">
                <a:solidFill>
                  <a:schemeClr val="bg1"/>
                </a:solidFill>
              </a:rPr>
              <a:t>Both of the program behaves the same way. Its just the way of writing the code.</a:t>
            </a:r>
          </a:p>
          <a:p>
            <a:r>
              <a:rPr lang="en-GB" dirty="0">
                <a:solidFill>
                  <a:schemeClr val="bg1"/>
                </a:solidFill>
              </a:rPr>
              <a:t>Unlike if… else.. Statement, ternary operator is suitable for dealing value assignment for single variable. However, if you have variables need to change values at a given condition, its better to use if… else.. Statement for readability.</a:t>
            </a:r>
          </a:p>
          <a:p>
            <a:r>
              <a:rPr lang="en-GB" dirty="0">
                <a:solidFill>
                  <a:schemeClr val="bg1"/>
                </a:solidFill>
              </a:rPr>
              <a:t>For more information on ternary operator you may visit the following </a:t>
            </a:r>
            <a:r>
              <a:rPr lang="en-GB" dirty="0">
                <a:solidFill>
                  <a:schemeClr val="bg1"/>
                </a:solidFill>
                <a:hlinkClick r:id="rId3"/>
              </a:rPr>
              <a:t>link</a:t>
            </a:r>
            <a:r>
              <a:rPr lang="en-GB" dirty="0">
                <a:solidFill>
                  <a:schemeClr val="bg1"/>
                </a:solidFill>
              </a:rPr>
              <a:t>.</a:t>
            </a:r>
          </a:p>
          <a:p>
            <a:r>
              <a:rPr lang="en-GB" dirty="0">
                <a:solidFill>
                  <a:schemeClr val="bg1"/>
                </a:solidFill>
              </a:rPr>
              <a:t>Ternary operator can be use on other programming language but the syntax may not look different. Example </a:t>
            </a:r>
            <a:r>
              <a:rPr lang="en-GB" dirty="0">
                <a:solidFill>
                  <a:srgbClr val="FFFF00"/>
                </a:solidFill>
              </a:rPr>
              <a:t>ternary operator on python </a:t>
            </a:r>
            <a:r>
              <a:rPr lang="en-GB" dirty="0">
                <a:solidFill>
                  <a:schemeClr val="bg1"/>
                </a:solidFill>
              </a:rPr>
              <a:t>is done this way: </a:t>
            </a:r>
          </a:p>
          <a:p>
            <a:pPr marL="0" indent="0" algn="ctr">
              <a:buNone/>
            </a:pPr>
            <a:r>
              <a:rPr lang="en-GB" dirty="0">
                <a:solidFill>
                  <a:srgbClr val="FFFF00"/>
                </a:solidFill>
              </a:rPr>
              <a:t>Brightness = ( brightness + 1, 0) [brightness &lt; MAX_BRIGHTNESS]</a:t>
            </a: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4"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194059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Programming Skill – Object Oriented Programming (</a:t>
            </a:r>
            <a:r>
              <a:rPr lang="en-GB" dirty="0">
                <a:solidFill>
                  <a:schemeClr val="bg1"/>
                </a:solidFill>
                <a:hlinkClick r:id="rId3"/>
              </a:rPr>
              <a:t>OOP</a:t>
            </a:r>
            <a:r>
              <a:rPr lang="en-GB" dirty="0">
                <a:solidFill>
                  <a:schemeClr val="bg1"/>
                </a:solidFill>
              </a:rPr>
              <a:t>)</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xfrm>
            <a:off x="838200" y="1690688"/>
            <a:ext cx="10515600" cy="4661092"/>
          </a:xfrm>
          <a:solidFill>
            <a:schemeClr val="tx1">
              <a:alpha val="80000"/>
            </a:schemeClr>
          </a:solidFill>
        </p:spPr>
        <p:txBody>
          <a:bodyPr>
            <a:normAutofit lnSpcReduction="10000"/>
          </a:bodyPr>
          <a:lstStyle/>
          <a:p>
            <a:pPr>
              <a:buFont typeface="Courier New" panose="02070309020205020404" pitchFamily="49" charset="0"/>
              <a:buChar char="o"/>
            </a:pPr>
            <a:r>
              <a:rPr lang="en-GB" dirty="0">
                <a:solidFill>
                  <a:schemeClr val="bg1"/>
                </a:solidFill>
              </a:rPr>
              <a:t>It is a programming model that organizes program as object.</a:t>
            </a:r>
          </a:p>
          <a:p>
            <a:pPr>
              <a:buFont typeface="Courier New" panose="02070309020205020404" pitchFamily="49" charset="0"/>
              <a:buChar char="o"/>
            </a:pPr>
            <a:r>
              <a:rPr lang="en-GB" dirty="0">
                <a:solidFill>
                  <a:schemeClr val="bg1"/>
                </a:solidFill>
              </a:rPr>
              <a:t>Object is defined as data with a certain unique attributes and behaviour.</a:t>
            </a:r>
          </a:p>
          <a:p>
            <a:pPr lvl="1">
              <a:buFont typeface="Courier New" panose="02070309020205020404" pitchFamily="49" charset="0"/>
              <a:buChar char="o"/>
            </a:pPr>
            <a:r>
              <a:rPr lang="en-GB" dirty="0">
                <a:solidFill>
                  <a:schemeClr val="bg1"/>
                </a:solidFill>
              </a:rPr>
              <a:t>Example:</a:t>
            </a:r>
          </a:p>
          <a:p>
            <a:pPr lvl="2">
              <a:buFont typeface="Courier New" panose="02070309020205020404" pitchFamily="49" charset="0"/>
              <a:buChar char="o"/>
            </a:pPr>
            <a:r>
              <a:rPr lang="en-GB" dirty="0">
                <a:solidFill>
                  <a:schemeClr val="bg1"/>
                </a:solidFill>
              </a:rPr>
              <a:t>Object “employee” can have the following attributes:</a:t>
            </a:r>
          </a:p>
          <a:p>
            <a:pPr lvl="3">
              <a:buFont typeface="Courier New" panose="02070309020205020404" pitchFamily="49" charset="0"/>
              <a:buChar char="o"/>
            </a:pPr>
            <a:r>
              <a:rPr lang="en-GB" dirty="0">
                <a:solidFill>
                  <a:schemeClr val="bg1"/>
                </a:solidFill>
              </a:rPr>
              <a:t>Division</a:t>
            </a:r>
          </a:p>
          <a:p>
            <a:pPr lvl="3">
              <a:buFont typeface="Courier New" panose="02070309020205020404" pitchFamily="49" charset="0"/>
              <a:buChar char="o"/>
            </a:pPr>
            <a:r>
              <a:rPr lang="en-GB" dirty="0">
                <a:solidFill>
                  <a:schemeClr val="bg1"/>
                </a:solidFill>
              </a:rPr>
              <a:t>Department</a:t>
            </a:r>
          </a:p>
          <a:p>
            <a:pPr lvl="3">
              <a:buFont typeface="Courier New" panose="02070309020205020404" pitchFamily="49" charset="0"/>
              <a:buChar char="o"/>
            </a:pPr>
            <a:r>
              <a:rPr lang="en-GB" dirty="0">
                <a:solidFill>
                  <a:schemeClr val="bg1"/>
                </a:solidFill>
              </a:rPr>
              <a:t>Designation</a:t>
            </a:r>
          </a:p>
          <a:p>
            <a:pPr>
              <a:buFont typeface="Courier New" panose="02070309020205020404" pitchFamily="49" charset="0"/>
              <a:buChar char="o"/>
            </a:pPr>
            <a:r>
              <a:rPr lang="en-GB" dirty="0">
                <a:solidFill>
                  <a:schemeClr val="bg1"/>
                </a:solidFill>
              </a:rPr>
              <a:t>The benefits of OOP includes the following:</a:t>
            </a:r>
          </a:p>
          <a:p>
            <a:pPr lvl="1">
              <a:buFont typeface="Courier New" panose="02070309020205020404" pitchFamily="49" charset="0"/>
              <a:buChar char="o"/>
            </a:pPr>
            <a:r>
              <a:rPr lang="en-GB" dirty="0">
                <a:solidFill>
                  <a:schemeClr val="bg1"/>
                </a:solidFill>
              </a:rPr>
              <a:t>Reusability</a:t>
            </a:r>
          </a:p>
          <a:p>
            <a:pPr lvl="1">
              <a:buFont typeface="Courier New" panose="02070309020205020404" pitchFamily="49" charset="0"/>
              <a:buChar char="o"/>
            </a:pPr>
            <a:r>
              <a:rPr lang="en-GB" dirty="0">
                <a:solidFill>
                  <a:schemeClr val="bg1"/>
                </a:solidFill>
              </a:rPr>
              <a:t>Efficiency</a:t>
            </a:r>
          </a:p>
          <a:p>
            <a:pPr lvl="1">
              <a:buFont typeface="Courier New" panose="02070309020205020404" pitchFamily="49" charset="0"/>
              <a:buChar char="o"/>
            </a:pPr>
            <a:r>
              <a:rPr lang="en-GB" dirty="0">
                <a:solidFill>
                  <a:schemeClr val="bg1"/>
                </a:solidFill>
              </a:rPr>
              <a:t>scalability </a:t>
            </a: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4" action="ppaction://hlinksldjump"/>
              </a:rPr>
              <a:t>Return to Table of Content</a:t>
            </a:r>
            <a:endParaRPr kumimoji="0" lang="en-I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36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Programming Skill – Object Oriented Programming (</a:t>
            </a:r>
            <a:r>
              <a:rPr lang="en-GB" dirty="0">
                <a:solidFill>
                  <a:schemeClr val="bg1"/>
                </a:solidFill>
                <a:hlinkClick r:id="rId3"/>
              </a:rPr>
              <a:t>OOP</a:t>
            </a:r>
            <a:r>
              <a:rPr lang="en-GB" dirty="0">
                <a:solidFill>
                  <a:schemeClr val="bg1"/>
                </a:solidFill>
              </a:rPr>
              <a:t>)</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xfrm>
            <a:off x="838200" y="1690688"/>
            <a:ext cx="10515600" cy="4661092"/>
          </a:xfrm>
          <a:solidFill>
            <a:schemeClr val="tx1">
              <a:alpha val="80000"/>
            </a:schemeClr>
          </a:solidFill>
        </p:spPr>
        <p:txBody>
          <a:bodyPr>
            <a:normAutofit lnSpcReduction="10000"/>
          </a:bodyPr>
          <a:lstStyle/>
          <a:p>
            <a:pPr>
              <a:buFont typeface="Courier New" panose="02070309020205020404" pitchFamily="49" charset="0"/>
              <a:buChar char="o"/>
            </a:pPr>
            <a:r>
              <a:rPr lang="en-GB" dirty="0">
                <a:solidFill>
                  <a:schemeClr val="bg1"/>
                </a:solidFill>
              </a:rPr>
              <a:t>It is a programming model that organizes program as object.</a:t>
            </a:r>
          </a:p>
          <a:p>
            <a:pPr>
              <a:buFont typeface="Courier New" panose="02070309020205020404" pitchFamily="49" charset="0"/>
              <a:buChar char="o"/>
            </a:pPr>
            <a:r>
              <a:rPr lang="en-GB" dirty="0">
                <a:solidFill>
                  <a:schemeClr val="bg1"/>
                </a:solidFill>
              </a:rPr>
              <a:t>Object is defined as data with a certain unique attributes and behaviour.</a:t>
            </a:r>
          </a:p>
          <a:p>
            <a:pPr lvl="1">
              <a:buFont typeface="Courier New" panose="02070309020205020404" pitchFamily="49" charset="0"/>
              <a:buChar char="o"/>
            </a:pPr>
            <a:r>
              <a:rPr lang="en-GB" dirty="0">
                <a:solidFill>
                  <a:schemeClr val="bg1"/>
                </a:solidFill>
              </a:rPr>
              <a:t>Example:</a:t>
            </a:r>
          </a:p>
          <a:p>
            <a:pPr lvl="2">
              <a:buFont typeface="Courier New" panose="02070309020205020404" pitchFamily="49" charset="0"/>
              <a:buChar char="o"/>
            </a:pPr>
            <a:r>
              <a:rPr lang="en-GB" dirty="0">
                <a:solidFill>
                  <a:schemeClr val="bg1"/>
                </a:solidFill>
              </a:rPr>
              <a:t>Object “employee” can have the following attributes:</a:t>
            </a:r>
          </a:p>
          <a:p>
            <a:pPr lvl="3">
              <a:buFont typeface="Courier New" panose="02070309020205020404" pitchFamily="49" charset="0"/>
              <a:buChar char="o"/>
            </a:pPr>
            <a:r>
              <a:rPr lang="en-GB" dirty="0">
                <a:solidFill>
                  <a:schemeClr val="bg1"/>
                </a:solidFill>
              </a:rPr>
              <a:t>Division</a:t>
            </a:r>
          </a:p>
          <a:p>
            <a:pPr lvl="3">
              <a:buFont typeface="Courier New" panose="02070309020205020404" pitchFamily="49" charset="0"/>
              <a:buChar char="o"/>
            </a:pPr>
            <a:r>
              <a:rPr lang="en-GB" dirty="0">
                <a:solidFill>
                  <a:schemeClr val="bg1"/>
                </a:solidFill>
              </a:rPr>
              <a:t>Department</a:t>
            </a:r>
          </a:p>
          <a:p>
            <a:pPr lvl="3">
              <a:buFont typeface="Courier New" panose="02070309020205020404" pitchFamily="49" charset="0"/>
              <a:buChar char="o"/>
            </a:pPr>
            <a:r>
              <a:rPr lang="en-GB" dirty="0">
                <a:solidFill>
                  <a:schemeClr val="bg1"/>
                </a:solidFill>
              </a:rPr>
              <a:t>Designation</a:t>
            </a:r>
          </a:p>
          <a:p>
            <a:pPr>
              <a:buFont typeface="Courier New" panose="02070309020205020404" pitchFamily="49" charset="0"/>
              <a:buChar char="o"/>
            </a:pPr>
            <a:r>
              <a:rPr lang="en-GB" dirty="0">
                <a:solidFill>
                  <a:schemeClr val="bg1"/>
                </a:solidFill>
              </a:rPr>
              <a:t>The benefits of OOP includes the following:</a:t>
            </a:r>
          </a:p>
          <a:p>
            <a:pPr lvl="1">
              <a:buFont typeface="Courier New" panose="02070309020205020404" pitchFamily="49" charset="0"/>
              <a:buChar char="o"/>
            </a:pPr>
            <a:r>
              <a:rPr lang="en-GB" dirty="0">
                <a:solidFill>
                  <a:schemeClr val="bg1"/>
                </a:solidFill>
              </a:rPr>
              <a:t>Reusability</a:t>
            </a:r>
          </a:p>
          <a:p>
            <a:pPr lvl="1">
              <a:buFont typeface="Courier New" panose="02070309020205020404" pitchFamily="49" charset="0"/>
              <a:buChar char="o"/>
            </a:pPr>
            <a:r>
              <a:rPr lang="en-GB" dirty="0">
                <a:solidFill>
                  <a:schemeClr val="bg1"/>
                </a:solidFill>
              </a:rPr>
              <a:t>Efficiency</a:t>
            </a:r>
          </a:p>
          <a:p>
            <a:pPr lvl="1">
              <a:buFont typeface="Courier New" panose="02070309020205020404" pitchFamily="49" charset="0"/>
              <a:buChar char="o"/>
            </a:pPr>
            <a:r>
              <a:rPr lang="en-GB" dirty="0">
                <a:solidFill>
                  <a:schemeClr val="bg1"/>
                </a:solidFill>
              </a:rPr>
              <a:t>scalability </a:t>
            </a:r>
          </a:p>
        </p:txBody>
      </p:sp>
      <p:sp>
        <p:nvSpPr>
          <p:cNvPr id="6" name="TextBox 5">
            <a:extLst>
              <a:ext uri="{FF2B5EF4-FFF2-40B4-BE49-F238E27FC236}">
                <a16:creationId xmlns:a16="http://schemas.microsoft.com/office/drawing/2014/main" id="{CC52CB9C-B3A9-4842-B75B-86EADA40B835}"/>
              </a:ext>
            </a:extLst>
          </p:cNvPr>
          <p:cNvSpPr txBox="1"/>
          <p:nvPr/>
        </p:nvSpPr>
        <p:spPr>
          <a:xfrm>
            <a:off x="9623011" y="6488668"/>
            <a:ext cx="28376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4" action="ppaction://hlinksldjump"/>
              </a:rPr>
              <a:t>Return to Table of Content</a:t>
            </a:r>
            <a:endParaRPr kumimoji="0" lang="en-I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390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Visualizing a class in C++</a:t>
            </a:r>
            <a:endParaRPr lang="en-IL" dirty="0">
              <a:solidFill>
                <a:schemeClr val="bg1"/>
              </a:solidFill>
            </a:endParaRPr>
          </a:p>
        </p:txBody>
      </p:sp>
      <p:graphicFrame>
        <p:nvGraphicFramePr>
          <p:cNvPr id="2" name="Content Placeholder 1">
            <a:extLst>
              <a:ext uri="{FF2B5EF4-FFF2-40B4-BE49-F238E27FC236}">
                <a16:creationId xmlns:a16="http://schemas.microsoft.com/office/drawing/2014/main" id="{118D8A42-75BE-4F78-B3DC-EDD3C9D4CA4D}"/>
              </a:ext>
            </a:extLst>
          </p:cNvPr>
          <p:cNvGraphicFramePr>
            <a:graphicFrameLocks noGrp="1"/>
          </p:cNvGraphicFramePr>
          <p:nvPr>
            <p:ph idx="1"/>
            <p:extLst>
              <p:ext uri="{D42A27DB-BD31-4B8C-83A1-F6EECF244321}">
                <p14:modId xmlns:p14="http://schemas.microsoft.com/office/powerpoint/2010/main" val="13054281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8" action="ppaction://hlinksldjump"/>
              </a:rPr>
              <a:t>Return to Table of Content</a:t>
            </a:r>
            <a:endParaRPr kumimoji="0" lang="en-I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889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Table of Content</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solidFill>
            <a:schemeClr val="tx1">
              <a:alpha val="80000"/>
            </a:schemeClr>
          </a:solidFill>
        </p:spPr>
        <p:txBody>
          <a:bodyPr>
            <a:normAutofit fontScale="92500" lnSpcReduction="10000"/>
          </a:bodyPr>
          <a:lstStyle/>
          <a:p>
            <a:pPr>
              <a:buFont typeface="Courier New" panose="02070309020205020404" pitchFamily="49" charset="0"/>
              <a:buChar char="o"/>
            </a:pPr>
            <a:r>
              <a:rPr lang="en-GB" dirty="0">
                <a:solidFill>
                  <a:schemeClr val="bg1"/>
                </a:solidFill>
                <a:hlinkClick r:id="rId3" action="ppaction://hlinksldjump"/>
              </a:rPr>
              <a:t>Reference</a:t>
            </a:r>
            <a:endParaRPr lang="en-GB" dirty="0">
              <a:solidFill>
                <a:schemeClr val="bg1"/>
              </a:solidFill>
            </a:endParaRPr>
          </a:p>
          <a:p>
            <a:pPr>
              <a:buFont typeface="Courier New" panose="02070309020205020404" pitchFamily="49" charset="0"/>
              <a:buChar char="o"/>
            </a:pPr>
            <a:r>
              <a:rPr lang="en-GB" dirty="0">
                <a:solidFill>
                  <a:schemeClr val="bg1"/>
                </a:solidFill>
                <a:hlinkClick r:id="rId4" action="ppaction://hlinksldjump"/>
              </a:rPr>
              <a:t>RECAP – Digital Output / Input</a:t>
            </a:r>
            <a:endParaRPr lang="en-GB" dirty="0">
              <a:solidFill>
                <a:schemeClr val="bg1"/>
              </a:solidFill>
            </a:endParaRPr>
          </a:p>
          <a:p>
            <a:pPr>
              <a:buFont typeface="Courier New" panose="02070309020205020404" pitchFamily="49" charset="0"/>
              <a:buChar char="o"/>
            </a:pPr>
            <a:r>
              <a:rPr lang="en-GB" dirty="0">
                <a:solidFill>
                  <a:schemeClr val="bg1"/>
                </a:solidFill>
                <a:hlinkClick r:id="rId5" action="ppaction://hlinksldjump"/>
              </a:rPr>
              <a:t>RECAP – Analog Output / Input</a:t>
            </a:r>
            <a:endParaRPr lang="en-GB" dirty="0">
              <a:solidFill>
                <a:schemeClr val="bg1"/>
              </a:solidFill>
            </a:endParaRPr>
          </a:p>
          <a:p>
            <a:pPr>
              <a:buFont typeface="Courier New" panose="02070309020205020404" pitchFamily="49" charset="0"/>
              <a:buChar char="o"/>
            </a:pPr>
            <a:r>
              <a:rPr lang="en-GB" dirty="0">
                <a:solidFill>
                  <a:schemeClr val="bg1"/>
                </a:solidFill>
                <a:hlinkClick r:id="rId6" action="ppaction://hlinksldjump"/>
              </a:rPr>
              <a:t>Digital / Analog pins available on Arduino</a:t>
            </a:r>
            <a:endParaRPr lang="en-GB" dirty="0">
              <a:solidFill>
                <a:schemeClr val="bg1"/>
              </a:solidFill>
            </a:endParaRPr>
          </a:p>
          <a:p>
            <a:pPr>
              <a:buFont typeface="Courier New" panose="02070309020205020404" pitchFamily="49" charset="0"/>
              <a:buChar char="o"/>
            </a:pPr>
            <a:r>
              <a:rPr lang="en-GB" dirty="0">
                <a:solidFill>
                  <a:schemeClr val="bg1"/>
                </a:solidFill>
                <a:hlinkClick r:id="rId7" action="ppaction://hlinksldjump"/>
              </a:rPr>
              <a:t>UART communication</a:t>
            </a:r>
            <a:endParaRPr lang="en-GB" dirty="0">
              <a:solidFill>
                <a:schemeClr val="bg1"/>
              </a:solidFill>
            </a:endParaRPr>
          </a:p>
          <a:p>
            <a:pPr>
              <a:buFont typeface="Courier New" panose="02070309020205020404" pitchFamily="49" charset="0"/>
              <a:buChar char="o"/>
            </a:pPr>
            <a:r>
              <a:rPr lang="en-GB" dirty="0">
                <a:solidFill>
                  <a:schemeClr val="bg1"/>
                </a:solidFill>
                <a:hlinkClick r:id="rId8" action="ppaction://hlinksldjump"/>
              </a:rPr>
              <a:t>Electronics equipment</a:t>
            </a:r>
            <a:endParaRPr lang="en-GB" dirty="0">
              <a:solidFill>
                <a:schemeClr val="bg1"/>
              </a:solidFill>
            </a:endParaRPr>
          </a:p>
          <a:p>
            <a:pPr>
              <a:buFont typeface="Courier New" panose="02070309020205020404" pitchFamily="49" charset="0"/>
              <a:buChar char="o"/>
            </a:pPr>
            <a:r>
              <a:rPr lang="en-GB" dirty="0">
                <a:solidFill>
                  <a:schemeClr val="bg1"/>
                </a:solidFill>
              </a:rPr>
              <a:t>Programming skill</a:t>
            </a:r>
          </a:p>
          <a:p>
            <a:pPr lvl="1">
              <a:buFont typeface="Courier New" panose="02070309020205020404" pitchFamily="49" charset="0"/>
              <a:buChar char="o"/>
            </a:pPr>
            <a:r>
              <a:rPr lang="en-GB" dirty="0">
                <a:solidFill>
                  <a:schemeClr val="bg1"/>
                </a:solidFill>
                <a:hlinkClick r:id="rId9" action="ppaction://hlinksldjump"/>
              </a:rPr>
              <a:t>Ternary operator</a:t>
            </a:r>
            <a:endParaRPr lang="en-GB" dirty="0">
              <a:solidFill>
                <a:schemeClr val="bg1"/>
              </a:solidFill>
            </a:endParaRPr>
          </a:p>
          <a:p>
            <a:pPr lvl="1">
              <a:buFont typeface="Courier New" panose="02070309020205020404" pitchFamily="49" charset="0"/>
              <a:buChar char="o"/>
            </a:pPr>
            <a:r>
              <a:rPr lang="en-GB" dirty="0">
                <a:solidFill>
                  <a:schemeClr val="bg1"/>
                </a:solidFill>
                <a:hlinkClick r:id="rId10" action="ppaction://hlinksldjump"/>
              </a:rPr>
              <a:t>Object Oriented Programming (OOP)</a:t>
            </a:r>
            <a:endParaRPr lang="en-GB" dirty="0">
              <a:solidFill>
                <a:schemeClr val="bg1"/>
              </a:solidFill>
            </a:endParaRPr>
          </a:p>
          <a:p>
            <a:pPr>
              <a:buFont typeface="Courier New" panose="02070309020205020404" pitchFamily="49" charset="0"/>
              <a:buChar char="o"/>
            </a:pPr>
            <a:r>
              <a:rPr lang="en-GB" dirty="0">
                <a:solidFill>
                  <a:schemeClr val="bg1"/>
                </a:solidFill>
                <a:hlinkClick r:id="rId11" action="ppaction://hlinksldjump"/>
              </a:rPr>
              <a:t>Exercises</a:t>
            </a:r>
            <a:endParaRPr lang="en-IL" dirty="0">
              <a:solidFill>
                <a:schemeClr val="bg1"/>
              </a:solidFill>
            </a:endParaRPr>
          </a:p>
        </p:txBody>
      </p:sp>
    </p:spTree>
    <p:extLst>
      <p:ext uri="{BB962C8B-B14F-4D97-AF65-F5344CB8AC3E}">
        <p14:creationId xmlns:p14="http://schemas.microsoft.com/office/powerpoint/2010/main" val="2627063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838200" y="82898"/>
            <a:ext cx="10515600" cy="1325563"/>
          </a:xfrm>
          <a:solidFill>
            <a:schemeClr val="tx1">
              <a:alpha val="80000"/>
            </a:schemeClr>
          </a:solidFill>
        </p:spPr>
        <p:txBody>
          <a:bodyPr/>
          <a:lstStyle/>
          <a:p>
            <a:pPr algn="ctr"/>
            <a:r>
              <a:rPr lang="en-GB" dirty="0">
                <a:solidFill>
                  <a:schemeClr val="bg1"/>
                </a:solidFill>
              </a:rPr>
              <a:t>Example: </a:t>
            </a:r>
            <a:r>
              <a:rPr lang="en-GB" dirty="0">
                <a:solidFill>
                  <a:schemeClr val="bg1"/>
                </a:solidFill>
                <a:hlinkClick r:id="rId3"/>
              </a:rPr>
              <a:t>Pushbutton Class</a:t>
            </a:r>
            <a:endParaRPr lang="en-IL" dirty="0">
              <a:solidFill>
                <a:schemeClr val="bg1"/>
              </a:solidFill>
            </a:endParaRPr>
          </a:p>
        </p:txBody>
      </p:sp>
      <p:graphicFrame>
        <p:nvGraphicFramePr>
          <p:cNvPr id="2" name="Content Placeholder 1">
            <a:extLst>
              <a:ext uri="{FF2B5EF4-FFF2-40B4-BE49-F238E27FC236}">
                <a16:creationId xmlns:a16="http://schemas.microsoft.com/office/drawing/2014/main" id="{118D8A42-75BE-4F78-B3DC-EDD3C9D4CA4D}"/>
              </a:ext>
            </a:extLst>
          </p:cNvPr>
          <p:cNvGraphicFramePr>
            <a:graphicFrameLocks noGrp="1"/>
          </p:cNvGraphicFramePr>
          <p:nvPr>
            <p:ph idx="1"/>
            <p:extLst>
              <p:ext uri="{D42A27DB-BD31-4B8C-83A1-F6EECF244321}">
                <p14:modId xmlns:p14="http://schemas.microsoft.com/office/powerpoint/2010/main" val="2272336984"/>
              </p:ext>
            </p:extLst>
          </p:nvPr>
        </p:nvGraphicFramePr>
        <p:xfrm>
          <a:off x="0" y="1587500"/>
          <a:ext cx="12192000" cy="5270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CC52CB9C-B3A9-4842-B75B-86EADA40B835}"/>
              </a:ext>
            </a:extLst>
          </p:cNvPr>
          <p:cNvSpPr txBox="1"/>
          <p:nvPr/>
        </p:nvSpPr>
        <p:spPr>
          <a:xfrm>
            <a:off x="9354378" y="6488668"/>
            <a:ext cx="28376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9" action="ppaction://hlinksldjump"/>
              </a:rPr>
              <a:t>Return to Table of Content</a:t>
            </a:r>
            <a:endParaRPr kumimoji="0" lang="en-I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842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1498324" y="1"/>
            <a:ext cx="9195351" cy="882874"/>
          </a:xfrm>
          <a:solidFill>
            <a:schemeClr val="tx1">
              <a:alpha val="80000"/>
            </a:schemeClr>
          </a:solidFill>
        </p:spPr>
        <p:txBody>
          <a:bodyPr/>
          <a:lstStyle/>
          <a:p>
            <a:pPr algn="ctr"/>
            <a:r>
              <a:rPr lang="en-GB" dirty="0">
                <a:solidFill>
                  <a:schemeClr val="bg1"/>
                </a:solidFill>
              </a:rPr>
              <a:t>L293N Truth table</a:t>
            </a:r>
            <a:endParaRPr lang="en-IL" dirty="0">
              <a:solidFill>
                <a:schemeClr val="bg1"/>
              </a:solidFill>
            </a:endParaRPr>
          </a:p>
        </p:txBody>
      </p:sp>
      <p:graphicFrame>
        <p:nvGraphicFramePr>
          <p:cNvPr id="2" name="Table 2">
            <a:extLst>
              <a:ext uri="{FF2B5EF4-FFF2-40B4-BE49-F238E27FC236}">
                <a16:creationId xmlns:a16="http://schemas.microsoft.com/office/drawing/2014/main" id="{A9D5C01C-27D6-41A9-941D-D3EC8502C7E7}"/>
              </a:ext>
            </a:extLst>
          </p:cNvPr>
          <p:cNvGraphicFramePr>
            <a:graphicFrameLocks noGrp="1"/>
          </p:cNvGraphicFramePr>
          <p:nvPr>
            <p:ph idx="1"/>
            <p:extLst>
              <p:ext uri="{D42A27DB-BD31-4B8C-83A1-F6EECF244321}">
                <p14:modId xmlns:p14="http://schemas.microsoft.com/office/powerpoint/2010/main" val="686725287"/>
              </p:ext>
            </p:extLst>
          </p:nvPr>
        </p:nvGraphicFramePr>
        <p:xfrm>
          <a:off x="1498324" y="896076"/>
          <a:ext cx="9195351" cy="5522896"/>
        </p:xfrm>
        <a:graphic>
          <a:graphicData uri="http://schemas.openxmlformats.org/drawingml/2006/table">
            <a:tbl>
              <a:tblPr firstRow="1" bandRow="1">
                <a:tableStyleId>{5C22544A-7EE6-4342-B048-85BDC9FD1C3A}</a:tableStyleId>
              </a:tblPr>
              <a:tblGrid>
                <a:gridCol w="1008375">
                  <a:extLst>
                    <a:ext uri="{9D8B030D-6E8A-4147-A177-3AD203B41FA5}">
                      <a16:colId xmlns:a16="http://schemas.microsoft.com/office/drawing/2014/main" val="1926664401"/>
                    </a:ext>
                  </a:extLst>
                </a:gridCol>
                <a:gridCol w="656236">
                  <a:extLst>
                    <a:ext uri="{9D8B030D-6E8A-4147-A177-3AD203B41FA5}">
                      <a16:colId xmlns:a16="http://schemas.microsoft.com/office/drawing/2014/main" val="750764266"/>
                    </a:ext>
                  </a:extLst>
                </a:gridCol>
                <a:gridCol w="693034">
                  <a:extLst>
                    <a:ext uri="{9D8B030D-6E8A-4147-A177-3AD203B41FA5}">
                      <a16:colId xmlns:a16="http://schemas.microsoft.com/office/drawing/2014/main" val="2307218515"/>
                    </a:ext>
                  </a:extLst>
                </a:gridCol>
                <a:gridCol w="601038">
                  <a:extLst>
                    <a:ext uri="{9D8B030D-6E8A-4147-A177-3AD203B41FA5}">
                      <a16:colId xmlns:a16="http://schemas.microsoft.com/office/drawing/2014/main" val="3138663733"/>
                    </a:ext>
                  </a:extLst>
                </a:gridCol>
                <a:gridCol w="662369">
                  <a:extLst>
                    <a:ext uri="{9D8B030D-6E8A-4147-A177-3AD203B41FA5}">
                      <a16:colId xmlns:a16="http://schemas.microsoft.com/office/drawing/2014/main" val="2678595808"/>
                    </a:ext>
                  </a:extLst>
                </a:gridCol>
                <a:gridCol w="1754284">
                  <a:extLst>
                    <a:ext uri="{9D8B030D-6E8A-4147-A177-3AD203B41FA5}">
                      <a16:colId xmlns:a16="http://schemas.microsoft.com/office/drawing/2014/main" val="2088489514"/>
                    </a:ext>
                  </a:extLst>
                </a:gridCol>
                <a:gridCol w="3820015">
                  <a:extLst>
                    <a:ext uri="{9D8B030D-6E8A-4147-A177-3AD203B41FA5}">
                      <a16:colId xmlns:a16="http://schemas.microsoft.com/office/drawing/2014/main" val="1352442780"/>
                    </a:ext>
                  </a:extLst>
                </a:gridCol>
              </a:tblGrid>
              <a:tr h="263923">
                <a:tc>
                  <a:txBody>
                    <a:bodyPr/>
                    <a:lstStyle/>
                    <a:p>
                      <a:pPr algn="ctr"/>
                      <a:r>
                        <a:rPr lang="en-GB" sz="1400" dirty="0"/>
                        <a:t>Decimal</a:t>
                      </a:r>
                      <a:endParaRPr lang="en-IL" sz="1400" dirty="0"/>
                    </a:p>
                  </a:txBody>
                  <a:tcPr/>
                </a:tc>
                <a:tc>
                  <a:txBody>
                    <a:bodyPr/>
                    <a:lstStyle/>
                    <a:p>
                      <a:pPr algn="ctr"/>
                      <a:r>
                        <a:rPr lang="en-GB" sz="1400" dirty="0"/>
                        <a:t>INA</a:t>
                      </a:r>
                      <a:endParaRPr lang="en-IL" sz="1400" dirty="0"/>
                    </a:p>
                  </a:txBody>
                  <a:tcPr/>
                </a:tc>
                <a:tc>
                  <a:txBody>
                    <a:bodyPr/>
                    <a:lstStyle/>
                    <a:p>
                      <a:pPr algn="ctr"/>
                      <a:r>
                        <a:rPr lang="en-GB" sz="1400" dirty="0"/>
                        <a:t>INB</a:t>
                      </a:r>
                      <a:endParaRPr lang="en-IL" sz="1400" dirty="0"/>
                    </a:p>
                  </a:txBody>
                  <a:tcPr/>
                </a:tc>
                <a:tc>
                  <a:txBody>
                    <a:bodyPr/>
                    <a:lstStyle/>
                    <a:p>
                      <a:pPr algn="ctr"/>
                      <a:r>
                        <a:rPr lang="en-GB" sz="1400" dirty="0"/>
                        <a:t>INC</a:t>
                      </a:r>
                      <a:endParaRPr lang="en-IL" sz="1400" dirty="0"/>
                    </a:p>
                  </a:txBody>
                  <a:tcPr/>
                </a:tc>
                <a:tc>
                  <a:txBody>
                    <a:bodyPr/>
                    <a:lstStyle/>
                    <a:p>
                      <a:pPr algn="ctr"/>
                      <a:r>
                        <a:rPr lang="en-GB" sz="1400" dirty="0"/>
                        <a:t>IND</a:t>
                      </a:r>
                      <a:endParaRPr lang="en-IL" sz="1400" dirty="0"/>
                    </a:p>
                  </a:txBody>
                  <a:tcPr/>
                </a:tc>
                <a:tc>
                  <a:txBody>
                    <a:bodyPr/>
                    <a:lstStyle/>
                    <a:p>
                      <a:pPr algn="ctr"/>
                      <a:r>
                        <a:rPr lang="en-GB" sz="1400" dirty="0"/>
                        <a:t>Motor direction</a:t>
                      </a:r>
                      <a:endParaRPr lang="en-IL" sz="1400" dirty="0"/>
                    </a:p>
                  </a:txBody>
                  <a:tcPr/>
                </a:tc>
                <a:tc>
                  <a:txBody>
                    <a:bodyPr/>
                    <a:lstStyle/>
                    <a:p>
                      <a:pPr algn="ctr"/>
                      <a:r>
                        <a:rPr lang="en-GB" sz="1400" dirty="0"/>
                        <a:t>EN</a:t>
                      </a:r>
                      <a:endParaRPr lang="en-IL" sz="1400" dirty="0"/>
                    </a:p>
                  </a:txBody>
                  <a:tcPr/>
                </a:tc>
                <a:extLst>
                  <a:ext uri="{0D108BD9-81ED-4DB2-BD59-A6C34878D82A}">
                    <a16:rowId xmlns:a16="http://schemas.microsoft.com/office/drawing/2014/main" val="1752822889"/>
                  </a:ext>
                </a:extLst>
              </a:tr>
              <a:tr h="326131">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Stop</a:t>
                      </a:r>
                      <a:endParaRPr lang="en-IL" sz="1400" dirty="0"/>
                    </a:p>
                  </a:txBody>
                  <a:tcPr/>
                </a:tc>
                <a:tc rowSpan="16">
                  <a:txBody>
                    <a:bodyPr/>
                    <a:lstStyle/>
                    <a:p>
                      <a:pPr algn="ctr"/>
                      <a:r>
                        <a:rPr lang="en-GB" sz="1400" dirty="0"/>
                        <a:t>The enable input is used to control the speed of motor. To control speed of motor can be done using PWM (</a:t>
                      </a:r>
                      <a:r>
                        <a:rPr lang="en-GB" sz="1400" dirty="0" err="1"/>
                        <a:t>analogWrite</a:t>
                      </a:r>
                      <a:r>
                        <a:rPr lang="en-GB" sz="1400" dirty="0"/>
                        <a:t>(pin, value)) function.</a:t>
                      </a:r>
                    </a:p>
                  </a:txBody>
                  <a:tcPr marL="0" marR="0" marT="0" marB="0" anchor="ctr"/>
                </a:tc>
                <a:extLst>
                  <a:ext uri="{0D108BD9-81ED-4DB2-BD59-A6C34878D82A}">
                    <a16:rowId xmlns:a16="http://schemas.microsoft.com/office/drawing/2014/main" val="944422750"/>
                  </a:ext>
                </a:extLst>
              </a:tr>
              <a:tr h="326131">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Radial turn</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3040701194"/>
                  </a:ext>
                </a:extLst>
              </a:tr>
              <a:tr h="326131">
                <a:tc>
                  <a:txBody>
                    <a:bodyPr/>
                    <a:lstStyle/>
                    <a:p>
                      <a:pPr algn="ctr"/>
                      <a:r>
                        <a:rPr lang="en-GB" sz="1400" dirty="0"/>
                        <a:t>2</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Radial turn</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794453962"/>
                  </a:ext>
                </a:extLst>
              </a:tr>
              <a:tr h="326131">
                <a:tc>
                  <a:txBody>
                    <a:bodyPr/>
                    <a:lstStyle/>
                    <a:p>
                      <a:pPr algn="ctr"/>
                      <a:r>
                        <a:rPr lang="en-GB" sz="1400" dirty="0"/>
                        <a:t>3</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Stop</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3107019575"/>
                  </a:ext>
                </a:extLst>
              </a:tr>
              <a:tr h="326131">
                <a:tc>
                  <a:txBody>
                    <a:bodyPr/>
                    <a:lstStyle/>
                    <a:p>
                      <a:pPr algn="ctr"/>
                      <a:r>
                        <a:rPr lang="en-GB" sz="1400" dirty="0"/>
                        <a:t>4</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Anti-clockwise</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2286859238"/>
                  </a:ext>
                </a:extLst>
              </a:tr>
              <a:tr h="326131">
                <a:tc>
                  <a:txBody>
                    <a:bodyPr/>
                    <a:lstStyle/>
                    <a:p>
                      <a:pPr algn="ctr"/>
                      <a:r>
                        <a:rPr lang="en-GB" sz="1400" dirty="0"/>
                        <a:t>5</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Forward</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3154691043"/>
                  </a:ext>
                </a:extLst>
              </a:tr>
              <a:tr h="326131">
                <a:tc>
                  <a:txBody>
                    <a:bodyPr/>
                    <a:lstStyle/>
                    <a:p>
                      <a:pPr algn="ctr"/>
                      <a:r>
                        <a:rPr lang="en-GB" sz="1400" dirty="0"/>
                        <a:t>6</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Spot turn</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1923662200"/>
                  </a:ext>
                </a:extLst>
              </a:tr>
              <a:tr h="326131">
                <a:tc>
                  <a:txBody>
                    <a:bodyPr/>
                    <a:lstStyle/>
                    <a:p>
                      <a:pPr algn="ctr"/>
                      <a:r>
                        <a:rPr lang="en-GB" sz="1400" dirty="0"/>
                        <a:t>7</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Radial turn</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1289138196"/>
                  </a:ext>
                </a:extLst>
              </a:tr>
              <a:tr h="326131">
                <a:tc>
                  <a:txBody>
                    <a:bodyPr/>
                    <a:lstStyle/>
                    <a:p>
                      <a:pPr algn="ctr"/>
                      <a:r>
                        <a:rPr lang="en-GB" sz="1400" dirty="0"/>
                        <a:t>8</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Clockwise</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2377294869"/>
                  </a:ext>
                </a:extLst>
              </a:tr>
              <a:tr h="326131">
                <a:tc>
                  <a:txBody>
                    <a:bodyPr/>
                    <a:lstStyle/>
                    <a:p>
                      <a:pPr algn="ctr"/>
                      <a:r>
                        <a:rPr lang="en-GB" sz="1400" dirty="0"/>
                        <a:t>9</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Reverse</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4209089313"/>
                  </a:ext>
                </a:extLst>
              </a:tr>
              <a:tr h="326131">
                <a:tc>
                  <a:txBody>
                    <a:bodyPr/>
                    <a:lstStyle/>
                    <a:p>
                      <a:pPr algn="ctr"/>
                      <a:r>
                        <a:rPr lang="en-GB" sz="1400" dirty="0"/>
                        <a:t>10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Forward</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1477138053"/>
                  </a:ext>
                </a:extLst>
              </a:tr>
              <a:tr h="326131">
                <a:tc>
                  <a:txBody>
                    <a:bodyPr/>
                    <a:lstStyle/>
                    <a:p>
                      <a:pPr algn="ctr"/>
                      <a:r>
                        <a:rPr lang="en-GB" sz="1400" dirty="0"/>
                        <a:t>11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Radial turn</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1870901837"/>
                  </a:ext>
                </a:extLst>
              </a:tr>
              <a:tr h="326131">
                <a:tc>
                  <a:txBody>
                    <a:bodyPr/>
                    <a:lstStyle/>
                    <a:p>
                      <a:pPr algn="ctr"/>
                      <a:r>
                        <a:rPr lang="en-GB" sz="1400" dirty="0"/>
                        <a:t>12</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Stop</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3791426951"/>
                  </a:ext>
                </a:extLst>
              </a:tr>
              <a:tr h="326131">
                <a:tc>
                  <a:txBody>
                    <a:bodyPr/>
                    <a:lstStyle/>
                    <a:p>
                      <a:pPr algn="ctr"/>
                      <a:r>
                        <a:rPr lang="en-GB" sz="1400" dirty="0"/>
                        <a:t>13</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Radial Turn</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3233727152"/>
                  </a:ext>
                </a:extLst>
              </a:tr>
              <a:tr h="326131">
                <a:tc>
                  <a:txBody>
                    <a:bodyPr/>
                    <a:lstStyle/>
                    <a:p>
                      <a:pPr algn="ctr"/>
                      <a:r>
                        <a:rPr lang="en-GB" sz="1400" dirty="0"/>
                        <a:t>14</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0</a:t>
                      </a:r>
                      <a:endParaRPr lang="en-IL" sz="1400" dirty="0"/>
                    </a:p>
                  </a:txBody>
                  <a:tcPr/>
                </a:tc>
                <a:tc>
                  <a:txBody>
                    <a:bodyPr/>
                    <a:lstStyle/>
                    <a:p>
                      <a:pPr algn="ctr"/>
                      <a:r>
                        <a:rPr lang="en-GB" sz="1400" dirty="0"/>
                        <a:t>Radial Turn</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201774521"/>
                  </a:ext>
                </a:extLst>
              </a:tr>
              <a:tr h="326131">
                <a:tc>
                  <a:txBody>
                    <a:bodyPr/>
                    <a:lstStyle/>
                    <a:p>
                      <a:pPr algn="ctr"/>
                      <a:r>
                        <a:rPr lang="en-GB" sz="1400" dirty="0"/>
                        <a:t>15</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1</a:t>
                      </a:r>
                      <a:endParaRPr lang="en-IL" sz="1400" dirty="0"/>
                    </a:p>
                  </a:txBody>
                  <a:tcPr/>
                </a:tc>
                <a:tc>
                  <a:txBody>
                    <a:bodyPr/>
                    <a:lstStyle/>
                    <a:p>
                      <a:pPr algn="ctr"/>
                      <a:r>
                        <a:rPr lang="en-GB" sz="1400" dirty="0"/>
                        <a:t>Stop</a:t>
                      </a:r>
                      <a:endParaRPr lang="en-IL" sz="1400" dirty="0"/>
                    </a:p>
                  </a:txBody>
                  <a:tcPr/>
                </a:tc>
                <a:tc vMerge="1">
                  <a:txBody>
                    <a:bodyPr/>
                    <a:lstStyle/>
                    <a:p>
                      <a:pPr algn="ctr"/>
                      <a:endParaRPr lang="en-IL" sz="1400" dirty="0"/>
                    </a:p>
                  </a:txBody>
                  <a:tcPr marL="0" marR="0" marT="0" marB="0"/>
                </a:tc>
                <a:extLst>
                  <a:ext uri="{0D108BD9-81ED-4DB2-BD59-A6C34878D82A}">
                    <a16:rowId xmlns:a16="http://schemas.microsoft.com/office/drawing/2014/main" val="3332045892"/>
                  </a:ext>
                </a:extLst>
              </a:tr>
            </a:tbl>
          </a:graphicData>
        </a:graphic>
      </p:graphicFrame>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3"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4255530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Beginner level Practice</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solidFill>
            <a:schemeClr val="tx1">
              <a:alpha val="80000"/>
            </a:schemeClr>
          </a:solidFill>
        </p:spPr>
        <p:txBody>
          <a:bodyPr anchor="t">
            <a:normAutofit lnSpcReduction="10000"/>
          </a:bodyPr>
          <a:lstStyle/>
          <a:p>
            <a:pPr marL="514350" indent="-514350">
              <a:buFont typeface="+mj-lt"/>
              <a:buAutoNum type="arabicParenR"/>
            </a:pPr>
            <a:r>
              <a:rPr lang="en-GB" dirty="0">
                <a:solidFill>
                  <a:schemeClr val="bg1"/>
                </a:solidFill>
              </a:rPr>
              <a:t>Control LED brightness using Potentiometer.</a:t>
            </a:r>
          </a:p>
          <a:p>
            <a:pPr marL="514350" indent="-514350">
              <a:buFont typeface="+mj-lt"/>
              <a:buAutoNum type="arabicParenR"/>
            </a:pPr>
            <a:r>
              <a:rPr lang="en-GB" dirty="0">
                <a:solidFill>
                  <a:schemeClr val="bg1"/>
                </a:solidFill>
              </a:rPr>
              <a:t>Control 3 LED blink using pushbutton such that it replicates a traffic light.</a:t>
            </a:r>
          </a:p>
          <a:p>
            <a:pPr marL="514350" indent="-514350">
              <a:buFont typeface="+mj-lt"/>
              <a:buAutoNum type="arabicParenR"/>
            </a:pPr>
            <a:r>
              <a:rPr lang="en-GB" dirty="0">
                <a:solidFill>
                  <a:schemeClr val="bg1"/>
                </a:solidFill>
              </a:rPr>
              <a:t>Control motor direction using the code develop from practice 2</a:t>
            </a:r>
          </a:p>
          <a:p>
            <a:pPr marL="514350" indent="-514350">
              <a:buFont typeface="+mj-lt"/>
              <a:buAutoNum type="arabicParenR"/>
            </a:pPr>
            <a:r>
              <a:rPr lang="en-GB" dirty="0">
                <a:solidFill>
                  <a:schemeClr val="bg1"/>
                </a:solidFill>
              </a:rPr>
              <a:t>Control motor speed using potentiometer using the code develop from practice 1 (motor turn anti-clockwise)</a:t>
            </a:r>
          </a:p>
          <a:p>
            <a:pPr marL="514350" indent="-514350">
              <a:buFont typeface="+mj-lt"/>
              <a:buAutoNum type="arabicParenR"/>
            </a:pPr>
            <a:r>
              <a:rPr lang="en-GB" dirty="0">
                <a:solidFill>
                  <a:schemeClr val="bg1"/>
                </a:solidFill>
              </a:rPr>
              <a:t>Combine codes from practice 3 and 4. Are you able to control both speed and direction of motor using pushbutton and potentiometer?</a:t>
            </a:r>
          </a:p>
          <a:p>
            <a:pPr marL="0" indent="0">
              <a:buNone/>
            </a:pPr>
            <a:r>
              <a:rPr lang="en-GB" dirty="0">
                <a:solidFill>
                  <a:srgbClr val="FFFF00"/>
                </a:solidFill>
              </a:rPr>
              <a:t>Tip: </a:t>
            </a:r>
            <a:r>
              <a:rPr lang="en-GB" dirty="0">
                <a:solidFill>
                  <a:schemeClr val="bg1"/>
                </a:solidFill>
              </a:rPr>
              <a:t>you can use the </a:t>
            </a:r>
            <a:r>
              <a:rPr lang="en-GB" dirty="0">
                <a:solidFill>
                  <a:schemeClr val="bg1"/>
                </a:solidFill>
                <a:hlinkClick r:id="rId3"/>
              </a:rPr>
              <a:t>map() </a:t>
            </a:r>
            <a:r>
              <a:rPr lang="en-GB" dirty="0">
                <a:solidFill>
                  <a:schemeClr val="bg1"/>
                </a:solidFill>
              </a:rPr>
              <a:t>function to make data conversion from potentiometer to control motor speed </a:t>
            </a:r>
          </a:p>
        </p:txBody>
      </p:sp>
    </p:spTree>
    <p:extLst>
      <p:ext uri="{BB962C8B-B14F-4D97-AF65-F5344CB8AC3E}">
        <p14:creationId xmlns:p14="http://schemas.microsoft.com/office/powerpoint/2010/main" val="4154710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Intermediate level Practice</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solidFill>
            <a:schemeClr val="tx1">
              <a:alpha val="80000"/>
            </a:schemeClr>
          </a:solidFill>
        </p:spPr>
        <p:txBody>
          <a:bodyPr anchor="t">
            <a:normAutofit/>
          </a:bodyPr>
          <a:lstStyle/>
          <a:p>
            <a:pPr marL="514350" indent="-514350">
              <a:buFont typeface="+mj-lt"/>
              <a:buAutoNum type="arabicParenR"/>
            </a:pPr>
            <a:r>
              <a:rPr lang="en-GB" dirty="0">
                <a:solidFill>
                  <a:schemeClr val="bg1"/>
                </a:solidFill>
              </a:rPr>
              <a:t>Control 3 LED blink using serial communication such that it replicates a traffic light.</a:t>
            </a:r>
          </a:p>
          <a:p>
            <a:pPr marL="514350" indent="-514350">
              <a:buFont typeface="+mj-lt"/>
              <a:buAutoNum type="arabicParenR"/>
            </a:pPr>
            <a:r>
              <a:rPr lang="en-GB" dirty="0">
                <a:solidFill>
                  <a:schemeClr val="bg1"/>
                </a:solidFill>
              </a:rPr>
              <a:t>Control LED brightness using serial communication</a:t>
            </a:r>
          </a:p>
          <a:p>
            <a:pPr marL="514350" indent="-514350">
              <a:buFont typeface="+mj-lt"/>
              <a:buAutoNum type="arabicParenR"/>
            </a:pPr>
            <a:r>
              <a:rPr lang="en-GB" dirty="0">
                <a:solidFill>
                  <a:schemeClr val="bg1"/>
                </a:solidFill>
              </a:rPr>
              <a:t>Control the motor direction and speed using serial communication. </a:t>
            </a:r>
          </a:p>
          <a:p>
            <a:pPr marL="0" indent="0">
              <a:buNone/>
            </a:pPr>
            <a:r>
              <a:rPr lang="en-GB" dirty="0">
                <a:solidFill>
                  <a:srgbClr val="FFFF00"/>
                </a:solidFill>
              </a:rPr>
              <a:t>Tip: </a:t>
            </a:r>
            <a:r>
              <a:rPr lang="en-GB" dirty="0">
                <a:solidFill>
                  <a:schemeClr val="bg1"/>
                </a:solidFill>
              </a:rPr>
              <a:t>You can use </a:t>
            </a:r>
            <a:r>
              <a:rPr lang="en-GB" dirty="0">
                <a:solidFill>
                  <a:schemeClr val="bg1"/>
                </a:solidFill>
                <a:hlinkClick r:id="rId3"/>
              </a:rPr>
              <a:t>this</a:t>
            </a:r>
            <a:r>
              <a:rPr lang="en-GB" dirty="0">
                <a:solidFill>
                  <a:schemeClr val="bg1"/>
                </a:solidFill>
              </a:rPr>
              <a:t> function to simplify your development for serial communication.</a:t>
            </a:r>
          </a:p>
          <a:p>
            <a:pPr>
              <a:buFont typeface="Courier New" panose="02070309020205020404" pitchFamily="49" charset="0"/>
              <a:buChar char="o"/>
            </a:pPr>
            <a:endParaRPr lang="en-IL" dirty="0">
              <a:solidFill>
                <a:schemeClr val="bg1"/>
              </a:solidFill>
            </a:endParaRPr>
          </a:p>
        </p:txBody>
      </p:sp>
    </p:spTree>
    <p:extLst>
      <p:ext uri="{BB962C8B-B14F-4D97-AF65-F5344CB8AC3E}">
        <p14:creationId xmlns:p14="http://schemas.microsoft.com/office/powerpoint/2010/main" val="289398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Advance level Practice</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solidFill>
            <a:schemeClr val="tx1">
              <a:alpha val="80000"/>
            </a:schemeClr>
          </a:solidFill>
        </p:spPr>
        <p:txBody>
          <a:bodyPr anchor="t">
            <a:normAutofit/>
          </a:bodyPr>
          <a:lstStyle/>
          <a:p>
            <a:pPr marL="514350" indent="-514350">
              <a:buFont typeface="+mj-lt"/>
              <a:buAutoNum type="arabicParenR"/>
            </a:pPr>
            <a:r>
              <a:rPr lang="en-GB" dirty="0">
                <a:solidFill>
                  <a:schemeClr val="bg1"/>
                </a:solidFill>
              </a:rPr>
              <a:t>Control multiple servo to replicate Robotic arm via serial communication. </a:t>
            </a:r>
          </a:p>
          <a:p>
            <a:pPr marL="514350" indent="-514350">
              <a:buFont typeface="+mj-lt"/>
              <a:buAutoNum type="arabicParenR"/>
            </a:pPr>
            <a:r>
              <a:rPr lang="en-GB" dirty="0">
                <a:solidFill>
                  <a:schemeClr val="bg1"/>
                </a:solidFill>
              </a:rPr>
              <a:t>Display string on LCD display via serial communication. </a:t>
            </a:r>
          </a:p>
          <a:p>
            <a:pPr marL="0" indent="0">
              <a:buNone/>
            </a:pPr>
            <a:r>
              <a:rPr lang="en-GB" dirty="0">
                <a:solidFill>
                  <a:srgbClr val="FFFF00"/>
                </a:solidFill>
              </a:rPr>
              <a:t>Tip: </a:t>
            </a:r>
            <a:r>
              <a:rPr lang="en-GB" dirty="0">
                <a:solidFill>
                  <a:schemeClr val="bg1"/>
                </a:solidFill>
              </a:rPr>
              <a:t>You may use </a:t>
            </a:r>
            <a:r>
              <a:rPr lang="en-GB" dirty="0">
                <a:solidFill>
                  <a:schemeClr val="bg1"/>
                </a:solidFill>
                <a:hlinkClick r:id="rId3"/>
              </a:rPr>
              <a:t>this</a:t>
            </a:r>
            <a:r>
              <a:rPr lang="en-GB" dirty="0">
                <a:solidFill>
                  <a:schemeClr val="bg1"/>
                </a:solidFill>
              </a:rPr>
              <a:t> function to simplify your serial communication development.</a:t>
            </a:r>
          </a:p>
          <a:p>
            <a:pPr marL="0" indent="0">
              <a:buNone/>
            </a:pPr>
            <a:endParaRPr lang="en-GB" dirty="0">
              <a:solidFill>
                <a:schemeClr val="bg1"/>
              </a:solidFill>
            </a:endParaRPr>
          </a:p>
          <a:p>
            <a:pPr>
              <a:buFont typeface="Courier New" panose="02070309020205020404" pitchFamily="49" charset="0"/>
              <a:buChar char="o"/>
            </a:pPr>
            <a:endParaRPr lang="en-IL" dirty="0">
              <a:solidFill>
                <a:schemeClr val="bg1"/>
              </a:solidFill>
            </a:endParaRPr>
          </a:p>
        </p:txBody>
      </p:sp>
    </p:spTree>
    <p:extLst>
      <p:ext uri="{BB962C8B-B14F-4D97-AF65-F5344CB8AC3E}">
        <p14:creationId xmlns:p14="http://schemas.microsoft.com/office/powerpoint/2010/main" val="37759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Practice Solution</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solidFill>
            <a:schemeClr val="tx1">
              <a:alpha val="80000"/>
            </a:schemeClr>
          </a:solidFill>
        </p:spPr>
        <p:txBody>
          <a:bodyPr anchor="t">
            <a:normAutofit fontScale="70000" lnSpcReduction="20000"/>
          </a:bodyPr>
          <a:lstStyle/>
          <a:p>
            <a:pPr>
              <a:buFont typeface="Courier New" panose="02070309020205020404" pitchFamily="49" charset="0"/>
              <a:buChar char="o"/>
            </a:pPr>
            <a:r>
              <a:rPr lang="en-GB" dirty="0">
                <a:solidFill>
                  <a:schemeClr val="bg1"/>
                </a:solidFill>
              </a:rPr>
              <a:t>Basic</a:t>
            </a:r>
          </a:p>
          <a:p>
            <a:pPr marL="914400" lvl="1" indent="-457200">
              <a:buFont typeface="+mj-lt"/>
              <a:buAutoNum type="arabicParenR"/>
            </a:pPr>
            <a:r>
              <a:rPr lang="en-GB" dirty="0">
                <a:solidFill>
                  <a:schemeClr val="bg1"/>
                </a:solidFill>
                <a:hlinkClick r:id="rId3"/>
              </a:rPr>
              <a:t>Link</a:t>
            </a:r>
            <a:endParaRPr lang="en-GB" dirty="0">
              <a:solidFill>
                <a:schemeClr val="bg1"/>
              </a:solidFill>
            </a:endParaRPr>
          </a:p>
          <a:p>
            <a:pPr marL="914400" lvl="1" indent="-457200">
              <a:buFont typeface="+mj-lt"/>
              <a:buAutoNum type="arabicParenR"/>
            </a:pPr>
            <a:r>
              <a:rPr lang="en-GB" dirty="0">
                <a:solidFill>
                  <a:schemeClr val="bg1"/>
                </a:solidFill>
                <a:hlinkClick r:id="rId4"/>
              </a:rPr>
              <a:t>Link</a:t>
            </a:r>
            <a:endParaRPr lang="en-GB" dirty="0">
              <a:solidFill>
                <a:schemeClr val="bg1"/>
              </a:solidFill>
            </a:endParaRPr>
          </a:p>
          <a:p>
            <a:pPr marL="914400" lvl="1" indent="-457200">
              <a:buFont typeface="+mj-lt"/>
              <a:buAutoNum type="arabicParenR"/>
            </a:pPr>
            <a:r>
              <a:rPr lang="en-GB" dirty="0">
                <a:solidFill>
                  <a:schemeClr val="bg1"/>
                </a:solidFill>
                <a:hlinkClick r:id="rId5"/>
              </a:rPr>
              <a:t>Link</a:t>
            </a:r>
            <a:endParaRPr lang="en-GB" dirty="0">
              <a:solidFill>
                <a:schemeClr val="bg1"/>
              </a:solidFill>
            </a:endParaRPr>
          </a:p>
          <a:p>
            <a:pPr marL="914400" lvl="1" indent="-457200">
              <a:buFont typeface="+mj-lt"/>
              <a:buAutoNum type="arabicParenR"/>
            </a:pPr>
            <a:r>
              <a:rPr lang="en-GB" dirty="0">
                <a:solidFill>
                  <a:schemeClr val="bg1"/>
                </a:solidFill>
                <a:hlinkClick r:id="rId6"/>
              </a:rPr>
              <a:t>Link</a:t>
            </a:r>
            <a:endParaRPr lang="en-GB" dirty="0">
              <a:solidFill>
                <a:schemeClr val="bg1"/>
              </a:solidFill>
            </a:endParaRPr>
          </a:p>
          <a:p>
            <a:pPr marL="914400" lvl="1" indent="-457200">
              <a:buFont typeface="+mj-lt"/>
              <a:buAutoNum type="arabicParenR"/>
            </a:pPr>
            <a:r>
              <a:rPr lang="en-GB" dirty="0">
                <a:solidFill>
                  <a:schemeClr val="bg1"/>
                </a:solidFill>
                <a:hlinkClick r:id="rId7"/>
              </a:rPr>
              <a:t>Link</a:t>
            </a:r>
            <a:r>
              <a:rPr lang="en-GB" dirty="0">
                <a:solidFill>
                  <a:schemeClr val="bg1"/>
                </a:solidFill>
              </a:rPr>
              <a:t>  (with class </a:t>
            </a:r>
            <a:r>
              <a:rPr lang="en-GB" dirty="0">
                <a:solidFill>
                  <a:schemeClr val="bg1"/>
                </a:solidFill>
                <a:hlinkClick r:id="rId8"/>
              </a:rPr>
              <a:t>Link</a:t>
            </a:r>
            <a:r>
              <a:rPr lang="en-GB" dirty="0">
                <a:solidFill>
                  <a:schemeClr val="bg1"/>
                </a:solidFill>
              </a:rPr>
              <a:t>)</a:t>
            </a:r>
          </a:p>
          <a:p>
            <a:pPr>
              <a:buFont typeface="Courier New" panose="02070309020205020404" pitchFamily="49" charset="0"/>
              <a:buChar char="o"/>
            </a:pPr>
            <a:r>
              <a:rPr lang="en-GB" dirty="0">
                <a:solidFill>
                  <a:schemeClr val="bg1"/>
                </a:solidFill>
              </a:rPr>
              <a:t>Intermediate</a:t>
            </a:r>
          </a:p>
          <a:p>
            <a:pPr marL="914400" lvl="1" indent="-457200">
              <a:buFont typeface="+mj-lt"/>
              <a:buAutoNum type="arabicParenR"/>
            </a:pPr>
            <a:r>
              <a:rPr lang="en-GB" dirty="0">
                <a:solidFill>
                  <a:schemeClr val="bg1"/>
                </a:solidFill>
                <a:hlinkClick r:id="rId9"/>
              </a:rPr>
              <a:t>Link</a:t>
            </a:r>
            <a:endParaRPr lang="en-GB" dirty="0">
              <a:solidFill>
                <a:schemeClr val="bg1"/>
              </a:solidFill>
            </a:endParaRPr>
          </a:p>
          <a:p>
            <a:pPr marL="914400" lvl="1" indent="-457200">
              <a:buFont typeface="+mj-lt"/>
              <a:buAutoNum type="arabicParenR"/>
            </a:pPr>
            <a:r>
              <a:rPr lang="en-GB" dirty="0">
                <a:solidFill>
                  <a:schemeClr val="bg1"/>
                </a:solidFill>
                <a:hlinkClick r:id="rId10"/>
              </a:rPr>
              <a:t>Link</a:t>
            </a:r>
            <a:endParaRPr lang="en-GB" dirty="0">
              <a:solidFill>
                <a:schemeClr val="bg1"/>
              </a:solidFill>
            </a:endParaRPr>
          </a:p>
          <a:p>
            <a:pPr marL="914400" lvl="1" indent="-457200">
              <a:buFont typeface="+mj-lt"/>
              <a:buAutoNum type="arabicParenR"/>
            </a:pPr>
            <a:r>
              <a:rPr lang="en-GB" dirty="0">
                <a:solidFill>
                  <a:schemeClr val="bg1"/>
                </a:solidFill>
                <a:hlinkClick r:id="rId11"/>
              </a:rPr>
              <a:t>Link</a:t>
            </a:r>
            <a:endParaRPr lang="en-GB" dirty="0">
              <a:solidFill>
                <a:schemeClr val="bg1"/>
              </a:solidFill>
            </a:endParaRPr>
          </a:p>
          <a:p>
            <a:pPr>
              <a:buFont typeface="Courier New" panose="02070309020205020404" pitchFamily="49" charset="0"/>
              <a:buChar char="o"/>
            </a:pPr>
            <a:r>
              <a:rPr lang="en-GB" dirty="0">
                <a:solidFill>
                  <a:schemeClr val="bg1"/>
                </a:solidFill>
              </a:rPr>
              <a:t>Advance</a:t>
            </a:r>
          </a:p>
          <a:p>
            <a:pPr marL="914400" lvl="1" indent="-457200">
              <a:buFont typeface="+mj-lt"/>
              <a:buAutoNum type="arabicParenR"/>
            </a:pPr>
            <a:r>
              <a:rPr lang="en-GB" dirty="0">
                <a:solidFill>
                  <a:schemeClr val="bg1"/>
                </a:solidFill>
                <a:hlinkClick r:id="rId12"/>
              </a:rPr>
              <a:t>Link</a:t>
            </a:r>
            <a:endParaRPr lang="en-GB" dirty="0">
              <a:solidFill>
                <a:schemeClr val="bg1"/>
              </a:solidFill>
            </a:endParaRPr>
          </a:p>
          <a:p>
            <a:pPr marL="914400" lvl="1" indent="-457200">
              <a:buFont typeface="+mj-lt"/>
              <a:buAutoNum type="arabicParenR"/>
            </a:pPr>
            <a:r>
              <a:rPr lang="en-GB" dirty="0">
                <a:solidFill>
                  <a:schemeClr val="bg1"/>
                </a:solidFill>
                <a:hlinkClick r:id="rId13"/>
              </a:rPr>
              <a:t>Link</a:t>
            </a:r>
            <a:endParaRPr lang="en-GB" dirty="0">
              <a:solidFill>
                <a:schemeClr val="bg1"/>
              </a:solidFill>
            </a:endParaRPr>
          </a:p>
          <a:p>
            <a:pPr>
              <a:buFont typeface="Courier New" panose="02070309020205020404" pitchFamily="49" charset="0"/>
              <a:buChar char="o"/>
            </a:pPr>
            <a:r>
              <a:rPr lang="en-GB" dirty="0">
                <a:solidFill>
                  <a:schemeClr val="bg1"/>
                </a:solidFill>
              </a:rPr>
              <a:t>Extra</a:t>
            </a:r>
          </a:p>
          <a:p>
            <a:pPr marL="914400" lvl="1" indent="-457200">
              <a:buFont typeface="+mj-lt"/>
              <a:buAutoNum type="arabicParenR"/>
            </a:pPr>
            <a:r>
              <a:rPr lang="en-GB" dirty="0">
                <a:solidFill>
                  <a:schemeClr val="bg1"/>
                </a:solidFill>
                <a:hlinkClick r:id="rId14"/>
              </a:rPr>
              <a:t>Dual motor control (pushbutton and potentiometer) – using class</a:t>
            </a:r>
            <a:endParaRPr lang="en-GB" dirty="0">
              <a:solidFill>
                <a:schemeClr val="bg1"/>
              </a:solidFill>
            </a:endParaRPr>
          </a:p>
          <a:p>
            <a:pPr marL="914400" lvl="1" indent="-457200">
              <a:buFont typeface="+mj-lt"/>
              <a:buAutoNum type="arabicParenR"/>
            </a:pPr>
            <a:r>
              <a:rPr lang="en-GB" dirty="0">
                <a:solidFill>
                  <a:schemeClr val="bg1"/>
                </a:solidFill>
                <a:hlinkClick r:id="rId15"/>
              </a:rPr>
              <a:t>Parsing serial communication (accept only numeric values)</a:t>
            </a:r>
            <a:endParaRPr lang="en-GB" dirty="0">
              <a:solidFill>
                <a:schemeClr val="bg1"/>
              </a:solidFill>
            </a:endParaRPr>
          </a:p>
        </p:txBody>
      </p:sp>
    </p:spTree>
    <p:extLst>
      <p:ext uri="{BB962C8B-B14F-4D97-AF65-F5344CB8AC3E}">
        <p14:creationId xmlns:p14="http://schemas.microsoft.com/office/powerpoint/2010/main" val="105596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Reference</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solidFill>
            <a:schemeClr val="tx1">
              <a:alpha val="80000"/>
            </a:schemeClr>
          </a:solidFill>
        </p:spPr>
        <p:txBody>
          <a:bodyPr>
            <a:normAutofit fontScale="92500" lnSpcReduction="10000"/>
          </a:bodyPr>
          <a:lstStyle/>
          <a:p>
            <a:pPr>
              <a:buFont typeface="Courier New" panose="02070309020205020404" pitchFamily="49" charset="0"/>
              <a:buChar char="o"/>
            </a:pPr>
            <a:r>
              <a:rPr lang="en-GB" dirty="0">
                <a:solidFill>
                  <a:schemeClr val="bg1"/>
                </a:solidFill>
              </a:rPr>
              <a:t>Thinkercad account (</a:t>
            </a:r>
            <a:r>
              <a:rPr lang="en-GB" dirty="0">
                <a:solidFill>
                  <a:schemeClr val="bg1"/>
                </a:solidFill>
                <a:hlinkClick r:id="rId3"/>
              </a:rPr>
              <a:t>Link</a:t>
            </a:r>
            <a:r>
              <a:rPr lang="en-GB" dirty="0">
                <a:solidFill>
                  <a:schemeClr val="bg1"/>
                </a:solidFill>
              </a:rPr>
              <a:t>)</a:t>
            </a:r>
          </a:p>
          <a:p>
            <a:pPr>
              <a:buFont typeface="Courier New" panose="02070309020205020404" pitchFamily="49" charset="0"/>
              <a:buChar char="o"/>
            </a:pPr>
            <a:r>
              <a:rPr lang="en-GB" dirty="0">
                <a:solidFill>
                  <a:schemeClr val="bg1"/>
                </a:solidFill>
              </a:rPr>
              <a:t>Getting started with Arduino </a:t>
            </a:r>
            <a:r>
              <a:rPr lang="en-GB" dirty="0" err="1">
                <a:solidFill>
                  <a:schemeClr val="bg1"/>
                </a:solidFill>
              </a:rPr>
              <a:t>ebook</a:t>
            </a:r>
            <a:r>
              <a:rPr lang="en-GB" dirty="0">
                <a:solidFill>
                  <a:schemeClr val="bg1"/>
                </a:solidFill>
              </a:rPr>
              <a:t> (</a:t>
            </a:r>
            <a:r>
              <a:rPr lang="en-GB" dirty="0">
                <a:solidFill>
                  <a:schemeClr val="bg1"/>
                </a:solidFill>
                <a:hlinkClick r:id="rId4"/>
              </a:rPr>
              <a:t>Link</a:t>
            </a:r>
            <a:r>
              <a:rPr lang="en-GB" dirty="0">
                <a:solidFill>
                  <a:schemeClr val="bg1"/>
                </a:solidFill>
              </a:rPr>
              <a:t>)</a:t>
            </a:r>
          </a:p>
          <a:p>
            <a:pPr>
              <a:buFont typeface="Courier New" panose="02070309020205020404" pitchFamily="49" charset="0"/>
              <a:buChar char="o"/>
            </a:pPr>
            <a:r>
              <a:rPr lang="en-GB" dirty="0">
                <a:solidFill>
                  <a:schemeClr val="bg1"/>
                </a:solidFill>
              </a:rPr>
              <a:t>C programming for Arduino </a:t>
            </a:r>
            <a:r>
              <a:rPr lang="en-GB" dirty="0" err="1">
                <a:solidFill>
                  <a:schemeClr val="bg1"/>
                </a:solidFill>
              </a:rPr>
              <a:t>ebook</a:t>
            </a:r>
            <a:r>
              <a:rPr lang="en-GB" dirty="0">
                <a:solidFill>
                  <a:schemeClr val="bg1"/>
                </a:solidFill>
              </a:rPr>
              <a:t> (</a:t>
            </a:r>
            <a:r>
              <a:rPr lang="en-GB" dirty="0">
                <a:solidFill>
                  <a:schemeClr val="bg1"/>
                </a:solidFill>
                <a:hlinkClick r:id="rId5"/>
              </a:rPr>
              <a:t>Link</a:t>
            </a:r>
            <a:r>
              <a:rPr lang="en-GB" dirty="0">
                <a:solidFill>
                  <a:schemeClr val="bg1"/>
                </a:solidFill>
              </a:rPr>
              <a:t>)</a:t>
            </a:r>
          </a:p>
          <a:p>
            <a:pPr>
              <a:buFont typeface="Courier New" panose="02070309020205020404" pitchFamily="49" charset="0"/>
              <a:buChar char="o"/>
            </a:pPr>
            <a:r>
              <a:rPr lang="en-GB" dirty="0">
                <a:solidFill>
                  <a:schemeClr val="bg1"/>
                </a:solidFill>
              </a:rPr>
              <a:t>Arduino Reference website (</a:t>
            </a:r>
            <a:r>
              <a:rPr lang="en-GB" dirty="0">
                <a:solidFill>
                  <a:schemeClr val="bg1"/>
                </a:solidFill>
                <a:hlinkClick r:id="rId6"/>
              </a:rPr>
              <a:t>Link</a:t>
            </a:r>
            <a:r>
              <a:rPr lang="en-GB" dirty="0">
                <a:solidFill>
                  <a:schemeClr val="bg1"/>
                </a:solidFill>
              </a:rPr>
              <a:t>)</a:t>
            </a:r>
          </a:p>
          <a:p>
            <a:pPr>
              <a:buFont typeface="Courier New" panose="02070309020205020404" pitchFamily="49" charset="0"/>
              <a:buChar char="o"/>
            </a:pPr>
            <a:r>
              <a:rPr lang="en-GB" dirty="0">
                <a:solidFill>
                  <a:schemeClr val="bg1"/>
                </a:solidFill>
              </a:rPr>
              <a:t>C++ reference (</a:t>
            </a:r>
            <a:r>
              <a:rPr lang="en-GB" dirty="0">
                <a:solidFill>
                  <a:schemeClr val="bg1"/>
                </a:solidFill>
                <a:hlinkClick r:id="rId7"/>
              </a:rPr>
              <a:t>Link</a:t>
            </a:r>
            <a:r>
              <a:rPr lang="en-GB" dirty="0">
                <a:solidFill>
                  <a:schemeClr val="bg1"/>
                </a:solidFill>
              </a:rPr>
              <a:t>)</a:t>
            </a:r>
          </a:p>
          <a:p>
            <a:pPr>
              <a:buFont typeface="Courier New" panose="02070309020205020404" pitchFamily="49" charset="0"/>
              <a:buChar char="o"/>
            </a:pPr>
            <a:r>
              <a:rPr lang="en-GB" dirty="0" err="1">
                <a:solidFill>
                  <a:schemeClr val="bg1"/>
                </a:solidFill>
              </a:rPr>
              <a:t>Amizzuddin’s</a:t>
            </a:r>
            <a:r>
              <a:rPr lang="en-GB" dirty="0">
                <a:solidFill>
                  <a:schemeClr val="bg1"/>
                </a:solidFill>
              </a:rPr>
              <a:t> </a:t>
            </a:r>
            <a:r>
              <a:rPr lang="en-GB" dirty="0" err="1">
                <a:solidFill>
                  <a:schemeClr val="bg1"/>
                </a:solidFill>
              </a:rPr>
              <a:t>github</a:t>
            </a:r>
            <a:r>
              <a:rPr lang="en-GB" dirty="0">
                <a:solidFill>
                  <a:schemeClr val="bg1"/>
                </a:solidFill>
              </a:rPr>
              <a:t> (</a:t>
            </a:r>
            <a:r>
              <a:rPr lang="en-GB" dirty="0">
                <a:solidFill>
                  <a:schemeClr val="bg1"/>
                </a:solidFill>
                <a:hlinkClick r:id="rId8"/>
              </a:rPr>
              <a:t>Link</a:t>
            </a:r>
            <a:r>
              <a:rPr lang="en-GB" dirty="0">
                <a:solidFill>
                  <a:schemeClr val="bg1"/>
                </a:solidFill>
              </a:rPr>
              <a:t>)</a:t>
            </a:r>
          </a:p>
          <a:p>
            <a:pPr lvl="1"/>
            <a:r>
              <a:rPr lang="en-GB" dirty="0">
                <a:solidFill>
                  <a:schemeClr val="bg1"/>
                </a:solidFill>
              </a:rPr>
              <a:t>For later part of the module (day 3 and 4)</a:t>
            </a:r>
          </a:p>
          <a:p>
            <a:pPr lvl="1"/>
            <a:r>
              <a:rPr lang="en-GB" dirty="0">
                <a:solidFill>
                  <a:schemeClr val="bg1"/>
                </a:solidFill>
              </a:rPr>
              <a:t>Purpose to enhance your programming language skill</a:t>
            </a:r>
          </a:p>
          <a:p>
            <a:r>
              <a:rPr lang="en-GB" dirty="0">
                <a:solidFill>
                  <a:schemeClr val="bg1"/>
                </a:solidFill>
              </a:rPr>
              <a:t>Arduino cheat sheet (</a:t>
            </a:r>
            <a:r>
              <a:rPr lang="en-GB" dirty="0">
                <a:solidFill>
                  <a:schemeClr val="bg1"/>
                </a:solidFill>
                <a:hlinkClick r:id="rId9"/>
              </a:rPr>
              <a:t>Link</a:t>
            </a:r>
            <a:r>
              <a:rPr lang="en-GB" dirty="0">
                <a:solidFill>
                  <a:schemeClr val="bg1"/>
                </a:solidFill>
              </a:rPr>
              <a:t>)</a:t>
            </a:r>
          </a:p>
          <a:p>
            <a:r>
              <a:rPr lang="en-GB" dirty="0">
                <a:solidFill>
                  <a:schemeClr val="bg1"/>
                </a:solidFill>
              </a:rPr>
              <a:t>Arduino pin mapping (</a:t>
            </a:r>
            <a:r>
              <a:rPr lang="en-GB" dirty="0">
                <a:solidFill>
                  <a:schemeClr val="bg1"/>
                </a:solidFill>
                <a:hlinkClick r:id="rId10"/>
              </a:rPr>
              <a:t>Link</a:t>
            </a:r>
            <a:r>
              <a:rPr lang="en-GB" dirty="0">
                <a:solidFill>
                  <a:schemeClr val="bg1"/>
                </a:solidFill>
              </a:rPr>
              <a:t>)</a:t>
            </a: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11"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269143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Recap - Digital Output/Input</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xfrm>
            <a:off x="838200" y="1580148"/>
            <a:ext cx="10515600" cy="4661092"/>
          </a:xfrm>
          <a:solidFill>
            <a:schemeClr val="tx1">
              <a:alpha val="80000"/>
            </a:schemeClr>
          </a:solidFill>
        </p:spPr>
        <p:txBody>
          <a:bodyPr>
            <a:normAutofit/>
          </a:bodyPr>
          <a:lstStyle/>
          <a:p>
            <a:pPr>
              <a:buFont typeface="Courier New" panose="02070309020205020404" pitchFamily="49" charset="0"/>
              <a:buChar char="o"/>
            </a:pPr>
            <a:r>
              <a:rPr lang="en-GB" dirty="0">
                <a:solidFill>
                  <a:schemeClr val="bg1"/>
                </a:solidFill>
              </a:rPr>
              <a:t>Step up:</a:t>
            </a:r>
          </a:p>
          <a:p>
            <a:pPr lvl="1">
              <a:buFont typeface="Courier New" panose="02070309020205020404" pitchFamily="49" charset="0"/>
              <a:buChar char="o"/>
            </a:pPr>
            <a:r>
              <a:rPr lang="en-GB" dirty="0">
                <a:solidFill>
                  <a:schemeClr val="bg1"/>
                </a:solidFill>
              </a:rPr>
              <a:t>Initialize pin =&gt; Set the </a:t>
            </a:r>
            <a:r>
              <a:rPr lang="en-GB" dirty="0" err="1">
                <a:solidFill>
                  <a:srgbClr val="FFFF00"/>
                </a:solidFill>
              </a:rPr>
              <a:t>pinMode</a:t>
            </a:r>
            <a:r>
              <a:rPr lang="en-GB" dirty="0">
                <a:solidFill>
                  <a:srgbClr val="FFFF00"/>
                </a:solidFill>
              </a:rPr>
              <a:t>(pin, mode);</a:t>
            </a:r>
          </a:p>
          <a:p>
            <a:pPr lvl="2">
              <a:buFont typeface="Courier New" panose="02070309020205020404" pitchFamily="49" charset="0"/>
              <a:buChar char="o"/>
            </a:pPr>
            <a:r>
              <a:rPr lang="en-GB" dirty="0">
                <a:solidFill>
                  <a:srgbClr val="FFFF00"/>
                </a:solidFill>
              </a:rPr>
              <a:t>pin</a:t>
            </a:r>
            <a:r>
              <a:rPr lang="en-GB" dirty="0">
                <a:solidFill>
                  <a:schemeClr val="bg1"/>
                </a:solidFill>
              </a:rPr>
              <a:t> refers to the selected Arduino pin number</a:t>
            </a:r>
          </a:p>
          <a:p>
            <a:pPr lvl="2">
              <a:buFont typeface="Courier New" panose="02070309020205020404" pitchFamily="49" charset="0"/>
              <a:buChar char="o"/>
            </a:pPr>
            <a:r>
              <a:rPr lang="en-GB" dirty="0">
                <a:solidFill>
                  <a:srgbClr val="FFFF00"/>
                </a:solidFill>
              </a:rPr>
              <a:t>mode</a:t>
            </a:r>
            <a:r>
              <a:rPr lang="en-GB" dirty="0">
                <a:solidFill>
                  <a:schemeClr val="bg1"/>
                </a:solidFill>
              </a:rPr>
              <a:t> refers to digital pin mode [</a:t>
            </a:r>
            <a:r>
              <a:rPr lang="en-GB" dirty="0">
                <a:solidFill>
                  <a:srgbClr val="FFFF00"/>
                </a:solidFill>
              </a:rPr>
              <a:t>INPUT, INPUT_PULLUP or OUTPUT</a:t>
            </a:r>
            <a:r>
              <a:rPr lang="en-GB" dirty="0">
                <a:solidFill>
                  <a:schemeClr val="bg1"/>
                </a:solidFill>
              </a:rPr>
              <a:t>]</a:t>
            </a:r>
          </a:p>
          <a:p>
            <a:pPr lvl="3">
              <a:buFont typeface="Courier New" panose="02070309020205020404" pitchFamily="49" charset="0"/>
              <a:buChar char="o"/>
            </a:pPr>
            <a:r>
              <a:rPr lang="en-GB" dirty="0">
                <a:solidFill>
                  <a:srgbClr val="FFFF00"/>
                </a:solidFill>
              </a:rPr>
              <a:t>INPUT_PULLUP </a:t>
            </a:r>
            <a:r>
              <a:rPr lang="en-GB" dirty="0">
                <a:solidFill>
                  <a:schemeClr val="bg1"/>
                </a:solidFill>
              </a:rPr>
              <a:t>is used when no resistor is connected with the input pin. However, do note that different microcontroller have different pullup resistor values (</a:t>
            </a:r>
            <a:r>
              <a:rPr lang="en-GB" dirty="0">
                <a:solidFill>
                  <a:schemeClr val="bg1"/>
                </a:solidFill>
                <a:hlinkClick r:id="rId3"/>
              </a:rPr>
              <a:t>Link</a:t>
            </a:r>
            <a:r>
              <a:rPr lang="en-GB" dirty="0">
                <a:solidFill>
                  <a:schemeClr val="bg1"/>
                </a:solidFill>
              </a:rPr>
              <a:t>)</a:t>
            </a:r>
          </a:p>
          <a:p>
            <a:pPr lvl="1">
              <a:buFont typeface="Courier New" panose="02070309020205020404" pitchFamily="49" charset="0"/>
              <a:buChar char="o"/>
            </a:pPr>
            <a:r>
              <a:rPr lang="en-GB" dirty="0">
                <a:solidFill>
                  <a:schemeClr val="bg1"/>
                </a:solidFill>
              </a:rPr>
              <a:t>Digital Output [ </a:t>
            </a:r>
            <a:r>
              <a:rPr lang="en-GB" dirty="0" err="1">
                <a:solidFill>
                  <a:srgbClr val="FFFF00"/>
                </a:solidFill>
              </a:rPr>
              <a:t>pinMode</a:t>
            </a:r>
            <a:r>
              <a:rPr lang="en-GB" dirty="0">
                <a:solidFill>
                  <a:srgbClr val="FFFF00"/>
                </a:solidFill>
              </a:rPr>
              <a:t>(pin, OUTPUT) </a:t>
            </a:r>
            <a:r>
              <a:rPr lang="en-GB" dirty="0">
                <a:solidFill>
                  <a:schemeClr val="bg1"/>
                </a:solidFill>
              </a:rPr>
              <a:t>] =&gt; </a:t>
            </a:r>
            <a:r>
              <a:rPr lang="en-GB" dirty="0" err="1">
                <a:solidFill>
                  <a:srgbClr val="00B050"/>
                </a:solidFill>
              </a:rPr>
              <a:t>digitalWrite</a:t>
            </a:r>
            <a:r>
              <a:rPr lang="en-GB" dirty="0">
                <a:solidFill>
                  <a:srgbClr val="00B050"/>
                </a:solidFill>
              </a:rPr>
              <a:t>(pin, value); </a:t>
            </a:r>
          </a:p>
          <a:p>
            <a:pPr lvl="2">
              <a:buFont typeface="Courier New" panose="02070309020205020404" pitchFamily="49" charset="0"/>
              <a:buChar char="o"/>
            </a:pPr>
            <a:r>
              <a:rPr lang="en-GB" dirty="0">
                <a:solidFill>
                  <a:srgbClr val="00B050"/>
                </a:solidFill>
              </a:rPr>
              <a:t>pin</a:t>
            </a:r>
            <a:r>
              <a:rPr lang="en-GB" dirty="0">
                <a:solidFill>
                  <a:schemeClr val="bg1"/>
                </a:solidFill>
              </a:rPr>
              <a:t> refers to the selected Arduino pin to write the output value</a:t>
            </a:r>
          </a:p>
          <a:p>
            <a:pPr lvl="2">
              <a:buFont typeface="Courier New" panose="02070309020205020404" pitchFamily="49" charset="0"/>
              <a:buChar char="o"/>
            </a:pPr>
            <a:r>
              <a:rPr lang="en-GB" dirty="0">
                <a:solidFill>
                  <a:srgbClr val="00B050"/>
                </a:solidFill>
              </a:rPr>
              <a:t>value</a:t>
            </a:r>
            <a:r>
              <a:rPr lang="en-GB" dirty="0">
                <a:solidFill>
                  <a:schemeClr val="bg1"/>
                </a:solidFill>
              </a:rPr>
              <a:t> refers the digital value to write to the pin [</a:t>
            </a:r>
            <a:r>
              <a:rPr lang="en-GB" dirty="0">
                <a:solidFill>
                  <a:srgbClr val="00B050"/>
                </a:solidFill>
              </a:rPr>
              <a:t>HIGH or LOW</a:t>
            </a:r>
            <a:r>
              <a:rPr lang="en-GB" dirty="0">
                <a:solidFill>
                  <a:schemeClr val="bg1"/>
                </a:solidFill>
              </a:rPr>
              <a:t>]</a:t>
            </a:r>
          </a:p>
          <a:p>
            <a:pPr lvl="3">
              <a:buFont typeface="Courier New" panose="02070309020205020404" pitchFamily="49" charset="0"/>
              <a:buChar char="o"/>
            </a:pPr>
            <a:r>
              <a:rPr lang="en-GB" dirty="0">
                <a:solidFill>
                  <a:srgbClr val="00B050"/>
                </a:solidFill>
              </a:rPr>
              <a:t>HIGH</a:t>
            </a:r>
            <a:r>
              <a:rPr lang="en-GB" dirty="0">
                <a:solidFill>
                  <a:schemeClr val="bg1"/>
                </a:solidFill>
              </a:rPr>
              <a:t> = 5v and </a:t>
            </a:r>
            <a:r>
              <a:rPr lang="en-GB" dirty="0">
                <a:solidFill>
                  <a:srgbClr val="00B050"/>
                </a:solidFill>
              </a:rPr>
              <a:t>LOW</a:t>
            </a:r>
            <a:r>
              <a:rPr lang="en-GB" dirty="0">
                <a:solidFill>
                  <a:schemeClr val="bg1"/>
                </a:solidFill>
              </a:rPr>
              <a:t> = GND/ 0v</a:t>
            </a:r>
          </a:p>
          <a:p>
            <a:pPr lvl="1">
              <a:buFont typeface="Courier New" panose="02070309020205020404" pitchFamily="49" charset="0"/>
              <a:buChar char="o"/>
            </a:pPr>
            <a:r>
              <a:rPr lang="en-GB" dirty="0">
                <a:solidFill>
                  <a:schemeClr val="bg1"/>
                </a:solidFill>
              </a:rPr>
              <a:t>Digital Input [ </a:t>
            </a:r>
            <a:r>
              <a:rPr lang="en-GB" dirty="0" err="1">
                <a:solidFill>
                  <a:srgbClr val="FFFF00"/>
                </a:solidFill>
              </a:rPr>
              <a:t>pinMode</a:t>
            </a:r>
            <a:r>
              <a:rPr lang="en-GB" dirty="0">
                <a:solidFill>
                  <a:srgbClr val="FFFF00"/>
                </a:solidFill>
              </a:rPr>
              <a:t>(pin, INPUT) </a:t>
            </a:r>
            <a:r>
              <a:rPr lang="en-GB" dirty="0">
                <a:solidFill>
                  <a:schemeClr val="bg1"/>
                </a:solidFill>
              </a:rPr>
              <a:t>] =&gt; </a:t>
            </a:r>
            <a:r>
              <a:rPr lang="en-GB" dirty="0" err="1">
                <a:solidFill>
                  <a:schemeClr val="accent2">
                    <a:lumMod val="75000"/>
                  </a:schemeClr>
                </a:solidFill>
              </a:rPr>
              <a:t>digitalRead</a:t>
            </a:r>
            <a:r>
              <a:rPr lang="en-GB" dirty="0">
                <a:solidFill>
                  <a:schemeClr val="accent2">
                    <a:lumMod val="75000"/>
                  </a:schemeClr>
                </a:solidFill>
              </a:rPr>
              <a:t>(pin);</a:t>
            </a:r>
          </a:p>
          <a:p>
            <a:pPr lvl="2">
              <a:buFont typeface="Courier New" panose="02070309020205020404" pitchFamily="49" charset="0"/>
              <a:buChar char="o"/>
            </a:pPr>
            <a:r>
              <a:rPr lang="en-GB" dirty="0">
                <a:solidFill>
                  <a:schemeClr val="accent2">
                    <a:lumMod val="75000"/>
                  </a:schemeClr>
                </a:solidFill>
              </a:rPr>
              <a:t>pin</a:t>
            </a:r>
            <a:r>
              <a:rPr lang="en-GB" dirty="0">
                <a:solidFill>
                  <a:schemeClr val="bg1"/>
                </a:solidFill>
              </a:rPr>
              <a:t> refers to the selected Arduino pin to read the input value</a:t>
            </a:r>
          </a:p>
          <a:p>
            <a:pPr lvl="3">
              <a:buFont typeface="Courier New" panose="02070309020205020404" pitchFamily="49" charset="0"/>
              <a:buChar char="o"/>
            </a:pPr>
            <a:r>
              <a:rPr lang="en-GB" dirty="0">
                <a:solidFill>
                  <a:schemeClr val="bg1"/>
                </a:solidFill>
              </a:rPr>
              <a:t>Input value can either be HIGH (voltage &gt; 3.0v) or LOW (voltage &lt; 1.5v) (</a:t>
            </a:r>
            <a:r>
              <a:rPr lang="en-GB" dirty="0">
                <a:solidFill>
                  <a:schemeClr val="bg1"/>
                </a:solidFill>
                <a:hlinkClick r:id="rId4"/>
              </a:rPr>
              <a:t>Link</a:t>
            </a:r>
            <a:r>
              <a:rPr lang="en-GB" dirty="0">
                <a:solidFill>
                  <a:schemeClr val="bg1"/>
                </a:solidFill>
              </a:rPr>
              <a:t>)</a:t>
            </a: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5"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354186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383726" y="365126"/>
            <a:ext cx="11399144" cy="913292"/>
          </a:xfrm>
        </p:spPr>
        <p:txBody>
          <a:bodyPr/>
          <a:lstStyle/>
          <a:p>
            <a:pPr algn="ctr"/>
            <a:r>
              <a:rPr lang="en-GB" dirty="0">
                <a:solidFill>
                  <a:schemeClr val="bg1"/>
                </a:solidFill>
              </a:rPr>
              <a:t>Example</a:t>
            </a:r>
            <a:endParaRPr lang="en-IL" dirty="0">
              <a:solidFill>
                <a:schemeClr val="bg1"/>
              </a:solidFill>
            </a:endParaRPr>
          </a:p>
        </p:txBody>
      </p:sp>
      <p:sp>
        <p:nvSpPr>
          <p:cNvPr id="2" name="Text Placeholder 1">
            <a:extLst>
              <a:ext uri="{FF2B5EF4-FFF2-40B4-BE49-F238E27FC236}">
                <a16:creationId xmlns:a16="http://schemas.microsoft.com/office/drawing/2014/main" id="{8FCB15D5-56E2-4390-98BA-D56B501AEDEC}"/>
              </a:ext>
            </a:extLst>
          </p:cNvPr>
          <p:cNvSpPr>
            <a:spLocks noGrp="1"/>
          </p:cNvSpPr>
          <p:nvPr>
            <p:ph type="body" idx="1"/>
          </p:nvPr>
        </p:nvSpPr>
        <p:spPr>
          <a:xfrm>
            <a:off x="383728" y="1278418"/>
            <a:ext cx="5613847" cy="546536"/>
          </a:xfrm>
          <a:solidFill>
            <a:schemeClr val="tx1"/>
          </a:solidFill>
          <a:ln>
            <a:solidFill>
              <a:schemeClr val="bg1"/>
            </a:solidFill>
          </a:ln>
        </p:spPr>
        <p:txBody>
          <a:bodyPr anchor="ctr"/>
          <a:lstStyle/>
          <a:p>
            <a:pPr algn="ctr"/>
            <a:r>
              <a:rPr lang="en-GB" dirty="0">
                <a:solidFill>
                  <a:schemeClr val="bg1"/>
                </a:solidFill>
              </a:rPr>
              <a:t>INPUT</a:t>
            </a:r>
            <a:endParaRPr lang="en-IL" dirty="0">
              <a:solidFill>
                <a:schemeClr val="bg1"/>
              </a:solidFill>
            </a:endParaRPr>
          </a:p>
        </p:txBody>
      </p:sp>
      <p:sp>
        <p:nvSpPr>
          <p:cNvPr id="3" name="Content Placeholder 2">
            <a:extLst>
              <a:ext uri="{FF2B5EF4-FFF2-40B4-BE49-F238E27FC236}">
                <a16:creationId xmlns:a16="http://schemas.microsoft.com/office/drawing/2014/main" id="{0CD4B805-401F-4751-9C8E-5EB119A2195D}"/>
              </a:ext>
            </a:extLst>
          </p:cNvPr>
          <p:cNvSpPr>
            <a:spLocks noGrp="1"/>
          </p:cNvSpPr>
          <p:nvPr>
            <p:ph sz="half" idx="2"/>
          </p:nvPr>
        </p:nvSpPr>
        <p:spPr>
          <a:xfrm>
            <a:off x="383726" y="1826168"/>
            <a:ext cx="5610671" cy="3683373"/>
          </a:xfrm>
          <a:solidFill>
            <a:schemeClr val="tx1"/>
          </a:solidFill>
          <a:ln>
            <a:solidFill>
              <a:schemeClr val="bg1"/>
            </a:solidFill>
          </a:ln>
        </p:spPr>
        <p:txBody>
          <a:bodyPr>
            <a:normAutofit fontScale="85000" lnSpcReduction="20000"/>
          </a:bodyPr>
          <a:lstStyle/>
          <a:p>
            <a:pPr marL="0" indent="0">
              <a:buNone/>
            </a:pPr>
            <a:r>
              <a:rPr lang="en-GB" sz="2000" dirty="0">
                <a:solidFill>
                  <a:srgbClr val="00B050"/>
                </a:solidFill>
              </a:rPr>
              <a:t>//INPUT_PIN= Arduino pin 2</a:t>
            </a:r>
            <a:endParaRPr lang="en-GB" sz="2000" dirty="0">
              <a:solidFill>
                <a:srgbClr val="7030A0"/>
              </a:solidFill>
            </a:endParaRPr>
          </a:p>
          <a:p>
            <a:pPr marL="0" indent="0">
              <a:buNone/>
            </a:pPr>
            <a:r>
              <a:rPr lang="en-GB" sz="2000" dirty="0">
                <a:solidFill>
                  <a:srgbClr val="7030A0"/>
                </a:solidFill>
              </a:rPr>
              <a:t>#define </a:t>
            </a:r>
            <a:r>
              <a:rPr lang="en-GB" sz="2000" dirty="0">
                <a:solidFill>
                  <a:srgbClr val="0070C0"/>
                </a:solidFill>
              </a:rPr>
              <a:t>INPUT_PIN </a:t>
            </a:r>
            <a:r>
              <a:rPr lang="en-GB" sz="2000" dirty="0">
                <a:solidFill>
                  <a:srgbClr val="92D050"/>
                </a:solidFill>
              </a:rPr>
              <a:t>2</a:t>
            </a:r>
            <a:r>
              <a:rPr lang="en-GB" sz="2000" dirty="0">
                <a:solidFill>
                  <a:schemeClr val="bg1"/>
                </a:solidFill>
              </a:rPr>
              <a:t> </a:t>
            </a:r>
          </a:p>
          <a:p>
            <a:pPr marL="0" indent="0">
              <a:buNone/>
            </a:pPr>
            <a:endParaRPr lang="en-GB" sz="2000" dirty="0">
              <a:solidFill>
                <a:srgbClr val="0070C0"/>
              </a:solidFill>
            </a:endParaRPr>
          </a:p>
          <a:p>
            <a:pPr marL="0" indent="0">
              <a:buNone/>
            </a:pPr>
            <a:r>
              <a:rPr lang="en-GB" sz="2000" dirty="0">
                <a:solidFill>
                  <a:srgbClr val="0070C0"/>
                </a:solidFill>
              </a:rPr>
              <a:t>void</a:t>
            </a:r>
            <a:r>
              <a:rPr lang="en-GB" sz="2000" dirty="0">
                <a:solidFill>
                  <a:schemeClr val="bg1"/>
                </a:solidFill>
              </a:rPr>
              <a:t> </a:t>
            </a:r>
            <a:r>
              <a:rPr lang="en-GB" sz="2000" dirty="0">
                <a:solidFill>
                  <a:srgbClr val="FFFF00"/>
                </a:solidFill>
              </a:rPr>
              <a:t>setup</a:t>
            </a:r>
            <a:r>
              <a:rPr lang="en-GB" sz="2000" dirty="0">
                <a:solidFill>
                  <a:schemeClr val="bg1"/>
                </a:solidFill>
              </a:rPr>
              <a:t>(){</a:t>
            </a:r>
          </a:p>
          <a:p>
            <a:pPr marL="0" indent="0">
              <a:buNone/>
            </a:pPr>
            <a:r>
              <a:rPr lang="en-GB" sz="2000" dirty="0">
                <a:solidFill>
                  <a:schemeClr val="bg1"/>
                </a:solidFill>
              </a:rPr>
              <a:t>  </a:t>
            </a:r>
            <a:r>
              <a:rPr lang="en-GB" sz="2000" dirty="0" err="1">
                <a:solidFill>
                  <a:srgbClr val="FFFF00"/>
                </a:solidFill>
              </a:rPr>
              <a:t>pinMode</a:t>
            </a:r>
            <a:r>
              <a:rPr lang="en-GB" sz="2000" dirty="0">
                <a:solidFill>
                  <a:schemeClr val="bg1"/>
                </a:solidFill>
              </a:rPr>
              <a:t>(INPUT_PIN, INPUT);</a:t>
            </a:r>
          </a:p>
          <a:p>
            <a:pPr marL="0" indent="0">
              <a:buNone/>
            </a:pPr>
            <a:r>
              <a:rPr lang="en-GB" sz="2000" dirty="0">
                <a:solidFill>
                  <a:schemeClr val="bg1"/>
                </a:solidFill>
              </a:rPr>
              <a:t>}</a:t>
            </a:r>
          </a:p>
          <a:p>
            <a:pPr marL="0" indent="0">
              <a:buNone/>
            </a:pPr>
            <a:r>
              <a:rPr lang="en-GB" sz="2000" dirty="0">
                <a:solidFill>
                  <a:srgbClr val="0070C0"/>
                </a:solidFill>
              </a:rPr>
              <a:t>void</a:t>
            </a:r>
            <a:r>
              <a:rPr lang="en-GB" sz="2000" dirty="0">
                <a:solidFill>
                  <a:schemeClr val="bg1"/>
                </a:solidFill>
              </a:rPr>
              <a:t> </a:t>
            </a:r>
            <a:r>
              <a:rPr lang="en-GB" sz="2000" dirty="0">
                <a:solidFill>
                  <a:srgbClr val="FFFF00"/>
                </a:solidFill>
              </a:rPr>
              <a:t>loop</a:t>
            </a:r>
            <a:r>
              <a:rPr lang="en-GB" sz="2000" dirty="0">
                <a:solidFill>
                  <a:schemeClr val="bg1"/>
                </a:solidFill>
              </a:rPr>
              <a:t>(){</a:t>
            </a:r>
          </a:p>
          <a:p>
            <a:pPr marL="0" indent="0">
              <a:buNone/>
            </a:pPr>
            <a:r>
              <a:rPr lang="en-GB" sz="2000" dirty="0">
                <a:solidFill>
                  <a:schemeClr val="bg1"/>
                </a:solidFill>
              </a:rPr>
              <a:t>  </a:t>
            </a:r>
            <a:r>
              <a:rPr lang="en-GB" sz="2000" dirty="0">
                <a:solidFill>
                  <a:srgbClr val="0070C0"/>
                </a:solidFill>
              </a:rPr>
              <a:t>bool</a:t>
            </a:r>
            <a:r>
              <a:rPr lang="en-GB" sz="2000" dirty="0">
                <a:solidFill>
                  <a:schemeClr val="bg1"/>
                </a:solidFill>
              </a:rPr>
              <a:t> </a:t>
            </a:r>
            <a:r>
              <a:rPr lang="en-GB" sz="2000" dirty="0" err="1">
                <a:solidFill>
                  <a:schemeClr val="bg1"/>
                </a:solidFill>
              </a:rPr>
              <a:t>read_input</a:t>
            </a:r>
            <a:r>
              <a:rPr lang="en-GB" sz="2000" dirty="0">
                <a:solidFill>
                  <a:schemeClr val="bg1"/>
                </a:solidFill>
              </a:rPr>
              <a:t> = </a:t>
            </a:r>
            <a:r>
              <a:rPr lang="en-GB" sz="2000" dirty="0" err="1">
                <a:solidFill>
                  <a:srgbClr val="FFFF00"/>
                </a:solidFill>
              </a:rPr>
              <a:t>digitalRead</a:t>
            </a:r>
            <a:r>
              <a:rPr lang="en-GB" sz="2000" dirty="0">
                <a:solidFill>
                  <a:schemeClr val="bg1"/>
                </a:solidFill>
              </a:rPr>
              <a:t>(INPUT_PIN);</a:t>
            </a:r>
          </a:p>
          <a:p>
            <a:pPr marL="0" indent="0">
              <a:buNone/>
            </a:pPr>
            <a:r>
              <a:rPr lang="en-GB" sz="2000" dirty="0">
                <a:solidFill>
                  <a:schemeClr val="bg1"/>
                </a:solidFill>
              </a:rPr>
              <a:t>}</a:t>
            </a:r>
            <a:endParaRPr lang="en-IL" sz="2000" dirty="0">
              <a:solidFill>
                <a:schemeClr val="bg1"/>
              </a:solidFill>
            </a:endParaRPr>
          </a:p>
        </p:txBody>
      </p:sp>
      <p:sp>
        <p:nvSpPr>
          <p:cNvPr id="7" name="Text Placeholder 6">
            <a:extLst>
              <a:ext uri="{FF2B5EF4-FFF2-40B4-BE49-F238E27FC236}">
                <a16:creationId xmlns:a16="http://schemas.microsoft.com/office/drawing/2014/main" id="{B9AA2176-6B8C-4B10-98F5-00184EFF45FC}"/>
              </a:ext>
            </a:extLst>
          </p:cNvPr>
          <p:cNvSpPr>
            <a:spLocks noGrp="1"/>
          </p:cNvSpPr>
          <p:nvPr>
            <p:ph type="body" sz="quarter" idx="3"/>
          </p:nvPr>
        </p:nvSpPr>
        <p:spPr>
          <a:xfrm>
            <a:off x="6172199" y="1278418"/>
            <a:ext cx="5610671" cy="546536"/>
          </a:xfrm>
          <a:solidFill>
            <a:schemeClr val="tx1"/>
          </a:solidFill>
          <a:ln>
            <a:solidFill>
              <a:schemeClr val="bg1"/>
            </a:solidFill>
          </a:ln>
        </p:spPr>
        <p:txBody>
          <a:bodyPr anchor="ctr"/>
          <a:lstStyle/>
          <a:p>
            <a:pPr algn="ctr"/>
            <a:r>
              <a:rPr lang="en-GB" dirty="0">
                <a:solidFill>
                  <a:schemeClr val="bg1"/>
                </a:solidFill>
              </a:rPr>
              <a:t>OUTPUT</a:t>
            </a:r>
            <a:endParaRPr lang="en-IL" dirty="0">
              <a:solidFill>
                <a:schemeClr val="bg1"/>
              </a:solidFill>
            </a:endParaRPr>
          </a:p>
        </p:txBody>
      </p:sp>
      <p:sp>
        <p:nvSpPr>
          <p:cNvPr id="8" name="Content Placeholder 7">
            <a:extLst>
              <a:ext uri="{FF2B5EF4-FFF2-40B4-BE49-F238E27FC236}">
                <a16:creationId xmlns:a16="http://schemas.microsoft.com/office/drawing/2014/main" id="{C29AAC9A-243F-44AC-9259-28058B8D2171}"/>
              </a:ext>
            </a:extLst>
          </p:cNvPr>
          <p:cNvSpPr>
            <a:spLocks noGrp="1"/>
          </p:cNvSpPr>
          <p:nvPr>
            <p:ph sz="quarter" idx="4"/>
          </p:nvPr>
        </p:nvSpPr>
        <p:spPr>
          <a:xfrm>
            <a:off x="6172198" y="1824954"/>
            <a:ext cx="5610672" cy="3684588"/>
          </a:xfrm>
          <a:solidFill>
            <a:schemeClr val="tx1"/>
          </a:solidFill>
          <a:ln>
            <a:solidFill>
              <a:schemeClr val="bg1"/>
            </a:solidFill>
          </a:ln>
        </p:spPr>
        <p:txBody>
          <a:bodyPr>
            <a:normAutofit fontScale="85000" lnSpcReduction="20000"/>
          </a:bodyPr>
          <a:lstStyle/>
          <a:p>
            <a:pPr marL="0" indent="0">
              <a:buNone/>
            </a:pPr>
            <a:r>
              <a:rPr lang="en-GB" sz="2000" dirty="0">
                <a:solidFill>
                  <a:srgbClr val="00B050"/>
                </a:solidFill>
              </a:rPr>
              <a:t>//OUTPUT_PIN= Arduino pin 13 </a:t>
            </a:r>
          </a:p>
          <a:p>
            <a:pPr marL="0" indent="0">
              <a:buNone/>
            </a:pPr>
            <a:r>
              <a:rPr lang="en-GB" sz="2000" dirty="0">
                <a:solidFill>
                  <a:srgbClr val="7030A0"/>
                </a:solidFill>
              </a:rPr>
              <a:t>#define</a:t>
            </a:r>
            <a:r>
              <a:rPr lang="en-GB" sz="2000" dirty="0">
                <a:solidFill>
                  <a:schemeClr val="bg1"/>
                </a:solidFill>
              </a:rPr>
              <a:t> </a:t>
            </a:r>
            <a:r>
              <a:rPr lang="en-GB" sz="2000" dirty="0">
                <a:solidFill>
                  <a:srgbClr val="0070C0"/>
                </a:solidFill>
              </a:rPr>
              <a:t>OUTPUT_PIN </a:t>
            </a:r>
            <a:r>
              <a:rPr lang="en-GB" sz="2000" dirty="0">
                <a:solidFill>
                  <a:srgbClr val="92D050"/>
                </a:solidFill>
              </a:rPr>
              <a:t>13</a:t>
            </a:r>
          </a:p>
          <a:p>
            <a:pPr marL="0" indent="0">
              <a:buNone/>
            </a:pPr>
            <a:endParaRPr lang="en-GB" sz="2000" dirty="0">
              <a:solidFill>
                <a:srgbClr val="00B050"/>
              </a:solidFill>
            </a:endParaRPr>
          </a:p>
          <a:p>
            <a:pPr marL="0" indent="0">
              <a:buNone/>
            </a:pPr>
            <a:r>
              <a:rPr lang="en-GB" sz="2000" dirty="0">
                <a:solidFill>
                  <a:srgbClr val="0070C0"/>
                </a:solidFill>
              </a:rPr>
              <a:t>void</a:t>
            </a:r>
            <a:r>
              <a:rPr lang="en-GB" sz="2000" dirty="0">
                <a:solidFill>
                  <a:schemeClr val="bg1"/>
                </a:solidFill>
              </a:rPr>
              <a:t> </a:t>
            </a:r>
            <a:r>
              <a:rPr lang="en-GB" sz="2000" dirty="0">
                <a:solidFill>
                  <a:srgbClr val="FFFF00"/>
                </a:solidFill>
              </a:rPr>
              <a:t>setup</a:t>
            </a:r>
            <a:r>
              <a:rPr lang="en-GB" sz="2000" dirty="0">
                <a:solidFill>
                  <a:schemeClr val="bg1"/>
                </a:solidFill>
              </a:rPr>
              <a:t>(){</a:t>
            </a:r>
          </a:p>
          <a:p>
            <a:pPr marL="0" indent="0">
              <a:buNone/>
            </a:pPr>
            <a:r>
              <a:rPr lang="en-GB" sz="2000" dirty="0">
                <a:solidFill>
                  <a:schemeClr val="bg1"/>
                </a:solidFill>
              </a:rPr>
              <a:t>  </a:t>
            </a:r>
            <a:r>
              <a:rPr lang="en-GB" sz="2000" dirty="0" err="1">
                <a:solidFill>
                  <a:srgbClr val="FFFF00"/>
                </a:solidFill>
              </a:rPr>
              <a:t>pinMode</a:t>
            </a:r>
            <a:r>
              <a:rPr lang="en-GB" sz="2000" dirty="0">
                <a:solidFill>
                  <a:schemeClr val="bg1"/>
                </a:solidFill>
              </a:rPr>
              <a:t>(OUTPUT_PIN, OUTPUT);</a:t>
            </a:r>
          </a:p>
          <a:p>
            <a:pPr marL="0" indent="0">
              <a:buNone/>
            </a:pPr>
            <a:r>
              <a:rPr lang="en-GB" sz="2000" dirty="0">
                <a:solidFill>
                  <a:schemeClr val="bg1"/>
                </a:solidFill>
              </a:rPr>
              <a:t>}</a:t>
            </a:r>
          </a:p>
          <a:p>
            <a:pPr marL="0" indent="0">
              <a:buNone/>
            </a:pPr>
            <a:r>
              <a:rPr lang="en-GB" sz="2000" dirty="0">
                <a:solidFill>
                  <a:srgbClr val="0070C0"/>
                </a:solidFill>
              </a:rPr>
              <a:t>void</a:t>
            </a:r>
            <a:r>
              <a:rPr lang="en-GB" sz="2000" dirty="0">
                <a:solidFill>
                  <a:schemeClr val="bg1"/>
                </a:solidFill>
              </a:rPr>
              <a:t> </a:t>
            </a:r>
            <a:r>
              <a:rPr lang="en-GB" sz="2000" dirty="0">
                <a:solidFill>
                  <a:srgbClr val="FFFF00"/>
                </a:solidFill>
              </a:rPr>
              <a:t>loop</a:t>
            </a:r>
            <a:r>
              <a:rPr lang="en-GB" sz="2000" dirty="0">
                <a:solidFill>
                  <a:schemeClr val="bg1"/>
                </a:solidFill>
              </a:rPr>
              <a:t>(){</a:t>
            </a:r>
          </a:p>
          <a:p>
            <a:pPr marL="0" indent="0">
              <a:buNone/>
            </a:pPr>
            <a:r>
              <a:rPr lang="en-GB" sz="2000" dirty="0">
                <a:solidFill>
                  <a:schemeClr val="bg1"/>
                </a:solidFill>
              </a:rPr>
              <a:t>  </a:t>
            </a:r>
            <a:r>
              <a:rPr lang="en-GB" sz="2000" dirty="0" err="1">
                <a:solidFill>
                  <a:srgbClr val="FFFF00"/>
                </a:solidFill>
              </a:rPr>
              <a:t>digitalWrite</a:t>
            </a:r>
            <a:r>
              <a:rPr lang="en-GB" sz="2000" dirty="0">
                <a:solidFill>
                  <a:schemeClr val="bg1"/>
                </a:solidFill>
              </a:rPr>
              <a:t>(OUTPUT_PIN, HIGH);</a:t>
            </a:r>
          </a:p>
          <a:p>
            <a:pPr marL="0" indent="0">
              <a:buNone/>
            </a:pPr>
            <a:r>
              <a:rPr lang="en-GB" sz="2000" dirty="0">
                <a:solidFill>
                  <a:schemeClr val="bg1"/>
                </a:solidFill>
              </a:rPr>
              <a:t>  </a:t>
            </a:r>
            <a:r>
              <a:rPr lang="en-GB" sz="2000" dirty="0">
                <a:solidFill>
                  <a:srgbClr val="FFFF00"/>
                </a:solidFill>
              </a:rPr>
              <a:t>delay</a:t>
            </a:r>
            <a:r>
              <a:rPr lang="en-GB" sz="2000" dirty="0">
                <a:solidFill>
                  <a:schemeClr val="bg1"/>
                </a:solidFill>
              </a:rPr>
              <a:t>(</a:t>
            </a:r>
            <a:r>
              <a:rPr lang="en-GB" sz="2000" dirty="0">
                <a:solidFill>
                  <a:srgbClr val="92D050"/>
                </a:solidFill>
              </a:rPr>
              <a:t>500</a:t>
            </a:r>
            <a:r>
              <a:rPr lang="en-GB" sz="2000" dirty="0">
                <a:solidFill>
                  <a:schemeClr val="bg1"/>
                </a:solidFill>
              </a:rPr>
              <a:t>); </a:t>
            </a:r>
            <a:r>
              <a:rPr lang="en-GB" sz="2000" dirty="0">
                <a:solidFill>
                  <a:srgbClr val="00B050"/>
                </a:solidFill>
              </a:rPr>
              <a:t>//do nothing for 500msec</a:t>
            </a:r>
          </a:p>
          <a:p>
            <a:pPr marL="0" indent="0">
              <a:buNone/>
            </a:pPr>
            <a:r>
              <a:rPr lang="en-GB" sz="2000" dirty="0">
                <a:solidFill>
                  <a:schemeClr val="bg1"/>
                </a:solidFill>
              </a:rPr>
              <a:t>  </a:t>
            </a:r>
            <a:r>
              <a:rPr lang="en-GB" sz="2000" dirty="0" err="1">
                <a:solidFill>
                  <a:srgbClr val="FFFF00"/>
                </a:solidFill>
              </a:rPr>
              <a:t>digitalWrite</a:t>
            </a:r>
            <a:r>
              <a:rPr lang="en-GB" sz="2000" dirty="0">
                <a:solidFill>
                  <a:schemeClr val="bg1"/>
                </a:solidFill>
              </a:rPr>
              <a:t>(OUTPUT_PIN, LOW);</a:t>
            </a:r>
          </a:p>
          <a:p>
            <a:pPr marL="0" indent="0">
              <a:buNone/>
            </a:pPr>
            <a:r>
              <a:rPr lang="en-GB" sz="2000" dirty="0">
                <a:solidFill>
                  <a:schemeClr val="bg1"/>
                </a:solidFill>
              </a:rPr>
              <a:t>  </a:t>
            </a:r>
            <a:r>
              <a:rPr lang="en-GB" sz="2000" dirty="0">
                <a:solidFill>
                  <a:srgbClr val="FFFF00"/>
                </a:solidFill>
              </a:rPr>
              <a:t>delay</a:t>
            </a:r>
            <a:r>
              <a:rPr lang="en-GB" sz="2000" dirty="0">
                <a:solidFill>
                  <a:schemeClr val="bg1"/>
                </a:solidFill>
              </a:rPr>
              <a:t>(</a:t>
            </a:r>
            <a:r>
              <a:rPr lang="en-GB" sz="2000" dirty="0">
                <a:solidFill>
                  <a:srgbClr val="92D050"/>
                </a:solidFill>
              </a:rPr>
              <a:t>500</a:t>
            </a:r>
            <a:r>
              <a:rPr lang="en-GB" sz="2000" dirty="0">
                <a:solidFill>
                  <a:schemeClr val="bg1"/>
                </a:solidFill>
              </a:rPr>
              <a:t>); </a:t>
            </a:r>
            <a:r>
              <a:rPr lang="en-GB" sz="2000" dirty="0">
                <a:solidFill>
                  <a:srgbClr val="00B050"/>
                </a:solidFill>
              </a:rPr>
              <a:t>//do nothing for 500msec</a:t>
            </a:r>
          </a:p>
          <a:p>
            <a:pPr marL="0" indent="0">
              <a:buNone/>
            </a:pPr>
            <a:r>
              <a:rPr lang="en-GB" sz="2000" dirty="0">
                <a:solidFill>
                  <a:schemeClr val="bg1"/>
                </a:solidFill>
              </a:rPr>
              <a:t>}</a:t>
            </a:r>
            <a:endParaRPr lang="en-IL" sz="2000" dirty="0">
              <a:solidFill>
                <a:schemeClr val="bg1"/>
              </a:solidFill>
            </a:endParaRPr>
          </a:p>
        </p:txBody>
      </p:sp>
      <p:sp>
        <p:nvSpPr>
          <p:cNvPr id="6" name="TextBox 5">
            <a:extLst>
              <a:ext uri="{FF2B5EF4-FFF2-40B4-BE49-F238E27FC236}">
                <a16:creationId xmlns:a16="http://schemas.microsoft.com/office/drawing/2014/main" id="{CC52CB9C-B3A9-4842-B75B-86EADA40B835}"/>
              </a:ext>
            </a:extLst>
          </p:cNvPr>
          <p:cNvSpPr txBox="1"/>
          <p:nvPr/>
        </p:nvSpPr>
        <p:spPr>
          <a:xfrm>
            <a:off x="383726" y="6444868"/>
            <a:ext cx="2837622" cy="369332"/>
          </a:xfrm>
          <a:prstGeom prst="rect">
            <a:avLst/>
          </a:prstGeom>
          <a:noFill/>
        </p:spPr>
        <p:txBody>
          <a:bodyPr wrap="square" rtlCol="0">
            <a:spAutoFit/>
          </a:bodyPr>
          <a:lstStyle/>
          <a:p>
            <a:r>
              <a:rPr lang="en-GB" dirty="0">
                <a:solidFill>
                  <a:schemeClr val="bg1"/>
                </a:solidFill>
                <a:hlinkClick r:id="rId3" action="ppaction://hlinksldjump"/>
              </a:rPr>
              <a:t>Return to Table of Content</a:t>
            </a:r>
            <a:endParaRPr lang="en-IL" dirty="0">
              <a:solidFill>
                <a:schemeClr val="bg1"/>
              </a:solidFill>
            </a:endParaRPr>
          </a:p>
        </p:txBody>
      </p:sp>
      <p:sp>
        <p:nvSpPr>
          <p:cNvPr id="9" name="Text Placeholder 1">
            <a:extLst>
              <a:ext uri="{FF2B5EF4-FFF2-40B4-BE49-F238E27FC236}">
                <a16:creationId xmlns:a16="http://schemas.microsoft.com/office/drawing/2014/main" id="{F128C84B-D7AD-4919-8ABF-A2D28FB0584A}"/>
              </a:ext>
            </a:extLst>
          </p:cNvPr>
          <p:cNvSpPr txBox="1">
            <a:spLocks/>
          </p:cNvSpPr>
          <p:nvPr/>
        </p:nvSpPr>
        <p:spPr>
          <a:xfrm>
            <a:off x="380550" y="5509542"/>
            <a:ext cx="5613847" cy="913292"/>
          </a:xfrm>
          <a:prstGeom prst="rect">
            <a:avLst/>
          </a:prstGeom>
          <a:solidFill>
            <a:schemeClr val="tx1"/>
          </a:solidFill>
          <a:ln>
            <a:solidFill>
              <a:schemeClr val="bg1"/>
            </a:solidFill>
          </a:ln>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b="0" dirty="0">
                <a:solidFill>
                  <a:srgbClr val="00B050"/>
                </a:solidFill>
              </a:rPr>
              <a:t>Program reads input from Arduino pin 2 and store the read value into variable label </a:t>
            </a:r>
            <a:r>
              <a:rPr lang="en-GB" b="0" dirty="0" err="1">
                <a:solidFill>
                  <a:srgbClr val="00B050"/>
                </a:solidFill>
              </a:rPr>
              <a:t>read_input</a:t>
            </a:r>
            <a:r>
              <a:rPr lang="en-GB" b="0" dirty="0">
                <a:solidFill>
                  <a:srgbClr val="00B050"/>
                </a:solidFill>
              </a:rPr>
              <a:t> which only stores value of HIGH or LOW</a:t>
            </a:r>
            <a:r>
              <a:rPr lang="en-GB" b="0" dirty="0">
                <a:solidFill>
                  <a:schemeClr val="bg1"/>
                </a:solidFill>
              </a:rPr>
              <a:t>(</a:t>
            </a:r>
            <a:r>
              <a:rPr lang="en-GB" b="0" dirty="0">
                <a:solidFill>
                  <a:schemeClr val="bg1"/>
                </a:solidFill>
                <a:hlinkClick r:id="rId4"/>
              </a:rPr>
              <a:t>bool </a:t>
            </a:r>
            <a:r>
              <a:rPr lang="en-GB" b="0" dirty="0" err="1">
                <a:solidFill>
                  <a:schemeClr val="bg1"/>
                </a:solidFill>
                <a:hlinkClick r:id="rId4"/>
              </a:rPr>
              <a:t>data_type</a:t>
            </a:r>
            <a:r>
              <a:rPr lang="en-GB" b="0" dirty="0">
                <a:solidFill>
                  <a:schemeClr val="bg1"/>
                </a:solidFill>
              </a:rPr>
              <a:t>)</a:t>
            </a:r>
            <a:endParaRPr lang="en-IL" b="0" dirty="0">
              <a:solidFill>
                <a:schemeClr val="bg1"/>
              </a:solidFill>
            </a:endParaRPr>
          </a:p>
        </p:txBody>
      </p:sp>
      <p:sp>
        <p:nvSpPr>
          <p:cNvPr id="10" name="Text Placeholder 1">
            <a:extLst>
              <a:ext uri="{FF2B5EF4-FFF2-40B4-BE49-F238E27FC236}">
                <a16:creationId xmlns:a16="http://schemas.microsoft.com/office/drawing/2014/main" id="{D2BB33A6-77CB-47C0-9C1E-4872DBFC6FD8}"/>
              </a:ext>
            </a:extLst>
          </p:cNvPr>
          <p:cNvSpPr txBox="1">
            <a:spLocks/>
          </p:cNvSpPr>
          <p:nvPr/>
        </p:nvSpPr>
        <p:spPr>
          <a:xfrm>
            <a:off x="6169023" y="5509542"/>
            <a:ext cx="5613847" cy="913292"/>
          </a:xfrm>
          <a:prstGeom prst="rect">
            <a:avLst/>
          </a:prstGeom>
          <a:solidFill>
            <a:schemeClr val="tx1"/>
          </a:solidFill>
          <a:ln>
            <a:solidFill>
              <a:schemeClr val="bg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2000" b="0" dirty="0">
                <a:solidFill>
                  <a:srgbClr val="00B050"/>
                </a:solidFill>
              </a:rPr>
              <a:t>Program write blink LED on Arduino board (label as “L”) every 500msec (50% duty cycle)</a:t>
            </a:r>
            <a:endParaRPr lang="en-IL" sz="2000" b="0" dirty="0">
              <a:solidFill>
                <a:schemeClr val="bg1"/>
              </a:solidFill>
            </a:endParaRPr>
          </a:p>
        </p:txBody>
      </p:sp>
    </p:spTree>
    <p:extLst>
      <p:ext uri="{BB962C8B-B14F-4D97-AF65-F5344CB8AC3E}">
        <p14:creationId xmlns:p14="http://schemas.microsoft.com/office/powerpoint/2010/main" val="282212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0" y="1"/>
            <a:ext cx="12192000" cy="920620"/>
          </a:xfrm>
          <a:solidFill>
            <a:schemeClr val="tx1">
              <a:alpha val="80000"/>
            </a:schemeClr>
          </a:solidFill>
        </p:spPr>
        <p:txBody>
          <a:bodyPr/>
          <a:lstStyle/>
          <a:p>
            <a:pPr algn="ctr"/>
            <a:r>
              <a:rPr lang="en-GB" dirty="0">
                <a:solidFill>
                  <a:schemeClr val="bg1"/>
                </a:solidFill>
              </a:rPr>
              <a:t>Switch Debounce</a:t>
            </a:r>
            <a:endParaRPr lang="en-IL" dirty="0">
              <a:solidFill>
                <a:schemeClr val="bg1"/>
              </a:solidFill>
            </a:endParaRPr>
          </a:p>
        </p:txBody>
      </p:sp>
      <p:sp>
        <p:nvSpPr>
          <p:cNvPr id="6" name="TextBox 5">
            <a:extLst>
              <a:ext uri="{FF2B5EF4-FFF2-40B4-BE49-F238E27FC236}">
                <a16:creationId xmlns:a16="http://schemas.microsoft.com/office/drawing/2014/main" id="{CC52CB9C-B3A9-4842-B75B-86EADA40B835}"/>
              </a:ext>
            </a:extLst>
          </p:cNvPr>
          <p:cNvSpPr txBox="1"/>
          <p:nvPr/>
        </p:nvSpPr>
        <p:spPr>
          <a:xfrm>
            <a:off x="9539943" y="6483170"/>
            <a:ext cx="2837622" cy="369332"/>
          </a:xfrm>
          <a:prstGeom prst="rect">
            <a:avLst/>
          </a:prstGeom>
          <a:noFill/>
        </p:spPr>
        <p:txBody>
          <a:bodyPr wrap="square" rtlCol="0">
            <a:spAutoFit/>
          </a:bodyPr>
          <a:lstStyle/>
          <a:p>
            <a:r>
              <a:rPr lang="en-GB" dirty="0">
                <a:solidFill>
                  <a:schemeClr val="bg1"/>
                </a:solidFill>
                <a:hlinkClick r:id="rId3" action="ppaction://hlinksldjump"/>
              </a:rPr>
              <a:t>Return to Table of Content</a:t>
            </a:r>
            <a:endParaRPr lang="en-IL" dirty="0">
              <a:solidFill>
                <a:schemeClr val="bg1"/>
              </a:solidFill>
            </a:endParaRPr>
          </a:p>
        </p:txBody>
      </p:sp>
      <p:sp>
        <p:nvSpPr>
          <p:cNvPr id="8" name="Content Placeholder 7">
            <a:extLst>
              <a:ext uri="{FF2B5EF4-FFF2-40B4-BE49-F238E27FC236}">
                <a16:creationId xmlns:a16="http://schemas.microsoft.com/office/drawing/2014/main" id="{E6B05609-AE3E-4653-807D-33AA4F858D53}"/>
              </a:ext>
            </a:extLst>
          </p:cNvPr>
          <p:cNvSpPr>
            <a:spLocks noGrp="1"/>
          </p:cNvSpPr>
          <p:nvPr>
            <p:ph idx="1"/>
          </p:nvPr>
        </p:nvSpPr>
        <p:spPr>
          <a:xfrm>
            <a:off x="3935" y="920620"/>
            <a:ext cx="4934243" cy="5937380"/>
          </a:xfrm>
          <a:solidFill>
            <a:schemeClr val="tx1">
              <a:alpha val="80000"/>
            </a:schemeClr>
          </a:solidFill>
        </p:spPr>
        <p:txBody>
          <a:bodyPr/>
          <a:lstStyle/>
          <a:p>
            <a:r>
              <a:rPr lang="en-GB" dirty="0">
                <a:solidFill>
                  <a:schemeClr val="bg1"/>
                </a:solidFill>
              </a:rPr>
              <a:t>Problems arises when you intend to do a counter that counts up every time button is pressed. Due to the noise, microcontroller detects multiple pressed when in actual, the button is pressed once.</a:t>
            </a:r>
          </a:p>
          <a:p>
            <a:r>
              <a:rPr lang="en-GB" dirty="0">
                <a:solidFill>
                  <a:schemeClr val="bg1"/>
                </a:solidFill>
              </a:rPr>
              <a:t>To solve these, one can do the following:</a:t>
            </a:r>
          </a:p>
          <a:p>
            <a:pPr lvl="1"/>
            <a:r>
              <a:rPr lang="en-GB" dirty="0">
                <a:solidFill>
                  <a:schemeClr val="bg1"/>
                </a:solidFill>
              </a:rPr>
              <a:t>By Software</a:t>
            </a:r>
          </a:p>
          <a:p>
            <a:pPr lvl="1"/>
            <a:r>
              <a:rPr lang="en-GB" dirty="0">
                <a:solidFill>
                  <a:schemeClr val="bg1"/>
                </a:solidFill>
              </a:rPr>
              <a:t>By Hardware</a:t>
            </a:r>
          </a:p>
          <a:p>
            <a:pPr marL="0" indent="0">
              <a:buNone/>
            </a:pPr>
            <a:r>
              <a:rPr lang="en-GB" dirty="0">
                <a:solidFill>
                  <a:schemeClr val="bg1"/>
                </a:solidFill>
              </a:rPr>
              <a:t>You can read more </a:t>
            </a:r>
            <a:r>
              <a:rPr lang="en-GB" dirty="0">
                <a:solidFill>
                  <a:schemeClr val="bg1"/>
                </a:solidFill>
                <a:hlinkClick r:id="rId4"/>
              </a:rPr>
              <a:t>here</a:t>
            </a:r>
            <a:r>
              <a:rPr lang="en-GB" dirty="0">
                <a:solidFill>
                  <a:schemeClr val="bg1"/>
                </a:solidFill>
              </a:rPr>
              <a:t> how this is done</a:t>
            </a:r>
            <a:endParaRPr lang="en-IL" dirty="0">
              <a:solidFill>
                <a:schemeClr val="bg1"/>
              </a:solidFill>
            </a:endParaRPr>
          </a:p>
        </p:txBody>
      </p:sp>
      <p:grpSp>
        <p:nvGrpSpPr>
          <p:cNvPr id="22" name="Group 21">
            <a:extLst>
              <a:ext uri="{FF2B5EF4-FFF2-40B4-BE49-F238E27FC236}">
                <a16:creationId xmlns:a16="http://schemas.microsoft.com/office/drawing/2014/main" id="{2BFB69D3-2982-4EAE-AFFB-0CC0A6D00C0F}"/>
              </a:ext>
            </a:extLst>
          </p:cNvPr>
          <p:cNvGrpSpPr/>
          <p:nvPr/>
        </p:nvGrpSpPr>
        <p:grpSpPr>
          <a:xfrm>
            <a:off x="4938179" y="920621"/>
            <a:ext cx="7253821" cy="5886579"/>
            <a:chOff x="4938179" y="920621"/>
            <a:chExt cx="7253821" cy="5664773"/>
          </a:xfrm>
        </p:grpSpPr>
        <p:pic>
          <p:nvPicPr>
            <p:cNvPr id="3" name="Picture 2" descr="A close up of a map&#10;&#10;Description automatically generated">
              <a:extLst>
                <a:ext uri="{FF2B5EF4-FFF2-40B4-BE49-F238E27FC236}">
                  <a16:creationId xmlns:a16="http://schemas.microsoft.com/office/drawing/2014/main" id="{D7E5D3B6-CB76-4AC5-BF7D-857E74A6D3A1}"/>
                </a:ext>
              </a:extLst>
            </p:cNvPr>
            <p:cNvPicPr>
              <a:picLocks noChangeAspect="1"/>
            </p:cNvPicPr>
            <p:nvPr/>
          </p:nvPicPr>
          <p:blipFill rotWithShape="1">
            <a:blip r:embed="rId5">
              <a:extLst>
                <a:ext uri="{28A0092B-C50C-407E-A947-70E740481C1C}">
                  <a14:useLocalDpi xmlns:a14="http://schemas.microsoft.com/office/drawing/2010/main" val="0"/>
                </a:ext>
              </a:extLst>
            </a:blip>
            <a:srcRect l="41018" b="-206"/>
            <a:stretch/>
          </p:blipFill>
          <p:spPr>
            <a:xfrm>
              <a:off x="4938179" y="920621"/>
              <a:ext cx="7253821" cy="5282581"/>
            </a:xfrm>
            <a:prstGeom prst="rect">
              <a:avLst/>
            </a:prstGeom>
          </p:spPr>
        </p:pic>
        <p:sp>
          <p:nvSpPr>
            <p:cNvPr id="9" name="Rectangle 8">
              <a:extLst>
                <a:ext uri="{FF2B5EF4-FFF2-40B4-BE49-F238E27FC236}">
                  <a16:creationId xmlns:a16="http://schemas.microsoft.com/office/drawing/2014/main" id="{5A30F1B1-98E7-4815-A1A5-C08F613984D7}"/>
                </a:ext>
              </a:extLst>
            </p:cNvPr>
            <p:cNvSpPr/>
            <p:nvPr/>
          </p:nvSpPr>
          <p:spPr>
            <a:xfrm>
              <a:off x="6903720" y="1007265"/>
              <a:ext cx="1535430" cy="764385"/>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moment button is pressed</a:t>
              </a:r>
              <a:endParaRPr lang="en-IL" dirty="0"/>
            </a:p>
          </p:txBody>
        </p:sp>
        <p:cxnSp>
          <p:nvCxnSpPr>
            <p:cNvPr id="11" name="Straight Arrow Connector 10">
              <a:extLst>
                <a:ext uri="{FF2B5EF4-FFF2-40B4-BE49-F238E27FC236}">
                  <a16:creationId xmlns:a16="http://schemas.microsoft.com/office/drawing/2014/main" id="{27594CCF-ECEC-4263-9D19-D785D575A021}"/>
                </a:ext>
              </a:extLst>
            </p:cNvPr>
            <p:cNvCxnSpPr>
              <a:cxnSpLocks/>
              <a:stCxn id="9" idx="2"/>
            </p:cNvCxnSpPr>
            <p:nvPr/>
          </p:nvCxnSpPr>
          <p:spPr>
            <a:xfrm>
              <a:off x="7671435" y="1771650"/>
              <a:ext cx="0" cy="4152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30C718-5C89-4F8C-B0DD-98284F45F616}"/>
                </a:ext>
              </a:extLst>
            </p:cNvPr>
            <p:cNvSpPr/>
            <p:nvPr/>
          </p:nvSpPr>
          <p:spPr>
            <a:xfrm>
              <a:off x="7797374" y="5821009"/>
              <a:ext cx="1535430" cy="764385"/>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Microcontroller detects multiple series of ONs and OFFs</a:t>
              </a:r>
              <a:endParaRPr lang="en-IL" sz="1200" dirty="0"/>
            </a:p>
          </p:txBody>
        </p:sp>
        <p:cxnSp>
          <p:nvCxnSpPr>
            <p:cNvPr id="17" name="Connector: Elbow 16">
              <a:extLst>
                <a:ext uri="{FF2B5EF4-FFF2-40B4-BE49-F238E27FC236}">
                  <a16:creationId xmlns:a16="http://schemas.microsoft.com/office/drawing/2014/main" id="{99257942-4517-4FD3-9B86-3290EBCE03C9}"/>
                </a:ext>
              </a:extLst>
            </p:cNvPr>
            <p:cNvCxnSpPr>
              <a:cxnSpLocks/>
              <a:stCxn id="15" idx="0"/>
            </p:cNvCxnSpPr>
            <p:nvPr/>
          </p:nvCxnSpPr>
          <p:spPr>
            <a:xfrm rot="16200000" flipV="1">
              <a:off x="8022395" y="5278315"/>
              <a:ext cx="191734" cy="89365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D1C5D06-E1DB-45CE-BB19-E05FD5318D1E}"/>
                </a:ext>
              </a:extLst>
            </p:cNvPr>
            <p:cNvCxnSpPr>
              <a:cxnSpLocks/>
              <a:stCxn id="15" idx="0"/>
            </p:cNvCxnSpPr>
            <p:nvPr/>
          </p:nvCxnSpPr>
          <p:spPr>
            <a:xfrm rot="5400000" flipH="1" flipV="1">
              <a:off x="8889646" y="5304718"/>
              <a:ext cx="191735" cy="84084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791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p:txBody>
          <a:bodyPr/>
          <a:lstStyle/>
          <a:p>
            <a:pPr algn="ctr"/>
            <a:r>
              <a:rPr lang="en-GB" dirty="0">
                <a:solidFill>
                  <a:schemeClr val="bg1"/>
                </a:solidFill>
              </a:rPr>
              <a:t>Recap - Analog Output/Input</a:t>
            </a:r>
            <a:endParaRPr lang="en-IL" dirty="0">
              <a:solidFill>
                <a:schemeClr val="bg1"/>
              </a:solidFill>
            </a:endParaRPr>
          </a:p>
        </p:txBody>
      </p:sp>
      <p:sp>
        <p:nvSpPr>
          <p:cNvPr id="5" name="Content Placeholder 4">
            <a:extLst>
              <a:ext uri="{FF2B5EF4-FFF2-40B4-BE49-F238E27FC236}">
                <a16:creationId xmlns:a16="http://schemas.microsoft.com/office/drawing/2014/main" id="{9B0E4A9F-82C7-4D4C-B120-1077330B8E42}"/>
              </a:ext>
            </a:extLst>
          </p:cNvPr>
          <p:cNvSpPr>
            <a:spLocks noGrp="1"/>
          </p:cNvSpPr>
          <p:nvPr>
            <p:ph idx="1"/>
          </p:nvPr>
        </p:nvSpPr>
        <p:spPr>
          <a:xfrm>
            <a:off x="838200" y="1580148"/>
            <a:ext cx="10515600" cy="4661092"/>
          </a:xfrm>
          <a:solidFill>
            <a:schemeClr val="tx1">
              <a:alpha val="80000"/>
            </a:schemeClr>
          </a:solidFill>
        </p:spPr>
        <p:txBody>
          <a:bodyPr>
            <a:normAutofit/>
          </a:bodyPr>
          <a:lstStyle/>
          <a:p>
            <a:pPr>
              <a:buFont typeface="Courier New" panose="02070309020205020404" pitchFamily="49" charset="0"/>
              <a:buChar char="o"/>
            </a:pPr>
            <a:r>
              <a:rPr lang="en-GB" dirty="0">
                <a:solidFill>
                  <a:schemeClr val="bg1"/>
                </a:solidFill>
              </a:rPr>
              <a:t>Step up:</a:t>
            </a:r>
          </a:p>
          <a:p>
            <a:pPr lvl="1">
              <a:buFont typeface="Courier New" panose="02070309020205020404" pitchFamily="49" charset="0"/>
              <a:buChar char="o"/>
            </a:pPr>
            <a:r>
              <a:rPr lang="en-GB" dirty="0">
                <a:solidFill>
                  <a:schemeClr val="bg1"/>
                </a:solidFill>
              </a:rPr>
              <a:t>Initialize pin =&gt; Set the </a:t>
            </a:r>
            <a:r>
              <a:rPr lang="en-GB" dirty="0" err="1">
                <a:solidFill>
                  <a:srgbClr val="FFFF00"/>
                </a:solidFill>
              </a:rPr>
              <a:t>pinMode</a:t>
            </a:r>
            <a:r>
              <a:rPr lang="en-GB" dirty="0">
                <a:solidFill>
                  <a:srgbClr val="FFFF00"/>
                </a:solidFill>
              </a:rPr>
              <a:t>(pin, mode);</a:t>
            </a:r>
          </a:p>
          <a:p>
            <a:pPr lvl="2">
              <a:buFont typeface="Courier New" panose="02070309020205020404" pitchFamily="49" charset="0"/>
              <a:buChar char="o"/>
            </a:pPr>
            <a:r>
              <a:rPr lang="en-GB" dirty="0">
                <a:solidFill>
                  <a:srgbClr val="FFFF00"/>
                </a:solidFill>
              </a:rPr>
              <a:t>pin</a:t>
            </a:r>
            <a:r>
              <a:rPr lang="en-GB" dirty="0">
                <a:solidFill>
                  <a:schemeClr val="bg1"/>
                </a:solidFill>
              </a:rPr>
              <a:t> refers to the selected Arduino pin number</a:t>
            </a:r>
          </a:p>
          <a:p>
            <a:pPr lvl="2">
              <a:buFont typeface="Courier New" panose="02070309020205020404" pitchFamily="49" charset="0"/>
              <a:buChar char="o"/>
            </a:pPr>
            <a:r>
              <a:rPr lang="en-GB" dirty="0">
                <a:solidFill>
                  <a:srgbClr val="FFFF00"/>
                </a:solidFill>
              </a:rPr>
              <a:t>mode</a:t>
            </a:r>
            <a:r>
              <a:rPr lang="en-GB" dirty="0">
                <a:solidFill>
                  <a:schemeClr val="bg1"/>
                </a:solidFill>
              </a:rPr>
              <a:t> refers to digital pin mode [</a:t>
            </a:r>
            <a:r>
              <a:rPr lang="en-GB" dirty="0">
                <a:solidFill>
                  <a:srgbClr val="FFFF00"/>
                </a:solidFill>
              </a:rPr>
              <a:t>INPUT, INPUT_PULLUP or OUTPUT</a:t>
            </a:r>
            <a:r>
              <a:rPr lang="en-GB" dirty="0">
                <a:solidFill>
                  <a:schemeClr val="bg1"/>
                </a:solidFill>
              </a:rPr>
              <a:t>]</a:t>
            </a:r>
          </a:p>
          <a:p>
            <a:pPr lvl="3">
              <a:buFont typeface="Courier New" panose="02070309020205020404" pitchFamily="49" charset="0"/>
              <a:buChar char="o"/>
            </a:pPr>
            <a:r>
              <a:rPr lang="en-GB" dirty="0">
                <a:solidFill>
                  <a:srgbClr val="FFFF00"/>
                </a:solidFill>
              </a:rPr>
              <a:t>INPUT_PULLUP </a:t>
            </a:r>
            <a:r>
              <a:rPr lang="en-GB" dirty="0">
                <a:solidFill>
                  <a:schemeClr val="bg1"/>
                </a:solidFill>
              </a:rPr>
              <a:t>is used when no resistor is connected with the input pin. However, do note that different microcontroller have different pullup resistor values (</a:t>
            </a:r>
            <a:r>
              <a:rPr lang="en-GB" dirty="0">
                <a:solidFill>
                  <a:schemeClr val="bg1"/>
                </a:solidFill>
                <a:hlinkClick r:id="rId3"/>
              </a:rPr>
              <a:t>Link</a:t>
            </a:r>
            <a:r>
              <a:rPr lang="en-GB" dirty="0">
                <a:solidFill>
                  <a:schemeClr val="bg1"/>
                </a:solidFill>
              </a:rPr>
              <a:t>)</a:t>
            </a:r>
          </a:p>
          <a:p>
            <a:pPr lvl="1">
              <a:buFont typeface="Courier New" panose="02070309020205020404" pitchFamily="49" charset="0"/>
              <a:buChar char="o"/>
            </a:pPr>
            <a:r>
              <a:rPr lang="en-GB" dirty="0">
                <a:solidFill>
                  <a:schemeClr val="bg1"/>
                </a:solidFill>
              </a:rPr>
              <a:t>Analog Output [ </a:t>
            </a:r>
            <a:r>
              <a:rPr lang="en-GB" dirty="0" err="1">
                <a:solidFill>
                  <a:srgbClr val="FFFF00"/>
                </a:solidFill>
              </a:rPr>
              <a:t>pinMode</a:t>
            </a:r>
            <a:r>
              <a:rPr lang="en-GB" dirty="0">
                <a:solidFill>
                  <a:srgbClr val="FFFF00"/>
                </a:solidFill>
              </a:rPr>
              <a:t>(pin, OUTPUT) </a:t>
            </a:r>
            <a:r>
              <a:rPr lang="en-GB" dirty="0">
                <a:solidFill>
                  <a:schemeClr val="bg1"/>
                </a:solidFill>
              </a:rPr>
              <a:t>] =&gt; </a:t>
            </a:r>
            <a:r>
              <a:rPr lang="en-GB" dirty="0" err="1">
                <a:solidFill>
                  <a:srgbClr val="00B050"/>
                </a:solidFill>
              </a:rPr>
              <a:t>analogWrite</a:t>
            </a:r>
            <a:r>
              <a:rPr lang="en-GB" dirty="0">
                <a:solidFill>
                  <a:srgbClr val="00B050"/>
                </a:solidFill>
              </a:rPr>
              <a:t>(pin, value); </a:t>
            </a:r>
          </a:p>
          <a:p>
            <a:pPr lvl="2">
              <a:buFont typeface="Courier New" panose="02070309020205020404" pitchFamily="49" charset="0"/>
              <a:buChar char="o"/>
            </a:pPr>
            <a:r>
              <a:rPr lang="en-GB" dirty="0">
                <a:solidFill>
                  <a:srgbClr val="00B050"/>
                </a:solidFill>
              </a:rPr>
              <a:t>pin</a:t>
            </a:r>
            <a:r>
              <a:rPr lang="en-GB" dirty="0">
                <a:solidFill>
                  <a:schemeClr val="bg1"/>
                </a:solidFill>
              </a:rPr>
              <a:t> refers to the selected Arduino pin to write the output value</a:t>
            </a:r>
          </a:p>
          <a:p>
            <a:pPr lvl="2">
              <a:buFont typeface="Courier New" panose="02070309020205020404" pitchFamily="49" charset="0"/>
              <a:buChar char="o"/>
            </a:pPr>
            <a:r>
              <a:rPr lang="en-GB" dirty="0">
                <a:solidFill>
                  <a:srgbClr val="00B050"/>
                </a:solidFill>
              </a:rPr>
              <a:t>value</a:t>
            </a:r>
            <a:r>
              <a:rPr lang="en-GB" dirty="0">
                <a:solidFill>
                  <a:schemeClr val="bg1"/>
                </a:solidFill>
              </a:rPr>
              <a:t> refers the digital value to write to the pin [</a:t>
            </a:r>
            <a:r>
              <a:rPr lang="en-GB" dirty="0">
                <a:solidFill>
                  <a:srgbClr val="00B050"/>
                </a:solidFill>
              </a:rPr>
              <a:t>0 to 255</a:t>
            </a:r>
            <a:r>
              <a:rPr lang="en-GB" dirty="0">
                <a:solidFill>
                  <a:schemeClr val="bg1"/>
                </a:solidFill>
              </a:rPr>
              <a:t>] (</a:t>
            </a:r>
            <a:r>
              <a:rPr lang="en-GB" dirty="0">
                <a:solidFill>
                  <a:schemeClr val="bg1"/>
                </a:solidFill>
                <a:hlinkClick r:id="rId4"/>
              </a:rPr>
              <a:t>Link</a:t>
            </a:r>
            <a:r>
              <a:rPr lang="en-GB" dirty="0">
                <a:solidFill>
                  <a:schemeClr val="bg1"/>
                </a:solidFill>
              </a:rPr>
              <a:t>)</a:t>
            </a:r>
          </a:p>
          <a:p>
            <a:pPr lvl="3">
              <a:buFont typeface="Courier New" panose="02070309020205020404" pitchFamily="49" charset="0"/>
              <a:buChar char="o"/>
            </a:pPr>
            <a:r>
              <a:rPr lang="en-GB" dirty="0">
                <a:solidFill>
                  <a:schemeClr val="bg1"/>
                </a:solidFill>
                <a:highlight>
                  <a:srgbClr val="008000"/>
                </a:highlight>
              </a:rPr>
              <a:t>PWM Duty cycle formula= (value/255) * 100%</a:t>
            </a:r>
            <a:r>
              <a:rPr lang="en-GB" dirty="0">
                <a:solidFill>
                  <a:srgbClr val="00B050"/>
                </a:solidFill>
              </a:rPr>
              <a:t> </a:t>
            </a:r>
            <a:r>
              <a:rPr lang="en-GB" dirty="0">
                <a:solidFill>
                  <a:schemeClr val="bg1"/>
                </a:solidFill>
              </a:rPr>
              <a:t>(</a:t>
            </a:r>
            <a:r>
              <a:rPr lang="en-GB" dirty="0">
                <a:solidFill>
                  <a:schemeClr val="bg1"/>
                </a:solidFill>
                <a:hlinkClick r:id="rId5"/>
              </a:rPr>
              <a:t>PWM</a:t>
            </a:r>
            <a:r>
              <a:rPr lang="en-GB" dirty="0">
                <a:solidFill>
                  <a:schemeClr val="bg1"/>
                </a:solidFill>
              </a:rPr>
              <a:t>)</a:t>
            </a:r>
          </a:p>
          <a:p>
            <a:pPr lvl="1">
              <a:buFont typeface="Courier New" panose="02070309020205020404" pitchFamily="49" charset="0"/>
              <a:buChar char="o"/>
            </a:pPr>
            <a:r>
              <a:rPr lang="en-GB" dirty="0">
                <a:solidFill>
                  <a:schemeClr val="bg1"/>
                </a:solidFill>
              </a:rPr>
              <a:t>Analog Input [ </a:t>
            </a:r>
            <a:r>
              <a:rPr lang="en-GB" dirty="0" err="1">
                <a:solidFill>
                  <a:srgbClr val="FFFF00"/>
                </a:solidFill>
              </a:rPr>
              <a:t>pinMode</a:t>
            </a:r>
            <a:r>
              <a:rPr lang="en-GB" dirty="0">
                <a:solidFill>
                  <a:srgbClr val="FFFF00"/>
                </a:solidFill>
              </a:rPr>
              <a:t>(pin, INPUT) </a:t>
            </a:r>
            <a:r>
              <a:rPr lang="en-GB" dirty="0">
                <a:solidFill>
                  <a:schemeClr val="bg1"/>
                </a:solidFill>
              </a:rPr>
              <a:t>] =&gt; </a:t>
            </a:r>
            <a:r>
              <a:rPr lang="en-GB" dirty="0" err="1">
                <a:solidFill>
                  <a:schemeClr val="accent2">
                    <a:lumMod val="75000"/>
                  </a:schemeClr>
                </a:solidFill>
              </a:rPr>
              <a:t>analogRead</a:t>
            </a:r>
            <a:r>
              <a:rPr lang="en-GB" dirty="0">
                <a:solidFill>
                  <a:schemeClr val="accent2">
                    <a:lumMod val="75000"/>
                  </a:schemeClr>
                </a:solidFill>
              </a:rPr>
              <a:t>(pin);</a:t>
            </a:r>
          </a:p>
          <a:p>
            <a:pPr lvl="2">
              <a:buFont typeface="Courier New" panose="02070309020205020404" pitchFamily="49" charset="0"/>
              <a:buChar char="o"/>
            </a:pPr>
            <a:r>
              <a:rPr lang="en-GB" dirty="0">
                <a:solidFill>
                  <a:schemeClr val="accent2">
                    <a:lumMod val="75000"/>
                  </a:schemeClr>
                </a:solidFill>
              </a:rPr>
              <a:t>pin</a:t>
            </a:r>
            <a:r>
              <a:rPr lang="en-GB" dirty="0">
                <a:solidFill>
                  <a:schemeClr val="bg1"/>
                </a:solidFill>
              </a:rPr>
              <a:t> refers to the selected Arduino pin to read the input value</a:t>
            </a:r>
          </a:p>
          <a:p>
            <a:pPr lvl="3">
              <a:buFont typeface="Courier New" panose="02070309020205020404" pitchFamily="49" charset="0"/>
              <a:buChar char="o"/>
            </a:pPr>
            <a:r>
              <a:rPr lang="en-GB" dirty="0">
                <a:solidFill>
                  <a:schemeClr val="bg1"/>
                </a:solidFill>
              </a:rPr>
              <a:t>Input value range from </a:t>
            </a:r>
            <a:r>
              <a:rPr lang="en-GB" dirty="0">
                <a:solidFill>
                  <a:schemeClr val="accent2">
                    <a:lumMod val="75000"/>
                  </a:schemeClr>
                </a:solidFill>
              </a:rPr>
              <a:t>0 to 1023</a:t>
            </a:r>
            <a:r>
              <a:rPr lang="en-GB" dirty="0">
                <a:solidFill>
                  <a:schemeClr val="bg1"/>
                </a:solidFill>
              </a:rPr>
              <a:t>(</a:t>
            </a:r>
            <a:r>
              <a:rPr lang="en-GB" dirty="0">
                <a:solidFill>
                  <a:schemeClr val="bg1"/>
                </a:solidFill>
                <a:hlinkClick r:id="rId6"/>
              </a:rPr>
              <a:t>Link</a:t>
            </a:r>
            <a:r>
              <a:rPr lang="en-GB" dirty="0">
                <a:solidFill>
                  <a:schemeClr val="bg1"/>
                </a:solidFill>
              </a:rPr>
              <a:t>)</a:t>
            </a:r>
          </a:p>
        </p:txBody>
      </p:sp>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r>
              <a:rPr lang="en-GB" dirty="0">
                <a:solidFill>
                  <a:schemeClr val="bg1"/>
                </a:solidFill>
                <a:hlinkClick r:id="rId7" action="ppaction://hlinksldjump"/>
              </a:rPr>
              <a:t>Return to Table of Content</a:t>
            </a:r>
            <a:endParaRPr lang="en-IL" dirty="0">
              <a:solidFill>
                <a:schemeClr val="bg1"/>
              </a:solidFill>
            </a:endParaRPr>
          </a:p>
        </p:txBody>
      </p:sp>
    </p:spTree>
    <p:extLst>
      <p:ext uri="{BB962C8B-B14F-4D97-AF65-F5344CB8AC3E}">
        <p14:creationId xmlns:p14="http://schemas.microsoft.com/office/powerpoint/2010/main" val="21167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383726" y="365126"/>
            <a:ext cx="11399144" cy="913292"/>
          </a:xfrm>
        </p:spPr>
        <p:txBody>
          <a:bodyPr/>
          <a:lstStyle/>
          <a:p>
            <a:pPr algn="ctr"/>
            <a:r>
              <a:rPr lang="en-GB" dirty="0">
                <a:solidFill>
                  <a:schemeClr val="bg1"/>
                </a:solidFill>
              </a:rPr>
              <a:t>Example</a:t>
            </a:r>
            <a:endParaRPr lang="en-IL" dirty="0">
              <a:solidFill>
                <a:schemeClr val="bg1"/>
              </a:solidFill>
            </a:endParaRPr>
          </a:p>
        </p:txBody>
      </p:sp>
      <p:sp>
        <p:nvSpPr>
          <p:cNvPr id="2" name="Text Placeholder 1">
            <a:extLst>
              <a:ext uri="{FF2B5EF4-FFF2-40B4-BE49-F238E27FC236}">
                <a16:creationId xmlns:a16="http://schemas.microsoft.com/office/drawing/2014/main" id="{8FCB15D5-56E2-4390-98BA-D56B501AEDEC}"/>
              </a:ext>
            </a:extLst>
          </p:cNvPr>
          <p:cNvSpPr>
            <a:spLocks noGrp="1"/>
          </p:cNvSpPr>
          <p:nvPr>
            <p:ph type="body" idx="1"/>
          </p:nvPr>
        </p:nvSpPr>
        <p:spPr>
          <a:xfrm>
            <a:off x="383728" y="1278418"/>
            <a:ext cx="5613847" cy="546536"/>
          </a:xfrm>
          <a:solidFill>
            <a:schemeClr val="tx1"/>
          </a:solidFill>
          <a:ln>
            <a:solidFill>
              <a:schemeClr val="bg1"/>
            </a:solidFill>
          </a:ln>
        </p:spPr>
        <p:txBody>
          <a:bodyPr anchor="ctr"/>
          <a:lstStyle/>
          <a:p>
            <a:pPr algn="ctr"/>
            <a:r>
              <a:rPr lang="en-GB" dirty="0">
                <a:solidFill>
                  <a:schemeClr val="bg1"/>
                </a:solidFill>
              </a:rPr>
              <a:t>INPUT</a:t>
            </a:r>
            <a:endParaRPr lang="en-IL" dirty="0">
              <a:solidFill>
                <a:schemeClr val="bg1"/>
              </a:solidFill>
            </a:endParaRPr>
          </a:p>
        </p:txBody>
      </p:sp>
      <p:sp>
        <p:nvSpPr>
          <p:cNvPr id="3" name="Content Placeholder 2">
            <a:extLst>
              <a:ext uri="{FF2B5EF4-FFF2-40B4-BE49-F238E27FC236}">
                <a16:creationId xmlns:a16="http://schemas.microsoft.com/office/drawing/2014/main" id="{0CD4B805-401F-4751-9C8E-5EB119A2195D}"/>
              </a:ext>
            </a:extLst>
          </p:cNvPr>
          <p:cNvSpPr>
            <a:spLocks noGrp="1"/>
          </p:cNvSpPr>
          <p:nvPr>
            <p:ph sz="half" idx="2"/>
          </p:nvPr>
        </p:nvSpPr>
        <p:spPr>
          <a:xfrm>
            <a:off x="383726" y="1826168"/>
            <a:ext cx="5610671" cy="3683373"/>
          </a:xfrm>
          <a:solidFill>
            <a:schemeClr val="tx1"/>
          </a:solidFill>
          <a:ln>
            <a:solidFill>
              <a:schemeClr val="bg1"/>
            </a:solidFill>
          </a:ln>
        </p:spPr>
        <p:txBody>
          <a:bodyPr>
            <a:normAutofit fontScale="70000" lnSpcReduction="20000"/>
          </a:bodyPr>
          <a:lstStyle/>
          <a:p>
            <a:pPr marL="0" indent="0">
              <a:buNone/>
            </a:pPr>
            <a:r>
              <a:rPr lang="en-GB" sz="2000" dirty="0">
                <a:solidFill>
                  <a:srgbClr val="00B050"/>
                </a:solidFill>
              </a:rPr>
              <a:t>//POTENTIOMETER = Arduino pin A0</a:t>
            </a:r>
            <a:endParaRPr lang="en-GB" sz="2000" dirty="0">
              <a:solidFill>
                <a:srgbClr val="7030A0"/>
              </a:solidFill>
            </a:endParaRPr>
          </a:p>
          <a:p>
            <a:pPr marL="0" indent="0">
              <a:buNone/>
            </a:pPr>
            <a:r>
              <a:rPr lang="en-GB" sz="2000" dirty="0">
                <a:solidFill>
                  <a:srgbClr val="7030A0"/>
                </a:solidFill>
              </a:rPr>
              <a:t>#define </a:t>
            </a:r>
            <a:r>
              <a:rPr lang="en-GB" sz="2000" dirty="0">
                <a:solidFill>
                  <a:srgbClr val="0070C0"/>
                </a:solidFill>
              </a:rPr>
              <a:t>POTENTIOMETER </a:t>
            </a:r>
            <a:r>
              <a:rPr lang="en-GB" sz="2000" dirty="0">
                <a:solidFill>
                  <a:srgbClr val="92D050"/>
                </a:solidFill>
              </a:rPr>
              <a:t>A0</a:t>
            </a:r>
            <a:r>
              <a:rPr lang="en-GB" sz="2000" dirty="0">
                <a:solidFill>
                  <a:schemeClr val="bg1"/>
                </a:solidFill>
              </a:rPr>
              <a:t> </a:t>
            </a:r>
          </a:p>
          <a:p>
            <a:pPr marL="0" indent="0">
              <a:buNone/>
            </a:pPr>
            <a:endParaRPr lang="en-GB" sz="2000" dirty="0">
              <a:solidFill>
                <a:srgbClr val="0070C0"/>
              </a:solidFill>
            </a:endParaRPr>
          </a:p>
          <a:p>
            <a:pPr marL="0" indent="0">
              <a:buNone/>
            </a:pPr>
            <a:r>
              <a:rPr lang="en-GB" sz="2000" dirty="0">
                <a:solidFill>
                  <a:srgbClr val="0070C0"/>
                </a:solidFill>
              </a:rPr>
              <a:t>void</a:t>
            </a:r>
            <a:r>
              <a:rPr lang="en-GB" sz="2000" dirty="0">
                <a:solidFill>
                  <a:schemeClr val="bg1"/>
                </a:solidFill>
              </a:rPr>
              <a:t> </a:t>
            </a:r>
            <a:r>
              <a:rPr lang="en-GB" sz="2000" dirty="0">
                <a:solidFill>
                  <a:srgbClr val="FFFF00"/>
                </a:solidFill>
              </a:rPr>
              <a:t>setup</a:t>
            </a:r>
            <a:r>
              <a:rPr lang="en-GB" sz="2000" dirty="0">
                <a:solidFill>
                  <a:schemeClr val="bg1"/>
                </a:solidFill>
              </a:rPr>
              <a:t>(){</a:t>
            </a:r>
          </a:p>
          <a:p>
            <a:pPr marL="0" indent="0">
              <a:buNone/>
            </a:pPr>
            <a:r>
              <a:rPr lang="en-GB" sz="2000" dirty="0">
                <a:solidFill>
                  <a:schemeClr val="bg1"/>
                </a:solidFill>
              </a:rPr>
              <a:t>  </a:t>
            </a:r>
            <a:r>
              <a:rPr lang="en-GB" sz="2000" dirty="0" err="1">
                <a:solidFill>
                  <a:srgbClr val="FFFF00"/>
                </a:solidFill>
              </a:rPr>
              <a:t>pinMode</a:t>
            </a:r>
            <a:r>
              <a:rPr lang="en-GB" sz="2000" dirty="0">
                <a:solidFill>
                  <a:schemeClr val="bg1"/>
                </a:solidFill>
              </a:rPr>
              <a:t>(POTENTIOMETER, INPUT);</a:t>
            </a:r>
          </a:p>
          <a:p>
            <a:pPr marL="0" indent="0">
              <a:buNone/>
            </a:pPr>
            <a:r>
              <a:rPr lang="en-GB" sz="2000" dirty="0">
                <a:solidFill>
                  <a:schemeClr val="bg1"/>
                </a:solidFill>
              </a:rPr>
              <a:t>}</a:t>
            </a:r>
          </a:p>
          <a:p>
            <a:pPr marL="0" indent="0">
              <a:buNone/>
            </a:pPr>
            <a:endParaRPr lang="en-GB" sz="2000" dirty="0">
              <a:solidFill>
                <a:schemeClr val="bg1"/>
              </a:solidFill>
            </a:endParaRPr>
          </a:p>
          <a:p>
            <a:pPr marL="0" indent="0">
              <a:buNone/>
            </a:pPr>
            <a:r>
              <a:rPr lang="en-GB" sz="2000" dirty="0">
                <a:solidFill>
                  <a:srgbClr val="0070C0"/>
                </a:solidFill>
              </a:rPr>
              <a:t>void</a:t>
            </a:r>
            <a:r>
              <a:rPr lang="en-GB" sz="2000" dirty="0">
                <a:solidFill>
                  <a:schemeClr val="bg1"/>
                </a:solidFill>
              </a:rPr>
              <a:t> </a:t>
            </a:r>
            <a:r>
              <a:rPr lang="en-GB" sz="2000" dirty="0">
                <a:solidFill>
                  <a:srgbClr val="FFFF00"/>
                </a:solidFill>
              </a:rPr>
              <a:t>loop</a:t>
            </a:r>
            <a:r>
              <a:rPr lang="en-GB" sz="2000" dirty="0">
                <a:solidFill>
                  <a:schemeClr val="bg1"/>
                </a:solidFill>
              </a:rPr>
              <a:t>(){</a:t>
            </a:r>
          </a:p>
          <a:p>
            <a:pPr marL="0" indent="0">
              <a:buNone/>
            </a:pPr>
            <a:r>
              <a:rPr lang="en-GB" sz="2000" dirty="0">
                <a:solidFill>
                  <a:schemeClr val="bg1"/>
                </a:solidFill>
              </a:rPr>
              <a:t>  </a:t>
            </a:r>
            <a:r>
              <a:rPr lang="en-GB" sz="2000" dirty="0">
                <a:solidFill>
                  <a:srgbClr val="0070C0"/>
                </a:solidFill>
              </a:rPr>
              <a:t>int</a:t>
            </a:r>
            <a:r>
              <a:rPr lang="en-GB" sz="2000" dirty="0">
                <a:solidFill>
                  <a:schemeClr val="bg1"/>
                </a:solidFill>
              </a:rPr>
              <a:t> </a:t>
            </a:r>
            <a:r>
              <a:rPr lang="en-GB" sz="2000" dirty="0" err="1">
                <a:solidFill>
                  <a:schemeClr val="bg1"/>
                </a:solidFill>
              </a:rPr>
              <a:t>analog_value</a:t>
            </a:r>
            <a:r>
              <a:rPr lang="en-GB" sz="2000" dirty="0">
                <a:solidFill>
                  <a:schemeClr val="bg1"/>
                </a:solidFill>
              </a:rPr>
              <a:t> = </a:t>
            </a:r>
            <a:r>
              <a:rPr lang="en-GB" sz="2000" dirty="0" err="1">
                <a:solidFill>
                  <a:srgbClr val="FFFF00"/>
                </a:solidFill>
              </a:rPr>
              <a:t>analogRead</a:t>
            </a:r>
            <a:r>
              <a:rPr lang="en-GB" sz="2000" dirty="0">
                <a:solidFill>
                  <a:schemeClr val="bg1"/>
                </a:solidFill>
              </a:rPr>
              <a:t>(POTENTIOMETER);</a:t>
            </a:r>
          </a:p>
          <a:p>
            <a:pPr marL="0" indent="0">
              <a:buNone/>
            </a:pPr>
            <a:r>
              <a:rPr lang="en-GB" sz="2000" dirty="0">
                <a:solidFill>
                  <a:schemeClr val="bg1"/>
                </a:solidFill>
              </a:rPr>
              <a:t>}</a:t>
            </a:r>
            <a:endParaRPr lang="en-IL" sz="2000" dirty="0">
              <a:solidFill>
                <a:schemeClr val="bg1"/>
              </a:solidFill>
            </a:endParaRPr>
          </a:p>
        </p:txBody>
      </p:sp>
      <p:sp>
        <p:nvSpPr>
          <p:cNvPr id="7" name="Text Placeholder 6">
            <a:extLst>
              <a:ext uri="{FF2B5EF4-FFF2-40B4-BE49-F238E27FC236}">
                <a16:creationId xmlns:a16="http://schemas.microsoft.com/office/drawing/2014/main" id="{B9AA2176-6B8C-4B10-98F5-00184EFF45FC}"/>
              </a:ext>
            </a:extLst>
          </p:cNvPr>
          <p:cNvSpPr>
            <a:spLocks noGrp="1"/>
          </p:cNvSpPr>
          <p:nvPr>
            <p:ph type="body" sz="quarter" idx="3"/>
          </p:nvPr>
        </p:nvSpPr>
        <p:spPr>
          <a:xfrm>
            <a:off x="6172199" y="1278418"/>
            <a:ext cx="5610671" cy="546536"/>
          </a:xfrm>
          <a:solidFill>
            <a:schemeClr val="tx1"/>
          </a:solidFill>
          <a:ln>
            <a:solidFill>
              <a:schemeClr val="bg1"/>
            </a:solidFill>
          </a:ln>
        </p:spPr>
        <p:txBody>
          <a:bodyPr anchor="ctr"/>
          <a:lstStyle/>
          <a:p>
            <a:pPr algn="ctr"/>
            <a:r>
              <a:rPr lang="en-GB" dirty="0">
                <a:solidFill>
                  <a:schemeClr val="bg1"/>
                </a:solidFill>
              </a:rPr>
              <a:t>OUTPUT</a:t>
            </a:r>
            <a:endParaRPr lang="en-IL" dirty="0">
              <a:solidFill>
                <a:schemeClr val="bg1"/>
              </a:solidFill>
            </a:endParaRPr>
          </a:p>
        </p:txBody>
      </p:sp>
      <p:sp>
        <p:nvSpPr>
          <p:cNvPr id="8" name="Content Placeholder 7">
            <a:extLst>
              <a:ext uri="{FF2B5EF4-FFF2-40B4-BE49-F238E27FC236}">
                <a16:creationId xmlns:a16="http://schemas.microsoft.com/office/drawing/2014/main" id="{C29AAC9A-243F-44AC-9259-28058B8D2171}"/>
              </a:ext>
            </a:extLst>
          </p:cNvPr>
          <p:cNvSpPr>
            <a:spLocks noGrp="1"/>
          </p:cNvSpPr>
          <p:nvPr>
            <p:ph sz="quarter" idx="4"/>
          </p:nvPr>
        </p:nvSpPr>
        <p:spPr>
          <a:xfrm>
            <a:off x="6172198" y="1824954"/>
            <a:ext cx="5610672" cy="3684588"/>
          </a:xfrm>
          <a:solidFill>
            <a:schemeClr val="tx1"/>
          </a:solidFill>
          <a:ln>
            <a:solidFill>
              <a:schemeClr val="bg1"/>
            </a:solidFill>
          </a:ln>
        </p:spPr>
        <p:txBody>
          <a:bodyPr>
            <a:normAutofit fontScale="70000" lnSpcReduction="20000"/>
          </a:bodyPr>
          <a:lstStyle/>
          <a:p>
            <a:pPr marL="0" indent="0">
              <a:buNone/>
            </a:pPr>
            <a:r>
              <a:rPr lang="en-GB" sz="2000" dirty="0">
                <a:solidFill>
                  <a:srgbClr val="00B050"/>
                </a:solidFill>
              </a:rPr>
              <a:t>//OUTPUT_PIN = Arduino pin 9 </a:t>
            </a:r>
          </a:p>
          <a:p>
            <a:pPr marL="0" indent="0">
              <a:buNone/>
            </a:pPr>
            <a:r>
              <a:rPr lang="en-GB" sz="2000" dirty="0">
                <a:solidFill>
                  <a:srgbClr val="7030A0"/>
                </a:solidFill>
              </a:rPr>
              <a:t>#define</a:t>
            </a:r>
            <a:r>
              <a:rPr lang="en-GB" sz="2000" dirty="0">
                <a:solidFill>
                  <a:schemeClr val="bg1"/>
                </a:solidFill>
              </a:rPr>
              <a:t> </a:t>
            </a:r>
            <a:r>
              <a:rPr lang="en-GB" sz="2000" dirty="0">
                <a:solidFill>
                  <a:srgbClr val="0070C0"/>
                </a:solidFill>
              </a:rPr>
              <a:t>LED_PIN</a:t>
            </a:r>
            <a:r>
              <a:rPr lang="en-GB" sz="2000" dirty="0">
                <a:solidFill>
                  <a:schemeClr val="bg1"/>
                </a:solidFill>
              </a:rPr>
              <a:t> </a:t>
            </a:r>
            <a:r>
              <a:rPr lang="en-GB" sz="2000" dirty="0">
                <a:solidFill>
                  <a:srgbClr val="92D050"/>
                </a:solidFill>
              </a:rPr>
              <a:t>9</a:t>
            </a:r>
          </a:p>
          <a:p>
            <a:pPr marL="0" indent="0">
              <a:buNone/>
            </a:pPr>
            <a:r>
              <a:rPr lang="en-GB" sz="2000" dirty="0">
                <a:solidFill>
                  <a:srgbClr val="7030A0"/>
                </a:solidFill>
              </a:rPr>
              <a:t>#define</a:t>
            </a:r>
            <a:r>
              <a:rPr lang="en-GB" sz="2000" dirty="0">
                <a:solidFill>
                  <a:schemeClr val="bg1"/>
                </a:solidFill>
              </a:rPr>
              <a:t> </a:t>
            </a:r>
            <a:r>
              <a:rPr lang="en-GB" sz="2000" dirty="0">
                <a:solidFill>
                  <a:srgbClr val="0070C0"/>
                </a:solidFill>
              </a:rPr>
              <a:t>MAX_BRIGHTNESS </a:t>
            </a:r>
            <a:r>
              <a:rPr lang="en-GB" sz="2000" dirty="0">
                <a:solidFill>
                  <a:srgbClr val="92D050"/>
                </a:solidFill>
              </a:rPr>
              <a:t>255</a:t>
            </a:r>
          </a:p>
          <a:p>
            <a:pPr marL="0" indent="0">
              <a:buNone/>
            </a:pPr>
            <a:endParaRPr lang="en-GB" sz="2000" dirty="0">
              <a:solidFill>
                <a:srgbClr val="00B050"/>
              </a:solidFill>
            </a:endParaRPr>
          </a:p>
          <a:p>
            <a:pPr marL="0" indent="0">
              <a:buNone/>
            </a:pPr>
            <a:r>
              <a:rPr lang="en-GB" sz="2000" dirty="0">
                <a:solidFill>
                  <a:srgbClr val="0070C0"/>
                </a:solidFill>
              </a:rPr>
              <a:t>void</a:t>
            </a:r>
            <a:r>
              <a:rPr lang="en-GB" sz="2000" dirty="0">
                <a:solidFill>
                  <a:schemeClr val="bg1"/>
                </a:solidFill>
              </a:rPr>
              <a:t> </a:t>
            </a:r>
            <a:r>
              <a:rPr lang="en-GB" sz="2000" dirty="0">
                <a:solidFill>
                  <a:srgbClr val="FFFF00"/>
                </a:solidFill>
              </a:rPr>
              <a:t>setup</a:t>
            </a:r>
            <a:r>
              <a:rPr lang="en-GB" sz="2000" dirty="0">
                <a:solidFill>
                  <a:schemeClr val="bg1"/>
                </a:solidFill>
              </a:rPr>
              <a:t>(){</a:t>
            </a:r>
          </a:p>
          <a:p>
            <a:pPr marL="0" indent="0">
              <a:buNone/>
            </a:pPr>
            <a:r>
              <a:rPr lang="en-GB" sz="2000" dirty="0">
                <a:solidFill>
                  <a:schemeClr val="bg1"/>
                </a:solidFill>
              </a:rPr>
              <a:t>  </a:t>
            </a:r>
            <a:r>
              <a:rPr lang="en-GB" sz="2000" dirty="0" err="1">
                <a:solidFill>
                  <a:srgbClr val="FFFF00"/>
                </a:solidFill>
              </a:rPr>
              <a:t>pinMode</a:t>
            </a:r>
            <a:r>
              <a:rPr lang="en-GB" sz="2000" dirty="0">
                <a:solidFill>
                  <a:schemeClr val="bg1"/>
                </a:solidFill>
              </a:rPr>
              <a:t>(LED_PIN, OUTPUT);</a:t>
            </a:r>
          </a:p>
          <a:p>
            <a:pPr marL="0" indent="0">
              <a:buNone/>
            </a:pPr>
            <a:r>
              <a:rPr lang="en-GB" sz="2000" dirty="0">
                <a:solidFill>
                  <a:schemeClr val="bg1"/>
                </a:solidFill>
              </a:rPr>
              <a:t>}</a:t>
            </a:r>
          </a:p>
          <a:p>
            <a:pPr marL="0" indent="0">
              <a:buNone/>
            </a:pPr>
            <a:r>
              <a:rPr lang="en-GB" sz="2000" dirty="0">
                <a:solidFill>
                  <a:srgbClr val="0070C0"/>
                </a:solidFill>
              </a:rPr>
              <a:t>void</a:t>
            </a:r>
            <a:r>
              <a:rPr lang="en-GB" sz="2000" dirty="0">
                <a:solidFill>
                  <a:schemeClr val="bg1"/>
                </a:solidFill>
              </a:rPr>
              <a:t> </a:t>
            </a:r>
            <a:r>
              <a:rPr lang="en-GB" sz="2000" dirty="0">
                <a:solidFill>
                  <a:srgbClr val="FFFF00"/>
                </a:solidFill>
              </a:rPr>
              <a:t>loop</a:t>
            </a:r>
            <a:r>
              <a:rPr lang="en-GB" sz="2000" dirty="0">
                <a:solidFill>
                  <a:schemeClr val="bg1"/>
                </a:solidFill>
              </a:rPr>
              <a:t>(){</a:t>
            </a:r>
          </a:p>
          <a:p>
            <a:pPr marL="0" indent="0">
              <a:buNone/>
            </a:pPr>
            <a:r>
              <a:rPr lang="en-GB" sz="2000" dirty="0">
                <a:solidFill>
                  <a:schemeClr val="bg1"/>
                </a:solidFill>
              </a:rPr>
              <a:t>  </a:t>
            </a:r>
            <a:r>
              <a:rPr lang="en-GB" sz="2000" dirty="0">
                <a:solidFill>
                  <a:srgbClr val="7030A0"/>
                </a:solidFill>
              </a:rPr>
              <a:t>for</a:t>
            </a:r>
            <a:r>
              <a:rPr lang="en-GB" sz="2000" dirty="0">
                <a:solidFill>
                  <a:schemeClr val="bg1"/>
                </a:solidFill>
              </a:rPr>
              <a:t>(</a:t>
            </a:r>
            <a:r>
              <a:rPr lang="en-GB" sz="2000" dirty="0">
                <a:solidFill>
                  <a:srgbClr val="0070C0"/>
                </a:solidFill>
              </a:rPr>
              <a:t>int</a:t>
            </a:r>
            <a:r>
              <a:rPr lang="en-GB" sz="2000" dirty="0">
                <a:solidFill>
                  <a:schemeClr val="bg1"/>
                </a:solidFill>
              </a:rPr>
              <a:t> brightness = 0; brightness &lt; MAX_BRIGHTNESS; brightness++){</a:t>
            </a:r>
          </a:p>
          <a:p>
            <a:pPr marL="0" indent="0">
              <a:buNone/>
            </a:pPr>
            <a:r>
              <a:rPr lang="en-GB" sz="2000" dirty="0">
                <a:solidFill>
                  <a:schemeClr val="bg1"/>
                </a:solidFill>
              </a:rPr>
              <a:t>    </a:t>
            </a:r>
            <a:r>
              <a:rPr lang="en-GB" sz="2000" dirty="0" err="1">
                <a:solidFill>
                  <a:srgbClr val="FFFF00"/>
                </a:solidFill>
              </a:rPr>
              <a:t>analogWrite</a:t>
            </a:r>
            <a:r>
              <a:rPr lang="en-GB" sz="2000" dirty="0">
                <a:solidFill>
                  <a:schemeClr val="bg1"/>
                </a:solidFill>
              </a:rPr>
              <a:t>(LED_PIN, brightness);</a:t>
            </a:r>
          </a:p>
          <a:p>
            <a:pPr marL="0" indent="0">
              <a:buNone/>
            </a:pPr>
            <a:r>
              <a:rPr lang="en-GB" sz="2000" dirty="0">
                <a:solidFill>
                  <a:schemeClr val="bg1"/>
                </a:solidFill>
              </a:rPr>
              <a:t>    </a:t>
            </a:r>
            <a:r>
              <a:rPr lang="en-GB" sz="2000" dirty="0">
                <a:solidFill>
                  <a:srgbClr val="FFFF00"/>
                </a:solidFill>
              </a:rPr>
              <a:t>delay</a:t>
            </a:r>
            <a:r>
              <a:rPr lang="en-GB" sz="2000" dirty="0">
                <a:solidFill>
                  <a:schemeClr val="bg1"/>
                </a:solidFill>
              </a:rPr>
              <a:t>(</a:t>
            </a:r>
            <a:r>
              <a:rPr lang="en-GB" sz="2000" dirty="0">
                <a:solidFill>
                  <a:srgbClr val="92D050"/>
                </a:solidFill>
              </a:rPr>
              <a:t>500</a:t>
            </a:r>
            <a:r>
              <a:rPr lang="en-GB" sz="2000" dirty="0">
                <a:solidFill>
                  <a:schemeClr val="bg1"/>
                </a:solidFill>
              </a:rPr>
              <a:t>); </a:t>
            </a:r>
            <a:r>
              <a:rPr lang="en-GB" sz="2000" dirty="0">
                <a:solidFill>
                  <a:srgbClr val="00B050"/>
                </a:solidFill>
              </a:rPr>
              <a:t>//do nothing for 500msec</a:t>
            </a:r>
            <a:endParaRPr lang="en-GB" sz="2000" dirty="0">
              <a:solidFill>
                <a:schemeClr val="bg1"/>
              </a:solidFill>
            </a:endParaRPr>
          </a:p>
          <a:p>
            <a:pPr marL="0" indent="0">
              <a:buNone/>
            </a:pPr>
            <a:r>
              <a:rPr lang="en-GB" sz="2000" dirty="0">
                <a:solidFill>
                  <a:schemeClr val="bg1"/>
                </a:solidFill>
              </a:rPr>
              <a:t>  }</a:t>
            </a:r>
          </a:p>
          <a:p>
            <a:pPr marL="0" indent="0">
              <a:buNone/>
            </a:pPr>
            <a:r>
              <a:rPr lang="en-GB" sz="2000" dirty="0">
                <a:solidFill>
                  <a:schemeClr val="bg1"/>
                </a:solidFill>
              </a:rPr>
              <a:t>}</a:t>
            </a:r>
            <a:endParaRPr lang="en-IL" sz="2000" dirty="0">
              <a:solidFill>
                <a:schemeClr val="bg1"/>
              </a:solidFill>
            </a:endParaRPr>
          </a:p>
        </p:txBody>
      </p:sp>
      <p:sp>
        <p:nvSpPr>
          <p:cNvPr id="6" name="TextBox 5">
            <a:extLst>
              <a:ext uri="{FF2B5EF4-FFF2-40B4-BE49-F238E27FC236}">
                <a16:creationId xmlns:a16="http://schemas.microsoft.com/office/drawing/2014/main" id="{CC52CB9C-B3A9-4842-B75B-86EADA40B835}"/>
              </a:ext>
            </a:extLst>
          </p:cNvPr>
          <p:cNvSpPr txBox="1"/>
          <p:nvPr/>
        </p:nvSpPr>
        <p:spPr>
          <a:xfrm>
            <a:off x="383726" y="6444868"/>
            <a:ext cx="2837622" cy="369332"/>
          </a:xfrm>
          <a:prstGeom prst="rect">
            <a:avLst/>
          </a:prstGeom>
          <a:noFill/>
        </p:spPr>
        <p:txBody>
          <a:bodyPr wrap="square" rtlCol="0">
            <a:spAutoFit/>
          </a:bodyPr>
          <a:lstStyle/>
          <a:p>
            <a:r>
              <a:rPr lang="en-GB" dirty="0">
                <a:solidFill>
                  <a:schemeClr val="bg1"/>
                </a:solidFill>
                <a:hlinkClick r:id="rId3" action="ppaction://hlinksldjump"/>
              </a:rPr>
              <a:t>Return to Table of Content</a:t>
            </a:r>
            <a:endParaRPr lang="en-IL" dirty="0">
              <a:solidFill>
                <a:schemeClr val="bg1"/>
              </a:solidFill>
            </a:endParaRPr>
          </a:p>
        </p:txBody>
      </p:sp>
      <p:sp>
        <p:nvSpPr>
          <p:cNvPr id="9" name="Text Placeholder 1">
            <a:extLst>
              <a:ext uri="{FF2B5EF4-FFF2-40B4-BE49-F238E27FC236}">
                <a16:creationId xmlns:a16="http://schemas.microsoft.com/office/drawing/2014/main" id="{F128C84B-D7AD-4919-8ABF-A2D28FB0584A}"/>
              </a:ext>
            </a:extLst>
          </p:cNvPr>
          <p:cNvSpPr txBox="1">
            <a:spLocks/>
          </p:cNvSpPr>
          <p:nvPr/>
        </p:nvSpPr>
        <p:spPr>
          <a:xfrm>
            <a:off x="380550" y="5509542"/>
            <a:ext cx="5613847" cy="913292"/>
          </a:xfrm>
          <a:prstGeom prst="rect">
            <a:avLst/>
          </a:prstGeom>
          <a:solidFill>
            <a:schemeClr val="tx1"/>
          </a:solidFill>
          <a:ln>
            <a:solidFill>
              <a:schemeClr val="bg1"/>
            </a:solidFill>
          </a:ln>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b="0" dirty="0">
                <a:solidFill>
                  <a:srgbClr val="00B050"/>
                </a:solidFill>
              </a:rPr>
              <a:t>Program reads potentiometer connected to Arduino pin A0 and store the read value into variable label </a:t>
            </a:r>
            <a:r>
              <a:rPr lang="en-GB" b="0" dirty="0" err="1">
                <a:solidFill>
                  <a:srgbClr val="00B050"/>
                </a:solidFill>
              </a:rPr>
              <a:t>analog_value</a:t>
            </a:r>
            <a:r>
              <a:rPr lang="en-GB" b="0" dirty="0">
                <a:solidFill>
                  <a:srgbClr val="00B050"/>
                </a:solidFill>
              </a:rPr>
              <a:t> with possible values of 0 - 1023</a:t>
            </a:r>
            <a:r>
              <a:rPr lang="en-GB" b="0" dirty="0">
                <a:solidFill>
                  <a:schemeClr val="bg1"/>
                </a:solidFill>
              </a:rPr>
              <a:t>(</a:t>
            </a:r>
            <a:r>
              <a:rPr lang="en-GB" b="0" dirty="0">
                <a:solidFill>
                  <a:schemeClr val="bg1"/>
                </a:solidFill>
                <a:hlinkClick r:id="rId4"/>
              </a:rPr>
              <a:t>Link</a:t>
            </a:r>
            <a:r>
              <a:rPr lang="en-GB" b="0" dirty="0">
                <a:solidFill>
                  <a:schemeClr val="bg1"/>
                </a:solidFill>
              </a:rPr>
              <a:t>)</a:t>
            </a:r>
            <a:endParaRPr lang="en-IL" b="0" dirty="0">
              <a:solidFill>
                <a:schemeClr val="bg1"/>
              </a:solidFill>
            </a:endParaRPr>
          </a:p>
        </p:txBody>
      </p:sp>
      <p:sp>
        <p:nvSpPr>
          <p:cNvPr id="10" name="Text Placeholder 1">
            <a:extLst>
              <a:ext uri="{FF2B5EF4-FFF2-40B4-BE49-F238E27FC236}">
                <a16:creationId xmlns:a16="http://schemas.microsoft.com/office/drawing/2014/main" id="{D2BB33A6-77CB-47C0-9C1E-4872DBFC6FD8}"/>
              </a:ext>
            </a:extLst>
          </p:cNvPr>
          <p:cNvSpPr txBox="1">
            <a:spLocks/>
          </p:cNvSpPr>
          <p:nvPr/>
        </p:nvSpPr>
        <p:spPr>
          <a:xfrm>
            <a:off x="6169023" y="5509542"/>
            <a:ext cx="5613847" cy="913292"/>
          </a:xfrm>
          <a:prstGeom prst="rect">
            <a:avLst/>
          </a:prstGeom>
          <a:solidFill>
            <a:schemeClr val="tx1"/>
          </a:solidFill>
          <a:ln>
            <a:solidFill>
              <a:schemeClr val="bg1"/>
            </a:solidFill>
          </a:ln>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2000" b="0" dirty="0">
                <a:solidFill>
                  <a:srgbClr val="00B050"/>
                </a:solidFill>
              </a:rPr>
              <a:t>Program write LED on pin 9 shine brighter for every 500msec. After 128 seconds later the LED will turn off and the brightness cycle will continue.</a:t>
            </a:r>
            <a:endParaRPr lang="en-IL" sz="2000" b="0" dirty="0">
              <a:solidFill>
                <a:schemeClr val="bg1"/>
              </a:solidFill>
            </a:endParaRPr>
          </a:p>
        </p:txBody>
      </p:sp>
    </p:spTree>
    <p:extLst>
      <p:ext uri="{BB962C8B-B14F-4D97-AF65-F5344CB8AC3E}">
        <p14:creationId xmlns:p14="http://schemas.microsoft.com/office/powerpoint/2010/main" val="315207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13C5A-7940-4F47-B4BF-4D7F5D999B2E}"/>
              </a:ext>
            </a:extLst>
          </p:cNvPr>
          <p:cNvSpPr>
            <a:spLocks noGrp="1"/>
          </p:cNvSpPr>
          <p:nvPr>
            <p:ph type="title"/>
          </p:nvPr>
        </p:nvSpPr>
        <p:spPr>
          <a:xfrm>
            <a:off x="648929" y="629266"/>
            <a:ext cx="3667039" cy="1676603"/>
          </a:xfrm>
          <a:ln>
            <a:solidFill>
              <a:schemeClr val="tx1"/>
            </a:solidFill>
          </a:ln>
        </p:spPr>
        <p:txBody>
          <a:bodyPr>
            <a:normAutofit/>
          </a:bodyPr>
          <a:lstStyle/>
          <a:p>
            <a:r>
              <a:rPr lang="en-GB" sz="3600" dirty="0"/>
              <a:t>Digital / Analog pins available on Arduino</a:t>
            </a:r>
            <a:endParaRPr lang="en-IL" sz="3600" dirty="0"/>
          </a:p>
        </p:txBody>
      </p:sp>
      <p:sp>
        <p:nvSpPr>
          <p:cNvPr id="10" name="Content Placeholder 9">
            <a:extLst>
              <a:ext uri="{FF2B5EF4-FFF2-40B4-BE49-F238E27FC236}">
                <a16:creationId xmlns:a16="http://schemas.microsoft.com/office/drawing/2014/main" id="{4C0BF49F-1F83-499C-A838-2B3B40A45AED}"/>
              </a:ext>
            </a:extLst>
          </p:cNvPr>
          <p:cNvSpPr>
            <a:spLocks noGrp="1"/>
          </p:cNvSpPr>
          <p:nvPr>
            <p:ph idx="1"/>
          </p:nvPr>
        </p:nvSpPr>
        <p:spPr>
          <a:xfrm>
            <a:off x="648931" y="2438401"/>
            <a:ext cx="3667036" cy="3779520"/>
          </a:xfrm>
          <a:ln>
            <a:solidFill>
              <a:schemeClr val="tx1"/>
            </a:solidFill>
          </a:ln>
        </p:spPr>
        <p:txBody>
          <a:bodyPr>
            <a:normAutofit/>
          </a:bodyPr>
          <a:lstStyle/>
          <a:p>
            <a:pPr marL="0" indent="0">
              <a:buNone/>
            </a:pPr>
            <a:r>
              <a:rPr lang="en-US" sz="1800" dirty="0"/>
              <a:t>Legend:</a:t>
            </a:r>
          </a:p>
          <a:p>
            <a:pPr>
              <a:buFont typeface="Courier New" panose="02070309020205020404" pitchFamily="49" charset="0"/>
              <a:buChar char="o"/>
            </a:pPr>
            <a:r>
              <a:rPr lang="en-US" sz="1800" dirty="0">
                <a:solidFill>
                  <a:srgbClr val="FF0000"/>
                </a:solidFill>
              </a:rPr>
              <a:t> </a:t>
            </a:r>
            <a:r>
              <a:rPr lang="en-US" sz="1800" dirty="0" err="1">
                <a:solidFill>
                  <a:srgbClr val="FF0000"/>
                </a:solidFill>
              </a:rPr>
              <a:t>analogWrite</a:t>
            </a:r>
            <a:r>
              <a:rPr lang="en-US" sz="1800" dirty="0">
                <a:solidFill>
                  <a:srgbClr val="FF0000"/>
                </a:solidFill>
              </a:rPr>
              <a:t>(pin, value);</a:t>
            </a:r>
          </a:p>
          <a:p>
            <a:pPr>
              <a:buFont typeface="Courier New" panose="02070309020205020404" pitchFamily="49" charset="0"/>
              <a:buChar char="o"/>
            </a:pPr>
            <a:r>
              <a:rPr lang="en-US" sz="1800" dirty="0" err="1">
                <a:solidFill>
                  <a:srgbClr val="00B050"/>
                </a:solidFill>
              </a:rPr>
              <a:t>analogRead</a:t>
            </a:r>
            <a:r>
              <a:rPr lang="en-US" sz="1800" dirty="0">
                <a:solidFill>
                  <a:srgbClr val="00B050"/>
                </a:solidFill>
              </a:rPr>
              <a:t>(pin);</a:t>
            </a:r>
          </a:p>
          <a:p>
            <a:pPr>
              <a:buFont typeface="Courier New" panose="02070309020205020404" pitchFamily="49" charset="0"/>
              <a:buChar char="o"/>
            </a:pPr>
            <a:r>
              <a:rPr lang="en-US" sz="1800" dirty="0" err="1">
                <a:solidFill>
                  <a:srgbClr val="00B0F0"/>
                </a:solidFill>
              </a:rPr>
              <a:t>digitalWrite</a:t>
            </a:r>
            <a:r>
              <a:rPr lang="en-US" sz="1800" dirty="0">
                <a:solidFill>
                  <a:srgbClr val="00B0F0"/>
                </a:solidFill>
              </a:rPr>
              <a:t>(pin, value);</a:t>
            </a:r>
          </a:p>
          <a:p>
            <a:pPr>
              <a:buFont typeface="Courier New" panose="02070309020205020404" pitchFamily="49" charset="0"/>
              <a:buChar char="o"/>
            </a:pPr>
            <a:r>
              <a:rPr lang="en-US" sz="1800" dirty="0" err="1">
                <a:solidFill>
                  <a:srgbClr val="00B0F0"/>
                </a:solidFill>
              </a:rPr>
              <a:t>digitalRead</a:t>
            </a:r>
            <a:r>
              <a:rPr lang="en-US" sz="1800" dirty="0">
                <a:solidFill>
                  <a:srgbClr val="00B0F0"/>
                </a:solidFill>
              </a:rPr>
              <a:t>(pin);</a:t>
            </a:r>
          </a:p>
        </p:txBody>
      </p:sp>
      <p:sp>
        <p:nvSpPr>
          <p:cNvPr id="13" name="Rectangle 12">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ircuit board&#10;&#10;Description automatically generated">
            <a:extLst>
              <a:ext uri="{FF2B5EF4-FFF2-40B4-BE49-F238E27FC236}">
                <a16:creationId xmlns:a16="http://schemas.microsoft.com/office/drawing/2014/main" id="{961265E6-F129-41F1-8ED2-585D1F7181FA}"/>
              </a:ext>
            </a:extLst>
          </p:cNvPr>
          <p:cNvPicPr>
            <a:picLocks noChangeAspect="1"/>
          </p:cNvPicPr>
          <p:nvPr/>
        </p:nvPicPr>
        <p:blipFill rotWithShape="1">
          <a:blip r:embed="rId2">
            <a:extLst>
              <a:ext uri="{28A0092B-C50C-407E-A947-70E740481C1C}">
                <a14:useLocalDpi xmlns:a14="http://schemas.microsoft.com/office/drawing/2010/main" val="0"/>
              </a:ext>
            </a:extLst>
          </a:blip>
          <a:srcRect r="2" b="426"/>
          <a:stretch/>
        </p:blipFill>
        <p:spPr>
          <a:xfrm>
            <a:off x="5276088" y="640082"/>
            <a:ext cx="6276250" cy="5577838"/>
          </a:xfrm>
          <a:prstGeom prst="rect">
            <a:avLst/>
          </a:prstGeom>
          <a:solidFill>
            <a:schemeClr val="tx1">
              <a:alpha val="80000"/>
            </a:schemeClr>
          </a:solidFill>
          <a:effectLst/>
        </p:spPr>
      </p:pic>
      <p:sp>
        <p:nvSpPr>
          <p:cNvPr id="6" name="TextBox 5">
            <a:extLst>
              <a:ext uri="{FF2B5EF4-FFF2-40B4-BE49-F238E27FC236}">
                <a16:creationId xmlns:a16="http://schemas.microsoft.com/office/drawing/2014/main" id="{CC52CB9C-B3A9-4842-B75B-86EADA40B835}"/>
              </a:ext>
            </a:extLst>
          </p:cNvPr>
          <p:cNvSpPr txBox="1"/>
          <p:nvPr/>
        </p:nvSpPr>
        <p:spPr>
          <a:xfrm>
            <a:off x="7991061" y="6405770"/>
            <a:ext cx="2837622" cy="369332"/>
          </a:xfrm>
          <a:prstGeom prst="rect">
            <a:avLst/>
          </a:prstGeom>
          <a:noFill/>
        </p:spPr>
        <p:txBody>
          <a:bodyPr wrap="square" rtlCol="0">
            <a:spAutoFit/>
          </a:bodyPr>
          <a:lstStyle/>
          <a:p>
            <a:pPr>
              <a:spcAft>
                <a:spcPts val="600"/>
              </a:spcAft>
            </a:pPr>
            <a:r>
              <a:rPr lang="en-GB" dirty="0">
                <a:solidFill>
                  <a:schemeClr val="bg1"/>
                </a:solidFill>
                <a:hlinkClick r:id="" action="ppaction://noaction"/>
              </a:rPr>
              <a:t>Return to Table of Content</a:t>
            </a:r>
            <a:endParaRPr lang="en-IL" dirty="0">
              <a:solidFill>
                <a:schemeClr val="bg1"/>
              </a:solidFill>
            </a:endParaRPr>
          </a:p>
        </p:txBody>
      </p:sp>
    </p:spTree>
    <p:extLst>
      <p:ext uri="{BB962C8B-B14F-4D97-AF65-F5344CB8AC3E}">
        <p14:creationId xmlns:p14="http://schemas.microsoft.com/office/powerpoint/2010/main" val="34296158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2360</Words>
  <Application>Microsoft Office PowerPoint</Application>
  <PresentationFormat>Widescreen</PresentationFormat>
  <Paragraphs>413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Embedded Programming</vt:lpstr>
      <vt:lpstr>Table of Content</vt:lpstr>
      <vt:lpstr>Reference</vt:lpstr>
      <vt:lpstr>Recap - Digital Output/Input</vt:lpstr>
      <vt:lpstr>Example</vt:lpstr>
      <vt:lpstr>Switch Debounce</vt:lpstr>
      <vt:lpstr>Recap - Analog Output/Input</vt:lpstr>
      <vt:lpstr>Example</vt:lpstr>
      <vt:lpstr>Digital / Analog pins available on Arduino</vt:lpstr>
      <vt:lpstr>UART communication</vt:lpstr>
      <vt:lpstr>Parsing receiving data</vt:lpstr>
      <vt:lpstr>Parsing receiving data</vt:lpstr>
      <vt:lpstr>Flowchart of serial_data_control() function</vt:lpstr>
      <vt:lpstr>Electronics instrument</vt:lpstr>
      <vt:lpstr>Programming Skill – Ternary Operator</vt:lpstr>
      <vt:lpstr>Programming Skill – Ternary Operator</vt:lpstr>
      <vt:lpstr>Programming Skill – Object Oriented Programming (OOP)</vt:lpstr>
      <vt:lpstr>Programming Skill – Object Oriented Programming (OOP)</vt:lpstr>
      <vt:lpstr>Visualizing a class in C++</vt:lpstr>
      <vt:lpstr>Example: Pushbutton Class</vt:lpstr>
      <vt:lpstr>L293N Truth table</vt:lpstr>
      <vt:lpstr>Beginner level Practice</vt:lpstr>
      <vt:lpstr>Intermediate level Practice</vt:lpstr>
      <vt:lpstr>Advance level Practice</vt:lpstr>
      <vt:lpstr>Practice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Programming</dc:title>
  <dc:creator>Amizzuddin</dc:creator>
  <cp:lastModifiedBy>Amizzuddin</cp:lastModifiedBy>
  <cp:revision>69</cp:revision>
  <dcterms:created xsi:type="dcterms:W3CDTF">2020-05-26T14:07:37Z</dcterms:created>
  <dcterms:modified xsi:type="dcterms:W3CDTF">2020-05-29T01:57:19Z</dcterms:modified>
</cp:coreProperties>
</file>