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56" r:id="rId4"/>
    <p:sldId id="341" r:id="rId5"/>
    <p:sldId id="298" r:id="rId6"/>
    <p:sldId id="284" r:id="rId7"/>
    <p:sldId id="307" r:id="rId8"/>
    <p:sldId id="315" r:id="rId9"/>
    <p:sldId id="320" r:id="rId10"/>
    <p:sldId id="312" r:id="rId11"/>
    <p:sldId id="299" r:id="rId12"/>
    <p:sldId id="318" r:id="rId13"/>
    <p:sldId id="3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66" y="72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660649BC-ADBF-454F-8CD4-164F22332A8C}"/>
              </a:ext>
            </a:extLst>
          </p:cNvPr>
          <p:cNvSpPr/>
          <p:nvPr userDrawn="1"/>
        </p:nvSpPr>
        <p:spPr>
          <a:xfrm>
            <a:off x="4019341" y="1301929"/>
            <a:ext cx="7867858" cy="5029200"/>
          </a:xfrm>
          <a:prstGeom prst="frame">
            <a:avLst>
              <a:gd name="adj1" fmla="val 9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14A0F0-2F7C-4223-B283-6A1CA91388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5A5E9409-B20A-489B-A759-D773202358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023797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A0412714-3F16-4874-BEA8-0EFECA6B9A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249D4CAF-8D35-48B5-9BED-58C61F56441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713554"/>
            <a:ext cx="12192000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9875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B5C313C-9909-469D-8AF9-D4F3DA949E2A}"/>
              </a:ext>
            </a:extLst>
          </p:cNvPr>
          <p:cNvSpPr/>
          <p:nvPr userDrawn="1"/>
        </p:nvSpPr>
        <p:spPr>
          <a:xfrm>
            <a:off x="0" y="0"/>
            <a:ext cx="12192000" cy="119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A101864-0A78-4DA0-B3D6-C3BCE08BDE4E}"/>
              </a:ext>
            </a:extLst>
          </p:cNvPr>
          <p:cNvSpPr/>
          <p:nvPr userDrawn="1"/>
        </p:nvSpPr>
        <p:spPr>
          <a:xfrm>
            <a:off x="10060426" y="0"/>
            <a:ext cx="2131574" cy="1251701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1EB2B1-1FFF-40A7-8916-39F9F66C67AE}"/>
              </a:ext>
            </a:extLst>
          </p:cNvPr>
          <p:cNvGrpSpPr/>
          <p:nvPr userDrawn="1"/>
        </p:nvGrpSpPr>
        <p:grpSpPr>
          <a:xfrm>
            <a:off x="-189873" y="30973"/>
            <a:ext cx="2984373" cy="1122167"/>
            <a:chOff x="-82869" y="2041805"/>
            <a:chExt cx="2984373" cy="112216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E57FF97-F37F-4F19-9B19-E980E9F0D19F}"/>
                </a:ext>
              </a:extLst>
            </p:cNvPr>
            <p:cNvGrpSpPr/>
            <p:nvPr userDrawn="1"/>
          </p:nvGrpSpPr>
          <p:grpSpPr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4701247-9B01-4379-8F79-CA130966C099}"/>
                  </a:ext>
                </a:extLst>
              </p:cNvPr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0C40288-889F-4C14-813B-93CB4BE359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A988AA3-AADC-43BF-BC51-C5A0FD6710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7ACEEB3-7388-4FAA-9D8F-35B2DDACCB4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828B62BF-3D3C-4C75-B055-9175213856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3C31D63E-DEE2-491E-9108-5BD8FEECDE8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EA36B86-0126-4E44-9EB4-D5952A4977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FC6C0F2-4F5A-465F-B239-2C2658FF3BC2}"/>
                  </a:ext>
                </a:extLst>
              </p:cNvPr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2F8833E-DE8E-4ACF-991D-49002FAD3BF4}"/>
                  </a:ext>
                </a:extLst>
              </p:cNvPr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AE6E730-12DC-414C-84D3-DC429C339049}"/>
                  </a:ext>
                </a:extLst>
              </p:cNvPr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2CB1C93-47AD-4BD1-8229-9CFC6459EAAF}"/>
                  </a:ext>
                </a:extLst>
              </p:cNvPr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385550C-3847-41F7-8366-E6F331200B1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D958013-051E-4D57-83E4-4510DA1FC7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892A3E6-91D0-4236-9EB4-5F593A2EBB68}"/>
                  </a:ext>
                </a:extLst>
              </p:cNvPr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49B3538-18F0-488E-BB58-795CA3E8B7C1}"/>
                </a:ext>
              </a:extLst>
            </p:cNvPr>
            <p:cNvGrpSpPr/>
            <p:nvPr userDrawn="1"/>
          </p:nvGrpSpPr>
          <p:grpSpPr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342D1-A811-485D-BB35-CA6AD2F8F98A}"/>
                  </a:ext>
                </a:extLst>
              </p:cNvPr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E4E21AD-0E48-482D-92A7-D8F93B494FD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4407AE8-E730-48DD-A85F-BB30A7105592}"/>
                  </a:ext>
                </a:extLst>
              </p:cNvPr>
              <p:cNvCxnSpPr>
                <a:cxnSpLocks/>
                <a:endCxn id="100" idx="1"/>
              </p:cNvCxnSpPr>
              <p:nvPr/>
            </p:nvCxnSpPr>
            <p:spPr>
              <a:xfrm rot="2143082">
                <a:off x="3861913" y="8725"/>
                <a:ext cx="362215" cy="19201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954099B-AE86-4318-A3AA-7879DA254C89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4796D9-34CB-446F-8C6C-E892F8C5B9A5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F2ABBB4-D4BB-4625-A164-F50D7D41F3C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9710375-77AA-49E0-A302-408F4182C3F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E20859B-CDB1-4EDD-95C3-AD7E058B4EA0}"/>
                  </a:ext>
                </a:extLst>
              </p:cNvPr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C308384-A5E5-46C3-9EB3-5223C132CDAC}"/>
                  </a:ext>
                </a:extLst>
              </p:cNvPr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03E74C94-8210-46D1-8EDD-B2C85995DB80}"/>
                  </a:ext>
                </a:extLst>
              </p:cNvPr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9258143-A5BC-432E-8135-895A78D7C940}"/>
                  </a:ext>
                </a:extLst>
              </p:cNvPr>
              <p:cNvCxnSpPr>
                <a:cxnSpLocks/>
                <a:endCxn id="99" idx="3"/>
              </p:cNvCxnSpPr>
              <p:nvPr/>
            </p:nvCxnSpPr>
            <p:spPr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521C80A-6649-41B0-88E4-C5D5531E250B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3A23F11-AC30-4BC4-9767-A2A015B40E0E}"/>
                  </a:ext>
                </a:extLst>
              </p:cNvPr>
              <p:cNvCxnSpPr>
                <a:cxnSpLocks/>
                <a:endCxn id="103" idx="3"/>
              </p:cNvCxnSpPr>
              <p:nvPr/>
            </p:nvCxnSpPr>
            <p:spPr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B0467B1-3C2E-4AED-BF5C-475467E36519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281F91D-A5F6-4D87-BD20-0F2144E81D98}"/>
                  </a:ext>
                </a:extLst>
              </p:cNvPr>
              <p:cNvCxnSpPr>
                <a:cxnSpLocks/>
                <a:endCxn id="80" idx="1"/>
              </p:cNvCxnSpPr>
              <p:nvPr/>
            </p:nvCxnSpPr>
            <p:spPr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0141A34-43F0-4BB2-B8F7-CCE47CC97474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046D093-C87E-4FDE-8401-F242157D8F87}"/>
                  </a:ext>
                </a:extLst>
              </p:cNvPr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343899 w 2391302"/>
                  <a:gd name="connsiteY2" fmla="*/ 0 h 381222"/>
                  <a:gd name="connsiteX3" fmla="*/ 850418 w 2391302"/>
                  <a:gd name="connsiteY3" fmla="*/ 375890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91302"/>
                  <a:gd name="connsiteY0" fmla="*/ 7998 h 381222"/>
                  <a:gd name="connsiteX1" fmla="*/ 343899 w 2391302"/>
                  <a:gd name="connsiteY1" fmla="*/ 0 h 381222"/>
                  <a:gd name="connsiteX2" fmla="*/ 850418 w 2391302"/>
                  <a:gd name="connsiteY2" fmla="*/ 375890 h 381222"/>
                  <a:gd name="connsiteX3" fmla="*/ 2391302 w 2391302"/>
                  <a:gd name="connsiteY3" fmla="*/ 381222 h 381222"/>
                  <a:gd name="connsiteX4" fmla="*/ 2391302 w 2391302"/>
                  <a:gd name="connsiteY4" fmla="*/ 381222 h 381222"/>
                  <a:gd name="connsiteX0" fmla="*/ 0 w 2047403"/>
                  <a:gd name="connsiteY0" fmla="*/ 0 h 381222"/>
                  <a:gd name="connsiteX1" fmla="*/ 506519 w 2047403"/>
                  <a:gd name="connsiteY1" fmla="*/ 375890 h 381222"/>
                  <a:gd name="connsiteX2" fmla="*/ 2047403 w 2047403"/>
                  <a:gd name="connsiteY2" fmla="*/ 381222 h 381222"/>
                  <a:gd name="connsiteX3" fmla="*/ 2047403 w 2047403"/>
                  <a:gd name="connsiteY3" fmla="*/ 381222 h 38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403" h="381222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AE092B6-338B-4D0B-A830-BFE6769978DF}"/>
                  </a:ext>
                </a:extLst>
              </p:cNvPr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935726 w 2391302"/>
                  <a:gd name="connsiteY4" fmla="*/ 373714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71979 w 2391302"/>
                  <a:gd name="connsiteY1" fmla="*/ 7998 h 381222"/>
                  <a:gd name="connsiteX2" fmla="*/ 343899 w 2391302"/>
                  <a:gd name="connsiteY2" fmla="*/ 0 h 381222"/>
                  <a:gd name="connsiteX3" fmla="*/ 935726 w 2391302"/>
                  <a:gd name="connsiteY3" fmla="*/ 373714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19323"/>
                  <a:gd name="connsiteY0" fmla="*/ 7998 h 381222"/>
                  <a:gd name="connsiteX1" fmla="*/ 271920 w 2319323"/>
                  <a:gd name="connsiteY1" fmla="*/ 0 h 381222"/>
                  <a:gd name="connsiteX2" fmla="*/ 863747 w 2319323"/>
                  <a:gd name="connsiteY2" fmla="*/ 373714 h 381222"/>
                  <a:gd name="connsiteX3" fmla="*/ 2319323 w 2319323"/>
                  <a:gd name="connsiteY3" fmla="*/ 381222 h 381222"/>
                  <a:gd name="connsiteX4" fmla="*/ 2319323 w 2319323"/>
                  <a:gd name="connsiteY4" fmla="*/ 381222 h 381222"/>
                  <a:gd name="connsiteX0" fmla="*/ 0 w 2188694"/>
                  <a:gd name="connsiteY0" fmla="*/ 10175 h 381222"/>
                  <a:gd name="connsiteX1" fmla="*/ 141291 w 2188694"/>
                  <a:gd name="connsiteY1" fmla="*/ 0 h 381222"/>
                  <a:gd name="connsiteX2" fmla="*/ 733118 w 2188694"/>
                  <a:gd name="connsiteY2" fmla="*/ 373714 h 381222"/>
                  <a:gd name="connsiteX3" fmla="*/ 2188694 w 2188694"/>
                  <a:gd name="connsiteY3" fmla="*/ 381222 h 381222"/>
                  <a:gd name="connsiteX4" fmla="*/ 2188694 w 2188694"/>
                  <a:gd name="connsiteY4" fmla="*/ 381222 h 381222"/>
                  <a:gd name="connsiteX0" fmla="*/ 0 w 2162035"/>
                  <a:gd name="connsiteY0" fmla="*/ 0 h 381930"/>
                  <a:gd name="connsiteX1" fmla="*/ 114632 w 2162035"/>
                  <a:gd name="connsiteY1" fmla="*/ 708 h 381930"/>
                  <a:gd name="connsiteX2" fmla="*/ 706459 w 2162035"/>
                  <a:gd name="connsiteY2" fmla="*/ 374422 h 381930"/>
                  <a:gd name="connsiteX3" fmla="*/ 2162035 w 2162035"/>
                  <a:gd name="connsiteY3" fmla="*/ 381930 h 381930"/>
                  <a:gd name="connsiteX4" fmla="*/ 2162035 w 2162035"/>
                  <a:gd name="connsiteY4" fmla="*/ 381930 h 38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035" h="38193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74C63A9-B1AA-42AC-A07D-663E5B3DC602}"/>
                  </a:ext>
                </a:extLst>
              </p:cNvPr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3BF2365-0B0D-40B9-A063-33FD0FCECA0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319091" y="3532941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389CC75-F22D-4E8B-AA38-EB6225EAE0D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490130" y="3655926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FD7047D-8AC7-435B-B610-9DBAF202BD50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661174" y="3778910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8C52008-23DF-4D3A-8C73-AEE0F453261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832213" y="3901899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F23CB5B-5948-44E4-9BF6-B83CCE7F777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003248" y="4024888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EAF4F6D-11CE-4C3D-AE20-E4F6CF1428B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174296" y="4147877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E700EA4F-DA6F-4D72-B8FA-FD385DDD00E9}"/>
                  </a:ext>
                </a:extLst>
              </p:cNvPr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83890D28-DB65-4933-A998-F6D267BEDA98}"/>
              </a:ext>
            </a:extLst>
          </p:cNvPr>
          <p:cNvSpPr/>
          <p:nvPr userDrawn="1"/>
        </p:nvSpPr>
        <p:spPr>
          <a:xfrm>
            <a:off x="8746034" y="-17976"/>
            <a:ext cx="3445966" cy="2023537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B8C0EA2-D1F6-48A7-9EE4-840E625B9C02}"/>
              </a:ext>
            </a:extLst>
          </p:cNvPr>
          <p:cNvGrpSpPr/>
          <p:nvPr userDrawn="1"/>
        </p:nvGrpSpPr>
        <p:grpSpPr>
          <a:xfrm>
            <a:off x="548226" y="342079"/>
            <a:ext cx="5440770" cy="6257605"/>
            <a:chOff x="548226" y="342079"/>
            <a:chExt cx="5440770" cy="6257605"/>
          </a:xfrm>
          <a:solidFill>
            <a:schemeClr val="accent2"/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C0989A-B0CD-467C-8FFF-0322C8779616}"/>
                </a:ext>
              </a:extLst>
            </p:cNvPr>
            <p:cNvSpPr/>
            <p:nvPr userDrawn="1"/>
          </p:nvSpPr>
          <p:spPr>
            <a:xfrm>
              <a:off x="1417713" y="1769387"/>
              <a:ext cx="3472774" cy="3472774"/>
            </a:xfrm>
            <a:prstGeom prst="roundRect">
              <a:avLst>
                <a:gd name="adj" fmla="val 51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32732B9-A675-4A92-B586-57210158DBB9}"/>
                </a:ext>
              </a:extLst>
            </p:cNvPr>
            <p:cNvGrpSpPr/>
            <p:nvPr userDrawn="1"/>
          </p:nvGrpSpPr>
          <p:grpSpPr>
            <a:xfrm>
              <a:off x="1266074" y="342079"/>
              <a:ext cx="3753546" cy="1535752"/>
              <a:chOff x="1373078" y="342079"/>
              <a:chExt cx="3753546" cy="1535752"/>
            </a:xfrm>
            <a:grpFill/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0BD9410-309C-4A73-BEB0-D4BD52253B38}"/>
                  </a:ext>
                </a:extLst>
              </p:cNvPr>
              <p:cNvSpPr/>
              <p:nvPr/>
            </p:nvSpPr>
            <p:spPr>
              <a:xfrm flipH="1">
                <a:off x="1945338" y="395212"/>
                <a:ext cx="546385" cy="1482619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D03E240-F54F-4508-9919-35CBB644B65F}"/>
                  </a:ext>
                </a:extLst>
              </p:cNvPr>
              <p:cNvSpPr/>
              <p:nvPr/>
            </p:nvSpPr>
            <p:spPr>
              <a:xfrm flipH="1">
                <a:off x="2788787" y="342079"/>
                <a:ext cx="130800" cy="1535752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BCF587F-187E-4163-89C2-718ECF77FD3C}"/>
                  </a:ext>
                </a:extLst>
              </p:cNvPr>
              <p:cNvSpPr/>
              <p:nvPr/>
            </p:nvSpPr>
            <p:spPr>
              <a:xfrm flipH="1">
                <a:off x="1373078" y="1091819"/>
                <a:ext cx="733965" cy="78601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C8E0D8C-4969-48C1-AF8C-64C51835A08D}"/>
                  </a:ext>
                </a:extLst>
              </p:cNvPr>
              <p:cNvSpPr/>
              <p:nvPr/>
            </p:nvSpPr>
            <p:spPr>
              <a:xfrm flipH="1">
                <a:off x="3557029" y="726738"/>
                <a:ext cx="453728" cy="1151093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6A9F20E-06D2-4CF8-8829-660897F0E83A}"/>
                  </a:ext>
                </a:extLst>
              </p:cNvPr>
              <p:cNvSpPr/>
              <p:nvPr/>
            </p:nvSpPr>
            <p:spPr>
              <a:xfrm flipH="1">
                <a:off x="3167873" y="933829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F604A6E-18E0-4969-8962-866B849B4290}"/>
                  </a:ext>
                </a:extLst>
              </p:cNvPr>
              <p:cNvSpPr/>
              <p:nvPr/>
            </p:nvSpPr>
            <p:spPr>
              <a:xfrm flipH="1">
                <a:off x="4378571" y="156600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487069F-40F3-413B-832F-3CDD864EB5E2}"/>
                  </a:ext>
                </a:extLst>
              </p:cNvPr>
              <p:cNvSpPr/>
              <p:nvPr/>
            </p:nvSpPr>
            <p:spPr>
              <a:xfrm flipH="1">
                <a:off x="3982857" y="1418093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0B142645-539F-4F9E-87F8-F01187B92CE8}"/>
                </a:ext>
              </a:extLst>
            </p:cNvPr>
            <p:cNvGrpSpPr/>
            <p:nvPr userDrawn="1"/>
          </p:nvGrpSpPr>
          <p:grpSpPr>
            <a:xfrm>
              <a:off x="1298308" y="5139374"/>
              <a:ext cx="3556005" cy="1460310"/>
              <a:chOff x="1405312" y="5139374"/>
              <a:chExt cx="3556005" cy="1460310"/>
            </a:xfrm>
            <a:grp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DF8925C-AF03-4D8D-84E6-10DC6DA03D95}"/>
                  </a:ext>
                </a:extLst>
              </p:cNvPr>
              <p:cNvSpPr/>
              <p:nvPr/>
            </p:nvSpPr>
            <p:spPr>
              <a:xfrm flipH="1">
                <a:off x="3177489" y="5139374"/>
                <a:ext cx="556980" cy="1460310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238273A-1045-4A54-9A3E-66FF26456E9F}"/>
                  </a:ext>
                </a:extLst>
              </p:cNvPr>
              <p:cNvSpPr/>
              <p:nvPr/>
            </p:nvSpPr>
            <p:spPr>
              <a:xfrm flipH="1">
                <a:off x="3977908" y="5139374"/>
                <a:ext cx="525900" cy="133536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AB48C8F-534D-420E-81DD-67A2CD1366C0}"/>
                  </a:ext>
                </a:extLst>
              </p:cNvPr>
              <p:cNvSpPr/>
              <p:nvPr/>
            </p:nvSpPr>
            <p:spPr>
              <a:xfrm flipH="1">
                <a:off x="3564028" y="5139374"/>
                <a:ext cx="133654" cy="1187379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13A399E-CE85-4E9A-A82B-B91FC40A53F3}"/>
                  </a:ext>
                </a:extLst>
              </p:cNvPr>
              <p:cNvSpPr/>
              <p:nvPr/>
            </p:nvSpPr>
            <p:spPr>
              <a:xfrm flipH="1">
                <a:off x="4375310" y="5139374"/>
                <a:ext cx="586007" cy="738652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9869F7-7F70-43EC-97C3-A531CD669C49}"/>
                  </a:ext>
                </a:extLst>
              </p:cNvPr>
              <p:cNvSpPr/>
              <p:nvPr/>
            </p:nvSpPr>
            <p:spPr>
              <a:xfrm flipH="1">
                <a:off x="1924341" y="5139374"/>
                <a:ext cx="576100" cy="1118127"/>
              </a:xfrm>
              <a:custGeom>
                <a:avLst/>
                <a:gdLst>
                  <a:gd name="connsiteX0" fmla="*/ 97540 w 576100"/>
                  <a:gd name="connsiteY0" fmla="*/ 19 h 1118127"/>
                  <a:gd name="connsiteX1" fmla="*/ 17276 w 576100"/>
                  <a:gd name="connsiteY1" fmla="*/ 19 h 1118127"/>
                  <a:gd name="connsiteX2" fmla="*/ 360 w 576100"/>
                  <a:gd name="connsiteY2" fmla="*/ 16936 h 1118127"/>
                  <a:gd name="connsiteX3" fmla="*/ 0 w 576100"/>
                  <a:gd name="connsiteY3" fmla="*/ 97199 h 1118127"/>
                  <a:gd name="connsiteX4" fmla="*/ 0 w 576100"/>
                  <a:gd name="connsiteY4" fmla="*/ 179982 h 1118127"/>
                  <a:gd name="connsiteX5" fmla="*/ 11517 w 576100"/>
                  <a:gd name="connsiteY5" fmla="*/ 191500 h 1118127"/>
                  <a:gd name="connsiteX6" fmla="*/ 49922 w 576100"/>
                  <a:gd name="connsiteY6" fmla="*/ 191650 h 1118127"/>
                  <a:gd name="connsiteX7" fmla="*/ 46244 w 576100"/>
                  <a:gd name="connsiteY7" fmla="*/ 192570 h 1118127"/>
                  <a:gd name="connsiteX8" fmla="*/ 43182 w 576100"/>
                  <a:gd name="connsiteY8" fmla="*/ 207687 h 1118127"/>
                  <a:gd name="connsiteX9" fmla="*/ 43496 w 576100"/>
                  <a:gd name="connsiteY9" fmla="*/ 1059632 h 1118127"/>
                  <a:gd name="connsiteX10" fmla="*/ 60140 w 576100"/>
                  <a:gd name="connsiteY10" fmla="*/ 1077988 h 1118127"/>
                  <a:gd name="connsiteX11" fmla="*/ 471203 w 576100"/>
                  <a:gd name="connsiteY11" fmla="*/ 1077988 h 1118127"/>
                  <a:gd name="connsiteX12" fmla="*/ 488789 w 576100"/>
                  <a:gd name="connsiteY12" fmla="*/ 1080147 h 1118127"/>
                  <a:gd name="connsiteX13" fmla="*/ 522076 w 576100"/>
                  <a:gd name="connsiteY13" fmla="*/ 1117220 h 1118127"/>
                  <a:gd name="connsiteX14" fmla="*/ 573890 w 576100"/>
                  <a:gd name="connsiteY14" fmla="*/ 1082307 h 1118127"/>
                  <a:gd name="connsiteX15" fmla="*/ 550967 w 576100"/>
                  <a:gd name="connsiteY15" fmla="*/ 1016440 h 1118127"/>
                  <a:gd name="connsiteX16" fmla="*/ 491615 w 576100"/>
                  <a:gd name="connsiteY16" fmla="*/ 1038036 h 1118127"/>
                  <a:gd name="connsiteX17" fmla="*/ 94369 w 576100"/>
                  <a:gd name="connsiteY17" fmla="*/ 1038396 h 1118127"/>
                  <a:gd name="connsiteX18" fmla="*/ 78039 w 576100"/>
                  <a:gd name="connsiteY18" fmla="*/ 1019680 h 1118127"/>
                  <a:gd name="connsiteX19" fmla="*/ 78039 w 576100"/>
                  <a:gd name="connsiteY19" fmla="*/ 211286 h 1118127"/>
                  <a:gd name="connsiteX20" fmla="*/ 76642 w 576100"/>
                  <a:gd name="connsiteY20" fmla="*/ 191755 h 1118127"/>
                  <a:gd name="connsiteX21" fmla="*/ 103299 w 576100"/>
                  <a:gd name="connsiteY21" fmla="*/ 191860 h 1118127"/>
                  <a:gd name="connsiteX22" fmla="*/ 114817 w 576100"/>
                  <a:gd name="connsiteY22" fmla="*/ 179982 h 1118127"/>
                  <a:gd name="connsiteX23" fmla="*/ 115177 w 576100"/>
                  <a:gd name="connsiteY23" fmla="*/ 97199 h 1118127"/>
                  <a:gd name="connsiteX24" fmla="*/ 114817 w 576100"/>
                  <a:gd name="connsiteY24" fmla="*/ 16936 h 1118127"/>
                  <a:gd name="connsiteX25" fmla="*/ 97540 w 576100"/>
                  <a:gd name="connsiteY25" fmla="*/ 19 h 111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6100" h="1118127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585459A-FF7E-4A4B-B080-F4E91E9E8C31}"/>
                  </a:ext>
                </a:extLst>
              </p:cNvPr>
              <p:cNvSpPr/>
              <p:nvPr/>
            </p:nvSpPr>
            <p:spPr>
              <a:xfrm flipH="1">
                <a:off x="2778637" y="5139374"/>
                <a:ext cx="120656" cy="1100593"/>
              </a:xfrm>
              <a:custGeom>
                <a:avLst/>
                <a:gdLst>
                  <a:gd name="connsiteX0" fmla="*/ 102279 w 120656"/>
                  <a:gd name="connsiteY0" fmla="*/ 19 h 1100593"/>
                  <a:gd name="connsiteX1" fmla="*/ 22016 w 120656"/>
                  <a:gd name="connsiteY1" fmla="*/ 19 h 1100593"/>
                  <a:gd name="connsiteX2" fmla="*/ 4020 w 120656"/>
                  <a:gd name="connsiteY2" fmla="*/ 17656 h 1100593"/>
                  <a:gd name="connsiteX3" fmla="*/ 4020 w 120656"/>
                  <a:gd name="connsiteY3" fmla="*/ 96480 h 1100593"/>
                  <a:gd name="connsiteX4" fmla="*/ 4379 w 120656"/>
                  <a:gd name="connsiteY4" fmla="*/ 177823 h 1100593"/>
                  <a:gd name="connsiteX5" fmla="*/ 18417 w 120656"/>
                  <a:gd name="connsiteY5" fmla="*/ 191500 h 1100593"/>
                  <a:gd name="connsiteX6" fmla="*/ 57596 w 120656"/>
                  <a:gd name="connsiteY6" fmla="*/ 191500 h 1100593"/>
                  <a:gd name="connsiteX7" fmla="*/ 52440 w 120656"/>
                  <a:gd name="connsiteY7" fmla="*/ 193064 h 1100593"/>
                  <a:gd name="connsiteX8" fmla="*/ 49741 w 120656"/>
                  <a:gd name="connsiteY8" fmla="*/ 206606 h 1100593"/>
                  <a:gd name="connsiteX9" fmla="*/ 50100 w 120656"/>
                  <a:gd name="connsiteY9" fmla="*/ 975408 h 1100593"/>
                  <a:gd name="connsiteX10" fmla="*/ 34624 w 120656"/>
                  <a:gd name="connsiteY10" fmla="*/ 997004 h 1100593"/>
                  <a:gd name="connsiteX11" fmla="*/ 11948 w 120656"/>
                  <a:gd name="connsiteY11" fmla="*/ 1011761 h 1100593"/>
                  <a:gd name="connsiteX12" fmla="*/ 16627 w 120656"/>
                  <a:gd name="connsiteY12" fmla="*/ 1087705 h 1100593"/>
                  <a:gd name="connsiteX13" fmla="*/ 88253 w 120656"/>
                  <a:gd name="connsiteY13" fmla="*/ 1085905 h 1100593"/>
                  <a:gd name="connsiteX14" fmla="*/ 88613 w 120656"/>
                  <a:gd name="connsiteY14" fmla="*/ 1009241 h 1100593"/>
                  <a:gd name="connsiteX15" fmla="*/ 79974 w 120656"/>
                  <a:gd name="connsiteY15" fmla="*/ 984766 h 1100593"/>
                  <a:gd name="connsiteX16" fmla="*/ 79974 w 120656"/>
                  <a:gd name="connsiteY16" fmla="*/ 596766 h 1100593"/>
                  <a:gd name="connsiteX17" fmla="*/ 79974 w 120656"/>
                  <a:gd name="connsiteY17" fmla="*/ 204447 h 1100593"/>
                  <a:gd name="connsiteX18" fmla="*/ 77680 w 120656"/>
                  <a:gd name="connsiteY18" fmla="*/ 192929 h 1100593"/>
                  <a:gd name="connsiteX19" fmla="*/ 73441 w 120656"/>
                  <a:gd name="connsiteY19" fmla="*/ 191500 h 1100593"/>
                  <a:gd name="connsiteX20" fmla="*/ 105879 w 120656"/>
                  <a:gd name="connsiteY20" fmla="*/ 191500 h 1100593"/>
                  <a:gd name="connsiteX21" fmla="*/ 119916 w 120656"/>
                  <a:gd name="connsiteY21" fmla="*/ 177463 h 1100593"/>
                  <a:gd name="connsiteX22" fmla="*/ 120636 w 120656"/>
                  <a:gd name="connsiteY22" fmla="*/ 96120 h 1100593"/>
                  <a:gd name="connsiteX23" fmla="*/ 120636 w 120656"/>
                  <a:gd name="connsiteY23" fmla="*/ 19096 h 1100593"/>
                  <a:gd name="connsiteX24" fmla="*/ 102279 w 120656"/>
                  <a:gd name="connsiteY24" fmla="*/ 19 h 110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0656" h="1100593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2C6A12CB-A937-425D-BCA3-A5BB1CB57193}"/>
                  </a:ext>
                </a:extLst>
              </p:cNvPr>
              <p:cNvSpPr/>
              <p:nvPr/>
            </p:nvSpPr>
            <p:spPr>
              <a:xfrm flipH="1">
                <a:off x="1405312" y="5139374"/>
                <a:ext cx="689866" cy="864745"/>
              </a:xfrm>
              <a:custGeom>
                <a:avLst/>
                <a:gdLst>
                  <a:gd name="connsiteX0" fmla="*/ 50409 w 689866"/>
                  <a:gd name="connsiteY0" fmla="*/ 189897 h 864745"/>
                  <a:gd name="connsiteX1" fmla="*/ 42131 w 689866"/>
                  <a:gd name="connsiteY1" fmla="*/ 205149 h 864745"/>
                  <a:gd name="connsiteX2" fmla="*/ 42131 w 689866"/>
                  <a:gd name="connsiteY2" fmla="*/ 505687 h 864745"/>
                  <a:gd name="connsiteX3" fmla="*/ 41771 w 689866"/>
                  <a:gd name="connsiteY3" fmla="*/ 803346 h 864745"/>
                  <a:gd name="connsiteX4" fmla="*/ 59768 w 689866"/>
                  <a:gd name="connsiteY4" fmla="*/ 822062 h 864745"/>
                  <a:gd name="connsiteX5" fmla="*/ 571582 w 689866"/>
                  <a:gd name="connsiteY5" fmla="*/ 821702 h 864745"/>
                  <a:gd name="connsiteX6" fmla="*/ 591018 w 689866"/>
                  <a:gd name="connsiteY6" fmla="*/ 833580 h 864745"/>
                  <a:gd name="connsiteX7" fmla="*/ 648966 w 689866"/>
                  <a:gd name="connsiteY7" fmla="*/ 863814 h 864745"/>
                  <a:gd name="connsiteX8" fmla="*/ 689638 w 689866"/>
                  <a:gd name="connsiteY8" fmla="*/ 816663 h 864745"/>
                  <a:gd name="connsiteX9" fmla="*/ 656525 w 689866"/>
                  <a:gd name="connsiteY9" fmla="*/ 760874 h 864745"/>
                  <a:gd name="connsiteX10" fmla="*/ 595338 w 689866"/>
                  <a:gd name="connsiteY10" fmla="*/ 781390 h 864745"/>
                  <a:gd name="connsiteX11" fmla="*/ 575542 w 689866"/>
                  <a:gd name="connsiteY11" fmla="*/ 791828 h 864745"/>
                  <a:gd name="connsiteX12" fmla="*/ 88201 w 689866"/>
                  <a:gd name="connsiteY12" fmla="*/ 791828 h 864745"/>
                  <a:gd name="connsiteX13" fmla="*/ 71645 w 689866"/>
                  <a:gd name="connsiteY13" fmla="*/ 774552 h 864745"/>
                  <a:gd name="connsiteX14" fmla="*/ 72005 w 689866"/>
                  <a:gd name="connsiteY14" fmla="*/ 210187 h 864745"/>
                  <a:gd name="connsiteX15" fmla="*/ 72005 w 689866"/>
                  <a:gd name="connsiteY15" fmla="*/ 197230 h 864745"/>
                  <a:gd name="connsiteX16" fmla="*/ 68405 w 689866"/>
                  <a:gd name="connsiteY16" fmla="*/ 190031 h 864745"/>
                  <a:gd name="connsiteX17" fmla="*/ 50409 w 689866"/>
                  <a:gd name="connsiteY17" fmla="*/ 189897 h 864745"/>
                  <a:gd name="connsiteX18" fmla="*/ 100079 w 689866"/>
                  <a:gd name="connsiteY18" fmla="*/ 0 h 864745"/>
                  <a:gd name="connsiteX19" fmla="*/ 14057 w 689866"/>
                  <a:gd name="connsiteY19" fmla="*/ 0 h 864745"/>
                  <a:gd name="connsiteX20" fmla="*/ 19 w 689866"/>
                  <a:gd name="connsiteY20" fmla="*/ 14037 h 864745"/>
                  <a:gd name="connsiteX21" fmla="*/ 739 w 689866"/>
                  <a:gd name="connsiteY21" fmla="*/ 95381 h 864745"/>
                  <a:gd name="connsiteX22" fmla="*/ 2899 w 689866"/>
                  <a:gd name="connsiteY22" fmla="*/ 114097 h 864745"/>
                  <a:gd name="connsiteX23" fmla="*/ 2899 w 689866"/>
                  <a:gd name="connsiteY23" fmla="*/ 175284 h 864745"/>
                  <a:gd name="connsiteX24" fmla="*/ 16576 w 689866"/>
                  <a:gd name="connsiteY24" fmla="*/ 189321 h 864745"/>
                  <a:gd name="connsiteX25" fmla="*/ 112676 w 689866"/>
                  <a:gd name="connsiteY25" fmla="*/ 188601 h 864745"/>
                  <a:gd name="connsiteX26" fmla="*/ 114116 w 689866"/>
                  <a:gd name="connsiteY26" fmla="*/ 15477 h 864745"/>
                  <a:gd name="connsiteX27" fmla="*/ 100079 w 689866"/>
                  <a:gd name="connsiteY27" fmla="*/ 0 h 86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9866" h="864745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1F5C56A-4D65-45BB-ADFB-4902606EA2E5}"/>
                </a:ext>
              </a:extLst>
            </p:cNvPr>
            <p:cNvGrpSpPr/>
            <p:nvPr userDrawn="1"/>
          </p:nvGrpSpPr>
          <p:grpSpPr>
            <a:xfrm>
              <a:off x="548226" y="1602802"/>
              <a:ext cx="944002" cy="3757883"/>
              <a:chOff x="655230" y="1602802"/>
              <a:chExt cx="944002" cy="3757883"/>
            </a:xfrm>
            <a:grp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4CFE449-955F-4128-94F3-2CACBE8BB46B}"/>
                  </a:ext>
                </a:extLst>
              </p:cNvPr>
              <p:cNvSpPr/>
              <p:nvPr userDrawn="1"/>
            </p:nvSpPr>
            <p:spPr>
              <a:xfrm flipH="1">
                <a:off x="830109" y="3005304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6CAA8C-CBDE-4BC9-ADAC-9B9B329BE1DC}"/>
                  </a:ext>
                </a:extLst>
              </p:cNvPr>
              <p:cNvSpPr/>
              <p:nvPr userDrawn="1"/>
            </p:nvSpPr>
            <p:spPr>
              <a:xfrm flipH="1">
                <a:off x="955830" y="4190397"/>
                <a:ext cx="643402" cy="634359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FE059B7-412E-4650-8EF3-9B138089D6F0}"/>
                  </a:ext>
                </a:extLst>
              </p:cNvPr>
              <p:cNvSpPr/>
              <p:nvPr userDrawn="1"/>
            </p:nvSpPr>
            <p:spPr>
              <a:xfrm rot="16200000" flipH="1">
                <a:off x="1069293" y="182091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6DA1E9E-C3EF-4052-B739-AB5261881BA3}"/>
                  </a:ext>
                </a:extLst>
              </p:cNvPr>
              <p:cNvSpPr/>
              <p:nvPr userDrawn="1"/>
            </p:nvSpPr>
            <p:spPr>
              <a:xfrm rot="16200000" flipH="1">
                <a:off x="1120766" y="2289790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AE258E7-1627-4F85-BE58-CE26AE080072}"/>
                  </a:ext>
                </a:extLst>
              </p:cNvPr>
              <p:cNvSpPr/>
              <p:nvPr userDrawn="1"/>
            </p:nvSpPr>
            <p:spPr>
              <a:xfrm flipH="1">
                <a:off x="830109" y="3801796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88BC822-45B5-4649-B16E-C559A55EB449}"/>
                  </a:ext>
                </a:extLst>
              </p:cNvPr>
              <p:cNvSpPr/>
              <p:nvPr userDrawn="1"/>
            </p:nvSpPr>
            <p:spPr>
              <a:xfrm rot="16200000" flipH="1">
                <a:off x="1066573" y="3025173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81BE720-6521-4FDD-8C3B-B24385FF18AE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9293" y="483074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41B19ED-3589-4DE1-A150-B99140988B50}"/>
                </a:ext>
              </a:extLst>
            </p:cNvPr>
            <p:cNvGrpSpPr/>
            <p:nvPr userDrawn="1"/>
          </p:nvGrpSpPr>
          <p:grpSpPr>
            <a:xfrm>
              <a:off x="4782728" y="2208743"/>
              <a:ext cx="1206268" cy="3147897"/>
              <a:chOff x="4889732" y="2208743"/>
              <a:chExt cx="1206268" cy="3147897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8C970CA-0C4B-42C4-B0C7-EB4872CFDF25}"/>
                  </a:ext>
                </a:extLst>
              </p:cNvPr>
              <p:cNvSpPr/>
              <p:nvPr userDrawn="1"/>
            </p:nvSpPr>
            <p:spPr>
              <a:xfrm flipH="1">
                <a:off x="4889732" y="2408235"/>
                <a:ext cx="1206268" cy="720041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8F1CF96-44F7-4DA4-BD14-9FC77FB267D1}"/>
                  </a:ext>
                </a:extLst>
              </p:cNvPr>
              <p:cNvSpPr/>
              <p:nvPr userDrawn="1"/>
            </p:nvSpPr>
            <p:spPr>
              <a:xfrm flipH="1">
                <a:off x="4889732" y="3803842"/>
                <a:ext cx="862897" cy="590574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75FF321-0579-4300-A5D4-D86907C5E8EE}"/>
                  </a:ext>
                </a:extLst>
              </p:cNvPr>
              <p:cNvSpPr/>
              <p:nvPr userDrawn="1"/>
            </p:nvSpPr>
            <p:spPr>
              <a:xfrm flipH="1">
                <a:off x="4889732" y="2618015"/>
                <a:ext cx="898091" cy="1237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97C3A21-57B5-4F03-B5FB-EB7FA22E9BC3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220874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6A5EE0E-5C86-491E-BBE5-EA1C72574F59}"/>
                  </a:ext>
                </a:extLst>
              </p:cNvPr>
              <p:cNvSpPr/>
              <p:nvPr userDrawn="1"/>
            </p:nvSpPr>
            <p:spPr>
              <a:xfrm rot="5400000" flipH="1">
                <a:off x="4671618" y="4826701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ED86755-4944-466C-9C5F-565B01B373F1}"/>
                  </a:ext>
                </a:extLst>
              </p:cNvPr>
              <p:cNvSpPr/>
              <p:nvPr userDrawn="1"/>
            </p:nvSpPr>
            <p:spPr>
              <a:xfrm rot="5400000" flipH="1">
                <a:off x="4871004" y="4236381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12B85CB-70EC-4332-BCC8-F3BF560859B1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341909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4" name="Picture Placeholder 113">
            <a:extLst>
              <a:ext uri="{FF2B5EF4-FFF2-40B4-BE49-F238E27FC236}">
                <a16:creationId xmlns:a16="http://schemas.microsoft.com/office/drawing/2014/main" id="{EB32F77A-E2C8-4CFE-A33D-776108CB371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45340" y="1997014"/>
            <a:ext cx="3017520" cy="3017520"/>
          </a:xfrm>
          <a:custGeom>
            <a:avLst/>
            <a:gdLst>
              <a:gd name="connsiteX0" fmla="*/ 162463 w 3017520"/>
              <a:gd name="connsiteY0" fmla="*/ 0 h 3017520"/>
              <a:gd name="connsiteX1" fmla="*/ 2855057 w 3017520"/>
              <a:gd name="connsiteY1" fmla="*/ 0 h 3017520"/>
              <a:gd name="connsiteX2" fmla="*/ 3017520 w 3017520"/>
              <a:gd name="connsiteY2" fmla="*/ 162463 h 3017520"/>
              <a:gd name="connsiteX3" fmla="*/ 3017520 w 3017520"/>
              <a:gd name="connsiteY3" fmla="*/ 2855057 h 3017520"/>
              <a:gd name="connsiteX4" fmla="*/ 2855057 w 3017520"/>
              <a:gd name="connsiteY4" fmla="*/ 3017520 h 3017520"/>
              <a:gd name="connsiteX5" fmla="*/ 162463 w 3017520"/>
              <a:gd name="connsiteY5" fmla="*/ 3017520 h 3017520"/>
              <a:gd name="connsiteX6" fmla="*/ 0 w 3017520"/>
              <a:gd name="connsiteY6" fmla="*/ 2855057 h 3017520"/>
              <a:gd name="connsiteX7" fmla="*/ 0 w 3017520"/>
              <a:gd name="connsiteY7" fmla="*/ 162463 h 3017520"/>
              <a:gd name="connsiteX8" fmla="*/ 162463 w 3017520"/>
              <a:gd name="connsiteY8" fmla="*/ 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7520" h="3017520">
                <a:moveTo>
                  <a:pt x="162463" y="0"/>
                </a:moveTo>
                <a:lnTo>
                  <a:pt x="2855057" y="0"/>
                </a:lnTo>
                <a:cubicBezTo>
                  <a:pt x="2944783" y="0"/>
                  <a:pt x="3017520" y="72737"/>
                  <a:pt x="3017520" y="162463"/>
                </a:cubicBezTo>
                <a:lnTo>
                  <a:pt x="3017520" y="2855057"/>
                </a:lnTo>
                <a:cubicBezTo>
                  <a:pt x="3017520" y="2944783"/>
                  <a:pt x="2944783" y="3017520"/>
                  <a:pt x="2855057" y="3017520"/>
                </a:cubicBezTo>
                <a:lnTo>
                  <a:pt x="162463" y="3017520"/>
                </a:lnTo>
                <a:cubicBezTo>
                  <a:pt x="72737" y="3017520"/>
                  <a:pt x="0" y="2944783"/>
                  <a:pt x="0" y="2855057"/>
                </a:cubicBezTo>
                <a:lnTo>
                  <a:pt x="0" y="162463"/>
                </a:lnTo>
                <a:cubicBezTo>
                  <a:pt x="0" y="72737"/>
                  <a:pt x="72737" y="0"/>
                  <a:pt x="16246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그림 개체 틀 2">
            <a:extLst>
              <a:ext uri="{FF2B5EF4-FFF2-40B4-BE49-F238E27FC236}">
                <a16:creationId xmlns:a16="http://schemas.microsoft.com/office/drawing/2014/main" id="{F4ED8358-82BF-4BDB-9FF6-4C88568C987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9218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80" r:id="rId7"/>
    <p:sldLayoutId id="2147483681" r:id="rId8"/>
    <p:sldLayoutId id="2147483682" r:id="rId9"/>
    <p:sldLayoutId id="2147483684" r:id="rId10"/>
    <p:sldLayoutId id="2147483686" r:id="rId11"/>
    <p:sldLayoutId id="2147483692" r:id="rId12"/>
    <p:sldLayoutId id="2147483687" r:id="rId13"/>
    <p:sldLayoutId id="2147483688" r:id="rId14"/>
    <p:sldLayoutId id="2147483671" r:id="rId15"/>
    <p:sldLayoutId id="2147483672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4468720" y="4871901"/>
            <a:ext cx="774948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altLang="ko-KR" sz="4800" b="1" dirty="0">
                <a:solidFill>
                  <a:srgbClr val="92D050"/>
                </a:solidFill>
                <a:latin typeface="+mj-lt"/>
                <a:cs typeface="Arial" pitchFamily="34" charset="0"/>
              </a:rPr>
              <a:t>Constant </a:t>
            </a:r>
            <a:r>
              <a:rPr lang="de-DE" altLang="ko-KR" sz="4800" b="1" dirty="0" err="1">
                <a:solidFill>
                  <a:srgbClr val="92D050"/>
                </a:solidFill>
                <a:latin typeface="+mj-lt"/>
                <a:cs typeface="Arial" pitchFamily="34" charset="0"/>
              </a:rPr>
              <a:t>Bandwidth</a:t>
            </a:r>
            <a:r>
              <a:rPr lang="de-DE" altLang="ko-KR" sz="4800" b="1" dirty="0">
                <a:solidFill>
                  <a:srgbClr val="92D050"/>
                </a:solidFill>
                <a:latin typeface="+mj-lt"/>
                <a:cs typeface="Arial" pitchFamily="34" charset="0"/>
              </a:rPr>
              <a:t> Server</a:t>
            </a:r>
            <a:endParaRPr lang="ko-KR" altLang="en-US" sz="4800" b="1" dirty="0">
              <a:solidFill>
                <a:srgbClr val="92D050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4468720" y="5696800"/>
            <a:ext cx="728333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altLang="ko-KR" sz="1867" dirty="0">
                <a:solidFill>
                  <a:schemeClr val="bg1"/>
                </a:solidFill>
                <a:cs typeface="Arial" pitchFamily="34" charset="0"/>
              </a:rPr>
              <a:t>By: Muhammad </a:t>
            </a:r>
            <a:r>
              <a:rPr lang="de-DE" altLang="ko-KR" sz="1867" dirty="0" err="1">
                <a:solidFill>
                  <a:schemeClr val="bg1"/>
                </a:solidFill>
                <a:cs typeface="Arial" pitchFamily="34" charset="0"/>
              </a:rPr>
              <a:t>Amjad</a:t>
            </a:r>
            <a:r>
              <a:rPr lang="de-DE" altLang="ko-KR" sz="1867" dirty="0">
                <a:solidFill>
                  <a:schemeClr val="bg1"/>
                </a:solidFill>
                <a:cs typeface="Arial" pitchFamily="34" charset="0"/>
              </a:rPr>
              <a:t> Bin Abdul Malik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92229C-8E12-8670-363E-5DC4651AC726}"/>
              </a:ext>
            </a:extLst>
          </p:cNvPr>
          <p:cNvSpPr txBox="1"/>
          <p:nvPr/>
        </p:nvSpPr>
        <p:spPr>
          <a:xfrm>
            <a:off x="5813530" y="319879"/>
            <a:ext cx="609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ko-KR" sz="5400" b="1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itchFamily="34" charset="0"/>
              </a:rPr>
              <a:t>Real Time Systems</a:t>
            </a:r>
            <a:endParaRPr lang="ko-KR" altLang="en-US" sz="5400" b="1" dirty="0">
              <a:solidFill>
                <a:schemeClr val="accent1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1">
            <a:extLst>
              <a:ext uri="{FF2B5EF4-FFF2-40B4-BE49-F238E27FC236}">
                <a16:creationId xmlns:a16="http://schemas.microsoft.com/office/drawing/2014/main" id="{C9BF78A8-8CD1-434F-8640-4A3F13D46E77}"/>
              </a:ext>
            </a:extLst>
          </p:cNvPr>
          <p:cNvGrpSpPr/>
          <p:nvPr/>
        </p:nvGrpSpPr>
        <p:grpSpPr>
          <a:xfrm>
            <a:off x="86635" y="319449"/>
            <a:ext cx="5524821" cy="6538551"/>
            <a:chOff x="3889868" y="2615973"/>
            <a:chExt cx="3503018" cy="414577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DDEAF1E-5208-45DC-B836-F3570746042F}"/>
                </a:ext>
              </a:extLst>
            </p:cNvPr>
            <p:cNvSpPr/>
            <p:nvPr/>
          </p:nvSpPr>
          <p:spPr>
            <a:xfrm>
              <a:off x="4705765" y="3775935"/>
              <a:ext cx="2683933" cy="2984204"/>
            </a:xfrm>
            <a:custGeom>
              <a:avLst/>
              <a:gdLst>
                <a:gd name="connsiteX0" fmla="*/ 2065790 w 2683933"/>
                <a:gd name="connsiteY0" fmla="*/ 2983668 h 2984204"/>
                <a:gd name="connsiteX1" fmla="*/ 2040080 w 2683933"/>
                <a:gd name="connsiteY1" fmla="*/ 2984204 h 2984204"/>
                <a:gd name="connsiteX2" fmla="*/ 393554 w 2683933"/>
                <a:gd name="connsiteY2" fmla="*/ 2984204 h 2984204"/>
                <a:gd name="connsiteX3" fmla="*/ 369986 w 2683933"/>
                <a:gd name="connsiteY3" fmla="*/ 2983668 h 2984204"/>
                <a:gd name="connsiteX4" fmla="*/ 397839 w 2683933"/>
                <a:gd name="connsiteY4" fmla="*/ 2854582 h 2984204"/>
                <a:gd name="connsiteX5" fmla="*/ 512464 w 2683933"/>
                <a:gd name="connsiteY5" fmla="*/ 2421793 h 2984204"/>
                <a:gd name="connsiteX6" fmla="*/ 512999 w 2683933"/>
                <a:gd name="connsiteY6" fmla="*/ 2419650 h 2984204"/>
                <a:gd name="connsiteX7" fmla="*/ 488360 w 2683933"/>
                <a:gd name="connsiteY7" fmla="*/ 2305561 h 2984204"/>
                <a:gd name="connsiteX8" fmla="*/ 386591 w 2683933"/>
                <a:gd name="connsiteY8" fmla="*/ 2187723 h 2984204"/>
                <a:gd name="connsiteX9" fmla="*/ 387662 w 2683933"/>
                <a:gd name="connsiteY9" fmla="*/ 2163620 h 2984204"/>
                <a:gd name="connsiteX10" fmla="*/ 562813 w 2683933"/>
                <a:gd name="connsiteY10" fmla="*/ 1921515 h 2984204"/>
                <a:gd name="connsiteX11" fmla="*/ 592808 w 2683933"/>
                <a:gd name="connsiteY11" fmla="*/ 1843848 h 2984204"/>
                <a:gd name="connsiteX12" fmla="*/ 465328 w 2683933"/>
                <a:gd name="connsiteY12" fmla="*/ 1881343 h 2984204"/>
                <a:gd name="connsiteX13" fmla="*/ 290177 w 2683933"/>
                <a:gd name="connsiteY13" fmla="*/ 1893126 h 2984204"/>
                <a:gd name="connsiteX14" fmla="*/ 66820 w 2683933"/>
                <a:gd name="connsiteY14" fmla="*/ 1879736 h 2984204"/>
                <a:gd name="connsiteX15" fmla="*/ 12186 w 2683933"/>
                <a:gd name="connsiteY15" fmla="*/ 1873308 h 2984204"/>
                <a:gd name="connsiteX16" fmla="*/ 6294 w 2683933"/>
                <a:gd name="connsiteY16" fmla="*/ 1844920 h 2984204"/>
                <a:gd name="connsiteX17" fmla="*/ 13792 w 2683933"/>
                <a:gd name="connsiteY17" fmla="*/ 1844384 h 2984204"/>
                <a:gd name="connsiteX18" fmla="*/ 125203 w 2683933"/>
                <a:gd name="connsiteY18" fmla="*/ 1866880 h 2984204"/>
                <a:gd name="connsiteX19" fmla="*/ 195371 w 2683933"/>
                <a:gd name="connsiteY19" fmla="*/ 1834743 h 2984204"/>
                <a:gd name="connsiteX20" fmla="*/ 241971 w 2683933"/>
                <a:gd name="connsiteY20" fmla="*/ 1792428 h 2984204"/>
                <a:gd name="connsiteX21" fmla="*/ 503894 w 2683933"/>
                <a:gd name="connsiteY21" fmla="*/ 1768860 h 2984204"/>
                <a:gd name="connsiteX22" fmla="*/ 775458 w 2683933"/>
                <a:gd name="connsiteY22" fmla="*/ 1743150 h 2984204"/>
                <a:gd name="connsiteX23" fmla="*/ 852589 w 2683933"/>
                <a:gd name="connsiteY23" fmla="*/ 1738865 h 2984204"/>
                <a:gd name="connsiteX24" fmla="*/ 909365 w 2683933"/>
                <a:gd name="connsiteY24" fmla="*/ 1749042 h 2984204"/>
                <a:gd name="connsiteX25" fmla="*/ 903473 w 2683933"/>
                <a:gd name="connsiteY25" fmla="*/ 1769396 h 2984204"/>
                <a:gd name="connsiteX26" fmla="*/ 792062 w 2683933"/>
                <a:gd name="connsiteY26" fmla="*/ 2165762 h 2984204"/>
                <a:gd name="connsiteX27" fmla="*/ 1152006 w 2683933"/>
                <a:gd name="connsiteY27" fmla="*/ 2213969 h 2984204"/>
                <a:gd name="connsiteX28" fmla="*/ 1186821 w 2683933"/>
                <a:gd name="connsiteY28" fmla="*/ 2182367 h 2984204"/>
                <a:gd name="connsiteX29" fmla="*/ 1201284 w 2683933"/>
                <a:gd name="connsiteY29" fmla="*/ 2035068 h 2984204"/>
                <a:gd name="connsiteX30" fmla="*/ 1221637 w 2683933"/>
                <a:gd name="connsiteY30" fmla="*/ 1830458 h 2984204"/>
                <a:gd name="connsiteX31" fmla="*/ 1230743 w 2683933"/>
                <a:gd name="connsiteY31" fmla="*/ 1737794 h 2984204"/>
                <a:gd name="connsiteX32" fmla="*/ 1213603 w 2683933"/>
                <a:gd name="connsiteY32" fmla="*/ 1717975 h 2984204"/>
                <a:gd name="connsiteX33" fmla="*/ 1055592 w 2683933"/>
                <a:gd name="connsiteY33" fmla="*/ 1724403 h 2984204"/>
                <a:gd name="connsiteX34" fmla="*/ 1016491 w 2683933"/>
                <a:gd name="connsiteY34" fmla="*/ 1722796 h 2984204"/>
                <a:gd name="connsiteX35" fmla="*/ 1011135 w 2683933"/>
                <a:gd name="connsiteY35" fmla="*/ 1665484 h 2984204"/>
                <a:gd name="connsiteX36" fmla="*/ 991852 w 2683933"/>
                <a:gd name="connsiteY36" fmla="*/ 1631203 h 2984204"/>
                <a:gd name="connsiteX37" fmla="*/ 884726 w 2683933"/>
                <a:gd name="connsiteY37" fmla="*/ 1577641 h 2984204"/>
                <a:gd name="connsiteX38" fmla="*/ 863301 w 2683933"/>
                <a:gd name="connsiteY38" fmla="*/ 1544431 h 2984204"/>
                <a:gd name="connsiteX39" fmla="*/ 895975 w 2683933"/>
                <a:gd name="connsiteY39" fmla="*/ 1343570 h 2984204"/>
                <a:gd name="connsiteX40" fmla="*/ 860623 w 2683933"/>
                <a:gd name="connsiteY40" fmla="*/ 1304469 h 2984204"/>
                <a:gd name="connsiteX41" fmla="*/ 813488 w 2683933"/>
                <a:gd name="connsiteY41" fmla="*/ 1309826 h 2984204"/>
                <a:gd name="connsiteX42" fmla="*/ 791527 w 2683933"/>
                <a:gd name="connsiteY42" fmla="*/ 1317860 h 2984204"/>
                <a:gd name="connsiteX43" fmla="*/ 769566 w 2683933"/>
                <a:gd name="connsiteY43" fmla="*/ 1329108 h 2984204"/>
                <a:gd name="connsiteX44" fmla="*/ 646371 w 2683933"/>
                <a:gd name="connsiteY44" fmla="*/ 1328037 h 2984204"/>
                <a:gd name="connsiteX45" fmla="*/ 634587 w 2683933"/>
                <a:gd name="connsiteY45" fmla="*/ 1311968 h 2984204"/>
                <a:gd name="connsiteX46" fmla="*/ 659762 w 2683933"/>
                <a:gd name="connsiteY46" fmla="*/ 1158242 h 2984204"/>
                <a:gd name="connsiteX47" fmla="*/ 721895 w 2683933"/>
                <a:gd name="connsiteY47" fmla="*/ 955239 h 2984204"/>
                <a:gd name="connsiteX48" fmla="*/ 797954 w 2683933"/>
                <a:gd name="connsiteY48" fmla="*/ 752235 h 2984204"/>
                <a:gd name="connsiteX49" fmla="*/ 825271 w 2683933"/>
                <a:gd name="connsiteY49" fmla="*/ 649394 h 2984204"/>
                <a:gd name="connsiteX50" fmla="*/ 875085 w 2683933"/>
                <a:gd name="connsiteY50" fmla="*/ 450676 h 2984204"/>
                <a:gd name="connsiteX51" fmla="*/ 929184 w 2683933"/>
                <a:gd name="connsiteY51" fmla="*/ 303377 h 2984204"/>
                <a:gd name="connsiteX52" fmla="*/ 1118797 w 2683933"/>
                <a:gd name="connsiteY52" fmla="*/ 155544 h 2984204"/>
                <a:gd name="connsiteX53" fmla="*/ 1240920 w 2683933"/>
                <a:gd name="connsiteY53" fmla="*/ 138403 h 2984204"/>
                <a:gd name="connsiteX54" fmla="*/ 1234492 w 2683933"/>
                <a:gd name="connsiteY54" fmla="*/ 153937 h 2984204"/>
                <a:gd name="connsiteX55" fmla="*/ 1186286 w 2683933"/>
                <a:gd name="connsiteY55" fmla="*/ 310341 h 2984204"/>
                <a:gd name="connsiteX56" fmla="*/ 1196463 w 2683933"/>
                <a:gd name="connsiteY56" fmla="*/ 368724 h 2984204"/>
                <a:gd name="connsiteX57" fmla="*/ 1211996 w 2683933"/>
                <a:gd name="connsiteY57" fmla="*/ 374616 h 2984204"/>
                <a:gd name="connsiteX58" fmla="*/ 1246812 w 2683933"/>
                <a:gd name="connsiteY58" fmla="*/ 348370 h 2984204"/>
                <a:gd name="connsiteX59" fmla="*/ 1262881 w 2683933"/>
                <a:gd name="connsiteY59" fmla="*/ 345157 h 2984204"/>
                <a:gd name="connsiteX60" fmla="*/ 1263952 w 2683933"/>
                <a:gd name="connsiteY60" fmla="*/ 359619 h 2984204"/>
                <a:gd name="connsiteX61" fmla="*/ 1275200 w 2683933"/>
                <a:gd name="connsiteY61" fmla="*/ 436749 h 2984204"/>
                <a:gd name="connsiteX62" fmla="*/ 1289127 w 2683933"/>
                <a:gd name="connsiteY62" fmla="*/ 462995 h 2984204"/>
                <a:gd name="connsiteX63" fmla="*/ 1296090 w 2683933"/>
                <a:gd name="connsiteY63" fmla="*/ 575477 h 2984204"/>
                <a:gd name="connsiteX64" fmla="*/ 1281628 w 2683933"/>
                <a:gd name="connsiteY64" fmla="*/ 719562 h 2984204"/>
                <a:gd name="connsiteX65" fmla="*/ 1278414 w 2683933"/>
                <a:gd name="connsiteY65" fmla="*/ 818118 h 2984204"/>
                <a:gd name="connsiteX66" fmla="*/ 1263952 w 2683933"/>
                <a:gd name="connsiteY66" fmla="*/ 985770 h 2984204"/>
                <a:gd name="connsiteX67" fmla="*/ 1246276 w 2683933"/>
                <a:gd name="connsiteY67" fmla="*/ 1190380 h 2984204"/>
                <a:gd name="connsiteX68" fmla="*/ 1240920 w 2683933"/>
                <a:gd name="connsiteY68" fmla="*/ 1259477 h 2984204"/>
                <a:gd name="connsiteX69" fmla="*/ 1236635 w 2683933"/>
                <a:gd name="connsiteY69" fmla="*/ 1277688 h 2984204"/>
                <a:gd name="connsiteX70" fmla="*/ 1347510 w 2683933"/>
                <a:gd name="connsiteY70" fmla="*/ 995947 h 2984204"/>
                <a:gd name="connsiteX71" fmla="*/ 1401073 w 2683933"/>
                <a:gd name="connsiteY71" fmla="*/ 898998 h 2984204"/>
                <a:gd name="connsiteX72" fmla="*/ 1548907 w 2683933"/>
                <a:gd name="connsiteY72" fmla="*/ 653144 h 2984204"/>
                <a:gd name="connsiteX73" fmla="*/ 1608362 w 2683933"/>
                <a:gd name="connsiteY73" fmla="*/ 576549 h 2984204"/>
                <a:gd name="connsiteX74" fmla="*/ 1780835 w 2683933"/>
                <a:gd name="connsiteY74" fmla="*/ 404611 h 2984204"/>
                <a:gd name="connsiteX75" fmla="*/ 1850467 w 2683933"/>
                <a:gd name="connsiteY75" fmla="*/ 339800 h 2984204"/>
                <a:gd name="connsiteX76" fmla="*/ 1886354 w 2683933"/>
                <a:gd name="connsiteY76" fmla="*/ 343550 h 2984204"/>
                <a:gd name="connsiteX77" fmla="*/ 1929740 w 2683933"/>
                <a:gd name="connsiteY77" fmla="*/ 456567 h 2984204"/>
                <a:gd name="connsiteX78" fmla="*/ 1932954 w 2683933"/>
                <a:gd name="connsiteY78" fmla="*/ 493526 h 2984204"/>
                <a:gd name="connsiteX79" fmla="*/ 2105427 w 2683933"/>
                <a:gd name="connsiteY79" fmla="*/ 55916 h 2984204"/>
                <a:gd name="connsiteX80" fmla="*/ 2127923 w 2683933"/>
                <a:gd name="connsiteY80" fmla="*/ 1282 h 2984204"/>
                <a:gd name="connsiteX81" fmla="*/ 2133815 w 2683933"/>
                <a:gd name="connsiteY81" fmla="*/ 747 h 2984204"/>
                <a:gd name="connsiteX82" fmla="*/ 2221122 w 2683933"/>
                <a:gd name="connsiteY82" fmla="*/ 168399 h 2984204"/>
                <a:gd name="connsiteX83" fmla="*/ 2289683 w 2683933"/>
                <a:gd name="connsiteY83" fmla="*/ 218748 h 2984204"/>
                <a:gd name="connsiteX84" fmla="*/ 2562319 w 2683933"/>
                <a:gd name="connsiteY84" fmla="*/ 302842 h 2984204"/>
                <a:gd name="connsiteX85" fmla="*/ 2683371 w 2683933"/>
                <a:gd name="connsiteY85" fmla="*/ 498882 h 2984204"/>
                <a:gd name="connsiteX86" fmla="*/ 2653376 w 2683933"/>
                <a:gd name="connsiteY86" fmla="*/ 745272 h 2984204"/>
                <a:gd name="connsiteX87" fmla="*/ 2609454 w 2683933"/>
                <a:gd name="connsiteY87" fmla="*/ 935956 h 2984204"/>
                <a:gd name="connsiteX88" fmla="*/ 2504471 w 2683933"/>
                <a:gd name="connsiteY88" fmla="*/ 1251978 h 2984204"/>
                <a:gd name="connsiteX89" fmla="*/ 2298253 w 2683933"/>
                <a:gd name="connsiteY89" fmla="*/ 1599066 h 2984204"/>
                <a:gd name="connsiteX90" fmla="*/ 2098463 w 2683933"/>
                <a:gd name="connsiteY90" fmla="*/ 1863667 h 2984204"/>
                <a:gd name="connsiteX91" fmla="*/ 2088822 w 2683933"/>
                <a:gd name="connsiteY91" fmla="*/ 1892591 h 2984204"/>
                <a:gd name="connsiteX92" fmla="*/ 2110783 w 2683933"/>
                <a:gd name="connsiteY92" fmla="*/ 2220396 h 2984204"/>
                <a:gd name="connsiteX93" fmla="*/ 2128459 w 2683933"/>
                <a:gd name="connsiteY93" fmla="*/ 2514457 h 2984204"/>
                <a:gd name="connsiteX94" fmla="*/ 2138635 w 2683933"/>
                <a:gd name="connsiteY94" fmla="*/ 2658542 h 2984204"/>
                <a:gd name="connsiteX95" fmla="*/ 2112390 w 2683933"/>
                <a:gd name="connsiteY95" fmla="*/ 2683180 h 2984204"/>
                <a:gd name="connsiteX96" fmla="*/ 2087215 w 2683933"/>
                <a:gd name="connsiteY96" fmla="*/ 2678360 h 2984204"/>
                <a:gd name="connsiteX97" fmla="*/ 2063647 w 2683933"/>
                <a:gd name="connsiteY97" fmla="*/ 2697642 h 2984204"/>
                <a:gd name="connsiteX98" fmla="*/ 2065790 w 2683933"/>
                <a:gd name="connsiteY98" fmla="*/ 2983668 h 298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2683933" h="2984204">
                  <a:moveTo>
                    <a:pt x="2065790" y="2983668"/>
                  </a:moveTo>
                  <a:cubicBezTo>
                    <a:pt x="2057220" y="2983668"/>
                    <a:pt x="2048650" y="2984204"/>
                    <a:pt x="2040080" y="2984204"/>
                  </a:cubicBezTo>
                  <a:cubicBezTo>
                    <a:pt x="1491059" y="2984204"/>
                    <a:pt x="942039" y="2984204"/>
                    <a:pt x="393554" y="2984204"/>
                  </a:cubicBezTo>
                  <a:cubicBezTo>
                    <a:pt x="385519" y="2984204"/>
                    <a:pt x="377485" y="2983668"/>
                    <a:pt x="369986" y="2983668"/>
                  </a:cubicBezTo>
                  <a:cubicBezTo>
                    <a:pt x="376949" y="2940283"/>
                    <a:pt x="387662" y="2897432"/>
                    <a:pt x="397839" y="2854582"/>
                  </a:cubicBezTo>
                  <a:cubicBezTo>
                    <a:pt x="431048" y="2708891"/>
                    <a:pt x="470149" y="2564806"/>
                    <a:pt x="512464" y="2421793"/>
                  </a:cubicBezTo>
                  <a:cubicBezTo>
                    <a:pt x="512464" y="2421257"/>
                    <a:pt x="512464" y="2420722"/>
                    <a:pt x="512999" y="2419650"/>
                  </a:cubicBezTo>
                  <a:cubicBezTo>
                    <a:pt x="538174" y="2374658"/>
                    <a:pt x="523176" y="2340377"/>
                    <a:pt x="488360" y="2305561"/>
                  </a:cubicBezTo>
                  <a:cubicBezTo>
                    <a:pt x="451402" y="2269139"/>
                    <a:pt x="420871" y="2226288"/>
                    <a:pt x="386591" y="2187723"/>
                  </a:cubicBezTo>
                  <a:cubicBezTo>
                    <a:pt x="377485" y="2177546"/>
                    <a:pt x="379092" y="2172725"/>
                    <a:pt x="387662" y="2163620"/>
                  </a:cubicBezTo>
                  <a:cubicBezTo>
                    <a:pt x="456758" y="2090238"/>
                    <a:pt x="518356" y="2012036"/>
                    <a:pt x="562813" y="1921515"/>
                  </a:cubicBezTo>
                  <a:cubicBezTo>
                    <a:pt x="574597" y="1897411"/>
                    <a:pt x="585845" y="1873308"/>
                    <a:pt x="592808" y="1843848"/>
                  </a:cubicBezTo>
                  <a:cubicBezTo>
                    <a:pt x="549422" y="1861524"/>
                    <a:pt x="508179" y="1874379"/>
                    <a:pt x="465328" y="1881343"/>
                  </a:cubicBezTo>
                  <a:cubicBezTo>
                    <a:pt x="407480" y="1890448"/>
                    <a:pt x="349097" y="1893662"/>
                    <a:pt x="290177" y="1893126"/>
                  </a:cubicBezTo>
                  <a:cubicBezTo>
                    <a:pt x="215725" y="1892591"/>
                    <a:pt x="141272" y="1887770"/>
                    <a:pt x="66820" y="1879736"/>
                  </a:cubicBezTo>
                  <a:cubicBezTo>
                    <a:pt x="48608" y="1877593"/>
                    <a:pt x="29861" y="1875986"/>
                    <a:pt x="12186" y="1873308"/>
                  </a:cubicBezTo>
                  <a:cubicBezTo>
                    <a:pt x="-6026" y="1870630"/>
                    <a:pt x="-134" y="1856168"/>
                    <a:pt x="6294" y="1844920"/>
                  </a:cubicBezTo>
                  <a:cubicBezTo>
                    <a:pt x="8972" y="1843313"/>
                    <a:pt x="11650" y="1843313"/>
                    <a:pt x="13792" y="1844384"/>
                  </a:cubicBezTo>
                  <a:cubicBezTo>
                    <a:pt x="49144" y="1862060"/>
                    <a:pt x="87174" y="1865809"/>
                    <a:pt x="125203" y="1866880"/>
                  </a:cubicBezTo>
                  <a:cubicBezTo>
                    <a:pt x="153056" y="1867416"/>
                    <a:pt x="181445" y="1866345"/>
                    <a:pt x="195371" y="1834743"/>
                  </a:cubicBezTo>
                  <a:cubicBezTo>
                    <a:pt x="202870" y="1797249"/>
                    <a:pt x="202334" y="1796713"/>
                    <a:pt x="241971" y="1792428"/>
                  </a:cubicBezTo>
                  <a:cubicBezTo>
                    <a:pt x="329278" y="1783322"/>
                    <a:pt x="416586" y="1777431"/>
                    <a:pt x="503894" y="1768860"/>
                  </a:cubicBezTo>
                  <a:cubicBezTo>
                    <a:pt x="594415" y="1760290"/>
                    <a:pt x="684937" y="1751720"/>
                    <a:pt x="775458" y="1743150"/>
                  </a:cubicBezTo>
                  <a:cubicBezTo>
                    <a:pt x="801168" y="1740472"/>
                    <a:pt x="826878" y="1742615"/>
                    <a:pt x="852589" y="1738865"/>
                  </a:cubicBezTo>
                  <a:cubicBezTo>
                    <a:pt x="860623" y="1737794"/>
                    <a:pt x="906152" y="1739401"/>
                    <a:pt x="909365" y="1749042"/>
                  </a:cubicBezTo>
                  <a:cubicBezTo>
                    <a:pt x="910436" y="1756541"/>
                    <a:pt x="907223" y="1763504"/>
                    <a:pt x="903473" y="1769396"/>
                  </a:cubicBezTo>
                  <a:cubicBezTo>
                    <a:pt x="875085" y="1817603"/>
                    <a:pt x="718145" y="2156121"/>
                    <a:pt x="792062" y="2165762"/>
                  </a:cubicBezTo>
                  <a:cubicBezTo>
                    <a:pt x="867051" y="2175403"/>
                    <a:pt x="1076482" y="2213433"/>
                    <a:pt x="1152006" y="2213969"/>
                  </a:cubicBezTo>
                  <a:cubicBezTo>
                    <a:pt x="1183072" y="2213969"/>
                    <a:pt x="1184143" y="2213969"/>
                    <a:pt x="1186821" y="2182367"/>
                  </a:cubicBezTo>
                  <a:cubicBezTo>
                    <a:pt x="1191107" y="2133089"/>
                    <a:pt x="1196463" y="2083810"/>
                    <a:pt x="1201284" y="2035068"/>
                  </a:cubicBezTo>
                  <a:cubicBezTo>
                    <a:pt x="1208247" y="1967043"/>
                    <a:pt x="1213603" y="1898483"/>
                    <a:pt x="1221637" y="1830458"/>
                  </a:cubicBezTo>
                  <a:cubicBezTo>
                    <a:pt x="1225387" y="1799927"/>
                    <a:pt x="1226458" y="1768860"/>
                    <a:pt x="1230743" y="1737794"/>
                  </a:cubicBezTo>
                  <a:cubicBezTo>
                    <a:pt x="1232350" y="1724939"/>
                    <a:pt x="1227529" y="1718511"/>
                    <a:pt x="1213603" y="1717975"/>
                  </a:cubicBezTo>
                  <a:cubicBezTo>
                    <a:pt x="1160576" y="1716904"/>
                    <a:pt x="1108084" y="1721725"/>
                    <a:pt x="1055592" y="1724403"/>
                  </a:cubicBezTo>
                  <a:cubicBezTo>
                    <a:pt x="1042201" y="1724939"/>
                    <a:pt x="1029346" y="1728153"/>
                    <a:pt x="1016491" y="1722796"/>
                  </a:cubicBezTo>
                  <a:cubicBezTo>
                    <a:pt x="1004707" y="1704585"/>
                    <a:pt x="1009528" y="1684766"/>
                    <a:pt x="1011135" y="1665484"/>
                  </a:cubicBezTo>
                  <a:cubicBezTo>
                    <a:pt x="1012742" y="1647808"/>
                    <a:pt x="1006314" y="1638702"/>
                    <a:pt x="991852" y="1631203"/>
                  </a:cubicBezTo>
                  <a:cubicBezTo>
                    <a:pt x="955965" y="1612992"/>
                    <a:pt x="920614" y="1595316"/>
                    <a:pt x="884726" y="1577641"/>
                  </a:cubicBezTo>
                  <a:cubicBezTo>
                    <a:pt x="870264" y="1570677"/>
                    <a:pt x="861694" y="1561036"/>
                    <a:pt x="863301" y="1544431"/>
                  </a:cubicBezTo>
                  <a:cubicBezTo>
                    <a:pt x="872407" y="1476942"/>
                    <a:pt x="884191" y="1410524"/>
                    <a:pt x="895975" y="1343570"/>
                  </a:cubicBezTo>
                  <a:cubicBezTo>
                    <a:pt x="904009" y="1298577"/>
                    <a:pt x="905616" y="1299113"/>
                    <a:pt x="860623" y="1304469"/>
                  </a:cubicBezTo>
                  <a:cubicBezTo>
                    <a:pt x="845090" y="1306612"/>
                    <a:pt x="829021" y="1308219"/>
                    <a:pt x="813488" y="1309826"/>
                  </a:cubicBezTo>
                  <a:cubicBezTo>
                    <a:pt x="805453" y="1310361"/>
                    <a:pt x="797954" y="1312504"/>
                    <a:pt x="791527" y="1317860"/>
                  </a:cubicBezTo>
                  <a:cubicBezTo>
                    <a:pt x="785635" y="1324288"/>
                    <a:pt x="778672" y="1329108"/>
                    <a:pt x="769566" y="1329108"/>
                  </a:cubicBezTo>
                  <a:cubicBezTo>
                    <a:pt x="728322" y="1329644"/>
                    <a:pt x="687615" y="1331787"/>
                    <a:pt x="646371" y="1328037"/>
                  </a:cubicBezTo>
                  <a:cubicBezTo>
                    <a:pt x="639408" y="1324823"/>
                    <a:pt x="632980" y="1321074"/>
                    <a:pt x="634587" y="1311968"/>
                  </a:cubicBezTo>
                  <a:cubicBezTo>
                    <a:pt x="642622" y="1260548"/>
                    <a:pt x="652263" y="1209663"/>
                    <a:pt x="659762" y="1158242"/>
                  </a:cubicBezTo>
                  <a:cubicBezTo>
                    <a:pt x="670474" y="1087004"/>
                    <a:pt x="696720" y="1021657"/>
                    <a:pt x="721895" y="955239"/>
                  </a:cubicBezTo>
                  <a:cubicBezTo>
                    <a:pt x="747605" y="887749"/>
                    <a:pt x="773851" y="820260"/>
                    <a:pt x="797954" y="752235"/>
                  </a:cubicBezTo>
                  <a:cubicBezTo>
                    <a:pt x="809738" y="719026"/>
                    <a:pt x="816701" y="683675"/>
                    <a:pt x="825271" y="649394"/>
                  </a:cubicBezTo>
                  <a:cubicBezTo>
                    <a:pt x="841876" y="583512"/>
                    <a:pt x="859552" y="517094"/>
                    <a:pt x="875085" y="450676"/>
                  </a:cubicBezTo>
                  <a:cubicBezTo>
                    <a:pt x="887404" y="399255"/>
                    <a:pt x="905616" y="350513"/>
                    <a:pt x="929184" y="303377"/>
                  </a:cubicBezTo>
                  <a:cubicBezTo>
                    <a:pt x="968820" y="222497"/>
                    <a:pt x="1035238" y="178576"/>
                    <a:pt x="1118797" y="155544"/>
                  </a:cubicBezTo>
                  <a:cubicBezTo>
                    <a:pt x="1158433" y="144831"/>
                    <a:pt x="1199141" y="136261"/>
                    <a:pt x="1240920" y="138403"/>
                  </a:cubicBezTo>
                  <a:cubicBezTo>
                    <a:pt x="1243063" y="145367"/>
                    <a:pt x="1238778" y="150187"/>
                    <a:pt x="1234492" y="153937"/>
                  </a:cubicBezTo>
                  <a:cubicBezTo>
                    <a:pt x="1186286" y="196251"/>
                    <a:pt x="1175038" y="249814"/>
                    <a:pt x="1186286" y="310341"/>
                  </a:cubicBezTo>
                  <a:cubicBezTo>
                    <a:pt x="1190035" y="329623"/>
                    <a:pt x="1193249" y="349441"/>
                    <a:pt x="1196463" y="368724"/>
                  </a:cubicBezTo>
                  <a:cubicBezTo>
                    <a:pt x="1198605" y="380508"/>
                    <a:pt x="1203426" y="381044"/>
                    <a:pt x="1211996" y="374616"/>
                  </a:cubicBezTo>
                  <a:cubicBezTo>
                    <a:pt x="1223244" y="365510"/>
                    <a:pt x="1235028" y="356940"/>
                    <a:pt x="1246812" y="348370"/>
                  </a:cubicBezTo>
                  <a:cubicBezTo>
                    <a:pt x="1251633" y="345157"/>
                    <a:pt x="1256989" y="340336"/>
                    <a:pt x="1262881" y="345157"/>
                  </a:cubicBezTo>
                  <a:cubicBezTo>
                    <a:pt x="1267702" y="348906"/>
                    <a:pt x="1265559" y="355333"/>
                    <a:pt x="1263952" y="359619"/>
                  </a:cubicBezTo>
                  <a:cubicBezTo>
                    <a:pt x="1252168" y="387471"/>
                    <a:pt x="1260203" y="412646"/>
                    <a:pt x="1275200" y="436749"/>
                  </a:cubicBezTo>
                  <a:cubicBezTo>
                    <a:pt x="1280557" y="445319"/>
                    <a:pt x="1283770" y="454425"/>
                    <a:pt x="1289127" y="462995"/>
                  </a:cubicBezTo>
                  <a:cubicBezTo>
                    <a:pt x="1312694" y="499418"/>
                    <a:pt x="1314837" y="535305"/>
                    <a:pt x="1296090" y="575477"/>
                  </a:cubicBezTo>
                  <a:cubicBezTo>
                    <a:pt x="1274665" y="621006"/>
                    <a:pt x="1275736" y="670819"/>
                    <a:pt x="1281628" y="719562"/>
                  </a:cubicBezTo>
                  <a:cubicBezTo>
                    <a:pt x="1285913" y="752771"/>
                    <a:pt x="1281092" y="785444"/>
                    <a:pt x="1278414" y="818118"/>
                  </a:cubicBezTo>
                  <a:cubicBezTo>
                    <a:pt x="1274129" y="873823"/>
                    <a:pt x="1269844" y="930064"/>
                    <a:pt x="1263952" y="985770"/>
                  </a:cubicBezTo>
                  <a:cubicBezTo>
                    <a:pt x="1256989" y="1053795"/>
                    <a:pt x="1254846" y="1122355"/>
                    <a:pt x="1246276" y="1190380"/>
                  </a:cubicBezTo>
                  <a:cubicBezTo>
                    <a:pt x="1243598" y="1213412"/>
                    <a:pt x="1244670" y="1236444"/>
                    <a:pt x="1240920" y="1259477"/>
                  </a:cubicBezTo>
                  <a:cubicBezTo>
                    <a:pt x="1239849" y="1265368"/>
                    <a:pt x="1240920" y="1271796"/>
                    <a:pt x="1236635" y="1277688"/>
                  </a:cubicBezTo>
                  <a:cubicBezTo>
                    <a:pt x="1272522" y="1182881"/>
                    <a:pt x="1308945" y="1089146"/>
                    <a:pt x="1347510" y="995947"/>
                  </a:cubicBezTo>
                  <a:cubicBezTo>
                    <a:pt x="1361437" y="961666"/>
                    <a:pt x="1382862" y="931135"/>
                    <a:pt x="1401073" y="898998"/>
                  </a:cubicBezTo>
                  <a:cubicBezTo>
                    <a:pt x="1449280" y="816511"/>
                    <a:pt x="1496951" y="732952"/>
                    <a:pt x="1548907" y="653144"/>
                  </a:cubicBezTo>
                  <a:cubicBezTo>
                    <a:pt x="1566583" y="625826"/>
                    <a:pt x="1586401" y="600652"/>
                    <a:pt x="1608362" y="576549"/>
                  </a:cubicBezTo>
                  <a:cubicBezTo>
                    <a:pt x="1662996" y="516558"/>
                    <a:pt x="1722987" y="461924"/>
                    <a:pt x="1780835" y="404611"/>
                  </a:cubicBezTo>
                  <a:cubicBezTo>
                    <a:pt x="1803331" y="382115"/>
                    <a:pt x="1827970" y="362297"/>
                    <a:pt x="1850467" y="339800"/>
                  </a:cubicBezTo>
                  <a:cubicBezTo>
                    <a:pt x="1864393" y="325874"/>
                    <a:pt x="1874034" y="327481"/>
                    <a:pt x="1886354" y="343550"/>
                  </a:cubicBezTo>
                  <a:cubicBezTo>
                    <a:pt x="1911528" y="377294"/>
                    <a:pt x="1925455" y="415324"/>
                    <a:pt x="1929740" y="456567"/>
                  </a:cubicBezTo>
                  <a:cubicBezTo>
                    <a:pt x="1930811" y="468887"/>
                    <a:pt x="1934560" y="481206"/>
                    <a:pt x="1932954" y="493526"/>
                  </a:cubicBezTo>
                  <a:cubicBezTo>
                    <a:pt x="1990266" y="347835"/>
                    <a:pt x="2047578" y="201608"/>
                    <a:pt x="2105427" y="55916"/>
                  </a:cubicBezTo>
                  <a:cubicBezTo>
                    <a:pt x="2112390" y="37705"/>
                    <a:pt x="2115068" y="17351"/>
                    <a:pt x="2127923" y="1282"/>
                  </a:cubicBezTo>
                  <a:cubicBezTo>
                    <a:pt x="2129530" y="-325"/>
                    <a:pt x="2131672" y="-325"/>
                    <a:pt x="2133815" y="747"/>
                  </a:cubicBezTo>
                  <a:cubicBezTo>
                    <a:pt x="2165953" y="54845"/>
                    <a:pt x="2194341" y="111086"/>
                    <a:pt x="2221122" y="168399"/>
                  </a:cubicBezTo>
                  <a:cubicBezTo>
                    <a:pt x="2236120" y="200001"/>
                    <a:pt x="2256474" y="212320"/>
                    <a:pt x="2289683" y="218748"/>
                  </a:cubicBezTo>
                  <a:cubicBezTo>
                    <a:pt x="2383418" y="236959"/>
                    <a:pt x="2476618" y="258384"/>
                    <a:pt x="2562319" y="302842"/>
                  </a:cubicBezTo>
                  <a:cubicBezTo>
                    <a:pt x="2642127" y="344085"/>
                    <a:pt x="2679086" y="411039"/>
                    <a:pt x="2683371" y="498882"/>
                  </a:cubicBezTo>
                  <a:cubicBezTo>
                    <a:pt x="2687120" y="582976"/>
                    <a:pt x="2671587" y="664392"/>
                    <a:pt x="2653376" y="745272"/>
                  </a:cubicBezTo>
                  <a:cubicBezTo>
                    <a:pt x="2638914" y="809012"/>
                    <a:pt x="2626058" y="872752"/>
                    <a:pt x="2609454" y="935956"/>
                  </a:cubicBezTo>
                  <a:cubicBezTo>
                    <a:pt x="2581601" y="1043618"/>
                    <a:pt x="2548392" y="1149137"/>
                    <a:pt x="2504471" y="1251978"/>
                  </a:cubicBezTo>
                  <a:cubicBezTo>
                    <a:pt x="2450908" y="1376779"/>
                    <a:pt x="2375920" y="1488726"/>
                    <a:pt x="2298253" y="1599066"/>
                  </a:cubicBezTo>
                  <a:cubicBezTo>
                    <a:pt x="2234513" y="1689587"/>
                    <a:pt x="2167559" y="1777431"/>
                    <a:pt x="2098463" y="1863667"/>
                  </a:cubicBezTo>
                  <a:cubicBezTo>
                    <a:pt x="2091500" y="1872237"/>
                    <a:pt x="2088286" y="1881343"/>
                    <a:pt x="2088822" y="1892591"/>
                  </a:cubicBezTo>
                  <a:cubicBezTo>
                    <a:pt x="2096321" y="2001859"/>
                    <a:pt x="2103819" y="2111128"/>
                    <a:pt x="2110783" y="2220396"/>
                  </a:cubicBezTo>
                  <a:cubicBezTo>
                    <a:pt x="2117210" y="2318417"/>
                    <a:pt x="2122566" y="2416437"/>
                    <a:pt x="2128459" y="2514457"/>
                  </a:cubicBezTo>
                  <a:cubicBezTo>
                    <a:pt x="2131672" y="2562664"/>
                    <a:pt x="2134886" y="2610335"/>
                    <a:pt x="2138635" y="2658542"/>
                  </a:cubicBezTo>
                  <a:cubicBezTo>
                    <a:pt x="2140778" y="2684787"/>
                    <a:pt x="2139707" y="2686930"/>
                    <a:pt x="2112390" y="2683180"/>
                  </a:cubicBezTo>
                  <a:cubicBezTo>
                    <a:pt x="2103819" y="2682109"/>
                    <a:pt x="2095785" y="2679431"/>
                    <a:pt x="2087215" y="2678360"/>
                  </a:cubicBezTo>
                  <a:cubicBezTo>
                    <a:pt x="2064183" y="2674610"/>
                    <a:pt x="2063112" y="2675146"/>
                    <a:pt x="2063647" y="2697642"/>
                  </a:cubicBezTo>
                  <a:cubicBezTo>
                    <a:pt x="2068468" y="2792449"/>
                    <a:pt x="2067932" y="2887791"/>
                    <a:pt x="2065790" y="2983668"/>
                  </a:cubicBezTo>
                  <a:close/>
                </a:path>
              </a:pathLst>
            </a:custGeom>
            <a:solidFill>
              <a:schemeClr val="accent6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A67CEAF-D994-40CE-B3EC-488538B19E6D}"/>
                </a:ext>
              </a:extLst>
            </p:cNvPr>
            <p:cNvSpPr/>
            <p:nvPr/>
          </p:nvSpPr>
          <p:spPr>
            <a:xfrm>
              <a:off x="3889795" y="3841747"/>
              <a:ext cx="1834425" cy="1750719"/>
            </a:xfrm>
            <a:custGeom>
              <a:avLst/>
              <a:gdLst>
                <a:gd name="connsiteX0" fmla="*/ 609 w 1834425"/>
                <a:gd name="connsiteY0" fmla="*/ 19564 h 1750719"/>
                <a:gd name="connsiteX1" fmla="*/ 15071 w 1834425"/>
                <a:gd name="connsiteY1" fmla="*/ 282 h 1750719"/>
                <a:gd name="connsiteX2" fmla="*/ 699605 w 1834425"/>
                <a:gd name="connsiteY2" fmla="*/ 238637 h 1750719"/>
                <a:gd name="connsiteX3" fmla="*/ 710318 w 1834425"/>
                <a:gd name="connsiteY3" fmla="*/ 252563 h 1750719"/>
                <a:gd name="connsiteX4" fmla="*/ 881184 w 1834425"/>
                <a:gd name="connsiteY4" fmla="*/ 1203306 h 1750719"/>
                <a:gd name="connsiteX5" fmla="*/ 1344504 w 1834425"/>
                <a:gd name="connsiteY5" fmla="*/ 1181345 h 1750719"/>
                <a:gd name="connsiteX6" fmla="*/ 1388425 w 1834425"/>
                <a:gd name="connsiteY6" fmla="*/ 1197950 h 1750719"/>
                <a:gd name="connsiteX7" fmla="*/ 1821214 w 1834425"/>
                <a:gd name="connsiteY7" fmla="*/ 1565927 h 1750719"/>
                <a:gd name="connsiteX8" fmla="*/ 1834069 w 1834425"/>
                <a:gd name="connsiteY8" fmla="*/ 1590566 h 1750719"/>
                <a:gd name="connsiteX9" fmla="*/ 1831927 w 1834425"/>
                <a:gd name="connsiteY9" fmla="*/ 1653771 h 1750719"/>
                <a:gd name="connsiteX10" fmla="*/ 913857 w 1834425"/>
                <a:gd name="connsiteY10" fmla="*/ 1750720 h 1750719"/>
                <a:gd name="connsiteX11" fmla="*/ 861901 w 1834425"/>
                <a:gd name="connsiteY11" fmla="*/ 1735186 h 1750719"/>
                <a:gd name="connsiteX12" fmla="*/ 268959 w 1834425"/>
                <a:gd name="connsiteY12" fmla="*/ 1358639 h 1750719"/>
                <a:gd name="connsiteX13" fmla="*/ 252355 w 1834425"/>
                <a:gd name="connsiteY13" fmla="*/ 1334535 h 1750719"/>
                <a:gd name="connsiteX14" fmla="*/ 609 w 1834425"/>
                <a:gd name="connsiteY14" fmla="*/ 19564 h 175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34425" h="1750719">
                  <a:moveTo>
                    <a:pt x="609" y="19564"/>
                  </a:moveTo>
                  <a:cubicBezTo>
                    <a:pt x="-1534" y="8316"/>
                    <a:pt x="1680" y="3495"/>
                    <a:pt x="15071" y="282"/>
                  </a:cubicBezTo>
                  <a:cubicBezTo>
                    <a:pt x="54172" y="-9360"/>
                    <a:pt x="666396" y="231674"/>
                    <a:pt x="699605" y="238637"/>
                  </a:cubicBezTo>
                  <a:cubicBezTo>
                    <a:pt x="708175" y="240244"/>
                    <a:pt x="709247" y="245600"/>
                    <a:pt x="710318" y="252563"/>
                  </a:cubicBezTo>
                  <a:cubicBezTo>
                    <a:pt x="713532" y="269168"/>
                    <a:pt x="871007" y="1198485"/>
                    <a:pt x="881184" y="1203306"/>
                  </a:cubicBezTo>
                  <a:cubicBezTo>
                    <a:pt x="890825" y="1208127"/>
                    <a:pt x="1298439" y="1184023"/>
                    <a:pt x="1344504" y="1181345"/>
                  </a:cubicBezTo>
                  <a:cubicBezTo>
                    <a:pt x="1362179" y="1180274"/>
                    <a:pt x="1375570" y="1185095"/>
                    <a:pt x="1388425" y="1197950"/>
                  </a:cubicBezTo>
                  <a:cubicBezTo>
                    <a:pt x="1406637" y="1216697"/>
                    <a:pt x="1781577" y="1546645"/>
                    <a:pt x="1821214" y="1565927"/>
                  </a:cubicBezTo>
                  <a:cubicBezTo>
                    <a:pt x="1831927" y="1571284"/>
                    <a:pt x="1835676" y="1578247"/>
                    <a:pt x="1834069" y="1590566"/>
                  </a:cubicBezTo>
                  <a:cubicBezTo>
                    <a:pt x="1831391" y="1611456"/>
                    <a:pt x="1832462" y="1632345"/>
                    <a:pt x="1831927" y="1653771"/>
                  </a:cubicBezTo>
                  <a:cubicBezTo>
                    <a:pt x="1835140" y="1670911"/>
                    <a:pt x="933676" y="1750720"/>
                    <a:pt x="913857" y="1750720"/>
                  </a:cubicBezTo>
                  <a:cubicBezTo>
                    <a:pt x="894575" y="1750720"/>
                    <a:pt x="877434" y="1746970"/>
                    <a:pt x="861901" y="1735186"/>
                  </a:cubicBezTo>
                  <a:cubicBezTo>
                    <a:pt x="846368" y="1723938"/>
                    <a:pt x="303239" y="1382742"/>
                    <a:pt x="268959" y="1358639"/>
                  </a:cubicBezTo>
                  <a:cubicBezTo>
                    <a:pt x="259318" y="1351676"/>
                    <a:pt x="252890" y="1342570"/>
                    <a:pt x="252355" y="1334535"/>
                  </a:cubicBezTo>
                  <a:cubicBezTo>
                    <a:pt x="248605" y="1301326"/>
                    <a:pt x="3822" y="37776"/>
                    <a:pt x="609" y="1956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365DF08-E52E-45BA-9E9E-000E2511AD49}"/>
                </a:ext>
              </a:extLst>
            </p:cNvPr>
            <p:cNvSpPr/>
            <p:nvPr/>
          </p:nvSpPr>
          <p:spPr>
            <a:xfrm>
              <a:off x="6139131" y="2859862"/>
              <a:ext cx="911234" cy="1411806"/>
            </a:xfrm>
            <a:custGeom>
              <a:avLst/>
              <a:gdLst>
                <a:gd name="connsiteX0" fmla="*/ 702056 w 911234"/>
                <a:gd name="connsiteY0" fmla="*/ 916284 h 1411806"/>
                <a:gd name="connsiteX1" fmla="*/ 700984 w 911234"/>
                <a:gd name="connsiteY1" fmla="*/ 916284 h 1411806"/>
                <a:gd name="connsiteX2" fmla="*/ 35732 w 911234"/>
                <a:gd name="connsiteY2" fmla="*/ 1402636 h 1411806"/>
                <a:gd name="connsiteX3" fmla="*/ 3594 w 911234"/>
                <a:gd name="connsiteY3" fmla="*/ 1389245 h 1411806"/>
                <a:gd name="connsiteX4" fmla="*/ 18592 w 911234"/>
                <a:gd name="connsiteY4" fmla="*/ 1299260 h 1411806"/>
                <a:gd name="connsiteX5" fmla="*/ 55015 w 911234"/>
                <a:gd name="connsiteY5" fmla="*/ 1181957 h 1411806"/>
                <a:gd name="connsiteX6" fmla="*/ 106435 w 911234"/>
                <a:gd name="connsiteY6" fmla="*/ 1054477 h 1411806"/>
                <a:gd name="connsiteX7" fmla="*/ 187851 w 911234"/>
                <a:gd name="connsiteY7" fmla="*/ 890574 h 1411806"/>
                <a:gd name="connsiteX8" fmla="*/ 223738 w 911234"/>
                <a:gd name="connsiteY8" fmla="*/ 785591 h 1411806"/>
                <a:gd name="connsiteX9" fmla="*/ 210883 w 911234"/>
                <a:gd name="connsiteY9" fmla="*/ 741669 h 1411806"/>
                <a:gd name="connsiteX10" fmla="*/ 187851 w 911234"/>
                <a:gd name="connsiteY10" fmla="*/ 576160 h 1411806"/>
                <a:gd name="connsiteX11" fmla="*/ 160534 w 911234"/>
                <a:gd name="connsiteY11" fmla="*/ 547771 h 1411806"/>
                <a:gd name="connsiteX12" fmla="*/ 101079 w 911234"/>
                <a:gd name="connsiteY12" fmla="*/ 493673 h 1411806"/>
                <a:gd name="connsiteX13" fmla="*/ 93580 w 911234"/>
                <a:gd name="connsiteY13" fmla="*/ 305131 h 1411806"/>
                <a:gd name="connsiteX14" fmla="*/ 120362 w 911234"/>
                <a:gd name="connsiteY14" fmla="*/ 250497 h 1411806"/>
                <a:gd name="connsiteX15" fmla="*/ 133752 w 911234"/>
                <a:gd name="connsiteY15" fmla="*/ 248354 h 1411806"/>
                <a:gd name="connsiteX16" fmla="*/ 147143 w 911234"/>
                <a:gd name="connsiteY16" fmla="*/ 264959 h 1411806"/>
                <a:gd name="connsiteX17" fmla="*/ 191065 w 911234"/>
                <a:gd name="connsiteY17" fmla="*/ 375298 h 1411806"/>
                <a:gd name="connsiteX18" fmla="*/ 211954 w 911234"/>
                <a:gd name="connsiteY18" fmla="*/ 289062 h 1411806"/>
                <a:gd name="connsiteX19" fmla="*/ 328722 w 911234"/>
                <a:gd name="connsiteY19" fmla="*/ 84987 h 1411806"/>
                <a:gd name="connsiteX20" fmla="*/ 395675 w 911234"/>
                <a:gd name="connsiteY20" fmla="*/ 9999 h 1411806"/>
                <a:gd name="connsiteX21" fmla="*/ 427278 w 911234"/>
                <a:gd name="connsiteY21" fmla="*/ 12141 h 1411806"/>
                <a:gd name="connsiteX22" fmla="*/ 517263 w 911234"/>
                <a:gd name="connsiteY22" fmla="*/ 125159 h 1411806"/>
                <a:gd name="connsiteX23" fmla="*/ 700984 w 911234"/>
                <a:gd name="connsiteY23" fmla="*/ 294954 h 1411806"/>
                <a:gd name="connsiteX24" fmla="*/ 855781 w 911234"/>
                <a:gd name="connsiteY24" fmla="*/ 360301 h 1411806"/>
                <a:gd name="connsiteX25" fmla="*/ 890061 w 911234"/>
                <a:gd name="connsiteY25" fmla="*/ 392439 h 1411806"/>
                <a:gd name="connsiteX26" fmla="*/ 910416 w 911234"/>
                <a:gd name="connsiteY26" fmla="*/ 477604 h 1411806"/>
                <a:gd name="connsiteX27" fmla="*/ 902917 w 911234"/>
                <a:gd name="connsiteY27" fmla="*/ 503850 h 1411806"/>
                <a:gd name="connsiteX28" fmla="*/ 851496 w 911234"/>
                <a:gd name="connsiteY28" fmla="*/ 688106 h 1411806"/>
                <a:gd name="connsiteX29" fmla="*/ 758297 w 911234"/>
                <a:gd name="connsiteY29" fmla="*/ 850938 h 1411806"/>
                <a:gd name="connsiteX30" fmla="*/ 713839 w 911234"/>
                <a:gd name="connsiteY30" fmla="*/ 898073 h 1411806"/>
                <a:gd name="connsiteX31" fmla="*/ 702056 w 911234"/>
                <a:gd name="connsiteY31" fmla="*/ 916284 h 141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234" h="1411806">
                  <a:moveTo>
                    <a:pt x="702056" y="916284"/>
                  </a:moveTo>
                  <a:lnTo>
                    <a:pt x="700984" y="916284"/>
                  </a:lnTo>
                  <a:cubicBezTo>
                    <a:pt x="700984" y="916284"/>
                    <a:pt x="83939" y="1368892"/>
                    <a:pt x="35732" y="1402636"/>
                  </a:cubicBezTo>
                  <a:cubicBezTo>
                    <a:pt x="14307" y="1417634"/>
                    <a:pt x="7344" y="1414956"/>
                    <a:pt x="3594" y="1389245"/>
                  </a:cubicBezTo>
                  <a:cubicBezTo>
                    <a:pt x="-1226" y="1358179"/>
                    <a:pt x="-4976" y="1326577"/>
                    <a:pt x="18592" y="1299260"/>
                  </a:cubicBezTo>
                  <a:cubicBezTo>
                    <a:pt x="46981" y="1266051"/>
                    <a:pt x="52872" y="1223736"/>
                    <a:pt x="55015" y="1181957"/>
                  </a:cubicBezTo>
                  <a:cubicBezTo>
                    <a:pt x="57157" y="1132679"/>
                    <a:pt x="74298" y="1090900"/>
                    <a:pt x="106435" y="1054477"/>
                  </a:cubicBezTo>
                  <a:cubicBezTo>
                    <a:pt x="141251" y="1014840"/>
                    <a:pt x="181959" y="898609"/>
                    <a:pt x="187851" y="890574"/>
                  </a:cubicBezTo>
                  <a:cubicBezTo>
                    <a:pt x="204456" y="857365"/>
                    <a:pt x="215704" y="821478"/>
                    <a:pt x="223738" y="785591"/>
                  </a:cubicBezTo>
                  <a:cubicBezTo>
                    <a:pt x="226416" y="772736"/>
                    <a:pt x="216239" y="756131"/>
                    <a:pt x="210883" y="741669"/>
                  </a:cubicBezTo>
                  <a:cubicBezTo>
                    <a:pt x="192136" y="688106"/>
                    <a:pt x="188387" y="632401"/>
                    <a:pt x="187851" y="576160"/>
                  </a:cubicBezTo>
                  <a:cubicBezTo>
                    <a:pt x="187851" y="547771"/>
                    <a:pt x="187851" y="547771"/>
                    <a:pt x="160534" y="547771"/>
                  </a:cubicBezTo>
                  <a:cubicBezTo>
                    <a:pt x="130003" y="547771"/>
                    <a:pt x="107507" y="526882"/>
                    <a:pt x="101079" y="493673"/>
                  </a:cubicBezTo>
                  <a:cubicBezTo>
                    <a:pt x="88224" y="431004"/>
                    <a:pt x="87688" y="367800"/>
                    <a:pt x="93580" y="305131"/>
                  </a:cubicBezTo>
                  <a:cubicBezTo>
                    <a:pt x="95723" y="285313"/>
                    <a:pt x="95723" y="260674"/>
                    <a:pt x="120362" y="250497"/>
                  </a:cubicBezTo>
                  <a:cubicBezTo>
                    <a:pt x="124647" y="248890"/>
                    <a:pt x="129467" y="249425"/>
                    <a:pt x="133752" y="248354"/>
                  </a:cubicBezTo>
                  <a:cubicBezTo>
                    <a:pt x="141251" y="251568"/>
                    <a:pt x="144465" y="258531"/>
                    <a:pt x="147143" y="264959"/>
                  </a:cubicBezTo>
                  <a:cubicBezTo>
                    <a:pt x="161605" y="302988"/>
                    <a:pt x="178210" y="339947"/>
                    <a:pt x="191065" y="375298"/>
                  </a:cubicBezTo>
                  <a:cubicBezTo>
                    <a:pt x="189458" y="346374"/>
                    <a:pt x="200170" y="316915"/>
                    <a:pt x="211954" y="289062"/>
                  </a:cubicBezTo>
                  <a:cubicBezTo>
                    <a:pt x="242485" y="216216"/>
                    <a:pt x="282658" y="148727"/>
                    <a:pt x="328722" y="84987"/>
                  </a:cubicBezTo>
                  <a:cubicBezTo>
                    <a:pt x="348540" y="57670"/>
                    <a:pt x="371036" y="33031"/>
                    <a:pt x="395675" y="9999"/>
                  </a:cubicBezTo>
                  <a:cubicBezTo>
                    <a:pt x="410673" y="-3927"/>
                    <a:pt x="414422" y="-3392"/>
                    <a:pt x="427278" y="12141"/>
                  </a:cubicBezTo>
                  <a:cubicBezTo>
                    <a:pt x="458344" y="49100"/>
                    <a:pt x="486197" y="88736"/>
                    <a:pt x="517263" y="125159"/>
                  </a:cubicBezTo>
                  <a:cubicBezTo>
                    <a:pt x="571362" y="188899"/>
                    <a:pt x="626532" y="252104"/>
                    <a:pt x="700984" y="294954"/>
                  </a:cubicBezTo>
                  <a:cubicBezTo>
                    <a:pt x="749727" y="322807"/>
                    <a:pt x="802218" y="343161"/>
                    <a:pt x="855781" y="360301"/>
                  </a:cubicBezTo>
                  <a:cubicBezTo>
                    <a:pt x="872922" y="365657"/>
                    <a:pt x="883634" y="375834"/>
                    <a:pt x="890061" y="392439"/>
                  </a:cubicBezTo>
                  <a:cubicBezTo>
                    <a:pt x="901310" y="419756"/>
                    <a:pt x="914701" y="446537"/>
                    <a:pt x="910416" y="477604"/>
                  </a:cubicBezTo>
                  <a:cubicBezTo>
                    <a:pt x="909344" y="486709"/>
                    <a:pt x="909344" y="496351"/>
                    <a:pt x="902917" y="503850"/>
                  </a:cubicBezTo>
                  <a:cubicBezTo>
                    <a:pt x="894882" y="567589"/>
                    <a:pt x="876135" y="628651"/>
                    <a:pt x="851496" y="688106"/>
                  </a:cubicBezTo>
                  <a:cubicBezTo>
                    <a:pt x="827393" y="745954"/>
                    <a:pt x="798469" y="801660"/>
                    <a:pt x="758297" y="850938"/>
                  </a:cubicBezTo>
                  <a:cubicBezTo>
                    <a:pt x="744370" y="867542"/>
                    <a:pt x="729373" y="882540"/>
                    <a:pt x="713839" y="898073"/>
                  </a:cubicBezTo>
                  <a:cubicBezTo>
                    <a:pt x="709019" y="902358"/>
                    <a:pt x="702591" y="907179"/>
                    <a:pt x="702056" y="916284"/>
                  </a:cubicBezTo>
                  <a:close/>
                </a:path>
              </a:pathLst>
            </a:custGeom>
            <a:solidFill>
              <a:srgbClr val="FDC384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9C5E49A-B9AE-4542-87CA-8CF3ADCC3953}"/>
                </a:ext>
              </a:extLst>
            </p:cNvPr>
            <p:cNvSpPr/>
            <p:nvPr/>
          </p:nvSpPr>
          <p:spPr>
            <a:xfrm>
              <a:off x="5884529" y="3749901"/>
              <a:ext cx="956122" cy="1310685"/>
            </a:xfrm>
            <a:custGeom>
              <a:avLst/>
              <a:gdLst>
                <a:gd name="connsiteX0" fmla="*/ 442990 w 956122"/>
                <a:gd name="connsiteY0" fmla="*/ 0 h 1310685"/>
                <a:gd name="connsiteX1" fmla="*/ 416744 w 956122"/>
                <a:gd name="connsiteY1" fmla="*/ 77666 h 1310685"/>
                <a:gd name="connsiteX2" fmla="*/ 349790 w 956122"/>
                <a:gd name="connsiteY2" fmla="*/ 188542 h 1310685"/>
                <a:gd name="connsiteX3" fmla="*/ 316581 w 956122"/>
                <a:gd name="connsiteY3" fmla="*/ 277456 h 1310685"/>
                <a:gd name="connsiteX4" fmla="*/ 302119 w 956122"/>
                <a:gd name="connsiteY4" fmla="*/ 366371 h 1310685"/>
                <a:gd name="connsiteX5" fmla="*/ 274266 w 956122"/>
                <a:gd name="connsiteY5" fmla="*/ 417791 h 1310685"/>
                <a:gd name="connsiteX6" fmla="*/ 267303 w 956122"/>
                <a:gd name="connsiteY6" fmla="*/ 512598 h 1310685"/>
                <a:gd name="connsiteX7" fmla="*/ 281765 w 956122"/>
                <a:gd name="connsiteY7" fmla="*/ 513133 h 1310685"/>
                <a:gd name="connsiteX8" fmla="*/ 372286 w 956122"/>
                <a:gd name="connsiteY8" fmla="*/ 447251 h 1310685"/>
                <a:gd name="connsiteX9" fmla="*/ 588681 w 956122"/>
                <a:gd name="connsiteY9" fmla="*/ 289776 h 1310685"/>
                <a:gd name="connsiteX10" fmla="*/ 783650 w 956122"/>
                <a:gd name="connsiteY10" fmla="*/ 146763 h 1310685"/>
                <a:gd name="connsiteX11" fmla="*/ 945946 w 956122"/>
                <a:gd name="connsiteY11" fmla="*/ 25710 h 1310685"/>
                <a:gd name="connsiteX12" fmla="*/ 956123 w 956122"/>
                <a:gd name="connsiteY12" fmla="*/ 25710 h 1310685"/>
                <a:gd name="connsiteX13" fmla="*/ 907380 w 956122"/>
                <a:gd name="connsiteY13" fmla="*/ 149976 h 1310685"/>
                <a:gd name="connsiteX14" fmla="*/ 761689 w 956122"/>
                <a:gd name="connsiteY14" fmla="*/ 521168 h 1310685"/>
                <a:gd name="connsiteX15" fmla="*/ 753655 w 956122"/>
                <a:gd name="connsiteY15" fmla="*/ 539379 h 1310685"/>
                <a:gd name="connsiteX16" fmla="*/ 737586 w 956122"/>
                <a:gd name="connsiteY16" fmla="*/ 433325 h 1310685"/>
                <a:gd name="connsiteX17" fmla="*/ 702234 w 956122"/>
                <a:gd name="connsiteY17" fmla="*/ 367442 h 1310685"/>
                <a:gd name="connsiteX18" fmla="*/ 680809 w 956122"/>
                <a:gd name="connsiteY18" fmla="*/ 365835 h 1310685"/>
                <a:gd name="connsiteX19" fmla="*/ 455309 w 956122"/>
                <a:gd name="connsiteY19" fmla="*/ 585443 h 1310685"/>
                <a:gd name="connsiteX20" fmla="*/ 275873 w 956122"/>
                <a:gd name="connsiteY20" fmla="*/ 847366 h 1310685"/>
                <a:gd name="connsiteX21" fmla="*/ 188566 w 956122"/>
                <a:gd name="connsiteY21" fmla="*/ 998414 h 1310685"/>
                <a:gd name="connsiteX22" fmla="*/ 113577 w 956122"/>
                <a:gd name="connsiteY22" fmla="*/ 1178921 h 1310685"/>
                <a:gd name="connsiteX23" fmla="*/ 57336 w 956122"/>
                <a:gd name="connsiteY23" fmla="*/ 1310686 h 1310685"/>
                <a:gd name="connsiteX24" fmla="*/ 64835 w 956122"/>
                <a:gd name="connsiteY24" fmla="*/ 1212666 h 1310685"/>
                <a:gd name="connsiteX25" fmla="*/ 97508 w 956122"/>
                <a:gd name="connsiteY25" fmla="*/ 839867 h 1310685"/>
                <a:gd name="connsiteX26" fmla="*/ 98044 w 956122"/>
                <a:gd name="connsiteY26" fmla="*/ 709709 h 1310685"/>
                <a:gd name="connsiteX27" fmla="*/ 116255 w 956122"/>
                <a:gd name="connsiteY27" fmla="*/ 596156 h 1310685"/>
                <a:gd name="connsiteX28" fmla="*/ 109828 w 956122"/>
                <a:gd name="connsiteY28" fmla="*/ 495458 h 1310685"/>
                <a:gd name="connsiteX29" fmla="*/ 93759 w 956122"/>
                <a:gd name="connsiteY29" fmla="*/ 465998 h 1310685"/>
                <a:gd name="connsiteX30" fmla="*/ 85189 w 956122"/>
                <a:gd name="connsiteY30" fmla="*/ 370120 h 1310685"/>
                <a:gd name="connsiteX31" fmla="*/ 19842 w 956122"/>
                <a:gd name="connsiteY31" fmla="*/ 418327 h 1310685"/>
                <a:gd name="connsiteX32" fmla="*/ 24 w 956122"/>
                <a:gd name="connsiteY32" fmla="*/ 281206 h 1310685"/>
                <a:gd name="connsiteX33" fmla="*/ 63764 w 956122"/>
                <a:gd name="connsiteY33" fmla="*/ 164974 h 1310685"/>
                <a:gd name="connsiteX34" fmla="*/ 192850 w 956122"/>
                <a:gd name="connsiteY34" fmla="*/ 107126 h 1310685"/>
                <a:gd name="connsiteX35" fmla="*/ 442990 w 956122"/>
                <a:gd name="connsiteY35" fmla="*/ 0 h 131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56122" h="1310685">
                  <a:moveTo>
                    <a:pt x="442990" y="0"/>
                  </a:moveTo>
                  <a:cubicBezTo>
                    <a:pt x="440847" y="28388"/>
                    <a:pt x="425849" y="51956"/>
                    <a:pt x="416744" y="77666"/>
                  </a:cubicBezTo>
                  <a:cubicBezTo>
                    <a:pt x="401746" y="118374"/>
                    <a:pt x="378714" y="155333"/>
                    <a:pt x="349790" y="188542"/>
                  </a:cubicBezTo>
                  <a:cubicBezTo>
                    <a:pt x="327294" y="214252"/>
                    <a:pt x="320330" y="244783"/>
                    <a:pt x="316581" y="277456"/>
                  </a:cubicBezTo>
                  <a:cubicBezTo>
                    <a:pt x="313367" y="307452"/>
                    <a:pt x="311225" y="337447"/>
                    <a:pt x="302119" y="366371"/>
                  </a:cubicBezTo>
                  <a:cubicBezTo>
                    <a:pt x="296227" y="385653"/>
                    <a:pt x="285515" y="402258"/>
                    <a:pt x="274266" y="417791"/>
                  </a:cubicBezTo>
                  <a:cubicBezTo>
                    <a:pt x="251234" y="448322"/>
                    <a:pt x="260876" y="480460"/>
                    <a:pt x="267303" y="512598"/>
                  </a:cubicBezTo>
                  <a:cubicBezTo>
                    <a:pt x="269981" y="524917"/>
                    <a:pt x="278016" y="515811"/>
                    <a:pt x="281765" y="513133"/>
                  </a:cubicBezTo>
                  <a:cubicBezTo>
                    <a:pt x="312296" y="491708"/>
                    <a:pt x="342291" y="469212"/>
                    <a:pt x="372286" y="447251"/>
                  </a:cubicBezTo>
                  <a:cubicBezTo>
                    <a:pt x="444596" y="394759"/>
                    <a:pt x="516906" y="342267"/>
                    <a:pt x="588681" y="289776"/>
                  </a:cubicBezTo>
                  <a:cubicBezTo>
                    <a:pt x="653492" y="242105"/>
                    <a:pt x="718839" y="194969"/>
                    <a:pt x="783650" y="146763"/>
                  </a:cubicBezTo>
                  <a:cubicBezTo>
                    <a:pt x="837749" y="106055"/>
                    <a:pt x="894526" y="69632"/>
                    <a:pt x="945946" y="25710"/>
                  </a:cubicBezTo>
                  <a:cubicBezTo>
                    <a:pt x="949159" y="23032"/>
                    <a:pt x="952373" y="17676"/>
                    <a:pt x="956123" y="25710"/>
                  </a:cubicBezTo>
                  <a:cubicBezTo>
                    <a:pt x="940054" y="66954"/>
                    <a:pt x="923449" y="108733"/>
                    <a:pt x="907380" y="149976"/>
                  </a:cubicBezTo>
                  <a:cubicBezTo>
                    <a:pt x="858638" y="273707"/>
                    <a:pt x="810432" y="397437"/>
                    <a:pt x="761689" y="521168"/>
                  </a:cubicBezTo>
                  <a:cubicBezTo>
                    <a:pt x="760082" y="525988"/>
                    <a:pt x="757940" y="530274"/>
                    <a:pt x="753655" y="539379"/>
                  </a:cubicBezTo>
                  <a:cubicBezTo>
                    <a:pt x="750441" y="500278"/>
                    <a:pt x="748834" y="465998"/>
                    <a:pt x="737586" y="433325"/>
                  </a:cubicBezTo>
                  <a:cubicBezTo>
                    <a:pt x="729016" y="409221"/>
                    <a:pt x="717232" y="387796"/>
                    <a:pt x="702234" y="367442"/>
                  </a:cubicBezTo>
                  <a:cubicBezTo>
                    <a:pt x="694736" y="357265"/>
                    <a:pt x="689915" y="357265"/>
                    <a:pt x="680809" y="365835"/>
                  </a:cubicBezTo>
                  <a:cubicBezTo>
                    <a:pt x="604750" y="438145"/>
                    <a:pt x="529762" y="511526"/>
                    <a:pt x="455309" y="585443"/>
                  </a:cubicBezTo>
                  <a:cubicBezTo>
                    <a:pt x="378714" y="662038"/>
                    <a:pt x="331579" y="757380"/>
                    <a:pt x="275873" y="847366"/>
                  </a:cubicBezTo>
                  <a:cubicBezTo>
                    <a:pt x="245342" y="896644"/>
                    <a:pt x="216418" y="947529"/>
                    <a:pt x="188566" y="998414"/>
                  </a:cubicBezTo>
                  <a:cubicBezTo>
                    <a:pt x="157499" y="1055726"/>
                    <a:pt x="138752" y="1118395"/>
                    <a:pt x="113577" y="1178921"/>
                  </a:cubicBezTo>
                  <a:cubicBezTo>
                    <a:pt x="95366" y="1222843"/>
                    <a:pt x="78226" y="1267300"/>
                    <a:pt x="57336" y="1310686"/>
                  </a:cubicBezTo>
                  <a:cubicBezTo>
                    <a:pt x="60014" y="1278013"/>
                    <a:pt x="61621" y="1245339"/>
                    <a:pt x="64835" y="1212666"/>
                  </a:cubicBezTo>
                  <a:cubicBezTo>
                    <a:pt x="75548" y="1088400"/>
                    <a:pt x="86796" y="964134"/>
                    <a:pt x="97508" y="839867"/>
                  </a:cubicBezTo>
                  <a:cubicBezTo>
                    <a:pt x="101258" y="796481"/>
                    <a:pt x="102865" y="753095"/>
                    <a:pt x="98044" y="709709"/>
                  </a:cubicBezTo>
                  <a:cubicBezTo>
                    <a:pt x="93223" y="670073"/>
                    <a:pt x="99651" y="632043"/>
                    <a:pt x="116255" y="596156"/>
                  </a:cubicBezTo>
                  <a:cubicBezTo>
                    <a:pt x="132860" y="560804"/>
                    <a:pt x="132324" y="528131"/>
                    <a:pt x="109828" y="495458"/>
                  </a:cubicBezTo>
                  <a:cubicBezTo>
                    <a:pt x="103400" y="486352"/>
                    <a:pt x="99651" y="475639"/>
                    <a:pt x="93759" y="465998"/>
                  </a:cubicBezTo>
                  <a:cubicBezTo>
                    <a:pt x="75548" y="436003"/>
                    <a:pt x="68584" y="405472"/>
                    <a:pt x="85189" y="370120"/>
                  </a:cubicBezTo>
                  <a:cubicBezTo>
                    <a:pt x="64299" y="385653"/>
                    <a:pt x="42874" y="401187"/>
                    <a:pt x="19842" y="418327"/>
                  </a:cubicBezTo>
                  <a:cubicBezTo>
                    <a:pt x="8058" y="372263"/>
                    <a:pt x="-512" y="327270"/>
                    <a:pt x="24" y="281206"/>
                  </a:cubicBezTo>
                  <a:cubicBezTo>
                    <a:pt x="559" y="231392"/>
                    <a:pt x="30019" y="197112"/>
                    <a:pt x="63764" y="164974"/>
                  </a:cubicBezTo>
                  <a:cubicBezTo>
                    <a:pt x="105007" y="141406"/>
                    <a:pt x="149464" y="125873"/>
                    <a:pt x="192850" y="107126"/>
                  </a:cubicBezTo>
                  <a:cubicBezTo>
                    <a:pt x="275337" y="70168"/>
                    <a:pt x="359431" y="35352"/>
                    <a:pt x="442990" y="0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4C449CB-B097-463E-8A4A-A8440060DE4D}"/>
                </a:ext>
              </a:extLst>
            </p:cNvPr>
            <p:cNvSpPr/>
            <p:nvPr/>
          </p:nvSpPr>
          <p:spPr>
            <a:xfrm>
              <a:off x="6273955" y="2616331"/>
              <a:ext cx="862733" cy="858255"/>
            </a:xfrm>
            <a:custGeom>
              <a:avLst/>
              <a:gdLst>
                <a:gd name="connsiteX0" fmla="*/ 768628 w 862733"/>
                <a:gd name="connsiteY0" fmla="*/ 746309 h 858255"/>
                <a:gd name="connsiteX1" fmla="*/ 752560 w 862733"/>
                <a:gd name="connsiteY1" fmla="*/ 639183 h 858255"/>
                <a:gd name="connsiteX2" fmla="*/ 713459 w 862733"/>
                <a:gd name="connsiteY2" fmla="*/ 604903 h 858255"/>
                <a:gd name="connsiteX3" fmla="*/ 538308 w 862733"/>
                <a:gd name="connsiteY3" fmla="*/ 525094 h 858255"/>
                <a:gd name="connsiteX4" fmla="*/ 380297 w 862733"/>
                <a:gd name="connsiteY4" fmla="*/ 371368 h 858255"/>
                <a:gd name="connsiteX5" fmla="*/ 290847 w 862733"/>
                <a:gd name="connsiteY5" fmla="*/ 258350 h 858255"/>
                <a:gd name="connsiteX6" fmla="*/ 264601 w 862733"/>
                <a:gd name="connsiteY6" fmla="*/ 256208 h 858255"/>
                <a:gd name="connsiteX7" fmla="*/ 86236 w 862733"/>
                <a:gd name="connsiteY7" fmla="*/ 525094 h 858255"/>
                <a:gd name="connsiteX8" fmla="*/ 58384 w 862733"/>
                <a:gd name="connsiteY8" fmla="*/ 632220 h 858255"/>
                <a:gd name="connsiteX9" fmla="*/ 0 w 862733"/>
                <a:gd name="connsiteY9" fmla="*/ 491349 h 858255"/>
                <a:gd name="connsiteX10" fmla="*/ 5892 w 862733"/>
                <a:gd name="connsiteY10" fmla="*/ 481708 h 858255"/>
                <a:gd name="connsiteX11" fmla="*/ 15533 w 862733"/>
                <a:gd name="connsiteY11" fmla="*/ 387973 h 858255"/>
                <a:gd name="connsiteX12" fmla="*/ 64276 w 862733"/>
                <a:gd name="connsiteY12" fmla="*/ 243888 h 858255"/>
                <a:gd name="connsiteX13" fmla="*/ 136050 w 862733"/>
                <a:gd name="connsiteY13" fmla="*/ 145868 h 858255"/>
                <a:gd name="connsiteX14" fmla="*/ 298881 w 862733"/>
                <a:gd name="connsiteY14" fmla="*/ 44634 h 858255"/>
                <a:gd name="connsiteX15" fmla="*/ 361550 w 862733"/>
                <a:gd name="connsiteY15" fmla="*/ 19459 h 858255"/>
                <a:gd name="connsiteX16" fmla="*/ 492244 w 862733"/>
                <a:gd name="connsiteY16" fmla="*/ 4462 h 858255"/>
                <a:gd name="connsiteX17" fmla="*/ 675429 w 862733"/>
                <a:gd name="connsiteY17" fmla="*/ 91770 h 858255"/>
                <a:gd name="connsiteX18" fmla="*/ 817371 w 862733"/>
                <a:gd name="connsiteY18" fmla="*/ 261028 h 858255"/>
                <a:gd name="connsiteX19" fmla="*/ 848437 w 862733"/>
                <a:gd name="connsiteY19" fmla="*/ 356371 h 858255"/>
                <a:gd name="connsiteX20" fmla="*/ 861293 w 862733"/>
                <a:gd name="connsiteY20" fmla="*/ 514917 h 858255"/>
                <a:gd name="connsiteX21" fmla="*/ 845759 w 862733"/>
                <a:gd name="connsiteY21" fmla="*/ 669714 h 858255"/>
                <a:gd name="connsiteX22" fmla="*/ 822191 w 862733"/>
                <a:gd name="connsiteY22" fmla="*/ 754879 h 858255"/>
                <a:gd name="connsiteX23" fmla="*/ 765950 w 862733"/>
                <a:gd name="connsiteY23" fmla="*/ 842722 h 858255"/>
                <a:gd name="connsiteX24" fmla="*/ 744525 w 862733"/>
                <a:gd name="connsiteY24" fmla="*/ 858256 h 858255"/>
                <a:gd name="connsiteX25" fmla="*/ 768628 w 862733"/>
                <a:gd name="connsiteY25" fmla="*/ 746309 h 858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62733" h="858255">
                  <a:moveTo>
                    <a:pt x="768628" y="746309"/>
                  </a:moveTo>
                  <a:cubicBezTo>
                    <a:pt x="777199" y="703994"/>
                    <a:pt x="771842" y="676677"/>
                    <a:pt x="752560" y="639183"/>
                  </a:cubicBezTo>
                  <a:cubicBezTo>
                    <a:pt x="747203" y="629006"/>
                    <a:pt x="724171" y="608652"/>
                    <a:pt x="713459" y="604903"/>
                  </a:cubicBezTo>
                  <a:cubicBezTo>
                    <a:pt x="648112" y="584549"/>
                    <a:pt x="596156" y="563659"/>
                    <a:pt x="538308" y="525094"/>
                  </a:cubicBezTo>
                  <a:cubicBezTo>
                    <a:pt x="476175" y="483315"/>
                    <a:pt x="427433" y="427609"/>
                    <a:pt x="380297" y="371368"/>
                  </a:cubicBezTo>
                  <a:cubicBezTo>
                    <a:pt x="349230" y="334410"/>
                    <a:pt x="319771" y="296380"/>
                    <a:pt x="290847" y="258350"/>
                  </a:cubicBezTo>
                  <a:cubicBezTo>
                    <a:pt x="281206" y="245495"/>
                    <a:pt x="275849" y="244960"/>
                    <a:pt x="264601" y="256208"/>
                  </a:cubicBezTo>
                  <a:cubicBezTo>
                    <a:pt x="186935" y="333339"/>
                    <a:pt x="131229" y="425467"/>
                    <a:pt x="86236" y="525094"/>
                  </a:cubicBezTo>
                  <a:cubicBezTo>
                    <a:pt x="71239" y="558839"/>
                    <a:pt x="59455" y="593655"/>
                    <a:pt x="58384" y="632220"/>
                  </a:cubicBezTo>
                  <a:cubicBezTo>
                    <a:pt x="39101" y="585085"/>
                    <a:pt x="19283" y="537949"/>
                    <a:pt x="0" y="491349"/>
                  </a:cubicBezTo>
                  <a:cubicBezTo>
                    <a:pt x="3749" y="489207"/>
                    <a:pt x="6427" y="486529"/>
                    <a:pt x="5892" y="481708"/>
                  </a:cubicBezTo>
                  <a:cubicBezTo>
                    <a:pt x="2678" y="449570"/>
                    <a:pt x="10177" y="418504"/>
                    <a:pt x="15533" y="387973"/>
                  </a:cubicBezTo>
                  <a:cubicBezTo>
                    <a:pt x="24103" y="337624"/>
                    <a:pt x="39637" y="289417"/>
                    <a:pt x="64276" y="243888"/>
                  </a:cubicBezTo>
                  <a:cubicBezTo>
                    <a:pt x="83558" y="207466"/>
                    <a:pt x="107126" y="173721"/>
                    <a:pt x="136050" y="145868"/>
                  </a:cubicBezTo>
                  <a:cubicBezTo>
                    <a:pt x="182114" y="100875"/>
                    <a:pt x="228714" y="53740"/>
                    <a:pt x="298881" y="44634"/>
                  </a:cubicBezTo>
                  <a:cubicBezTo>
                    <a:pt x="320306" y="41956"/>
                    <a:pt x="340661" y="28030"/>
                    <a:pt x="361550" y="19459"/>
                  </a:cubicBezTo>
                  <a:cubicBezTo>
                    <a:pt x="403865" y="1248"/>
                    <a:pt x="445644" y="-5179"/>
                    <a:pt x="492244" y="4462"/>
                  </a:cubicBezTo>
                  <a:cubicBezTo>
                    <a:pt x="561340" y="18388"/>
                    <a:pt x="619723" y="51597"/>
                    <a:pt x="675429" y="91770"/>
                  </a:cubicBezTo>
                  <a:cubicBezTo>
                    <a:pt x="737026" y="136227"/>
                    <a:pt x="785233" y="191932"/>
                    <a:pt x="817371" y="261028"/>
                  </a:cubicBezTo>
                  <a:cubicBezTo>
                    <a:pt x="831297" y="291559"/>
                    <a:pt x="842010" y="323162"/>
                    <a:pt x="848437" y="356371"/>
                  </a:cubicBezTo>
                  <a:cubicBezTo>
                    <a:pt x="858079" y="408862"/>
                    <a:pt x="866113" y="461890"/>
                    <a:pt x="861293" y="514917"/>
                  </a:cubicBezTo>
                  <a:cubicBezTo>
                    <a:pt x="856472" y="566337"/>
                    <a:pt x="857007" y="618829"/>
                    <a:pt x="845759" y="669714"/>
                  </a:cubicBezTo>
                  <a:cubicBezTo>
                    <a:pt x="839332" y="698102"/>
                    <a:pt x="833440" y="728098"/>
                    <a:pt x="822191" y="754879"/>
                  </a:cubicBezTo>
                  <a:cubicBezTo>
                    <a:pt x="808265" y="788088"/>
                    <a:pt x="794874" y="809513"/>
                    <a:pt x="765950" y="842722"/>
                  </a:cubicBezTo>
                  <a:cubicBezTo>
                    <a:pt x="763808" y="845936"/>
                    <a:pt x="747739" y="858256"/>
                    <a:pt x="744525" y="858256"/>
                  </a:cubicBezTo>
                  <a:cubicBezTo>
                    <a:pt x="752560" y="823975"/>
                    <a:pt x="764343" y="778447"/>
                    <a:pt x="768628" y="746309"/>
                  </a:cubicBezTo>
                  <a:close/>
                </a:path>
              </a:pathLst>
            </a:custGeom>
            <a:solidFill>
              <a:srgbClr val="8D4E2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5C66848-5697-43F9-ABB0-F910B39C36BB}"/>
                </a:ext>
              </a:extLst>
            </p:cNvPr>
            <p:cNvSpPr/>
            <p:nvPr/>
          </p:nvSpPr>
          <p:spPr>
            <a:xfrm>
              <a:off x="4250808" y="5103753"/>
              <a:ext cx="452680" cy="446835"/>
            </a:xfrm>
            <a:custGeom>
              <a:avLst/>
              <a:gdLst>
                <a:gd name="connsiteX0" fmla="*/ 68098 w 452680"/>
                <a:gd name="connsiteY0" fmla="*/ 153945 h 446835"/>
                <a:gd name="connsiteX1" fmla="*/ 148443 w 452680"/>
                <a:gd name="connsiteY1" fmla="*/ 9860 h 446835"/>
                <a:gd name="connsiteX2" fmla="*/ 167190 w 452680"/>
                <a:gd name="connsiteY2" fmla="*/ 5575 h 446835"/>
                <a:gd name="connsiteX3" fmla="*/ 168261 w 452680"/>
                <a:gd name="connsiteY3" fmla="*/ 7182 h 446835"/>
                <a:gd name="connsiteX4" fmla="*/ 208969 w 452680"/>
                <a:gd name="connsiteY4" fmla="*/ 68780 h 446835"/>
                <a:gd name="connsiteX5" fmla="*/ 214325 w 452680"/>
                <a:gd name="connsiteY5" fmla="*/ 76814 h 446835"/>
                <a:gd name="connsiteX6" fmla="*/ 233608 w 452680"/>
                <a:gd name="connsiteY6" fmla="*/ 127163 h 446835"/>
                <a:gd name="connsiteX7" fmla="*/ 220217 w 452680"/>
                <a:gd name="connsiteY7" fmla="*/ 200545 h 446835"/>
                <a:gd name="connsiteX8" fmla="*/ 230394 w 452680"/>
                <a:gd name="connsiteY8" fmla="*/ 221434 h 446835"/>
                <a:gd name="connsiteX9" fmla="*/ 261996 w 452680"/>
                <a:gd name="connsiteY9" fmla="*/ 264285 h 446835"/>
                <a:gd name="connsiteX10" fmla="*/ 263603 w 452680"/>
                <a:gd name="connsiteY10" fmla="*/ 289995 h 446835"/>
                <a:gd name="connsiteX11" fmla="*/ 297348 w 452680"/>
                <a:gd name="connsiteY11" fmla="*/ 340880 h 446835"/>
                <a:gd name="connsiteX12" fmla="*/ 440361 w 452680"/>
                <a:gd name="connsiteY12" fmla="*/ 429258 h 446835"/>
                <a:gd name="connsiteX13" fmla="*/ 452680 w 452680"/>
                <a:gd name="connsiteY13" fmla="*/ 438900 h 446835"/>
                <a:gd name="connsiteX14" fmla="*/ 182188 w 452680"/>
                <a:gd name="connsiteY14" fmla="*/ 434615 h 446835"/>
                <a:gd name="connsiteX15" fmla="*/ 144158 w 452680"/>
                <a:gd name="connsiteY15" fmla="*/ 405691 h 446835"/>
                <a:gd name="connsiteX16" fmla="*/ 20963 w 452680"/>
                <a:gd name="connsiteY16" fmla="*/ 277675 h 446835"/>
                <a:gd name="connsiteX17" fmla="*/ 13464 w 452680"/>
                <a:gd name="connsiteY17" fmla="*/ 233218 h 446835"/>
                <a:gd name="connsiteX18" fmla="*/ 68098 w 452680"/>
                <a:gd name="connsiteY18" fmla="*/ 153945 h 44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2680" h="446835">
                  <a:moveTo>
                    <a:pt x="68098" y="153945"/>
                  </a:moveTo>
                  <a:cubicBezTo>
                    <a:pt x="99701" y="108416"/>
                    <a:pt x="133981" y="64495"/>
                    <a:pt x="148443" y="9860"/>
                  </a:cubicBezTo>
                  <a:cubicBezTo>
                    <a:pt x="151657" y="-2459"/>
                    <a:pt x="158620" y="-2459"/>
                    <a:pt x="167190" y="5575"/>
                  </a:cubicBezTo>
                  <a:cubicBezTo>
                    <a:pt x="167726" y="6111"/>
                    <a:pt x="168261" y="6647"/>
                    <a:pt x="168261" y="7182"/>
                  </a:cubicBezTo>
                  <a:cubicBezTo>
                    <a:pt x="172546" y="33964"/>
                    <a:pt x="199863" y="45212"/>
                    <a:pt x="208969" y="68780"/>
                  </a:cubicBezTo>
                  <a:cubicBezTo>
                    <a:pt x="210040" y="71993"/>
                    <a:pt x="211647" y="75743"/>
                    <a:pt x="214325" y="76814"/>
                  </a:cubicBezTo>
                  <a:cubicBezTo>
                    <a:pt x="238964" y="86456"/>
                    <a:pt x="236822" y="107881"/>
                    <a:pt x="233608" y="127163"/>
                  </a:cubicBezTo>
                  <a:cubicBezTo>
                    <a:pt x="229323" y="151802"/>
                    <a:pt x="228787" y="176977"/>
                    <a:pt x="220217" y="200545"/>
                  </a:cubicBezTo>
                  <a:cubicBezTo>
                    <a:pt x="217003" y="209650"/>
                    <a:pt x="217539" y="217685"/>
                    <a:pt x="230394" y="221434"/>
                  </a:cubicBezTo>
                  <a:cubicBezTo>
                    <a:pt x="251819" y="226790"/>
                    <a:pt x="259854" y="243931"/>
                    <a:pt x="261996" y="264285"/>
                  </a:cubicBezTo>
                  <a:cubicBezTo>
                    <a:pt x="263068" y="272855"/>
                    <a:pt x="265210" y="281425"/>
                    <a:pt x="263603" y="289995"/>
                  </a:cubicBezTo>
                  <a:cubicBezTo>
                    <a:pt x="259318" y="317847"/>
                    <a:pt x="277530" y="329096"/>
                    <a:pt x="297348" y="340880"/>
                  </a:cubicBezTo>
                  <a:cubicBezTo>
                    <a:pt x="345555" y="369804"/>
                    <a:pt x="392690" y="399799"/>
                    <a:pt x="440361" y="429258"/>
                  </a:cubicBezTo>
                  <a:cubicBezTo>
                    <a:pt x="444646" y="431937"/>
                    <a:pt x="450002" y="433544"/>
                    <a:pt x="452680" y="438900"/>
                  </a:cubicBezTo>
                  <a:cubicBezTo>
                    <a:pt x="441432" y="456576"/>
                    <a:pt x="197721" y="439971"/>
                    <a:pt x="182188" y="434615"/>
                  </a:cubicBezTo>
                  <a:cubicBezTo>
                    <a:pt x="166654" y="429258"/>
                    <a:pt x="152192" y="421224"/>
                    <a:pt x="144158" y="405691"/>
                  </a:cubicBezTo>
                  <a:cubicBezTo>
                    <a:pt x="115769" y="350521"/>
                    <a:pt x="71312" y="311420"/>
                    <a:pt x="20963" y="277675"/>
                  </a:cubicBezTo>
                  <a:cubicBezTo>
                    <a:pt x="-2605" y="261606"/>
                    <a:pt x="-7961" y="260535"/>
                    <a:pt x="13464" y="233218"/>
                  </a:cubicBezTo>
                  <a:cubicBezTo>
                    <a:pt x="32211" y="208043"/>
                    <a:pt x="49351" y="180191"/>
                    <a:pt x="68098" y="153945"/>
                  </a:cubicBezTo>
                  <a:close/>
                </a:path>
              </a:pathLst>
            </a:custGeom>
            <a:solidFill>
              <a:srgbClr val="FDC383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3228073-857F-4AA4-B9A5-C9E218D95A6E}"/>
                </a:ext>
              </a:extLst>
            </p:cNvPr>
            <p:cNvSpPr/>
            <p:nvPr/>
          </p:nvSpPr>
          <p:spPr>
            <a:xfrm>
              <a:off x="4661710" y="5542653"/>
              <a:ext cx="244401" cy="105465"/>
            </a:xfrm>
            <a:custGeom>
              <a:avLst/>
              <a:gdLst>
                <a:gd name="connsiteX0" fmla="*/ 0 w 244401"/>
                <a:gd name="connsiteY0" fmla="*/ 8034 h 105465"/>
                <a:gd name="connsiteX1" fmla="*/ 41243 w 244401"/>
                <a:gd name="connsiteY1" fmla="*/ 0 h 105465"/>
                <a:gd name="connsiteX2" fmla="*/ 82487 w 244401"/>
                <a:gd name="connsiteY2" fmla="*/ 28924 h 105465"/>
                <a:gd name="connsiteX3" fmla="*/ 148905 w 244401"/>
                <a:gd name="connsiteY3" fmla="*/ 50349 h 105465"/>
                <a:gd name="connsiteX4" fmla="*/ 244247 w 244401"/>
                <a:gd name="connsiteY4" fmla="*/ 41779 h 105465"/>
                <a:gd name="connsiteX5" fmla="*/ 244247 w 244401"/>
                <a:gd name="connsiteY5" fmla="*/ 60526 h 105465"/>
                <a:gd name="connsiteX6" fmla="*/ 243712 w 244401"/>
                <a:gd name="connsiteY6" fmla="*/ 72310 h 105465"/>
                <a:gd name="connsiteX7" fmla="*/ 183185 w 244401"/>
                <a:gd name="connsiteY7" fmla="*/ 104983 h 105465"/>
                <a:gd name="connsiteX8" fmla="*/ 50349 w 244401"/>
                <a:gd name="connsiteY8" fmla="*/ 77666 h 105465"/>
                <a:gd name="connsiteX9" fmla="*/ 0 w 244401"/>
                <a:gd name="connsiteY9" fmla="*/ 8034 h 105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401" h="105465">
                  <a:moveTo>
                    <a:pt x="0" y="8034"/>
                  </a:moveTo>
                  <a:cubicBezTo>
                    <a:pt x="13391" y="4285"/>
                    <a:pt x="25175" y="5356"/>
                    <a:pt x="41243" y="0"/>
                  </a:cubicBezTo>
                  <a:cubicBezTo>
                    <a:pt x="55705" y="5892"/>
                    <a:pt x="70703" y="18211"/>
                    <a:pt x="82487" y="28924"/>
                  </a:cubicBezTo>
                  <a:cubicBezTo>
                    <a:pt x="103376" y="47135"/>
                    <a:pt x="115696" y="53027"/>
                    <a:pt x="148905" y="50349"/>
                  </a:cubicBezTo>
                  <a:cubicBezTo>
                    <a:pt x="172473" y="47671"/>
                    <a:pt x="220679" y="44457"/>
                    <a:pt x="244247" y="41779"/>
                  </a:cubicBezTo>
                  <a:cubicBezTo>
                    <a:pt x="243712" y="64811"/>
                    <a:pt x="244783" y="46064"/>
                    <a:pt x="244247" y="60526"/>
                  </a:cubicBezTo>
                  <a:cubicBezTo>
                    <a:pt x="244247" y="64276"/>
                    <a:pt x="243712" y="68561"/>
                    <a:pt x="243712" y="72310"/>
                  </a:cubicBezTo>
                  <a:cubicBezTo>
                    <a:pt x="232999" y="100162"/>
                    <a:pt x="207289" y="103912"/>
                    <a:pt x="183185" y="104983"/>
                  </a:cubicBezTo>
                  <a:cubicBezTo>
                    <a:pt x="137121" y="107126"/>
                    <a:pt x="91057" y="102841"/>
                    <a:pt x="50349" y="77666"/>
                  </a:cubicBezTo>
                  <a:cubicBezTo>
                    <a:pt x="22496" y="61597"/>
                    <a:pt x="9641" y="36958"/>
                    <a:pt x="0" y="8034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5FAAB57-75B5-4E65-8B19-031DD6B987BF}"/>
                </a:ext>
              </a:extLst>
            </p:cNvPr>
            <p:cNvSpPr/>
            <p:nvPr/>
          </p:nvSpPr>
          <p:spPr>
            <a:xfrm>
              <a:off x="5447103" y="5486257"/>
              <a:ext cx="496742" cy="509240"/>
            </a:xfrm>
            <a:custGeom>
              <a:avLst/>
              <a:gdLst>
                <a:gd name="connsiteX0" fmla="*/ 166956 w 496742"/>
                <a:gd name="connsiteY0" fmla="*/ 28008 h 509240"/>
                <a:gd name="connsiteX1" fmla="*/ 274082 w 496742"/>
                <a:gd name="connsiteY1" fmla="*/ 9797 h 509240"/>
                <a:gd name="connsiteX2" fmla="*/ 479764 w 496742"/>
                <a:gd name="connsiteY2" fmla="*/ 155 h 509240"/>
                <a:gd name="connsiteX3" fmla="*/ 496368 w 496742"/>
                <a:gd name="connsiteY3" fmla="*/ 18902 h 509240"/>
                <a:gd name="connsiteX4" fmla="*/ 464231 w 496742"/>
                <a:gd name="connsiteY4" fmla="*/ 347779 h 509240"/>
                <a:gd name="connsiteX5" fmla="*/ 448697 w 496742"/>
                <a:gd name="connsiteY5" fmla="*/ 495077 h 509240"/>
                <a:gd name="connsiteX6" fmla="*/ 436378 w 496742"/>
                <a:gd name="connsiteY6" fmla="*/ 507932 h 509240"/>
                <a:gd name="connsiteX7" fmla="*/ 222662 w 496742"/>
                <a:gd name="connsiteY7" fmla="*/ 504183 h 509240"/>
                <a:gd name="connsiteX8" fmla="*/ 105359 w 496742"/>
                <a:gd name="connsiteY8" fmla="*/ 485971 h 509240"/>
                <a:gd name="connsiteX9" fmla="*/ 7874 w 496742"/>
                <a:gd name="connsiteY9" fmla="*/ 431873 h 509240"/>
                <a:gd name="connsiteX10" fmla="*/ 375 w 496742"/>
                <a:gd name="connsiteY10" fmla="*/ 410448 h 509240"/>
                <a:gd name="connsiteX11" fmla="*/ 166956 w 496742"/>
                <a:gd name="connsiteY11" fmla="*/ 28008 h 50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6742" h="509240">
                  <a:moveTo>
                    <a:pt x="166956" y="28008"/>
                  </a:moveTo>
                  <a:cubicBezTo>
                    <a:pt x="172848" y="18902"/>
                    <a:pt x="272475" y="22651"/>
                    <a:pt x="274082" y="9797"/>
                  </a:cubicBezTo>
                  <a:cubicBezTo>
                    <a:pt x="342643" y="6583"/>
                    <a:pt x="411203" y="3904"/>
                    <a:pt x="479764" y="155"/>
                  </a:cubicBezTo>
                  <a:cubicBezTo>
                    <a:pt x="494762" y="-916"/>
                    <a:pt x="497975" y="3369"/>
                    <a:pt x="496368" y="18902"/>
                  </a:cubicBezTo>
                  <a:cubicBezTo>
                    <a:pt x="485120" y="128706"/>
                    <a:pt x="474943" y="237975"/>
                    <a:pt x="464231" y="347779"/>
                  </a:cubicBezTo>
                  <a:cubicBezTo>
                    <a:pt x="459410" y="397057"/>
                    <a:pt x="453518" y="445799"/>
                    <a:pt x="448697" y="495077"/>
                  </a:cubicBezTo>
                  <a:cubicBezTo>
                    <a:pt x="447626" y="504183"/>
                    <a:pt x="446019" y="507932"/>
                    <a:pt x="436378" y="507932"/>
                  </a:cubicBezTo>
                  <a:cubicBezTo>
                    <a:pt x="365139" y="510074"/>
                    <a:pt x="293900" y="510074"/>
                    <a:pt x="222662" y="504183"/>
                  </a:cubicBezTo>
                  <a:cubicBezTo>
                    <a:pt x="183025" y="500433"/>
                    <a:pt x="143924" y="496684"/>
                    <a:pt x="105359" y="485971"/>
                  </a:cubicBezTo>
                  <a:cubicBezTo>
                    <a:pt x="55545" y="472045"/>
                    <a:pt x="41619" y="470974"/>
                    <a:pt x="7874" y="431873"/>
                  </a:cubicBezTo>
                  <a:cubicBezTo>
                    <a:pt x="2518" y="425445"/>
                    <a:pt x="-1232" y="419553"/>
                    <a:pt x="375" y="410448"/>
                  </a:cubicBezTo>
                  <a:cubicBezTo>
                    <a:pt x="8945" y="362241"/>
                    <a:pt x="135890" y="85320"/>
                    <a:pt x="166956" y="28008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B914C39-3796-4315-AE25-76DC64B162A6}"/>
                </a:ext>
              </a:extLst>
            </p:cNvPr>
            <p:cNvSpPr/>
            <p:nvPr/>
          </p:nvSpPr>
          <p:spPr>
            <a:xfrm>
              <a:off x="5446847" y="5069439"/>
              <a:ext cx="167246" cy="266076"/>
            </a:xfrm>
            <a:custGeom>
              <a:avLst/>
              <a:gdLst>
                <a:gd name="connsiteX0" fmla="*/ 631 w 167246"/>
                <a:gd name="connsiteY0" fmla="*/ 235394 h 266076"/>
                <a:gd name="connsiteX1" fmla="*/ 20449 w 167246"/>
                <a:gd name="connsiteY1" fmla="*/ 149158 h 266076"/>
                <a:gd name="connsiteX2" fmla="*/ 47767 w 167246"/>
                <a:gd name="connsiteY2" fmla="*/ 19000 h 266076"/>
                <a:gd name="connsiteX3" fmla="*/ 97044 w 167246"/>
                <a:gd name="connsiteY3" fmla="*/ 7752 h 266076"/>
                <a:gd name="connsiteX4" fmla="*/ 153285 w 167246"/>
                <a:gd name="connsiteY4" fmla="*/ 789 h 266076"/>
                <a:gd name="connsiteX5" fmla="*/ 166141 w 167246"/>
                <a:gd name="connsiteY5" fmla="*/ 15250 h 266076"/>
                <a:gd name="connsiteX6" fmla="*/ 127040 w 167246"/>
                <a:gd name="connsiteY6" fmla="*/ 251463 h 266076"/>
                <a:gd name="connsiteX7" fmla="*/ 104543 w 167246"/>
                <a:gd name="connsiteY7" fmla="*/ 264318 h 266076"/>
                <a:gd name="connsiteX8" fmla="*/ 631 w 167246"/>
                <a:gd name="connsiteY8" fmla="*/ 235394 h 26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246" h="266076">
                  <a:moveTo>
                    <a:pt x="631" y="235394"/>
                  </a:moveTo>
                  <a:cubicBezTo>
                    <a:pt x="-3654" y="203792"/>
                    <a:pt x="15093" y="178082"/>
                    <a:pt x="20449" y="149158"/>
                  </a:cubicBezTo>
                  <a:cubicBezTo>
                    <a:pt x="28484" y="105772"/>
                    <a:pt x="48302" y="64528"/>
                    <a:pt x="47767" y="19000"/>
                  </a:cubicBezTo>
                  <a:cubicBezTo>
                    <a:pt x="61157" y="2931"/>
                    <a:pt x="80975" y="12037"/>
                    <a:pt x="97044" y="7752"/>
                  </a:cubicBezTo>
                  <a:cubicBezTo>
                    <a:pt x="115256" y="2931"/>
                    <a:pt x="135074" y="4538"/>
                    <a:pt x="153285" y="789"/>
                  </a:cubicBezTo>
                  <a:cubicBezTo>
                    <a:pt x="168819" y="-2425"/>
                    <a:pt x="168283" y="4538"/>
                    <a:pt x="166141" y="15250"/>
                  </a:cubicBezTo>
                  <a:cubicBezTo>
                    <a:pt x="152750" y="93988"/>
                    <a:pt x="139895" y="172726"/>
                    <a:pt x="127040" y="251463"/>
                  </a:cubicBezTo>
                  <a:cubicBezTo>
                    <a:pt x="124362" y="263783"/>
                    <a:pt x="120077" y="269139"/>
                    <a:pt x="104543" y="264318"/>
                  </a:cubicBezTo>
                  <a:cubicBezTo>
                    <a:pt x="70799" y="253070"/>
                    <a:pt x="35447" y="245036"/>
                    <a:pt x="631" y="235394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05EE36-7FD4-4AED-A02B-3720C021F5AF}"/>
                </a:ext>
              </a:extLst>
            </p:cNvPr>
            <p:cNvSpPr/>
            <p:nvPr/>
          </p:nvSpPr>
          <p:spPr>
            <a:xfrm>
              <a:off x="4881006" y="5093260"/>
              <a:ext cx="616552" cy="245796"/>
            </a:xfrm>
            <a:custGeom>
              <a:avLst/>
              <a:gdLst>
                <a:gd name="connsiteX0" fmla="*/ 616287 w 616552"/>
                <a:gd name="connsiteY0" fmla="*/ 0 h 245796"/>
                <a:gd name="connsiteX1" fmla="*/ 467381 w 616552"/>
                <a:gd name="connsiteY1" fmla="*/ 5356 h 245796"/>
                <a:gd name="connsiteX2" fmla="*/ 301336 w 616552"/>
                <a:gd name="connsiteY2" fmla="*/ 8570 h 245796"/>
                <a:gd name="connsiteX3" fmla="*/ 8347 w 616552"/>
                <a:gd name="connsiteY3" fmla="*/ 158546 h 245796"/>
                <a:gd name="connsiteX4" fmla="*/ 1919 w 616552"/>
                <a:gd name="connsiteY4" fmla="*/ 185864 h 245796"/>
                <a:gd name="connsiteX5" fmla="*/ 89227 w 616552"/>
                <a:gd name="connsiteY5" fmla="*/ 219073 h 245796"/>
                <a:gd name="connsiteX6" fmla="*/ 222599 w 616552"/>
                <a:gd name="connsiteY6" fmla="*/ 165510 h 245796"/>
                <a:gd name="connsiteX7" fmla="*/ 299194 w 616552"/>
                <a:gd name="connsiteY7" fmla="*/ 156939 h 245796"/>
                <a:gd name="connsiteX8" fmla="*/ 223134 w 616552"/>
                <a:gd name="connsiteY8" fmla="*/ 191755 h 245796"/>
                <a:gd name="connsiteX9" fmla="*/ 178141 w 616552"/>
                <a:gd name="connsiteY9" fmla="*/ 206217 h 245796"/>
                <a:gd name="connsiteX10" fmla="*/ 160466 w 616552"/>
                <a:gd name="connsiteY10" fmla="*/ 224964 h 245796"/>
                <a:gd name="connsiteX11" fmla="*/ 181891 w 616552"/>
                <a:gd name="connsiteY11" fmla="*/ 244783 h 245796"/>
                <a:gd name="connsiteX12" fmla="*/ 199567 w 616552"/>
                <a:gd name="connsiteY12" fmla="*/ 244783 h 245796"/>
                <a:gd name="connsiteX13" fmla="*/ 285267 w 616552"/>
                <a:gd name="connsiteY13" fmla="*/ 230856 h 245796"/>
                <a:gd name="connsiteX14" fmla="*/ 572365 w 616552"/>
                <a:gd name="connsiteY14" fmla="*/ 202468 h 245796"/>
                <a:gd name="connsiteX15" fmla="*/ 572365 w 616552"/>
                <a:gd name="connsiteY15" fmla="*/ 202468 h 245796"/>
                <a:gd name="connsiteX16" fmla="*/ 616287 w 616552"/>
                <a:gd name="connsiteY16" fmla="*/ 0 h 245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16552" h="245796">
                  <a:moveTo>
                    <a:pt x="616287" y="0"/>
                  </a:moveTo>
                  <a:cubicBezTo>
                    <a:pt x="572901" y="0"/>
                    <a:pt x="511303" y="4821"/>
                    <a:pt x="467381" y="5356"/>
                  </a:cubicBezTo>
                  <a:cubicBezTo>
                    <a:pt x="412212" y="7499"/>
                    <a:pt x="356506" y="7499"/>
                    <a:pt x="301336" y="8570"/>
                  </a:cubicBezTo>
                  <a:cubicBezTo>
                    <a:pt x="178677" y="11784"/>
                    <a:pt x="90834" y="78738"/>
                    <a:pt x="8347" y="158546"/>
                  </a:cubicBezTo>
                  <a:cubicBezTo>
                    <a:pt x="848" y="166045"/>
                    <a:pt x="-2366" y="175151"/>
                    <a:pt x="1919" y="185864"/>
                  </a:cubicBezTo>
                  <a:cubicBezTo>
                    <a:pt x="16381" y="222822"/>
                    <a:pt x="53340" y="236748"/>
                    <a:pt x="89227" y="219073"/>
                  </a:cubicBezTo>
                  <a:cubicBezTo>
                    <a:pt x="132613" y="198183"/>
                    <a:pt x="173856" y="172473"/>
                    <a:pt x="222599" y="165510"/>
                  </a:cubicBezTo>
                  <a:cubicBezTo>
                    <a:pt x="246166" y="162296"/>
                    <a:pt x="268663" y="153190"/>
                    <a:pt x="299194" y="156939"/>
                  </a:cubicBezTo>
                  <a:cubicBezTo>
                    <a:pt x="271877" y="174080"/>
                    <a:pt x="247238" y="182650"/>
                    <a:pt x="223134" y="191755"/>
                  </a:cubicBezTo>
                  <a:cubicBezTo>
                    <a:pt x="208137" y="197112"/>
                    <a:pt x="192603" y="200861"/>
                    <a:pt x="178141" y="206217"/>
                  </a:cubicBezTo>
                  <a:cubicBezTo>
                    <a:pt x="169571" y="209431"/>
                    <a:pt x="159930" y="214252"/>
                    <a:pt x="160466" y="224964"/>
                  </a:cubicBezTo>
                  <a:cubicBezTo>
                    <a:pt x="161001" y="237820"/>
                    <a:pt x="171178" y="242105"/>
                    <a:pt x="181891" y="244783"/>
                  </a:cubicBezTo>
                  <a:cubicBezTo>
                    <a:pt x="187783" y="246390"/>
                    <a:pt x="193675" y="245854"/>
                    <a:pt x="199567" y="244783"/>
                  </a:cubicBezTo>
                  <a:cubicBezTo>
                    <a:pt x="227955" y="239962"/>
                    <a:pt x="256343" y="234070"/>
                    <a:pt x="285267" y="230856"/>
                  </a:cubicBezTo>
                  <a:cubicBezTo>
                    <a:pt x="376860" y="221751"/>
                    <a:pt x="561117" y="189613"/>
                    <a:pt x="572365" y="202468"/>
                  </a:cubicBezTo>
                  <a:cubicBezTo>
                    <a:pt x="572365" y="202468"/>
                    <a:pt x="572365" y="202468"/>
                    <a:pt x="572365" y="202468"/>
                  </a:cubicBezTo>
                  <a:cubicBezTo>
                    <a:pt x="583077" y="136586"/>
                    <a:pt x="620036" y="57312"/>
                    <a:pt x="616287" y="0"/>
                  </a:cubicBezTo>
                  <a:close/>
                </a:path>
              </a:pathLst>
            </a:custGeom>
            <a:solidFill>
              <a:srgbClr val="FDC484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직사각형 5">
            <a:extLst>
              <a:ext uri="{FF2B5EF4-FFF2-40B4-BE49-F238E27FC236}">
                <a16:creationId xmlns:a16="http://schemas.microsoft.com/office/drawing/2014/main" id="{62FCDA44-6A11-4862-AC43-2EE435C27F3A}"/>
              </a:ext>
            </a:extLst>
          </p:cNvPr>
          <p:cNvSpPr/>
          <p:nvPr/>
        </p:nvSpPr>
        <p:spPr>
          <a:xfrm>
            <a:off x="7093162" y="1313301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accent3"/>
                </a:solidFill>
                <a:latin typeface="+mj-lt"/>
              </a:rPr>
              <a:t>References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7ECBD9-78F6-8DE2-D423-A9B5F05BCCE8}"/>
              </a:ext>
            </a:extLst>
          </p:cNvPr>
          <p:cNvSpPr txBox="1"/>
          <p:nvPr/>
        </p:nvSpPr>
        <p:spPr>
          <a:xfrm>
            <a:off x="5882812" y="282554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[1] </a:t>
            </a:r>
            <a:r>
              <a:rPr lang="en-US" dirty="0" err="1"/>
              <a:t>Abeni</a:t>
            </a:r>
            <a:r>
              <a:rPr lang="en-US" dirty="0"/>
              <a:t>, L. and </a:t>
            </a:r>
            <a:r>
              <a:rPr lang="en-US" dirty="0" err="1"/>
              <a:t>Buttazzo</a:t>
            </a:r>
            <a:r>
              <a:rPr lang="en-US" dirty="0"/>
              <a:t>, G., 2004. Resource Reservation in Dynamic Real-Time Systems. Real-Time Systems, 27(2), pp.123-167.</a:t>
            </a:r>
          </a:p>
          <a:p>
            <a:endParaRPr lang="en-US" dirty="0"/>
          </a:p>
          <a:p>
            <a:r>
              <a:rPr lang="en-US" dirty="0"/>
              <a:t>[2] </a:t>
            </a:r>
            <a:r>
              <a:rPr lang="en-US" dirty="0" err="1"/>
              <a:t>Kopetz</a:t>
            </a:r>
            <a:r>
              <a:rPr lang="en-US" dirty="0"/>
              <a:t>, H., 2004. Real-time systems. Boston, Mass.: Kluwer Acad. </a:t>
            </a:r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8CEC6EF-3D6C-421F-B82A-F3549DDDEB81}"/>
              </a:ext>
            </a:extLst>
          </p:cNvPr>
          <p:cNvSpPr/>
          <p:nvPr/>
        </p:nvSpPr>
        <p:spPr>
          <a:xfrm>
            <a:off x="0" y="2373923"/>
            <a:ext cx="12192000" cy="211015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3070579-6F03-474B-AE81-BC0EF41048BD}"/>
              </a:ext>
            </a:extLst>
          </p:cNvPr>
          <p:cNvGrpSpPr/>
          <p:nvPr/>
        </p:nvGrpSpPr>
        <p:grpSpPr>
          <a:xfrm>
            <a:off x="0" y="2769507"/>
            <a:ext cx="12192000" cy="1318987"/>
            <a:chOff x="0" y="2759605"/>
            <a:chExt cx="12192000" cy="131898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E2714A-BE29-4E83-A155-D5802C472B0A}"/>
                </a:ext>
              </a:extLst>
            </p:cNvPr>
            <p:cNvSpPr txBox="1"/>
            <p:nvPr/>
          </p:nvSpPr>
          <p:spPr>
            <a:xfrm>
              <a:off x="0" y="2759605"/>
              <a:ext cx="1219200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79A9243-91CB-437D-9D82-6D402B13F59A}"/>
                </a:ext>
              </a:extLst>
            </p:cNvPr>
            <p:cNvSpPr txBox="1"/>
            <p:nvPr/>
          </p:nvSpPr>
          <p:spPr>
            <a:xfrm>
              <a:off x="148" y="3698936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Any Question?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CDDDB0E5-C9C9-44D8-BEB8-16A6CA8920CA}"/>
              </a:ext>
            </a:extLst>
          </p:cNvPr>
          <p:cNvGrpSpPr/>
          <p:nvPr/>
        </p:nvGrpSpPr>
        <p:grpSpPr>
          <a:xfrm>
            <a:off x="4753009" y="790578"/>
            <a:ext cx="5621924" cy="958096"/>
            <a:chOff x="4753009" y="790578"/>
            <a:chExt cx="5621924" cy="95809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3B1B118-F505-4515-85EB-DF3A6D81B1CF}"/>
                </a:ext>
              </a:extLst>
            </p:cNvPr>
            <p:cNvGrpSpPr/>
            <p:nvPr/>
          </p:nvGrpSpPr>
          <p:grpSpPr>
            <a:xfrm>
              <a:off x="5829057" y="900293"/>
              <a:ext cx="4545876" cy="584777"/>
              <a:chOff x="6438301" y="1442702"/>
              <a:chExt cx="4626866" cy="58477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C279EB-25F2-4AAC-812A-C5EF117055F7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Basic introduction – Type of tasks, scheduling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10B0A2E-B69D-4686-9B34-E9CF61AD14CF}"/>
                  </a:ext>
                </a:extLst>
              </p:cNvPr>
              <p:cNvSpPr txBox="1"/>
              <p:nvPr/>
            </p:nvSpPr>
            <p:spPr>
              <a:xfrm>
                <a:off x="6438301" y="1442702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Real-Time System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1331986-E857-4609-B617-F76377A73F02}"/>
                </a:ext>
              </a:extLst>
            </p:cNvPr>
            <p:cNvSpPr txBox="1"/>
            <p:nvPr/>
          </p:nvSpPr>
          <p:spPr>
            <a:xfrm>
              <a:off x="4753009" y="1008016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D1B7BFE-C7D7-4846-B6EF-E78809137F86}"/>
                </a:ext>
              </a:extLst>
            </p:cNvPr>
            <p:cNvSpPr/>
            <p:nvPr/>
          </p:nvSpPr>
          <p:spPr>
            <a:xfrm>
              <a:off x="4753009" y="790578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B7350D3-4353-45F7-BF03-021199F2298D}"/>
              </a:ext>
            </a:extLst>
          </p:cNvPr>
          <p:cNvGrpSpPr/>
          <p:nvPr/>
        </p:nvGrpSpPr>
        <p:grpSpPr>
          <a:xfrm>
            <a:off x="5350009" y="2230161"/>
            <a:ext cx="5478460" cy="958096"/>
            <a:chOff x="5276743" y="2230161"/>
            <a:chExt cx="5478460" cy="95809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D39D320-44C3-45A3-BB6D-400026F3020C}"/>
                </a:ext>
              </a:extLst>
            </p:cNvPr>
            <p:cNvGrpSpPr/>
            <p:nvPr/>
          </p:nvGrpSpPr>
          <p:grpSpPr>
            <a:xfrm>
              <a:off x="6234839" y="2333543"/>
              <a:ext cx="4520364" cy="616551"/>
              <a:chOff x="6345094" y="1436369"/>
              <a:chExt cx="4600900" cy="616551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2B1483-4729-4FCB-8A42-9C3435FD0447}"/>
                  </a:ext>
                </a:extLst>
              </p:cNvPr>
              <p:cNvSpPr txBox="1"/>
              <p:nvPr/>
            </p:nvSpPr>
            <p:spPr>
              <a:xfrm>
                <a:off x="6438302" y="1775921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Criteria and characteristics 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04EDEA-EFF2-4A05-A482-92CFDD885CEF}"/>
                  </a:ext>
                </a:extLst>
              </p:cNvPr>
              <p:cNvSpPr txBox="1"/>
              <p:nvPr/>
            </p:nvSpPr>
            <p:spPr>
              <a:xfrm>
                <a:off x="6345094" y="1436369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Dynamic Priority Server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A08F88-D243-4550-8E31-B93DA73D17CE}"/>
                </a:ext>
              </a:extLst>
            </p:cNvPr>
            <p:cNvSpPr txBox="1"/>
            <p:nvPr/>
          </p:nvSpPr>
          <p:spPr>
            <a:xfrm>
              <a:off x="5276743" y="2447599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9B487FA-C5D3-415D-9C56-BE12457EB2F4}"/>
                </a:ext>
              </a:extLst>
            </p:cNvPr>
            <p:cNvSpPr/>
            <p:nvPr/>
          </p:nvSpPr>
          <p:spPr>
            <a:xfrm>
              <a:off x="5276743" y="2230161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1943C8E-7316-4346-AF7D-CBEB760F9A17}"/>
              </a:ext>
            </a:extLst>
          </p:cNvPr>
          <p:cNvGrpSpPr/>
          <p:nvPr/>
        </p:nvGrpSpPr>
        <p:grpSpPr>
          <a:xfrm>
            <a:off x="5920633" y="3669744"/>
            <a:ext cx="5478461" cy="958096"/>
            <a:chOff x="5800477" y="3669744"/>
            <a:chExt cx="5478461" cy="95809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9FCB8E2-BFA8-4C4D-97A9-E20899D344C9}"/>
                </a:ext>
              </a:extLst>
            </p:cNvPr>
            <p:cNvGrpSpPr/>
            <p:nvPr/>
          </p:nvGrpSpPr>
          <p:grpSpPr>
            <a:xfrm>
              <a:off x="6758573" y="3793852"/>
              <a:ext cx="4520365" cy="601659"/>
              <a:chOff x="6345094" y="1457095"/>
              <a:chExt cx="4600901" cy="601659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B7BC9CB-C0B8-4DE9-99B3-27BACBC4E04A}"/>
                  </a:ext>
                </a:extLst>
              </p:cNvPr>
              <p:cNvSpPr txBox="1"/>
              <p:nvPr/>
            </p:nvSpPr>
            <p:spPr>
              <a:xfrm>
                <a:off x="6438303" y="1781755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Brief idea, examples, implementation in UPPAAL 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AEF471-EEEB-40C9-97CC-790BB0C9B8B7}"/>
                  </a:ext>
                </a:extLst>
              </p:cNvPr>
              <p:cNvSpPr txBox="1"/>
              <p:nvPr/>
            </p:nvSpPr>
            <p:spPr>
              <a:xfrm>
                <a:off x="6345094" y="1457095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Constant Bandwidth Server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7987524-AF6F-4CD2-A1BD-5ADC8F48C5CF}"/>
                </a:ext>
              </a:extLst>
            </p:cNvPr>
            <p:cNvSpPr txBox="1"/>
            <p:nvPr/>
          </p:nvSpPr>
          <p:spPr>
            <a:xfrm>
              <a:off x="5800477" y="3887182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5C05B87-5692-4628-A1F1-262A89461E67}"/>
                </a:ext>
              </a:extLst>
            </p:cNvPr>
            <p:cNvSpPr/>
            <p:nvPr/>
          </p:nvSpPr>
          <p:spPr>
            <a:xfrm>
              <a:off x="5800477" y="3669744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CC2E432-B497-422F-8B32-AB2B0B147F5D}"/>
              </a:ext>
            </a:extLst>
          </p:cNvPr>
          <p:cNvGrpSpPr/>
          <p:nvPr/>
        </p:nvGrpSpPr>
        <p:grpSpPr>
          <a:xfrm>
            <a:off x="6491258" y="5109327"/>
            <a:ext cx="5457526" cy="958096"/>
            <a:chOff x="6324210" y="5109327"/>
            <a:chExt cx="5457526" cy="95809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4968D29-C51E-4772-95A3-C35833739789}"/>
                </a:ext>
              </a:extLst>
            </p:cNvPr>
            <p:cNvGrpSpPr/>
            <p:nvPr/>
          </p:nvGrpSpPr>
          <p:grpSpPr>
            <a:xfrm>
              <a:off x="7352948" y="5294493"/>
              <a:ext cx="4428788" cy="616551"/>
              <a:chOff x="6416994" y="1518153"/>
              <a:chExt cx="4507692" cy="616551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97DAC5E-6F2D-4076-B60D-21553D5F40D8}"/>
                  </a:ext>
                </a:extLst>
              </p:cNvPr>
              <p:cNvSpPr txBox="1"/>
              <p:nvPr/>
            </p:nvSpPr>
            <p:spPr>
              <a:xfrm>
                <a:off x="6416994" y="1857705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Result comparison with TBS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D3F3B3A-F7F3-4BF4-B2C0-3E0DDB19AB2D}"/>
                  </a:ext>
                </a:extLst>
              </p:cNvPr>
              <p:cNvSpPr txBox="1"/>
              <p:nvPr/>
            </p:nvSpPr>
            <p:spPr>
              <a:xfrm>
                <a:off x="6416994" y="1518153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Conclusion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131FB6E-8C9A-40B7-8594-A93E33F43832}"/>
                </a:ext>
              </a:extLst>
            </p:cNvPr>
            <p:cNvSpPr txBox="1"/>
            <p:nvPr/>
          </p:nvSpPr>
          <p:spPr>
            <a:xfrm>
              <a:off x="6324210" y="5326765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40CF0BC-5F8F-4C30-8EC7-27D55E1038BE}"/>
                </a:ext>
              </a:extLst>
            </p:cNvPr>
            <p:cNvSpPr/>
            <p:nvPr/>
          </p:nvSpPr>
          <p:spPr>
            <a:xfrm>
              <a:off x="6324210" y="5109327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DF8E06D-B8BF-4F1D-B167-4621298F421C}"/>
              </a:ext>
            </a:extLst>
          </p:cNvPr>
          <p:cNvSpPr txBox="1"/>
          <p:nvPr/>
        </p:nvSpPr>
        <p:spPr>
          <a:xfrm>
            <a:off x="393199" y="854128"/>
            <a:ext cx="389185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MOTIVATION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910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pSp>
        <p:nvGrpSpPr>
          <p:cNvPr id="3" name="그룹 8">
            <a:extLst>
              <a:ext uri="{FF2B5EF4-FFF2-40B4-BE49-F238E27FC236}">
                <a16:creationId xmlns:a16="http://schemas.microsoft.com/office/drawing/2014/main" id="{05AF9029-02D8-49F5-9D0B-A2A3774272A7}"/>
              </a:ext>
            </a:extLst>
          </p:cNvPr>
          <p:cNvGrpSpPr/>
          <p:nvPr/>
        </p:nvGrpSpPr>
        <p:grpSpPr>
          <a:xfrm>
            <a:off x="4387548" y="2178296"/>
            <a:ext cx="3374514" cy="3074347"/>
            <a:chOff x="4406922" y="1835575"/>
            <a:chExt cx="3374514" cy="3074347"/>
          </a:xfrm>
        </p:grpSpPr>
        <p:sp>
          <p:nvSpPr>
            <p:cNvPr id="4" name="Freeform 20">
              <a:extLst>
                <a:ext uri="{FF2B5EF4-FFF2-40B4-BE49-F238E27FC236}">
                  <a16:creationId xmlns:a16="http://schemas.microsoft.com/office/drawing/2014/main" id="{5483873C-93F3-40C4-AC05-0779AE3C4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3191" y="1879651"/>
              <a:ext cx="2340560" cy="1687967"/>
            </a:xfrm>
            <a:custGeom>
              <a:avLst/>
              <a:gdLst>
                <a:gd name="connsiteX0" fmla="*/ 1634846 w 2138022"/>
                <a:gd name="connsiteY0" fmla="*/ 2638954 h 2647376"/>
                <a:gd name="connsiteX1" fmla="*/ 1636616 w 2138022"/>
                <a:gd name="connsiteY1" fmla="*/ 2641686 h 2647376"/>
                <a:gd name="connsiteX2" fmla="*/ 1631537 w 2138022"/>
                <a:gd name="connsiteY2" fmla="*/ 2647376 h 2647376"/>
                <a:gd name="connsiteX3" fmla="*/ 1634846 w 2138022"/>
                <a:gd name="connsiteY3" fmla="*/ 2638954 h 2647376"/>
                <a:gd name="connsiteX4" fmla="*/ 191284 w 2138022"/>
                <a:gd name="connsiteY4" fmla="*/ 0 h 2647376"/>
                <a:gd name="connsiteX5" fmla="*/ 1429002 w 2138022"/>
                <a:gd name="connsiteY5" fmla="*/ 0 h 2647376"/>
                <a:gd name="connsiteX6" fmla="*/ 1680296 w 2138022"/>
                <a:gd name="connsiteY6" fmla="*/ 146243 h 2647376"/>
                <a:gd name="connsiteX7" fmla="*/ 2138022 w 2138022"/>
                <a:gd name="connsiteY7" fmla="*/ 939458 h 2647376"/>
                <a:gd name="connsiteX8" fmla="*/ 1207798 w 2138022"/>
                <a:gd name="connsiteY8" fmla="*/ 1541901 h 2647376"/>
                <a:gd name="connsiteX9" fmla="*/ 491337 w 2138022"/>
                <a:gd name="connsiteY9" fmla="*/ 299986 h 2647376"/>
                <a:gd name="connsiteX10" fmla="*/ 0 w 2138022"/>
                <a:gd name="connsiteY10" fmla="*/ 74996 h 2647376"/>
                <a:gd name="connsiteX11" fmla="*/ 191284 w 2138022"/>
                <a:gd name="connsiteY11" fmla="*/ 0 h 2647376"/>
                <a:gd name="connsiteX0" fmla="*/ 1631537 w 2138022"/>
                <a:gd name="connsiteY0" fmla="*/ 2647376 h 2647376"/>
                <a:gd name="connsiteX1" fmla="*/ 1636616 w 2138022"/>
                <a:gd name="connsiteY1" fmla="*/ 2641686 h 2647376"/>
                <a:gd name="connsiteX2" fmla="*/ 1631537 w 2138022"/>
                <a:gd name="connsiteY2" fmla="*/ 2647376 h 2647376"/>
                <a:gd name="connsiteX3" fmla="*/ 191284 w 2138022"/>
                <a:gd name="connsiteY3" fmla="*/ 0 h 2647376"/>
                <a:gd name="connsiteX4" fmla="*/ 1429002 w 2138022"/>
                <a:gd name="connsiteY4" fmla="*/ 0 h 2647376"/>
                <a:gd name="connsiteX5" fmla="*/ 1680296 w 2138022"/>
                <a:gd name="connsiteY5" fmla="*/ 146243 h 2647376"/>
                <a:gd name="connsiteX6" fmla="*/ 2138022 w 2138022"/>
                <a:gd name="connsiteY6" fmla="*/ 939458 h 2647376"/>
                <a:gd name="connsiteX7" fmla="*/ 1207798 w 2138022"/>
                <a:gd name="connsiteY7" fmla="*/ 1541901 h 2647376"/>
                <a:gd name="connsiteX8" fmla="*/ 491337 w 2138022"/>
                <a:gd name="connsiteY8" fmla="*/ 299986 h 2647376"/>
                <a:gd name="connsiteX9" fmla="*/ 0 w 2138022"/>
                <a:gd name="connsiteY9" fmla="*/ 74996 h 2647376"/>
                <a:gd name="connsiteX10" fmla="*/ 191284 w 2138022"/>
                <a:gd name="connsiteY10" fmla="*/ 0 h 2647376"/>
                <a:gd name="connsiteX0" fmla="*/ 191284 w 2138022"/>
                <a:gd name="connsiteY0" fmla="*/ 0 h 1541901"/>
                <a:gd name="connsiteX1" fmla="*/ 1429002 w 2138022"/>
                <a:gd name="connsiteY1" fmla="*/ 0 h 1541901"/>
                <a:gd name="connsiteX2" fmla="*/ 1680296 w 2138022"/>
                <a:gd name="connsiteY2" fmla="*/ 146243 h 1541901"/>
                <a:gd name="connsiteX3" fmla="*/ 2138022 w 2138022"/>
                <a:gd name="connsiteY3" fmla="*/ 939458 h 1541901"/>
                <a:gd name="connsiteX4" fmla="*/ 1207798 w 2138022"/>
                <a:gd name="connsiteY4" fmla="*/ 1541901 h 1541901"/>
                <a:gd name="connsiteX5" fmla="*/ 491337 w 2138022"/>
                <a:gd name="connsiteY5" fmla="*/ 299986 h 1541901"/>
                <a:gd name="connsiteX6" fmla="*/ 0 w 2138022"/>
                <a:gd name="connsiteY6" fmla="*/ 74996 h 1541901"/>
                <a:gd name="connsiteX7" fmla="*/ 191284 w 2138022"/>
                <a:gd name="connsiteY7" fmla="*/ 0 h 1541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8022" h="1541901">
                  <a:moveTo>
                    <a:pt x="191284" y="0"/>
                  </a:moveTo>
                  <a:lnTo>
                    <a:pt x="1429002" y="0"/>
                  </a:lnTo>
                  <a:cubicBezTo>
                    <a:pt x="1522768" y="0"/>
                    <a:pt x="1635288" y="67497"/>
                    <a:pt x="1680296" y="146243"/>
                  </a:cubicBezTo>
                  <a:lnTo>
                    <a:pt x="2138022" y="939458"/>
                  </a:lnTo>
                  <a:lnTo>
                    <a:pt x="1207798" y="1541901"/>
                  </a:lnTo>
                  <a:lnTo>
                    <a:pt x="491337" y="299986"/>
                  </a:lnTo>
                  <a:cubicBezTo>
                    <a:pt x="360063" y="71247"/>
                    <a:pt x="168780" y="-3750"/>
                    <a:pt x="0" y="74996"/>
                  </a:cubicBezTo>
                  <a:cubicBezTo>
                    <a:pt x="56260" y="29999"/>
                    <a:pt x="127523" y="0"/>
                    <a:pt x="19128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59000">
                  <a:schemeClr val="accent4">
                    <a:lumMod val="98000"/>
                  </a:schemeClr>
                </a:gs>
                <a:gs pos="88000">
                  <a:schemeClr val="accent4">
                    <a:lumMod val="3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5" name="Freeform 74">
              <a:extLst>
                <a:ext uri="{FF2B5EF4-FFF2-40B4-BE49-F238E27FC236}">
                  <a16:creationId xmlns:a16="http://schemas.microsoft.com/office/drawing/2014/main" id="{B9D50853-0798-45F9-A027-B9CD3D660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8400" y="3682379"/>
              <a:ext cx="1310149" cy="1227543"/>
            </a:xfrm>
            <a:custGeom>
              <a:avLst/>
              <a:gdLst>
                <a:gd name="connsiteX0" fmla="*/ 0 w 1196777"/>
                <a:gd name="connsiteY0" fmla="*/ 5276 h 1121319"/>
                <a:gd name="connsiteX1" fmla="*/ 308095 w 1196777"/>
                <a:gd name="connsiteY1" fmla="*/ 15507 h 1121319"/>
                <a:gd name="connsiteX2" fmla="*/ 560126 w 1196777"/>
                <a:gd name="connsiteY2" fmla="*/ 176723 h 1121319"/>
                <a:gd name="connsiteX3" fmla="*/ 1065618 w 1196777"/>
                <a:gd name="connsiteY3" fmla="*/ 176723 h 1121319"/>
                <a:gd name="connsiteX4" fmla="*/ 1196777 w 1196777"/>
                <a:gd name="connsiteY4" fmla="*/ 165439 h 1121319"/>
                <a:gd name="connsiteX5" fmla="*/ 731862 w 1196777"/>
                <a:gd name="connsiteY5" fmla="*/ 975149 h 1121319"/>
                <a:gd name="connsiteX6" fmla="*/ 476687 w 1196777"/>
                <a:gd name="connsiteY6" fmla="*/ 1121319 h 1121319"/>
                <a:gd name="connsiteX7" fmla="*/ 28575 w 1196777"/>
                <a:gd name="connsiteY7" fmla="*/ 1121319 h 1121319"/>
                <a:gd name="connsiteX8" fmla="*/ 0 w 1196777"/>
                <a:gd name="connsiteY8" fmla="*/ 5276 h 1121319"/>
                <a:gd name="connsiteX0" fmla="*/ 0 w 1196777"/>
                <a:gd name="connsiteY0" fmla="*/ 5276 h 1121319"/>
                <a:gd name="connsiteX1" fmla="*/ 498595 w 1196777"/>
                <a:gd name="connsiteY1" fmla="*/ 15507 h 1121319"/>
                <a:gd name="connsiteX2" fmla="*/ 560126 w 1196777"/>
                <a:gd name="connsiteY2" fmla="*/ 176723 h 1121319"/>
                <a:gd name="connsiteX3" fmla="*/ 1065618 w 1196777"/>
                <a:gd name="connsiteY3" fmla="*/ 176723 h 1121319"/>
                <a:gd name="connsiteX4" fmla="*/ 1196777 w 1196777"/>
                <a:gd name="connsiteY4" fmla="*/ 165439 h 1121319"/>
                <a:gd name="connsiteX5" fmla="*/ 731862 w 1196777"/>
                <a:gd name="connsiteY5" fmla="*/ 975149 h 1121319"/>
                <a:gd name="connsiteX6" fmla="*/ 476687 w 1196777"/>
                <a:gd name="connsiteY6" fmla="*/ 1121319 h 1121319"/>
                <a:gd name="connsiteX7" fmla="*/ 28575 w 1196777"/>
                <a:gd name="connsiteY7" fmla="*/ 1121319 h 1121319"/>
                <a:gd name="connsiteX8" fmla="*/ 0 w 1196777"/>
                <a:gd name="connsiteY8" fmla="*/ 5276 h 112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6777" h="1121319">
                  <a:moveTo>
                    <a:pt x="0" y="5276"/>
                  </a:moveTo>
                  <a:cubicBezTo>
                    <a:pt x="119762" y="6915"/>
                    <a:pt x="405241" y="-13067"/>
                    <a:pt x="498595" y="15507"/>
                  </a:cubicBezTo>
                  <a:cubicBezTo>
                    <a:pt x="591949" y="44081"/>
                    <a:pt x="465622" y="149854"/>
                    <a:pt x="560126" y="176723"/>
                  </a:cubicBezTo>
                  <a:cubicBezTo>
                    <a:pt x="654630" y="203592"/>
                    <a:pt x="897121" y="176723"/>
                    <a:pt x="1065618" y="176723"/>
                  </a:cubicBezTo>
                  <a:cubicBezTo>
                    <a:pt x="1171631" y="174907"/>
                    <a:pt x="1155629" y="172962"/>
                    <a:pt x="1196777" y="165439"/>
                  </a:cubicBezTo>
                  <a:lnTo>
                    <a:pt x="731862" y="975149"/>
                  </a:lnTo>
                  <a:cubicBezTo>
                    <a:pt x="682999" y="1057637"/>
                    <a:pt x="570413" y="1121319"/>
                    <a:pt x="476687" y="1121319"/>
                  </a:cubicBezTo>
                  <a:lnTo>
                    <a:pt x="28575" y="1121319"/>
                  </a:lnTo>
                  <a:cubicBezTo>
                    <a:pt x="28575" y="749305"/>
                    <a:pt x="0" y="377290"/>
                    <a:pt x="0" y="527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30000">
                  <a:schemeClr val="accent3"/>
                </a:gs>
                <a:gs pos="62000">
                  <a:schemeClr val="accent3">
                    <a:lumMod val="57000"/>
                  </a:schemeClr>
                </a:gs>
              </a:gsLst>
              <a:lin ang="204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F3659C04-5248-4CC8-ADDD-EDC0EA544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6922" y="1835575"/>
              <a:ext cx="2598140" cy="2900532"/>
            </a:xfrm>
            <a:custGeom>
              <a:avLst/>
              <a:gdLst>
                <a:gd name="T0" fmla="*/ 13 w 630"/>
                <a:gd name="T1" fmla="*/ 406 h 704"/>
                <a:gd name="T2" fmla="*/ 177 w 630"/>
                <a:gd name="T3" fmla="*/ 692 h 704"/>
                <a:gd name="T4" fmla="*/ 186 w 630"/>
                <a:gd name="T5" fmla="*/ 704 h 704"/>
                <a:gd name="T6" fmla="*/ 199 w 630"/>
                <a:gd name="T7" fmla="*/ 591 h 704"/>
                <a:gd name="T8" fmla="*/ 492 w 630"/>
                <a:gd name="T9" fmla="*/ 83 h 704"/>
                <a:gd name="T10" fmla="*/ 630 w 630"/>
                <a:gd name="T11" fmla="*/ 27 h 704"/>
                <a:gd name="T12" fmla="*/ 575 w 630"/>
                <a:gd name="T13" fmla="*/ 3 h 704"/>
                <a:gd name="T14" fmla="*/ 245 w 630"/>
                <a:gd name="T15" fmla="*/ 3 h 704"/>
                <a:gd name="T16" fmla="*/ 177 w 630"/>
                <a:gd name="T17" fmla="*/ 43 h 704"/>
                <a:gd name="T18" fmla="*/ 13 w 630"/>
                <a:gd name="T19" fmla="*/ 328 h 704"/>
                <a:gd name="T20" fmla="*/ 13 w 630"/>
                <a:gd name="T21" fmla="*/ 406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0" h="704">
                  <a:moveTo>
                    <a:pt x="13" y="406"/>
                  </a:moveTo>
                  <a:cubicBezTo>
                    <a:pt x="177" y="692"/>
                    <a:pt x="177" y="692"/>
                    <a:pt x="177" y="692"/>
                  </a:cubicBezTo>
                  <a:cubicBezTo>
                    <a:pt x="180" y="696"/>
                    <a:pt x="183" y="700"/>
                    <a:pt x="186" y="704"/>
                  </a:cubicBezTo>
                  <a:cubicBezTo>
                    <a:pt x="171" y="674"/>
                    <a:pt x="174" y="634"/>
                    <a:pt x="199" y="591"/>
                  </a:cubicBezTo>
                  <a:cubicBezTo>
                    <a:pt x="492" y="83"/>
                    <a:pt x="492" y="83"/>
                    <a:pt x="492" y="83"/>
                  </a:cubicBezTo>
                  <a:cubicBezTo>
                    <a:pt x="529" y="19"/>
                    <a:pt x="583" y="0"/>
                    <a:pt x="630" y="27"/>
                  </a:cubicBezTo>
                  <a:cubicBezTo>
                    <a:pt x="615" y="13"/>
                    <a:pt x="593" y="3"/>
                    <a:pt x="575" y="3"/>
                  </a:cubicBezTo>
                  <a:cubicBezTo>
                    <a:pt x="245" y="3"/>
                    <a:pt x="245" y="3"/>
                    <a:pt x="245" y="3"/>
                  </a:cubicBezTo>
                  <a:cubicBezTo>
                    <a:pt x="220" y="3"/>
                    <a:pt x="190" y="21"/>
                    <a:pt x="177" y="43"/>
                  </a:cubicBezTo>
                  <a:cubicBezTo>
                    <a:pt x="13" y="328"/>
                    <a:pt x="13" y="328"/>
                    <a:pt x="13" y="328"/>
                  </a:cubicBezTo>
                  <a:cubicBezTo>
                    <a:pt x="0" y="350"/>
                    <a:pt x="0" y="385"/>
                    <a:pt x="13" y="4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48000"/>
                  </a:schemeClr>
                </a:gs>
                <a:gs pos="100000">
                  <a:schemeClr val="accent1">
                    <a:lumMod val="76000"/>
                    <a:lumOff val="24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7" name="Freeform 24">
              <a:extLst>
                <a:ext uri="{FF2B5EF4-FFF2-40B4-BE49-F238E27FC236}">
                  <a16:creationId xmlns:a16="http://schemas.microsoft.com/office/drawing/2014/main" id="{CBDE334A-F6A3-4DBE-9E16-72FC361EA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809" y="3490069"/>
              <a:ext cx="1940702" cy="1419853"/>
            </a:xfrm>
            <a:custGeom>
              <a:avLst/>
              <a:gdLst/>
              <a:ahLst/>
              <a:cxnLst/>
              <a:rect l="l" t="t" r="r" b="b"/>
              <a:pathLst>
                <a:path w="1772766" h="1296988">
                  <a:moveTo>
                    <a:pt x="0" y="0"/>
                  </a:moveTo>
                  <a:cubicBezTo>
                    <a:pt x="63722" y="116210"/>
                    <a:pt x="202597" y="191176"/>
                    <a:pt x="401193" y="191176"/>
                  </a:cubicBezTo>
                  <a:cubicBezTo>
                    <a:pt x="401193" y="191176"/>
                    <a:pt x="1311793" y="171842"/>
                    <a:pt x="1772766" y="182552"/>
                  </a:cubicBezTo>
                  <a:lnTo>
                    <a:pt x="1772766" y="1296988"/>
                  </a:lnTo>
                  <a:lnTo>
                    <a:pt x="900113" y="1296988"/>
                  </a:lnTo>
                  <a:cubicBezTo>
                    <a:pt x="817531" y="1296988"/>
                    <a:pt x="720090" y="1248222"/>
                    <a:pt x="667512" y="1180778"/>
                  </a:cubicBezTo>
                  <a:cubicBezTo>
                    <a:pt x="656368" y="1169494"/>
                    <a:pt x="652367" y="1158340"/>
                    <a:pt x="644938" y="1150818"/>
                  </a:cubicBezTo>
                  <a:lnTo>
                    <a:pt x="510064" y="914636"/>
                  </a:lnTo>
                  <a:lnTo>
                    <a:pt x="168878" y="326063"/>
                  </a:lnTo>
                  <a:lnTo>
                    <a:pt x="26289" y="78727"/>
                  </a:lnTo>
                  <a:cubicBezTo>
                    <a:pt x="14859" y="56289"/>
                    <a:pt x="3715" y="29961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50000">
                  <a:schemeClr val="accent3"/>
                </a:gs>
                <a:gs pos="100000">
                  <a:schemeClr val="accent3">
                    <a:lumMod val="79000"/>
                    <a:lumOff val="21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8" name="Freeform 20">
              <a:extLst>
                <a:ext uri="{FF2B5EF4-FFF2-40B4-BE49-F238E27FC236}">
                  <a16:creationId xmlns:a16="http://schemas.microsoft.com/office/drawing/2014/main" id="{1B505C23-FCC6-4E07-9225-8B2EB9935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210" y="2338392"/>
              <a:ext cx="1544226" cy="2461419"/>
            </a:xfrm>
            <a:custGeom>
              <a:avLst/>
              <a:gdLst/>
              <a:ahLst/>
              <a:cxnLst/>
              <a:rect l="l" t="t" r="r" b="b"/>
              <a:pathLst>
                <a:path w="1410598" h="2248423">
                  <a:moveTo>
                    <a:pt x="937565" y="0"/>
                  </a:moveTo>
                  <a:cubicBezTo>
                    <a:pt x="1027835" y="156432"/>
                    <a:pt x="1173982" y="409698"/>
                    <a:pt x="1410598" y="819740"/>
                  </a:cubicBezTo>
                  <a:cubicBezTo>
                    <a:pt x="1459356" y="902236"/>
                    <a:pt x="1459356" y="1033480"/>
                    <a:pt x="1410598" y="1112226"/>
                  </a:cubicBezTo>
                  <a:cubicBezTo>
                    <a:pt x="1410598" y="1112226"/>
                    <a:pt x="1410598" y="1112226"/>
                    <a:pt x="791739" y="2184676"/>
                  </a:cubicBezTo>
                  <a:cubicBezTo>
                    <a:pt x="780487" y="2207175"/>
                    <a:pt x="761733" y="2229674"/>
                    <a:pt x="742980" y="2248423"/>
                  </a:cubicBezTo>
                  <a:cubicBezTo>
                    <a:pt x="810492" y="2135928"/>
                    <a:pt x="802991" y="1978436"/>
                    <a:pt x="701723" y="1805944"/>
                  </a:cubicBezTo>
                  <a:cubicBezTo>
                    <a:pt x="701723" y="1805944"/>
                    <a:pt x="701723" y="1805944"/>
                    <a:pt x="0" y="589575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7000"/>
                    <a:lumOff val="23000"/>
                  </a:schemeClr>
                </a:gs>
                <a:gs pos="50000">
                  <a:schemeClr val="accent4"/>
                </a:gs>
                <a:gs pos="100000">
                  <a:schemeClr val="accent4"/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E649CC1-694E-445F-8081-039BEBAF6CFF}"/>
              </a:ext>
            </a:extLst>
          </p:cNvPr>
          <p:cNvSpPr txBox="1"/>
          <p:nvPr/>
        </p:nvSpPr>
        <p:spPr>
          <a:xfrm rot="1898085">
            <a:off x="4475650" y="3432916"/>
            <a:ext cx="1198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BFD24-45B0-4CEB-BE48-833052D10F94}"/>
              </a:ext>
            </a:extLst>
          </p:cNvPr>
          <p:cNvSpPr txBox="1"/>
          <p:nvPr/>
        </p:nvSpPr>
        <p:spPr>
          <a:xfrm rot="19719727">
            <a:off x="6546427" y="3645710"/>
            <a:ext cx="1198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altLang="ko-KR" sz="1200" dirty="0">
                <a:solidFill>
                  <a:schemeClr val="bg1"/>
                </a:solidFill>
              </a:rPr>
              <a:t>Time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52DD8E-9734-426C-9C62-C29DFBB0AD2B}"/>
              </a:ext>
            </a:extLst>
          </p:cNvPr>
          <p:cNvSpPr txBox="1"/>
          <p:nvPr/>
        </p:nvSpPr>
        <p:spPr>
          <a:xfrm>
            <a:off x="5464110" y="4887963"/>
            <a:ext cx="1198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System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12" name="그룹 6">
            <a:extLst>
              <a:ext uri="{FF2B5EF4-FFF2-40B4-BE49-F238E27FC236}">
                <a16:creationId xmlns:a16="http://schemas.microsoft.com/office/drawing/2014/main" id="{D8E58234-9C4B-42FA-B3DA-A3AE1589E65E}"/>
              </a:ext>
            </a:extLst>
          </p:cNvPr>
          <p:cNvGrpSpPr/>
          <p:nvPr/>
        </p:nvGrpSpPr>
        <p:grpSpPr>
          <a:xfrm>
            <a:off x="7757075" y="2820972"/>
            <a:ext cx="3744000" cy="553997"/>
            <a:chOff x="7637355" y="2159174"/>
            <a:chExt cx="3744000" cy="5539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4EE866-BEB3-49B7-90D2-E6C75AAB00EB}"/>
                </a:ext>
              </a:extLst>
            </p:cNvPr>
            <p:cNvSpPr txBox="1"/>
            <p:nvPr/>
          </p:nvSpPr>
          <p:spPr>
            <a:xfrm>
              <a:off x="7658850" y="2436172"/>
              <a:ext cx="37010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Soft and hard real time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CB1B24-ADC0-4B17-9C3B-78AD65C3C265}"/>
                </a:ext>
              </a:extLst>
            </p:cNvPr>
            <p:cNvSpPr txBox="1"/>
            <p:nvPr/>
          </p:nvSpPr>
          <p:spPr>
            <a:xfrm>
              <a:off x="7653348" y="2159174"/>
              <a:ext cx="37120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altLang="ko-KR" sz="1600" b="1" dirty="0">
                  <a:solidFill>
                    <a:schemeClr val="accent4"/>
                  </a:solidFill>
                </a:rPr>
                <a:t>Time</a:t>
              </a:r>
              <a:endParaRPr lang="ko-KR" altLang="en-US" sz="16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0701312-47A4-4293-8E77-03E13DA09B8B}"/>
                </a:ext>
              </a:extLst>
            </p:cNvPr>
            <p:cNvCxnSpPr/>
            <p:nvPr/>
          </p:nvCxnSpPr>
          <p:spPr>
            <a:xfrm>
              <a:off x="7637355" y="2436172"/>
              <a:ext cx="3744000" cy="0"/>
            </a:xfrm>
            <a:prstGeom prst="line">
              <a:avLst/>
            </a:prstGeom>
            <a:ln>
              <a:solidFill>
                <a:schemeClr val="accent4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7">
            <a:extLst>
              <a:ext uri="{FF2B5EF4-FFF2-40B4-BE49-F238E27FC236}">
                <a16:creationId xmlns:a16="http://schemas.microsoft.com/office/drawing/2014/main" id="{0D016346-A64A-4CAA-83DD-07D31639E93E}"/>
              </a:ext>
            </a:extLst>
          </p:cNvPr>
          <p:cNvGrpSpPr/>
          <p:nvPr/>
        </p:nvGrpSpPr>
        <p:grpSpPr>
          <a:xfrm>
            <a:off x="612741" y="2743172"/>
            <a:ext cx="3744000" cy="553997"/>
            <a:chOff x="890962" y="2144778"/>
            <a:chExt cx="3744000" cy="55399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D50B4E-8E9C-4E60-932F-A2A6DBE80655}"/>
                </a:ext>
              </a:extLst>
            </p:cNvPr>
            <p:cNvSpPr txBox="1"/>
            <p:nvPr/>
          </p:nvSpPr>
          <p:spPr>
            <a:xfrm>
              <a:off x="912456" y="2421776"/>
              <a:ext cx="370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Periodic</a:t>
              </a: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and </a:t>
              </a:r>
              <a:r>
                <a:rPr lang="de-DE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aperiodic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986A28D-40C7-4711-8819-E05F21B168B9}"/>
                </a:ext>
              </a:extLst>
            </p:cNvPr>
            <p:cNvSpPr txBox="1"/>
            <p:nvPr/>
          </p:nvSpPr>
          <p:spPr>
            <a:xfrm>
              <a:off x="906954" y="2144778"/>
              <a:ext cx="3712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</a:rPr>
                <a:t>Tasks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86CBED2-9738-4FCF-BCFC-72CDEB2781CC}"/>
                </a:ext>
              </a:extLst>
            </p:cNvPr>
            <p:cNvCxnSpPr/>
            <p:nvPr/>
          </p:nvCxnSpPr>
          <p:spPr>
            <a:xfrm>
              <a:off x="890962" y="2421776"/>
              <a:ext cx="3744000" cy="0"/>
            </a:xfrm>
            <a:prstGeom prst="line">
              <a:avLst/>
            </a:prstGeom>
            <a:ln>
              <a:solidFill>
                <a:schemeClr val="accent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3">
            <a:extLst>
              <a:ext uri="{FF2B5EF4-FFF2-40B4-BE49-F238E27FC236}">
                <a16:creationId xmlns:a16="http://schemas.microsoft.com/office/drawing/2014/main" id="{FCB25BAE-C58F-4BAA-B331-A36877561F60}"/>
              </a:ext>
            </a:extLst>
          </p:cNvPr>
          <p:cNvGrpSpPr/>
          <p:nvPr/>
        </p:nvGrpSpPr>
        <p:grpSpPr>
          <a:xfrm>
            <a:off x="3754589" y="5569098"/>
            <a:ext cx="4677286" cy="984885"/>
            <a:chOff x="4636424" y="5169317"/>
            <a:chExt cx="2918420" cy="98488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50BC0-6C6A-49B8-939A-B197D4DC3F6B}"/>
                </a:ext>
              </a:extLst>
            </p:cNvPr>
            <p:cNvSpPr txBox="1"/>
            <p:nvPr/>
          </p:nvSpPr>
          <p:spPr>
            <a:xfrm>
              <a:off x="4636424" y="5507871"/>
              <a:ext cx="28995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the correct behavior of these systems depends not only on the value of the computation but also on the time at which the results are produced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C635D2D-D146-4588-86B9-9A33CABE09C4}"/>
                </a:ext>
              </a:extLst>
            </p:cNvPr>
            <p:cNvSpPr txBox="1"/>
            <p:nvPr/>
          </p:nvSpPr>
          <p:spPr>
            <a:xfrm>
              <a:off x="4646646" y="5169317"/>
              <a:ext cx="29081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3"/>
                  </a:solidFill>
                </a:rPr>
                <a:t>Real – time system</a:t>
              </a:r>
              <a:endParaRPr lang="ko-KR" altLang="en-US" sz="1600" b="1" dirty="0">
                <a:solidFill>
                  <a:schemeClr val="accent3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F0FB6D2-D381-4618-8080-45BE1929F34C}"/>
                </a:ext>
              </a:extLst>
            </p:cNvPr>
            <p:cNvCxnSpPr/>
            <p:nvPr/>
          </p:nvCxnSpPr>
          <p:spPr>
            <a:xfrm>
              <a:off x="4636424" y="5421265"/>
              <a:ext cx="2918420" cy="0"/>
            </a:xfrm>
            <a:prstGeom prst="line">
              <a:avLst/>
            </a:prstGeom>
            <a:ln>
              <a:solidFill>
                <a:schemeClr val="accent3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ound Same Side Corner Rectangle 36">
            <a:extLst>
              <a:ext uri="{FF2B5EF4-FFF2-40B4-BE49-F238E27FC236}">
                <a16:creationId xmlns:a16="http://schemas.microsoft.com/office/drawing/2014/main" id="{77ECF53D-F896-422F-AF23-94844A7BAFB4}"/>
              </a:ext>
            </a:extLst>
          </p:cNvPr>
          <p:cNvSpPr>
            <a:spLocks noChangeAspect="1"/>
          </p:cNvSpPr>
          <p:nvPr/>
        </p:nvSpPr>
        <p:spPr>
          <a:xfrm>
            <a:off x="5879756" y="4481434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Oval 50">
            <a:extLst>
              <a:ext uri="{FF2B5EF4-FFF2-40B4-BE49-F238E27FC236}">
                <a16:creationId xmlns:a16="http://schemas.microsoft.com/office/drawing/2014/main" id="{4987BCAD-F995-97A3-E63A-EF1421429133}"/>
              </a:ext>
            </a:extLst>
          </p:cNvPr>
          <p:cNvSpPr>
            <a:spLocks noChangeAspect="1"/>
          </p:cNvSpPr>
          <p:nvPr/>
        </p:nvSpPr>
        <p:spPr>
          <a:xfrm rot="1993542">
            <a:off x="5169633" y="2721086"/>
            <a:ext cx="529619" cy="598171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Teardrop 1">
            <a:extLst>
              <a:ext uri="{FF2B5EF4-FFF2-40B4-BE49-F238E27FC236}">
                <a16:creationId xmlns:a16="http://schemas.microsoft.com/office/drawing/2014/main" id="{9C9FF5A3-02E2-CF49-BAE6-5EB99B3A1A90}"/>
              </a:ext>
            </a:extLst>
          </p:cNvPr>
          <p:cNvSpPr/>
          <p:nvPr/>
        </p:nvSpPr>
        <p:spPr>
          <a:xfrm rot="17093288">
            <a:off x="6622307" y="3066769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B12A5D87-C3A2-46DF-BF15-05F0E9571CEC}"/>
              </a:ext>
            </a:extLst>
          </p:cNvPr>
          <p:cNvSpPr/>
          <p:nvPr/>
        </p:nvSpPr>
        <p:spPr>
          <a:xfrm>
            <a:off x="5779063" y="4447964"/>
            <a:ext cx="591485" cy="45343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F70E9D-5434-D645-1C06-EEA27F72213B}"/>
              </a:ext>
            </a:extLst>
          </p:cNvPr>
          <p:cNvSpPr txBox="1"/>
          <p:nvPr/>
        </p:nvSpPr>
        <p:spPr>
          <a:xfrm>
            <a:off x="3217432" y="1438604"/>
            <a:ext cx="61031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computing systems that must react within precise time constraints to events in the environment.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iagram&#10;&#10;Description automatically generated">
            <a:extLst>
              <a:ext uri="{FF2B5EF4-FFF2-40B4-BE49-F238E27FC236}">
                <a16:creationId xmlns:a16="http://schemas.microsoft.com/office/drawing/2014/main" id="{66184BEB-9EE8-F68D-D585-D46E607A25A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1" b="3221"/>
          <a:stretch>
            <a:fillRect/>
          </a:stretch>
        </p:blipFill>
        <p:spPr>
          <a:xfrm>
            <a:off x="3318144" y="1729328"/>
            <a:ext cx="8863402" cy="2443038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2ED1B7-7AC0-4FEC-A5A0-5B77F6EB0B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92076" y="381728"/>
            <a:ext cx="11573197" cy="724247"/>
          </a:xfrm>
        </p:spPr>
        <p:txBody>
          <a:bodyPr/>
          <a:lstStyle/>
          <a:p>
            <a:r>
              <a:rPr lang="en-US" sz="4000" b="1" dirty="0">
                <a:solidFill>
                  <a:srgbClr val="0070C0"/>
                </a:solidFill>
              </a:rPr>
              <a:t>Type Of Scheduling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7BC315-E344-4512-8F5D-CD41DCAC6526}"/>
              </a:ext>
            </a:extLst>
          </p:cNvPr>
          <p:cNvGrpSpPr/>
          <p:nvPr/>
        </p:nvGrpSpPr>
        <p:grpSpPr>
          <a:xfrm>
            <a:off x="22374" y="582738"/>
            <a:ext cx="3295771" cy="6126182"/>
            <a:chOff x="827584" y="1216071"/>
            <a:chExt cx="2736305" cy="5340504"/>
          </a:xfrm>
        </p:grpSpPr>
        <p:sp>
          <p:nvSpPr>
            <p:cNvPr id="6" name="Rectangle 16">
              <a:extLst>
                <a:ext uri="{FF2B5EF4-FFF2-40B4-BE49-F238E27FC236}">
                  <a16:creationId xmlns:a16="http://schemas.microsoft.com/office/drawing/2014/main" id="{B2A79A34-D343-46FD-BF33-170D56191C3C}"/>
                </a:ext>
              </a:extLst>
            </p:cNvPr>
            <p:cNvSpPr/>
            <p:nvPr/>
          </p:nvSpPr>
          <p:spPr>
            <a:xfrm>
              <a:off x="827584" y="1340768"/>
              <a:ext cx="2736304" cy="211832"/>
            </a:xfrm>
            <a:custGeom>
              <a:avLst/>
              <a:gdLst>
                <a:gd name="connsiteX0" fmla="*/ 0 w 2736304"/>
                <a:gd name="connsiteY0" fmla="*/ 0 h 211832"/>
                <a:gd name="connsiteX1" fmla="*/ 2736304 w 2736304"/>
                <a:gd name="connsiteY1" fmla="*/ 0 h 211832"/>
                <a:gd name="connsiteX2" fmla="*/ 2736304 w 2736304"/>
                <a:gd name="connsiteY2" fmla="*/ 211832 h 211832"/>
                <a:gd name="connsiteX3" fmla="*/ 0 w 2736304"/>
                <a:gd name="connsiteY3" fmla="*/ 211832 h 211832"/>
                <a:gd name="connsiteX4" fmla="*/ 0 w 2736304"/>
                <a:gd name="connsiteY4" fmla="*/ 0 h 211832"/>
                <a:gd name="connsiteX0" fmla="*/ 220980 w 2736304"/>
                <a:gd name="connsiteY0" fmla="*/ 0 h 211832"/>
                <a:gd name="connsiteX1" fmla="*/ 2736304 w 2736304"/>
                <a:gd name="connsiteY1" fmla="*/ 0 h 211832"/>
                <a:gd name="connsiteX2" fmla="*/ 2736304 w 2736304"/>
                <a:gd name="connsiteY2" fmla="*/ 211832 h 211832"/>
                <a:gd name="connsiteX3" fmla="*/ 0 w 2736304"/>
                <a:gd name="connsiteY3" fmla="*/ 211832 h 211832"/>
                <a:gd name="connsiteX4" fmla="*/ 220980 w 2736304"/>
                <a:gd name="connsiteY4" fmla="*/ 0 h 211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6304" h="211832">
                  <a:moveTo>
                    <a:pt x="220980" y="0"/>
                  </a:moveTo>
                  <a:lnTo>
                    <a:pt x="2736304" y="0"/>
                  </a:lnTo>
                  <a:lnTo>
                    <a:pt x="2736304" y="211832"/>
                  </a:lnTo>
                  <a:lnTo>
                    <a:pt x="0" y="211832"/>
                  </a:lnTo>
                  <a:lnTo>
                    <a:pt x="220980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FD90781-D2A5-4033-82A5-FB8B65CBF0EE}"/>
                </a:ext>
              </a:extLst>
            </p:cNvPr>
            <p:cNvSpPr/>
            <p:nvPr/>
          </p:nvSpPr>
          <p:spPr>
            <a:xfrm>
              <a:off x="1043609" y="1216071"/>
              <a:ext cx="2520280" cy="5340504"/>
            </a:xfrm>
            <a:prstGeom prst="rect">
              <a:avLst/>
            </a:prstGeom>
            <a:solidFill>
              <a:schemeClr val="accent4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10D9C49-6963-448C-864A-B645C0A5A158}"/>
              </a:ext>
            </a:extLst>
          </p:cNvPr>
          <p:cNvSpPr txBox="1"/>
          <p:nvPr/>
        </p:nvSpPr>
        <p:spPr>
          <a:xfrm>
            <a:off x="425677" y="1105975"/>
            <a:ext cx="271433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on-preemptive</a:t>
            </a:r>
          </a:p>
          <a:p>
            <a:endParaRPr lang="en-US" sz="180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current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task will not</a:t>
            </a:r>
            <a:r>
              <a:rPr lang="en-MY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MY" sz="16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 interfered until it allows the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allocat</a:t>
            </a:r>
            <a:r>
              <a:rPr lang="en-MY" sz="16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ion of the resources to be used</a:t>
            </a:r>
          </a:p>
          <a:p>
            <a:pPr marL="285750" indent="-285750">
              <a:buFontTx/>
              <a:buChar char="-"/>
            </a:pPr>
            <a:endParaRPr lang="en-MY" sz="16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reasonable in a scenario where many short tasks</a:t>
            </a:r>
            <a:r>
              <a:rPr lang="en-MY" sz="16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are needed to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be executed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</a:t>
            </a: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reemptive </a:t>
            </a:r>
          </a:p>
          <a:p>
            <a:endParaRPr lang="en-US" sz="180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>
              <a:buFontTx/>
              <a:buChar char="-"/>
            </a:pPr>
            <a:r>
              <a:rPr lang="en-MY" sz="16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possible to have an interrupt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interrupted if </a:t>
            </a:r>
            <a:r>
              <a:rPr lang="en-MY" sz="16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there exist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a more urgent task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Arial" pitchFamily="34" charset="0"/>
            </a:endParaRPr>
          </a:p>
          <a:p>
            <a:pPr marL="457200" indent="-457200">
              <a:buFontTx/>
              <a:buChar char="-"/>
            </a:pP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FA4606C-1592-4E81-A126-63232BB6FDAA}"/>
              </a:ext>
            </a:extLst>
          </p:cNvPr>
          <p:cNvGrpSpPr/>
          <p:nvPr/>
        </p:nvGrpSpPr>
        <p:grpSpPr>
          <a:xfrm>
            <a:off x="3834063" y="4891317"/>
            <a:ext cx="3345603" cy="1224386"/>
            <a:chOff x="270024" y="1671304"/>
            <a:chExt cx="1280222" cy="77351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1C3CF5-D108-4227-BF9C-B33D69002D72}"/>
                </a:ext>
              </a:extLst>
            </p:cNvPr>
            <p:cNvSpPr txBox="1"/>
            <p:nvPr/>
          </p:nvSpPr>
          <p:spPr>
            <a:xfrm>
              <a:off x="270024" y="2036493"/>
              <a:ext cx="1280222" cy="408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dictate the priorities of the task before the system runs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28E030-55BE-4A3B-842F-4F9B5AC1E91F}"/>
                </a:ext>
              </a:extLst>
            </p:cNvPr>
            <p:cNvSpPr txBox="1"/>
            <p:nvPr/>
          </p:nvSpPr>
          <p:spPr>
            <a:xfrm>
              <a:off x="270024" y="1671304"/>
              <a:ext cx="1280222" cy="233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E7296EA-7D6F-40A6-8FAE-329619298323}"/>
              </a:ext>
            </a:extLst>
          </p:cNvPr>
          <p:cNvGrpSpPr/>
          <p:nvPr/>
        </p:nvGrpSpPr>
        <p:grpSpPr>
          <a:xfrm>
            <a:off x="8657289" y="5091847"/>
            <a:ext cx="2786617" cy="1114459"/>
            <a:chOff x="270024" y="1740750"/>
            <a:chExt cx="1280222" cy="70406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C069A1-1680-42D5-89C6-2A171C41C08A}"/>
                </a:ext>
              </a:extLst>
            </p:cNvPr>
            <p:cNvSpPr txBox="1"/>
            <p:nvPr/>
          </p:nvSpPr>
          <p:spPr>
            <a:xfrm>
              <a:off x="270024" y="2036493"/>
              <a:ext cx="1280222" cy="408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determining the task priorities as the system runs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DBBE55-0F25-4C37-815D-9D1382ED5341}"/>
                </a:ext>
              </a:extLst>
            </p:cNvPr>
            <p:cNvSpPr txBox="1"/>
            <p:nvPr/>
          </p:nvSpPr>
          <p:spPr>
            <a:xfrm>
              <a:off x="270024" y="1740750"/>
              <a:ext cx="1280222" cy="233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Static Scheduling</a:t>
              </a:r>
              <a:endParaRPr lang="ko-KR" altLang="en-US" b="1" dirty="0">
                <a:solidFill>
                  <a:schemeClr val="accent5">
                    <a:lumMod val="60000"/>
                    <a:lumOff val="40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994602B7-46F7-FDA3-0039-C809E22B87E6}"/>
              </a:ext>
            </a:extLst>
          </p:cNvPr>
          <p:cNvSpPr/>
          <p:nvPr/>
        </p:nvSpPr>
        <p:spPr>
          <a:xfrm>
            <a:off x="8057072" y="2430313"/>
            <a:ext cx="1173192" cy="61481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800B2-E4B1-6CB3-8147-EBC32F6E6F06}"/>
              </a:ext>
            </a:extLst>
          </p:cNvPr>
          <p:cNvSpPr txBox="1"/>
          <p:nvPr/>
        </p:nvSpPr>
        <p:spPr>
          <a:xfrm>
            <a:off x="3834063" y="4995678"/>
            <a:ext cx="2495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Dynamic Scheduling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153D1E-A770-D372-D148-1DAA9F7C3AE2}"/>
              </a:ext>
            </a:extLst>
          </p:cNvPr>
          <p:cNvSpPr/>
          <p:nvPr/>
        </p:nvSpPr>
        <p:spPr>
          <a:xfrm>
            <a:off x="8143336" y="3338423"/>
            <a:ext cx="1086928" cy="614812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04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Dynamic Priority Server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08017EF-1C33-45E0-845C-3637289462A0}"/>
              </a:ext>
            </a:extLst>
          </p:cNvPr>
          <p:cNvSpPr/>
          <p:nvPr/>
        </p:nvSpPr>
        <p:spPr>
          <a:xfrm>
            <a:off x="3513811" y="1465504"/>
            <a:ext cx="4104" cy="3922295"/>
          </a:xfrm>
          <a:custGeom>
            <a:avLst/>
            <a:gdLst>
              <a:gd name="connsiteX0" fmla="*/ 4105 w 4104"/>
              <a:gd name="connsiteY0" fmla="*/ 0 h 3922295"/>
              <a:gd name="connsiteX1" fmla="*/ 4105 w 4104"/>
              <a:gd name="connsiteY1" fmla="*/ 3922295 h 3922295"/>
              <a:gd name="connsiteX2" fmla="*/ 175 w 4104"/>
              <a:gd name="connsiteY2" fmla="*/ 3920330 h 3922295"/>
              <a:gd name="connsiteX3" fmla="*/ 175 w 4104"/>
              <a:gd name="connsiteY3" fmla="*/ 3904609 h 3922295"/>
              <a:gd name="connsiteX4" fmla="*/ 175 w 4104"/>
              <a:gd name="connsiteY4" fmla="*/ 17686 h 3922295"/>
              <a:gd name="connsiteX5" fmla="*/ 4105 w 4104"/>
              <a:gd name="connsiteY5" fmla="*/ 0 h 392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4" h="3922295">
                <a:moveTo>
                  <a:pt x="4105" y="0"/>
                </a:moveTo>
                <a:cubicBezTo>
                  <a:pt x="4105" y="1307563"/>
                  <a:pt x="4105" y="2614732"/>
                  <a:pt x="4105" y="3922295"/>
                </a:cubicBezTo>
                <a:cubicBezTo>
                  <a:pt x="2926" y="3921509"/>
                  <a:pt x="568" y="3921116"/>
                  <a:pt x="175" y="3920330"/>
                </a:cubicBezTo>
                <a:cubicBezTo>
                  <a:pt x="-218" y="3915221"/>
                  <a:pt x="175" y="3909719"/>
                  <a:pt x="175" y="3904609"/>
                </a:cubicBezTo>
                <a:cubicBezTo>
                  <a:pt x="175" y="2608837"/>
                  <a:pt x="175" y="1313458"/>
                  <a:pt x="175" y="17686"/>
                </a:cubicBezTo>
                <a:cubicBezTo>
                  <a:pt x="568" y="11790"/>
                  <a:pt x="2926" y="5895"/>
                  <a:pt x="4105" y="0"/>
                </a:cubicBezTo>
                <a:close/>
              </a:path>
            </a:pathLst>
          </a:custGeom>
          <a:solidFill>
            <a:srgbClr val="FFFFFF"/>
          </a:solidFill>
          <a:ln w="39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6B5EDAC-E7FC-46F5-9CD1-526A482731FB}"/>
              </a:ext>
            </a:extLst>
          </p:cNvPr>
          <p:cNvGrpSpPr/>
          <p:nvPr/>
        </p:nvGrpSpPr>
        <p:grpSpPr>
          <a:xfrm>
            <a:off x="4298112" y="1433953"/>
            <a:ext cx="3660048" cy="3095682"/>
            <a:chOff x="4075204" y="1700703"/>
            <a:chExt cx="3961307" cy="348513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5C76365-A18B-4C97-9217-03A0C058E650}"/>
                </a:ext>
              </a:extLst>
            </p:cNvPr>
            <p:cNvSpPr/>
            <p:nvPr/>
          </p:nvSpPr>
          <p:spPr>
            <a:xfrm>
              <a:off x="6491531" y="1764198"/>
              <a:ext cx="581269" cy="1745650"/>
            </a:xfrm>
            <a:custGeom>
              <a:avLst/>
              <a:gdLst>
                <a:gd name="connsiteX0" fmla="*/ 146202 w 581269"/>
                <a:gd name="connsiteY0" fmla="*/ 62084 h 1745650"/>
                <a:gd name="connsiteX1" fmla="*/ 219303 w 581269"/>
                <a:gd name="connsiteY1" fmla="*/ 380 h 1745650"/>
                <a:gd name="connsiteX2" fmla="*/ 294762 w 581269"/>
                <a:gd name="connsiteY2" fmla="*/ 36931 h 1745650"/>
                <a:gd name="connsiteX3" fmla="*/ 267251 w 581269"/>
                <a:gd name="connsiteY3" fmla="*/ 152870 h 1745650"/>
                <a:gd name="connsiteX4" fmla="*/ 152490 w 581269"/>
                <a:gd name="connsiteY4" fmla="*/ 117106 h 1745650"/>
                <a:gd name="connsiteX5" fmla="*/ 128123 w 581269"/>
                <a:gd name="connsiteY5" fmla="*/ 101385 h 1745650"/>
                <a:gd name="connsiteX6" fmla="*/ 40481 w 581269"/>
                <a:gd name="connsiteY6" fmla="*/ 101778 h 1745650"/>
                <a:gd name="connsiteX7" fmla="*/ 40481 w 581269"/>
                <a:gd name="connsiteY7" fmla="*/ 852831 h 1745650"/>
                <a:gd name="connsiteX8" fmla="*/ 63669 w 581269"/>
                <a:gd name="connsiteY8" fmla="*/ 852831 h 1745650"/>
                <a:gd name="connsiteX9" fmla="*/ 545113 w 581269"/>
                <a:gd name="connsiteY9" fmla="*/ 852831 h 1745650"/>
                <a:gd name="connsiteX10" fmla="*/ 581270 w 581269"/>
                <a:gd name="connsiteY10" fmla="*/ 888595 h 1745650"/>
                <a:gd name="connsiteX11" fmla="*/ 581270 w 581269"/>
                <a:gd name="connsiteY11" fmla="*/ 1649080 h 1745650"/>
                <a:gd name="connsiteX12" fmla="*/ 546685 w 581269"/>
                <a:gd name="connsiteY12" fmla="*/ 1684059 h 1745650"/>
                <a:gd name="connsiteX13" fmla="*/ 450396 w 581269"/>
                <a:gd name="connsiteY13" fmla="*/ 1684059 h 1745650"/>
                <a:gd name="connsiteX14" fmla="*/ 429959 w 581269"/>
                <a:gd name="connsiteY14" fmla="*/ 1696635 h 1745650"/>
                <a:gd name="connsiteX15" fmla="*/ 334456 w 581269"/>
                <a:gd name="connsiteY15" fmla="*/ 1743011 h 1745650"/>
                <a:gd name="connsiteX16" fmla="*/ 273932 w 581269"/>
                <a:gd name="connsiteY16" fmla="*/ 1661264 h 1745650"/>
                <a:gd name="connsiteX17" fmla="*/ 336421 w 581269"/>
                <a:gd name="connsiteY17" fmla="*/ 1583447 h 1745650"/>
                <a:gd name="connsiteX18" fmla="*/ 431531 w 581269"/>
                <a:gd name="connsiteY18" fmla="*/ 1632181 h 1745650"/>
                <a:gd name="connsiteX19" fmla="*/ 443714 w 581269"/>
                <a:gd name="connsiteY19" fmla="*/ 1644364 h 1745650"/>
                <a:gd name="connsiteX20" fmla="*/ 455505 w 581269"/>
                <a:gd name="connsiteY20" fmla="*/ 1644757 h 1745650"/>
                <a:gd name="connsiteX21" fmla="*/ 540789 w 581269"/>
                <a:gd name="connsiteY21" fmla="*/ 1644757 h 1745650"/>
                <a:gd name="connsiteX22" fmla="*/ 540789 w 581269"/>
                <a:gd name="connsiteY22" fmla="*/ 892918 h 1745650"/>
                <a:gd name="connsiteX23" fmla="*/ 517994 w 581269"/>
                <a:gd name="connsiteY23" fmla="*/ 892918 h 1745650"/>
                <a:gd name="connsiteX24" fmla="*/ 36550 w 581269"/>
                <a:gd name="connsiteY24" fmla="*/ 892918 h 1745650"/>
                <a:gd name="connsiteX25" fmla="*/ 0 w 581269"/>
                <a:gd name="connsiteY25" fmla="*/ 855582 h 1745650"/>
                <a:gd name="connsiteX26" fmla="*/ 0 w 581269"/>
                <a:gd name="connsiteY26" fmla="*/ 99027 h 1745650"/>
                <a:gd name="connsiteX27" fmla="*/ 37729 w 581269"/>
                <a:gd name="connsiteY27" fmla="*/ 62477 h 1745650"/>
                <a:gd name="connsiteX28" fmla="*/ 146202 w 581269"/>
                <a:gd name="connsiteY28" fmla="*/ 62084 h 1745650"/>
                <a:gd name="connsiteX29" fmla="*/ 227163 w 581269"/>
                <a:gd name="connsiteY29" fmla="*/ 124180 h 1745650"/>
                <a:gd name="connsiteX30" fmla="*/ 268822 w 581269"/>
                <a:gd name="connsiteY30" fmla="*/ 80948 h 1745650"/>
                <a:gd name="connsiteX31" fmla="*/ 225591 w 581269"/>
                <a:gd name="connsiteY31" fmla="*/ 39289 h 1745650"/>
                <a:gd name="connsiteX32" fmla="*/ 183931 w 581269"/>
                <a:gd name="connsiteY32" fmla="*/ 82520 h 1745650"/>
                <a:gd name="connsiteX33" fmla="*/ 227163 w 581269"/>
                <a:gd name="connsiteY33" fmla="*/ 124180 h 1745650"/>
                <a:gd name="connsiteX34" fmla="*/ 396946 w 581269"/>
                <a:gd name="connsiteY34" fmla="*/ 1662836 h 1745650"/>
                <a:gd name="connsiteX35" fmla="*/ 354500 w 581269"/>
                <a:gd name="connsiteY35" fmla="*/ 1621176 h 1745650"/>
                <a:gd name="connsiteX36" fmla="*/ 312840 w 581269"/>
                <a:gd name="connsiteY36" fmla="*/ 1663229 h 1745650"/>
                <a:gd name="connsiteX37" fmla="*/ 354893 w 581269"/>
                <a:gd name="connsiteY37" fmla="*/ 1704496 h 1745650"/>
                <a:gd name="connsiteX38" fmla="*/ 396946 w 581269"/>
                <a:gd name="connsiteY38" fmla="*/ 1662836 h 1745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81269" h="1745650">
                  <a:moveTo>
                    <a:pt x="146202" y="62084"/>
                  </a:moveTo>
                  <a:cubicBezTo>
                    <a:pt x="158385" y="24747"/>
                    <a:pt x="182359" y="3917"/>
                    <a:pt x="219303" y="380"/>
                  </a:cubicBezTo>
                  <a:cubicBezTo>
                    <a:pt x="250744" y="-2371"/>
                    <a:pt x="277076" y="9812"/>
                    <a:pt x="294762" y="36931"/>
                  </a:cubicBezTo>
                  <a:cubicBezTo>
                    <a:pt x="320701" y="76232"/>
                    <a:pt x="307731" y="130075"/>
                    <a:pt x="267251" y="152870"/>
                  </a:cubicBezTo>
                  <a:cubicBezTo>
                    <a:pt x="225198" y="176844"/>
                    <a:pt x="172534" y="161123"/>
                    <a:pt x="152490" y="117106"/>
                  </a:cubicBezTo>
                  <a:cubicBezTo>
                    <a:pt x="146988" y="104922"/>
                    <a:pt x="141092" y="100992"/>
                    <a:pt x="128123" y="101385"/>
                  </a:cubicBezTo>
                  <a:cubicBezTo>
                    <a:pt x="99433" y="102564"/>
                    <a:pt x="70743" y="101778"/>
                    <a:pt x="40481" y="101778"/>
                  </a:cubicBezTo>
                  <a:cubicBezTo>
                    <a:pt x="40481" y="352129"/>
                    <a:pt x="40481" y="601301"/>
                    <a:pt x="40481" y="852831"/>
                  </a:cubicBezTo>
                  <a:cubicBezTo>
                    <a:pt x="48341" y="852831"/>
                    <a:pt x="56201" y="852831"/>
                    <a:pt x="63669" y="852831"/>
                  </a:cubicBezTo>
                  <a:cubicBezTo>
                    <a:pt x="224019" y="852831"/>
                    <a:pt x="384762" y="852831"/>
                    <a:pt x="545113" y="852831"/>
                  </a:cubicBezTo>
                  <a:cubicBezTo>
                    <a:pt x="577733" y="852831"/>
                    <a:pt x="581270" y="855975"/>
                    <a:pt x="581270" y="888595"/>
                  </a:cubicBezTo>
                  <a:cubicBezTo>
                    <a:pt x="581270" y="1142090"/>
                    <a:pt x="581270" y="1395585"/>
                    <a:pt x="581270" y="1649080"/>
                  </a:cubicBezTo>
                  <a:cubicBezTo>
                    <a:pt x="581270" y="1680522"/>
                    <a:pt x="577733" y="1684059"/>
                    <a:pt x="546685" y="1684059"/>
                  </a:cubicBezTo>
                  <a:cubicBezTo>
                    <a:pt x="514457" y="1684059"/>
                    <a:pt x="482623" y="1684452"/>
                    <a:pt x="450396" y="1684059"/>
                  </a:cubicBezTo>
                  <a:cubicBezTo>
                    <a:pt x="440177" y="1684059"/>
                    <a:pt x="434675" y="1686024"/>
                    <a:pt x="429959" y="1696635"/>
                  </a:cubicBezTo>
                  <a:cubicBezTo>
                    <a:pt x="413059" y="1734758"/>
                    <a:pt x="374544" y="1752836"/>
                    <a:pt x="334456" y="1743011"/>
                  </a:cubicBezTo>
                  <a:cubicBezTo>
                    <a:pt x="298299" y="1734365"/>
                    <a:pt x="273539" y="1700958"/>
                    <a:pt x="273932" y="1661264"/>
                  </a:cubicBezTo>
                  <a:cubicBezTo>
                    <a:pt x="274325" y="1623141"/>
                    <a:pt x="299871" y="1591700"/>
                    <a:pt x="336421" y="1583447"/>
                  </a:cubicBezTo>
                  <a:cubicBezTo>
                    <a:pt x="376116" y="1574407"/>
                    <a:pt x="413452" y="1594058"/>
                    <a:pt x="431531" y="1632181"/>
                  </a:cubicBezTo>
                  <a:cubicBezTo>
                    <a:pt x="433889" y="1637290"/>
                    <a:pt x="438998" y="1641220"/>
                    <a:pt x="443714" y="1644364"/>
                  </a:cubicBezTo>
                  <a:cubicBezTo>
                    <a:pt x="446466" y="1645936"/>
                    <a:pt x="451575" y="1644757"/>
                    <a:pt x="455505" y="1644757"/>
                  </a:cubicBezTo>
                  <a:cubicBezTo>
                    <a:pt x="483409" y="1644757"/>
                    <a:pt x="511706" y="1644757"/>
                    <a:pt x="540789" y="1644757"/>
                  </a:cubicBezTo>
                  <a:cubicBezTo>
                    <a:pt x="540789" y="1393620"/>
                    <a:pt x="540789" y="1144841"/>
                    <a:pt x="540789" y="892918"/>
                  </a:cubicBezTo>
                  <a:cubicBezTo>
                    <a:pt x="532929" y="892918"/>
                    <a:pt x="525462" y="892918"/>
                    <a:pt x="517994" y="892918"/>
                  </a:cubicBezTo>
                  <a:cubicBezTo>
                    <a:pt x="357644" y="892918"/>
                    <a:pt x="196901" y="892918"/>
                    <a:pt x="36550" y="892918"/>
                  </a:cubicBezTo>
                  <a:cubicBezTo>
                    <a:pt x="3144" y="892918"/>
                    <a:pt x="0" y="889381"/>
                    <a:pt x="0" y="855582"/>
                  </a:cubicBezTo>
                  <a:cubicBezTo>
                    <a:pt x="0" y="603266"/>
                    <a:pt x="0" y="351343"/>
                    <a:pt x="0" y="99027"/>
                  </a:cubicBezTo>
                  <a:cubicBezTo>
                    <a:pt x="0" y="66407"/>
                    <a:pt x="3930" y="62477"/>
                    <a:pt x="37729" y="62477"/>
                  </a:cubicBezTo>
                  <a:cubicBezTo>
                    <a:pt x="73101" y="62084"/>
                    <a:pt x="109258" y="62084"/>
                    <a:pt x="146202" y="62084"/>
                  </a:cubicBezTo>
                  <a:close/>
                  <a:moveTo>
                    <a:pt x="227163" y="124180"/>
                  </a:moveTo>
                  <a:cubicBezTo>
                    <a:pt x="251137" y="123787"/>
                    <a:pt x="269216" y="104922"/>
                    <a:pt x="268822" y="80948"/>
                  </a:cubicBezTo>
                  <a:cubicBezTo>
                    <a:pt x="268430" y="57367"/>
                    <a:pt x="249172" y="38896"/>
                    <a:pt x="225591" y="39289"/>
                  </a:cubicBezTo>
                  <a:cubicBezTo>
                    <a:pt x="201617" y="39682"/>
                    <a:pt x="183538" y="58546"/>
                    <a:pt x="183931" y="82520"/>
                  </a:cubicBezTo>
                  <a:cubicBezTo>
                    <a:pt x="184717" y="106494"/>
                    <a:pt x="203189" y="124573"/>
                    <a:pt x="227163" y="124180"/>
                  </a:cubicBezTo>
                  <a:close/>
                  <a:moveTo>
                    <a:pt x="396946" y="1662836"/>
                  </a:moveTo>
                  <a:cubicBezTo>
                    <a:pt x="396946" y="1638469"/>
                    <a:pt x="379260" y="1621176"/>
                    <a:pt x="354500" y="1621176"/>
                  </a:cubicBezTo>
                  <a:cubicBezTo>
                    <a:pt x="330133" y="1621176"/>
                    <a:pt x="312840" y="1638862"/>
                    <a:pt x="312840" y="1663229"/>
                  </a:cubicBezTo>
                  <a:cubicBezTo>
                    <a:pt x="312840" y="1687989"/>
                    <a:pt x="330133" y="1704889"/>
                    <a:pt x="354893" y="1704496"/>
                  </a:cubicBezTo>
                  <a:cubicBezTo>
                    <a:pt x="380046" y="1704889"/>
                    <a:pt x="397339" y="1687596"/>
                    <a:pt x="396946" y="1662836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E7A29C5-E252-489A-B3EE-4843045A5D8A}"/>
                </a:ext>
              </a:extLst>
            </p:cNvPr>
            <p:cNvSpPr/>
            <p:nvPr/>
          </p:nvSpPr>
          <p:spPr>
            <a:xfrm>
              <a:off x="4357439" y="2811716"/>
              <a:ext cx="1622011" cy="443980"/>
            </a:xfrm>
            <a:custGeom>
              <a:avLst/>
              <a:gdLst>
                <a:gd name="connsiteX0" fmla="*/ 1459285 w 1622011"/>
                <a:gd name="connsiteY0" fmla="*/ 63131 h 443980"/>
                <a:gd name="connsiteX1" fmla="*/ 1553216 w 1622011"/>
                <a:gd name="connsiteY1" fmla="*/ 1428 h 443980"/>
                <a:gd name="connsiteX2" fmla="*/ 1621993 w 1622011"/>
                <a:gd name="connsiteY2" fmla="*/ 80424 h 443980"/>
                <a:gd name="connsiteX3" fmla="*/ 1560683 w 1622011"/>
                <a:gd name="connsiteY3" fmla="*/ 161385 h 443980"/>
                <a:gd name="connsiteX4" fmla="*/ 1458892 w 1622011"/>
                <a:gd name="connsiteY4" fmla="*/ 102826 h 443980"/>
                <a:gd name="connsiteX5" fmla="*/ 926356 w 1622011"/>
                <a:gd name="connsiteY5" fmla="*/ 102826 h 443980"/>
                <a:gd name="connsiteX6" fmla="*/ 926356 w 1622011"/>
                <a:gd name="connsiteY6" fmla="*/ 124049 h 443980"/>
                <a:gd name="connsiteX7" fmla="*/ 926356 w 1622011"/>
                <a:gd name="connsiteY7" fmla="*/ 350033 h 443980"/>
                <a:gd name="connsiteX8" fmla="*/ 894522 w 1622011"/>
                <a:gd name="connsiteY8" fmla="*/ 381867 h 443980"/>
                <a:gd name="connsiteX9" fmla="*/ 185128 w 1622011"/>
                <a:gd name="connsiteY9" fmla="*/ 381474 h 443980"/>
                <a:gd name="connsiteX10" fmla="*/ 154080 w 1622011"/>
                <a:gd name="connsiteY10" fmla="*/ 399553 h 443980"/>
                <a:gd name="connsiteX11" fmla="*/ 61722 w 1622011"/>
                <a:gd name="connsiteY11" fmla="*/ 441212 h 443980"/>
                <a:gd name="connsiteX12" fmla="*/ 18 w 1622011"/>
                <a:gd name="connsiteY12" fmla="*/ 360251 h 443980"/>
                <a:gd name="connsiteX13" fmla="*/ 62508 w 1622011"/>
                <a:gd name="connsiteY13" fmla="*/ 282041 h 443980"/>
                <a:gd name="connsiteX14" fmla="*/ 156045 w 1622011"/>
                <a:gd name="connsiteY14" fmla="*/ 326059 h 443980"/>
                <a:gd name="connsiteX15" fmla="*/ 162334 w 1622011"/>
                <a:gd name="connsiteY15" fmla="*/ 340993 h 443980"/>
                <a:gd name="connsiteX16" fmla="*/ 886661 w 1622011"/>
                <a:gd name="connsiteY16" fmla="*/ 340993 h 443980"/>
                <a:gd name="connsiteX17" fmla="*/ 886661 w 1622011"/>
                <a:gd name="connsiteY17" fmla="*/ 318984 h 443980"/>
                <a:gd name="connsiteX18" fmla="*/ 886661 w 1622011"/>
                <a:gd name="connsiteY18" fmla="*/ 93000 h 443980"/>
                <a:gd name="connsiteX19" fmla="*/ 917317 w 1622011"/>
                <a:gd name="connsiteY19" fmla="*/ 61952 h 443980"/>
                <a:gd name="connsiteX20" fmla="*/ 1436097 w 1622011"/>
                <a:gd name="connsiteY20" fmla="*/ 61952 h 443980"/>
                <a:gd name="connsiteX21" fmla="*/ 1459285 w 1622011"/>
                <a:gd name="connsiteY21" fmla="*/ 63131 h 443980"/>
                <a:gd name="connsiteX22" fmla="*/ 1540639 w 1622011"/>
                <a:gd name="connsiteY22" fmla="*/ 39943 h 443980"/>
                <a:gd name="connsiteX23" fmla="*/ 1497800 w 1622011"/>
                <a:gd name="connsiteY23" fmla="*/ 81603 h 443980"/>
                <a:gd name="connsiteX24" fmla="*/ 1539067 w 1622011"/>
                <a:gd name="connsiteY24" fmla="*/ 124835 h 443980"/>
                <a:gd name="connsiteX25" fmla="*/ 1583085 w 1622011"/>
                <a:gd name="connsiteY25" fmla="*/ 81996 h 443980"/>
                <a:gd name="connsiteX26" fmla="*/ 1540639 w 1622011"/>
                <a:gd name="connsiteY26" fmla="*/ 39943 h 443980"/>
                <a:gd name="connsiteX27" fmla="*/ 82158 w 1622011"/>
                <a:gd name="connsiteY27" fmla="*/ 405055 h 443980"/>
                <a:gd name="connsiteX28" fmla="*/ 124997 w 1622011"/>
                <a:gd name="connsiteY28" fmla="*/ 363002 h 443980"/>
                <a:gd name="connsiteX29" fmla="*/ 82944 w 1622011"/>
                <a:gd name="connsiteY29" fmla="*/ 320163 h 443980"/>
                <a:gd name="connsiteX30" fmla="*/ 40499 w 1622011"/>
                <a:gd name="connsiteY30" fmla="*/ 362216 h 443980"/>
                <a:gd name="connsiteX31" fmla="*/ 82158 w 1622011"/>
                <a:gd name="connsiteY31" fmla="*/ 405055 h 44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622011" h="443980">
                  <a:moveTo>
                    <a:pt x="1459285" y="63131"/>
                  </a:moveTo>
                  <a:cubicBezTo>
                    <a:pt x="1478936" y="15969"/>
                    <a:pt x="1513128" y="-6040"/>
                    <a:pt x="1553216" y="1428"/>
                  </a:cubicBezTo>
                  <a:cubicBezTo>
                    <a:pt x="1593696" y="8895"/>
                    <a:pt x="1621207" y="40729"/>
                    <a:pt x="1621993" y="80424"/>
                  </a:cubicBezTo>
                  <a:cubicBezTo>
                    <a:pt x="1622779" y="118939"/>
                    <a:pt x="1597233" y="152739"/>
                    <a:pt x="1560683" y="161385"/>
                  </a:cubicBezTo>
                  <a:cubicBezTo>
                    <a:pt x="1515879" y="171997"/>
                    <a:pt x="1483259" y="153525"/>
                    <a:pt x="1458892" y="102826"/>
                  </a:cubicBezTo>
                  <a:cubicBezTo>
                    <a:pt x="1282428" y="102826"/>
                    <a:pt x="1105571" y="102826"/>
                    <a:pt x="926356" y="102826"/>
                  </a:cubicBezTo>
                  <a:cubicBezTo>
                    <a:pt x="926356" y="110293"/>
                    <a:pt x="926356" y="117367"/>
                    <a:pt x="926356" y="124049"/>
                  </a:cubicBezTo>
                  <a:cubicBezTo>
                    <a:pt x="926356" y="199508"/>
                    <a:pt x="926356" y="274573"/>
                    <a:pt x="926356" y="350033"/>
                  </a:cubicBezTo>
                  <a:cubicBezTo>
                    <a:pt x="926356" y="377937"/>
                    <a:pt x="922426" y="381867"/>
                    <a:pt x="894522" y="381867"/>
                  </a:cubicBezTo>
                  <a:cubicBezTo>
                    <a:pt x="657926" y="381867"/>
                    <a:pt x="421724" y="381867"/>
                    <a:pt x="185128" y="381474"/>
                  </a:cubicBezTo>
                  <a:cubicBezTo>
                    <a:pt x="170194" y="381474"/>
                    <a:pt x="161155" y="383046"/>
                    <a:pt x="154080" y="399553"/>
                  </a:cubicBezTo>
                  <a:cubicBezTo>
                    <a:pt x="139146" y="434138"/>
                    <a:pt x="98272" y="451038"/>
                    <a:pt x="61722" y="441212"/>
                  </a:cubicBezTo>
                  <a:cubicBezTo>
                    <a:pt x="23992" y="431387"/>
                    <a:pt x="-768" y="398766"/>
                    <a:pt x="18" y="360251"/>
                  </a:cubicBezTo>
                  <a:cubicBezTo>
                    <a:pt x="804" y="322128"/>
                    <a:pt x="26350" y="289901"/>
                    <a:pt x="62508" y="282041"/>
                  </a:cubicBezTo>
                  <a:cubicBezTo>
                    <a:pt x="101809" y="273394"/>
                    <a:pt x="139146" y="290687"/>
                    <a:pt x="156045" y="326059"/>
                  </a:cubicBezTo>
                  <a:cubicBezTo>
                    <a:pt x="158403" y="330775"/>
                    <a:pt x="159976" y="335491"/>
                    <a:pt x="162334" y="340993"/>
                  </a:cubicBezTo>
                  <a:cubicBezTo>
                    <a:pt x="403252" y="340993"/>
                    <a:pt x="644171" y="340993"/>
                    <a:pt x="886661" y="340993"/>
                  </a:cubicBezTo>
                  <a:cubicBezTo>
                    <a:pt x="886661" y="333133"/>
                    <a:pt x="886661" y="326059"/>
                    <a:pt x="886661" y="318984"/>
                  </a:cubicBezTo>
                  <a:cubicBezTo>
                    <a:pt x="886661" y="243525"/>
                    <a:pt x="886661" y="168459"/>
                    <a:pt x="886661" y="93000"/>
                  </a:cubicBezTo>
                  <a:cubicBezTo>
                    <a:pt x="886661" y="66668"/>
                    <a:pt x="891377" y="61952"/>
                    <a:pt x="917317" y="61952"/>
                  </a:cubicBezTo>
                  <a:cubicBezTo>
                    <a:pt x="1090243" y="61952"/>
                    <a:pt x="1263170" y="61952"/>
                    <a:pt x="1436097" y="61952"/>
                  </a:cubicBezTo>
                  <a:cubicBezTo>
                    <a:pt x="1443564" y="63131"/>
                    <a:pt x="1451032" y="63131"/>
                    <a:pt x="1459285" y="63131"/>
                  </a:cubicBezTo>
                  <a:close/>
                  <a:moveTo>
                    <a:pt x="1540639" y="39943"/>
                  </a:moveTo>
                  <a:cubicBezTo>
                    <a:pt x="1517451" y="39550"/>
                    <a:pt x="1498194" y="58415"/>
                    <a:pt x="1497800" y="81603"/>
                  </a:cubicBezTo>
                  <a:cubicBezTo>
                    <a:pt x="1497407" y="104398"/>
                    <a:pt x="1516272" y="124049"/>
                    <a:pt x="1539067" y="124835"/>
                  </a:cubicBezTo>
                  <a:cubicBezTo>
                    <a:pt x="1563041" y="125621"/>
                    <a:pt x="1583085" y="105970"/>
                    <a:pt x="1583085" y="81996"/>
                  </a:cubicBezTo>
                  <a:cubicBezTo>
                    <a:pt x="1582692" y="59201"/>
                    <a:pt x="1563827" y="40336"/>
                    <a:pt x="1540639" y="39943"/>
                  </a:cubicBezTo>
                  <a:close/>
                  <a:moveTo>
                    <a:pt x="82158" y="405055"/>
                  </a:moveTo>
                  <a:cubicBezTo>
                    <a:pt x="106132" y="405055"/>
                    <a:pt x="124604" y="386976"/>
                    <a:pt x="124997" y="363002"/>
                  </a:cubicBezTo>
                  <a:cubicBezTo>
                    <a:pt x="125390" y="339421"/>
                    <a:pt x="106918" y="320556"/>
                    <a:pt x="82944" y="320163"/>
                  </a:cubicBezTo>
                  <a:cubicBezTo>
                    <a:pt x="58971" y="319770"/>
                    <a:pt x="40499" y="338242"/>
                    <a:pt x="40499" y="362216"/>
                  </a:cubicBezTo>
                  <a:cubicBezTo>
                    <a:pt x="40499" y="386583"/>
                    <a:pt x="58184" y="405055"/>
                    <a:pt x="82158" y="405055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61C9AA2-B614-4CE8-9101-DBDECC913CA5}"/>
                </a:ext>
              </a:extLst>
            </p:cNvPr>
            <p:cNvSpPr/>
            <p:nvPr/>
          </p:nvSpPr>
          <p:spPr>
            <a:xfrm>
              <a:off x="5201257" y="3031454"/>
              <a:ext cx="778568" cy="607069"/>
            </a:xfrm>
            <a:custGeom>
              <a:avLst/>
              <a:gdLst>
                <a:gd name="connsiteX0" fmla="*/ 738481 w 778568"/>
                <a:gd name="connsiteY0" fmla="*/ 504052 h 607069"/>
                <a:gd name="connsiteX1" fmla="*/ 738481 w 778568"/>
                <a:gd name="connsiteY1" fmla="*/ 103569 h 607069"/>
                <a:gd name="connsiteX2" fmla="*/ 719223 w 778568"/>
                <a:gd name="connsiteY2" fmla="*/ 102783 h 607069"/>
                <a:gd name="connsiteX3" fmla="*/ 351754 w 778568"/>
                <a:gd name="connsiteY3" fmla="*/ 102390 h 607069"/>
                <a:gd name="connsiteX4" fmla="*/ 325814 w 778568"/>
                <a:gd name="connsiteY4" fmla="*/ 118897 h 607069"/>
                <a:gd name="connsiteX5" fmla="*/ 231884 w 778568"/>
                <a:gd name="connsiteY5" fmla="*/ 161342 h 607069"/>
                <a:gd name="connsiteX6" fmla="*/ 171752 w 778568"/>
                <a:gd name="connsiteY6" fmla="*/ 81560 h 607069"/>
                <a:gd name="connsiteX7" fmla="*/ 234635 w 778568"/>
                <a:gd name="connsiteY7" fmla="*/ 2171 h 607069"/>
                <a:gd name="connsiteX8" fmla="*/ 326208 w 778568"/>
                <a:gd name="connsiteY8" fmla="*/ 46189 h 607069"/>
                <a:gd name="connsiteX9" fmla="*/ 353719 w 778568"/>
                <a:gd name="connsiteY9" fmla="*/ 63482 h 607069"/>
                <a:gd name="connsiteX10" fmla="*/ 746734 w 778568"/>
                <a:gd name="connsiteY10" fmla="*/ 63088 h 607069"/>
                <a:gd name="connsiteX11" fmla="*/ 778568 w 778568"/>
                <a:gd name="connsiteY11" fmla="*/ 94923 h 607069"/>
                <a:gd name="connsiteX12" fmla="*/ 778568 w 778568"/>
                <a:gd name="connsiteY12" fmla="*/ 511519 h 607069"/>
                <a:gd name="connsiteX13" fmla="*/ 744376 w 778568"/>
                <a:gd name="connsiteY13" fmla="*/ 545712 h 607069"/>
                <a:gd name="connsiteX14" fmla="*/ 182364 w 778568"/>
                <a:gd name="connsiteY14" fmla="*/ 545319 h 607069"/>
                <a:gd name="connsiteX15" fmla="*/ 154067 w 778568"/>
                <a:gd name="connsiteY15" fmla="*/ 561825 h 607069"/>
                <a:gd name="connsiteX16" fmla="*/ 62101 w 778568"/>
                <a:gd name="connsiteY16" fmla="*/ 604664 h 607069"/>
                <a:gd name="connsiteX17" fmla="*/ 5 w 778568"/>
                <a:gd name="connsiteY17" fmla="*/ 524489 h 607069"/>
                <a:gd name="connsiteX18" fmla="*/ 61315 w 778568"/>
                <a:gd name="connsiteY18" fmla="*/ 445493 h 607069"/>
                <a:gd name="connsiteX19" fmla="*/ 155246 w 778568"/>
                <a:gd name="connsiteY19" fmla="*/ 489117 h 607069"/>
                <a:gd name="connsiteX20" fmla="*/ 177255 w 778568"/>
                <a:gd name="connsiteY20" fmla="*/ 506017 h 607069"/>
                <a:gd name="connsiteX21" fmla="*/ 723546 w 778568"/>
                <a:gd name="connsiteY21" fmla="*/ 505624 h 607069"/>
                <a:gd name="connsiteX22" fmla="*/ 738481 w 778568"/>
                <a:gd name="connsiteY22" fmla="*/ 504052 h 607069"/>
                <a:gd name="connsiteX23" fmla="*/ 81752 w 778568"/>
                <a:gd name="connsiteY23" fmla="*/ 483222 h 607069"/>
                <a:gd name="connsiteX24" fmla="*/ 39699 w 778568"/>
                <a:gd name="connsiteY24" fmla="*/ 524882 h 607069"/>
                <a:gd name="connsiteX25" fmla="*/ 81752 w 778568"/>
                <a:gd name="connsiteY25" fmla="*/ 566541 h 607069"/>
                <a:gd name="connsiteX26" fmla="*/ 123805 w 778568"/>
                <a:gd name="connsiteY26" fmla="*/ 524489 h 607069"/>
                <a:gd name="connsiteX27" fmla="*/ 81752 w 778568"/>
                <a:gd name="connsiteY27" fmla="*/ 483222 h 607069"/>
                <a:gd name="connsiteX28" fmla="*/ 295552 w 778568"/>
                <a:gd name="connsiteY28" fmla="*/ 82739 h 607069"/>
                <a:gd name="connsiteX29" fmla="*/ 254286 w 778568"/>
                <a:gd name="connsiteY29" fmla="*/ 39901 h 607069"/>
                <a:gd name="connsiteX30" fmla="*/ 211840 w 778568"/>
                <a:gd name="connsiteY30" fmla="*/ 81167 h 607069"/>
                <a:gd name="connsiteX31" fmla="*/ 252714 w 778568"/>
                <a:gd name="connsiteY31" fmla="*/ 124006 h 607069"/>
                <a:gd name="connsiteX32" fmla="*/ 295552 w 778568"/>
                <a:gd name="connsiteY32" fmla="*/ 82739 h 607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78568" h="607069">
                  <a:moveTo>
                    <a:pt x="738481" y="504052"/>
                  </a:moveTo>
                  <a:cubicBezTo>
                    <a:pt x="738481" y="369641"/>
                    <a:pt x="738481" y="237587"/>
                    <a:pt x="738481" y="103569"/>
                  </a:cubicBezTo>
                  <a:cubicBezTo>
                    <a:pt x="731799" y="103176"/>
                    <a:pt x="725511" y="102783"/>
                    <a:pt x="719223" y="102783"/>
                  </a:cubicBezTo>
                  <a:cubicBezTo>
                    <a:pt x="596602" y="102783"/>
                    <a:pt x="474374" y="102783"/>
                    <a:pt x="351754" y="102390"/>
                  </a:cubicBezTo>
                  <a:cubicBezTo>
                    <a:pt x="338391" y="102390"/>
                    <a:pt x="331710" y="105534"/>
                    <a:pt x="325814" y="118897"/>
                  </a:cubicBezTo>
                  <a:cubicBezTo>
                    <a:pt x="310094" y="154268"/>
                    <a:pt x="270792" y="170775"/>
                    <a:pt x="231884" y="161342"/>
                  </a:cubicBezTo>
                  <a:cubicBezTo>
                    <a:pt x="196512" y="153089"/>
                    <a:pt x="171359" y="119683"/>
                    <a:pt x="171752" y="81560"/>
                  </a:cubicBezTo>
                  <a:cubicBezTo>
                    <a:pt x="171752" y="42259"/>
                    <a:pt x="196905" y="10817"/>
                    <a:pt x="234635" y="2171"/>
                  </a:cubicBezTo>
                  <a:cubicBezTo>
                    <a:pt x="271578" y="-6475"/>
                    <a:pt x="310880" y="11211"/>
                    <a:pt x="326208" y="46189"/>
                  </a:cubicBezTo>
                  <a:cubicBezTo>
                    <a:pt x="332103" y="59944"/>
                    <a:pt x="339177" y="63875"/>
                    <a:pt x="353719" y="63482"/>
                  </a:cubicBezTo>
                  <a:cubicBezTo>
                    <a:pt x="484593" y="62695"/>
                    <a:pt x="615860" y="63088"/>
                    <a:pt x="746734" y="63088"/>
                  </a:cubicBezTo>
                  <a:cubicBezTo>
                    <a:pt x="774638" y="63088"/>
                    <a:pt x="778568" y="67019"/>
                    <a:pt x="778568" y="94923"/>
                  </a:cubicBezTo>
                  <a:cubicBezTo>
                    <a:pt x="778568" y="233657"/>
                    <a:pt x="778568" y="372785"/>
                    <a:pt x="778568" y="511519"/>
                  </a:cubicBezTo>
                  <a:cubicBezTo>
                    <a:pt x="778568" y="540995"/>
                    <a:pt x="773852" y="545712"/>
                    <a:pt x="744376" y="545712"/>
                  </a:cubicBezTo>
                  <a:cubicBezTo>
                    <a:pt x="556908" y="545712"/>
                    <a:pt x="369832" y="545712"/>
                    <a:pt x="182364" y="545319"/>
                  </a:cubicBezTo>
                  <a:cubicBezTo>
                    <a:pt x="168608" y="545319"/>
                    <a:pt x="160355" y="547677"/>
                    <a:pt x="154067" y="561825"/>
                  </a:cubicBezTo>
                  <a:cubicBezTo>
                    <a:pt x="138346" y="596804"/>
                    <a:pt x="99045" y="613703"/>
                    <a:pt x="62101" y="604664"/>
                  </a:cubicBezTo>
                  <a:cubicBezTo>
                    <a:pt x="24372" y="595625"/>
                    <a:pt x="-388" y="563397"/>
                    <a:pt x="5" y="524489"/>
                  </a:cubicBezTo>
                  <a:cubicBezTo>
                    <a:pt x="5" y="486366"/>
                    <a:pt x="25944" y="453353"/>
                    <a:pt x="61315" y="445493"/>
                  </a:cubicBezTo>
                  <a:cubicBezTo>
                    <a:pt x="100617" y="436846"/>
                    <a:pt x="138739" y="454139"/>
                    <a:pt x="155246" y="489117"/>
                  </a:cubicBezTo>
                  <a:cubicBezTo>
                    <a:pt x="159962" y="499336"/>
                    <a:pt x="163499" y="506017"/>
                    <a:pt x="177255" y="506017"/>
                  </a:cubicBezTo>
                  <a:cubicBezTo>
                    <a:pt x="359221" y="505624"/>
                    <a:pt x="541187" y="505624"/>
                    <a:pt x="723546" y="505624"/>
                  </a:cubicBezTo>
                  <a:cubicBezTo>
                    <a:pt x="727869" y="505231"/>
                    <a:pt x="732193" y="504445"/>
                    <a:pt x="738481" y="504052"/>
                  </a:cubicBezTo>
                  <a:close/>
                  <a:moveTo>
                    <a:pt x="81752" y="483222"/>
                  </a:moveTo>
                  <a:cubicBezTo>
                    <a:pt x="56992" y="483222"/>
                    <a:pt x="39699" y="500515"/>
                    <a:pt x="39699" y="524882"/>
                  </a:cubicBezTo>
                  <a:cubicBezTo>
                    <a:pt x="39699" y="548856"/>
                    <a:pt x="57778" y="566934"/>
                    <a:pt x="81752" y="566541"/>
                  </a:cubicBezTo>
                  <a:cubicBezTo>
                    <a:pt x="106119" y="566541"/>
                    <a:pt x="123805" y="548856"/>
                    <a:pt x="123805" y="524489"/>
                  </a:cubicBezTo>
                  <a:cubicBezTo>
                    <a:pt x="123805" y="500515"/>
                    <a:pt x="106119" y="483222"/>
                    <a:pt x="81752" y="483222"/>
                  </a:cubicBezTo>
                  <a:close/>
                  <a:moveTo>
                    <a:pt x="295552" y="82739"/>
                  </a:moveTo>
                  <a:cubicBezTo>
                    <a:pt x="295945" y="58372"/>
                    <a:pt x="278653" y="40294"/>
                    <a:pt x="254286" y="39901"/>
                  </a:cubicBezTo>
                  <a:cubicBezTo>
                    <a:pt x="229526" y="39508"/>
                    <a:pt x="212233" y="56407"/>
                    <a:pt x="211840" y="81167"/>
                  </a:cubicBezTo>
                  <a:cubicBezTo>
                    <a:pt x="211447" y="106320"/>
                    <a:pt x="228347" y="123613"/>
                    <a:pt x="252714" y="124006"/>
                  </a:cubicBezTo>
                  <a:cubicBezTo>
                    <a:pt x="277474" y="124006"/>
                    <a:pt x="295159" y="107106"/>
                    <a:pt x="295552" y="82739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C591B64-8B87-4209-AFE1-AD0D6BB2A50B}"/>
                </a:ext>
              </a:extLst>
            </p:cNvPr>
            <p:cNvSpPr/>
            <p:nvPr/>
          </p:nvSpPr>
          <p:spPr>
            <a:xfrm>
              <a:off x="4082346" y="3277979"/>
              <a:ext cx="1739884" cy="170017"/>
            </a:xfrm>
            <a:custGeom>
              <a:avLst/>
              <a:gdLst>
                <a:gd name="connsiteX0" fmla="*/ 162315 w 1739884"/>
                <a:gd name="connsiteY0" fmla="*/ 68094 h 170017"/>
                <a:gd name="connsiteX1" fmla="*/ 419741 w 1739884"/>
                <a:gd name="connsiteY1" fmla="*/ 68094 h 170017"/>
                <a:gd name="connsiteX2" fmla="*/ 1555556 w 1739884"/>
                <a:gd name="connsiteY2" fmla="*/ 62985 h 170017"/>
                <a:gd name="connsiteX3" fmla="*/ 1584639 w 1739884"/>
                <a:gd name="connsiteY3" fmla="*/ 44906 h 170017"/>
                <a:gd name="connsiteX4" fmla="*/ 1676997 w 1739884"/>
                <a:gd name="connsiteY4" fmla="*/ 2067 h 170017"/>
                <a:gd name="connsiteX5" fmla="*/ 1739880 w 1739884"/>
                <a:gd name="connsiteY5" fmla="*/ 82635 h 170017"/>
                <a:gd name="connsiteX6" fmla="*/ 1677783 w 1739884"/>
                <a:gd name="connsiteY6" fmla="*/ 161632 h 170017"/>
                <a:gd name="connsiteX7" fmla="*/ 1585425 w 1739884"/>
                <a:gd name="connsiteY7" fmla="*/ 119579 h 170017"/>
                <a:gd name="connsiteX8" fmla="*/ 1555948 w 1739884"/>
                <a:gd name="connsiteY8" fmla="*/ 102286 h 170017"/>
                <a:gd name="connsiteX9" fmla="*/ 184717 w 1739884"/>
                <a:gd name="connsiteY9" fmla="*/ 107788 h 170017"/>
                <a:gd name="connsiteX10" fmla="*/ 154062 w 1739884"/>
                <a:gd name="connsiteY10" fmla="*/ 126653 h 170017"/>
                <a:gd name="connsiteX11" fmla="*/ 61310 w 1739884"/>
                <a:gd name="connsiteY11" fmla="*/ 167134 h 170017"/>
                <a:gd name="connsiteX12" fmla="*/ 0 w 1739884"/>
                <a:gd name="connsiteY12" fmla="*/ 88138 h 170017"/>
                <a:gd name="connsiteX13" fmla="*/ 61310 w 1739884"/>
                <a:gd name="connsiteY13" fmla="*/ 9141 h 170017"/>
                <a:gd name="connsiteX14" fmla="*/ 155634 w 1739884"/>
                <a:gd name="connsiteY14" fmla="*/ 51587 h 170017"/>
                <a:gd name="connsiteX15" fmla="*/ 162315 w 1739884"/>
                <a:gd name="connsiteY15" fmla="*/ 68094 h 170017"/>
                <a:gd name="connsiteX16" fmla="*/ 124193 w 1739884"/>
                <a:gd name="connsiteY16" fmla="*/ 87745 h 170017"/>
                <a:gd name="connsiteX17" fmla="*/ 81354 w 1739884"/>
                <a:gd name="connsiteY17" fmla="*/ 45692 h 170017"/>
                <a:gd name="connsiteX18" fmla="*/ 38909 w 1739884"/>
                <a:gd name="connsiteY18" fmla="*/ 87745 h 170017"/>
                <a:gd name="connsiteX19" fmla="*/ 82533 w 1739884"/>
                <a:gd name="connsiteY19" fmla="*/ 130583 h 170017"/>
                <a:gd name="connsiteX20" fmla="*/ 124193 w 1739884"/>
                <a:gd name="connsiteY20" fmla="*/ 87745 h 170017"/>
                <a:gd name="connsiteX21" fmla="*/ 1657740 w 1739884"/>
                <a:gd name="connsiteY21" fmla="*/ 123902 h 170017"/>
                <a:gd name="connsiteX22" fmla="*/ 1699792 w 1739884"/>
                <a:gd name="connsiteY22" fmla="*/ 81456 h 170017"/>
                <a:gd name="connsiteX23" fmla="*/ 1656561 w 1739884"/>
                <a:gd name="connsiteY23" fmla="*/ 40190 h 170017"/>
                <a:gd name="connsiteX24" fmla="*/ 1614901 w 1739884"/>
                <a:gd name="connsiteY24" fmla="*/ 82242 h 170017"/>
                <a:gd name="connsiteX25" fmla="*/ 1657740 w 1739884"/>
                <a:gd name="connsiteY25" fmla="*/ 123902 h 17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39884" h="170017">
                  <a:moveTo>
                    <a:pt x="162315" y="68094"/>
                  </a:moveTo>
                  <a:cubicBezTo>
                    <a:pt x="248386" y="68094"/>
                    <a:pt x="334063" y="68487"/>
                    <a:pt x="419741" y="68094"/>
                  </a:cubicBezTo>
                  <a:cubicBezTo>
                    <a:pt x="798215" y="66522"/>
                    <a:pt x="1176689" y="64557"/>
                    <a:pt x="1555556" y="62985"/>
                  </a:cubicBezTo>
                  <a:cubicBezTo>
                    <a:pt x="1570097" y="62985"/>
                    <a:pt x="1577957" y="60233"/>
                    <a:pt x="1584639" y="44906"/>
                  </a:cubicBezTo>
                  <a:cubicBezTo>
                    <a:pt x="1599180" y="10713"/>
                    <a:pt x="1638482" y="-6186"/>
                    <a:pt x="1676997" y="2067"/>
                  </a:cubicBezTo>
                  <a:cubicBezTo>
                    <a:pt x="1712762" y="9928"/>
                    <a:pt x="1740273" y="45299"/>
                    <a:pt x="1739880" y="82635"/>
                  </a:cubicBezTo>
                  <a:cubicBezTo>
                    <a:pt x="1739487" y="119972"/>
                    <a:pt x="1713548" y="152592"/>
                    <a:pt x="1677783" y="161632"/>
                  </a:cubicBezTo>
                  <a:cubicBezTo>
                    <a:pt x="1640840" y="171064"/>
                    <a:pt x="1600359" y="154164"/>
                    <a:pt x="1585425" y="119579"/>
                  </a:cubicBezTo>
                  <a:cubicBezTo>
                    <a:pt x="1578744" y="103858"/>
                    <a:pt x="1570490" y="102286"/>
                    <a:pt x="1555948" y="102286"/>
                  </a:cubicBezTo>
                  <a:cubicBezTo>
                    <a:pt x="1098871" y="104251"/>
                    <a:pt x="641794" y="106216"/>
                    <a:pt x="184717" y="107788"/>
                  </a:cubicBezTo>
                  <a:cubicBezTo>
                    <a:pt x="168997" y="107788"/>
                    <a:pt x="161136" y="112112"/>
                    <a:pt x="154062" y="126653"/>
                  </a:cubicBezTo>
                  <a:cubicBezTo>
                    <a:pt x="137948" y="161239"/>
                    <a:pt x="98647" y="176959"/>
                    <a:pt x="61310" y="167134"/>
                  </a:cubicBezTo>
                  <a:cubicBezTo>
                    <a:pt x="24760" y="157701"/>
                    <a:pt x="0" y="125867"/>
                    <a:pt x="0" y="88138"/>
                  </a:cubicBezTo>
                  <a:cubicBezTo>
                    <a:pt x="0" y="50408"/>
                    <a:pt x="25939" y="17395"/>
                    <a:pt x="61310" y="9141"/>
                  </a:cubicBezTo>
                  <a:cubicBezTo>
                    <a:pt x="100612" y="102"/>
                    <a:pt x="138341" y="17002"/>
                    <a:pt x="155634" y="51587"/>
                  </a:cubicBezTo>
                  <a:cubicBezTo>
                    <a:pt x="157599" y="57089"/>
                    <a:pt x="159957" y="62199"/>
                    <a:pt x="162315" y="68094"/>
                  </a:cubicBezTo>
                  <a:close/>
                  <a:moveTo>
                    <a:pt x="124193" y="87745"/>
                  </a:moveTo>
                  <a:cubicBezTo>
                    <a:pt x="123800" y="64557"/>
                    <a:pt x="104935" y="45692"/>
                    <a:pt x="81354" y="45692"/>
                  </a:cubicBezTo>
                  <a:cubicBezTo>
                    <a:pt x="57773" y="45692"/>
                    <a:pt x="38909" y="64557"/>
                    <a:pt x="38909" y="87745"/>
                  </a:cubicBezTo>
                  <a:cubicBezTo>
                    <a:pt x="38516" y="111719"/>
                    <a:pt x="58559" y="131369"/>
                    <a:pt x="82533" y="130583"/>
                  </a:cubicBezTo>
                  <a:cubicBezTo>
                    <a:pt x="105721" y="130190"/>
                    <a:pt x="124586" y="110932"/>
                    <a:pt x="124193" y="87745"/>
                  </a:cubicBezTo>
                  <a:close/>
                  <a:moveTo>
                    <a:pt x="1657740" y="123902"/>
                  </a:moveTo>
                  <a:cubicBezTo>
                    <a:pt x="1681713" y="123509"/>
                    <a:pt x="1700185" y="105037"/>
                    <a:pt x="1699792" y="81456"/>
                  </a:cubicBezTo>
                  <a:cubicBezTo>
                    <a:pt x="1699399" y="57875"/>
                    <a:pt x="1680928" y="40190"/>
                    <a:pt x="1656561" y="40190"/>
                  </a:cubicBezTo>
                  <a:cubicBezTo>
                    <a:pt x="1632194" y="40583"/>
                    <a:pt x="1614508" y="58268"/>
                    <a:pt x="1614901" y="82242"/>
                  </a:cubicBezTo>
                  <a:cubicBezTo>
                    <a:pt x="1615294" y="106609"/>
                    <a:pt x="1633373" y="124295"/>
                    <a:pt x="1657740" y="12390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03A248F-181E-4ADF-9692-8F57E8E4AB07}"/>
                </a:ext>
              </a:extLst>
            </p:cNvPr>
            <p:cNvSpPr/>
            <p:nvPr/>
          </p:nvSpPr>
          <p:spPr>
            <a:xfrm>
              <a:off x="6035236" y="3659260"/>
              <a:ext cx="1497186" cy="326820"/>
            </a:xfrm>
            <a:custGeom>
              <a:avLst/>
              <a:gdLst>
                <a:gd name="connsiteX0" fmla="*/ 162713 w 1497186"/>
                <a:gd name="connsiteY0" fmla="*/ 264546 h 326820"/>
                <a:gd name="connsiteX1" fmla="*/ 62101 w 1497186"/>
                <a:gd name="connsiteY1" fmla="*/ 323891 h 326820"/>
                <a:gd name="connsiteX2" fmla="*/ 5 w 1497186"/>
                <a:gd name="connsiteY2" fmla="*/ 243323 h 326820"/>
                <a:gd name="connsiteX3" fmla="*/ 64459 w 1497186"/>
                <a:gd name="connsiteY3" fmla="*/ 164720 h 326820"/>
                <a:gd name="connsiteX4" fmla="*/ 154853 w 1497186"/>
                <a:gd name="connsiteY4" fmla="*/ 207166 h 326820"/>
                <a:gd name="connsiteX5" fmla="*/ 183543 w 1497186"/>
                <a:gd name="connsiteY5" fmla="*/ 225245 h 326820"/>
                <a:gd name="connsiteX6" fmla="*/ 1226606 w 1497186"/>
                <a:gd name="connsiteY6" fmla="*/ 225245 h 326820"/>
                <a:gd name="connsiteX7" fmla="*/ 1259226 w 1497186"/>
                <a:gd name="connsiteY7" fmla="*/ 211882 h 326820"/>
                <a:gd name="connsiteX8" fmla="*/ 1334686 w 1497186"/>
                <a:gd name="connsiteY8" fmla="*/ 137209 h 326820"/>
                <a:gd name="connsiteX9" fmla="*/ 1339795 w 1497186"/>
                <a:gd name="connsiteY9" fmla="*/ 114021 h 326820"/>
                <a:gd name="connsiteX10" fmla="*/ 1369271 w 1497186"/>
                <a:gd name="connsiteY10" fmla="*/ 13802 h 326820"/>
                <a:gd name="connsiteX11" fmla="*/ 1470276 w 1497186"/>
                <a:gd name="connsiteY11" fmla="*/ 22448 h 326820"/>
                <a:gd name="connsiteX12" fmla="*/ 1484817 w 1497186"/>
                <a:gd name="connsiteY12" fmla="*/ 124239 h 326820"/>
                <a:gd name="connsiteX13" fmla="*/ 1385778 w 1497186"/>
                <a:gd name="connsiteY13" fmla="*/ 158432 h 326820"/>
                <a:gd name="connsiteX14" fmla="*/ 1363769 w 1497186"/>
                <a:gd name="connsiteY14" fmla="*/ 163148 h 326820"/>
                <a:gd name="connsiteX15" fmla="*/ 1277698 w 1497186"/>
                <a:gd name="connsiteY15" fmla="*/ 249218 h 326820"/>
                <a:gd name="connsiteX16" fmla="*/ 1239576 w 1497186"/>
                <a:gd name="connsiteY16" fmla="*/ 264939 h 326820"/>
                <a:gd name="connsiteX17" fmla="*/ 186687 w 1497186"/>
                <a:gd name="connsiteY17" fmla="*/ 264546 h 326820"/>
                <a:gd name="connsiteX18" fmla="*/ 162713 w 1497186"/>
                <a:gd name="connsiteY18" fmla="*/ 264546 h 326820"/>
                <a:gd name="connsiteX19" fmla="*/ 124591 w 1497186"/>
                <a:gd name="connsiteY19" fmla="*/ 245288 h 326820"/>
                <a:gd name="connsiteX20" fmla="*/ 82931 w 1497186"/>
                <a:gd name="connsiteY20" fmla="*/ 202449 h 326820"/>
                <a:gd name="connsiteX21" fmla="*/ 39699 w 1497186"/>
                <a:gd name="connsiteY21" fmla="*/ 243716 h 326820"/>
                <a:gd name="connsiteX22" fmla="*/ 82538 w 1497186"/>
                <a:gd name="connsiteY22" fmla="*/ 287734 h 326820"/>
                <a:gd name="connsiteX23" fmla="*/ 124591 w 1497186"/>
                <a:gd name="connsiteY23" fmla="*/ 245288 h 326820"/>
                <a:gd name="connsiteX24" fmla="*/ 1416040 w 1497186"/>
                <a:gd name="connsiteY24" fmla="*/ 39741 h 326820"/>
                <a:gd name="connsiteX25" fmla="*/ 1371236 w 1497186"/>
                <a:gd name="connsiteY25" fmla="*/ 80222 h 326820"/>
                <a:gd name="connsiteX26" fmla="*/ 1412110 w 1497186"/>
                <a:gd name="connsiteY26" fmla="*/ 124239 h 326820"/>
                <a:gd name="connsiteX27" fmla="*/ 1456913 w 1497186"/>
                <a:gd name="connsiteY27" fmla="*/ 84152 h 326820"/>
                <a:gd name="connsiteX28" fmla="*/ 1416040 w 1497186"/>
                <a:gd name="connsiteY28" fmla="*/ 39741 h 3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97186" h="326820">
                  <a:moveTo>
                    <a:pt x="162713" y="264546"/>
                  </a:moveTo>
                  <a:cubicBezTo>
                    <a:pt x="141097" y="314852"/>
                    <a:pt x="106119" y="334896"/>
                    <a:pt x="62101" y="323891"/>
                  </a:cubicBezTo>
                  <a:cubicBezTo>
                    <a:pt x="24765" y="314852"/>
                    <a:pt x="-388" y="281839"/>
                    <a:pt x="5" y="243323"/>
                  </a:cubicBezTo>
                  <a:cubicBezTo>
                    <a:pt x="791" y="204808"/>
                    <a:pt x="26337" y="173759"/>
                    <a:pt x="64459" y="164720"/>
                  </a:cubicBezTo>
                  <a:cubicBezTo>
                    <a:pt x="100224" y="156074"/>
                    <a:pt x="139918" y="173366"/>
                    <a:pt x="154853" y="207166"/>
                  </a:cubicBezTo>
                  <a:cubicBezTo>
                    <a:pt x="161141" y="221707"/>
                    <a:pt x="169001" y="225245"/>
                    <a:pt x="183543" y="225245"/>
                  </a:cubicBezTo>
                  <a:cubicBezTo>
                    <a:pt x="531362" y="224851"/>
                    <a:pt x="878787" y="224851"/>
                    <a:pt x="1226606" y="225245"/>
                  </a:cubicBezTo>
                  <a:cubicBezTo>
                    <a:pt x="1240362" y="225245"/>
                    <a:pt x="1249794" y="221314"/>
                    <a:pt x="1259226" y="211882"/>
                  </a:cubicBezTo>
                  <a:cubicBezTo>
                    <a:pt x="1283593" y="186336"/>
                    <a:pt x="1309139" y="161576"/>
                    <a:pt x="1334686" y="137209"/>
                  </a:cubicBezTo>
                  <a:cubicBezTo>
                    <a:pt x="1342546" y="129742"/>
                    <a:pt x="1344118" y="124239"/>
                    <a:pt x="1339795" y="114021"/>
                  </a:cubicBezTo>
                  <a:cubicBezTo>
                    <a:pt x="1323681" y="76292"/>
                    <a:pt x="1335864" y="36597"/>
                    <a:pt x="1369271" y="13802"/>
                  </a:cubicBezTo>
                  <a:cubicBezTo>
                    <a:pt x="1400319" y="-7421"/>
                    <a:pt x="1442765" y="-3884"/>
                    <a:pt x="1470276" y="22448"/>
                  </a:cubicBezTo>
                  <a:cubicBezTo>
                    <a:pt x="1499752" y="50353"/>
                    <a:pt x="1505647" y="90833"/>
                    <a:pt x="1484817" y="124239"/>
                  </a:cubicBezTo>
                  <a:cubicBezTo>
                    <a:pt x="1463987" y="158039"/>
                    <a:pt x="1423900" y="172580"/>
                    <a:pt x="1385778" y="158432"/>
                  </a:cubicBezTo>
                  <a:cubicBezTo>
                    <a:pt x="1376345" y="154895"/>
                    <a:pt x="1370843" y="156074"/>
                    <a:pt x="1363769" y="163148"/>
                  </a:cubicBezTo>
                  <a:cubicBezTo>
                    <a:pt x="1335472" y="192231"/>
                    <a:pt x="1305995" y="220135"/>
                    <a:pt x="1277698" y="249218"/>
                  </a:cubicBezTo>
                  <a:cubicBezTo>
                    <a:pt x="1266694" y="260616"/>
                    <a:pt x="1255296" y="264939"/>
                    <a:pt x="1239576" y="264939"/>
                  </a:cubicBezTo>
                  <a:cubicBezTo>
                    <a:pt x="888613" y="264546"/>
                    <a:pt x="537650" y="264546"/>
                    <a:pt x="186687" y="264546"/>
                  </a:cubicBezTo>
                  <a:cubicBezTo>
                    <a:pt x="179220" y="264546"/>
                    <a:pt x="171359" y="264546"/>
                    <a:pt x="162713" y="264546"/>
                  </a:cubicBezTo>
                  <a:close/>
                  <a:moveTo>
                    <a:pt x="124591" y="245288"/>
                  </a:moveTo>
                  <a:cubicBezTo>
                    <a:pt x="124984" y="222100"/>
                    <a:pt x="106119" y="203236"/>
                    <a:pt x="82931" y="202449"/>
                  </a:cubicBezTo>
                  <a:cubicBezTo>
                    <a:pt x="59350" y="202057"/>
                    <a:pt x="40485" y="220135"/>
                    <a:pt x="39699" y="243716"/>
                  </a:cubicBezTo>
                  <a:cubicBezTo>
                    <a:pt x="38913" y="267297"/>
                    <a:pt x="58957" y="287734"/>
                    <a:pt x="82538" y="287734"/>
                  </a:cubicBezTo>
                  <a:cubicBezTo>
                    <a:pt x="104940" y="287734"/>
                    <a:pt x="124591" y="268476"/>
                    <a:pt x="124591" y="245288"/>
                  </a:cubicBezTo>
                  <a:close/>
                  <a:moveTo>
                    <a:pt x="1416040" y="39741"/>
                  </a:moveTo>
                  <a:cubicBezTo>
                    <a:pt x="1393245" y="38562"/>
                    <a:pt x="1372415" y="57427"/>
                    <a:pt x="1371236" y="80222"/>
                  </a:cubicBezTo>
                  <a:cubicBezTo>
                    <a:pt x="1370057" y="102624"/>
                    <a:pt x="1389315" y="123453"/>
                    <a:pt x="1412110" y="124239"/>
                  </a:cubicBezTo>
                  <a:cubicBezTo>
                    <a:pt x="1435297" y="125026"/>
                    <a:pt x="1455734" y="106947"/>
                    <a:pt x="1456913" y="84152"/>
                  </a:cubicBezTo>
                  <a:cubicBezTo>
                    <a:pt x="1458485" y="62143"/>
                    <a:pt x="1438835" y="40920"/>
                    <a:pt x="1416040" y="39741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C9C93-3365-445D-88BE-EAE181189D04}"/>
                </a:ext>
              </a:extLst>
            </p:cNvPr>
            <p:cNvSpPr/>
            <p:nvPr/>
          </p:nvSpPr>
          <p:spPr>
            <a:xfrm>
              <a:off x="4336229" y="3509502"/>
              <a:ext cx="1387389" cy="316398"/>
            </a:xfrm>
            <a:custGeom>
              <a:avLst/>
              <a:gdLst>
                <a:gd name="connsiteX0" fmla="*/ 671668 w 1387389"/>
                <a:gd name="connsiteY0" fmla="*/ 101857 h 316398"/>
                <a:gd name="connsiteX1" fmla="*/ 652017 w 1387389"/>
                <a:gd name="connsiteY1" fmla="*/ 101857 h 316398"/>
                <a:gd name="connsiteX2" fmla="*/ 180792 w 1387389"/>
                <a:gd name="connsiteY2" fmla="*/ 101464 h 316398"/>
                <a:gd name="connsiteX3" fmla="*/ 154460 w 1387389"/>
                <a:gd name="connsiteY3" fmla="*/ 117970 h 316398"/>
                <a:gd name="connsiteX4" fmla="*/ 62887 w 1387389"/>
                <a:gd name="connsiteY4" fmla="*/ 161988 h 316398"/>
                <a:gd name="connsiteX5" fmla="*/ 5 w 1387389"/>
                <a:gd name="connsiteY5" fmla="*/ 80241 h 316398"/>
                <a:gd name="connsiteX6" fmla="*/ 62101 w 1387389"/>
                <a:gd name="connsiteY6" fmla="*/ 2031 h 316398"/>
                <a:gd name="connsiteX7" fmla="*/ 154853 w 1387389"/>
                <a:gd name="connsiteY7" fmla="*/ 46835 h 316398"/>
                <a:gd name="connsiteX8" fmla="*/ 179613 w 1387389"/>
                <a:gd name="connsiteY8" fmla="*/ 62162 h 316398"/>
                <a:gd name="connsiteX9" fmla="*/ 676384 w 1387389"/>
                <a:gd name="connsiteY9" fmla="*/ 61769 h 316398"/>
                <a:gd name="connsiteX10" fmla="*/ 712935 w 1387389"/>
                <a:gd name="connsiteY10" fmla="*/ 99106 h 316398"/>
                <a:gd name="connsiteX11" fmla="*/ 712935 w 1387389"/>
                <a:gd name="connsiteY11" fmla="*/ 213473 h 316398"/>
                <a:gd name="connsiteX12" fmla="*/ 1223462 w 1387389"/>
                <a:gd name="connsiteY12" fmla="*/ 213473 h 316398"/>
                <a:gd name="connsiteX13" fmla="*/ 1328397 w 1387389"/>
                <a:gd name="connsiteY13" fmla="*/ 155307 h 316398"/>
                <a:gd name="connsiteX14" fmla="*/ 1387349 w 1387389"/>
                <a:gd name="connsiteY14" fmla="*/ 236268 h 316398"/>
                <a:gd name="connsiteX15" fmla="*/ 1321716 w 1387389"/>
                <a:gd name="connsiteY15" fmla="*/ 314085 h 316398"/>
                <a:gd name="connsiteX16" fmla="*/ 1223462 w 1387389"/>
                <a:gd name="connsiteY16" fmla="*/ 253561 h 316398"/>
                <a:gd name="connsiteX17" fmla="*/ 1200667 w 1387389"/>
                <a:gd name="connsiteY17" fmla="*/ 253561 h 316398"/>
                <a:gd name="connsiteX18" fmla="*/ 705860 w 1387389"/>
                <a:gd name="connsiteY18" fmla="*/ 253561 h 316398"/>
                <a:gd name="connsiteX19" fmla="*/ 673240 w 1387389"/>
                <a:gd name="connsiteY19" fmla="*/ 220547 h 316398"/>
                <a:gd name="connsiteX20" fmla="*/ 672847 w 1387389"/>
                <a:gd name="connsiteY20" fmla="*/ 108538 h 316398"/>
                <a:gd name="connsiteX21" fmla="*/ 671668 w 1387389"/>
                <a:gd name="connsiteY21" fmla="*/ 101857 h 316398"/>
                <a:gd name="connsiteX22" fmla="*/ 1348441 w 1387389"/>
                <a:gd name="connsiteY22" fmla="*/ 234303 h 316398"/>
                <a:gd name="connsiteX23" fmla="*/ 1305995 w 1387389"/>
                <a:gd name="connsiteY23" fmla="*/ 191464 h 316398"/>
                <a:gd name="connsiteX24" fmla="*/ 1263157 w 1387389"/>
                <a:gd name="connsiteY24" fmla="*/ 233517 h 316398"/>
                <a:gd name="connsiteX25" fmla="*/ 1305602 w 1387389"/>
                <a:gd name="connsiteY25" fmla="*/ 276355 h 316398"/>
                <a:gd name="connsiteX26" fmla="*/ 1348441 w 1387389"/>
                <a:gd name="connsiteY26" fmla="*/ 234303 h 316398"/>
                <a:gd name="connsiteX27" fmla="*/ 80966 w 1387389"/>
                <a:gd name="connsiteY27" fmla="*/ 39760 h 316398"/>
                <a:gd name="connsiteX28" fmla="*/ 39699 w 1387389"/>
                <a:gd name="connsiteY28" fmla="*/ 82206 h 316398"/>
                <a:gd name="connsiteX29" fmla="*/ 81752 w 1387389"/>
                <a:gd name="connsiteY29" fmla="*/ 124258 h 316398"/>
                <a:gd name="connsiteX30" fmla="*/ 123411 w 1387389"/>
                <a:gd name="connsiteY30" fmla="*/ 81813 h 316398"/>
                <a:gd name="connsiteX31" fmla="*/ 80966 w 1387389"/>
                <a:gd name="connsiteY31" fmla="*/ 39760 h 316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87389" h="316398">
                  <a:moveTo>
                    <a:pt x="671668" y="101857"/>
                  </a:moveTo>
                  <a:cubicBezTo>
                    <a:pt x="664987" y="101857"/>
                    <a:pt x="658699" y="101857"/>
                    <a:pt x="652017" y="101857"/>
                  </a:cubicBezTo>
                  <a:cubicBezTo>
                    <a:pt x="494811" y="101857"/>
                    <a:pt x="337605" y="101857"/>
                    <a:pt x="180792" y="101464"/>
                  </a:cubicBezTo>
                  <a:cubicBezTo>
                    <a:pt x="167429" y="101464"/>
                    <a:pt x="160355" y="104608"/>
                    <a:pt x="154460" y="117970"/>
                  </a:cubicBezTo>
                  <a:cubicBezTo>
                    <a:pt x="138739" y="152949"/>
                    <a:pt x="99830" y="170634"/>
                    <a:pt x="62887" y="161988"/>
                  </a:cubicBezTo>
                  <a:cubicBezTo>
                    <a:pt x="24765" y="152949"/>
                    <a:pt x="-388" y="120721"/>
                    <a:pt x="5" y="80241"/>
                  </a:cubicBezTo>
                  <a:cubicBezTo>
                    <a:pt x="398" y="42118"/>
                    <a:pt x="26337" y="9498"/>
                    <a:pt x="62101" y="2031"/>
                  </a:cubicBezTo>
                  <a:cubicBezTo>
                    <a:pt x="101796" y="-6223"/>
                    <a:pt x="139525" y="11070"/>
                    <a:pt x="154853" y="46835"/>
                  </a:cubicBezTo>
                  <a:cubicBezTo>
                    <a:pt x="160355" y="59411"/>
                    <a:pt x="167036" y="62162"/>
                    <a:pt x="179613" y="62162"/>
                  </a:cubicBezTo>
                  <a:cubicBezTo>
                    <a:pt x="345072" y="61769"/>
                    <a:pt x="510925" y="61769"/>
                    <a:pt x="676384" y="61769"/>
                  </a:cubicBezTo>
                  <a:cubicBezTo>
                    <a:pt x="709791" y="61769"/>
                    <a:pt x="712935" y="65306"/>
                    <a:pt x="712935" y="99106"/>
                  </a:cubicBezTo>
                  <a:cubicBezTo>
                    <a:pt x="712935" y="136835"/>
                    <a:pt x="712935" y="174565"/>
                    <a:pt x="712935" y="213473"/>
                  </a:cubicBezTo>
                  <a:cubicBezTo>
                    <a:pt x="884683" y="213473"/>
                    <a:pt x="1054072" y="213473"/>
                    <a:pt x="1223462" y="213473"/>
                  </a:cubicBezTo>
                  <a:cubicBezTo>
                    <a:pt x="1252938" y="160809"/>
                    <a:pt x="1284379" y="143516"/>
                    <a:pt x="1328397" y="155307"/>
                  </a:cubicBezTo>
                  <a:cubicBezTo>
                    <a:pt x="1363376" y="164739"/>
                    <a:pt x="1388528" y="198931"/>
                    <a:pt x="1387349" y="236268"/>
                  </a:cubicBezTo>
                  <a:cubicBezTo>
                    <a:pt x="1386170" y="274784"/>
                    <a:pt x="1360231" y="305439"/>
                    <a:pt x="1321716" y="314085"/>
                  </a:cubicBezTo>
                  <a:cubicBezTo>
                    <a:pt x="1280842" y="323517"/>
                    <a:pt x="1249401" y="304260"/>
                    <a:pt x="1223462" y="253561"/>
                  </a:cubicBezTo>
                  <a:cubicBezTo>
                    <a:pt x="1215995" y="253561"/>
                    <a:pt x="1208527" y="253561"/>
                    <a:pt x="1200667" y="253561"/>
                  </a:cubicBezTo>
                  <a:cubicBezTo>
                    <a:pt x="1035600" y="253561"/>
                    <a:pt x="870534" y="253561"/>
                    <a:pt x="705860" y="253561"/>
                  </a:cubicBezTo>
                  <a:cubicBezTo>
                    <a:pt x="677563" y="253561"/>
                    <a:pt x="673240" y="249238"/>
                    <a:pt x="673240" y="220547"/>
                  </a:cubicBezTo>
                  <a:cubicBezTo>
                    <a:pt x="673240" y="183211"/>
                    <a:pt x="673240" y="145874"/>
                    <a:pt x="672847" y="108538"/>
                  </a:cubicBezTo>
                  <a:cubicBezTo>
                    <a:pt x="673240" y="107752"/>
                    <a:pt x="672847" y="106573"/>
                    <a:pt x="671668" y="101857"/>
                  </a:cubicBezTo>
                  <a:close/>
                  <a:moveTo>
                    <a:pt x="1348441" y="234303"/>
                  </a:moveTo>
                  <a:cubicBezTo>
                    <a:pt x="1348834" y="211115"/>
                    <a:pt x="1329576" y="191857"/>
                    <a:pt x="1305995" y="191464"/>
                  </a:cubicBezTo>
                  <a:cubicBezTo>
                    <a:pt x="1282414" y="191071"/>
                    <a:pt x="1263549" y="209936"/>
                    <a:pt x="1263157" y="233517"/>
                  </a:cubicBezTo>
                  <a:cubicBezTo>
                    <a:pt x="1263157" y="257098"/>
                    <a:pt x="1282021" y="276355"/>
                    <a:pt x="1305602" y="276355"/>
                  </a:cubicBezTo>
                  <a:cubicBezTo>
                    <a:pt x="1329183" y="276749"/>
                    <a:pt x="1348441" y="257884"/>
                    <a:pt x="1348441" y="234303"/>
                  </a:cubicBezTo>
                  <a:close/>
                  <a:moveTo>
                    <a:pt x="80966" y="39760"/>
                  </a:moveTo>
                  <a:cubicBezTo>
                    <a:pt x="56206" y="39760"/>
                    <a:pt x="39306" y="57053"/>
                    <a:pt x="39699" y="82206"/>
                  </a:cubicBezTo>
                  <a:cubicBezTo>
                    <a:pt x="39699" y="106573"/>
                    <a:pt x="57385" y="124258"/>
                    <a:pt x="81752" y="124258"/>
                  </a:cubicBezTo>
                  <a:cubicBezTo>
                    <a:pt x="106119" y="124258"/>
                    <a:pt x="123411" y="106180"/>
                    <a:pt x="123411" y="81813"/>
                  </a:cubicBezTo>
                  <a:cubicBezTo>
                    <a:pt x="123411" y="57053"/>
                    <a:pt x="105726" y="39760"/>
                    <a:pt x="80966" y="39760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2A75A69-1EB8-4804-9B83-03EB1ED53008}"/>
                </a:ext>
              </a:extLst>
            </p:cNvPr>
            <p:cNvSpPr/>
            <p:nvPr/>
          </p:nvSpPr>
          <p:spPr>
            <a:xfrm>
              <a:off x="6636928" y="4011691"/>
              <a:ext cx="385191" cy="826314"/>
            </a:xfrm>
            <a:custGeom>
              <a:avLst/>
              <a:gdLst>
                <a:gd name="connsiteX0" fmla="*/ 221286 w 385191"/>
                <a:gd name="connsiteY0" fmla="*/ 103120 h 826314"/>
                <a:gd name="connsiteX1" fmla="*/ 117137 w 385191"/>
                <a:gd name="connsiteY1" fmla="*/ 103120 h 826314"/>
                <a:gd name="connsiteX2" fmla="*/ 117137 w 385191"/>
                <a:gd name="connsiteY2" fmla="*/ 393165 h 826314"/>
                <a:gd name="connsiteX3" fmla="*/ 137967 w 385191"/>
                <a:gd name="connsiteY3" fmla="*/ 393165 h 826314"/>
                <a:gd name="connsiteX4" fmla="*/ 279453 w 385191"/>
                <a:gd name="connsiteY4" fmla="*/ 393165 h 826314"/>
                <a:gd name="connsiteX5" fmla="*/ 308143 w 385191"/>
                <a:gd name="connsiteY5" fmla="*/ 421070 h 826314"/>
                <a:gd name="connsiteX6" fmla="*/ 308143 w 385191"/>
                <a:gd name="connsiteY6" fmla="*/ 737447 h 826314"/>
                <a:gd name="connsiteX7" fmla="*/ 279060 w 385191"/>
                <a:gd name="connsiteY7" fmla="*/ 764958 h 826314"/>
                <a:gd name="connsiteX8" fmla="*/ 180806 w 385191"/>
                <a:gd name="connsiteY8" fmla="*/ 764958 h 826314"/>
                <a:gd name="connsiteX9" fmla="*/ 154474 w 385191"/>
                <a:gd name="connsiteY9" fmla="*/ 780679 h 826314"/>
                <a:gd name="connsiteX10" fmla="*/ 60936 w 385191"/>
                <a:gd name="connsiteY10" fmla="*/ 823911 h 826314"/>
                <a:gd name="connsiteX11" fmla="*/ 19 w 385191"/>
                <a:gd name="connsiteY11" fmla="*/ 746486 h 826314"/>
                <a:gd name="connsiteX12" fmla="*/ 60936 w 385191"/>
                <a:gd name="connsiteY12" fmla="*/ 665132 h 826314"/>
                <a:gd name="connsiteX13" fmla="*/ 155653 w 385191"/>
                <a:gd name="connsiteY13" fmla="*/ 709150 h 826314"/>
                <a:gd name="connsiteX14" fmla="*/ 181592 w 385191"/>
                <a:gd name="connsiteY14" fmla="*/ 725264 h 826314"/>
                <a:gd name="connsiteX15" fmla="*/ 267269 w 385191"/>
                <a:gd name="connsiteY15" fmla="*/ 724871 h 826314"/>
                <a:gd name="connsiteX16" fmla="*/ 267269 w 385191"/>
                <a:gd name="connsiteY16" fmla="*/ 433253 h 826314"/>
                <a:gd name="connsiteX17" fmla="*/ 246832 w 385191"/>
                <a:gd name="connsiteY17" fmla="*/ 432467 h 826314"/>
                <a:gd name="connsiteX18" fmla="*/ 105347 w 385191"/>
                <a:gd name="connsiteY18" fmla="*/ 432467 h 826314"/>
                <a:gd name="connsiteX19" fmla="*/ 77050 w 385191"/>
                <a:gd name="connsiteY19" fmla="*/ 404956 h 826314"/>
                <a:gd name="connsiteX20" fmla="*/ 77050 w 385191"/>
                <a:gd name="connsiteY20" fmla="*/ 90543 h 826314"/>
                <a:gd name="connsiteX21" fmla="*/ 106919 w 385191"/>
                <a:gd name="connsiteY21" fmla="*/ 62246 h 826314"/>
                <a:gd name="connsiteX22" fmla="*/ 222073 w 385191"/>
                <a:gd name="connsiteY22" fmla="*/ 62246 h 826314"/>
                <a:gd name="connsiteX23" fmla="*/ 322292 w 385191"/>
                <a:gd name="connsiteY23" fmla="*/ 2508 h 826314"/>
                <a:gd name="connsiteX24" fmla="*/ 385174 w 385191"/>
                <a:gd name="connsiteY24" fmla="*/ 80325 h 826314"/>
                <a:gd name="connsiteX25" fmla="*/ 322292 w 385191"/>
                <a:gd name="connsiteY25" fmla="*/ 162072 h 826314"/>
                <a:gd name="connsiteX26" fmla="*/ 221286 w 385191"/>
                <a:gd name="connsiteY26" fmla="*/ 103120 h 826314"/>
                <a:gd name="connsiteX27" fmla="*/ 301462 w 385191"/>
                <a:gd name="connsiteY27" fmla="*/ 124343 h 826314"/>
                <a:gd name="connsiteX28" fmla="*/ 345086 w 385191"/>
                <a:gd name="connsiteY28" fmla="*/ 83076 h 826314"/>
                <a:gd name="connsiteX29" fmla="*/ 303820 w 385191"/>
                <a:gd name="connsiteY29" fmla="*/ 39451 h 826314"/>
                <a:gd name="connsiteX30" fmla="*/ 260195 w 385191"/>
                <a:gd name="connsiteY30" fmla="*/ 80718 h 826314"/>
                <a:gd name="connsiteX31" fmla="*/ 301462 w 385191"/>
                <a:gd name="connsiteY31" fmla="*/ 124343 h 826314"/>
                <a:gd name="connsiteX32" fmla="*/ 80587 w 385191"/>
                <a:gd name="connsiteY32" fmla="*/ 785788 h 826314"/>
                <a:gd name="connsiteX33" fmla="*/ 123425 w 385191"/>
                <a:gd name="connsiteY33" fmla="*/ 744521 h 826314"/>
                <a:gd name="connsiteX34" fmla="*/ 81373 w 385191"/>
                <a:gd name="connsiteY34" fmla="*/ 702469 h 826314"/>
                <a:gd name="connsiteX35" fmla="*/ 38534 w 385191"/>
                <a:gd name="connsiteY35" fmla="*/ 743735 h 826314"/>
                <a:gd name="connsiteX36" fmla="*/ 80587 w 385191"/>
                <a:gd name="connsiteY36" fmla="*/ 785788 h 82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85191" h="826314">
                  <a:moveTo>
                    <a:pt x="221286" y="103120"/>
                  </a:moveTo>
                  <a:cubicBezTo>
                    <a:pt x="187094" y="103120"/>
                    <a:pt x="152509" y="103120"/>
                    <a:pt x="117137" y="103120"/>
                  </a:cubicBezTo>
                  <a:cubicBezTo>
                    <a:pt x="117137" y="199409"/>
                    <a:pt x="117137" y="294912"/>
                    <a:pt x="117137" y="393165"/>
                  </a:cubicBezTo>
                  <a:cubicBezTo>
                    <a:pt x="124212" y="393165"/>
                    <a:pt x="130893" y="393165"/>
                    <a:pt x="137967" y="393165"/>
                  </a:cubicBezTo>
                  <a:cubicBezTo>
                    <a:pt x="185129" y="393165"/>
                    <a:pt x="232291" y="393165"/>
                    <a:pt x="279453" y="393165"/>
                  </a:cubicBezTo>
                  <a:cubicBezTo>
                    <a:pt x="301462" y="393165"/>
                    <a:pt x="307750" y="399454"/>
                    <a:pt x="308143" y="421070"/>
                  </a:cubicBezTo>
                  <a:cubicBezTo>
                    <a:pt x="308536" y="526398"/>
                    <a:pt x="308536" y="631726"/>
                    <a:pt x="308143" y="737447"/>
                  </a:cubicBezTo>
                  <a:cubicBezTo>
                    <a:pt x="308143" y="758670"/>
                    <a:pt x="301462" y="764565"/>
                    <a:pt x="279060" y="764958"/>
                  </a:cubicBezTo>
                  <a:cubicBezTo>
                    <a:pt x="246440" y="765351"/>
                    <a:pt x="213426" y="765351"/>
                    <a:pt x="180806" y="764958"/>
                  </a:cubicBezTo>
                  <a:cubicBezTo>
                    <a:pt x="167836" y="764565"/>
                    <a:pt x="160369" y="767316"/>
                    <a:pt x="154474" y="780679"/>
                  </a:cubicBezTo>
                  <a:cubicBezTo>
                    <a:pt x="138753" y="816050"/>
                    <a:pt x="99845" y="832950"/>
                    <a:pt x="60936" y="823911"/>
                  </a:cubicBezTo>
                  <a:cubicBezTo>
                    <a:pt x="26351" y="816050"/>
                    <a:pt x="805" y="783037"/>
                    <a:pt x="19" y="746486"/>
                  </a:cubicBezTo>
                  <a:cubicBezTo>
                    <a:pt x="-767" y="707185"/>
                    <a:pt x="23207" y="675351"/>
                    <a:pt x="60936" y="665132"/>
                  </a:cubicBezTo>
                  <a:cubicBezTo>
                    <a:pt x="99452" y="654914"/>
                    <a:pt x="139932" y="672993"/>
                    <a:pt x="155653" y="709150"/>
                  </a:cubicBezTo>
                  <a:cubicBezTo>
                    <a:pt x="161548" y="722512"/>
                    <a:pt x="168622" y="725657"/>
                    <a:pt x="181592" y="725264"/>
                  </a:cubicBezTo>
                  <a:cubicBezTo>
                    <a:pt x="209496" y="724477"/>
                    <a:pt x="237793" y="724871"/>
                    <a:pt x="267269" y="724871"/>
                  </a:cubicBezTo>
                  <a:cubicBezTo>
                    <a:pt x="267269" y="627403"/>
                    <a:pt x="267269" y="531507"/>
                    <a:pt x="267269" y="433253"/>
                  </a:cubicBezTo>
                  <a:cubicBezTo>
                    <a:pt x="260588" y="432860"/>
                    <a:pt x="253514" y="432467"/>
                    <a:pt x="246832" y="432467"/>
                  </a:cubicBezTo>
                  <a:cubicBezTo>
                    <a:pt x="199671" y="432467"/>
                    <a:pt x="152509" y="432467"/>
                    <a:pt x="105347" y="432467"/>
                  </a:cubicBezTo>
                  <a:cubicBezTo>
                    <a:pt x="82159" y="432467"/>
                    <a:pt x="77050" y="427751"/>
                    <a:pt x="77050" y="404956"/>
                  </a:cubicBezTo>
                  <a:cubicBezTo>
                    <a:pt x="77050" y="300021"/>
                    <a:pt x="77050" y="195479"/>
                    <a:pt x="77050" y="90543"/>
                  </a:cubicBezTo>
                  <a:cubicBezTo>
                    <a:pt x="77050" y="67749"/>
                    <a:pt x="83338" y="62246"/>
                    <a:pt x="106919" y="62246"/>
                  </a:cubicBezTo>
                  <a:cubicBezTo>
                    <a:pt x="145435" y="62246"/>
                    <a:pt x="183950" y="62246"/>
                    <a:pt x="222073" y="62246"/>
                  </a:cubicBezTo>
                  <a:cubicBezTo>
                    <a:pt x="246046" y="11547"/>
                    <a:pt x="278274" y="-7317"/>
                    <a:pt x="322292" y="2508"/>
                  </a:cubicBezTo>
                  <a:cubicBezTo>
                    <a:pt x="358842" y="10368"/>
                    <a:pt x="384388" y="42595"/>
                    <a:pt x="385174" y="80325"/>
                  </a:cubicBezTo>
                  <a:cubicBezTo>
                    <a:pt x="385960" y="119627"/>
                    <a:pt x="360807" y="152247"/>
                    <a:pt x="322292" y="162072"/>
                  </a:cubicBezTo>
                  <a:cubicBezTo>
                    <a:pt x="279846" y="172291"/>
                    <a:pt x="246046" y="152247"/>
                    <a:pt x="221286" y="103120"/>
                  </a:cubicBezTo>
                  <a:close/>
                  <a:moveTo>
                    <a:pt x="301462" y="124343"/>
                  </a:moveTo>
                  <a:cubicBezTo>
                    <a:pt x="325043" y="124736"/>
                    <a:pt x="344300" y="106657"/>
                    <a:pt x="345086" y="83076"/>
                  </a:cubicBezTo>
                  <a:cubicBezTo>
                    <a:pt x="345872" y="59495"/>
                    <a:pt x="327401" y="40237"/>
                    <a:pt x="303820" y="39451"/>
                  </a:cubicBezTo>
                  <a:cubicBezTo>
                    <a:pt x="280239" y="38665"/>
                    <a:pt x="260981" y="57137"/>
                    <a:pt x="260195" y="80718"/>
                  </a:cubicBezTo>
                  <a:cubicBezTo>
                    <a:pt x="259409" y="105085"/>
                    <a:pt x="277488" y="123950"/>
                    <a:pt x="301462" y="124343"/>
                  </a:cubicBezTo>
                  <a:close/>
                  <a:moveTo>
                    <a:pt x="80587" y="785788"/>
                  </a:moveTo>
                  <a:cubicBezTo>
                    <a:pt x="104954" y="785788"/>
                    <a:pt x="123033" y="768495"/>
                    <a:pt x="123425" y="744521"/>
                  </a:cubicBezTo>
                  <a:cubicBezTo>
                    <a:pt x="123819" y="720547"/>
                    <a:pt x="105740" y="702469"/>
                    <a:pt x="81373" y="702469"/>
                  </a:cubicBezTo>
                  <a:cubicBezTo>
                    <a:pt x="57006" y="702469"/>
                    <a:pt x="38927" y="720154"/>
                    <a:pt x="38534" y="743735"/>
                  </a:cubicBezTo>
                  <a:cubicBezTo>
                    <a:pt x="38534" y="768102"/>
                    <a:pt x="56220" y="785788"/>
                    <a:pt x="80587" y="785788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BCE1B8C-99CD-4F27-875D-761499D50B23}"/>
                </a:ext>
              </a:extLst>
            </p:cNvPr>
            <p:cNvSpPr/>
            <p:nvPr/>
          </p:nvSpPr>
          <p:spPr>
            <a:xfrm>
              <a:off x="5644971" y="2385957"/>
              <a:ext cx="1017129" cy="555480"/>
            </a:xfrm>
            <a:custGeom>
              <a:avLst/>
              <a:gdLst>
                <a:gd name="connsiteX0" fmla="*/ 674812 w 1017129"/>
                <a:gd name="connsiteY0" fmla="*/ 102949 h 555480"/>
                <a:gd name="connsiteX1" fmla="*/ 655161 w 1017129"/>
                <a:gd name="connsiteY1" fmla="*/ 102949 h 555480"/>
                <a:gd name="connsiteX2" fmla="*/ 179613 w 1017129"/>
                <a:gd name="connsiteY2" fmla="*/ 102556 h 555480"/>
                <a:gd name="connsiteX3" fmla="*/ 154460 w 1017129"/>
                <a:gd name="connsiteY3" fmla="*/ 117883 h 555480"/>
                <a:gd name="connsiteX4" fmla="*/ 61315 w 1017129"/>
                <a:gd name="connsiteY4" fmla="*/ 161901 h 555480"/>
                <a:gd name="connsiteX5" fmla="*/ 4 w 1017129"/>
                <a:gd name="connsiteY5" fmla="*/ 80940 h 555480"/>
                <a:gd name="connsiteX6" fmla="*/ 61708 w 1017129"/>
                <a:gd name="connsiteY6" fmla="*/ 2337 h 555480"/>
                <a:gd name="connsiteX7" fmla="*/ 154853 w 1017129"/>
                <a:gd name="connsiteY7" fmla="*/ 46747 h 555480"/>
                <a:gd name="connsiteX8" fmla="*/ 182757 w 1017129"/>
                <a:gd name="connsiteY8" fmla="*/ 63254 h 555480"/>
                <a:gd name="connsiteX9" fmla="*/ 679921 w 1017129"/>
                <a:gd name="connsiteY9" fmla="*/ 62861 h 555480"/>
                <a:gd name="connsiteX10" fmla="*/ 714507 w 1017129"/>
                <a:gd name="connsiteY10" fmla="*/ 97840 h 555480"/>
                <a:gd name="connsiteX11" fmla="*/ 714507 w 1017129"/>
                <a:gd name="connsiteY11" fmla="*/ 427973 h 555480"/>
                <a:gd name="connsiteX12" fmla="*/ 714507 w 1017129"/>
                <a:gd name="connsiteY12" fmla="*/ 453912 h 555480"/>
                <a:gd name="connsiteX13" fmla="*/ 848918 w 1017129"/>
                <a:gd name="connsiteY13" fmla="*/ 453126 h 555480"/>
                <a:gd name="connsiteX14" fmla="*/ 860316 w 1017129"/>
                <a:gd name="connsiteY14" fmla="*/ 440156 h 555480"/>
                <a:gd name="connsiteX15" fmla="*/ 967609 w 1017129"/>
                <a:gd name="connsiteY15" fmla="*/ 398496 h 555480"/>
                <a:gd name="connsiteX16" fmla="*/ 1010841 w 1017129"/>
                <a:gd name="connsiteY16" fmla="*/ 505004 h 555480"/>
                <a:gd name="connsiteX17" fmla="*/ 939705 w 1017129"/>
                <a:gd name="connsiteY17" fmla="*/ 555310 h 555480"/>
                <a:gd name="connsiteX18" fmla="*/ 861888 w 1017129"/>
                <a:gd name="connsiteY18" fmla="*/ 509720 h 555480"/>
                <a:gd name="connsiteX19" fmla="*/ 835556 w 1017129"/>
                <a:gd name="connsiteY19" fmla="*/ 493606 h 555480"/>
                <a:gd name="connsiteX20" fmla="*/ 717651 w 1017129"/>
                <a:gd name="connsiteY20" fmla="*/ 493999 h 555480"/>
                <a:gd name="connsiteX21" fmla="*/ 674419 w 1017129"/>
                <a:gd name="connsiteY21" fmla="*/ 449588 h 555480"/>
                <a:gd name="connsiteX22" fmla="*/ 674419 w 1017129"/>
                <a:gd name="connsiteY22" fmla="*/ 127316 h 555480"/>
                <a:gd name="connsiteX23" fmla="*/ 674812 w 1017129"/>
                <a:gd name="connsiteY23" fmla="*/ 102949 h 555480"/>
                <a:gd name="connsiteX24" fmla="*/ 81359 w 1017129"/>
                <a:gd name="connsiteY24" fmla="*/ 124172 h 555480"/>
                <a:gd name="connsiteX25" fmla="*/ 123411 w 1017129"/>
                <a:gd name="connsiteY25" fmla="*/ 82905 h 555480"/>
                <a:gd name="connsiteX26" fmla="*/ 81752 w 1017129"/>
                <a:gd name="connsiteY26" fmla="*/ 40852 h 555480"/>
                <a:gd name="connsiteX27" fmla="*/ 39699 w 1017129"/>
                <a:gd name="connsiteY27" fmla="*/ 82512 h 555480"/>
                <a:gd name="connsiteX28" fmla="*/ 81359 w 1017129"/>
                <a:gd name="connsiteY28" fmla="*/ 124172 h 555480"/>
                <a:gd name="connsiteX29" fmla="*/ 936168 w 1017129"/>
                <a:gd name="connsiteY29" fmla="*/ 516401 h 555480"/>
                <a:gd name="connsiteX30" fmla="*/ 977827 w 1017129"/>
                <a:gd name="connsiteY30" fmla="*/ 473562 h 555480"/>
                <a:gd name="connsiteX31" fmla="*/ 934595 w 1017129"/>
                <a:gd name="connsiteY31" fmla="*/ 432296 h 555480"/>
                <a:gd name="connsiteX32" fmla="*/ 893329 w 1017129"/>
                <a:gd name="connsiteY32" fmla="*/ 475134 h 555480"/>
                <a:gd name="connsiteX33" fmla="*/ 936168 w 1017129"/>
                <a:gd name="connsiteY33" fmla="*/ 516401 h 55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17129" h="555480">
                  <a:moveTo>
                    <a:pt x="674812" y="102949"/>
                  </a:moveTo>
                  <a:cubicBezTo>
                    <a:pt x="666952" y="102949"/>
                    <a:pt x="661057" y="102949"/>
                    <a:pt x="655161" y="102949"/>
                  </a:cubicBezTo>
                  <a:cubicBezTo>
                    <a:pt x="496776" y="102949"/>
                    <a:pt x="337998" y="102949"/>
                    <a:pt x="179613" y="102556"/>
                  </a:cubicBezTo>
                  <a:cubicBezTo>
                    <a:pt x="167036" y="102556"/>
                    <a:pt x="160355" y="105307"/>
                    <a:pt x="154460" y="117883"/>
                  </a:cubicBezTo>
                  <a:cubicBezTo>
                    <a:pt x="137953" y="153648"/>
                    <a:pt x="100617" y="170547"/>
                    <a:pt x="61315" y="161901"/>
                  </a:cubicBezTo>
                  <a:cubicBezTo>
                    <a:pt x="25158" y="153648"/>
                    <a:pt x="-388" y="120241"/>
                    <a:pt x="4" y="80940"/>
                  </a:cubicBezTo>
                  <a:cubicBezTo>
                    <a:pt x="398" y="42817"/>
                    <a:pt x="25158" y="10983"/>
                    <a:pt x="61708" y="2337"/>
                  </a:cubicBezTo>
                  <a:cubicBezTo>
                    <a:pt x="99831" y="-6703"/>
                    <a:pt x="139525" y="10983"/>
                    <a:pt x="154853" y="46747"/>
                  </a:cubicBezTo>
                  <a:cubicBezTo>
                    <a:pt x="161141" y="61682"/>
                    <a:pt x="169394" y="63254"/>
                    <a:pt x="182757" y="63254"/>
                  </a:cubicBezTo>
                  <a:cubicBezTo>
                    <a:pt x="348609" y="62861"/>
                    <a:pt x="514069" y="62861"/>
                    <a:pt x="679921" y="62861"/>
                  </a:cubicBezTo>
                  <a:cubicBezTo>
                    <a:pt x="710970" y="62861"/>
                    <a:pt x="714507" y="66398"/>
                    <a:pt x="714507" y="97840"/>
                  </a:cubicBezTo>
                  <a:cubicBezTo>
                    <a:pt x="714507" y="207884"/>
                    <a:pt x="714507" y="317928"/>
                    <a:pt x="714507" y="427973"/>
                  </a:cubicBezTo>
                  <a:cubicBezTo>
                    <a:pt x="714507" y="435833"/>
                    <a:pt x="714507" y="443300"/>
                    <a:pt x="714507" y="453912"/>
                  </a:cubicBezTo>
                  <a:cubicBezTo>
                    <a:pt x="760097" y="453912"/>
                    <a:pt x="804507" y="454305"/>
                    <a:pt x="848918" y="453126"/>
                  </a:cubicBezTo>
                  <a:cubicBezTo>
                    <a:pt x="852848" y="453126"/>
                    <a:pt x="857564" y="445265"/>
                    <a:pt x="860316" y="440156"/>
                  </a:cubicBezTo>
                  <a:cubicBezTo>
                    <a:pt x="879966" y="398889"/>
                    <a:pt x="925949" y="380811"/>
                    <a:pt x="967609" y="398496"/>
                  </a:cubicBezTo>
                  <a:cubicBezTo>
                    <a:pt x="1008483" y="415789"/>
                    <a:pt x="1028133" y="463344"/>
                    <a:pt x="1010841" y="505004"/>
                  </a:cubicBezTo>
                  <a:cubicBezTo>
                    <a:pt x="997871" y="536445"/>
                    <a:pt x="973897" y="553345"/>
                    <a:pt x="939705" y="555310"/>
                  </a:cubicBezTo>
                  <a:cubicBezTo>
                    <a:pt x="904333" y="557275"/>
                    <a:pt x="876822" y="542340"/>
                    <a:pt x="861888" y="509720"/>
                  </a:cubicBezTo>
                  <a:cubicBezTo>
                    <a:pt x="855599" y="496357"/>
                    <a:pt x="848918" y="493213"/>
                    <a:pt x="835556" y="493606"/>
                  </a:cubicBezTo>
                  <a:cubicBezTo>
                    <a:pt x="796254" y="494392"/>
                    <a:pt x="756953" y="493999"/>
                    <a:pt x="717651" y="493999"/>
                  </a:cubicBezTo>
                  <a:cubicBezTo>
                    <a:pt x="674419" y="493999"/>
                    <a:pt x="674419" y="493999"/>
                    <a:pt x="674419" y="449588"/>
                  </a:cubicBezTo>
                  <a:cubicBezTo>
                    <a:pt x="674419" y="342295"/>
                    <a:pt x="674419" y="234609"/>
                    <a:pt x="674419" y="127316"/>
                  </a:cubicBezTo>
                  <a:cubicBezTo>
                    <a:pt x="674812" y="120241"/>
                    <a:pt x="674812" y="112381"/>
                    <a:pt x="674812" y="102949"/>
                  </a:cubicBezTo>
                  <a:close/>
                  <a:moveTo>
                    <a:pt x="81359" y="124172"/>
                  </a:moveTo>
                  <a:cubicBezTo>
                    <a:pt x="106119" y="124172"/>
                    <a:pt x="123411" y="107665"/>
                    <a:pt x="123411" y="82905"/>
                  </a:cubicBezTo>
                  <a:cubicBezTo>
                    <a:pt x="123411" y="58145"/>
                    <a:pt x="106512" y="40852"/>
                    <a:pt x="81752" y="40852"/>
                  </a:cubicBezTo>
                  <a:cubicBezTo>
                    <a:pt x="56992" y="40852"/>
                    <a:pt x="39699" y="57752"/>
                    <a:pt x="39699" y="82512"/>
                  </a:cubicBezTo>
                  <a:cubicBezTo>
                    <a:pt x="39699" y="106879"/>
                    <a:pt x="56206" y="124172"/>
                    <a:pt x="81359" y="124172"/>
                  </a:cubicBezTo>
                  <a:close/>
                  <a:moveTo>
                    <a:pt x="936168" y="516401"/>
                  </a:moveTo>
                  <a:cubicBezTo>
                    <a:pt x="960141" y="516008"/>
                    <a:pt x="978220" y="497536"/>
                    <a:pt x="977827" y="473562"/>
                  </a:cubicBezTo>
                  <a:cubicBezTo>
                    <a:pt x="977434" y="449588"/>
                    <a:pt x="958962" y="431903"/>
                    <a:pt x="934595" y="432296"/>
                  </a:cubicBezTo>
                  <a:cubicBezTo>
                    <a:pt x="910229" y="432689"/>
                    <a:pt x="892936" y="450767"/>
                    <a:pt x="893329" y="475134"/>
                  </a:cubicBezTo>
                  <a:cubicBezTo>
                    <a:pt x="893329" y="499108"/>
                    <a:pt x="911801" y="516794"/>
                    <a:pt x="936168" y="516401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CA4ED45-1ED9-4D99-A0D0-5F44B885D3E7}"/>
                </a:ext>
              </a:extLst>
            </p:cNvPr>
            <p:cNvSpPr/>
            <p:nvPr/>
          </p:nvSpPr>
          <p:spPr>
            <a:xfrm>
              <a:off x="6225383" y="3030874"/>
              <a:ext cx="798619" cy="763320"/>
            </a:xfrm>
            <a:custGeom>
              <a:avLst/>
              <a:gdLst>
                <a:gd name="connsiteX0" fmla="*/ 101475 w 798619"/>
                <a:gd name="connsiteY0" fmla="*/ 661838 h 763320"/>
                <a:gd name="connsiteX1" fmla="*/ 635976 w 798619"/>
                <a:gd name="connsiteY1" fmla="*/ 661838 h 763320"/>
                <a:gd name="connsiteX2" fmla="*/ 701610 w 798619"/>
                <a:gd name="connsiteY2" fmla="*/ 601314 h 763320"/>
                <a:gd name="connsiteX3" fmla="*/ 795147 w 798619"/>
                <a:gd name="connsiteY3" fmla="*/ 657122 h 763320"/>
                <a:gd name="connsiteX4" fmla="*/ 747593 w 798619"/>
                <a:gd name="connsiteY4" fmla="*/ 757341 h 763320"/>
                <a:gd name="connsiteX5" fmla="*/ 644229 w 798619"/>
                <a:gd name="connsiteY5" fmla="*/ 718825 h 763320"/>
                <a:gd name="connsiteX6" fmla="*/ 615146 w 798619"/>
                <a:gd name="connsiteY6" fmla="*/ 700747 h 763320"/>
                <a:gd name="connsiteX7" fmla="*/ 104226 w 798619"/>
                <a:gd name="connsiteY7" fmla="*/ 701926 h 763320"/>
                <a:gd name="connsiteX8" fmla="*/ 61780 w 798619"/>
                <a:gd name="connsiteY8" fmla="*/ 660266 h 763320"/>
                <a:gd name="connsiteX9" fmla="*/ 62173 w 798619"/>
                <a:gd name="connsiteY9" fmla="*/ 182752 h 763320"/>
                <a:gd name="connsiteX10" fmla="*/ 45667 w 798619"/>
                <a:gd name="connsiteY10" fmla="*/ 154455 h 763320"/>
                <a:gd name="connsiteX11" fmla="*/ 2435 w 798619"/>
                <a:gd name="connsiteY11" fmla="*/ 60917 h 763320"/>
                <a:gd name="connsiteX12" fmla="*/ 81824 w 798619"/>
                <a:gd name="connsiteY12" fmla="*/ 0 h 763320"/>
                <a:gd name="connsiteX13" fmla="*/ 161999 w 798619"/>
                <a:gd name="connsiteY13" fmla="*/ 62489 h 763320"/>
                <a:gd name="connsiteX14" fmla="*/ 118768 w 798619"/>
                <a:gd name="connsiteY14" fmla="*/ 154455 h 763320"/>
                <a:gd name="connsiteX15" fmla="*/ 101475 w 798619"/>
                <a:gd name="connsiteY15" fmla="*/ 181966 h 763320"/>
                <a:gd name="connsiteX16" fmla="*/ 101868 w 798619"/>
                <a:gd name="connsiteY16" fmla="*/ 639829 h 763320"/>
                <a:gd name="connsiteX17" fmla="*/ 101475 w 798619"/>
                <a:gd name="connsiteY17" fmla="*/ 661838 h 763320"/>
                <a:gd name="connsiteX18" fmla="*/ 716151 w 798619"/>
                <a:gd name="connsiteY18" fmla="*/ 639043 h 763320"/>
                <a:gd name="connsiteX19" fmla="*/ 674491 w 798619"/>
                <a:gd name="connsiteY19" fmla="*/ 681882 h 763320"/>
                <a:gd name="connsiteX20" fmla="*/ 717330 w 798619"/>
                <a:gd name="connsiteY20" fmla="*/ 723935 h 763320"/>
                <a:gd name="connsiteX21" fmla="*/ 759383 w 798619"/>
                <a:gd name="connsiteY21" fmla="*/ 680703 h 763320"/>
                <a:gd name="connsiteX22" fmla="*/ 716151 w 798619"/>
                <a:gd name="connsiteY22" fmla="*/ 639043 h 763320"/>
                <a:gd name="connsiteX23" fmla="*/ 39771 w 798619"/>
                <a:gd name="connsiteY23" fmla="*/ 81747 h 763320"/>
                <a:gd name="connsiteX24" fmla="*/ 81431 w 798619"/>
                <a:gd name="connsiteY24" fmla="*/ 124193 h 763320"/>
                <a:gd name="connsiteX25" fmla="*/ 124270 w 798619"/>
                <a:gd name="connsiteY25" fmla="*/ 82926 h 763320"/>
                <a:gd name="connsiteX26" fmla="*/ 82610 w 798619"/>
                <a:gd name="connsiteY26" fmla="*/ 40481 h 763320"/>
                <a:gd name="connsiteX27" fmla="*/ 39771 w 798619"/>
                <a:gd name="connsiteY27" fmla="*/ 81747 h 76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98619" h="763320">
                  <a:moveTo>
                    <a:pt x="101475" y="661838"/>
                  </a:moveTo>
                  <a:cubicBezTo>
                    <a:pt x="281476" y="661838"/>
                    <a:pt x="458333" y="661838"/>
                    <a:pt x="635976" y="661838"/>
                  </a:cubicBezTo>
                  <a:cubicBezTo>
                    <a:pt x="647374" y="630004"/>
                    <a:pt x="667024" y="607602"/>
                    <a:pt x="701610" y="601314"/>
                  </a:cubicBezTo>
                  <a:cubicBezTo>
                    <a:pt x="743269" y="593846"/>
                    <a:pt x="783750" y="617820"/>
                    <a:pt x="795147" y="657122"/>
                  </a:cubicBezTo>
                  <a:cubicBezTo>
                    <a:pt x="807331" y="698389"/>
                    <a:pt x="786501" y="742013"/>
                    <a:pt x="747593" y="757341"/>
                  </a:cubicBezTo>
                  <a:cubicBezTo>
                    <a:pt x="707898" y="773062"/>
                    <a:pt x="661129" y="756948"/>
                    <a:pt x="644229" y="718825"/>
                  </a:cubicBezTo>
                  <a:cubicBezTo>
                    <a:pt x="637548" y="703891"/>
                    <a:pt x="630081" y="700747"/>
                    <a:pt x="615146" y="700747"/>
                  </a:cubicBezTo>
                  <a:cubicBezTo>
                    <a:pt x="444971" y="701533"/>
                    <a:pt x="274795" y="701533"/>
                    <a:pt x="104226" y="701926"/>
                  </a:cubicBezTo>
                  <a:cubicBezTo>
                    <a:pt x="63352" y="701926"/>
                    <a:pt x="61780" y="700354"/>
                    <a:pt x="61780" y="660266"/>
                  </a:cubicBezTo>
                  <a:cubicBezTo>
                    <a:pt x="61780" y="501095"/>
                    <a:pt x="61780" y="341924"/>
                    <a:pt x="62173" y="182752"/>
                  </a:cubicBezTo>
                  <a:cubicBezTo>
                    <a:pt x="62173" y="168997"/>
                    <a:pt x="59815" y="160743"/>
                    <a:pt x="45667" y="154455"/>
                  </a:cubicBezTo>
                  <a:cubicBezTo>
                    <a:pt x="9902" y="138734"/>
                    <a:pt x="-6604" y="99826"/>
                    <a:pt x="2435" y="60917"/>
                  </a:cubicBezTo>
                  <a:cubicBezTo>
                    <a:pt x="11081" y="25153"/>
                    <a:pt x="43309" y="0"/>
                    <a:pt x="81824" y="0"/>
                  </a:cubicBezTo>
                  <a:cubicBezTo>
                    <a:pt x="121126" y="0"/>
                    <a:pt x="152960" y="24760"/>
                    <a:pt x="161999" y="62489"/>
                  </a:cubicBezTo>
                  <a:cubicBezTo>
                    <a:pt x="171039" y="99433"/>
                    <a:pt x="153353" y="138734"/>
                    <a:pt x="118768" y="154455"/>
                  </a:cubicBezTo>
                  <a:cubicBezTo>
                    <a:pt x="105405" y="160743"/>
                    <a:pt x="101475" y="167425"/>
                    <a:pt x="101475" y="181966"/>
                  </a:cubicBezTo>
                  <a:cubicBezTo>
                    <a:pt x="102261" y="334456"/>
                    <a:pt x="101868" y="486946"/>
                    <a:pt x="101868" y="639829"/>
                  </a:cubicBezTo>
                  <a:cubicBezTo>
                    <a:pt x="101475" y="646903"/>
                    <a:pt x="101475" y="653585"/>
                    <a:pt x="101475" y="661838"/>
                  </a:cubicBezTo>
                  <a:close/>
                  <a:moveTo>
                    <a:pt x="716151" y="639043"/>
                  </a:moveTo>
                  <a:cubicBezTo>
                    <a:pt x="692177" y="639436"/>
                    <a:pt x="674099" y="658301"/>
                    <a:pt x="674491" y="681882"/>
                  </a:cubicBezTo>
                  <a:cubicBezTo>
                    <a:pt x="674885" y="705463"/>
                    <a:pt x="693749" y="723935"/>
                    <a:pt x="717330" y="723935"/>
                  </a:cubicBezTo>
                  <a:cubicBezTo>
                    <a:pt x="740911" y="723542"/>
                    <a:pt x="759383" y="704677"/>
                    <a:pt x="759383" y="680703"/>
                  </a:cubicBezTo>
                  <a:cubicBezTo>
                    <a:pt x="758990" y="657515"/>
                    <a:pt x="739732" y="638650"/>
                    <a:pt x="716151" y="639043"/>
                  </a:cubicBezTo>
                  <a:close/>
                  <a:moveTo>
                    <a:pt x="39771" y="81747"/>
                  </a:moveTo>
                  <a:cubicBezTo>
                    <a:pt x="39378" y="105721"/>
                    <a:pt x="57064" y="123800"/>
                    <a:pt x="81431" y="124193"/>
                  </a:cubicBezTo>
                  <a:cubicBezTo>
                    <a:pt x="105798" y="124586"/>
                    <a:pt x="123877" y="107293"/>
                    <a:pt x="124270" y="82926"/>
                  </a:cubicBezTo>
                  <a:cubicBezTo>
                    <a:pt x="124663" y="58952"/>
                    <a:pt x="106977" y="40874"/>
                    <a:pt x="82610" y="40481"/>
                  </a:cubicBezTo>
                  <a:cubicBezTo>
                    <a:pt x="58243" y="40088"/>
                    <a:pt x="40165" y="57773"/>
                    <a:pt x="39771" y="81747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4350A83-D20F-41CE-8A69-6EEC75DE51AE}"/>
                </a:ext>
              </a:extLst>
            </p:cNvPr>
            <p:cNvSpPr/>
            <p:nvPr/>
          </p:nvSpPr>
          <p:spPr>
            <a:xfrm>
              <a:off x="6859791" y="1956454"/>
              <a:ext cx="858417" cy="984828"/>
            </a:xfrm>
            <a:custGeom>
              <a:avLst/>
              <a:gdLst>
                <a:gd name="connsiteX0" fmla="*/ 755764 w 858417"/>
                <a:gd name="connsiteY0" fmla="*/ 821711 h 984828"/>
                <a:gd name="connsiteX1" fmla="*/ 755371 w 858417"/>
                <a:gd name="connsiteY1" fmla="*/ 708129 h 984828"/>
                <a:gd name="connsiteX2" fmla="*/ 747118 w 858417"/>
                <a:gd name="connsiteY2" fmla="*/ 691230 h 984828"/>
                <a:gd name="connsiteX3" fmla="*/ 286897 w 858417"/>
                <a:gd name="connsiteY3" fmla="*/ 111532 h 984828"/>
                <a:gd name="connsiteX4" fmla="*/ 267639 w 858417"/>
                <a:gd name="connsiteY4" fmla="*/ 101706 h 984828"/>
                <a:gd name="connsiteX5" fmla="*/ 162704 w 858417"/>
                <a:gd name="connsiteY5" fmla="*/ 101314 h 984828"/>
                <a:gd name="connsiteX6" fmla="*/ 102965 w 858417"/>
                <a:gd name="connsiteY6" fmla="*/ 161052 h 984828"/>
                <a:gd name="connsiteX7" fmla="*/ 4319 w 858417"/>
                <a:gd name="connsiteY7" fmla="*/ 107995 h 984828"/>
                <a:gd name="connsiteX8" fmla="*/ 51088 w 858417"/>
                <a:gd name="connsiteY8" fmla="*/ 6204 h 984828"/>
                <a:gd name="connsiteX9" fmla="*/ 156416 w 858417"/>
                <a:gd name="connsiteY9" fmla="*/ 47863 h 984828"/>
                <a:gd name="connsiteX10" fmla="*/ 179603 w 858417"/>
                <a:gd name="connsiteY10" fmla="*/ 62405 h 984828"/>
                <a:gd name="connsiteX11" fmla="*/ 279822 w 858417"/>
                <a:gd name="connsiteY11" fmla="*/ 62798 h 984828"/>
                <a:gd name="connsiteX12" fmla="*/ 309299 w 858417"/>
                <a:gd name="connsiteY12" fmla="*/ 76947 h 984828"/>
                <a:gd name="connsiteX13" fmla="*/ 785634 w 858417"/>
                <a:gd name="connsiteY13" fmla="*/ 676688 h 984828"/>
                <a:gd name="connsiteX14" fmla="*/ 795066 w 858417"/>
                <a:gd name="connsiteY14" fmla="*/ 703413 h 984828"/>
                <a:gd name="connsiteX15" fmla="*/ 795852 w 858417"/>
                <a:gd name="connsiteY15" fmla="*/ 809527 h 984828"/>
                <a:gd name="connsiteX16" fmla="*/ 806856 w 858417"/>
                <a:gd name="connsiteY16" fmla="*/ 826034 h 984828"/>
                <a:gd name="connsiteX17" fmla="*/ 856377 w 858417"/>
                <a:gd name="connsiteY17" fmla="*/ 920358 h 984828"/>
                <a:gd name="connsiteX18" fmla="*/ 775415 w 858417"/>
                <a:gd name="connsiteY18" fmla="*/ 984812 h 984828"/>
                <a:gd name="connsiteX19" fmla="*/ 696026 w 858417"/>
                <a:gd name="connsiteY19" fmla="*/ 920751 h 984828"/>
                <a:gd name="connsiteX20" fmla="*/ 747118 w 858417"/>
                <a:gd name="connsiteY20" fmla="*/ 825641 h 984828"/>
                <a:gd name="connsiteX21" fmla="*/ 755764 w 858417"/>
                <a:gd name="connsiteY21" fmla="*/ 821711 h 984828"/>
                <a:gd name="connsiteX22" fmla="*/ 39690 w 858417"/>
                <a:gd name="connsiteY22" fmla="*/ 80877 h 984828"/>
                <a:gd name="connsiteX23" fmla="*/ 81350 w 858417"/>
                <a:gd name="connsiteY23" fmla="*/ 124108 h 984828"/>
                <a:gd name="connsiteX24" fmla="*/ 124581 w 858417"/>
                <a:gd name="connsiteY24" fmla="*/ 82056 h 984828"/>
                <a:gd name="connsiteX25" fmla="*/ 82922 w 858417"/>
                <a:gd name="connsiteY25" fmla="*/ 38824 h 984828"/>
                <a:gd name="connsiteX26" fmla="*/ 39690 w 858417"/>
                <a:gd name="connsiteY26" fmla="*/ 80877 h 984828"/>
                <a:gd name="connsiteX27" fmla="*/ 734148 w 858417"/>
                <a:gd name="connsiteY27" fmla="*/ 902672 h 984828"/>
                <a:gd name="connsiteX28" fmla="*/ 776987 w 858417"/>
                <a:gd name="connsiteY28" fmla="*/ 944725 h 984828"/>
                <a:gd name="connsiteX29" fmla="*/ 818254 w 858417"/>
                <a:gd name="connsiteY29" fmla="*/ 901493 h 984828"/>
                <a:gd name="connsiteX30" fmla="*/ 775415 w 858417"/>
                <a:gd name="connsiteY30" fmla="*/ 859834 h 984828"/>
                <a:gd name="connsiteX31" fmla="*/ 734148 w 858417"/>
                <a:gd name="connsiteY31" fmla="*/ 902672 h 9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58417" h="984828">
                  <a:moveTo>
                    <a:pt x="755764" y="821711"/>
                  </a:moveTo>
                  <a:cubicBezTo>
                    <a:pt x="755764" y="783981"/>
                    <a:pt x="756158" y="745859"/>
                    <a:pt x="755371" y="708129"/>
                  </a:cubicBezTo>
                  <a:cubicBezTo>
                    <a:pt x="755371" y="702234"/>
                    <a:pt x="751048" y="695946"/>
                    <a:pt x="747118" y="691230"/>
                  </a:cubicBezTo>
                  <a:cubicBezTo>
                    <a:pt x="593842" y="497866"/>
                    <a:pt x="440566" y="304503"/>
                    <a:pt x="286897" y="111532"/>
                  </a:cubicBezTo>
                  <a:cubicBezTo>
                    <a:pt x="282574" y="106423"/>
                    <a:pt x="274320" y="101706"/>
                    <a:pt x="267639" y="101706"/>
                  </a:cubicBezTo>
                  <a:cubicBezTo>
                    <a:pt x="233054" y="100920"/>
                    <a:pt x="198468" y="101314"/>
                    <a:pt x="162704" y="101314"/>
                  </a:cubicBezTo>
                  <a:cubicBezTo>
                    <a:pt x="152092" y="130790"/>
                    <a:pt x="134800" y="152799"/>
                    <a:pt x="102965" y="161052"/>
                  </a:cubicBezTo>
                  <a:cubicBezTo>
                    <a:pt x="60520" y="171663"/>
                    <a:pt x="17681" y="148868"/>
                    <a:pt x="4319" y="107995"/>
                  </a:cubicBezTo>
                  <a:cubicBezTo>
                    <a:pt x="-9437" y="66335"/>
                    <a:pt x="10607" y="22317"/>
                    <a:pt x="51088" y="6204"/>
                  </a:cubicBezTo>
                  <a:cubicBezTo>
                    <a:pt x="92354" y="-10303"/>
                    <a:pt x="138730" y="6990"/>
                    <a:pt x="156416" y="47863"/>
                  </a:cubicBezTo>
                  <a:cubicBezTo>
                    <a:pt x="161525" y="60047"/>
                    <a:pt x="167813" y="62405"/>
                    <a:pt x="179603" y="62405"/>
                  </a:cubicBezTo>
                  <a:cubicBezTo>
                    <a:pt x="213010" y="61619"/>
                    <a:pt x="246416" y="61226"/>
                    <a:pt x="279822" y="62798"/>
                  </a:cubicBezTo>
                  <a:cubicBezTo>
                    <a:pt x="290041" y="63191"/>
                    <a:pt x="303010" y="69086"/>
                    <a:pt x="309299" y="76947"/>
                  </a:cubicBezTo>
                  <a:cubicBezTo>
                    <a:pt x="468470" y="276205"/>
                    <a:pt x="627248" y="476250"/>
                    <a:pt x="785634" y="676688"/>
                  </a:cubicBezTo>
                  <a:cubicBezTo>
                    <a:pt x="791136" y="683762"/>
                    <a:pt x="794673" y="694374"/>
                    <a:pt x="795066" y="703413"/>
                  </a:cubicBezTo>
                  <a:cubicBezTo>
                    <a:pt x="796245" y="738785"/>
                    <a:pt x="795066" y="774156"/>
                    <a:pt x="795852" y="809527"/>
                  </a:cubicBezTo>
                  <a:cubicBezTo>
                    <a:pt x="795852" y="815423"/>
                    <a:pt x="801354" y="823676"/>
                    <a:pt x="806856" y="826034"/>
                  </a:cubicBezTo>
                  <a:cubicBezTo>
                    <a:pt x="845765" y="844899"/>
                    <a:pt x="865023" y="880663"/>
                    <a:pt x="856377" y="920358"/>
                  </a:cubicBezTo>
                  <a:cubicBezTo>
                    <a:pt x="848516" y="957694"/>
                    <a:pt x="813538" y="985598"/>
                    <a:pt x="775415" y="984812"/>
                  </a:cubicBezTo>
                  <a:cubicBezTo>
                    <a:pt x="737293" y="984026"/>
                    <a:pt x="703100" y="956515"/>
                    <a:pt x="696026" y="920751"/>
                  </a:cubicBezTo>
                  <a:cubicBezTo>
                    <a:pt x="687773" y="878698"/>
                    <a:pt x="707031" y="842934"/>
                    <a:pt x="747118" y="825641"/>
                  </a:cubicBezTo>
                  <a:cubicBezTo>
                    <a:pt x="749476" y="824069"/>
                    <a:pt x="751834" y="823283"/>
                    <a:pt x="755764" y="821711"/>
                  </a:cubicBezTo>
                  <a:close/>
                  <a:moveTo>
                    <a:pt x="39690" y="80877"/>
                  </a:moveTo>
                  <a:cubicBezTo>
                    <a:pt x="39297" y="104458"/>
                    <a:pt x="57769" y="123715"/>
                    <a:pt x="81350" y="124108"/>
                  </a:cubicBezTo>
                  <a:cubicBezTo>
                    <a:pt x="104538" y="124501"/>
                    <a:pt x="123795" y="106030"/>
                    <a:pt x="124581" y="82056"/>
                  </a:cubicBezTo>
                  <a:cubicBezTo>
                    <a:pt x="124974" y="58475"/>
                    <a:pt x="106503" y="39217"/>
                    <a:pt x="82922" y="38824"/>
                  </a:cubicBezTo>
                  <a:cubicBezTo>
                    <a:pt x="59341" y="38431"/>
                    <a:pt x="40083" y="56903"/>
                    <a:pt x="39690" y="80877"/>
                  </a:cubicBezTo>
                  <a:close/>
                  <a:moveTo>
                    <a:pt x="734148" y="902672"/>
                  </a:moveTo>
                  <a:cubicBezTo>
                    <a:pt x="734542" y="926646"/>
                    <a:pt x="753013" y="944725"/>
                    <a:pt x="776987" y="944725"/>
                  </a:cubicBezTo>
                  <a:cubicBezTo>
                    <a:pt x="800568" y="944332"/>
                    <a:pt x="818647" y="925860"/>
                    <a:pt x="818254" y="901493"/>
                  </a:cubicBezTo>
                  <a:cubicBezTo>
                    <a:pt x="817861" y="877519"/>
                    <a:pt x="799782" y="859834"/>
                    <a:pt x="775415" y="859834"/>
                  </a:cubicBezTo>
                  <a:cubicBezTo>
                    <a:pt x="751441" y="859834"/>
                    <a:pt x="734148" y="878305"/>
                    <a:pt x="734148" y="90267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6EDDEE9-D166-45CC-9E50-AE8B903E6054}"/>
                </a:ext>
              </a:extLst>
            </p:cNvPr>
            <p:cNvSpPr/>
            <p:nvPr/>
          </p:nvSpPr>
          <p:spPr>
            <a:xfrm>
              <a:off x="5307768" y="1953037"/>
              <a:ext cx="1080399" cy="349944"/>
            </a:xfrm>
            <a:custGeom>
              <a:avLst/>
              <a:gdLst>
                <a:gd name="connsiteX0" fmla="*/ 560440 w 1080399"/>
                <a:gd name="connsiteY0" fmla="*/ 104338 h 349944"/>
                <a:gd name="connsiteX1" fmla="*/ 560440 w 1080399"/>
                <a:gd name="connsiteY1" fmla="*/ 238356 h 349944"/>
                <a:gd name="connsiteX2" fmla="*/ 560440 w 1080399"/>
                <a:gd name="connsiteY2" fmla="*/ 261937 h 349944"/>
                <a:gd name="connsiteX3" fmla="*/ 532929 w 1080399"/>
                <a:gd name="connsiteY3" fmla="*/ 288662 h 349944"/>
                <a:gd name="connsiteX4" fmla="*/ 411094 w 1080399"/>
                <a:gd name="connsiteY4" fmla="*/ 288662 h 349944"/>
                <a:gd name="connsiteX5" fmla="*/ 177250 w 1080399"/>
                <a:gd name="connsiteY5" fmla="*/ 288269 h 349944"/>
                <a:gd name="connsiteX6" fmla="*/ 155634 w 1080399"/>
                <a:gd name="connsiteY6" fmla="*/ 302024 h 349944"/>
                <a:gd name="connsiteX7" fmla="*/ 61703 w 1080399"/>
                <a:gd name="connsiteY7" fmla="*/ 347614 h 349944"/>
                <a:gd name="connsiteX8" fmla="*/ 0 w 1080399"/>
                <a:gd name="connsiteY8" fmla="*/ 267046 h 349944"/>
                <a:gd name="connsiteX9" fmla="*/ 65241 w 1080399"/>
                <a:gd name="connsiteY9" fmla="*/ 187264 h 349944"/>
                <a:gd name="connsiteX10" fmla="*/ 156813 w 1080399"/>
                <a:gd name="connsiteY10" fmla="*/ 235605 h 349944"/>
                <a:gd name="connsiteX11" fmla="*/ 162315 w 1080399"/>
                <a:gd name="connsiteY11" fmla="*/ 248181 h 349944"/>
                <a:gd name="connsiteX12" fmla="*/ 519173 w 1080399"/>
                <a:gd name="connsiteY12" fmla="*/ 248181 h 349944"/>
                <a:gd name="connsiteX13" fmla="*/ 520353 w 1080399"/>
                <a:gd name="connsiteY13" fmla="*/ 230496 h 349944"/>
                <a:gd name="connsiteX14" fmla="*/ 520353 w 1080399"/>
                <a:gd name="connsiteY14" fmla="*/ 94905 h 349944"/>
                <a:gd name="connsiteX15" fmla="*/ 552187 w 1080399"/>
                <a:gd name="connsiteY15" fmla="*/ 62678 h 349944"/>
                <a:gd name="connsiteX16" fmla="*/ 898041 w 1080399"/>
                <a:gd name="connsiteY16" fmla="*/ 63071 h 349944"/>
                <a:gd name="connsiteX17" fmla="*/ 925552 w 1080399"/>
                <a:gd name="connsiteY17" fmla="*/ 45778 h 349944"/>
                <a:gd name="connsiteX18" fmla="*/ 1019089 w 1080399"/>
                <a:gd name="connsiteY18" fmla="*/ 2546 h 349944"/>
                <a:gd name="connsiteX19" fmla="*/ 1080400 w 1080399"/>
                <a:gd name="connsiteY19" fmla="*/ 81543 h 349944"/>
                <a:gd name="connsiteX20" fmla="*/ 1017910 w 1080399"/>
                <a:gd name="connsiteY20" fmla="*/ 161718 h 349944"/>
                <a:gd name="connsiteX21" fmla="*/ 925945 w 1080399"/>
                <a:gd name="connsiteY21" fmla="*/ 118879 h 349944"/>
                <a:gd name="connsiteX22" fmla="*/ 900006 w 1080399"/>
                <a:gd name="connsiteY22" fmla="*/ 102372 h 349944"/>
                <a:gd name="connsiteX23" fmla="*/ 581663 w 1080399"/>
                <a:gd name="connsiteY23" fmla="*/ 102765 h 349944"/>
                <a:gd name="connsiteX24" fmla="*/ 560440 w 1080399"/>
                <a:gd name="connsiteY24" fmla="*/ 104338 h 349944"/>
                <a:gd name="connsiteX25" fmla="*/ 123407 w 1080399"/>
                <a:gd name="connsiteY25" fmla="*/ 269011 h 349944"/>
                <a:gd name="connsiteX26" fmla="*/ 82140 w 1080399"/>
                <a:gd name="connsiteY26" fmla="*/ 226172 h 349944"/>
                <a:gd name="connsiteX27" fmla="*/ 39695 w 1080399"/>
                <a:gd name="connsiteY27" fmla="*/ 267832 h 349944"/>
                <a:gd name="connsiteX28" fmla="*/ 80961 w 1080399"/>
                <a:gd name="connsiteY28" fmla="*/ 311064 h 349944"/>
                <a:gd name="connsiteX29" fmla="*/ 123407 w 1080399"/>
                <a:gd name="connsiteY29" fmla="*/ 269011 h 349944"/>
                <a:gd name="connsiteX30" fmla="*/ 999046 w 1080399"/>
                <a:gd name="connsiteY30" fmla="*/ 41062 h 349944"/>
                <a:gd name="connsiteX31" fmla="*/ 956600 w 1080399"/>
                <a:gd name="connsiteY31" fmla="*/ 82722 h 349944"/>
                <a:gd name="connsiteX32" fmla="*/ 999046 w 1080399"/>
                <a:gd name="connsiteY32" fmla="*/ 124381 h 349944"/>
                <a:gd name="connsiteX33" fmla="*/ 1041491 w 1080399"/>
                <a:gd name="connsiteY33" fmla="*/ 82722 h 349944"/>
                <a:gd name="connsiteX34" fmla="*/ 999046 w 1080399"/>
                <a:gd name="connsiteY34" fmla="*/ 41062 h 34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80399" h="349944">
                  <a:moveTo>
                    <a:pt x="560440" y="104338"/>
                  </a:moveTo>
                  <a:cubicBezTo>
                    <a:pt x="560440" y="149927"/>
                    <a:pt x="560440" y="193945"/>
                    <a:pt x="560440" y="238356"/>
                  </a:cubicBezTo>
                  <a:cubicBezTo>
                    <a:pt x="560440" y="246216"/>
                    <a:pt x="560833" y="254076"/>
                    <a:pt x="560440" y="261937"/>
                  </a:cubicBezTo>
                  <a:cubicBezTo>
                    <a:pt x="559654" y="282374"/>
                    <a:pt x="553759" y="288662"/>
                    <a:pt x="532929" y="288662"/>
                  </a:cubicBezTo>
                  <a:cubicBezTo>
                    <a:pt x="492448" y="289055"/>
                    <a:pt x="451575" y="288662"/>
                    <a:pt x="411094" y="288662"/>
                  </a:cubicBezTo>
                  <a:cubicBezTo>
                    <a:pt x="333277" y="288662"/>
                    <a:pt x="255067" y="288662"/>
                    <a:pt x="177250" y="288269"/>
                  </a:cubicBezTo>
                  <a:cubicBezTo>
                    <a:pt x="166246" y="288269"/>
                    <a:pt x="160350" y="291020"/>
                    <a:pt x="155634" y="302024"/>
                  </a:cubicBezTo>
                  <a:cubicBezTo>
                    <a:pt x="139127" y="338968"/>
                    <a:pt x="101398" y="356653"/>
                    <a:pt x="61703" y="347614"/>
                  </a:cubicBezTo>
                  <a:cubicBezTo>
                    <a:pt x="24760" y="339361"/>
                    <a:pt x="0" y="306347"/>
                    <a:pt x="0" y="267046"/>
                  </a:cubicBezTo>
                  <a:cubicBezTo>
                    <a:pt x="393" y="227744"/>
                    <a:pt x="26725" y="195124"/>
                    <a:pt x="65241" y="187264"/>
                  </a:cubicBezTo>
                  <a:cubicBezTo>
                    <a:pt x="102970" y="179796"/>
                    <a:pt x="140307" y="199447"/>
                    <a:pt x="156813" y="235605"/>
                  </a:cubicBezTo>
                  <a:cubicBezTo>
                    <a:pt x="158778" y="239928"/>
                    <a:pt x="160350" y="243858"/>
                    <a:pt x="162315" y="248181"/>
                  </a:cubicBezTo>
                  <a:cubicBezTo>
                    <a:pt x="281006" y="248181"/>
                    <a:pt x="399304" y="248181"/>
                    <a:pt x="519173" y="248181"/>
                  </a:cubicBezTo>
                  <a:cubicBezTo>
                    <a:pt x="519567" y="241893"/>
                    <a:pt x="520353" y="236391"/>
                    <a:pt x="520353" y="230496"/>
                  </a:cubicBezTo>
                  <a:cubicBezTo>
                    <a:pt x="520353" y="185299"/>
                    <a:pt x="520353" y="140102"/>
                    <a:pt x="520353" y="94905"/>
                  </a:cubicBezTo>
                  <a:cubicBezTo>
                    <a:pt x="520353" y="67001"/>
                    <a:pt x="524676" y="62678"/>
                    <a:pt x="552187" y="62678"/>
                  </a:cubicBezTo>
                  <a:cubicBezTo>
                    <a:pt x="667340" y="62678"/>
                    <a:pt x="782494" y="62285"/>
                    <a:pt x="898041" y="63071"/>
                  </a:cubicBezTo>
                  <a:cubicBezTo>
                    <a:pt x="912189" y="63071"/>
                    <a:pt x="919656" y="59927"/>
                    <a:pt x="925552" y="45778"/>
                  </a:cubicBezTo>
                  <a:cubicBezTo>
                    <a:pt x="940879" y="10407"/>
                    <a:pt x="980967" y="-6886"/>
                    <a:pt x="1019089" y="2546"/>
                  </a:cubicBezTo>
                  <a:cubicBezTo>
                    <a:pt x="1055247" y="11193"/>
                    <a:pt x="1080400" y="43813"/>
                    <a:pt x="1080400" y="81543"/>
                  </a:cubicBezTo>
                  <a:cubicBezTo>
                    <a:pt x="1080400" y="120058"/>
                    <a:pt x="1054461" y="153464"/>
                    <a:pt x="1017910" y="161718"/>
                  </a:cubicBezTo>
                  <a:cubicBezTo>
                    <a:pt x="979788" y="170364"/>
                    <a:pt x="941665" y="153464"/>
                    <a:pt x="925945" y="118879"/>
                  </a:cubicBezTo>
                  <a:cubicBezTo>
                    <a:pt x="920049" y="105910"/>
                    <a:pt x="913368" y="102372"/>
                    <a:pt x="900006" y="102372"/>
                  </a:cubicBezTo>
                  <a:cubicBezTo>
                    <a:pt x="793891" y="102765"/>
                    <a:pt x="687777" y="102765"/>
                    <a:pt x="581663" y="102765"/>
                  </a:cubicBezTo>
                  <a:cubicBezTo>
                    <a:pt x="575375" y="103158"/>
                    <a:pt x="569086" y="103944"/>
                    <a:pt x="560440" y="104338"/>
                  </a:cubicBezTo>
                  <a:close/>
                  <a:moveTo>
                    <a:pt x="123407" y="269011"/>
                  </a:moveTo>
                  <a:cubicBezTo>
                    <a:pt x="123800" y="244644"/>
                    <a:pt x="106507" y="226565"/>
                    <a:pt x="82140" y="226172"/>
                  </a:cubicBezTo>
                  <a:cubicBezTo>
                    <a:pt x="58166" y="225779"/>
                    <a:pt x="39695" y="243465"/>
                    <a:pt x="39695" y="267832"/>
                  </a:cubicBezTo>
                  <a:cubicBezTo>
                    <a:pt x="39302" y="291806"/>
                    <a:pt x="57380" y="310671"/>
                    <a:pt x="80961" y="311064"/>
                  </a:cubicBezTo>
                  <a:cubicBezTo>
                    <a:pt x="104542" y="311457"/>
                    <a:pt x="123014" y="293378"/>
                    <a:pt x="123407" y="269011"/>
                  </a:cubicBezTo>
                  <a:close/>
                  <a:moveTo>
                    <a:pt x="999046" y="41062"/>
                  </a:moveTo>
                  <a:cubicBezTo>
                    <a:pt x="974679" y="41062"/>
                    <a:pt x="956207" y="59141"/>
                    <a:pt x="956600" y="82722"/>
                  </a:cubicBezTo>
                  <a:cubicBezTo>
                    <a:pt x="956600" y="106303"/>
                    <a:pt x="975071" y="124381"/>
                    <a:pt x="999046" y="124381"/>
                  </a:cubicBezTo>
                  <a:cubicBezTo>
                    <a:pt x="1023413" y="124381"/>
                    <a:pt x="1041491" y="106303"/>
                    <a:pt x="1041491" y="82722"/>
                  </a:cubicBezTo>
                  <a:cubicBezTo>
                    <a:pt x="1041491" y="58748"/>
                    <a:pt x="1023413" y="41062"/>
                    <a:pt x="999046" y="4106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9E637-924B-4EFF-9044-814D2B683EA1}"/>
                </a:ext>
              </a:extLst>
            </p:cNvPr>
            <p:cNvSpPr/>
            <p:nvPr/>
          </p:nvSpPr>
          <p:spPr>
            <a:xfrm>
              <a:off x="4931648" y="3662702"/>
              <a:ext cx="1045832" cy="357009"/>
            </a:xfrm>
            <a:custGeom>
              <a:avLst/>
              <a:gdLst>
                <a:gd name="connsiteX0" fmla="*/ 945207 w 1045832"/>
                <a:gd name="connsiteY0" fmla="*/ 251671 h 357009"/>
                <a:gd name="connsiteX1" fmla="*/ 944421 w 1045832"/>
                <a:gd name="connsiteY1" fmla="*/ 171103 h 357009"/>
                <a:gd name="connsiteX2" fmla="*/ 928700 w 1045832"/>
                <a:gd name="connsiteY2" fmla="*/ 155775 h 357009"/>
                <a:gd name="connsiteX3" fmla="*/ 882717 w 1045832"/>
                <a:gd name="connsiteY3" fmla="*/ 70098 h 357009"/>
                <a:gd name="connsiteX4" fmla="*/ 944421 w 1045832"/>
                <a:gd name="connsiteY4" fmla="*/ 2106 h 357009"/>
                <a:gd name="connsiteX5" fmla="*/ 1034028 w 1045832"/>
                <a:gd name="connsiteY5" fmla="*/ 39050 h 357009"/>
                <a:gd name="connsiteX6" fmla="*/ 984115 w 1045832"/>
                <a:gd name="connsiteY6" fmla="*/ 162063 h 357009"/>
                <a:gd name="connsiteX7" fmla="*/ 984115 w 1045832"/>
                <a:gd name="connsiteY7" fmla="*/ 259138 h 357009"/>
                <a:gd name="connsiteX8" fmla="*/ 951102 w 1045832"/>
                <a:gd name="connsiteY8" fmla="*/ 292545 h 357009"/>
                <a:gd name="connsiteX9" fmla="*/ 182757 w 1045832"/>
                <a:gd name="connsiteY9" fmla="*/ 294117 h 357009"/>
                <a:gd name="connsiteX10" fmla="*/ 154853 w 1045832"/>
                <a:gd name="connsiteY10" fmla="*/ 310623 h 357009"/>
                <a:gd name="connsiteX11" fmla="*/ 61708 w 1045832"/>
                <a:gd name="connsiteY11" fmla="*/ 354641 h 357009"/>
                <a:gd name="connsiteX12" fmla="*/ 4 w 1045832"/>
                <a:gd name="connsiteY12" fmla="*/ 275645 h 357009"/>
                <a:gd name="connsiteX13" fmla="*/ 62494 w 1045832"/>
                <a:gd name="connsiteY13" fmla="*/ 195077 h 357009"/>
                <a:gd name="connsiteX14" fmla="*/ 155638 w 1045832"/>
                <a:gd name="connsiteY14" fmla="*/ 239880 h 357009"/>
                <a:gd name="connsiteX15" fmla="*/ 176468 w 1045832"/>
                <a:gd name="connsiteY15" fmla="*/ 254815 h 357009"/>
                <a:gd name="connsiteX16" fmla="*/ 929093 w 1045832"/>
                <a:gd name="connsiteY16" fmla="*/ 252850 h 357009"/>
                <a:gd name="connsiteX17" fmla="*/ 945207 w 1045832"/>
                <a:gd name="connsiteY17" fmla="*/ 251671 h 357009"/>
                <a:gd name="connsiteX18" fmla="*/ 1006124 w 1045832"/>
                <a:gd name="connsiteY18" fmla="*/ 80709 h 357009"/>
                <a:gd name="connsiteX19" fmla="*/ 963286 w 1045832"/>
                <a:gd name="connsiteY19" fmla="*/ 39050 h 357009"/>
                <a:gd name="connsiteX20" fmla="*/ 922019 w 1045832"/>
                <a:gd name="connsiteY20" fmla="*/ 82281 h 357009"/>
                <a:gd name="connsiteX21" fmla="*/ 964857 w 1045832"/>
                <a:gd name="connsiteY21" fmla="*/ 123941 h 357009"/>
                <a:gd name="connsiteX22" fmla="*/ 1006124 w 1045832"/>
                <a:gd name="connsiteY22" fmla="*/ 80709 h 357009"/>
                <a:gd name="connsiteX23" fmla="*/ 82145 w 1045832"/>
                <a:gd name="connsiteY23" fmla="*/ 316911 h 357009"/>
                <a:gd name="connsiteX24" fmla="*/ 124590 w 1045832"/>
                <a:gd name="connsiteY24" fmla="*/ 275252 h 357009"/>
                <a:gd name="connsiteX25" fmla="*/ 82538 w 1045832"/>
                <a:gd name="connsiteY25" fmla="*/ 233199 h 357009"/>
                <a:gd name="connsiteX26" fmla="*/ 40092 w 1045832"/>
                <a:gd name="connsiteY26" fmla="*/ 274859 h 357009"/>
                <a:gd name="connsiteX27" fmla="*/ 82145 w 1045832"/>
                <a:gd name="connsiteY27" fmla="*/ 316911 h 35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5832" h="357009">
                  <a:moveTo>
                    <a:pt x="945207" y="251671"/>
                  </a:moveTo>
                  <a:cubicBezTo>
                    <a:pt x="945207" y="223374"/>
                    <a:pt x="945993" y="197042"/>
                    <a:pt x="944421" y="171103"/>
                  </a:cubicBezTo>
                  <a:cubicBezTo>
                    <a:pt x="944028" y="165600"/>
                    <a:pt x="935381" y="158919"/>
                    <a:pt x="928700" y="155775"/>
                  </a:cubicBezTo>
                  <a:cubicBezTo>
                    <a:pt x="896080" y="139269"/>
                    <a:pt x="878787" y="107827"/>
                    <a:pt x="882717" y="70098"/>
                  </a:cubicBezTo>
                  <a:cubicBezTo>
                    <a:pt x="886254" y="37477"/>
                    <a:pt x="912194" y="8787"/>
                    <a:pt x="944421" y="2106"/>
                  </a:cubicBezTo>
                  <a:cubicBezTo>
                    <a:pt x="980971" y="-5754"/>
                    <a:pt x="1016343" y="8787"/>
                    <a:pt x="1034028" y="39050"/>
                  </a:cubicBezTo>
                  <a:cubicBezTo>
                    <a:pt x="1061146" y="85032"/>
                    <a:pt x="1040316" y="138089"/>
                    <a:pt x="984115" y="162063"/>
                  </a:cubicBezTo>
                  <a:cubicBezTo>
                    <a:pt x="984115" y="193898"/>
                    <a:pt x="984115" y="226518"/>
                    <a:pt x="984115" y="259138"/>
                  </a:cubicBezTo>
                  <a:cubicBezTo>
                    <a:pt x="984115" y="287042"/>
                    <a:pt x="978613" y="292545"/>
                    <a:pt x="951102" y="292545"/>
                  </a:cubicBezTo>
                  <a:cubicBezTo>
                    <a:pt x="694856" y="293330"/>
                    <a:pt x="439003" y="294117"/>
                    <a:pt x="182757" y="294117"/>
                  </a:cubicBezTo>
                  <a:cubicBezTo>
                    <a:pt x="169001" y="294117"/>
                    <a:pt x="161141" y="296082"/>
                    <a:pt x="154853" y="310623"/>
                  </a:cubicBezTo>
                  <a:cubicBezTo>
                    <a:pt x="139525" y="346388"/>
                    <a:pt x="99830" y="363680"/>
                    <a:pt x="61708" y="354641"/>
                  </a:cubicBezTo>
                  <a:cubicBezTo>
                    <a:pt x="25943" y="345995"/>
                    <a:pt x="4" y="312981"/>
                    <a:pt x="4" y="275645"/>
                  </a:cubicBezTo>
                  <a:cubicBezTo>
                    <a:pt x="-389" y="237522"/>
                    <a:pt x="26336" y="203330"/>
                    <a:pt x="62494" y="195077"/>
                  </a:cubicBezTo>
                  <a:cubicBezTo>
                    <a:pt x="101402" y="186430"/>
                    <a:pt x="139525" y="204116"/>
                    <a:pt x="155638" y="239880"/>
                  </a:cubicBezTo>
                  <a:cubicBezTo>
                    <a:pt x="160355" y="249706"/>
                    <a:pt x="164285" y="254815"/>
                    <a:pt x="176468" y="254815"/>
                  </a:cubicBezTo>
                  <a:cubicBezTo>
                    <a:pt x="427212" y="254029"/>
                    <a:pt x="678349" y="253636"/>
                    <a:pt x="929093" y="252850"/>
                  </a:cubicBezTo>
                  <a:cubicBezTo>
                    <a:pt x="934202" y="252850"/>
                    <a:pt x="938525" y="252457"/>
                    <a:pt x="945207" y="251671"/>
                  </a:cubicBezTo>
                  <a:close/>
                  <a:moveTo>
                    <a:pt x="1006124" y="80709"/>
                  </a:moveTo>
                  <a:cubicBezTo>
                    <a:pt x="1005731" y="56735"/>
                    <a:pt x="987652" y="38656"/>
                    <a:pt x="963286" y="39050"/>
                  </a:cubicBezTo>
                  <a:cubicBezTo>
                    <a:pt x="939311" y="39443"/>
                    <a:pt x="921626" y="57914"/>
                    <a:pt x="922019" y="82281"/>
                  </a:cubicBezTo>
                  <a:cubicBezTo>
                    <a:pt x="922412" y="105862"/>
                    <a:pt x="941277" y="124334"/>
                    <a:pt x="964857" y="123941"/>
                  </a:cubicBezTo>
                  <a:cubicBezTo>
                    <a:pt x="988832" y="123548"/>
                    <a:pt x="1006517" y="105076"/>
                    <a:pt x="1006124" y="80709"/>
                  </a:cubicBezTo>
                  <a:close/>
                  <a:moveTo>
                    <a:pt x="82145" y="316911"/>
                  </a:moveTo>
                  <a:cubicBezTo>
                    <a:pt x="106512" y="316911"/>
                    <a:pt x="124197" y="299619"/>
                    <a:pt x="124590" y="275252"/>
                  </a:cubicBezTo>
                  <a:cubicBezTo>
                    <a:pt x="124983" y="250885"/>
                    <a:pt x="107298" y="233592"/>
                    <a:pt x="82538" y="233199"/>
                  </a:cubicBezTo>
                  <a:cubicBezTo>
                    <a:pt x="57778" y="233199"/>
                    <a:pt x="40485" y="250099"/>
                    <a:pt x="40092" y="274859"/>
                  </a:cubicBezTo>
                  <a:cubicBezTo>
                    <a:pt x="40092" y="299226"/>
                    <a:pt x="57778" y="316911"/>
                    <a:pt x="82145" y="316911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2B8B41C-CBBA-4D93-B257-A944E9D1E2C9}"/>
                </a:ext>
              </a:extLst>
            </p:cNvPr>
            <p:cNvSpPr/>
            <p:nvPr/>
          </p:nvSpPr>
          <p:spPr>
            <a:xfrm>
              <a:off x="4676188" y="2335444"/>
              <a:ext cx="449614" cy="606981"/>
            </a:xfrm>
            <a:custGeom>
              <a:avLst/>
              <a:gdLst>
                <a:gd name="connsiteX0" fmla="*/ 408740 w 449614"/>
                <a:gd name="connsiteY0" fmla="*/ 504818 h 606981"/>
                <a:gd name="connsiteX1" fmla="*/ 408740 w 449614"/>
                <a:gd name="connsiteY1" fmla="*/ 102763 h 606981"/>
                <a:gd name="connsiteX2" fmla="*/ 244853 w 449614"/>
                <a:gd name="connsiteY2" fmla="*/ 103549 h 606981"/>
                <a:gd name="connsiteX3" fmla="*/ 230704 w 449614"/>
                <a:gd name="connsiteY3" fmla="*/ 118090 h 606981"/>
                <a:gd name="connsiteX4" fmla="*/ 152494 w 449614"/>
                <a:gd name="connsiteY4" fmla="*/ 163680 h 606981"/>
                <a:gd name="connsiteX5" fmla="*/ 80572 w 449614"/>
                <a:gd name="connsiteY5" fmla="*/ 111802 h 606981"/>
                <a:gd name="connsiteX6" fmla="*/ 99437 w 449614"/>
                <a:gd name="connsiteY6" fmla="*/ 23373 h 606981"/>
                <a:gd name="connsiteX7" fmla="*/ 230704 w 449614"/>
                <a:gd name="connsiteY7" fmla="*/ 48133 h 606981"/>
                <a:gd name="connsiteX8" fmla="*/ 255464 w 449614"/>
                <a:gd name="connsiteY8" fmla="*/ 63461 h 606981"/>
                <a:gd name="connsiteX9" fmla="*/ 420531 w 449614"/>
                <a:gd name="connsiteY9" fmla="*/ 63068 h 606981"/>
                <a:gd name="connsiteX10" fmla="*/ 449614 w 449614"/>
                <a:gd name="connsiteY10" fmla="*/ 91758 h 606981"/>
                <a:gd name="connsiteX11" fmla="*/ 449614 w 449614"/>
                <a:gd name="connsiteY11" fmla="*/ 515822 h 606981"/>
                <a:gd name="connsiteX12" fmla="*/ 420138 w 449614"/>
                <a:gd name="connsiteY12" fmla="*/ 544512 h 606981"/>
                <a:gd name="connsiteX13" fmla="*/ 178433 w 449614"/>
                <a:gd name="connsiteY13" fmla="*/ 544512 h 606981"/>
                <a:gd name="connsiteX14" fmla="*/ 156424 w 449614"/>
                <a:gd name="connsiteY14" fmla="*/ 558268 h 606981"/>
                <a:gd name="connsiteX15" fmla="*/ 64459 w 449614"/>
                <a:gd name="connsiteY15" fmla="*/ 605037 h 606981"/>
                <a:gd name="connsiteX16" fmla="*/ 4 w 449614"/>
                <a:gd name="connsiteY16" fmla="*/ 524075 h 606981"/>
                <a:gd name="connsiteX17" fmla="*/ 61708 w 449614"/>
                <a:gd name="connsiteY17" fmla="*/ 445079 h 606981"/>
                <a:gd name="connsiteX18" fmla="*/ 157603 w 449614"/>
                <a:gd name="connsiteY18" fmla="*/ 491455 h 606981"/>
                <a:gd name="connsiteX19" fmla="*/ 171359 w 449614"/>
                <a:gd name="connsiteY19" fmla="*/ 504031 h 606981"/>
                <a:gd name="connsiteX20" fmla="*/ 408740 w 449614"/>
                <a:gd name="connsiteY20" fmla="*/ 504818 h 606981"/>
                <a:gd name="connsiteX21" fmla="*/ 82931 w 449614"/>
                <a:gd name="connsiteY21" fmla="*/ 482809 h 606981"/>
                <a:gd name="connsiteX22" fmla="*/ 40485 w 449614"/>
                <a:gd name="connsiteY22" fmla="*/ 524468 h 606981"/>
                <a:gd name="connsiteX23" fmla="*/ 82537 w 449614"/>
                <a:gd name="connsiteY23" fmla="*/ 566914 h 606981"/>
                <a:gd name="connsiteX24" fmla="*/ 124983 w 449614"/>
                <a:gd name="connsiteY24" fmla="*/ 525254 h 606981"/>
                <a:gd name="connsiteX25" fmla="*/ 82931 w 449614"/>
                <a:gd name="connsiteY25" fmla="*/ 482809 h 606981"/>
                <a:gd name="connsiteX26" fmla="*/ 156424 w 449614"/>
                <a:gd name="connsiteY26" fmla="*/ 39880 h 606981"/>
                <a:gd name="connsiteX27" fmla="*/ 115158 w 449614"/>
                <a:gd name="connsiteY27" fmla="*/ 82719 h 606981"/>
                <a:gd name="connsiteX28" fmla="*/ 157997 w 449614"/>
                <a:gd name="connsiteY28" fmla="*/ 123985 h 606981"/>
                <a:gd name="connsiteX29" fmla="*/ 199656 w 449614"/>
                <a:gd name="connsiteY29" fmla="*/ 81147 h 606981"/>
                <a:gd name="connsiteX30" fmla="*/ 156424 w 449614"/>
                <a:gd name="connsiteY30" fmla="*/ 39880 h 60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49614" h="606981">
                  <a:moveTo>
                    <a:pt x="408740" y="504818"/>
                  </a:moveTo>
                  <a:cubicBezTo>
                    <a:pt x="408740" y="369620"/>
                    <a:pt x="408740" y="236781"/>
                    <a:pt x="408740" y="102763"/>
                  </a:cubicBezTo>
                  <a:cubicBezTo>
                    <a:pt x="353325" y="102763"/>
                    <a:pt x="299089" y="102370"/>
                    <a:pt x="244853" y="103549"/>
                  </a:cubicBezTo>
                  <a:cubicBezTo>
                    <a:pt x="240137" y="103549"/>
                    <a:pt x="233848" y="112195"/>
                    <a:pt x="230704" y="118090"/>
                  </a:cubicBezTo>
                  <a:cubicBezTo>
                    <a:pt x="215377" y="147959"/>
                    <a:pt x="185901" y="166038"/>
                    <a:pt x="152494" y="163680"/>
                  </a:cubicBezTo>
                  <a:cubicBezTo>
                    <a:pt x="117909" y="161322"/>
                    <a:pt x="92756" y="144422"/>
                    <a:pt x="80572" y="111802"/>
                  </a:cubicBezTo>
                  <a:cubicBezTo>
                    <a:pt x="68389" y="78789"/>
                    <a:pt x="74284" y="48133"/>
                    <a:pt x="99437" y="23373"/>
                  </a:cubicBezTo>
                  <a:cubicBezTo>
                    <a:pt x="139525" y="-16321"/>
                    <a:pt x="207910" y="-3745"/>
                    <a:pt x="230704" y="48133"/>
                  </a:cubicBezTo>
                  <a:cubicBezTo>
                    <a:pt x="236207" y="60710"/>
                    <a:pt x="242888" y="63461"/>
                    <a:pt x="255464" y="63461"/>
                  </a:cubicBezTo>
                  <a:cubicBezTo>
                    <a:pt x="310487" y="62675"/>
                    <a:pt x="365509" y="63068"/>
                    <a:pt x="420531" y="63068"/>
                  </a:cubicBezTo>
                  <a:cubicBezTo>
                    <a:pt x="443719" y="63068"/>
                    <a:pt x="449614" y="68570"/>
                    <a:pt x="449614" y="91758"/>
                  </a:cubicBezTo>
                  <a:cubicBezTo>
                    <a:pt x="449614" y="233244"/>
                    <a:pt x="449614" y="374729"/>
                    <a:pt x="449614" y="515822"/>
                  </a:cubicBezTo>
                  <a:cubicBezTo>
                    <a:pt x="449614" y="539010"/>
                    <a:pt x="443719" y="544512"/>
                    <a:pt x="420138" y="544512"/>
                  </a:cubicBezTo>
                  <a:cubicBezTo>
                    <a:pt x="339570" y="544512"/>
                    <a:pt x="259002" y="544905"/>
                    <a:pt x="178433" y="544512"/>
                  </a:cubicBezTo>
                  <a:cubicBezTo>
                    <a:pt x="167429" y="544512"/>
                    <a:pt x="161534" y="547263"/>
                    <a:pt x="156424" y="558268"/>
                  </a:cubicBezTo>
                  <a:cubicBezTo>
                    <a:pt x="140311" y="594818"/>
                    <a:pt x="102974" y="613290"/>
                    <a:pt x="64459" y="605037"/>
                  </a:cubicBezTo>
                  <a:cubicBezTo>
                    <a:pt x="26729" y="597176"/>
                    <a:pt x="-389" y="562984"/>
                    <a:pt x="4" y="524075"/>
                  </a:cubicBezTo>
                  <a:cubicBezTo>
                    <a:pt x="4" y="486739"/>
                    <a:pt x="26336" y="452939"/>
                    <a:pt x="61708" y="445079"/>
                  </a:cubicBezTo>
                  <a:cubicBezTo>
                    <a:pt x="102581" y="435647"/>
                    <a:pt x="139918" y="454118"/>
                    <a:pt x="157603" y="491455"/>
                  </a:cubicBezTo>
                  <a:cubicBezTo>
                    <a:pt x="159962" y="496564"/>
                    <a:pt x="166643" y="504031"/>
                    <a:pt x="171359" y="504031"/>
                  </a:cubicBezTo>
                  <a:cubicBezTo>
                    <a:pt x="249962" y="505210"/>
                    <a:pt x="328565" y="504818"/>
                    <a:pt x="408740" y="504818"/>
                  </a:cubicBezTo>
                  <a:close/>
                  <a:moveTo>
                    <a:pt x="82931" y="482809"/>
                  </a:moveTo>
                  <a:cubicBezTo>
                    <a:pt x="58564" y="482809"/>
                    <a:pt x="40485" y="500101"/>
                    <a:pt x="40485" y="524468"/>
                  </a:cubicBezTo>
                  <a:cubicBezTo>
                    <a:pt x="40485" y="548835"/>
                    <a:pt x="58171" y="566914"/>
                    <a:pt x="82537" y="566914"/>
                  </a:cubicBezTo>
                  <a:cubicBezTo>
                    <a:pt x="106511" y="566914"/>
                    <a:pt x="124983" y="548835"/>
                    <a:pt x="124983" y="525254"/>
                  </a:cubicBezTo>
                  <a:cubicBezTo>
                    <a:pt x="124983" y="501280"/>
                    <a:pt x="107298" y="483202"/>
                    <a:pt x="82931" y="482809"/>
                  </a:cubicBezTo>
                  <a:close/>
                  <a:moveTo>
                    <a:pt x="156424" y="39880"/>
                  </a:moveTo>
                  <a:cubicBezTo>
                    <a:pt x="132057" y="40273"/>
                    <a:pt x="114765" y="58352"/>
                    <a:pt x="115158" y="82719"/>
                  </a:cubicBezTo>
                  <a:cubicBezTo>
                    <a:pt x="115551" y="107086"/>
                    <a:pt x="133630" y="124378"/>
                    <a:pt x="157997" y="123985"/>
                  </a:cubicBezTo>
                  <a:cubicBezTo>
                    <a:pt x="181970" y="123592"/>
                    <a:pt x="200049" y="105514"/>
                    <a:pt x="199656" y="81147"/>
                  </a:cubicBezTo>
                  <a:cubicBezTo>
                    <a:pt x="198870" y="57566"/>
                    <a:pt x="180398" y="39880"/>
                    <a:pt x="156424" y="39880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50B2E84-DA49-4DE6-9547-3DCCD46A6512}"/>
                </a:ext>
              </a:extLst>
            </p:cNvPr>
            <p:cNvSpPr/>
            <p:nvPr/>
          </p:nvSpPr>
          <p:spPr>
            <a:xfrm>
              <a:off x="5279074" y="1700703"/>
              <a:ext cx="1080631" cy="353922"/>
            </a:xfrm>
            <a:custGeom>
              <a:avLst/>
              <a:gdLst>
                <a:gd name="connsiteX0" fmla="*/ 917696 w 1080631"/>
                <a:gd name="connsiteY0" fmla="*/ 62303 h 353922"/>
                <a:gd name="connsiteX1" fmla="*/ 1025775 w 1080631"/>
                <a:gd name="connsiteY1" fmla="*/ 4923 h 353922"/>
                <a:gd name="connsiteX2" fmla="*/ 1080404 w 1080631"/>
                <a:gd name="connsiteY2" fmla="*/ 86670 h 353922"/>
                <a:gd name="connsiteX3" fmla="*/ 1015163 w 1080631"/>
                <a:gd name="connsiteY3" fmla="*/ 162915 h 353922"/>
                <a:gd name="connsiteX4" fmla="*/ 925556 w 1080631"/>
                <a:gd name="connsiteY4" fmla="*/ 118111 h 353922"/>
                <a:gd name="connsiteX5" fmla="*/ 899617 w 1080631"/>
                <a:gd name="connsiteY5" fmla="*/ 101605 h 353922"/>
                <a:gd name="connsiteX6" fmla="*/ 675598 w 1080631"/>
                <a:gd name="connsiteY6" fmla="*/ 102391 h 353922"/>
                <a:gd name="connsiteX7" fmla="*/ 638655 w 1080631"/>
                <a:gd name="connsiteY7" fmla="*/ 111430 h 353922"/>
                <a:gd name="connsiteX8" fmla="*/ 315203 w 1080631"/>
                <a:gd name="connsiteY8" fmla="*/ 279641 h 353922"/>
                <a:gd name="connsiteX9" fmla="*/ 268827 w 1080631"/>
                <a:gd name="connsiteY9" fmla="*/ 290645 h 353922"/>
                <a:gd name="connsiteX10" fmla="*/ 176468 w 1080631"/>
                <a:gd name="connsiteY10" fmla="*/ 291038 h 353922"/>
                <a:gd name="connsiteX11" fmla="*/ 156424 w 1080631"/>
                <a:gd name="connsiteY11" fmla="*/ 304401 h 353922"/>
                <a:gd name="connsiteX12" fmla="*/ 63280 w 1080631"/>
                <a:gd name="connsiteY12" fmla="*/ 351956 h 353922"/>
                <a:gd name="connsiteX13" fmla="*/ 4 w 1080631"/>
                <a:gd name="connsiteY13" fmla="*/ 272567 h 353922"/>
                <a:gd name="connsiteX14" fmla="*/ 62494 w 1080631"/>
                <a:gd name="connsiteY14" fmla="*/ 192391 h 353922"/>
                <a:gd name="connsiteX15" fmla="*/ 156424 w 1080631"/>
                <a:gd name="connsiteY15" fmla="*/ 238767 h 353922"/>
                <a:gd name="connsiteX16" fmla="*/ 176468 w 1080631"/>
                <a:gd name="connsiteY16" fmla="*/ 252130 h 353922"/>
                <a:gd name="connsiteX17" fmla="*/ 272757 w 1080631"/>
                <a:gd name="connsiteY17" fmla="*/ 251344 h 353922"/>
                <a:gd name="connsiteX18" fmla="*/ 298696 w 1080631"/>
                <a:gd name="connsiteY18" fmla="*/ 243876 h 353922"/>
                <a:gd name="connsiteX19" fmla="*/ 629222 w 1080631"/>
                <a:gd name="connsiteY19" fmla="*/ 71736 h 353922"/>
                <a:gd name="connsiteX20" fmla="*/ 666166 w 1080631"/>
                <a:gd name="connsiteY20" fmla="*/ 62696 h 353922"/>
                <a:gd name="connsiteX21" fmla="*/ 917696 w 1080631"/>
                <a:gd name="connsiteY21" fmla="*/ 62303 h 353922"/>
                <a:gd name="connsiteX22" fmla="*/ 1040316 w 1080631"/>
                <a:gd name="connsiteY22" fmla="*/ 81168 h 353922"/>
                <a:gd name="connsiteX23" fmla="*/ 997085 w 1080631"/>
                <a:gd name="connsiteY23" fmla="*/ 39901 h 353922"/>
                <a:gd name="connsiteX24" fmla="*/ 955818 w 1080631"/>
                <a:gd name="connsiteY24" fmla="*/ 83526 h 353922"/>
                <a:gd name="connsiteX25" fmla="*/ 999050 w 1080631"/>
                <a:gd name="connsiteY25" fmla="*/ 124793 h 353922"/>
                <a:gd name="connsiteX26" fmla="*/ 1040316 w 1080631"/>
                <a:gd name="connsiteY26" fmla="*/ 81168 h 353922"/>
                <a:gd name="connsiteX27" fmla="*/ 123018 w 1080631"/>
                <a:gd name="connsiteY27" fmla="*/ 272174 h 353922"/>
                <a:gd name="connsiteX28" fmla="*/ 80965 w 1080631"/>
                <a:gd name="connsiteY28" fmla="*/ 230514 h 353922"/>
                <a:gd name="connsiteX29" fmla="*/ 38913 w 1080631"/>
                <a:gd name="connsiteY29" fmla="*/ 272174 h 353922"/>
                <a:gd name="connsiteX30" fmla="*/ 80965 w 1080631"/>
                <a:gd name="connsiteY30" fmla="*/ 314226 h 353922"/>
                <a:gd name="connsiteX31" fmla="*/ 123018 w 1080631"/>
                <a:gd name="connsiteY31" fmla="*/ 272174 h 35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80631" h="353922">
                  <a:moveTo>
                    <a:pt x="917696" y="62303"/>
                  </a:moveTo>
                  <a:cubicBezTo>
                    <a:pt x="939704" y="10425"/>
                    <a:pt x="980185" y="-10405"/>
                    <a:pt x="1025775" y="4923"/>
                  </a:cubicBezTo>
                  <a:cubicBezTo>
                    <a:pt x="1060753" y="16713"/>
                    <a:pt x="1083155" y="50513"/>
                    <a:pt x="1080404" y="86670"/>
                  </a:cubicBezTo>
                  <a:cubicBezTo>
                    <a:pt x="1077653" y="125579"/>
                    <a:pt x="1052107" y="155055"/>
                    <a:pt x="1015163" y="162915"/>
                  </a:cubicBezTo>
                  <a:cubicBezTo>
                    <a:pt x="979399" y="170382"/>
                    <a:pt x="940098" y="152304"/>
                    <a:pt x="925556" y="118111"/>
                  </a:cubicBezTo>
                  <a:cubicBezTo>
                    <a:pt x="919661" y="104356"/>
                    <a:pt x="912586" y="101605"/>
                    <a:pt x="899617" y="101605"/>
                  </a:cubicBezTo>
                  <a:cubicBezTo>
                    <a:pt x="824944" y="101998"/>
                    <a:pt x="750271" y="101605"/>
                    <a:pt x="675598" y="102391"/>
                  </a:cubicBezTo>
                  <a:cubicBezTo>
                    <a:pt x="663022" y="102391"/>
                    <a:pt x="649659" y="105535"/>
                    <a:pt x="638655" y="111430"/>
                  </a:cubicBezTo>
                  <a:cubicBezTo>
                    <a:pt x="530575" y="167238"/>
                    <a:pt x="423282" y="224226"/>
                    <a:pt x="315203" y="279641"/>
                  </a:cubicBezTo>
                  <a:cubicBezTo>
                    <a:pt x="301447" y="286715"/>
                    <a:pt x="284547" y="289859"/>
                    <a:pt x="268827" y="290645"/>
                  </a:cubicBezTo>
                  <a:cubicBezTo>
                    <a:pt x="238172" y="292217"/>
                    <a:pt x="207123" y="291431"/>
                    <a:pt x="176468" y="291038"/>
                  </a:cubicBezTo>
                  <a:cubicBezTo>
                    <a:pt x="165464" y="290645"/>
                    <a:pt x="160748" y="294182"/>
                    <a:pt x="156424" y="304401"/>
                  </a:cubicBezTo>
                  <a:cubicBezTo>
                    <a:pt x="139918" y="342130"/>
                    <a:pt x="102974" y="360209"/>
                    <a:pt x="63280" y="351956"/>
                  </a:cubicBezTo>
                  <a:cubicBezTo>
                    <a:pt x="26729" y="344488"/>
                    <a:pt x="4" y="310689"/>
                    <a:pt x="4" y="272567"/>
                  </a:cubicBezTo>
                  <a:cubicBezTo>
                    <a:pt x="-389" y="234051"/>
                    <a:pt x="26336" y="200252"/>
                    <a:pt x="62494" y="192391"/>
                  </a:cubicBezTo>
                  <a:cubicBezTo>
                    <a:pt x="102188" y="183745"/>
                    <a:pt x="139918" y="201824"/>
                    <a:pt x="156424" y="238767"/>
                  </a:cubicBezTo>
                  <a:cubicBezTo>
                    <a:pt x="160748" y="248593"/>
                    <a:pt x="165464" y="252130"/>
                    <a:pt x="176468" y="252130"/>
                  </a:cubicBezTo>
                  <a:cubicBezTo>
                    <a:pt x="208695" y="251344"/>
                    <a:pt x="240530" y="252523"/>
                    <a:pt x="272757" y="251344"/>
                  </a:cubicBezTo>
                  <a:cubicBezTo>
                    <a:pt x="281403" y="250951"/>
                    <a:pt x="290836" y="248200"/>
                    <a:pt x="298696" y="243876"/>
                  </a:cubicBezTo>
                  <a:cubicBezTo>
                    <a:pt x="408740" y="186496"/>
                    <a:pt x="518785" y="128723"/>
                    <a:pt x="629222" y="71736"/>
                  </a:cubicBezTo>
                  <a:cubicBezTo>
                    <a:pt x="640226" y="65840"/>
                    <a:pt x="653982" y="62696"/>
                    <a:pt x="666166" y="62696"/>
                  </a:cubicBezTo>
                  <a:cubicBezTo>
                    <a:pt x="749092" y="61910"/>
                    <a:pt x="832804" y="62303"/>
                    <a:pt x="917696" y="62303"/>
                  </a:cubicBezTo>
                  <a:close/>
                  <a:moveTo>
                    <a:pt x="1040316" y="81168"/>
                  </a:moveTo>
                  <a:cubicBezTo>
                    <a:pt x="1039923" y="57194"/>
                    <a:pt x="1021059" y="39115"/>
                    <a:pt x="997085" y="39901"/>
                  </a:cubicBezTo>
                  <a:cubicBezTo>
                    <a:pt x="973504" y="40687"/>
                    <a:pt x="955425" y="59552"/>
                    <a:pt x="955818" y="83526"/>
                  </a:cubicBezTo>
                  <a:cubicBezTo>
                    <a:pt x="956211" y="107107"/>
                    <a:pt x="975076" y="125186"/>
                    <a:pt x="999050" y="124793"/>
                  </a:cubicBezTo>
                  <a:cubicBezTo>
                    <a:pt x="1023417" y="124007"/>
                    <a:pt x="1040709" y="105928"/>
                    <a:pt x="1040316" y="81168"/>
                  </a:cubicBezTo>
                  <a:close/>
                  <a:moveTo>
                    <a:pt x="123018" y="272174"/>
                  </a:moveTo>
                  <a:cubicBezTo>
                    <a:pt x="123018" y="247807"/>
                    <a:pt x="106118" y="230514"/>
                    <a:pt x="80965" y="230514"/>
                  </a:cubicBezTo>
                  <a:cubicBezTo>
                    <a:pt x="56205" y="230514"/>
                    <a:pt x="38913" y="247414"/>
                    <a:pt x="38913" y="272174"/>
                  </a:cubicBezTo>
                  <a:cubicBezTo>
                    <a:pt x="38913" y="296540"/>
                    <a:pt x="56205" y="313833"/>
                    <a:pt x="80965" y="314226"/>
                  </a:cubicBezTo>
                  <a:cubicBezTo>
                    <a:pt x="105332" y="314226"/>
                    <a:pt x="123018" y="296540"/>
                    <a:pt x="123018" y="272174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50D2F8E-E118-4757-BF13-3FFE775448A8}"/>
                </a:ext>
              </a:extLst>
            </p:cNvPr>
            <p:cNvSpPr/>
            <p:nvPr/>
          </p:nvSpPr>
          <p:spPr>
            <a:xfrm>
              <a:off x="5782799" y="4201835"/>
              <a:ext cx="671343" cy="857412"/>
            </a:xfrm>
            <a:custGeom>
              <a:avLst/>
              <a:gdLst>
                <a:gd name="connsiteX0" fmla="*/ 208817 w 671343"/>
                <a:gd name="connsiteY0" fmla="*/ 101624 h 857412"/>
                <a:gd name="connsiteX1" fmla="*/ 198991 w 671343"/>
                <a:gd name="connsiteY1" fmla="*/ 101624 h 857412"/>
                <a:gd name="connsiteX2" fmla="*/ 148685 w 671343"/>
                <a:gd name="connsiteY2" fmla="*/ 127170 h 857412"/>
                <a:gd name="connsiteX3" fmla="*/ 56327 w 671343"/>
                <a:gd name="connsiteY3" fmla="*/ 159790 h 857412"/>
                <a:gd name="connsiteX4" fmla="*/ 125 w 671343"/>
                <a:gd name="connsiteY4" fmla="*/ 75292 h 857412"/>
                <a:gd name="connsiteX5" fmla="*/ 63401 w 671343"/>
                <a:gd name="connsiteY5" fmla="*/ 1798 h 857412"/>
                <a:gd name="connsiteX6" fmla="*/ 153794 w 671343"/>
                <a:gd name="connsiteY6" fmla="*/ 44243 h 857412"/>
                <a:gd name="connsiteX7" fmla="*/ 183271 w 671343"/>
                <a:gd name="connsiteY7" fmla="*/ 61536 h 857412"/>
                <a:gd name="connsiteX8" fmla="*/ 257944 w 671343"/>
                <a:gd name="connsiteY8" fmla="*/ 61143 h 857412"/>
                <a:gd name="connsiteX9" fmla="*/ 295673 w 671343"/>
                <a:gd name="connsiteY9" fmla="*/ 84724 h 857412"/>
                <a:gd name="connsiteX10" fmla="*/ 567247 w 671343"/>
                <a:gd name="connsiteY10" fmla="*/ 673854 h 857412"/>
                <a:gd name="connsiteX11" fmla="*/ 595544 w 671343"/>
                <a:gd name="connsiteY11" fmla="*/ 693898 h 857412"/>
                <a:gd name="connsiteX12" fmla="*/ 670610 w 671343"/>
                <a:gd name="connsiteY12" fmla="*/ 766606 h 857412"/>
                <a:gd name="connsiteX13" fmla="*/ 618339 w 671343"/>
                <a:gd name="connsiteY13" fmla="*/ 851890 h 857412"/>
                <a:gd name="connsiteX14" fmla="*/ 521264 w 671343"/>
                <a:gd name="connsiteY14" fmla="*/ 821235 h 857412"/>
                <a:gd name="connsiteX15" fmla="*/ 529124 w 671343"/>
                <a:gd name="connsiteY15" fmla="*/ 720230 h 857412"/>
                <a:gd name="connsiteX16" fmla="*/ 533447 w 671343"/>
                <a:gd name="connsiteY16" fmla="*/ 693505 h 857412"/>
                <a:gd name="connsiteX17" fmla="*/ 267376 w 671343"/>
                <a:gd name="connsiteY17" fmla="*/ 116951 h 857412"/>
                <a:gd name="connsiteX18" fmla="*/ 242223 w 671343"/>
                <a:gd name="connsiteY18" fmla="*/ 100838 h 857412"/>
                <a:gd name="connsiteX19" fmla="*/ 208817 w 671343"/>
                <a:gd name="connsiteY19" fmla="*/ 101624 h 857412"/>
                <a:gd name="connsiteX20" fmla="*/ 546810 w 671343"/>
                <a:gd name="connsiteY20" fmla="*/ 774073 h 857412"/>
                <a:gd name="connsiteX21" fmla="*/ 587291 w 671343"/>
                <a:gd name="connsiteY21" fmla="*/ 818484 h 857412"/>
                <a:gd name="connsiteX22" fmla="*/ 631308 w 671343"/>
                <a:gd name="connsiteY22" fmla="*/ 777610 h 857412"/>
                <a:gd name="connsiteX23" fmla="*/ 590828 w 671343"/>
                <a:gd name="connsiteY23" fmla="*/ 732806 h 857412"/>
                <a:gd name="connsiteX24" fmla="*/ 546810 w 671343"/>
                <a:gd name="connsiteY24" fmla="*/ 774073 h 857412"/>
                <a:gd name="connsiteX25" fmla="*/ 82266 w 671343"/>
                <a:gd name="connsiteY25" fmla="*/ 123632 h 857412"/>
                <a:gd name="connsiteX26" fmla="*/ 123532 w 671343"/>
                <a:gd name="connsiteY26" fmla="*/ 81187 h 857412"/>
                <a:gd name="connsiteX27" fmla="*/ 81087 w 671343"/>
                <a:gd name="connsiteY27" fmla="*/ 39920 h 857412"/>
                <a:gd name="connsiteX28" fmla="*/ 39820 w 671343"/>
                <a:gd name="connsiteY28" fmla="*/ 82366 h 857412"/>
                <a:gd name="connsiteX29" fmla="*/ 82266 w 671343"/>
                <a:gd name="connsiteY29" fmla="*/ 123632 h 857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71343" h="857412">
                  <a:moveTo>
                    <a:pt x="208817" y="101624"/>
                  </a:moveTo>
                  <a:cubicBezTo>
                    <a:pt x="205673" y="101624"/>
                    <a:pt x="202135" y="102017"/>
                    <a:pt x="198991" y="101624"/>
                  </a:cubicBezTo>
                  <a:cubicBezTo>
                    <a:pt x="176589" y="98872"/>
                    <a:pt x="160476" y="102410"/>
                    <a:pt x="148685" y="127170"/>
                  </a:cubicBezTo>
                  <a:cubicBezTo>
                    <a:pt x="133358" y="159397"/>
                    <a:pt x="91305" y="171187"/>
                    <a:pt x="56327" y="159790"/>
                  </a:cubicBezTo>
                  <a:cubicBezTo>
                    <a:pt x="19383" y="147606"/>
                    <a:pt x="-1840" y="116165"/>
                    <a:pt x="125" y="75292"/>
                  </a:cubicBezTo>
                  <a:cubicBezTo>
                    <a:pt x="2091" y="39920"/>
                    <a:pt x="28816" y="8872"/>
                    <a:pt x="63401" y="1798"/>
                  </a:cubicBezTo>
                  <a:cubicBezTo>
                    <a:pt x="101130" y="-5670"/>
                    <a:pt x="138860" y="10444"/>
                    <a:pt x="153794" y="44243"/>
                  </a:cubicBezTo>
                  <a:cubicBezTo>
                    <a:pt x="160476" y="59178"/>
                    <a:pt x="169122" y="62322"/>
                    <a:pt x="183271" y="61536"/>
                  </a:cubicBezTo>
                  <a:cubicBezTo>
                    <a:pt x="208031" y="60750"/>
                    <a:pt x="233184" y="62322"/>
                    <a:pt x="257944" y="61143"/>
                  </a:cubicBezTo>
                  <a:cubicBezTo>
                    <a:pt x="276808" y="60357"/>
                    <a:pt x="287420" y="67038"/>
                    <a:pt x="295673" y="84724"/>
                  </a:cubicBezTo>
                  <a:cubicBezTo>
                    <a:pt x="385674" y="281232"/>
                    <a:pt x="476853" y="477346"/>
                    <a:pt x="567247" y="673854"/>
                  </a:cubicBezTo>
                  <a:cubicBezTo>
                    <a:pt x="573142" y="686431"/>
                    <a:pt x="579037" y="693505"/>
                    <a:pt x="595544" y="693898"/>
                  </a:cubicBezTo>
                  <a:cubicBezTo>
                    <a:pt x="635239" y="695077"/>
                    <a:pt x="664715" y="725732"/>
                    <a:pt x="670610" y="766606"/>
                  </a:cubicBezTo>
                  <a:cubicBezTo>
                    <a:pt x="675719" y="802763"/>
                    <a:pt x="653710" y="838528"/>
                    <a:pt x="618339" y="851890"/>
                  </a:cubicBezTo>
                  <a:cubicBezTo>
                    <a:pt x="582181" y="865646"/>
                    <a:pt x="542880" y="853069"/>
                    <a:pt x="521264" y="821235"/>
                  </a:cubicBezTo>
                  <a:cubicBezTo>
                    <a:pt x="499648" y="789401"/>
                    <a:pt x="502399" y="747348"/>
                    <a:pt x="529124" y="720230"/>
                  </a:cubicBezTo>
                  <a:cubicBezTo>
                    <a:pt x="538164" y="711191"/>
                    <a:pt x="538950" y="704902"/>
                    <a:pt x="533447" y="693505"/>
                  </a:cubicBezTo>
                  <a:cubicBezTo>
                    <a:pt x="444233" y="501320"/>
                    <a:pt x="355805" y="309136"/>
                    <a:pt x="267376" y="116951"/>
                  </a:cubicBezTo>
                  <a:cubicBezTo>
                    <a:pt x="261874" y="105161"/>
                    <a:pt x="255978" y="99266"/>
                    <a:pt x="242223" y="100838"/>
                  </a:cubicBezTo>
                  <a:cubicBezTo>
                    <a:pt x="231219" y="102410"/>
                    <a:pt x="219821" y="101624"/>
                    <a:pt x="208817" y="101624"/>
                  </a:cubicBezTo>
                  <a:close/>
                  <a:moveTo>
                    <a:pt x="546810" y="774073"/>
                  </a:moveTo>
                  <a:cubicBezTo>
                    <a:pt x="546024" y="797654"/>
                    <a:pt x="564496" y="817698"/>
                    <a:pt x="587291" y="818484"/>
                  </a:cubicBezTo>
                  <a:cubicBezTo>
                    <a:pt x="610085" y="819270"/>
                    <a:pt x="630915" y="800405"/>
                    <a:pt x="631308" y="777610"/>
                  </a:cubicBezTo>
                  <a:cubicBezTo>
                    <a:pt x="632094" y="754422"/>
                    <a:pt x="613230" y="733593"/>
                    <a:pt x="590828" y="732806"/>
                  </a:cubicBezTo>
                  <a:cubicBezTo>
                    <a:pt x="567640" y="732021"/>
                    <a:pt x="547203" y="751278"/>
                    <a:pt x="546810" y="774073"/>
                  </a:cubicBezTo>
                  <a:close/>
                  <a:moveTo>
                    <a:pt x="82266" y="123632"/>
                  </a:moveTo>
                  <a:cubicBezTo>
                    <a:pt x="106633" y="123632"/>
                    <a:pt x="123532" y="105947"/>
                    <a:pt x="123532" y="81187"/>
                  </a:cubicBezTo>
                  <a:cubicBezTo>
                    <a:pt x="123532" y="56427"/>
                    <a:pt x="105847" y="39920"/>
                    <a:pt x="81087" y="39920"/>
                  </a:cubicBezTo>
                  <a:cubicBezTo>
                    <a:pt x="56720" y="40313"/>
                    <a:pt x="39427" y="57606"/>
                    <a:pt x="39820" y="82366"/>
                  </a:cubicBezTo>
                  <a:cubicBezTo>
                    <a:pt x="39820" y="106733"/>
                    <a:pt x="57506" y="124026"/>
                    <a:pt x="82266" y="12363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75C5B31-F535-43BA-AA3A-1929747BC813}"/>
                </a:ext>
              </a:extLst>
            </p:cNvPr>
            <p:cNvSpPr/>
            <p:nvPr/>
          </p:nvSpPr>
          <p:spPr>
            <a:xfrm>
              <a:off x="7490573" y="3346068"/>
              <a:ext cx="545938" cy="798931"/>
            </a:xfrm>
            <a:custGeom>
              <a:avLst/>
              <a:gdLst>
                <a:gd name="connsiteX0" fmla="*/ 444112 w 545938"/>
                <a:gd name="connsiteY0" fmla="*/ 309701 h 798931"/>
                <a:gd name="connsiteX1" fmla="*/ 444505 w 545938"/>
                <a:gd name="connsiteY1" fmla="*/ 178041 h 798931"/>
                <a:gd name="connsiteX2" fmla="*/ 430356 w 545938"/>
                <a:gd name="connsiteY2" fmla="*/ 156032 h 798931"/>
                <a:gd name="connsiteX3" fmla="*/ 383980 w 545938"/>
                <a:gd name="connsiteY3" fmla="*/ 62101 h 798931"/>
                <a:gd name="connsiteX4" fmla="*/ 462190 w 545938"/>
                <a:gd name="connsiteY4" fmla="*/ 4 h 798931"/>
                <a:gd name="connsiteX5" fmla="*/ 543938 w 545938"/>
                <a:gd name="connsiteY5" fmla="*/ 62887 h 798931"/>
                <a:gd name="connsiteX6" fmla="*/ 498348 w 545938"/>
                <a:gd name="connsiteY6" fmla="*/ 155639 h 798931"/>
                <a:gd name="connsiteX7" fmla="*/ 484199 w 545938"/>
                <a:gd name="connsiteY7" fmla="*/ 179220 h 798931"/>
                <a:gd name="connsiteX8" fmla="*/ 483806 w 545938"/>
                <a:gd name="connsiteY8" fmla="*/ 448042 h 798931"/>
                <a:gd name="connsiteX9" fmla="*/ 472409 w 545938"/>
                <a:gd name="connsiteY9" fmla="*/ 484200 h 798931"/>
                <a:gd name="connsiteX10" fmla="*/ 312452 w 545938"/>
                <a:gd name="connsiteY10" fmla="*/ 717258 h 798931"/>
                <a:gd name="connsiteX11" fmla="*/ 277080 w 545938"/>
                <a:gd name="connsiteY11" fmla="*/ 736123 h 798931"/>
                <a:gd name="connsiteX12" fmla="*/ 178826 w 545938"/>
                <a:gd name="connsiteY12" fmla="*/ 735730 h 798931"/>
                <a:gd name="connsiteX13" fmla="*/ 156818 w 545938"/>
                <a:gd name="connsiteY13" fmla="*/ 749092 h 798931"/>
                <a:gd name="connsiteX14" fmla="*/ 65638 w 545938"/>
                <a:gd name="connsiteY14" fmla="*/ 797040 h 798931"/>
                <a:gd name="connsiteX15" fmla="*/ 4 w 545938"/>
                <a:gd name="connsiteY15" fmla="*/ 717258 h 798931"/>
                <a:gd name="connsiteX16" fmla="*/ 64459 w 545938"/>
                <a:gd name="connsiteY16" fmla="*/ 637083 h 798931"/>
                <a:gd name="connsiteX17" fmla="*/ 157211 w 545938"/>
                <a:gd name="connsiteY17" fmla="*/ 684637 h 798931"/>
                <a:gd name="connsiteX18" fmla="*/ 175682 w 545938"/>
                <a:gd name="connsiteY18" fmla="*/ 696821 h 798931"/>
                <a:gd name="connsiteX19" fmla="*/ 266076 w 545938"/>
                <a:gd name="connsiteY19" fmla="*/ 696035 h 798931"/>
                <a:gd name="connsiteX20" fmla="*/ 284941 w 545938"/>
                <a:gd name="connsiteY20" fmla="*/ 686210 h 798931"/>
                <a:gd name="connsiteX21" fmla="*/ 437824 w 545938"/>
                <a:gd name="connsiteY21" fmla="*/ 465335 h 798931"/>
                <a:gd name="connsiteX22" fmla="*/ 443719 w 545938"/>
                <a:gd name="connsiteY22" fmla="*/ 441361 h 798931"/>
                <a:gd name="connsiteX23" fmla="*/ 444112 w 545938"/>
                <a:gd name="connsiteY23" fmla="*/ 309701 h 798931"/>
                <a:gd name="connsiteX24" fmla="*/ 124197 w 545938"/>
                <a:gd name="connsiteY24" fmla="*/ 715686 h 798931"/>
                <a:gd name="connsiteX25" fmla="*/ 81358 w 545938"/>
                <a:gd name="connsiteY25" fmla="*/ 673633 h 798931"/>
                <a:gd name="connsiteX26" fmla="*/ 39699 w 545938"/>
                <a:gd name="connsiteY26" fmla="*/ 716865 h 798931"/>
                <a:gd name="connsiteX27" fmla="*/ 82538 w 545938"/>
                <a:gd name="connsiteY27" fmla="*/ 758525 h 798931"/>
                <a:gd name="connsiteX28" fmla="*/ 124197 w 545938"/>
                <a:gd name="connsiteY28" fmla="*/ 715686 h 798931"/>
                <a:gd name="connsiteX29" fmla="*/ 505815 w 545938"/>
                <a:gd name="connsiteY29" fmla="*/ 81752 h 798931"/>
                <a:gd name="connsiteX30" fmla="*/ 464156 w 545938"/>
                <a:gd name="connsiteY30" fmla="*/ 39306 h 798931"/>
                <a:gd name="connsiteX31" fmla="*/ 422103 w 545938"/>
                <a:gd name="connsiteY31" fmla="*/ 80966 h 798931"/>
                <a:gd name="connsiteX32" fmla="*/ 463370 w 545938"/>
                <a:gd name="connsiteY32" fmla="*/ 123018 h 798931"/>
                <a:gd name="connsiteX33" fmla="*/ 505815 w 545938"/>
                <a:gd name="connsiteY33" fmla="*/ 81752 h 79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45938" h="798931">
                  <a:moveTo>
                    <a:pt x="444112" y="309701"/>
                  </a:moveTo>
                  <a:cubicBezTo>
                    <a:pt x="444112" y="265683"/>
                    <a:pt x="443719" y="222058"/>
                    <a:pt x="444505" y="178041"/>
                  </a:cubicBezTo>
                  <a:cubicBezTo>
                    <a:pt x="444505" y="167036"/>
                    <a:pt x="441754" y="161141"/>
                    <a:pt x="430356" y="156032"/>
                  </a:cubicBezTo>
                  <a:cubicBezTo>
                    <a:pt x="393020" y="139525"/>
                    <a:pt x="375334" y="102582"/>
                    <a:pt x="383980" y="62101"/>
                  </a:cubicBezTo>
                  <a:cubicBezTo>
                    <a:pt x="391448" y="26337"/>
                    <a:pt x="424461" y="398"/>
                    <a:pt x="462190" y="4"/>
                  </a:cubicBezTo>
                  <a:cubicBezTo>
                    <a:pt x="502671" y="-389"/>
                    <a:pt x="535291" y="25157"/>
                    <a:pt x="543938" y="62887"/>
                  </a:cubicBezTo>
                  <a:cubicBezTo>
                    <a:pt x="552191" y="101010"/>
                    <a:pt x="534505" y="139525"/>
                    <a:pt x="498348" y="155639"/>
                  </a:cubicBezTo>
                  <a:cubicBezTo>
                    <a:pt x="486164" y="161141"/>
                    <a:pt x="483806" y="167822"/>
                    <a:pt x="484199" y="179220"/>
                  </a:cubicBezTo>
                  <a:cubicBezTo>
                    <a:pt x="484592" y="268827"/>
                    <a:pt x="484986" y="358435"/>
                    <a:pt x="483806" y="448042"/>
                  </a:cubicBezTo>
                  <a:cubicBezTo>
                    <a:pt x="483806" y="460226"/>
                    <a:pt x="479483" y="473981"/>
                    <a:pt x="472409" y="484200"/>
                  </a:cubicBezTo>
                  <a:cubicBezTo>
                    <a:pt x="419745" y="562017"/>
                    <a:pt x="365509" y="639441"/>
                    <a:pt x="312452" y="717258"/>
                  </a:cubicBezTo>
                  <a:cubicBezTo>
                    <a:pt x="303412" y="730620"/>
                    <a:pt x="293587" y="736516"/>
                    <a:pt x="277080" y="736123"/>
                  </a:cubicBezTo>
                  <a:cubicBezTo>
                    <a:pt x="244460" y="734944"/>
                    <a:pt x="211446" y="736123"/>
                    <a:pt x="178826" y="735730"/>
                  </a:cubicBezTo>
                  <a:cubicBezTo>
                    <a:pt x="168215" y="735730"/>
                    <a:pt x="161534" y="737302"/>
                    <a:pt x="156818" y="749092"/>
                  </a:cubicBezTo>
                  <a:cubicBezTo>
                    <a:pt x="141097" y="786036"/>
                    <a:pt x="102974" y="805293"/>
                    <a:pt x="65638" y="797040"/>
                  </a:cubicBezTo>
                  <a:cubicBezTo>
                    <a:pt x="26729" y="788394"/>
                    <a:pt x="397" y="756166"/>
                    <a:pt x="4" y="717258"/>
                  </a:cubicBezTo>
                  <a:cubicBezTo>
                    <a:pt x="-389" y="678349"/>
                    <a:pt x="26336" y="645336"/>
                    <a:pt x="64459" y="637083"/>
                  </a:cubicBezTo>
                  <a:cubicBezTo>
                    <a:pt x="104153" y="628436"/>
                    <a:pt x="140704" y="646515"/>
                    <a:pt x="157211" y="684637"/>
                  </a:cubicBezTo>
                  <a:cubicBezTo>
                    <a:pt x="161534" y="694463"/>
                    <a:pt x="166250" y="697214"/>
                    <a:pt x="175682" y="696821"/>
                  </a:cubicBezTo>
                  <a:cubicBezTo>
                    <a:pt x="205945" y="696428"/>
                    <a:pt x="235814" y="697214"/>
                    <a:pt x="266076" y="696035"/>
                  </a:cubicBezTo>
                  <a:cubicBezTo>
                    <a:pt x="272364" y="695642"/>
                    <a:pt x="281010" y="691319"/>
                    <a:pt x="284941" y="686210"/>
                  </a:cubicBezTo>
                  <a:cubicBezTo>
                    <a:pt x="336425" y="612716"/>
                    <a:pt x="387125" y="539222"/>
                    <a:pt x="437824" y="465335"/>
                  </a:cubicBezTo>
                  <a:cubicBezTo>
                    <a:pt x="442147" y="459047"/>
                    <a:pt x="443719" y="449614"/>
                    <a:pt x="443719" y="441361"/>
                  </a:cubicBezTo>
                  <a:cubicBezTo>
                    <a:pt x="444505" y="397343"/>
                    <a:pt x="444112" y="353325"/>
                    <a:pt x="444112" y="309701"/>
                  </a:cubicBezTo>
                  <a:close/>
                  <a:moveTo>
                    <a:pt x="124197" y="715686"/>
                  </a:moveTo>
                  <a:cubicBezTo>
                    <a:pt x="124197" y="692105"/>
                    <a:pt x="105332" y="673240"/>
                    <a:pt x="81358" y="673633"/>
                  </a:cubicBezTo>
                  <a:cubicBezTo>
                    <a:pt x="57777" y="674026"/>
                    <a:pt x="39306" y="692891"/>
                    <a:pt x="39699" y="716865"/>
                  </a:cubicBezTo>
                  <a:cubicBezTo>
                    <a:pt x="40092" y="740446"/>
                    <a:pt x="58564" y="758918"/>
                    <a:pt x="82538" y="758525"/>
                  </a:cubicBezTo>
                  <a:cubicBezTo>
                    <a:pt x="106511" y="758525"/>
                    <a:pt x="124590" y="739660"/>
                    <a:pt x="124197" y="715686"/>
                  </a:cubicBezTo>
                  <a:close/>
                  <a:moveTo>
                    <a:pt x="505815" y="81752"/>
                  </a:moveTo>
                  <a:cubicBezTo>
                    <a:pt x="506208" y="57385"/>
                    <a:pt x="488916" y="39699"/>
                    <a:pt x="464156" y="39306"/>
                  </a:cubicBezTo>
                  <a:cubicBezTo>
                    <a:pt x="439789" y="38913"/>
                    <a:pt x="422103" y="56206"/>
                    <a:pt x="422103" y="80966"/>
                  </a:cubicBezTo>
                  <a:cubicBezTo>
                    <a:pt x="421710" y="105726"/>
                    <a:pt x="438610" y="123018"/>
                    <a:pt x="463370" y="123018"/>
                  </a:cubicBezTo>
                  <a:cubicBezTo>
                    <a:pt x="488129" y="123804"/>
                    <a:pt x="505422" y="106512"/>
                    <a:pt x="505815" y="8175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BEAE863-3439-42D1-A145-7AE9D40F9926}"/>
                </a:ext>
              </a:extLst>
            </p:cNvPr>
            <p:cNvSpPr/>
            <p:nvPr/>
          </p:nvSpPr>
          <p:spPr>
            <a:xfrm>
              <a:off x="6176534" y="4245553"/>
              <a:ext cx="499086" cy="940288"/>
            </a:xfrm>
            <a:custGeom>
              <a:avLst/>
              <a:gdLst>
                <a:gd name="connsiteX0" fmla="*/ 405391 w 499086"/>
                <a:gd name="connsiteY0" fmla="*/ 777124 h 940288"/>
                <a:gd name="connsiteX1" fmla="*/ 496570 w 499086"/>
                <a:gd name="connsiteY1" fmla="*/ 840006 h 940288"/>
                <a:gd name="connsiteX2" fmla="*/ 449801 w 499086"/>
                <a:gd name="connsiteY2" fmla="*/ 933151 h 940288"/>
                <a:gd name="connsiteX3" fmla="*/ 349582 w 499086"/>
                <a:gd name="connsiteY3" fmla="*/ 904068 h 940288"/>
                <a:gd name="connsiteX4" fmla="*/ 368840 w 499086"/>
                <a:gd name="connsiteY4" fmla="*/ 790879 h 940288"/>
                <a:gd name="connsiteX5" fmla="*/ 237966 w 499086"/>
                <a:gd name="connsiteY5" fmla="*/ 491795 h 940288"/>
                <a:gd name="connsiteX6" fmla="*/ 102375 w 499086"/>
                <a:gd name="connsiteY6" fmla="*/ 181312 h 940288"/>
                <a:gd name="connsiteX7" fmla="*/ 78794 w 499086"/>
                <a:gd name="connsiteY7" fmla="*/ 164020 h 940288"/>
                <a:gd name="connsiteX8" fmla="*/ 977 w 499086"/>
                <a:gd name="connsiteY8" fmla="*/ 93670 h 940288"/>
                <a:gd name="connsiteX9" fmla="*/ 52463 w 499086"/>
                <a:gd name="connsiteY9" fmla="*/ 6027 h 940288"/>
                <a:gd name="connsiteX10" fmla="*/ 148358 w 499086"/>
                <a:gd name="connsiteY10" fmla="*/ 33538 h 940288"/>
                <a:gd name="connsiteX11" fmla="*/ 141677 w 499086"/>
                <a:gd name="connsiteY11" fmla="*/ 137687 h 940288"/>
                <a:gd name="connsiteX12" fmla="*/ 138140 w 499086"/>
                <a:gd name="connsiteY12" fmla="*/ 164806 h 940288"/>
                <a:gd name="connsiteX13" fmla="*/ 397530 w 499086"/>
                <a:gd name="connsiteY13" fmla="*/ 757080 h 940288"/>
                <a:gd name="connsiteX14" fmla="*/ 405391 w 499086"/>
                <a:gd name="connsiteY14" fmla="*/ 777124 h 940288"/>
                <a:gd name="connsiteX15" fmla="*/ 82332 w 499086"/>
                <a:gd name="connsiteY15" fmla="*/ 40220 h 940288"/>
                <a:gd name="connsiteX16" fmla="*/ 39100 w 499086"/>
                <a:gd name="connsiteY16" fmla="*/ 82272 h 940288"/>
                <a:gd name="connsiteX17" fmla="*/ 81153 w 499086"/>
                <a:gd name="connsiteY17" fmla="*/ 125504 h 940288"/>
                <a:gd name="connsiteX18" fmla="*/ 124384 w 499086"/>
                <a:gd name="connsiteY18" fmla="*/ 83058 h 940288"/>
                <a:gd name="connsiteX19" fmla="*/ 82332 w 499086"/>
                <a:gd name="connsiteY19" fmla="*/ 40220 h 940288"/>
                <a:gd name="connsiteX20" fmla="*/ 459627 w 499086"/>
                <a:gd name="connsiteY20" fmla="*/ 859264 h 940288"/>
                <a:gd name="connsiteX21" fmla="*/ 417967 w 499086"/>
                <a:gd name="connsiteY21" fmla="*/ 816032 h 940288"/>
                <a:gd name="connsiteX22" fmla="*/ 374735 w 499086"/>
                <a:gd name="connsiteY22" fmla="*/ 857692 h 940288"/>
                <a:gd name="connsiteX23" fmla="*/ 416395 w 499086"/>
                <a:gd name="connsiteY23" fmla="*/ 900924 h 940288"/>
                <a:gd name="connsiteX24" fmla="*/ 459627 w 499086"/>
                <a:gd name="connsiteY24" fmla="*/ 859264 h 94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99086" h="940288">
                  <a:moveTo>
                    <a:pt x="405391" y="777124"/>
                  </a:moveTo>
                  <a:cubicBezTo>
                    <a:pt x="451766" y="773587"/>
                    <a:pt x="485566" y="796775"/>
                    <a:pt x="496570" y="840006"/>
                  </a:cubicBezTo>
                  <a:cubicBezTo>
                    <a:pt x="506396" y="878129"/>
                    <a:pt x="486745" y="917037"/>
                    <a:pt x="449801" y="933151"/>
                  </a:cubicBezTo>
                  <a:cubicBezTo>
                    <a:pt x="412858" y="949265"/>
                    <a:pt x="371591" y="937474"/>
                    <a:pt x="349582" y="904068"/>
                  </a:cubicBezTo>
                  <a:cubicBezTo>
                    <a:pt x="324822" y="867124"/>
                    <a:pt x="331504" y="826251"/>
                    <a:pt x="368840" y="790879"/>
                  </a:cubicBezTo>
                  <a:cubicBezTo>
                    <a:pt x="325215" y="691446"/>
                    <a:pt x="281591" y="591620"/>
                    <a:pt x="237966" y="491795"/>
                  </a:cubicBezTo>
                  <a:cubicBezTo>
                    <a:pt x="192769" y="388431"/>
                    <a:pt x="147179" y="285068"/>
                    <a:pt x="102375" y="181312"/>
                  </a:cubicBezTo>
                  <a:cubicBezTo>
                    <a:pt x="97659" y="169915"/>
                    <a:pt x="92550" y="164412"/>
                    <a:pt x="78794" y="164020"/>
                  </a:cubicBezTo>
                  <a:cubicBezTo>
                    <a:pt x="38707" y="162841"/>
                    <a:pt x="6873" y="132971"/>
                    <a:pt x="977" y="93670"/>
                  </a:cubicBezTo>
                  <a:cubicBezTo>
                    <a:pt x="-4918" y="56333"/>
                    <a:pt x="16305" y="20176"/>
                    <a:pt x="52463" y="6027"/>
                  </a:cubicBezTo>
                  <a:cubicBezTo>
                    <a:pt x="87834" y="-8121"/>
                    <a:pt x="127136" y="3276"/>
                    <a:pt x="148358" y="33538"/>
                  </a:cubicBezTo>
                  <a:cubicBezTo>
                    <a:pt x="171939" y="66945"/>
                    <a:pt x="170367" y="108211"/>
                    <a:pt x="141677" y="137687"/>
                  </a:cubicBezTo>
                  <a:cubicBezTo>
                    <a:pt x="132245" y="147513"/>
                    <a:pt x="133817" y="154587"/>
                    <a:pt x="138140" y="164806"/>
                  </a:cubicBezTo>
                  <a:cubicBezTo>
                    <a:pt x="224603" y="362099"/>
                    <a:pt x="311067" y="559393"/>
                    <a:pt x="397530" y="757080"/>
                  </a:cubicBezTo>
                  <a:cubicBezTo>
                    <a:pt x="399888" y="763761"/>
                    <a:pt x="402246" y="770050"/>
                    <a:pt x="405391" y="777124"/>
                  </a:cubicBezTo>
                  <a:close/>
                  <a:moveTo>
                    <a:pt x="82332" y="40220"/>
                  </a:moveTo>
                  <a:cubicBezTo>
                    <a:pt x="58358" y="40220"/>
                    <a:pt x="39100" y="59084"/>
                    <a:pt x="39100" y="82272"/>
                  </a:cubicBezTo>
                  <a:cubicBezTo>
                    <a:pt x="39100" y="105460"/>
                    <a:pt x="59144" y="125897"/>
                    <a:pt x="81153" y="125504"/>
                  </a:cubicBezTo>
                  <a:cubicBezTo>
                    <a:pt x="103948" y="125504"/>
                    <a:pt x="124777" y="105067"/>
                    <a:pt x="124384" y="83058"/>
                  </a:cubicBezTo>
                  <a:cubicBezTo>
                    <a:pt x="124777" y="59870"/>
                    <a:pt x="105520" y="40220"/>
                    <a:pt x="82332" y="40220"/>
                  </a:cubicBezTo>
                  <a:close/>
                  <a:moveTo>
                    <a:pt x="459627" y="859264"/>
                  </a:moveTo>
                  <a:cubicBezTo>
                    <a:pt x="459627" y="835290"/>
                    <a:pt x="441155" y="816032"/>
                    <a:pt x="417967" y="816032"/>
                  </a:cubicBezTo>
                  <a:cubicBezTo>
                    <a:pt x="393993" y="816032"/>
                    <a:pt x="374735" y="834897"/>
                    <a:pt x="374735" y="857692"/>
                  </a:cubicBezTo>
                  <a:cubicBezTo>
                    <a:pt x="374735" y="881273"/>
                    <a:pt x="393600" y="900924"/>
                    <a:pt x="416395" y="900924"/>
                  </a:cubicBezTo>
                  <a:cubicBezTo>
                    <a:pt x="439976" y="900924"/>
                    <a:pt x="459627" y="882452"/>
                    <a:pt x="459627" y="859264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01C9B33-5F3F-4B88-90AE-406B61C111DF}"/>
                </a:ext>
              </a:extLst>
            </p:cNvPr>
            <p:cNvSpPr/>
            <p:nvPr/>
          </p:nvSpPr>
          <p:spPr>
            <a:xfrm>
              <a:off x="6034991" y="2651610"/>
              <a:ext cx="166473" cy="1012023"/>
            </a:xfrm>
            <a:custGeom>
              <a:avLst/>
              <a:gdLst>
                <a:gd name="connsiteX0" fmla="*/ 62345 w 166473"/>
                <a:gd name="connsiteY0" fmla="*/ 163499 h 1012023"/>
                <a:gd name="connsiteX1" fmla="*/ 2214 w 166473"/>
                <a:gd name="connsiteY1" fmla="*/ 65638 h 1012023"/>
                <a:gd name="connsiteX2" fmla="*/ 81996 w 166473"/>
                <a:gd name="connsiteY2" fmla="*/ 4 h 1012023"/>
                <a:gd name="connsiteX3" fmla="*/ 162957 w 166473"/>
                <a:gd name="connsiteY3" fmla="*/ 66817 h 1012023"/>
                <a:gd name="connsiteX4" fmla="*/ 103219 w 166473"/>
                <a:gd name="connsiteY4" fmla="*/ 163106 h 1012023"/>
                <a:gd name="connsiteX5" fmla="*/ 102433 w 166473"/>
                <a:gd name="connsiteY5" fmla="*/ 178040 h 1012023"/>
                <a:gd name="connsiteX6" fmla="*/ 103612 w 166473"/>
                <a:gd name="connsiteY6" fmla="*/ 830053 h 1012023"/>
                <a:gd name="connsiteX7" fmla="*/ 119726 w 166473"/>
                <a:gd name="connsiteY7" fmla="*/ 856385 h 1012023"/>
                <a:gd name="connsiteX8" fmla="*/ 164136 w 166473"/>
                <a:gd name="connsiteY8" fmla="*/ 949137 h 1012023"/>
                <a:gd name="connsiteX9" fmla="*/ 83961 w 166473"/>
                <a:gd name="connsiteY9" fmla="*/ 1012019 h 1012023"/>
                <a:gd name="connsiteX10" fmla="*/ 4965 w 166473"/>
                <a:gd name="connsiteY10" fmla="*/ 950316 h 1012023"/>
                <a:gd name="connsiteX11" fmla="*/ 48197 w 166473"/>
                <a:gd name="connsiteY11" fmla="*/ 856778 h 1012023"/>
                <a:gd name="connsiteX12" fmla="*/ 64311 w 166473"/>
                <a:gd name="connsiteY12" fmla="*/ 834769 h 1012023"/>
                <a:gd name="connsiteX13" fmla="*/ 63131 w 166473"/>
                <a:gd name="connsiteY13" fmla="*/ 174896 h 1012023"/>
                <a:gd name="connsiteX14" fmla="*/ 62345 w 166473"/>
                <a:gd name="connsiteY14" fmla="*/ 163499 h 1012023"/>
                <a:gd name="connsiteX15" fmla="*/ 82782 w 166473"/>
                <a:gd name="connsiteY15" fmla="*/ 124590 h 1012023"/>
                <a:gd name="connsiteX16" fmla="*/ 125228 w 166473"/>
                <a:gd name="connsiteY16" fmla="*/ 82144 h 1012023"/>
                <a:gd name="connsiteX17" fmla="*/ 83175 w 166473"/>
                <a:gd name="connsiteY17" fmla="*/ 39306 h 1012023"/>
                <a:gd name="connsiteX18" fmla="*/ 39944 w 166473"/>
                <a:gd name="connsiteY18" fmla="*/ 82537 h 1012023"/>
                <a:gd name="connsiteX19" fmla="*/ 82782 w 166473"/>
                <a:gd name="connsiteY19" fmla="*/ 124590 h 1012023"/>
                <a:gd name="connsiteX20" fmla="*/ 126014 w 166473"/>
                <a:gd name="connsiteY20" fmla="*/ 928700 h 1012023"/>
                <a:gd name="connsiteX21" fmla="*/ 83568 w 166473"/>
                <a:gd name="connsiteY21" fmla="*/ 887433 h 1012023"/>
                <a:gd name="connsiteX22" fmla="*/ 42695 w 166473"/>
                <a:gd name="connsiteY22" fmla="*/ 930665 h 1012023"/>
                <a:gd name="connsiteX23" fmla="*/ 85533 w 166473"/>
                <a:gd name="connsiteY23" fmla="*/ 972325 h 1012023"/>
                <a:gd name="connsiteX24" fmla="*/ 126014 w 166473"/>
                <a:gd name="connsiteY24" fmla="*/ 928700 h 101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6473" h="1012023">
                  <a:moveTo>
                    <a:pt x="62345" y="163499"/>
                  </a:moveTo>
                  <a:cubicBezTo>
                    <a:pt x="13611" y="141097"/>
                    <a:pt x="-7218" y="106904"/>
                    <a:pt x="2214" y="65638"/>
                  </a:cubicBezTo>
                  <a:cubicBezTo>
                    <a:pt x="11253" y="26336"/>
                    <a:pt x="43088" y="397"/>
                    <a:pt x="81996" y="4"/>
                  </a:cubicBezTo>
                  <a:cubicBezTo>
                    <a:pt x="121691" y="-389"/>
                    <a:pt x="154311" y="26729"/>
                    <a:pt x="162957" y="66817"/>
                  </a:cubicBezTo>
                  <a:cubicBezTo>
                    <a:pt x="171604" y="107297"/>
                    <a:pt x="150381" y="141883"/>
                    <a:pt x="103219" y="163106"/>
                  </a:cubicBezTo>
                  <a:cubicBezTo>
                    <a:pt x="102826" y="167822"/>
                    <a:pt x="102433" y="172931"/>
                    <a:pt x="102433" y="178040"/>
                  </a:cubicBezTo>
                  <a:cubicBezTo>
                    <a:pt x="102826" y="395378"/>
                    <a:pt x="103219" y="612715"/>
                    <a:pt x="103612" y="830053"/>
                  </a:cubicBezTo>
                  <a:cubicBezTo>
                    <a:pt x="103612" y="842629"/>
                    <a:pt x="105577" y="850490"/>
                    <a:pt x="119726" y="856385"/>
                  </a:cubicBezTo>
                  <a:cubicBezTo>
                    <a:pt x="155490" y="871320"/>
                    <a:pt x="173176" y="910228"/>
                    <a:pt x="164136" y="949137"/>
                  </a:cubicBezTo>
                  <a:cubicBezTo>
                    <a:pt x="155883" y="985294"/>
                    <a:pt x="121298" y="1012412"/>
                    <a:pt x="83961" y="1012019"/>
                  </a:cubicBezTo>
                  <a:cubicBezTo>
                    <a:pt x="46625" y="1011626"/>
                    <a:pt x="13219" y="985294"/>
                    <a:pt x="4965" y="950316"/>
                  </a:cubicBezTo>
                  <a:cubicBezTo>
                    <a:pt x="-4467" y="912193"/>
                    <a:pt x="13219" y="872892"/>
                    <a:pt x="48197" y="856778"/>
                  </a:cubicBezTo>
                  <a:cubicBezTo>
                    <a:pt x="58415" y="852062"/>
                    <a:pt x="64311" y="847739"/>
                    <a:pt x="64311" y="834769"/>
                  </a:cubicBezTo>
                  <a:cubicBezTo>
                    <a:pt x="63524" y="614681"/>
                    <a:pt x="63131" y="394985"/>
                    <a:pt x="63131" y="174896"/>
                  </a:cubicBezTo>
                  <a:cubicBezTo>
                    <a:pt x="62738" y="170573"/>
                    <a:pt x="62345" y="166643"/>
                    <a:pt x="62345" y="163499"/>
                  </a:cubicBezTo>
                  <a:close/>
                  <a:moveTo>
                    <a:pt x="82782" y="124590"/>
                  </a:moveTo>
                  <a:cubicBezTo>
                    <a:pt x="105970" y="124590"/>
                    <a:pt x="124835" y="105725"/>
                    <a:pt x="125228" y="82144"/>
                  </a:cubicBezTo>
                  <a:cubicBezTo>
                    <a:pt x="125621" y="59349"/>
                    <a:pt x="106363" y="39699"/>
                    <a:pt x="83175" y="39306"/>
                  </a:cubicBezTo>
                  <a:cubicBezTo>
                    <a:pt x="59594" y="38913"/>
                    <a:pt x="39550" y="58957"/>
                    <a:pt x="39944" y="82537"/>
                  </a:cubicBezTo>
                  <a:cubicBezTo>
                    <a:pt x="40336" y="106511"/>
                    <a:pt x="59201" y="124590"/>
                    <a:pt x="82782" y="124590"/>
                  </a:cubicBezTo>
                  <a:close/>
                  <a:moveTo>
                    <a:pt x="126014" y="928700"/>
                  </a:moveTo>
                  <a:cubicBezTo>
                    <a:pt x="125621" y="904333"/>
                    <a:pt x="107542" y="887040"/>
                    <a:pt x="83568" y="887433"/>
                  </a:cubicBezTo>
                  <a:cubicBezTo>
                    <a:pt x="59594" y="887826"/>
                    <a:pt x="42302" y="905905"/>
                    <a:pt x="42695" y="930665"/>
                  </a:cubicBezTo>
                  <a:cubicBezTo>
                    <a:pt x="43088" y="954639"/>
                    <a:pt x="61559" y="972718"/>
                    <a:pt x="85533" y="972325"/>
                  </a:cubicBezTo>
                  <a:cubicBezTo>
                    <a:pt x="109114" y="971932"/>
                    <a:pt x="126407" y="953460"/>
                    <a:pt x="126014" y="928700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B29C46A-2D0A-467E-B2BD-7C704F8F9817}"/>
                </a:ext>
              </a:extLst>
            </p:cNvPr>
            <p:cNvSpPr/>
            <p:nvPr/>
          </p:nvSpPr>
          <p:spPr>
            <a:xfrm>
              <a:off x="7176160" y="2555718"/>
              <a:ext cx="305648" cy="733139"/>
            </a:xfrm>
            <a:custGeom>
              <a:avLst/>
              <a:gdLst>
                <a:gd name="connsiteX0" fmla="*/ 242888 w 305648"/>
                <a:gd name="connsiteY0" fmla="*/ 630397 h 733139"/>
                <a:gd name="connsiteX1" fmla="*/ 115551 w 305648"/>
                <a:gd name="connsiteY1" fmla="*/ 493628 h 733139"/>
                <a:gd name="connsiteX2" fmla="*/ 93149 w 305648"/>
                <a:gd name="connsiteY2" fmla="*/ 436247 h 733139"/>
                <a:gd name="connsiteX3" fmla="*/ 93935 w 305648"/>
                <a:gd name="connsiteY3" fmla="*/ 178822 h 733139"/>
                <a:gd name="connsiteX4" fmla="*/ 79393 w 305648"/>
                <a:gd name="connsiteY4" fmla="*/ 155241 h 733139"/>
                <a:gd name="connsiteX5" fmla="*/ 33803 w 305648"/>
                <a:gd name="connsiteY5" fmla="*/ 60917 h 733139"/>
                <a:gd name="connsiteX6" fmla="*/ 112799 w 305648"/>
                <a:gd name="connsiteY6" fmla="*/ 0 h 733139"/>
                <a:gd name="connsiteX7" fmla="*/ 193368 w 305648"/>
                <a:gd name="connsiteY7" fmla="*/ 61703 h 733139"/>
                <a:gd name="connsiteX8" fmla="*/ 148957 w 305648"/>
                <a:gd name="connsiteY8" fmla="*/ 154848 h 733139"/>
                <a:gd name="connsiteX9" fmla="*/ 133236 w 305648"/>
                <a:gd name="connsiteY9" fmla="*/ 179608 h 733139"/>
                <a:gd name="connsiteX10" fmla="*/ 134022 w 305648"/>
                <a:gd name="connsiteY10" fmla="*/ 435068 h 733139"/>
                <a:gd name="connsiteX11" fmla="*/ 146599 w 305648"/>
                <a:gd name="connsiteY11" fmla="*/ 467688 h 733139"/>
                <a:gd name="connsiteX12" fmla="*/ 295159 w 305648"/>
                <a:gd name="connsiteY12" fmla="*/ 629611 h 733139"/>
                <a:gd name="connsiteX13" fmla="*/ 304984 w 305648"/>
                <a:gd name="connsiteY13" fmla="*/ 657515 h 733139"/>
                <a:gd name="connsiteX14" fmla="*/ 277866 w 305648"/>
                <a:gd name="connsiteY14" fmla="*/ 669306 h 733139"/>
                <a:gd name="connsiteX15" fmla="*/ 175682 w 305648"/>
                <a:gd name="connsiteY15" fmla="*/ 670485 h 733139"/>
                <a:gd name="connsiteX16" fmla="*/ 157996 w 305648"/>
                <a:gd name="connsiteY16" fmla="*/ 682668 h 733139"/>
                <a:gd name="connsiteX17" fmla="*/ 64852 w 305648"/>
                <a:gd name="connsiteY17" fmla="*/ 731402 h 733139"/>
                <a:gd name="connsiteX18" fmla="*/ 4 w 305648"/>
                <a:gd name="connsiteY18" fmla="*/ 650834 h 733139"/>
                <a:gd name="connsiteX19" fmla="*/ 61314 w 305648"/>
                <a:gd name="connsiteY19" fmla="*/ 571445 h 733139"/>
                <a:gd name="connsiteX20" fmla="*/ 158389 w 305648"/>
                <a:gd name="connsiteY20" fmla="*/ 619393 h 733139"/>
                <a:gd name="connsiteX21" fmla="*/ 172931 w 305648"/>
                <a:gd name="connsiteY21" fmla="*/ 630004 h 733139"/>
                <a:gd name="connsiteX22" fmla="*/ 242888 w 305648"/>
                <a:gd name="connsiteY22" fmla="*/ 630397 h 733139"/>
                <a:gd name="connsiteX23" fmla="*/ 156031 w 305648"/>
                <a:gd name="connsiteY23" fmla="*/ 81747 h 733139"/>
                <a:gd name="connsiteX24" fmla="*/ 114372 w 305648"/>
                <a:gd name="connsiteY24" fmla="*/ 39695 h 733139"/>
                <a:gd name="connsiteX25" fmla="*/ 71926 w 305648"/>
                <a:gd name="connsiteY25" fmla="*/ 80961 h 733139"/>
                <a:gd name="connsiteX26" fmla="*/ 113586 w 305648"/>
                <a:gd name="connsiteY26" fmla="*/ 123014 h 733139"/>
                <a:gd name="connsiteX27" fmla="*/ 156031 w 305648"/>
                <a:gd name="connsiteY27" fmla="*/ 81747 h 733139"/>
                <a:gd name="connsiteX28" fmla="*/ 124197 w 305648"/>
                <a:gd name="connsiteY28" fmla="*/ 649655 h 733139"/>
                <a:gd name="connsiteX29" fmla="*/ 80965 w 305648"/>
                <a:gd name="connsiteY29" fmla="*/ 608781 h 733139"/>
                <a:gd name="connsiteX30" fmla="*/ 39699 w 305648"/>
                <a:gd name="connsiteY30" fmla="*/ 651620 h 733139"/>
                <a:gd name="connsiteX31" fmla="*/ 82930 w 305648"/>
                <a:gd name="connsiteY31" fmla="*/ 692493 h 733139"/>
                <a:gd name="connsiteX32" fmla="*/ 124197 w 305648"/>
                <a:gd name="connsiteY32" fmla="*/ 649655 h 733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5648" h="733139">
                  <a:moveTo>
                    <a:pt x="242888" y="630397"/>
                  </a:moveTo>
                  <a:cubicBezTo>
                    <a:pt x="198477" y="582449"/>
                    <a:pt x="157996" y="536859"/>
                    <a:pt x="115551" y="493628"/>
                  </a:cubicBezTo>
                  <a:cubicBezTo>
                    <a:pt x="99044" y="476728"/>
                    <a:pt x="93149" y="459435"/>
                    <a:pt x="93149" y="436247"/>
                  </a:cubicBezTo>
                  <a:cubicBezTo>
                    <a:pt x="94328" y="350570"/>
                    <a:pt x="93542" y="264893"/>
                    <a:pt x="93935" y="178822"/>
                  </a:cubicBezTo>
                  <a:cubicBezTo>
                    <a:pt x="93935" y="167032"/>
                    <a:pt x="91970" y="160743"/>
                    <a:pt x="79393" y="155241"/>
                  </a:cubicBezTo>
                  <a:cubicBezTo>
                    <a:pt x="42450" y="139521"/>
                    <a:pt x="24764" y="101005"/>
                    <a:pt x="33803" y="60917"/>
                  </a:cubicBezTo>
                  <a:cubicBezTo>
                    <a:pt x="42057" y="24760"/>
                    <a:pt x="74284" y="0"/>
                    <a:pt x="112799" y="0"/>
                  </a:cubicBezTo>
                  <a:cubicBezTo>
                    <a:pt x="152494" y="0"/>
                    <a:pt x="184328" y="24367"/>
                    <a:pt x="193368" y="61703"/>
                  </a:cubicBezTo>
                  <a:cubicBezTo>
                    <a:pt x="202407" y="99433"/>
                    <a:pt x="184328" y="139128"/>
                    <a:pt x="148957" y="154848"/>
                  </a:cubicBezTo>
                  <a:cubicBezTo>
                    <a:pt x="136774" y="160350"/>
                    <a:pt x="133236" y="166639"/>
                    <a:pt x="133236" y="179608"/>
                  </a:cubicBezTo>
                  <a:cubicBezTo>
                    <a:pt x="134022" y="264893"/>
                    <a:pt x="133236" y="349784"/>
                    <a:pt x="134022" y="435068"/>
                  </a:cubicBezTo>
                  <a:cubicBezTo>
                    <a:pt x="134022" y="446073"/>
                    <a:pt x="139132" y="459435"/>
                    <a:pt x="146599" y="467688"/>
                  </a:cubicBezTo>
                  <a:cubicBezTo>
                    <a:pt x="195726" y="522318"/>
                    <a:pt x="246032" y="575375"/>
                    <a:pt x="295159" y="629611"/>
                  </a:cubicBezTo>
                  <a:cubicBezTo>
                    <a:pt x="301447" y="636685"/>
                    <a:pt x="307735" y="650834"/>
                    <a:pt x="304984" y="657515"/>
                  </a:cubicBezTo>
                  <a:cubicBezTo>
                    <a:pt x="302233" y="664196"/>
                    <a:pt x="287691" y="668913"/>
                    <a:pt x="277866" y="669306"/>
                  </a:cubicBezTo>
                  <a:cubicBezTo>
                    <a:pt x="244067" y="670878"/>
                    <a:pt x="209874" y="669306"/>
                    <a:pt x="175682" y="670485"/>
                  </a:cubicBezTo>
                  <a:cubicBezTo>
                    <a:pt x="169394" y="670878"/>
                    <a:pt x="160747" y="676773"/>
                    <a:pt x="157996" y="682668"/>
                  </a:cubicBezTo>
                  <a:cubicBezTo>
                    <a:pt x="139918" y="720005"/>
                    <a:pt x="103760" y="739262"/>
                    <a:pt x="64852" y="731402"/>
                  </a:cubicBezTo>
                  <a:cubicBezTo>
                    <a:pt x="27122" y="723542"/>
                    <a:pt x="-389" y="689742"/>
                    <a:pt x="4" y="650834"/>
                  </a:cubicBezTo>
                  <a:cubicBezTo>
                    <a:pt x="4" y="613497"/>
                    <a:pt x="26336" y="579698"/>
                    <a:pt x="61314" y="571445"/>
                  </a:cubicBezTo>
                  <a:cubicBezTo>
                    <a:pt x="102188" y="561619"/>
                    <a:pt x="139525" y="580484"/>
                    <a:pt x="158389" y="619393"/>
                  </a:cubicBezTo>
                  <a:cubicBezTo>
                    <a:pt x="160747" y="624502"/>
                    <a:pt x="167822" y="629611"/>
                    <a:pt x="172931" y="630004"/>
                  </a:cubicBezTo>
                  <a:cubicBezTo>
                    <a:pt x="194547" y="630790"/>
                    <a:pt x="216163" y="630397"/>
                    <a:pt x="242888" y="630397"/>
                  </a:cubicBezTo>
                  <a:close/>
                  <a:moveTo>
                    <a:pt x="156031" y="81747"/>
                  </a:moveTo>
                  <a:cubicBezTo>
                    <a:pt x="156424" y="57380"/>
                    <a:pt x="139132" y="39695"/>
                    <a:pt x="114372" y="39695"/>
                  </a:cubicBezTo>
                  <a:cubicBezTo>
                    <a:pt x="89612" y="39695"/>
                    <a:pt x="72319" y="56594"/>
                    <a:pt x="71926" y="80961"/>
                  </a:cubicBezTo>
                  <a:cubicBezTo>
                    <a:pt x="71533" y="105328"/>
                    <a:pt x="89218" y="123014"/>
                    <a:pt x="113586" y="123014"/>
                  </a:cubicBezTo>
                  <a:cubicBezTo>
                    <a:pt x="137953" y="123407"/>
                    <a:pt x="155638" y="106114"/>
                    <a:pt x="156031" y="81747"/>
                  </a:cubicBezTo>
                  <a:close/>
                  <a:moveTo>
                    <a:pt x="124197" y="649655"/>
                  </a:moveTo>
                  <a:cubicBezTo>
                    <a:pt x="123804" y="625681"/>
                    <a:pt x="105725" y="608388"/>
                    <a:pt x="80965" y="608781"/>
                  </a:cubicBezTo>
                  <a:cubicBezTo>
                    <a:pt x="56598" y="609174"/>
                    <a:pt x="39306" y="627646"/>
                    <a:pt x="39699" y="651620"/>
                  </a:cubicBezTo>
                  <a:cubicBezTo>
                    <a:pt x="40092" y="675594"/>
                    <a:pt x="58563" y="692886"/>
                    <a:pt x="82930" y="692493"/>
                  </a:cubicBezTo>
                  <a:cubicBezTo>
                    <a:pt x="106904" y="692100"/>
                    <a:pt x="124590" y="673629"/>
                    <a:pt x="124197" y="649655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2AD235C-2719-4522-894E-1CFB435281C7}"/>
                </a:ext>
              </a:extLst>
            </p:cNvPr>
            <p:cNvSpPr/>
            <p:nvPr/>
          </p:nvSpPr>
          <p:spPr>
            <a:xfrm>
              <a:off x="5250371" y="4034494"/>
              <a:ext cx="950328" cy="173176"/>
            </a:xfrm>
            <a:custGeom>
              <a:avLst/>
              <a:gdLst>
                <a:gd name="connsiteX0" fmla="*/ 161939 w 950328"/>
                <a:gd name="connsiteY0" fmla="*/ 69706 h 173176"/>
                <a:gd name="connsiteX1" fmla="*/ 327006 w 950328"/>
                <a:gd name="connsiteY1" fmla="*/ 69706 h 173176"/>
                <a:gd name="connsiteX2" fmla="*/ 774651 w 950328"/>
                <a:gd name="connsiteY2" fmla="*/ 63024 h 173176"/>
                <a:gd name="connsiteX3" fmla="*/ 793515 w 950328"/>
                <a:gd name="connsiteY3" fmla="*/ 50841 h 173176"/>
                <a:gd name="connsiteX4" fmla="*/ 883909 w 950328"/>
                <a:gd name="connsiteY4" fmla="*/ 1714 h 173176"/>
                <a:gd name="connsiteX5" fmla="*/ 950329 w 950328"/>
                <a:gd name="connsiteY5" fmla="*/ 82282 h 173176"/>
                <a:gd name="connsiteX6" fmla="*/ 885874 w 950328"/>
                <a:gd name="connsiteY6" fmla="*/ 162458 h 173176"/>
                <a:gd name="connsiteX7" fmla="*/ 793515 w 950328"/>
                <a:gd name="connsiteY7" fmla="*/ 113724 h 173176"/>
                <a:gd name="connsiteX8" fmla="*/ 772293 w 950328"/>
                <a:gd name="connsiteY8" fmla="*/ 102326 h 173176"/>
                <a:gd name="connsiteX9" fmla="*/ 417006 w 950328"/>
                <a:gd name="connsiteY9" fmla="*/ 107435 h 173176"/>
                <a:gd name="connsiteX10" fmla="*/ 179232 w 950328"/>
                <a:gd name="connsiteY10" fmla="*/ 110186 h 173176"/>
                <a:gd name="connsiteX11" fmla="*/ 156830 w 950328"/>
                <a:gd name="connsiteY11" fmla="*/ 123156 h 173176"/>
                <a:gd name="connsiteX12" fmla="*/ 64078 w 950328"/>
                <a:gd name="connsiteY12" fmla="*/ 171104 h 173176"/>
                <a:gd name="connsiteX13" fmla="*/ 17 w 950328"/>
                <a:gd name="connsiteY13" fmla="*/ 89750 h 173176"/>
                <a:gd name="connsiteX14" fmla="*/ 64078 w 950328"/>
                <a:gd name="connsiteY14" fmla="*/ 11147 h 173176"/>
                <a:gd name="connsiteX15" fmla="*/ 158402 w 950328"/>
                <a:gd name="connsiteY15" fmla="*/ 60274 h 173176"/>
                <a:gd name="connsiteX16" fmla="*/ 161939 w 950328"/>
                <a:gd name="connsiteY16" fmla="*/ 69706 h 173176"/>
                <a:gd name="connsiteX17" fmla="*/ 124210 w 950328"/>
                <a:gd name="connsiteY17" fmla="*/ 90143 h 173176"/>
                <a:gd name="connsiteX18" fmla="*/ 80978 w 950328"/>
                <a:gd name="connsiteY18" fmla="*/ 48876 h 173176"/>
                <a:gd name="connsiteX19" fmla="*/ 39711 w 950328"/>
                <a:gd name="connsiteY19" fmla="*/ 92108 h 173176"/>
                <a:gd name="connsiteX20" fmla="*/ 82943 w 950328"/>
                <a:gd name="connsiteY20" fmla="*/ 133374 h 173176"/>
                <a:gd name="connsiteX21" fmla="*/ 124210 w 950328"/>
                <a:gd name="connsiteY21" fmla="*/ 90143 h 173176"/>
                <a:gd name="connsiteX22" fmla="*/ 826922 w 950328"/>
                <a:gd name="connsiteY22" fmla="*/ 82675 h 173176"/>
                <a:gd name="connsiteX23" fmla="*/ 868974 w 950328"/>
                <a:gd name="connsiteY23" fmla="*/ 125121 h 173176"/>
                <a:gd name="connsiteX24" fmla="*/ 910634 w 950328"/>
                <a:gd name="connsiteY24" fmla="*/ 82282 h 173176"/>
                <a:gd name="connsiteX25" fmla="*/ 868581 w 950328"/>
                <a:gd name="connsiteY25" fmla="*/ 39837 h 173176"/>
                <a:gd name="connsiteX26" fmla="*/ 826922 w 950328"/>
                <a:gd name="connsiteY26" fmla="*/ 82675 h 17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50328" h="173176">
                  <a:moveTo>
                    <a:pt x="161939" y="69706"/>
                  </a:moveTo>
                  <a:cubicBezTo>
                    <a:pt x="218141" y="69706"/>
                    <a:pt x="272377" y="70492"/>
                    <a:pt x="327006" y="69706"/>
                  </a:cubicBezTo>
                  <a:cubicBezTo>
                    <a:pt x="476352" y="67741"/>
                    <a:pt x="625305" y="65383"/>
                    <a:pt x="774651" y="63024"/>
                  </a:cubicBezTo>
                  <a:cubicBezTo>
                    <a:pt x="784083" y="63024"/>
                    <a:pt x="789192" y="60666"/>
                    <a:pt x="793515" y="50841"/>
                  </a:cubicBezTo>
                  <a:cubicBezTo>
                    <a:pt x="809236" y="13505"/>
                    <a:pt x="846572" y="-6146"/>
                    <a:pt x="883909" y="1714"/>
                  </a:cubicBezTo>
                  <a:cubicBezTo>
                    <a:pt x="924783" y="10361"/>
                    <a:pt x="950329" y="41409"/>
                    <a:pt x="950329" y="82282"/>
                  </a:cubicBezTo>
                  <a:cubicBezTo>
                    <a:pt x="950329" y="122370"/>
                    <a:pt x="925569" y="153025"/>
                    <a:pt x="885874" y="162458"/>
                  </a:cubicBezTo>
                  <a:cubicBezTo>
                    <a:pt x="847751" y="171104"/>
                    <a:pt x="810022" y="152239"/>
                    <a:pt x="793515" y="113724"/>
                  </a:cubicBezTo>
                  <a:cubicBezTo>
                    <a:pt x="788406" y="101933"/>
                    <a:pt x="781725" y="102326"/>
                    <a:pt x="772293" y="102326"/>
                  </a:cubicBezTo>
                  <a:cubicBezTo>
                    <a:pt x="653995" y="104291"/>
                    <a:pt x="535304" y="105863"/>
                    <a:pt x="417006" y="107435"/>
                  </a:cubicBezTo>
                  <a:cubicBezTo>
                    <a:pt x="337617" y="108614"/>
                    <a:pt x="258621" y="109401"/>
                    <a:pt x="179232" y="110186"/>
                  </a:cubicBezTo>
                  <a:cubicBezTo>
                    <a:pt x="168621" y="110186"/>
                    <a:pt x="161939" y="111366"/>
                    <a:pt x="156830" y="123156"/>
                  </a:cubicBezTo>
                  <a:cubicBezTo>
                    <a:pt x="140717" y="160885"/>
                    <a:pt x="101808" y="179750"/>
                    <a:pt x="64078" y="171104"/>
                  </a:cubicBezTo>
                  <a:cubicBezTo>
                    <a:pt x="25956" y="162064"/>
                    <a:pt x="-769" y="128658"/>
                    <a:pt x="17" y="89750"/>
                  </a:cubicBezTo>
                  <a:cubicBezTo>
                    <a:pt x="803" y="50841"/>
                    <a:pt x="27135" y="18614"/>
                    <a:pt x="64078" y="11147"/>
                  </a:cubicBezTo>
                  <a:cubicBezTo>
                    <a:pt x="105345" y="2893"/>
                    <a:pt x="141502" y="21758"/>
                    <a:pt x="158402" y="60274"/>
                  </a:cubicBezTo>
                  <a:cubicBezTo>
                    <a:pt x="159581" y="63418"/>
                    <a:pt x="160760" y="66562"/>
                    <a:pt x="161939" y="69706"/>
                  </a:cubicBezTo>
                  <a:close/>
                  <a:moveTo>
                    <a:pt x="124210" y="90143"/>
                  </a:moveTo>
                  <a:cubicBezTo>
                    <a:pt x="123817" y="66562"/>
                    <a:pt x="104952" y="48483"/>
                    <a:pt x="80978" y="48876"/>
                  </a:cubicBezTo>
                  <a:cubicBezTo>
                    <a:pt x="57004" y="49269"/>
                    <a:pt x="38925" y="68134"/>
                    <a:pt x="39711" y="92108"/>
                  </a:cubicBezTo>
                  <a:cubicBezTo>
                    <a:pt x="40498" y="116082"/>
                    <a:pt x="58969" y="133767"/>
                    <a:pt x="82943" y="133374"/>
                  </a:cubicBezTo>
                  <a:cubicBezTo>
                    <a:pt x="106917" y="132588"/>
                    <a:pt x="124603" y="114117"/>
                    <a:pt x="124210" y="90143"/>
                  </a:cubicBezTo>
                  <a:close/>
                  <a:moveTo>
                    <a:pt x="826922" y="82675"/>
                  </a:moveTo>
                  <a:cubicBezTo>
                    <a:pt x="826922" y="107042"/>
                    <a:pt x="845393" y="125121"/>
                    <a:pt x="868974" y="125121"/>
                  </a:cubicBezTo>
                  <a:cubicBezTo>
                    <a:pt x="892555" y="124728"/>
                    <a:pt x="910634" y="106256"/>
                    <a:pt x="910634" y="82282"/>
                  </a:cubicBezTo>
                  <a:cubicBezTo>
                    <a:pt x="910634" y="58308"/>
                    <a:pt x="892162" y="39837"/>
                    <a:pt x="868581" y="39837"/>
                  </a:cubicBezTo>
                  <a:cubicBezTo>
                    <a:pt x="844607" y="39837"/>
                    <a:pt x="826922" y="58308"/>
                    <a:pt x="826922" y="82675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0556877-BFEB-41B6-AEE7-735DD5EEE6A8}"/>
                </a:ext>
              </a:extLst>
            </p:cNvPr>
            <p:cNvSpPr/>
            <p:nvPr/>
          </p:nvSpPr>
          <p:spPr>
            <a:xfrm>
              <a:off x="4410942" y="1903216"/>
              <a:ext cx="807860" cy="616911"/>
            </a:xfrm>
            <a:custGeom>
              <a:avLst/>
              <a:gdLst>
                <a:gd name="connsiteX0" fmla="*/ 648048 w 807860"/>
                <a:gd name="connsiteY0" fmla="*/ 112106 h 616911"/>
                <a:gd name="connsiteX1" fmla="*/ 696782 w 807860"/>
                <a:gd name="connsiteY1" fmla="*/ 5599 h 616911"/>
                <a:gd name="connsiteX2" fmla="*/ 794642 w 807860"/>
                <a:gd name="connsiteY2" fmla="*/ 37826 h 616911"/>
                <a:gd name="connsiteX3" fmla="*/ 783245 w 807860"/>
                <a:gd name="connsiteY3" fmla="*/ 140403 h 616911"/>
                <a:gd name="connsiteX4" fmla="*/ 670843 w 807860"/>
                <a:gd name="connsiteY4" fmla="*/ 143940 h 616911"/>
                <a:gd name="connsiteX5" fmla="*/ 175643 w 807860"/>
                <a:gd name="connsiteY5" fmla="*/ 494117 h 616911"/>
                <a:gd name="connsiteX6" fmla="*/ 162673 w 807860"/>
                <a:gd name="connsiteY6" fmla="*/ 522414 h 616911"/>
                <a:gd name="connsiteX7" fmla="*/ 89573 w 807860"/>
                <a:gd name="connsiteY7" fmla="*/ 616345 h 616911"/>
                <a:gd name="connsiteX8" fmla="*/ 358 w 807860"/>
                <a:gd name="connsiteY8" fmla="*/ 543244 h 616911"/>
                <a:gd name="connsiteX9" fmla="*/ 77389 w 807860"/>
                <a:gd name="connsiteY9" fmla="*/ 453244 h 616911"/>
                <a:gd name="connsiteX10" fmla="*/ 143416 w 807860"/>
                <a:gd name="connsiteY10" fmla="*/ 468571 h 616911"/>
                <a:gd name="connsiteX11" fmla="*/ 648048 w 807860"/>
                <a:gd name="connsiteY11" fmla="*/ 112106 h 616911"/>
                <a:gd name="connsiteX12" fmla="*/ 82891 w 807860"/>
                <a:gd name="connsiteY12" fmla="*/ 492152 h 616911"/>
                <a:gd name="connsiteX13" fmla="*/ 39660 w 807860"/>
                <a:gd name="connsiteY13" fmla="*/ 533812 h 616911"/>
                <a:gd name="connsiteX14" fmla="*/ 81319 w 807860"/>
                <a:gd name="connsiteY14" fmla="*/ 577437 h 616911"/>
                <a:gd name="connsiteX15" fmla="*/ 124944 w 807860"/>
                <a:gd name="connsiteY15" fmla="*/ 534991 h 616911"/>
                <a:gd name="connsiteX16" fmla="*/ 82891 w 807860"/>
                <a:gd name="connsiteY16" fmla="*/ 492152 h 616911"/>
                <a:gd name="connsiteX17" fmla="*/ 768310 w 807860"/>
                <a:gd name="connsiteY17" fmla="*/ 81844 h 616911"/>
                <a:gd name="connsiteX18" fmla="*/ 725865 w 807860"/>
                <a:gd name="connsiteY18" fmla="*/ 39791 h 616911"/>
                <a:gd name="connsiteX19" fmla="*/ 684205 w 807860"/>
                <a:gd name="connsiteY19" fmla="*/ 82630 h 616911"/>
                <a:gd name="connsiteX20" fmla="*/ 727044 w 807860"/>
                <a:gd name="connsiteY20" fmla="*/ 125076 h 616911"/>
                <a:gd name="connsiteX21" fmla="*/ 768310 w 807860"/>
                <a:gd name="connsiteY21" fmla="*/ 81844 h 616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07860" h="616911">
                  <a:moveTo>
                    <a:pt x="648048" y="112106"/>
                  </a:moveTo>
                  <a:cubicBezTo>
                    <a:pt x="638222" y="58656"/>
                    <a:pt x="655122" y="22106"/>
                    <a:pt x="696782" y="5599"/>
                  </a:cubicBezTo>
                  <a:cubicBezTo>
                    <a:pt x="732939" y="-8550"/>
                    <a:pt x="773420" y="4813"/>
                    <a:pt x="794642" y="37826"/>
                  </a:cubicBezTo>
                  <a:cubicBezTo>
                    <a:pt x="815865" y="70840"/>
                    <a:pt x="811149" y="112892"/>
                    <a:pt x="783245" y="140403"/>
                  </a:cubicBezTo>
                  <a:cubicBezTo>
                    <a:pt x="751804" y="171451"/>
                    <a:pt x="712109" y="172631"/>
                    <a:pt x="670843" y="143940"/>
                  </a:cubicBezTo>
                  <a:cubicBezTo>
                    <a:pt x="505776" y="260666"/>
                    <a:pt x="340709" y="377392"/>
                    <a:pt x="175643" y="494117"/>
                  </a:cubicBezTo>
                  <a:cubicBezTo>
                    <a:pt x="165031" y="501585"/>
                    <a:pt x="159529" y="507873"/>
                    <a:pt x="162673" y="522414"/>
                  </a:cubicBezTo>
                  <a:cubicBezTo>
                    <a:pt x="171320" y="568004"/>
                    <a:pt x="137913" y="609664"/>
                    <a:pt x="89573" y="616345"/>
                  </a:cubicBezTo>
                  <a:cubicBezTo>
                    <a:pt x="47913" y="621847"/>
                    <a:pt x="4288" y="586476"/>
                    <a:pt x="358" y="543244"/>
                  </a:cubicBezTo>
                  <a:cubicBezTo>
                    <a:pt x="-3965" y="495689"/>
                    <a:pt x="31406" y="452458"/>
                    <a:pt x="77389" y="453244"/>
                  </a:cubicBezTo>
                  <a:cubicBezTo>
                    <a:pt x="97826" y="453637"/>
                    <a:pt x="118263" y="462283"/>
                    <a:pt x="143416" y="468571"/>
                  </a:cubicBezTo>
                  <a:cubicBezTo>
                    <a:pt x="308482" y="352632"/>
                    <a:pt x="478265" y="232369"/>
                    <a:pt x="648048" y="112106"/>
                  </a:cubicBezTo>
                  <a:close/>
                  <a:moveTo>
                    <a:pt x="82891" y="492152"/>
                  </a:moveTo>
                  <a:cubicBezTo>
                    <a:pt x="59310" y="492152"/>
                    <a:pt x="40053" y="511017"/>
                    <a:pt x="39660" y="533812"/>
                  </a:cubicBezTo>
                  <a:cubicBezTo>
                    <a:pt x="39660" y="557000"/>
                    <a:pt x="58917" y="577437"/>
                    <a:pt x="81319" y="577437"/>
                  </a:cubicBezTo>
                  <a:cubicBezTo>
                    <a:pt x="103721" y="577830"/>
                    <a:pt x="124551" y="557393"/>
                    <a:pt x="124944" y="534991"/>
                  </a:cubicBezTo>
                  <a:cubicBezTo>
                    <a:pt x="125337" y="512196"/>
                    <a:pt x="106079" y="492152"/>
                    <a:pt x="82891" y="492152"/>
                  </a:cubicBezTo>
                  <a:close/>
                  <a:moveTo>
                    <a:pt x="768310" y="81844"/>
                  </a:moveTo>
                  <a:cubicBezTo>
                    <a:pt x="767917" y="58263"/>
                    <a:pt x="749053" y="39398"/>
                    <a:pt x="725865" y="39791"/>
                  </a:cubicBezTo>
                  <a:cubicBezTo>
                    <a:pt x="702284" y="40184"/>
                    <a:pt x="683812" y="59442"/>
                    <a:pt x="684205" y="82630"/>
                  </a:cubicBezTo>
                  <a:cubicBezTo>
                    <a:pt x="684598" y="105818"/>
                    <a:pt x="704642" y="125862"/>
                    <a:pt x="727044" y="125076"/>
                  </a:cubicBezTo>
                  <a:cubicBezTo>
                    <a:pt x="749446" y="125076"/>
                    <a:pt x="768310" y="105032"/>
                    <a:pt x="768310" y="81844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E301E73-CE6E-48F2-A175-3511411B0FE1}"/>
                </a:ext>
              </a:extLst>
            </p:cNvPr>
            <p:cNvSpPr/>
            <p:nvPr/>
          </p:nvSpPr>
          <p:spPr>
            <a:xfrm>
              <a:off x="7586936" y="3044809"/>
              <a:ext cx="291173" cy="812576"/>
            </a:xfrm>
            <a:custGeom>
              <a:avLst/>
              <a:gdLst>
                <a:gd name="connsiteX0" fmla="*/ 102507 w 291173"/>
                <a:gd name="connsiteY0" fmla="*/ 103184 h 812576"/>
                <a:gd name="connsiteX1" fmla="*/ 102507 w 291173"/>
                <a:gd name="connsiteY1" fmla="*/ 649475 h 812576"/>
                <a:gd name="connsiteX2" fmla="*/ 161852 w 291173"/>
                <a:gd name="connsiteY2" fmla="*/ 749694 h 812576"/>
                <a:gd name="connsiteX3" fmla="*/ 82463 w 291173"/>
                <a:gd name="connsiteY3" fmla="*/ 812577 h 812576"/>
                <a:gd name="connsiteX4" fmla="*/ 2288 w 291173"/>
                <a:gd name="connsiteY4" fmla="*/ 747729 h 812576"/>
                <a:gd name="connsiteX5" fmla="*/ 62812 w 291173"/>
                <a:gd name="connsiteY5" fmla="*/ 649475 h 812576"/>
                <a:gd name="connsiteX6" fmla="*/ 62812 w 291173"/>
                <a:gd name="connsiteY6" fmla="*/ 628646 h 812576"/>
                <a:gd name="connsiteX7" fmla="*/ 61633 w 291173"/>
                <a:gd name="connsiteY7" fmla="*/ 98075 h 812576"/>
                <a:gd name="connsiteX8" fmla="*/ 97397 w 291173"/>
                <a:gd name="connsiteY8" fmla="*/ 62703 h 812576"/>
                <a:gd name="connsiteX9" fmla="*/ 139450 w 291173"/>
                <a:gd name="connsiteY9" fmla="*/ 39908 h 812576"/>
                <a:gd name="connsiteX10" fmla="*/ 232202 w 291173"/>
                <a:gd name="connsiteY10" fmla="*/ 3358 h 812576"/>
                <a:gd name="connsiteX11" fmla="*/ 291154 w 291173"/>
                <a:gd name="connsiteY11" fmla="*/ 84319 h 812576"/>
                <a:gd name="connsiteX12" fmla="*/ 225914 w 291173"/>
                <a:gd name="connsiteY12" fmla="*/ 162136 h 812576"/>
                <a:gd name="connsiteX13" fmla="*/ 137485 w 291173"/>
                <a:gd name="connsiteY13" fmla="*/ 119691 h 812576"/>
                <a:gd name="connsiteX14" fmla="*/ 102507 w 291173"/>
                <a:gd name="connsiteY14" fmla="*/ 103184 h 812576"/>
                <a:gd name="connsiteX15" fmla="*/ 208621 w 291173"/>
                <a:gd name="connsiteY15" fmla="*/ 124014 h 812576"/>
                <a:gd name="connsiteX16" fmla="*/ 251853 w 291173"/>
                <a:gd name="connsiteY16" fmla="*/ 82354 h 812576"/>
                <a:gd name="connsiteX17" fmla="*/ 210979 w 291173"/>
                <a:gd name="connsiteY17" fmla="*/ 38729 h 812576"/>
                <a:gd name="connsiteX18" fmla="*/ 166961 w 291173"/>
                <a:gd name="connsiteY18" fmla="*/ 81175 h 812576"/>
                <a:gd name="connsiteX19" fmla="*/ 208621 w 291173"/>
                <a:gd name="connsiteY19" fmla="*/ 124014 h 812576"/>
                <a:gd name="connsiteX20" fmla="*/ 81677 w 291173"/>
                <a:gd name="connsiteY20" fmla="*/ 688777 h 812576"/>
                <a:gd name="connsiteX21" fmla="*/ 40017 w 291173"/>
                <a:gd name="connsiteY21" fmla="*/ 732009 h 812576"/>
                <a:gd name="connsiteX22" fmla="*/ 83642 w 291173"/>
                <a:gd name="connsiteY22" fmla="*/ 773275 h 812576"/>
                <a:gd name="connsiteX23" fmla="*/ 125302 w 291173"/>
                <a:gd name="connsiteY23" fmla="*/ 730044 h 812576"/>
                <a:gd name="connsiteX24" fmla="*/ 81677 w 291173"/>
                <a:gd name="connsiteY24" fmla="*/ 688777 h 812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91173" h="812576">
                  <a:moveTo>
                    <a:pt x="102507" y="103184"/>
                  </a:moveTo>
                  <a:cubicBezTo>
                    <a:pt x="102507" y="285936"/>
                    <a:pt x="102507" y="467902"/>
                    <a:pt x="102507" y="649475"/>
                  </a:cubicBezTo>
                  <a:cubicBezTo>
                    <a:pt x="153206" y="673842"/>
                    <a:pt x="171677" y="705284"/>
                    <a:pt x="161852" y="749694"/>
                  </a:cubicBezTo>
                  <a:cubicBezTo>
                    <a:pt x="153206" y="787424"/>
                    <a:pt x="121372" y="812577"/>
                    <a:pt x="82463" y="812577"/>
                  </a:cubicBezTo>
                  <a:cubicBezTo>
                    <a:pt x="42769" y="812577"/>
                    <a:pt x="11327" y="787031"/>
                    <a:pt x="2288" y="747729"/>
                  </a:cubicBezTo>
                  <a:cubicBezTo>
                    <a:pt x="-7145" y="706070"/>
                    <a:pt x="12506" y="673449"/>
                    <a:pt x="62812" y="649475"/>
                  </a:cubicBezTo>
                  <a:cubicBezTo>
                    <a:pt x="62812" y="642794"/>
                    <a:pt x="62812" y="635720"/>
                    <a:pt x="62812" y="628646"/>
                  </a:cubicBezTo>
                  <a:cubicBezTo>
                    <a:pt x="62419" y="451789"/>
                    <a:pt x="62026" y="274932"/>
                    <a:pt x="61633" y="98075"/>
                  </a:cubicBezTo>
                  <a:cubicBezTo>
                    <a:pt x="61633" y="65061"/>
                    <a:pt x="64384" y="61524"/>
                    <a:pt x="97397" y="62703"/>
                  </a:cubicBezTo>
                  <a:cubicBezTo>
                    <a:pt x="117048" y="63489"/>
                    <a:pt x="129625" y="60738"/>
                    <a:pt x="139450" y="39908"/>
                  </a:cubicBezTo>
                  <a:cubicBezTo>
                    <a:pt x="154778" y="6502"/>
                    <a:pt x="195651" y="-6861"/>
                    <a:pt x="232202" y="3358"/>
                  </a:cubicBezTo>
                  <a:cubicBezTo>
                    <a:pt x="268359" y="13576"/>
                    <a:pt x="291940" y="46590"/>
                    <a:pt x="291154" y="84319"/>
                  </a:cubicBezTo>
                  <a:cubicBezTo>
                    <a:pt x="289975" y="122835"/>
                    <a:pt x="264429" y="153490"/>
                    <a:pt x="225914" y="162136"/>
                  </a:cubicBezTo>
                  <a:cubicBezTo>
                    <a:pt x="190935" y="169996"/>
                    <a:pt x="152419" y="153097"/>
                    <a:pt x="137485" y="119691"/>
                  </a:cubicBezTo>
                  <a:cubicBezTo>
                    <a:pt x="129625" y="102791"/>
                    <a:pt x="120585" y="98075"/>
                    <a:pt x="102507" y="103184"/>
                  </a:cubicBezTo>
                  <a:close/>
                  <a:moveTo>
                    <a:pt x="208621" y="124014"/>
                  </a:moveTo>
                  <a:cubicBezTo>
                    <a:pt x="231416" y="124407"/>
                    <a:pt x="251067" y="105935"/>
                    <a:pt x="251853" y="82354"/>
                  </a:cubicBezTo>
                  <a:cubicBezTo>
                    <a:pt x="252638" y="59166"/>
                    <a:pt x="234560" y="39908"/>
                    <a:pt x="210979" y="38729"/>
                  </a:cubicBezTo>
                  <a:cubicBezTo>
                    <a:pt x="187398" y="37550"/>
                    <a:pt x="166961" y="56808"/>
                    <a:pt x="166961" y="81175"/>
                  </a:cubicBezTo>
                  <a:cubicBezTo>
                    <a:pt x="166568" y="104363"/>
                    <a:pt x="185040" y="123621"/>
                    <a:pt x="208621" y="124014"/>
                  </a:cubicBezTo>
                  <a:close/>
                  <a:moveTo>
                    <a:pt x="81677" y="688777"/>
                  </a:moveTo>
                  <a:cubicBezTo>
                    <a:pt x="57703" y="689170"/>
                    <a:pt x="39624" y="708428"/>
                    <a:pt x="40017" y="732009"/>
                  </a:cubicBezTo>
                  <a:cubicBezTo>
                    <a:pt x="40803" y="755590"/>
                    <a:pt x="60061" y="773668"/>
                    <a:pt x="83642" y="773275"/>
                  </a:cubicBezTo>
                  <a:cubicBezTo>
                    <a:pt x="107223" y="772882"/>
                    <a:pt x="125695" y="753625"/>
                    <a:pt x="125302" y="730044"/>
                  </a:cubicBezTo>
                  <a:cubicBezTo>
                    <a:pt x="124908" y="706070"/>
                    <a:pt x="105651" y="687991"/>
                    <a:pt x="81677" y="688777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C01176-99DE-4E38-AF67-0A99AA843118}"/>
                </a:ext>
              </a:extLst>
            </p:cNvPr>
            <p:cNvSpPr/>
            <p:nvPr/>
          </p:nvSpPr>
          <p:spPr>
            <a:xfrm>
              <a:off x="4358113" y="2776802"/>
              <a:ext cx="734275" cy="324079"/>
            </a:xfrm>
            <a:custGeom>
              <a:avLst/>
              <a:gdLst>
                <a:gd name="connsiteX0" fmla="*/ 102707 w 734275"/>
                <a:gd name="connsiteY0" fmla="*/ 221059 h 324079"/>
                <a:gd name="connsiteX1" fmla="*/ 571574 w 734275"/>
                <a:gd name="connsiteY1" fmla="*/ 221059 h 324079"/>
                <a:gd name="connsiteX2" fmla="*/ 652535 w 734275"/>
                <a:gd name="connsiteY2" fmla="*/ 160534 h 324079"/>
                <a:gd name="connsiteX3" fmla="*/ 733103 w 734275"/>
                <a:gd name="connsiteY3" fmla="*/ 227347 h 324079"/>
                <a:gd name="connsiteX4" fmla="*/ 679260 w 734275"/>
                <a:gd name="connsiteY4" fmla="*/ 319313 h 324079"/>
                <a:gd name="connsiteX5" fmla="*/ 580614 w 734275"/>
                <a:gd name="connsiteY5" fmla="*/ 280797 h 324079"/>
                <a:gd name="connsiteX6" fmla="*/ 549565 w 734275"/>
                <a:gd name="connsiteY6" fmla="*/ 262325 h 324079"/>
                <a:gd name="connsiteX7" fmla="*/ 93667 w 734275"/>
                <a:gd name="connsiteY7" fmla="*/ 260360 h 324079"/>
                <a:gd name="connsiteX8" fmla="*/ 62619 w 734275"/>
                <a:gd name="connsiteY8" fmla="*/ 229312 h 324079"/>
                <a:gd name="connsiteX9" fmla="*/ 62619 w 734275"/>
                <a:gd name="connsiteY9" fmla="*/ 209661 h 324079"/>
                <a:gd name="connsiteX10" fmla="*/ 32750 w 734275"/>
                <a:gd name="connsiteY10" fmla="*/ 145207 h 324079"/>
                <a:gd name="connsiteX11" fmla="*/ 5632 w 734275"/>
                <a:gd name="connsiteY11" fmla="*/ 53241 h 324079"/>
                <a:gd name="connsiteX12" fmla="*/ 88558 w 734275"/>
                <a:gd name="connsiteY12" fmla="*/ 184 h 324079"/>
                <a:gd name="connsiteX13" fmla="*/ 161659 w 734275"/>
                <a:gd name="connsiteY13" fmla="*/ 61102 h 324079"/>
                <a:gd name="connsiteX14" fmla="*/ 125501 w 734275"/>
                <a:gd name="connsiteY14" fmla="*/ 150709 h 324079"/>
                <a:gd name="connsiteX15" fmla="*/ 102314 w 734275"/>
                <a:gd name="connsiteY15" fmla="*/ 192762 h 324079"/>
                <a:gd name="connsiteX16" fmla="*/ 102707 w 734275"/>
                <a:gd name="connsiteY16" fmla="*/ 221059 h 324079"/>
                <a:gd name="connsiteX17" fmla="*/ 694195 w 734275"/>
                <a:gd name="connsiteY17" fmla="*/ 241103 h 324079"/>
                <a:gd name="connsiteX18" fmla="*/ 651356 w 734275"/>
                <a:gd name="connsiteY18" fmla="*/ 200229 h 324079"/>
                <a:gd name="connsiteX19" fmla="*/ 609697 w 734275"/>
                <a:gd name="connsiteY19" fmla="*/ 242675 h 324079"/>
                <a:gd name="connsiteX20" fmla="*/ 652928 w 734275"/>
                <a:gd name="connsiteY20" fmla="*/ 283548 h 324079"/>
                <a:gd name="connsiteX21" fmla="*/ 694195 w 734275"/>
                <a:gd name="connsiteY21" fmla="*/ 241103 h 324079"/>
                <a:gd name="connsiteX22" fmla="*/ 124322 w 734275"/>
                <a:gd name="connsiteY22" fmla="*/ 80359 h 324079"/>
                <a:gd name="connsiteX23" fmla="*/ 81484 w 734275"/>
                <a:gd name="connsiteY23" fmla="*/ 39093 h 324079"/>
                <a:gd name="connsiteX24" fmla="*/ 40610 w 734275"/>
                <a:gd name="connsiteY24" fmla="*/ 82324 h 324079"/>
                <a:gd name="connsiteX25" fmla="*/ 83449 w 734275"/>
                <a:gd name="connsiteY25" fmla="*/ 123984 h 324079"/>
                <a:gd name="connsiteX26" fmla="*/ 124322 w 734275"/>
                <a:gd name="connsiteY26" fmla="*/ 80359 h 324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34275" h="324079">
                  <a:moveTo>
                    <a:pt x="102707" y="221059"/>
                  </a:moveTo>
                  <a:cubicBezTo>
                    <a:pt x="260699" y="221059"/>
                    <a:pt x="415547" y="221059"/>
                    <a:pt x="571574" y="221059"/>
                  </a:cubicBezTo>
                  <a:cubicBezTo>
                    <a:pt x="585330" y="184115"/>
                    <a:pt x="610090" y="160534"/>
                    <a:pt x="652535" y="160534"/>
                  </a:cubicBezTo>
                  <a:cubicBezTo>
                    <a:pt x="693016" y="160534"/>
                    <a:pt x="726029" y="188046"/>
                    <a:pt x="733103" y="227347"/>
                  </a:cubicBezTo>
                  <a:cubicBezTo>
                    <a:pt x="739785" y="267435"/>
                    <a:pt x="717383" y="305950"/>
                    <a:pt x="679260" y="319313"/>
                  </a:cubicBezTo>
                  <a:cubicBezTo>
                    <a:pt x="641138" y="332675"/>
                    <a:pt x="597906" y="317348"/>
                    <a:pt x="580614" y="280797"/>
                  </a:cubicBezTo>
                  <a:cubicBezTo>
                    <a:pt x="573539" y="265470"/>
                    <a:pt x="564893" y="262325"/>
                    <a:pt x="549565" y="262325"/>
                  </a:cubicBezTo>
                  <a:cubicBezTo>
                    <a:pt x="397468" y="262325"/>
                    <a:pt x="245764" y="261146"/>
                    <a:pt x="93667" y="260360"/>
                  </a:cubicBezTo>
                  <a:cubicBezTo>
                    <a:pt x="67335" y="260360"/>
                    <a:pt x="63012" y="255644"/>
                    <a:pt x="62619" y="229312"/>
                  </a:cubicBezTo>
                  <a:cubicBezTo>
                    <a:pt x="62619" y="222631"/>
                    <a:pt x="62619" y="216343"/>
                    <a:pt x="62619" y="209661"/>
                  </a:cubicBezTo>
                  <a:cubicBezTo>
                    <a:pt x="63012" y="183329"/>
                    <a:pt x="66156" y="160141"/>
                    <a:pt x="32750" y="145207"/>
                  </a:cubicBezTo>
                  <a:cubicBezTo>
                    <a:pt x="1309" y="131058"/>
                    <a:pt x="-6945" y="87041"/>
                    <a:pt x="5632" y="53241"/>
                  </a:cubicBezTo>
                  <a:cubicBezTo>
                    <a:pt x="18601" y="18263"/>
                    <a:pt x="50435" y="-2174"/>
                    <a:pt x="88558" y="184"/>
                  </a:cubicBezTo>
                  <a:cubicBezTo>
                    <a:pt x="123536" y="2149"/>
                    <a:pt x="152620" y="26516"/>
                    <a:pt x="161659" y="61102"/>
                  </a:cubicBezTo>
                  <a:cubicBezTo>
                    <a:pt x="170698" y="95294"/>
                    <a:pt x="156943" y="136168"/>
                    <a:pt x="125501" y="150709"/>
                  </a:cubicBezTo>
                  <a:cubicBezTo>
                    <a:pt x="104279" y="160534"/>
                    <a:pt x="100348" y="173111"/>
                    <a:pt x="102314" y="192762"/>
                  </a:cubicBezTo>
                  <a:cubicBezTo>
                    <a:pt x="103493" y="201015"/>
                    <a:pt x="102707" y="209268"/>
                    <a:pt x="102707" y="221059"/>
                  </a:cubicBezTo>
                  <a:close/>
                  <a:moveTo>
                    <a:pt x="694195" y="241103"/>
                  </a:moveTo>
                  <a:cubicBezTo>
                    <a:pt x="693802" y="217129"/>
                    <a:pt x="675723" y="199836"/>
                    <a:pt x="651356" y="200229"/>
                  </a:cubicBezTo>
                  <a:cubicBezTo>
                    <a:pt x="626989" y="200622"/>
                    <a:pt x="609304" y="218701"/>
                    <a:pt x="609697" y="242675"/>
                  </a:cubicBezTo>
                  <a:cubicBezTo>
                    <a:pt x="610090" y="266649"/>
                    <a:pt x="628168" y="283941"/>
                    <a:pt x="652928" y="283548"/>
                  </a:cubicBezTo>
                  <a:cubicBezTo>
                    <a:pt x="677295" y="283155"/>
                    <a:pt x="694588" y="265470"/>
                    <a:pt x="694195" y="241103"/>
                  </a:cubicBezTo>
                  <a:close/>
                  <a:moveTo>
                    <a:pt x="124322" y="80359"/>
                  </a:moveTo>
                  <a:cubicBezTo>
                    <a:pt x="123929" y="56385"/>
                    <a:pt x="105458" y="38700"/>
                    <a:pt x="81484" y="39093"/>
                  </a:cubicBezTo>
                  <a:cubicBezTo>
                    <a:pt x="57510" y="39486"/>
                    <a:pt x="40217" y="57564"/>
                    <a:pt x="40610" y="82324"/>
                  </a:cubicBezTo>
                  <a:cubicBezTo>
                    <a:pt x="41003" y="106298"/>
                    <a:pt x="59868" y="124377"/>
                    <a:pt x="83449" y="123984"/>
                  </a:cubicBezTo>
                  <a:cubicBezTo>
                    <a:pt x="107030" y="123591"/>
                    <a:pt x="124715" y="104726"/>
                    <a:pt x="124322" y="80359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54F4B93-33C3-4F0E-BAAF-CA912912C471}"/>
                </a:ext>
              </a:extLst>
            </p:cNvPr>
            <p:cNvSpPr/>
            <p:nvPr/>
          </p:nvSpPr>
          <p:spPr>
            <a:xfrm>
              <a:off x="7048357" y="4009827"/>
              <a:ext cx="639210" cy="543589"/>
            </a:xfrm>
            <a:custGeom>
              <a:avLst/>
              <a:gdLst>
                <a:gd name="connsiteX0" fmla="*/ 535758 w 639210"/>
                <a:gd name="connsiteY0" fmla="*/ 380095 h 543589"/>
                <a:gd name="connsiteX1" fmla="*/ 535365 w 639210"/>
                <a:gd name="connsiteY1" fmla="*/ 274767 h 543589"/>
                <a:gd name="connsiteX2" fmla="*/ 526326 w 639210"/>
                <a:gd name="connsiteY2" fmla="*/ 259439 h 543589"/>
                <a:gd name="connsiteX3" fmla="*/ 290909 w 639210"/>
                <a:gd name="connsiteY3" fmla="*/ 106949 h 543589"/>
                <a:gd name="connsiteX4" fmla="*/ 284228 w 639210"/>
                <a:gd name="connsiteY4" fmla="*/ 103412 h 543589"/>
                <a:gd name="connsiteX5" fmla="*/ 166323 w 639210"/>
                <a:gd name="connsiteY5" fmla="*/ 103019 h 543589"/>
                <a:gd name="connsiteX6" fmla="*/ 155712 w 639210"/>
                <a:gd name="connsiteY6" fmla="*/ 117167 h 543589"/>
                <a:gd name="connsiteX7" fmla="*/ 62174 w 639210"/>
                <a:gd name="connsiteY7" fmla="*/ 161578 h 543589"/>
                <a:gd name="connsiteX8" fmla="*/ 78 w 639210"/>
                <a:gd name="connsiteY8" fmla="*/ 87298 h 543589"/>
                <a:gd name="connsiteX9" fmla="*/ 59423 w 639210"/>
                <a:gd name="connsiteY9" fmla="*/ 3193 h 543589"/>
                <a:gd name="connsiteX10" fmla="*/ 155712 w 639210"/>
                <a:gd name="connsiteY10" fmla="*/ 47604 h 543589"/>
                <a:gd name="connsiteX11" fmla="*/ 180472 w 639210"/>
                <a:gd name="connsiteY11" fmla="*/ 62931 h 543589"/>
                <a:gd name="connsiteX12" fmla="*/ 295625 w 639210"/>
                <a:gd name="connsiteY12" fmla="*/ 66468 h 543589"/>
                <a:gd name="connsiteX13" fmla="*/ 392307 w 639210"/>
                <a:gd name="connsiteY13" fmla="*/ 125421 h 543589"/>
                <a:gd name="connsiteX14" fmla="*/ 555802 w 639210"/>
                <a:gd name="connsiteY14" fmla="*/ 230356 h 543589"/>
                <a:gd name="connsiteX15" fmla="*/ 576238 w 639210"/>
                <a:gd name="connsiteY15" fmla="*/ 266906 h 543589"/>
                <a:gd name="connsiteX16" fmla="*/ 575845 w 639210"/>
                <a:gd name="connsiteY16" fmla="*/ 380095 h 543589"/>
                <a:gd name="connsiteX17" fmla="*/ 636763 w 639210"/>
                <a:gd name="connsiteY17" fmla="*/ 480314 h 543589"/>
                <a:gd name="connsiteX18" fmla="*/ 557373 w 639210"/>
                <a:gd name="connsiteY18" fmla="*/ 543589 h 543589"/>
                <a:gd name="connsiteX19" fmla="*/ 477199 w 639210"/>
                <a:gd name="connsiteY19" fmla="*/ 483458 h 543589"/>
                <a:gd name="connsiteX20" fmla="*/ 535758 w 639210"/>
                <a:gd name="connsiteY20" fmla="*/ 380095 h 543589"/>
                <a:gd name="connsiteX21" fmla="*/ 81825 w 639210"/>
                <a:gd name="connsiteY21" fmla="*/ 124242 h 543589"/>
                <a:gd name="connsiteX22" fmla="*/ 123484 w 639210"/>
                <a:gd name="connsiteY22" fmla="*/ 81796 h 543589"/>
                <a:gd name="connsiteX23" fmla="*/ 81432 w 639210"/>
                <a:gd name="connsiteY23" fmla="*/ 40136 h 543589"/>
                <a:gd name="connsiteX24" fmla="*/ 39772 w 639210"/>
                <a:gd name="connsiteY24" fmla="*/ 82582 h 543589"/>
                <a:gd name="connsiteX25" fmla="*/ 81825 w 639210"/>
                <a:gd name="connsiteY25" fmla="*/ 124242 h 543589"/>
                <a:gd name="connsiteX26" fmla="*/ 514142 w 639210"/>
                <a:gd name="connsiteY26" fmla="*/ 459091 h 543589"/>
                <a:gd name="connsiteX27" fmla="*/ 553837 w 639210"/>
                <a:gd name="connsiteY27" fmla="*/ 503895 h 543589"/>
                <a:gd name="connsiteX28" fmla="*/ 598247 w 639210"/>
                <a:gd name="connsiteY28" fmla="*/ 464200 h 543589"/>
                <a:gd name="connsiteX29" fmla="*/ 558553 w 639210"/>
                <a:gd name="connsiteY29" fmla="*/ 419789 h 543589"/>
                <a:gd name="connsiteX30" fmla="*/ 514142 w 639210"/>
                <a:gd name="connsiteY30" fmla="*/ 459091 h 54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9210" h="543589">
                  <a:moveTo>
                    <a:pt x="535758" y="380095"/>
                  </a:moveTo>
                  <a:cubicBezTo>
                    <a:pt x="535758" y="345509"/>
                    <a:pt x="536151" y="310138"/>
                    <a:pt x="535365" y="274767"/>
                  </a:cubicBezTo>
                  <a:cubicBezTo>
                    <a:pt x="535365" y="269658"/>
                    <a:pt x="531042" y="262583"/>
                    <a:pt x="526326" y="259439"/>
                  </a:cubicBezTo>
                  <a:cubicBezTo>
                    <a:pt x="448115" y="208347"/>
                    <a:pt x="369512" y="157648"/>
                    <a:pt x="290909" y="106949"/>
                  </a:cubicBezTo>
                  <a:cubicBezTo>
                    <a:pt x="288551" y="105377"/>
                    <a:pt x="286586" y="103412"/>
                    <a:pt x="284228" y="103412"/>
                  </a:cubicBezTo>
                  <a:cubicBezTo>
                    <a:pt x="244926" y="103019"/>
                    <a:pt x="205625" y="102233"/>
                    <a:pt x="166323" y="103019"/>
                  </a:cubicBezTo>
                  <a:cubicBezTo>
                    <a:pt x="162786" y="103019"/>
                    <a:pt x="158463" y="112058"/>
                    <a:pt x="155712" y="117167"/>
                  </a:cubicBezTo>
                  <a:cubicBezTo>
                    <a:pt x="138419" y="152539"/>
                    <a:pt x="101868" y="170224"/>
                    <a:pt x="62174" y="161578"/>
                  </a:cubicBezTo>
                  <a:cubicBezTo>
                    <a:pt x="27589" y="154111"/>
                    <a:pt x="1650" y="122670"/>
                    <a:pt x="78" y="87298"/>
                  </a:cubicBezTo>
                  <a:cubicBezTo>
                    <a:pt x="-1495" y="46032"/>
                    <a:pt x="20907" y="13804"/>
                    <a:pt x="59423" y="3193"/>
                  </a:cubicBezTo>
                  <a:cubicBezTo>
                    <a:pt x="98331" y="-7812"/>
                    <a:pt x="139991" y="10267"/>
                    <a:pt x="155712" y="47604"/>
                  </a:cubicBezTo>
                  <a:cubicBezTo>
                    <a:pt x="161214" y="60573"/>
                    <a:pt x="167895" y="62931"/>
                    <a:pt x="180472" y="62931"/>
                  </a:cubicBezTo>
                  <a:cubicBezTo>
                    <a:pt x="218987" y="62538"/>
                    <a:pt x="259861" y="55857"/>
                    <a:pt x="295625" y="66468"/>
                  </a:cubicBezTo>
                  <a:cubicBezTo>
                    <a:pt x="330604" y="76687"/>
                    <a:pt x="360080" y="104984"/>
                    <a:pt x="392307" y="125421"/>
                  </a:cubicBezTo>
                  <a:cubicBezTo>
                    <a:pt x="446936" y="160399"/>
                    <a:pt x="500780" y="196164"/>
                    <a:pt x="555802" y="230356"/>
                  </a:cubicBezTo>
                  <a:cubicBezTo>
                    <a:pt x="569950" y="239395"/>
                    <a:pt x="576631" y="249221"/>
                    <a:pt x="576238" y="266906"/>
                  </a:cubicBezTo>
                  <a:cubicBezTo>
                    <a:pt x="575059" y="304636"/>
                    <a:pt x="575845" y="342758"/>
                    <a:pt x="575845" y="380095"/>
                  </a:cubicBezTo>
                  <a:cubicBezTo>
                    <a:pt x="626937" y="405641"/>
                    <a:pt x="646588" y="438261"/>
                    <a:pt x="636763" y="480314"/>
                  </a:cubicBezTo>
                  <a:cubicBezTo>
                    <a:pt x="628116" y="518043"/>
                    <a:pt x="595889" y="543589"/>
                    <a:pt x="557373" y="543589"/>
                  </a:cubicBezTo>
                  <a:cubicBezTo>
                    <a:pt x="519251" y="543589"/>
                    <a:pt x="486238" y="518829"/>
                    <a:pt x="477199" y="483458"/>
                  </a:cubicBezTo>
                  <a:cubicBezTo>
                    <a:pt x="465801" y="439440"/>
                    <a:pt x="484273" y="406820"/>
                    <a:pt x="535758" y="380095"/>
                  </a:cubicBezTo>
                  <a:close/>
                  <a:moveTo>
                    <a:pt x="81825" y="124242"/>
                  </a:moveTo>
                  <a:cubicBezTo>
                    <a:pt x="106192" y="124242"/>
                    <a:pt x="123484" y="106556"/>
                    <a:pt x="123484" y="81796"/>
                  </a:cubicBezTo>
                  <a:cubicBezTo>
                    <a:pt x="123484" y="57429"/>
                    <a:pt x="105799" y="39743"/>
                    <a:pt x="81432" y="40136"/>
                  </a:cubicBezTo>
                  <a:cubicBezTo>
                    <a:pt x="57458" y="40136"/>
                    <a:pt x="39772" y="58215"/>
                    <a:pt x="39772" y="82582"/>
                  </a:cubicBezTo>
                  <a:cubicBezTo>
                    <a:pt x="39379" y="106556"/>
                    <a:pt x="57065" y="124242"/>
                    <a:pt x="81825" y="124242"/>
                  </a:cubicBezTo>
                  <a:close/>
                  <a:moveTo>
                    <a:pt x="514142" y="459091"/>
                  </a:moveTo>
                  <a:cubicBezTo>
                    <a:pt x="512963" y="483458"/>
                    <a:pt x="529862" y="502323"/>
                    <a:pt x="553837" y="503895"/>
                  </a:cubicBezTo>
                  <a:cubicBezTo>
                    <a:pt x="577810" y="505074"/>
                    <a:pt x="597068" y="487781"/>
                    <a:pt x="598247" y="464200"/>
                  </a:cubicBezTo>
                  <a:cubicBezTo>
                    <a:pt x="599426" y="439833"/>
                    <a:pt x="582919" y="420969"/>
                    <a:pt x="558553" y="419789"/>
                  </a:cubicBezTo>
                  <a:cubicBezTo>
                    <a:pt x="534186" y="418217"/>
                    <a:pt x="515321" y="435117"/>
                    <a:pt x="514142" y="459091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A9EA7DA-CA01-4578-BBDB-0ED3BC767041}"/>
                </a:ext>
              </a:extLst>
            </p:cNvPr>
            <p:cNvSpPr/>
            <p:nvPr/>
          </p:nvSpPr>
          <p:spPr>
            <a:xfrm>
              <a:off x="4206712" y="2586692"/>
              <a:ext cx="791364" cy="166574"/>
            </a:xfrm>
            <a:custGeom>
              <a:avLst/>
              <a:gdLst>
                <a:gd name="connsiteX0" fmla="*/ 162535 w 791364"/>
                <a:gd name="connsiteY0" fmla="*/ 63350 h 166574"/>
                <a:gd name="connsiteX1" fmla="*/ 465550 w 791364"/>
                <a:gd name="connsiteY1" fmla="*/ 63350 h 166574"/>
                <a:gd name="connsiteX2" fmla="*/ 614896 w 791364"/>
                <a:gd name="connsiteY2" fmla="*/ 62564 h 166574"/>
                <a:gd name="connsiteX3" fmla="*/ 634940 w 791364"/>
                <a:gd name="connsiteY3" fmla="*/ 49595 h 166574"/>
                <a:gd name="connsiteX4" fmla="*/ 730050 w 791364"/>
                <a:gd name="connsiteY4" fmla="*/ 2433 h 166574"/>
                <a:gd name="connsiteX5" fmla="*/ 791360 w 791364"/>
                <a:gd name="connsiteY5" fmla="*/ 81429 h 166574"/>
                <a:gd name="connsiteX6" fmla="*/ 729657 w 791364"/>
                <a:gd name="connsiteY6" fmla="*/ 161997 h 166574"/>
                <a:gd name="connsiteX7" fmla="*/ 635726 w 791364"/>
                <a:gd name="connsiteY7" fmla="*/ 116014 h 166574"/>
                <a:gd name="connsiteX8" fmla="*/ 615682 w 791364"/>
                <a:gd name="connsiteY8" fmla="*/ 102652 h 166574"/>
                <a:gd name="connsiteX9" fmla="*/ 175505 w 791364"/>
                <a:gd name="connsiteY9" fmla="*/ 104224 h 166574"/>
                <a:gd name="connsiteX10" fmla="*/ 155854 w 791364"/>
                <a:gd name="connsiteY10" fmla="*/ 118372 h 166574"/>
                <a:gd name="connsiteX11" fmla="*/ 61924 w 791364"/>
                <a:gd name="connsiteY11" fmla="*/ 163962 h 166574"/>
                <a:gd name="connsiteX12" fmla="*/ 220 w 791364"/>
                <a:gd name="connsiteY12" fmla="*/ 75927 h 166574"/>
                <a:gd name="connsiteX13" fmla="*/ 72928 w 791364"/>
                <a:gd name="connsiteY13" fmla="*/ 2826 h 166574"/>
                <a:gd name="connsiteX14" fmla="*/ 154282 w 791364"/>
                <a:gd name="connsiteY14" fmla="*/ 46844 h 166574"/>
                <a:gd name="connsiteX15" fmla="*/ 162535 w 791364"/>
                <a:gd name="connsiteY15" fmla="*/ 63350 h 166574"/>
                <a:gd name="connsiteX16" fmla="*/ 709220 w 791364"/>
                <a:gd name="connsiteY16" fmla="*/ 39769 h 166574"/>
                <a:gd name="connsiteX17" fmla="*/ 668346 w 791364"/>
                <a:gd name="connsiteY17" fmla="*/ 82215 h 166574"/>
                <a:gd name="connsiteX18" fmla="*/ 710792 w 791364"/>
                <a:gd name="connsiteY18" fmla="*/ 123482 h 166574"/>
                <a:gd name="connsiteX19" fmla="*/ 751666 w 791364"/>
                <a:gd name="connsiteY19" fmla="*/ 81036 h 166574"/>
                <a:gd name="connsiteX20" fmla="*/ 709220 w 791364"/>
                <a:gd name="connsiteY20" fmla="*/ 39769 h 166574"/>
                <a:gd name="connsiteX21" fmla="*/ 123234 w 791364"/>
                <a:gd name="connsiteY21" fmla="*/ 83394 h 166574"/>
                <a:gd name="connsiteX22" fmla="*/ 80788 w 791364"/>
                <a:gd name="connsiteY22" fmla="*/ 41341 h 166574"/>
                <a:gd name="connsiteX23" fmla="*/ 39522 w 791364"/>
                <a:gd name="connsiteY23" fmla="*/ 84573 h 166574"/>
                <a:gd name="connsiteX24" fmla="*/ 81967 w 791364"/>
                <a:gd name="connsiteY24" fmla="*/ 126626 h 166574"/>
                <a:gd name="connsiteX25" fmla="*/ 123234 w 791364"/>
                <a:gd name="connsiteY25" fmla="*/ 83394 h 166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91364" h="166574">
                  <a:moveTo>
                    <a:pt x="162535" y="63350"/>
                  </a:moveTo>
                  <a:cubicBezTo>
                    <a:pt x="263933" y="63350"/>
                    <a:pt x="364545" y="63350"/>
                    <a:pt x="465550" y="63350"/>
                  </a:cubicBezTo>
                  <a:cubicBezTo>
                    <a:pt x="515463" y="63350"/>
                    <a:pt x="564983" y="62564"/>
                    <a:pt x="614896" y="62564"/>
                  </a:cubicBezTo>
                  <a:cubicBezTo>
                    <a:pt x="625115" y="62564"/>
                    <a:pt x="630617" y="60206"/>
                    <a:pt x="634940" y="49595"/>
                  </a:cubicBezTo>
                  <a:cubicBezTo>
                    <a:pt x="651054" y="11472"/>
                    <a:pt x="689962" y="-7000"/>
                    <a:pt x="730050" y="2433"/>
                  </a:cubicBezTo>
                  <a:cubicBezTo>
                    <a:pt x="765814" y="10686"/>
                    <a:pt x="790967" y="42913"/>
                    <a:pt x="791360" y="81429"/>
                  </a:cubicBezTo>
                  <a:cubicBezTo>
                    <a:pt x="791753" y="120730"/>
                    <a:pt x="766600" y="153351"/>
                    <a:pt x="729657" y="161997"/>
                  </a:cubicBezTo>
                  <a:cubicBezTo>
                    <a:pt x="690748" y="171429"/>
                    <a:pt x="652233" y="152958"/>
                    <a:pt x="635726" y="116014"/>
                  </a:cubicBezTo>
                  <a:cubicBezTo>
                    <a:pt x="631403" y="105796"/>
                    <a:pt x="626294" y="102652"/>
                    <a:pt x="615682" y="102652"/>
                  </a:cubicBezTo>
                  <a:cubicBezTo>
                    <a:pt x="469088" y="103438"/>
                    <a:pt x="322493" y="104224"/>
                    <a:pt x="175505" y="104224"/>
                  </a:cubicBezTo>
                  <a:cubicBezTo>
                    <a:pt x="164108" y="104224"/>
                    <a:pt x="160177" y="108940"/>
                    <a:pt x="155854" y="118372"/>
                  </a:cubicBezTo>
                  <a:cubicBezTo>
                    <a:pt x="139348" y="155316"/>
                    <a:pt x="100439" y="173788"/>
                    <a:pt x="61924" y="163962"/>
                  </a:cubicBezTo>
                  <a:cubicBezTo>
                    <a:pt x="20657" y="153351"/>
                    <a:pt x="-2531" y="119944"/>
                    <a:pt x="220" y="75927"/>
                  </a:cubicBezTo>
                  <a:cubicBezTo>
                    <a:pt x="2578" y="38197"/>
                    <a:pt x="32840" y="7542"/>
                    <a:pt x="72928" y="2826"/>
                  </a:cubicBezTo>
                  <a:cubicBezTo>
                    <a:pt x="105155" y="-1104"/>
                    <a:pt x="138955" y="16974"/>
                    <a:pt x="154282" y="46844"/>
                  </a:cubicBezTo>
                  <a:cubicBezTo>
                    <a:pt x="157426" y="51953"/>
                    <a:pt x="159784" y="57848"/>
                    <a:pt x="162535" y="63350"/>
                  </a:cubicBezTo>
                  <a:close/>
                  <a:moveTo>
                    <a:pt x="709220" y="39769"/>
                  </a:moveTo>
                  <a:cubicBezTo>
                    <a:pt x="684460" y="40162"/>
                    <a:pt x="667953" y="57455"/>
                    <a:pt x="668346" y="82215"/>
                  </a:cubicBezTo>
                  <a:cubicBezTo>
                    <a:pt x="668740" y="106975"/>
                    <a:pt x="686032" y="123482"/>
                    <a:pt x="710792" y="123482"/>
                  </a:cubicBezTo>
                  <a:cubicBezTo>
                    <a:pt x="735159" y="123089"/>
                    <a:pt x="752059" y="105796"/>
                    <a:pt x="751666" y="81036"/>
                  </a:cubicBezTo>
                  <a:cubicBezTo>
                    <a:pt x="751666" y="56276"/>
                    <a:pt x="734373" y="39769"/>
                    <a:pt x="709220" y="39769"/>
                  </a:cubicBezTo>
                  <a:close/>
                  <a:moveTo>
                    <a:pt x="123234" y="83394"/>
                  </a:moveTo>
                  <a:cubicBezTo>
                    <a:pt x="123234" y="59420"/>
                    <a:pt x="104762" y="40948"/>
                    <a:pt x="80788" y="41341"/>
                  </a:cubicBezTo>
                  <a:cubicBezTo>
                    <a:pt x="57207" y="41734"/>
                    <a:pt x="39129" y="60206"/>
                    <a:pt x="39522" y="84573"/>
                  </a:cubicBezTo>
                  <a:cubicBezTo>
                    <a:pt x="39915" y="108547"/>
                    <a:pt x="58386" y="127019"/>
                    <a:pt x="81967" y="126626"/>
                  </a:cubicBezTo>
                  <a:cubicBezTo>
                    <a:pt x="105941" y="126233"/>
                    <a:pt x="123627" y="107761"/>
                    <a:pt x="123234" y="83394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0C08A4B-BA25-4E75-8FC3-164ACDDC5BF8}"/>
                </a:ext>
              </a:extLst>
            </p:cNvPr>
            <p:cNvSpPr/>
            <p:nvPr/>
          </p:nvSpPr>
          <p:spPr>
            <a:xfrm>
              <a:off x="6986044" y="4455085"/>
              <a:ext cx="480645" cy="448857"/>
            </a:xfrm>
            <a:custGeom>
              <a:avLst/>
              <a:gdLst>
                <a:gd name="connsiteX0" fmla="*/ 229029 w 480645"/>
                <a:gd name="connsiteY0" fmla="*/ 385626 h 448857"/>
                <a:gd name="connsiteX1" fmla="*/ 203483 w 480645"/>
                <a:gd name="connsiteY1" fmla="*/ 385626 h 448857"/>
                <a:gd name="connsiteX2" fmla="*/ 148068 w 480645"/>
                <a:gd name="connsiteY2" fmla="*/ 413530 h 448857"/>
                <a:gd name="connsiteX3" fmla="*/ 53351 w 480645"/>
                <a:gd name="connsiteY3" fmla="*/ 443399 h 448857"/>
                <a:gd name="connsiteX4" fmla="*/ 294 w 480645"/>
                <a:gd name="connsiteY4" fmla="*/ 360080 h 448857"/>
                <a:gd name="connsiteX5" fmla="*/ 63962 w 480645"/>
                <a:gd name="connsiteY5" fmla="*/ 286979 h 448857"/>
                <a:gd name="connsiteX6" fmla="*/ 155535 w 480645"/>
                <a:gd name="connsiteY6" fmla="*/ 330604 h 448857"/>
                <a:gd name="connsiteX7" fmla="*/ 181474 w 480645"/>
                <a:gd name="connsiteY7" fmla="*/ 346717 h 448857"/>
                <a:gd name="connsiteX8" fmla="*/ 282872 w 480645"/>
                <a:gd name="connsiteY8" fmla="*/ 343573 h 448857"/>
                <a:gd name="connsiteX9" fmla="*/ 365798 w 480645"/>
                <a:gd name="connsiteY9" fmla="*/ 288944 h 448857"/>
                <a:gd name="connsiteX10" fmla="*/ 379554 w 480645"/>
                <a:gd name="connsiteY10" fmla="*/ 261433 h 448857"/>
                <a:gd name="connsiteX11" fmla="*/ 379554 w 480645"/>
                <a:gd name="connsiteY11" fmla="*/ 182830 h 448857"/>
                <a:gd name="connsiteX12" fmla="*/ 362261 w 480645"/>
                <a:gd name="connsiteY12" fmla="*/ 154926 h 448857"/>
                <a:gd name="connsiteX13" fmla="*/ 318636 w 480645"/>
                <a:gd name="connsiteY13" fmla="*/ 63353 h 448857"/>
                <a:gd name="connsiteX14" fmla="*/ 394488 w 480645"/>
                <a:gd name="connsiteY14" fmla="*/ 78 h 448857"/>
                <a:gd name="connsiteX15" fmla="*/ 476628 w 480645"/>
                <a:gd name="connsiteY15" fmla="*/ 57065 h 448857"/>
                <a:gd name="connsiteX16" fmla="*/ 433790 w 480645"/>
                <a:gd name="connsiteY16" fmla="*/ 155712 h 448857"/>
                <a:gd name="connsiteX17" fmla="*/ 418855 w 480645"/>
                <a:gd name="connsiteY17" fmla="*/ 178900 h 448857"/>
                <a:gd name="connsiteX18" fmla="*/ 419641 w 480645"/>
                <a:gd name="connsiteY18" fmla="*/ 269293 h 448857"/>
                <a:gd name="connsiteX19" fmla="*/ 394095 w 480645"/>
                <a:gd name="connsiteY19" fmla="*/ 317634 h 448857"/>
                <a:gd name="connsiteX20" fmla="*/ 323352 w 480645"/>
                <a:gd name="connsiteY20" fmla="*/ 367154 h 448857"/>
                <a:gd name="connsiteX21" fmla="*/ 262042 w 480645"/>
                <a:gd name="connsiteY21" fmla="*/ 386412 h 448857"/>
                <a:gd name="connsiteX22" fmla="*/ 229029 w 480645"/>
                <a:gd name="connsiteY22" fmla="*/ 385626 h 448857"/>
                <a:gd name="connsiteX23" fmla="*/ 82041 w 480645"/>
                <a:gd name="connsiteY23" fmla="*/ 408421 h 448857"/>
                <a:gd name="connsiteX24" fmla="*/ 125273 w 480645"/>
                <a:gd name="connsiteY24" fmla="*/ 367154 h 448857"/>
                <a:gd name="connsiteX25" fmla="*/ 83220 w 480645"/>
                <a:gd name="connsiteY25" fmla="*/ 324709 h 448857"/>
                <a:gd name="connsiteX26" fmla="*/ 39988 w 480645"/>
                <a:gd name="connsiteY26" fmla="*/ 365975 h 448857"/>
                <a:gd name="connsiteX27" fmla="*/ 82041 w 480645"/>
                <a:gd name="connsiteY27" fmla="*/ 408421 h 448857"/>
                <a:gd name="connsiteX28" fmla="*/ 440471 w 480645"/>
                <a:gd name="connsiteY28" fmla="*/ 81039 h 448857"/>
                <a:gd name="connsiteX29" fmla="*/ 398025 w 480645"/>
                <a:gd name="connsiteY29" fmla="*/ 39379 h 448857"/>
                <a:gd name="connsiteX30" fmla="*/ 356759 w 480645"/>
                <a:gd name="connsiteY30" fmla="*/ 82611 h 448857"/>
                <a:gd name="connsiteX31" fmla="*/ 399204 w 480645"/>
                <a:gd name="connsiteY31" fmla="*/ 124664 h 448857"/>
                <a:gd name="connsiteX32" fmla="*/ 440471 w 480645"/>
                <a:gd name="connsiteY32" fmla="*/ 81039 h 448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80645" h="448857">
                  <a:moveTo>
                    <a:pt x="229029" y="385626"/>
                  </a:moveTo>
                  <a:cubicBezTo>
                    <a:pt x="220382" y="385626"/>
                    <a:pt x="211736" y="386412"/>
                    <a:pt x="203483" y="385626"/>
                  </a:cubicBezTo>
                  <a:cubicBezTo>
                    <a:pt x="179116" y="382875"/>
                    <a:pt x="161430" y="386412"/>
                    <a:pt x="148068" y="413530"/>
                  </a:cubicBezTo>
                  <a:cubicBezTo>
                    <a:pt x="131954" y="446150"/>
                    <a:pt x="89115" y="456369"/>
                    <a:pt x="53351" y="443399"/>
                  </a:cubicBezTo>
                  <a:cubicBezTo>
                    <a:pt x="19551" y="431216"/>
                    <a:pt x="-2850" y="395844"/>
                    <a:pt x="294" y="360080"/>
                  </a:cubicBezTo>
                  <a:cubicBezTo>
                    <a:pt x="3438" y="323923"/>
                    <a:pt x="30163" y="293267"/>
                    <a:pt x="63962" y="286979"/>
                  </a:cubicBezTo>
                  <a:cubicBezTo>
                    <a:pt x="103264" y="279512"/>
                    <a:pt x="140993" y="296019"/>
                    <a:pt x="155535" y="330604"/>
                  </a:cubicBezTo>
                  <a:cubicBezTo>
                    <a:pt x="161430" y="344359"/>
                    <a:pt x="168504" y="347111"/>
                    <a:pt x="181474" y="346717"/>
                  </a:cubicBezTo>
                  <a:cubicBezTo>
                    <a:pt x="215273" y="345931"/>
                    <a:pt x="251824" y="353399"/>
                    <a:pt x="282872" y="343573"/>
                  </a:cubicBezTo>
                  <a:cubicBezTo>
                    <a:pt x="313134" y="334141"/>
                    <a:pt x="337894" y="307023"/>
                    <a:pt x="365798" y="288944"/>
                  </a:cubicBezTo>
                  <a:cubicBezTo>
                    <a:pt x="376803" y="281870"/>
                    <a:pt x="379947" y="273617"/>
                    <a:pt x="379554" y="261433"/>
                  </a:cubicBezTo>
                  <a:cubicBezTo>
                    <a:pt x="378768" y="235101"/>
                    <a:pt x="378375" y="209162"/>
                    <a:pt x="379554" y="182830"/>
                  </a:cubicBezTo>
                  <a:cubicBezTo>
                    <a:pt x="380340" y="168681"/>
                    <a:pt x="376410" y="161214"/>
                    <a:pt x="362261" y="154926"/>
                  </a:cubicBezTo>
                  <a:cubicBezTo>
                    <a:pt x="327283" y="139598"/>
                    <a:pt x="310383" y="101476"/>
                    <a:pt x="318636" y="63353"/>
                  </a:cubicBezTo>
                  <a:cubicBezTo>
                    <a:pt x="326104" y="28375"/>
                    <a:pt x="357938" y="2043"/>
                    <a:pt x="394488" y="78"/>
                  </a:cubicBezTo>
                  <a:cubicBezTo>
                    <a:pt x="432611" y="-1494"/>
                    <a:pt x="465231" y="20908"/>
                    <a:pt x="476628" y="57065"/>
                  </a:cubicBezTo>
                  <a:cubicBezTo>
                    <a:pt x="489205" y="96366"/>
                    <a:pt x="471519" y="138419"/>
                    <a:pt x="433790" y="155712"/>
                  </a:cubicBezTo>
                  <a:cubicBezTo>
                    <a:pt x="422392" y="160821"/>
                    <a:pt x="418462" y="166716"/>
                    <a:pt x="418855" y="178900"/>
                  </a:cubicBezTo>
                  <a:cubicBezTo>
                    <a:pt x="419641" y="209162"/>
                    <a:pt x="417676" y="239031"/>
                    <a:pt x="419641" y="269293"/>
                  </a:cubicBezTo>
                  <a:cubicBezTo>
                    <a:pt x="421213" y="291695"/>
                    <a:pt x="412960" y="305844"/>
                    <a:pt x="394095" y="317634"/>
                  </a:cubicBezTo>
                  <a:cubicBezTo>
                    <a:pt x="369728" y="332569"/>
                    <a:pt x="345754" y="349076"/>
                    <a:pt x="323352" y="367154"/>
                  </a:cubicBezTo>
                  <a:cubicBezTo>
                    <a:pt x="304881" y="382089"/>
                    <a:pt x="285623" y="388770"/>
                    <a:pt x="262042" y="386412"/>
                  </a:cubicBezTo>
                  <a:cubicBezTo>
                    <a:pt x="251038" y="384840"/>
                    <a:pt x="240033" y="385626"/>
                    <a:pt x="229029" y="385626"/>
                  </a:cubicBezTo>
                  <a:close/>
                  <a:moveTo>
                    <a:pt x="82041" y="408421"/>
                  </a:moveTo>
                  <a:cubicBezTo>
                    <a:pt x="106015" y="408814"/>
                    <a:pt x="124487" y="390735"/>
                    <a:pt x="125273" y="367154"/>
                  </a:cubicBezTo>
                  <a:cubicBezTo>
                    <a:pt x="126059" y="343573"/>
                    <a:pt x="107587" y="325102"/>
                    <a:pt x="83220" y="324709"/>
                  </a:cubicBezTo>
                  <a:cubicBezTo>
                    <a:pt x="58853" y="324315"/>
                    <a:pt x="40381" y="342001"/>
                    <a:pt x="39988" y="365975"/>
                  </a:cubicBezTo>
                  <a:cubicBezTo>
                    <a:pt x="39595" y="389163"/>
                    <a:pt x="58067" y="408028"/>
                    <a:pt x="82041" y="408421"/>
                  </a:cubicBezTo>
                  <a:close/>
                  <a:moveTo>
                    <a:pt x="440471" y="81039"/>
                  </a:moveTo>
                  <a:cubicBezTo>
                    <a:pt x="440471" y="57065"/>
                    <a:pt x="421999" y="38986"/>
                    <a:pt x="398025" y="39379"/>
                  </a:cubicBezTo>
                  <a:cubicBezTo>
                    <a:pt x="374052" y="39772"/>
                    <a:pt x="356759" y="58244"/>
                    <a:pt x="356759" y="82611"/>
                  </a:cubicBezTo>
                  <a:cubicBezTo>
                    <a:pt x="356759" y="106585"/>
                    <a:pt x="375231" y="124664"/>
                    <a:pt x="399204" y="124664"/>
                  </a:cubicBezTo>
                  <a:cubicBezTo>
                    <a:pt x="423178" y="123878"/>
                    <a:pt x="440864" y="105406"/>
                    <a:pt x="440471" y="81039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8040273-583A-4BCF-AAF4-C33D41861E25}"/>
                </a:ext>
              </a:extLst>
            </p:cNvPr>
            <p:cNvSpPr/>
            <p:nvPr/>
          </p:nvSpPr>
          <p:spPr>
            <a:xfrm>
              <a:off x="5212659" y="2586284"/>
              <a:ext cx="704067" cy="166507"/>
            </a:xfrm>
            <a:custGeom>
              <a:avLst/>
              <a:gdLst>
                <a:gd name="connsiteX0" fmla="*/ 613104 w 704067"/>
                <a:gd name="connsiteY0" fmla="*/ 163584 h 166507"/>
                <a:gd name="connsiteX1" fmla="*/ 547078 w 704067"/>
                <a:gd name="connsiteY1" fmla="*/ 115636 h 166507"/>
                <a:gd name="connsiteX2" fmla="*/ 527034 w 704067"/>
                <a:gd name="connsiteY2" fmla="*/ 102274 h 166507"/>
                <a:gd name="connsiteX3" fmla="*/ 177250 w 704067"/>
                <a:gd name="connsiteY3" fmla="*/ 103846 h 166507"/>
                <a:gd name="connsiteX4" fmla="*/ 155634 w 704067"/>
                <a:gd name="connsiteY4" fmla="*/ 117995 h 166507"/>
                <a:gd name="connsiteX5" fmla="*/ 65634 w 704067"/>
                <a:gd name="connsiteY5" fmla="*/ 164763 h 166507"/>
                <a:gd name="connsiteX6" fmla="*/ 0 w 704067"/>
                <a:gd name="connsiteY6" fmla="*/ 83409 h 166507"/>
                <a:gd name="connsiteX7" fmla="*/ 65241 w 704067"/>
                <a:gd name="connsiteY7" fmla="*/ 4020 h 166507"/>
                <a:gd name="connsiteX8" fmla="*/ 155634 w 704067"/>
                <a:gd name="connsiteY8" fmla="*/ 50003 h 166507"/>
                <a:gd name="connsiteX9" fmla="*/ 178822 w 704067"/>
                <a:gd name="connsiteY9" fmla="*/ 64937 h 166507"/>
                <a:gd name="connsiteX10" fmla="*/ 520746 w 704067"/>
                <a:gd name="connsiteY10" fmla="*/ 63365 h 166507"/>
                <a:gd name="connsiteX11" fmla="*/ 548257 w 704067"/>
                <a:gd name="connsiteY11" fmla="*/ 46073 h 166507"/>
                <a:gd name="connsiteX12" fmla="*/ 645725 w 704067"/>
                <a:gd name="connsiteY12" fmla="*/ 3627 h 166507"/>
                <a:gd name="connsiteX13" fmla="*/ 703105 w 704067"/>
                <a:gd name="connsiteY13" fmla="*/ 93234 h 166507"/>
                <a:gd name="connsiteX14" fmla="*/ 613104 w 704067"/>
                <a:gd name="connsiteY14" fmla="*/ 163584 h 166507"/>
                <a:gd name="connsiteX15" fmla="*/ 621751 w 704067"/>
                <a:gd name="connsiteY15" fmla="*/ 123890 h 166507"/>
                <a:gd name="connsiteX16" fmla="*/ 664589 w 704067"/>
                <a:gd name="connsiteY16" fmla="*/ 82230 h 166507"/>
                <a:gd name="connsiteX17" fmla="*/ 621751 w 704067"/>
                <a:gd name="connsiteY17" fmla="*/ 40570 h 166507"/>
                <a:gd name="connsiteX18" fmla="*/ 579305 w 704067"/>
                <a:gd name="connsiteY18" fmla="*/ 82230 h 166507"/>
                <a:gd name="connsiteX19" fmla="*/ 621751 w 704067"/>
                <a:gd name="connsiteY19" fmla="*/ 123890 h 166507"/>
                <a:gd name="connsiteX20" fmla="*/ 39695 w 704067"/>
                <a:gd name="connsiteY20" fmla="*/ 84588 h 166507"/>
                <a:gd name="connsiteX21" fmla="*/ 81747 w 704067"/>
                <a:gd name="connsiteY21" fmla="*/ 127034 h 166507"/>
                <a:gd name="connsiteX22" fmla="*/ 123407 w 704067"/>
                <a:gd name="connsiteY22" fmla="*/ 84195 h 166507"/>
                <a:gd name="connsiteX23" fmla="*/ 81354 w 704067"/>
                <a:gd name="connsiteY23" fmla="*/ 41750 h 166507"/>
                <a:gd name="connsiteX24" fmla="*/ 39695 w 704067"/>
                <a:gd name="connsiteY24" fmla="*/ 84588 h 166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04067" h="166507">
                  <a:moveTo>
                    <a:pt x="613104" y="163584"/>
                  </a:moveTo>
                  <a:cubicBezTo>
                    <a:pt x="586772" y="162798"/>
                    <a:pt x="561226" y="147471"/>
                    <a:pt x="547078" y="115636"/>
                  </a:cubicBezTo>
                  <a:cubicBezTo>
                    <a:pt x="542755" y="105418"/>
                    <a:pt x="537645" y="102274"/>
                    <a:pt x="527034" y="102274"/>
                  </a:cubicBezTo>
                  <a:cubicBezTo>
                    <a:pt x="410308" y="103060"/>
                    <a:pt x="293976" y="103453"/>
                    <a:pt x="177250" y="103846"/>
                  </a:cubicBezTo>
                  <a:cubicBezTo>
                    <a:pt x="165853" y="103846"/>
                    <a:pt x="160350" y="106990"/>
                    <a:pt x="155634" y="117995"/>
                  </a:cubicBezTo>
                  <a:cubicBezTo>
                    <a:pt x="140307" y="153366"/>
                    <a:pt x="101791" y="172624"/>
                    <a:pt x="65634" y="164763"/>
                  </a:cubicBezTo>
                  <a:cubicBezTo>
                    <a:pt x="25153" y="156117"/>
                    <a:pt x="0" y="124283"/>
                    <a:pt x="0" y="83409"/>
                  </a:cubicBezTo>
                  <a:cubicBezTo>
                    <a:pt x="393" y="43322"/>
                    <a:pt x="25546" y="12666"/>
                    <a:pt x="65241" y="4020"/>
                  </a:cubicBezTo>
                  <a:cubicBezTo>
                    <a:pt x="102184" y="-3840"/>
                    <a:pt x="140307" y="14631"/>
                    <a:pt x="155634" y="50003"/>
                  </a:cubicBezTo>
                  <a:cubicBezTo>
                    <a:pt x="160743" y="61793"/>
                    <a:pt x="166639" y="64937"/>
                    <a:pt x="178822" y="64937"/>
                  </a:cubicBezTo>
                  <a:cubicBezTo>
                    <a:pt x="292797" y="63758"/>
                    <a:pt x="406771" y="63365"/>
                    <a:pt x="520746" y="63365"/>
                  </a:cubicBezTo>
                  <a:cubicBezTo>
                    <a:pt x="534501" y="63365"/>
                    <a:pt x="542361" y="60221"/>
                    <a:pt x="548257" y="46073"/>
                  </a:cubicBezTo>
                  <a:cubicBezTo>
                    <a:pt x="563977" y="9522"/>
                    <a:pt x="606816" y="-8163"/>
                    <a:pt x="645725" y="3627"/>
                  </a:cubicBezTo>
                  <a:cubicBezTo>
                    <a:pt x="684240" y="15417"/>
                    <a:pt x="709393" y="54326"/>
                    <a:pt x="703105" y="93234"/>
                  </a:cubicBezTo>
                  <a:cubicBezTo>
                    <a:pt x="696424" y="135287"/>
                    <a:pt x="663803" y="163584"/>
                    <a:pt x="613104" y="163584"/>
                  </a:cubicBezTo>
                  <a:close/>
                  <a:moveTo>
                    <a:pt x="621751" y="123890"/>
                  </a:moveTo>
                  <a:cubicBezTo>
                    <a:pt x="645725" y="123890"/>
                    <a:pt x="664589" y="105811"/>
                    <a:pt x="664589" y="82230"/>
                  </a:cubicBezTo>
                  <a:cubicBezTo>
                    <a:pt x="664589" y="58649"/>
                    <a:pt x="646118" y="40570"/>
                    <a:pt x="621751" y="40570"/>
                  </a:cubicBezTo>
                  <a:cubicBezTo>
                    <a:pt x="597384" y="40570"/>
                    <a:pt x="578912" y="58649"/>
                    <a:pt x="579305" y="82230"/>
                  </a:cubicBezTo>
                  <a:cubicBezTo>
                    <a:pt x="578912" y="105811"/>
                    <a:pt x="597384" y="123890"/>
                    <a:pt x="621751" y="123890"/>
                  </a:cubicBezTo>
                  <a:close/>
                  <a:moveTo>
                    <a:pt x="39695" y="84588"/>
                  </a:moveTo>
                  <a:cubicBezTo>
                    <a:pt x="39695" y="108955"/>
                    <a:pt x="57773" y="127034"/>
                    <a:pt x="81747" y="127034"/>
                  </a:cubicBezTo>
                  <a:cubicBezTo>
                    <a:pt x="105328" y="127034"/>
                    <a:pt x="123407" y="108562"/>
                    <a:pt x="123407" y="84195"/>
                  </a:cubicBezTo>
                  <a:cubicBezTo>
                    <a:pt x="123407" y="60221"/>
                    <a:pt x="105328" y="41750"/>
                    <a:pt x="81354" y="41750"/>
                  </a:cubicBezTo>
                  <a:cubicBezTo>
                    <a:pt x="57773" y="41750"/>
                    <a:pt x="39695" y="60221"/>
                    <a:pt x="39695" y="84588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C828002-2849-4BEC-AFD8-624AD66B5C41}"/>
                </a:ext>
              </a:extLst>
            </p:cNvPr>
            <p:cNvSpPr/>
            <p:nvPr/>
          </p:nvSpPr>
          <p:spPr>
            <a:xfrm>
              <a:off x="7018003" y="4180306"/>
              <a:ext cx="374319" cy="467799"/>
            </a:xfrm>
            <a:custGeom>
              <a:avLst/>
              <a:gdLst>
                <a:gd name="connsiteX0" fmla="*/ 101567 w 374319"/>
                <a:gd name="connsiteY0" fmla="*/ 102716 h 467799"/>
                <a:gd name="connsiteX1" fmla="*/ 102353 w 374319"/>
                <a:gd name="connsiteY1" fmla="*/ 296080 h 467799"/>
                <a:gd name="connsiteX2" fmla="*/ 116108 w 374319"/>
                <a:gd name="connsiteY2" fmla="*/ 310621 h 467799"/>
                <a:gd name="connsiteX3" fmla="*/ 164056 w 374319"/>
                <a:gd name="connsiteY3" fmla="*/ 391582 h 467799"/>
                <a:gd name="connsiteX4" fmla="*/ 107069 w 374319"/>
                <a:gd name="connsiteY4" fmla="*/ 463897 h 467799"/>
                <a:gd name="connsiteX5" fmla="*/ 18641 w 374319"/>
                <a:gd name="connsiteY5" fmla="*/ 437565 h 467799"/>
                <a:gd name="connsiteX6" fmla="*/ 45758 w 374319"/>
                <a:gd name="connsiteY6" fmla="*/ 312979 h 467799"/>
                <a:gd name="connsiteX7" fmla="*/ 62658 w 374319"/>
                <a:gd name="connsiteY7" fmla="*/ 285075 h 467799"/>
                <a:gd name="connsiteX8" fmla="*/ 61872 w 374319"/>
                <a:gd name="connsiteY8" fmla="*/ 92498 h 467799"/>
                <a:gd name="connsiteX9" fmla="*/ 91741 w 374319"/>
                <a:gd name="connsiteY9" fmla="*/ 62235 h 467799"/>
                <a:gd name="connsiteX10" fmla="*/ 195890 w 374319"/>
                <a:gd name="connsiteY10" fmla="*/ 62235 h 467799"/>
                <a:gd name="connsiteX11" fmla="*/ 217899 w 374319"/>
                <a:gd name="connsiteY11" fmla="*/ 48873 h 467799"/>
                <a:gd name="connsiteX12" fmla="*/ 313402 w 374319"/>
                <a:gd name="connsiteY12" fmla="*/ 2497 h 467799"/>
                <a:gd name="connsiteX13" fmla="*/ 374320 w 374319"/>
                <a:gd name="connsiteY13" fmla="*/ 81886 h 467799"/>
                <a:gd name="connsiteX14" fmla="*/ 309865 w 374319"/>
                <a:gd name="connsiteY14" fmla="*/ 162454 h 467799"/>
                <a:gd name="connsiteX15" fmla="*/ 217899 w 374319"/>
                <a:gd name="connsiteY15" fmla="*/ 115292 h 467799"/>
                <a:gd name="connsiteX16" fmla="*/ 197856 w 374319"/>
                <a:gd name="connsiteY16" fmla="*/ 101537 h 467799"/>
                <a:gd name="connsiteX17" fmla="*/ 101567 w 374319"/>
                <a:gd name="connsiteY17" fmla="*/ 102716 h 467799"/>
                <a:gd name="connsiteX18" fmla="*/ 82702 w 374319"/>
                <a:gd name="connsiteY18" fmla="*/ 428133 h 467799"/>
                <a:gd name="connsiteX19" fmla="*/ 124755 w 374319"/>
                <a:gd name="connsiteY19" fmla="*/ 385687 h 467799"/>
                <a:gd name="connsiteX20" fmla="*/ 81523 w 374319"/>
                <a:gd name="connsiteY20" fmla="*/ 344420 h 467799"/>
                <a:gd name="connsiteX21" fmla="*/ 39470 w 374319"/>
                <a:gd name="connsiteY21" fmla="*/ 386866 h 467799"/>
                <a:gd name="connsiteX22" fmla="*/ 82702 w 374319"/>
                <a:gd name="connsiteY22" fmla="*/ 428133 h 467799"/>
                <a:gd name="connsiteX23" fmla="*/ 334232 w 374319"/>
                <a:gd name="connsiteY23" fmla="*/ 82672 h 467799"/>
                <a:gd name="connsiteX24" fmla="*/ 292572 w 374319"/>
                <a:gd name="connsiteY24" fmla="*/ 40227 h 467799"/>
                <a:gd name="connsiteX25" fmla="*/ 250520 w 374319"/>
                <a:gd name="connsiteY25" fmla="*/ 82279 h 467799"/>
                <a:gd name="connsiteX26" fmla="*/ 292179 w 374319"/>
                <a:gd name="connsiteY26" fmla="*/ 124725 h 467799"/>
                <a:gd name="connsiteX27" fmla="*/ 334232 w 374319"/>
                <a:gd name="connsiteY27" fmla="*/ 82672 h 467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74319" h="467799">
                  <a:moveTo>
                    <a:pt x="101567" y="102716"/>
                  </a:moveTo>
                  <a:cubicBezTo>
                    <a:pt x="101567" y="169136"/>
                    <a:pt x="101174" y="232804"/>
                    <a:pt x="102353" y="296080"/>
                  </a:cubicBezTo>
                  <a:cubicBezTo>
                    <a:pt x="102353" y="301189"/>
                    <a:pt x="110213" y="307870"/>
                    <a:pt x="116108" y="310621"/>
                  </a:cubicBezTo>
                  <a:cubicBezTo>
                    <a:pt x="147550" y="325949"/>
                    <a:pt x="166807" y="356997"/>
                    <a:pt x="164056" y="391582"/>
                  </a:cubicBezTo>
                  <a:cubicBezTo>
                    <a:pt x="161698" y="425775"/>
                    <a:pt x="139689" y="453679"/>
                    <a:pt x="107069" y="463897"/>
                  </a:cubicBezTo>
                  <a:cubicBezTo>
                    <a:pt x="74842" y="474116"/>
                    <a:pt x="40256" y="463897"/>
                    <a:pt x="18641" y="437565"/>
                  </a:cubicBezTo>
                  <a:cubicBezTo>
                    <a:pt x="-14766" y="397085"/>
                    <a:pt x="-1796" y="334988"/>
                    <a:pt x="45758" y="312979"/>
                  </a:cubicBezTo>
                  <a:cubicBezTo>
                    <a:pt x="59907" y="306691"/>
                    <a:pt x="62658" y="299224"/>
                    <a:pt x="62658" y="285075"/>
                  </a:cubicBezTo>
                  <a:cubicBezTo>
                    <a:pt x="61872" y="221014"/>
                    <a:pt x="61872" y="156952"/>
                    <a:pt x="61872" y="92498"/>
                  </a:cubicBezTo>
                  <a:cubicBezTo>
                    <a:pt x="61872" y="68131"/>
                    <a:pt x="67374" y="62628"/>
                    <a:pt x="91741" y="62235"/>
                  </a:cubicBezTo>
                  <a:cubicBezTo>
                    <a:pt x="126327" y="62235"/>
                    <a:pt x="161305" y="61842"/>
                    <a:pt x="195890" y="62235"/>
                  </a:cubicBezTo>
                  <a:cubicBezTo>
                    <a:pt x="206502" y="62235"/>
                    <a:pt x="213183" y="60663"/>
                    <a:pt x="217899" y="48873"/>
                  </a:cubicBezTo>
                  <a:cubicBezTo>
                    <a:pt x="234406" y="10750"/>
                    <a:pt x="272136" y="-6935"/>
                    <a:pt x="313402" y="2497"/>
                  </a:cubicBezTo>
                  <a:cubicBezTo>
                    <a:pt x="349167" y="10750"/>
                    <a:pt x="374320" y="43371"/>
                    <a:pt x="374320" y="81886"/>
                  </a:cubicBezTo>
                  <a:cubicBezTo>
                    <a:pt x="374320" y="121974"/>
                    <a:pt x="348774" y="153415"/>
                    <a:pt x="309865" y="162454"/>
                  </a:cubicBezTo>
                  <a:cubicBezTo>
                    <a:pt x="272528" y="170707"/>
                    <a:pt x="234406" y="151843"/>
                    <a:pt x="217899" y="115292"/>
                  </a:cubicBezTo>
                  <a:cubicBezTo>
                    <a:pt x="213576" y="105467"/>
                    <a:pt x="208860" y="101537"/>
                    <a:pt x="197856" y="101537"/>
                  </a:cubicBezTo>
                  <a:cubicBezTo>
                    <a:pt x="166414" y="103109"/>
                    <a:pt x="134973" y="102716"/>
                    <a:pt x="101567" y="102716"/>
                  </a:cubicBezTo>
                  <a:close/>
                  <a:moveTo>
                    <a:pt x="82702" y="428133"/>
                  </a:moveTo>
                  <a:cubicBezTo>
                    <a:pt x="106676" y="428133"/>
                    <a:pt x="124755" y="409268"/>
                    <a:pt x="124755" y="385687"/>
                  </a:cubicBezTo>
                  <a:cubicBezTo>
                    <a:pt x="124755" y="362106"/>
                    <a:pt x="105890" y="344027"/>
                    <a:pt x="81523" y="344420"/>
                  </a:cubicBezTo>
                  <a:cubicBezTo>
                    <a:pt x="57549" y="344420"/>
                    <a:pt x="39077" y="363285"/>
                    <a:pt x="39470" y="386866"/>
                  </a:cubicBezTo>
                  <a:cubicBezTo>
                    <a:pt x="39863" y="410054"/>
                    <a:pt x="58728" y="428133"/>
                    <a:pt x="82702" y="428133"/>
                  </a:cubicBezTo>
                  <a:close/>
                  <a:moveTo>
                    <a:pt x="334232" y="82672"/>
                  </a:moveTo>
                  <a:cubicBezTo>
                    <a:pt x="334232" y="58305"/>
                    <a:pt x="316939" y="40619"/>
                    <a:pt x="292572" y="40227"/>
                  </a:cubicBezTo>
                  <a:cubicBezTo>
                    <a:pt x="268205" y="40227"/>
                    <a:pt x="250520" y="57912"/>
                    <a:pt x="250520" y="82279"/>
                  </a:cubicBezTo>
                  <a:cubicBezTo>
                    <a:pt x="250520" y="106253"/>
                    <a:pt x="268205" y="124725"/>
                    <a:pt x="292179" y="124725"/>
                  </a:cubicBezTo>
                  <a:cubicBezTo>
                    <a:pt x="316153" y="125118"/>
                    <a:pt x="333839" y="107432"/>
                    <a:pt x="334232" y="8267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0168BAB-CD2D-465C-9D78-C8DF992C259D}"/>
                </a:ext>
              </a:extLst>
            </p:cNvPr>
            <p:cNvSpPr/>
            <p:nvPr/>
          </p:nvSpPr>
          <p:spPr>
            <a:xfrm>
              <a:off x="7143246" y="3359459"/>
              <a:ext cx="374059" cy="467138"/>
            </a:xfrm>
            <a:custGeom>
              <a:avLst/>
              <a:gdLst>
                <a:gd name="connsiteX0" fmla="*/ 102089 w 374059"/>
                <a:gd name="connsiteY0" fmla="*/ 101375 h 467138"/>
                <a:gd name="connsiteX1" fmla="*/ 102089 w 374059"/>
                <a:gd name="connsiteY1" fmla="*/ 304564 h 467138"/>
                <a:gd name="connsiteX2" fmla="*/ 162220 w 374059"/>
                <a:gd name="connsiteY2" fmla="*/ 370983 h 467138"/>
                <a:gd name="connsiteX3" fmla="*/ 105233 w 374059"/>
                <a:gd name="connsiteY3" fmla="*/ 463735 h 467138"/>
                <a:gd name="connsiteX4" fmla="*/ 6586 w 374059"/>
                <a:gd name="connsiteY4" fmla="*/ 417359 h 467138"/>
                <a:gd name="connsiteX5" fmla="*/ 43530 w 374059"/>
                <a:gd name="connsiteY5" fmla="*/ 313603 h 467138"/>
                <a:gd name="connsiteX6" fmla="*/ 62787 w 374059"/>
                <a:gd name="connsiteY6" fmla="*/ 281376 h 467138"/>
                <a:gd name="connsiteX7" fmla="*/ 61215 w 374059"/>
                <a:gd name="connsiteY7" fmla="*/ 94693 h 467138"/>
                <a:gd name="connsiteX8" fmla="*/ 92656 w 374059"/>
                <a:gd name="connsiteY8" fmla="*/ 62466 h 467138"/>
                <a:gd name="connsiteX9" fmla="*/ 196806 w 374059"/>
                <a:gd name="connsiteY9" fmla="*/ 62466 h 467138"/>
                <a:gd name="connsiteX10" fmla="*/ 217242 w 374059"/>
                <a:gd name="connsiteY10" fmla="*/ 49496 h 467138"/>
                <a:gd name="connsiteX11" fmla="*/ 308422 w 374059"/>
                <a:gd name="connsiteY11" fmla="*/ 1942 h 467138"/>
                <a:gd name="connsiteX12" fmla="*/ 374055 w 374059"/>
                <a:gd name="connsiteY12" fmla="*/ 80938 h 467138"/>
                <a:gd name="connsiteX13" fmla="*/ 308815 w 374059"/>
                <a:gd name="connsiteY13" fmla="*/ 162685 h 467138"/>
                <a:gd name="connsiteX14" fmla="*/ 216850 w 374059"/>
                <a:gd name="connsiteY14" fmla="*/ 114737 h 467138"/>
                <a:gd name="connsiteX15" fmla="*/ 203094 w 374059"/>
                <a:gd name="connsiteY15" fmla="*/ 102554 h 467138"/>
                <a:gd name="connsiteX16" fmla="*/ 102089 w 374059"/>
                <a:gd name="connsiteY16" fmla="*/ 101375 h 467138"/>
                <a:gd name="connsiteX17" fmla="*/ 82438 w 374059"/>
                <a:gd name="connsiteY17" fmla="*/ 427184 h 467138"/>
                <a:gd name="connsiteX18" fmla="*/ 124098 w 374059"/>
                <a:gd name="connsiteY18" fmla="*/ 384346 h 467138"/>
                <a:gd name="connsiteX19" fmla="*/ 80866 w 374059"/>
                <a:gd name="connsiteY19" fmla="*/ 343079 h 467138"/>
                <a:gd name="connsiteX20" fmla="*/ 39206 w 374059"/>
                <a:gd name="connsiteY20" fmla="*/ 385525 h 467138"/>
                <a:gd name="connsiteX21" fmla="*/ 82438 w 374059"/>
                <a:gd name="connsiteY21" fmla="*/ 427184 h 467138"/>
                <a:gd name="connsiteX22" fmla="*/ 250256 w 374059"/>
                <a:gd name="connsiteY22" fmla="*/ 80938 h 467138"/>
                <a:gd name="connsiteX23" fmla="*/ 291522 w 374059"/>
                <a:gd name="connsiteY23" fmla="*/ 124170 h 467138"/>
                <a:gd name="connsiteX24" fmla="*/ 334361 w 374059"/>
                <a:gd name="connsiteY24" fmla="*/ 82510 h 467138"/>
                <a:gd name="connsiteX25" fmla="*/ 293094 w 374059"/>
                <a:gd name="connsiteY25" fmla="*/ 39278 h 467138"/>
                <a:gd name="connsiteX26" fmla="*/ 250256 w 374059"/>
                <a:gd name="connsiteY26" fmla="*/ 80938 h 467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74059" h="467138">
                  <a:moveTo>
                    <a:pt x="102089" y="101375"/>
                  </a:moveTo>
                  <a:cubicBezTo>
                    <a:pt x="102089" y="170545"/>
                    <a:pt x="102089" y="236965"/>
                    <a:pt x="102089" y="304564"/>
                  </a:cubicBezTo>
                  <a:cubicBezTo>
                    <a:pt x="134316" y="315961"/>
                    <a:pt x="155932" y="336005"/>
                    <a:pt x="162220" y="370983"/>
                  </a:cubicBezTo>
                  <a:cubicBezTo>
                    <a:pt x="169688" y="412643"/>
                    <a:pt x="145714" y="451551"/>
                    <a:pt x="105233" y="463735"/>
                  </a:cubicBezTo>
                  <a:cubicBezTo>
                    <a:pt x="64752" y="475525"/>
                    <a:pt x="22700" y="455875"/>
                    <a:pt x="6586" y="417359"/>
                  </a:cubicBezTo>
                  <a:cubicBezTo>
                    <a:pt x="-9921" y="377665"/>
                    <a:pt x="5407" y="331682"/>
                    <a:pt x="43530" y="313603"/>
                  </a:cubicBezTo>
                  <a:cubicBezTo>
                    <a:pt x="59250" y="306136"/>
                    <a:pt x="63180" y="297489"/>
                    <a:pt x="62787" y="281376"/>
                  </a:cubicBezTo>
                  <a:cubicBezTo>
                    <a:pt x="61608" y="219279"/>
                    <a:pt x="61608" y="157183"/>
                    <a:pt x="61215" y="94693"/>
                  </a:cubicBezTo>
                  <a:cubicBezTo>
                    <a:pt x="60822" y="67182"/>
                    <a:pt x="65539" y="62466"/>
                    <a:pt x="92656" y="62466"/>
                  </a:cubicBezTo>
                  <a:cubicBezTo>
                    <a:pt x="127242" y="62466"/>
                    <a:pt x="162220" y="62073"/>
                    <a:pt x="196806" y="62466"/>
                  </a:cubicBezTo>
                  <a:cubicBezTo>
                    <a:pt x="207024" y="62466"/>
                    <a:pt x="212526" y="60108"/>
                    <a:pt x="217242" y="49496"/>
                  </a:cubicBezTo>
                  <a:cubicBezTo>
                    <a:pt x="233356" y="12160"/>
                    <a:pt x="270300" y="-6312"/>
                    <a:pt x="308422" y="1942"/>
                  </a:cubicBezTo>
                  <a:cubicBezTo>
                    <a:pt x="348510" y="10588"/>
                    <a:pt x="373663" y="41243"/>
                    <a:pt x="374055" y="80938"/>
                  </a:cubicBezTo>
                  <a:cubicBezTo>
                    <a:pt x="374449" y="121811"/>
                    <a:pt x="348510" y="154039"/>
                    <a:pt x="308815" y="162685"/>
                  </a:cubicBezTo>
                  <a:cubicBezTo>
                    <a:pt x="271872" y="170545"/>
                    <a:pt x="234928" y="150895"/>
                    <a:pt x="216850" y="114737"/>
                  </a:cubicBezTo>
                  <a:cubicBezTo>
                    <a:pt x="214098" y="109628"/>
                    <a:pt x="207810" y="102554"/>
                    <a:pt x="203094" y="102554"/>
                  </a:cubicBezTo>
                  <a:cubicBezTo>
                    <a:pt x="169688" y="100982"/>
                    <a:pt x="137067" y="101375"/>
                    <a:pt x="102089" y="101375"/>
                  </a:cubicBezTo>
                  <a:close/>
                  <a:moveTo>
                    <a:pt x="82438" y="427184"/>
                  </a:moveTo>
                  <a:cubicBezTo>
                    <a:pt x="106412" y="427184"/>
                    <a:pt x="124491" y="408320"/>
                    <a:pt x="124098" y="384346"/>
                  </a:cubicBezTo>
                  <a:cubicBezTo>
                    <a:pt x="124098" y="360765"/>
                    <a:pt x="105233" y="342686"/>
                    <a:pt x="80866" y="343079"/>
                  </a:cubicBezTo>
                  <a:cubicBezTo>
                    <a:pt x="56499" y="343472"/>
                    <a:pt x="38814" y="361158"/>
                    <a:pt x="39206" y="385525"/>
                  </a:cubicBezTo>
                  <a:cubicBezTo>
                    <a:pt x="39599" y="409499"/>
                    <a:pt x="58071" y="427184"/>
                    <a:pt x="82438" y="427184"/>
                  </a:cubicBezTo>
                  <a:close/>
                  <a:moveTo>
                    <a:pt x="250256" y="80938"/>
                  </a:moveTo>
                  <a:cubicBezTo>
                    <a:pt x="249863" y="105305"/>
                    <a:pt x="267548" y="123776"/>
                    <a:pt x="291522" y="124170"/>
                  </a:cubicBezTo>
                  <a:cubicBezTo>
                    <a:pt x="315103" y="124562"/>
                    <a:pt x="333968" y="106484"/>
                    <a:pt x="334361" y="82510"/>
                  </a:cubicBezTo>
                  <a:cubicBezTo>
                    <a:pt x="334754" y="58536"/>
                    <a:pt x="317068" y="39671"/>
                    <a:pt x="293094" y="39278"/>
                  </a:cubicBezTo>
                  <a:cubicBezTo>
                    <a:pt x="269513" y="38492"/>
                    <a:pt x="250256" y="56964"/>
                    <a:pt x="250256" y="80938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16EB6E6-1E47-4F4B-B034-A19613933456}"/>
                </a:ext>
              </a:extLst>
            </p:cNvPr>
            <p:cNvSpPr/>
            <p:nvPr/>
          </p:nvSpPr>
          <p:spPr>
            <a:xfrm>
              <a:off x="5023168" y="2146256"/>
              <a:ext cx="544796" cy="414816"/>
            </a:xfrm>
            <a:custGeom>
              <a:avLst/>
              <a:gdLst>
                <a:gd name="connsiteX0" fmla="*/ 163944 w 544796"/>
                <a:gd name="connsiteY0" fmla="*/ 80116 h 414816"/>
                <a:gd name="connsiteX1" fmla="*/ 161193 w 544796"/>
                <a:gd name="connsiteY1" fmla="*/ 100946 h 414816"/>
                <a:gd name="connsiteX2" fmla="*/ 172198 w 544796"/>
                <a:gd name="connsiteY2" fmla="*/ 149680 h 414816"/>
                <a:gd name="connsiteX3" fmla="*/ 298749 w 544796"/>
                <a:gd name="connsiteY3" fmla="*/ 297060 h 414816"/>
                <a:gd name="connsiteX4" fmla="*/ 333727 w 544796"/>
                <a:gd name="connsiteY4" fmla="*/ 312781 h 414816"/>
                <a:gd name="connsiteX5" fmla="*/ 353378 w 544796"/>
                <a:gd name="connsiteY5" fmla="*/ 312781 h 414816"/>
                <a:gd name="connsiteX6" fmla="*/ 393859 w 544796"/>
                <a:gd name="connsiteY6" fmla="*/ 290379 h 414816"/>
                <a:gd name="connsiteX7" fmla="*/ 488575 w 544796"/>
                <a:gd name="connsiteY7" fmla="*/ 254222 h 414816"/>
                <a:gd name="connsiteX8" fmla="*/ 544777 w 544796"/>
                <a:gd name="connsiteY8" fmla="*/ 335183 h 414816"/>
                <a:gd name="connsiteX9" fmla="*/ 481894 w 544796"/>
                <a:gd name="connsiteY9" fmla="*/ 412607 h 414816"/>
                <a:gd name="connsiteX10" fmla="*/ 391501 w 544796"/>
                <a:gd name="connsiteY10" fmla="*/ 370554 h 414816"/>
                <a:gd name="connsiteX11" fmla="*/ 362417 w 544796"/>
                <a:gd name="connsiteY11" fmla="*/ 352869 h 414816"/>
                <a:gd name="connsiteX12" fmla="*/ 250408 w 544796"/>
                <a:gd name="connsiteY12" fmla="*/ 302170 h 414816"/>
                <a:gd name="connsiteX13" fmla="*/ 136433 w 544796"/>
                <a:gd name="connsiteY13" fmla="*/ 167365 h 414816"/>
                <a:gd name="connsiteX14" fmla="*/ 104992 w 544796"/>
                <a:gd name="connsiteY14" fmla="*/ 160291 h 414816"/>
                <a:gd name="connsiteX15" fmla="*/ 3594 w 544796"/>
                <a:gd name="connsiteY15" fmla="*/ 106448 h 414816"/>
                <a:gd name="connsiteX16" fmla="*/ 58223 w 544796"/>
                <a:gd name="connsiteY16" fmla="*/ 3478 h 414816"/>
                <a:gd name="connsiteX17" fmla="*/ 160407 w 544796"/>
                <a:gd name="connsiteY17" fmla="*/ 58893 h 414816"/>
                <a:gd name="connsiteX18" fmla="*/ 163944 w 544796"/>
                <a:gd name="connsiteY18" fmla="*/ 80116 h 414816"/>
                <a:gd name="connsiteX19" fmla="*/ 123857 w 544796"/>
                <a:gd name="connsiteY19" fmla="*/ 81295 h 414816"/>
                <a:gd name="connsiteX20" fmla="*/ 81804 w 544796"/>
                <a:gd name="connsiteY20" fmla="*/ 39635 h 414816"/>
                <a:gd name="connsiteX21" fmla="*/ 39752 w 544796"/>
                <a:gd name="connsiteY21" fmla="*/ 81295 h 414816"/>
                <a:gd name="connsiteX22" fmla="*/ 81804 w 544796"/>
                <a:gd name="connsiteY22" fmla="*/ 123348 h 414816"/>
                <a:gd name="connsiteX23" fmla="*/ 123857 w 544796"/>
                <a:gd name="connsiteY23" fmla="*/ 81295 h 414816"/>
                <a:gd name="connsiteX24" fmla="*/ 505082 w 544796"/>
                <a:gd name="connsiteY24" fmla="*/ 332432 h 414816"/>
                <a:gd name="connsiteX25" fmla="*/ 463029 w 544796"/>
                <a:gd name="connsiteY25" fmla="*/ 290772 h 414816"/>
                <a:gd name="connsiteX26" fmla="*/ 421370 w 544796"/>
                <a:gd name="connsiteY26" fmla="*/ 333218 h 414816"/>
                <a:gd name="connsiteX27" fmla="*/ 463422 w 544796"/>
                <a:gd name="connsiteY27" fmla="*/ 375271 h 414816"/>
                <a:gd name="connsiteX28" fmla="*/ 505082 w 544796"/>
                <a:gd name="connsiteY28" fmla="*/ 332432 h 414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4796" h="414816">
                  <a:moveTo>
                    <a:pt x="163944" y="80116"/>
                  </a:moveTo>
                  <a:cubicBezTo>
                    <a:pt x="163159" y="88369"/>
                    <a:pt x="164338" y="95836"/>
                    <a:pt x="161193" y="100946"/>
                  </a:cubicBezTo>
                  <a:cubicBezTo>
                    <a:pt x="148617" y="121382"/>
                    <a:pt x="158835" y="134745"/>
                    <a:pt x="172198" y="149680"/>
                  </a:cubicBezTo>
                  <a:cubicBezTo>
                    <a:pt x="215036" y="198021"/>
                    <a:pt x="257089" y="247540"/>
                    <a:pt x="298749" y="297060"/>
                  </a:cubicBezTo>
                  <a:cubicBezTo>
                    <a:pt x="308574" y="308458"/>
                    <a:pt x="318400" y="315139"/>
                    <a:pt x="333727" y="312781"/>
                  </a:cubicBezTo>
                  <a:cubicBezTo>
                    <a:pt x="340016" y="311995"/>
                    <a:pt x="346697" y="311995"/>
                    <a:pt x="353378" y="312781"/>
                  </a:cubicBezTo>
                  <a:cubicBezTo>
                    <a:pt x="372243" y="314746"/>
                    <a:pt x="384426" y="311209"/>
                    <a:pt x="393859" y="290379"/>
                  </a:cubicBezTo>
                  <a:cubicBezTo>
                    <a:pt x="409579" y="256580"/>
                    <a:pt x="451632" y="242824"/>
                    <a:pt x="488575" y="254222"/>
                  </a:cubicBezTo>
                  <a:cubicBezTo>
                    <a:pt x="523554" y="264833"/>
                    <a:pt x="545563" y="297060"/>
                    <a:pt x="544777" y="335183"/>
                  </a:cubicBezTo>
                  <a:cubicBezTo>
                    <a:pt x="543598" y="373699"/>
                    <a:pt x="519231" y="403568"/>
                    <a:pt x="481894" y="412607"/>
                  </a:cubicBezTo>
                  <a:cubicBezTo>
                    <a:pt x="446130" y="421253"/>
                    <a:pt x="406828" y="403961"/>
                    <a:pt x="391501" y="370554"/>
                  </a:cubicBezTo>
                  <a:cubicBezTo>
                    <a:pt x="384819" y="356406"/>
                    <a:pt x="377352" y="350118"/>
                    <a:pt x="362417" y="352869"/>
                  </a:cubicBezTo>
                  <a:cubicBezTo>
                    <a:pt x="313290" y="361908"/>
                    <a:pt x="279491" y="342257"/>
                    <a:pt x="250408" y="302170"/>
                  </a:cubicBezTo>
                  <a:cubicBezTo>
                    <a:pt x="215823" y="254615"/>
                    <a:pt x="173770" y="212562"/>
                    <a:pt x="136433" y="167365"/>
                  </a:cubicBezTo>
                  <a:cubicBezTo>
                    <a:pt x="126215" y="155182"/>
                    <a:pt x="117962" y="156361"/>
                    <a:pt x="104992" y="160291"/>
                  </a:cubicBezTo>
                  <a:cubicBezTo>
                    <a:pt x="61760" y="173654"/>
                    <a:pt x="16564" y="148894"/>
                    <a:pt x="3594" y="106448"/>
                  </a:cubicBezTo>
                  <a:cubicBezTo>
                    <a:pt x="-9768" y="62823"/>
                    <a:pt x="15385" y="15661"/>
                    <a:pt x="58223" y="3478"/>
                  </a:cubicBezTo>
                  <a:cubicBezTo>
                    <a:pt x="102634" y="-9492"/>
                    <a:pt x="147831" y="14875"/>
                    <a:pt x="160407" y="58893"/>
                  </a:cubicBezTo>
                  <a:cubicBezTo>
                    <a:pt x="162372" y="65967"/>
                    <a:pt x="162765" y="73828"/>
                    <a:pt x="163944" y="80116"/>
                  </a:cubicBezTo>
                  <a:close/>
                  <a:moveTo>
                    <a:pt x="123857" y="81295"/>
                  </a:moveTo>
                  <a:cubicBezTo>
                    <a:pt x="123857" y="56928"/>
                    <a:pt x="106957" y="39635"/>
                    <a:pt x="81804" y="39635"/>
                  </a:cubicBezTo>
                  <a:cubicBezTo>
                    <a:pt x="57044" y="39635"/>
                    <a:pt x="40145" y="56535"/>
                    <a:pt x="39752" y="81295"/>
                  </a:cubicBezTo>
                  <a:cubicBezTo>
                    <a:pt x="39752" y="105662"/>
                    <a:pt x="57044" y="122955"/>
                    <a:pt x="81804" y="123348"/>
                  </a:cubicBezTo>
                  <a:cubicBezTo>
                    <a:pt x="106171" y="123741"/>
                    <a:pt x="123857" y="106055"/>
                    <a:pt x="123857" y="81295"/>
                  </a:cubicBezTo>
                  <a:close/>
                  <a:moveTo>
                    <a:pt x="505082" y="332432"/>
                  </a:moveTo>
                  <a:cubicBezTo>
                    <a:pt x="505082" y="308065"/>
                    <a:pt x="487789" y="290772"/>
                    <a:pt x="463029" y="290772"/>
                  </a:cubicBezTo>
                  <a:cubicBezTo>
                    <a:pt x="438662" y="290772"/>
                    <a:pt x="421370" y="308458"/>
                    <a:pt x="421370" y="333218"/>
                  </a:cubicBezTo>
                  <a:cubicBezTo>
                    <a:pt x="421370" y="357585"/>
                    <a:pt x="439448" y="375271"/>
                    <a:pt x="463422" y="375271"/>
                  </a:cubicBezTo>
                  <a:cubicBezTo>
                    <a:pt x="487789" y="374877"/>
                    <a:pt x="505082" y="356799"/>
                    <a:pt x="505082" y="33243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70F423C-A384-4974-9311-78CB89702C40}"/>
                </a:ext>
              </a:extLst>
            </p:cNvPr>
            <p:cNvSpPr/>
            <p:nvPr/>
          </p:nvSpPr>
          <p:spPr>
            <a:xfrm>
              <a:off x="6663238" y="2288058"/>
              <a:ext cx="567573" cy="171537"/>
            </a:xfrm>
            <a:custGeom>
              <a:avLst/>
              <a:gdLst>
                <a:gd name="connsiteX0" fmla="*/ 164714 w 567573"/>
                <a:gd name="connsiteY0" fmla="*/ 68009 h 171537"/>
                <a:gd name="connsiteX1" fmla="*/ 394628 w 567573"/>
                <a:gd name="connsiteY1" fmla="*/ 67616 h 171537"/>
                <a:gd name="connsiteX2" fmla="*/ 410742 w 567573"/>
                <a:gd name="connsiteY2" fmla="*/ 56218 h 171537"/>
                <a:gd name="connsiteX3" fmla="*/ 507031 w 567573"/>
                <a:gd name="connsiteY3" fmla="*/ 9843 h 171537"/>
                <a:gd name="connsiteX4" fmla="*/ 567555 w 567573"/>
                <a:gd name="connsiteY4" fmla="*/ 91197 h 171537"/>
                <a:gd name="connsiteX5" fmla="*/ 503494 w 567573"/>
                <a:gd name="connsiteY5" fmla="*/ 169800 h 171537"/>
                <a:gd name="connsiteX6" fmla="*/ 410742 w 567573"/>
                <a:gd name="connsiteY6" fmla="*/ 121066 h 171537"/>
                <a:gd name="connsiteX7" fmla="*/ 391091 w 567573"/>
                <a:gd name="connsiteY7" fmla="*/ 107310 h 171537"/>
                <a:gd name="connsiteX8" fmla="*/ 179256 w 567573"/>
                <a:gd name="connsiteY8" fmla="*/ 103380 h 171537"/>
                <a:gd name="connsiteX9" fmla="*/ 155282 w 567573"/>
                <a:gd name="connsiteY9" fmla="*/ 117136 h 171537"/>
                <a:gd name="connsiteX10" fmla="*/ 60565 w 567573"/>
                <a:gd name="connsiteY10" fmla="*/ 161547 h 171537"/>
                <a:gd name="connsiteX11" fmla="*/ 41 w 567573"/>
                <a:gd name="connsiteY11" fmla="*/ 77834 h 171537"/>
                <a:gd name="connsiteX12" fmla="*/ 64889 w 567573"/>
                <a:gd name="connsiteY12" fmla="*/ 1589 h 171537"/>
                <a:gd name="connsiteX13" fmla="*/ 157640 w 567573"/>
                <a:gd name="connsiteY13" fmla="*/ 50716 h 171537"/>
                <a:gd name="connsiteX14" fmla="*/ 164714 w 567573"/>
                <a:gd name="connsiteY14" fmla="*/ 68009 h 171537"/>
                <a:gd name="connsiteX15" fmla="*/ 485415 w 567573"/>
                <a:gd name="connsiteY15" fmla="*/ 47572 h 171537"/>
                <a:gd name="connsiteX16" fmla="*/ 444149 w 567573"/>
                <a:gd name="connsiteY16" fmla="*/ 90018 h 171537"/>
                <a:gd name="connsiteX17" fmla="*/ 486594 w 567573"/>
                <a:gd name="connsiteY17" fmla="*/ 131284 h 171537"/>
                <a:gd name="connsiteX18" fmla="*/ 527468 w 567573"/>
                <a:gd name="connsiteY18" fmla="*/ 88839 h 171537"/>
                <a:gd name="connsiteX19" fmla="*/ 485415 w 567573"/>
                <a:gd name="connsiteY19" fmla="*/ 47572 h 171537"/>
                <a:gd name="connsiteX20" fmla="*/ 81002 w 567573"/>
                <a:gd name="connsiteY20" fmla="*/ 123817 h 171537"/>
                <a:gd name="connsiteX21" fmla="*/ 123448 w 567573"/>
                <a:gd name="connsiteY21" fmla="*/ 82550 h 171537"/>
                <a:gd name="connsiteX22" fmla="*/ 82181 w 567573"/>
                <a:gd name="connsiteY22" fmla="*/ 40105 h 171537"/>
                <a:gd name="connsiteX23" fmla="*/ 39735 w 567573"/>
                <a:gd name="connsiteY23" fmla="*/ 81371 h 171537"/>
                <a:gd name="connsiteX24" fmla="*/ 81002 w 567573"/>
                <a:gd name="connsiteY24" fmla="*/ 123817 h 1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67573" h="171537">
                  <a:moveTo>
                    <a:pt x="164714" y="68009"/>
                  </a:moveTo>
                  <a:cubicBezTo>
                    <a:pt x="240173" y="68009"/>
                    <a:pt x="317598" y="68402"/>
                    <a:pt x="394628" y="67616"/>
                  </a:cubicBezTo>
                  <a:cubicBezTo>
                    <a:pt x="400131" y="67616"/>
                    <a:pt x="407991" y="61328"/>
                    <a:pt x="410742" y="56218"/>
                  </a:cubicBezTo>
                  <a:cubicBezTo>
                    <a:pt x="429607" y="18882"/>
                    <a:pt x="466550" y="410"/>
                    <a:pt x="507031" y="9843"/>
                  </a:cubicBezTo>
                  <a:cubicBezTo>
                    <a:pt x="543188" y="18096"/>
                    <a:pt x="568341" y="51895"/>
                    <a:pt x="567555" y="91197"/>
                  </a:cubicBezTo>
                  <a:cubicBezTo>
                    <a:pt x="566769" y="130105"/>
                    <a:pt x="540830" y="162333"/>
                    <a:pt x="503494" y="169800"/>
                  </a:cubicBezTo>
                  <a:cubicBezTo>
                    <a:pt x="464192" y="177660"/>
                    <a:pt x="426070" y="158402"/>
                    <a:pt x="410742" y="121066"/>
                  </a:cubicBezTo>
                  <a:cubicBezTo>
                    <a:pt x="406419" y="110848"/>
                    <a:pt x="401703" y="107703"/>
                    <a:pt x="391091" y="107310"/>
                  </a:cubicBezTo>
                  <a:cubicBezTo>
                    <a:pt x="320349" y="106524"/>
                    <a:pt x="249606" y="105345"/>
                    <a:pt x="179256" y="103380"/>
                  </a:cubicBezTo>
                  <a:cubicBezTo>
                    <a:pt x="167858" y="102987"/>
                    <a:pt x="161177" y="104559"/>
                    <a:pt x="155282" y="117136"/>
                  </a:cubicBezTo>
                  <a:cubicBezTo>
                    <a:pt x="139168" y="153686"/>
                    <a:pt x="99474" y="171372"/>
                    <a:pt x="60565" y="161547"/>
                  </a:cubicBezTo>
                  <a:cubicBezTo>
                    <a:pt x="23229" y="152114"/>
                    <a:pt x="-1138" y="118315"/>
                    <a:pt x="41" y="77834"/>
                  </a:cubicBezTo>
                  <a:cubicBezTo>
                    <a:pt x="1220" y="40891"/>
                    <a:pt x="28731" y="8271"/>
                    <a:pt x="64889" y="1589"/>
                  </a:cubicBezTo>
                  <a:cubicBezTo>
                    <a:pt x="105369" y="-5878"/>
                    <a:pt x="141527" y="13380"/>
                    <a:pt x="157640" y="50716"/>
                  </a:cubicBezTo>
                  <a:cubicBezTo>
                    <a:pt x="159212" y="55039"/>
                    <a:pt x="161177" y="58969"/>
                    <a:pt x="164714" y="68009"/>
                  </a:cubicBezTo>
                  <a:close/>
                  <a:moveTo>
                    <a:pt x="485415" y="47572"/>
                  </a:moveTo>
                  <a:cubicBezTo>
                    <a:pt x="460655" y="47965"/>
                    <a:pt x="443755" y="65258"/>
                    <a:pt x="444149" y="90018"/>
                  </a:cubicBezTo>
                  <a:cubicBezTo>
                    <a:pt x="444541" y="114385"/>
                    <a:pt x="462227" y="131284"/>
                    <a:pt x="486594" y="131284"/>
                  </a:cubicBezTo>
                  <a:cubicBezTo>
                    <a:pt x="511354" y="130891"/>
                    <a:pt x="527861" y="113599"/>
                    <a:pt x="527468" y="88839"/>
                  </a:cubicBezTo>
                  <a:cubicBezTo>
                    <a:pt x="527468" y="63686"/>
                    <a:pt x="510568" y="47179"/>
                    <a:pt x="485415" y="47572"/>
                  </a:cubicBezTo>
                  <a:close/>
                  <a:moveTo>
                    <a:pt x="81002" y="123817"/>
                  </a:moveTo>
                  <a:cubicBezTo>
                    <a:pt x="105762" y="124210"/>
                    <a:pt x="123055" y="107310"/>
                    <a:pt x="123448" y="82550"/>
                  </a:cubicBezTo>
                  <a:cubicBezTo>
                    <a:pt x="123841" y="57790"/>
                    <a:pt x="106548" y="40105"/>
                    <a:pt x="82181" y="40105"/>
                  </a:cubicBezTo>
                  <a:cubicBezTo>
                    <a:pt x="57814" y="40105"/>
                    <a:pt x="39735" y="57397"/>
                    <a:pt x="39735" y="81371"/>
                  </a:cubicBezTo>
                  <a:cubicBezTo>
                    <a:pt x="39343" y="105738"/>
                    <a:pt x="56635" y="123424"/>
                    <a:pt x="81002" y="123817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8DF331D-855F-400F-84B7-241A50DF2FF1}"/>
                </a:ext>
              </a:extLst>
            </p:cNvPr>
            <p:cNvSpPr/>
            <p:nvPr/>
          </p:nvSpPr>
          <p:spPr>
            <a:xfrm>
              <a:off x="5939949" y="2174820"/>
              <a:ext cx="482613" cy="164088"/>
            </a:xfrm>
            <a:custGeom>
              <a:avLst/>
              <a:gdLst>
                <a:gd name="connsiteX0" fmla="*/ 162890 w 482613"/>
                <a:gd name="connsiteY0" fmla="*/ 62949 h 164088"/>
                <a:gd name="connsiteX1" fmla="*/ 307520 w 482613"/>
                <a:gd name="connsiteY1" fmla="*/ 62556 h 164088"/>
                <a:gd name="connsiteX2" fmla="*/ 323634 w 482613"/>
                <a:gd name="connsiteY2" fmla="*/ 51551 h 164088"/>
                <a:gd name="connsiteX3" fmla="*/ 419922 w 482613"/>
                <a:gd name="connsiteY3" fmla="*/ 2817 h 164088"/>
                <a:gd name="connsiteX4" fmla="*/ 482412 w 482613"/>
                <a:gd name="connsiteY4" fmla="*/ 86530 h 164088"/>
                <a:gd name="connsiteX5" fmla="*/ 407346 w 482613"/>
                <a:gd name="connsiteY5" fmla="*/ 163561 h 164088"/>
                <a:gd name="connsiteX6" fmla="*/ 320490 w 482613"/>
                <a:gd name="connsiteY6" fmla="*/ 102250 h 164088"/>
                <a:gd name="connsiteX7" fmla="*/ 170358 w 482613"/>
                <a:gd name="connsiteY7" fmla="*/ 102643 h 164088"/>
                <a:gd name="connsiteX8" fmla="*/ 156995 w 482613"/>
                <a:gd name="connsiteY8" fmla="*/ 115613 h 164088"/>
                <a:gd name="connsiteX9" fmla="*/ 47737 w 482613"/>
                <a:gd name="connsiteY9" fmla="*/ 156487 h 164088"/>
                <a:gd name="connsiteX10" fmla="*/ 7649 w 482613"/>
                <a:gd name="connsiteY10" fmla="*/ 47228 h 164088"/>
                <a:gd name="connsiteX11" fmla="*/ 78785 w 482613"/>
                <a:gd name="connsiteY11" fmla="*/ 66 h 164088"/>
                <a:gd name="connsiteX12" fmla="*/ 154244 w 482613"/>
                <a:gd name="connsiteY12" fmla="*/ 43298 h 164088"/>
                <a:gd name="connsiteX13" fmla="*/ 162890 w 482613"/>
                <a:gd name="connsiteY13" fmla="*/ 62949 h 164088"/>
                <a:gd name="connsiteX14" fmla="*/ 442717 w 482613"/>
                <a:gd name="connsiteY14" fmla="*/ 82600 h 164088"/>
                <a:gd name="connsiteX15" fmla="*/ 401058 w 482613"/>
                <a:gd name="connsiteY15" fmla="*/ 39761 h 164088"/>
                <a:gd name="connsiteX16" fmla="*/ 358612 w 482613"/>
                <a:gd name="connsiteY16" fmla="*/ 81814 h 164088"/>
                <a:gd name="connsiteX17" fmla="*/ 400272 w 482613"/>
                <a:gd name="connsiteY17" fmla="*/ 124652 h 164088"/>
                <a:gd name="connsiteX18" fmla="*/ 442717 w 482613"/>
                <a:gd name="connsiteY18" fmla="*/ 82600 h 164088"/>
                <a:gd name="connsiteX19" fmla="*/ 123982 w 482613"/>
                <a:gd name="connsiteY19" fmla="*/ 82993 h 164088"/>
                <a:gd name="connsiteX20" fmla="*/ 82715 w 482613"/>
                <a:gd name="connsiteY20" fmla="*/ 39761 h 164088"/>
                <a:gd name="connsiteX21" fmla="*/ 39876 w 482613"/>
                <a:gd name="connsiteY21" fmla="*/ 81421 h 164088"/>
                <a:gd name="connsiteX22" fmla="*/ 81143 w 482613"/>
                <a:gd name="connsiteY22" fmla="*/ 124652 h 164088"/>
                <a:gd name="connsiteX23" fmla="*/ 123982 w 482613"/>
                <a:gd name="connsiteY23" fmla="*/ 82993 h 16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82613" h="164088">
                  <a:moveTo>
                    <a:pt x="162890" y="62949"/>
                  </a:moveTo>
                  <a:cubicBezTo>
                    <a:pt x="212017" y="62949"/>
                    <a:pt x="259572" y="63342"/>
                    <a:pt x="307520" y="62556"/>
                  </a:cubicBezTo>
                  <a:cubicBezTo>
                    <a:pt x="313022" y="62556"/>
                    <a:pt x="321275" y="56661"/>
                    <a:pt x="323634" y="51551"/>
                  </a:cubicBezTo>
                  <a:cubicBezTo>
                    <a:pt x="342105" y="12250"/>
                    <a:pt x="379835" y="-7401"/>
                    <a:pt x="419922" y="2817"/>
                  </a:cubicBezTo>
                  <a:cubicBezTo>
                    <a:pt x="459617" y="13036"/>
                    <a:pt x="485163" y="47621"/>
                    <a:pt x="482412" y="86530"/>
                  </a:cubicBezTo>
                  <a:cubicBezTo>
                    <a:pt x="479268" y="128975"/>
                    <a:pt x="450185" y="158845"/>
                    <a:pt x="407346" y="163561"/>
                  </a:cubicBezTo>
                  <a:cubicBezTo>
                    <a:pt x="369616" y="167884"/>
                    <a:pt x="337389" y="145482"/>
                    <a:pt x="320490" y="102250"/>
                  </a:cubicBezTo>
                  <a:cubicBezTo>
                    <a:pt x="270969" y="102250"/>
                    <a:pt x="220663" y="101857"/>
                    <a:pt x="170358" y="102643"/>
                  </a:cubicBezTo>
                  <a:cubicBezTo>
                    <a:pt x="165641" y="102643"/>
                    <a:pt x="159746" y="110111"/>
                    <a:pt x="156995" y="115613"/>
                  </a:cubicBezTo>
                  <a:cubicBezTo>
                    <a:pt x="136951" y="157273"/>
                    <a:pt x="89003" y="174958"/>
                    <a:pt x="47737" y="156487"/>
                  </a:cubicBezTo>
                  <a:cubicBezTo>
                    <a:pt x="6863" y="138015"/>
                    <a:pt x="-11609" y="88888"/>
                    <a:pt x="7649" y="47228"/>
                  </a:cubicBezTo>
                  <a:cubicBezTo>
                    <a:pt x="21405" y="16966"/>
                    <a:pt x="46164" y="1245"/>
                    <a:pt x="78785" y="66"/>
                  </a:cubicBezTo>
                  <a:cubicBezTo>
                    <a:pt x="112191" y="-1113"/>
                    <a:pt x="138130" y="13429"/>
                    <a:pt x="154244" y="43298"/>
                  </a:cubicBezTo>
                  <a:cubicBezTo>
                    <a:pt x="157388" y="49586"/>
                    <a:pt x="159746" y="55875"/>
                    <a:pt x="162890" y="62949"/>
                  </a:cubicBezTo>
                  <a:close/>
                  <a:moveTo>
                    <a:pt x="442717" y="82600"/>
                  </a:moveTo>
                  <a:cubicBezTo>
                    <a:pt x="443110" y="58626"/>
                    <a:pt x="424639" y="40154"/>
                    <a:pt x="401058" y="39761"/>
                  </a:cubicBezTo>
                  <a:cubicBezTo>
                    <a:pt x="377477" y="39368"/>
                    <a:pt x="358612" y="58233"/>
                    <a:pt x="358612" y="81814"/>
                  </a:cubicBezTo>
                  <a:cubicBezTo>
                    <a:pt x="358612" y="105788"/>
                    <a:pt x="376691" y="124259"/>
                    <a:pt x="400272" y="124652"/>
                  </a:cubicBezTo>
                  <a:cubicBezTo>
                    <a:pt x="423853" y="125045"/>
                    <a:pt x="442324" y="106574"/>
                    <a:pt x="442717" y="82600"/>
                  </a:cubicBezTo>
                  <a:close/>
                  <a:moveTo>
                    <a:pt x="123982" y="82993"/>
                  </a:moveTo>
                  <a:cubicBezTo>
                    <a:pt x="124375" y="59019"/>
                    <a:pt x="106689" y="40547"/>
                    <a:pt x="82715" y="39761"/>
                  </a:cubicBezTo>
                  <a:cubicBezTo>
                    <a:pt x="59134" y="39368"/>
                    <a:pt x="40269" y="57447"/>
                    <a:pt x="39876" y="81421"/>
                  </a:cubicBezTo>
                  <a:cubicBezTo>
                    <a:pt x="39483" y="105395"/>
                    <a:pt x="57562" y="124259"/>
                    <a:pt x="81143" y="124652"/>
                  </a:cubicBezTo>
                  <a:cubicBezTo>
                    <a:pt x="104724" y="125045"/>
                    <a:pt x="123589" y="106967"/>
                    <a:pt x="123982" y="82993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DE6E031-A806-4703-8E96-77C640708AD1}"/>
                </a:ext>
              </a:extLst>
            </p:cNvPr>
            <p:cNvSpPr/>
            <p:nvPr/>
          </p:nvSpPr>
          <p:spPr>
            <a:xfrm>
              <a:off x="4075204" y="2776944"/>
              <a:ext cx="164347" cy="444050"/>
            </a:xfrm>
            <a:custGeom>
              <a:avLst/>
              <a:gdLst>
                <a:gd name="connsiteX0" fmla="*/ 164348 w 164347"/>
                <a:gd name="connsiteY0" fmla="*/ 78252 h 444050"/>
                <a:gd name="connsiteX1" fmla="*/ 116793 w 164347"/>
                <a:gd name="connsiteY1" fmla="*/ 156069 h 444050"/>
                <a:gd name="connsiteX2" fmla="*/ 102644 w 164347"/>
                <a:gd name="connsiteY2" fmla="*/ 177685 h 444050"/>
                <a:gd name="connsiteX3" fmla="*/ 101858 w 164347"/>
                <a:gd name="connsiteY3" fmla="*/ 262184 h 444050"/>
                <a:gd name="connsiteX4" fmla="*/ 117972 w 164347"/>
                <a:gd name="connsiteY4" fmla="*/ 288516 h 444050"/>
                <a:gd name="connsiteX5" fmla="*/ 162776 w 164347"/>
                <a:gd name="connsiteY5" fmla="*/ 377730 h 444050"/>
                <a:gd name="connsiteX6" fmla="*/ 89282 w 164347"/>
                <a:gd name="connsiteY6" fmla="*/ 443757 h 444050"/>
                <a:gd name="connsiteX7" fmla="*/ 5177 w 164347"/>
                <a:gd name="connsiteY7" fmla="*/ 389521 h 444050"/>
                <a:gd name="connsiteX8" fmla="*/ 48015 w 164347"/>
                <a:gd name="connsiteY8" fmla="*/ 287730 h 444050"/>
                <a:gd name="connsiteX9" fmla="*/ 62164 w 164347"/>
                <a:gd name="connsiteY9" fmla="*/ 266114 h 444050"/>
                <a:gd name="connsiteX10" fmla="*/ 62557 w 164347"/>
                <a:gd name="connsiteY10" fmla="*/ 179650 h 444050"/>
                <a:gd name="connsiteX11" fmla="*/ 46443 w 164347"/>
                <a:gd name="connsiteY11" fmla="*/ 155283 h 444050"/>
                <a:gd name="connsiteX12" fmla="*/ 2032 w 164347"/>
                <a:gd name="connsiteY12" fmla="*/ 62139 h 444050"/>
                <a:gd name="connsiteX13" fmla="*/ 78671 w 164347"/>
                <a:gd name="connsiteY13" fmla="*/ 42 h 444050"/>
                <a:gd name="connsiteX14" fmla="*/ 160811 w 164347"/>
                <a:gd name="connsiteY14" fmla="*/ 59781 h 444050"/>
                <a:gd name="connsiteX15" fmla="*/ 164348 w 164347"/>
                <a:gd name="connsiteY15" fmla="*/ 78252 h 444050"/>
                <a:gd name="connsiteX16" fmla="*/ 124653 w 164347"/>
                <a:gd name="connsiteY16" fmla="*/ 80217 h 444050"/>
                <a:gd name="connsiteX17" fmla="*/ 81815 w 164347"/>
                <a:gd name="connsiteY17" fmla="*/ 39344 h 444050"/>
                <a:gd name="connsiteX18" fmla="*/ 41334 w 164347"/>
                <a:gd name="connsiteY18" fmla="*/ 82576 h 444050"/>
                <a:gd name="connsiteX19" fmla="*/ 84173 w 164347"/>
                <a:gd name="connsiteY19" fmla="*/ 123842 h 444050"/>
                <a:gd name="connsiteX20" fmla="*/ 124653 w 164347"/>
                <a:gd name="connsiteY20" fmla="*/ 80217 h 444050"/>
                <a:gd name="connsiteX21" fmla="*/ 124653 w 164347"/>
                <a:gd name="connsiteY21" fmla="*/ 361617 h 444050"/>
                <a:gd name="connsiteX22" fmla="*/ 82601 w 164347"/>
                <a:gd name="connsiteY22" fmla="*/ 319171 h 444050"/>
                <a:gd name="connsiteX23" fmla="*/ 40941 w 164347"/>
                <a:gd name="connsiteY23" fmla="*/ 361617 h 444050"/>
                <a:gd name="connsiteX24" fmla="*/ 82994 w 164347"/>
                <a:gd name="connsiteY24" fmla="*/ 404062 h 444050"/>
                <a:gd name="connsiteX25" fmla="*/ 124653 w 164347"/>
                <a:gd name="connsiteY25" fmla="*/ 361617 h 44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4347" h="444050">
                  <a:moveTo>
                    <a:pt x="164348" y="78252"/>
                  </a:moveTo>
                  <a:cubicBezTo>
                    <a:pt x="163562" y="115589"/>
                    <a:pt x="148234" y="141528"/>
                    <a:pt x="116793" y="156069"/>
                  </a:cubicBezTo>
                  <a:cubicBezTo>
                    <a:pt x="105789" y="161179"/>
                    <a:pt x="102251" y="166681"/>
                    <a:pt x="102644" y="177685"/>
                  </a:cubicBezTo>
                  <a:cubicBezTo>
                    <a:pt x="103038" y="205982"/>
                    <a:pt x="103038" y="233887"/>
                    <a:pt x="101858" y="262184"/>
                  </a:cubicBezTo>
                  <a:cubicBezTo>
                    <a:pt x="101465" y="275546"/>
                    <a:pt x="104610" y="282620"/>
                    <a:pt x="117972" y="288516"/>
                  </a:cubicBezTo>
                  <a:cubicBezTo>
                    <a:pt x="152164" y="303057"/>
                    <a:pt x="169850" y="340001"/>
                    <a:pt x="162776" y="377730"/>
                  </a:cubicBezTo>
                  <a:cubicBezTo>
                    <a:pt x="156488" y="413102"/>
                    <a:pt x="125832" y="440613"/>
                    <a:pt x="89282" y="443757"/>
                  </a:cubicBezTo>
                  <a:cubicBezTo>
                    <a:pt x="52338" y="446901"/>
                    <a:pt x="17753" y="424499"/>
                    <a:pt x="5177" y="389521"/>
                  </a:cubicBezTo>
                  <a:cubicBezTo>
                    <a:pt x="-9365" y="349040"/>
                    <a:pt x="8714" y="305415"/>
                    <a:pt x="48015" y="287730"/>
                  </a:cubicBezTo>
                  <a:cubicBezTo>
                    <a:pt x="58627" y="283013"/>
                    <a:pt x="62557" y="277511"/>
                    <a:pt x="62164" y="266114"/>
                  </a:cubicBezTo>
                  <a:cubicBezTo>
                    <a:pt x="61378" y="237424"/>
                    <a:pt x="61378" y="208341"/>
                    <a:pt x="62557" y="179650"/>
                  </a:cubicBezTo>
                  <a:cubicBezTo>
                    <a:pt x="62950" y="166681"/>
                    <a:pt x="59020" y="160786"/>
                    <a:pt x="46443" y="155283"/>
                  </a:cubicBezTo>
                  <a:cubicBezTo>
                    <a:pt x="11072" y="139563"/>
                    <a:pt x="-6221" y="101047"/>
                    <a:pt x="2032" y="62139"/>
                  </a:cubicBezTo>
                  <a:cubicBezTo>
                    <a:pt x="9500" y="27553"/>
                    <a:pt x="42120" y="1221"/>
                    <a:pt x="78671" y="42"/>
                  </a:cubicBezTo>
                  <a:cubicBezTo>
                    <a:pt x="117972" y="-1137"/>
                    <a:pt x="150592" y="22444"/>
                    <a:pt x="160811" y="59781"/>
                  </a:cubicBezTo>
                  <a:cubicBezTo>
                    <a:pt x="163169" y="66462"/>
                    <a:pt x="163562" y="73536"/>
                    <a:pt x="164348" y="78252"/>
                  </a:cubicBezTo>
                  <a:close/>
                  <a:moveTo>
                    <a:pt x="124653" y="80217"/>
                  </a:moveTo>
                  <a:cubicBezTo>
                    <a:pt x="124260" y="56243"/>
                    <a:pt x="105789" y="38558"/>
                    <a:pt x="81815" y="39344"/>
                  </a:cubicBezTo>
                  <a:cubicBezTo>
                    <a:pt x="57841" y="39737"/>
                    <a:pt x="40941" y="57815"/>
                    <a:pt x="41334" y="82576"/>
                  </a:cubicBezTo>
                  <a:cubicBezTo>
                    <a:pt x="41727" y="106550"/>
                    <a:pt x="60592" y="124628"/>
                    <a:pt x="84173" y="123842"/>
                  </a:cubicBezTo>
                  <a:cubicBezTo>
                    <a:pt x="107361" y="123449"/>
                    <a:pt x="125046" y="104584"/>
                    <a:pt x="124653" y="80217"/>
                  </a:cubicBezTo>
                  <a:close/>
                  <a:moveTo>
                    <a:pt x="124653" y="361617"/>
                  </a:moveTo>
                  <a:cubicBezTo>
                    <a:pt x="124653" y="337250"/>
                    <a:pt x="106575" y="319171"/>
                    <a:pt x="82601" y="319171"/>
                  </a:cubicBezTo>
                  <a:cubicBezTo>
                    <a:pt x="58627" y="319171"/>
                    <a:pt x="40941" y="337250"/>
                    <a:pt x="40941" y="361617"/>
                  </a:cubicBezTo>
                  <a:cubicBezTo>
                    <a:pt x="40941" y="385591"/>
                    <a:pt x="59020" y="404062"/>
                    <a:pt x="82994" y="404062"/>
                  </a:cubicBezTo>
                  <a:cubicBezTo>
                    <a:pt x="106182" y="404455"/>
                    <a:pt x="124653" y="385591"/>
                    <a:pt x="124653" y="361617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A359C25-3B3B-4F97-890C-A887E1AA4614}"/>
                </a:ext>
              </a:extLst>
            </p:cNvPr>
            <p:cNvSpPr/>
            <p:nvPr/>
          </p:nvSpPr>
          <p:spPr>
            <a:xfrm>
              <a:off x="6480306" y="3130339"/>
              <a:ext cx="164468" cy="444155"/>
            </a:xfrm>
            <a:custGeom>
              <a:avLst/>
              <a:gdLst>
                <a:gd name="connsiteX0" fmla="*/ 61924 w 164468"/>
                <a:gd name="connsiteY0" fmla="*/ 280974 h 444155"/>
                <a:gd name="connsiteX1" fmla="*/ 61139 w 164468"/>
                <a:gd name="connsiteY1" fmla="*/ 171716 h 444155"/>
                <a:gd name="connsiteX2" fmla="*/ 45811 w 164468"/>
                <a:gd name="connsiteY2" fmla="*/ 156388 h 444155"/>
                <a:gd name="connsiteX3" fmla="*/ 614 w 164468"/>
                <a:gd name="connsiteY3" fmla="*/ 73855 h 444155"/>
                <a:gd name="connsiteX4" fmla="*/ 69392 w 164468"/>
                <a:gd name="connsiteY4" fmla="*/ 1147 h 444155"/>
                <a:gd name="connsiteX5" fmla="*/ 153890 w 164468"/>
                <a:gd name="connsiteY5" fmla="*/ 42414 h 444155"/>
                <a:gd name="connsiteX6" fmla="*/ 116161 w 164468"/>
                <a:gd name="connsiteY6" fmla="*/ 156781 h 444155"/>
                <a:gd name="connsiteX7" fmla="*/ 101226 w 164468"/>
                <a:gd name="connsiteY7" fmla="*/ 179969 h 444155"/>
                <a:gd name="connsiteX8" fmla="*/ 101619 w 164468"/>
                <a:gd name="connsiteY8" fmla="*/ 279795 h 444155"/>
                <a:gd name="connsiteX9" fmla="*/ 159785 w 164468"/>
                <a:gd name="connsiteY9" fmla="*/ 388660 h 444155"/>
                <a:gd name="connsiteX10" fmla="*/ 76466 w 164468"/>
                <a:gd name="connsiteY10" fmla="*/ 444075 h 444155"/>
                <a:gd name="connsiteX11" fmla="*/ 2579 w 164468"/>
                <a:gd name="connsiteY11" fmla="*/ 381979 h 444155"/>
                <a:gd name="connsiteX12" fmla="*/ 61924 w 164468"/>
                <a:gd name="connsiteY12" fmla="*/ 280974 h 444155"/>
                <a:gd name="connsiteX13" fmla="*/ 124414 w 164468"/>
                <a:gd name="connsiteY13" fmla="*/ 81715 h 444155"/>
                <a:gd name="connsiteX14" fmla="*/ 81968 w 164468"/>
                <a:gd name="connsiteY14" fmla="*/ 39662 h 444155"/>
                <a:gd name="connsiteX15" fmla="*/ 39916 w 164468"/>
                <a:gd name="connsiteY15" fmla="*/ 82108 h 444155"/>
                <a:gd name="connsiteX16" fmla="*/ 83540 w 164468"/>
                <a:gd name="connsiteY16" fmla="*/ 124947 h 444155"/>
                <a:gd name="connsiteX17" fmla="*/ 124414 w 164468"/>
                <a:gd name="connsiteY17" fmla="*/ 81715 h 444155"/>
                <a:gd name="connsiteX18" fmla="*/ 81968 w 164468"/>
                <a:gd name="connsiteY18" fmla="*/ 404774 h 444155"/>
                <a:gd name="connsiteX19" fmla="*/ 124414 w 164468"/>
                <a:gd name="connsiteY19" fmla="*/ 362721 h 444155"/>
                <a:gd name="connsiteX20" fmla="*/ 81968 w 164468"/>
                <a:gd name="connsiteY20" fmla="*/ 321062 h 444155"/>
                <a:gd name="connsiteX21" fmla="*/ 39523 w 164468"/>
                <a:gd name="connsiteY21" fmla="*/ 363114 h 444155"/>
                <a:gd name="connsiteX22" fmla="*/ 81968 w 164468"/>
                <a:gd name="connsiteY22" fmla="*/ 404774 h 444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4468" h="444155">
                  <a:moveTo>
                    <a:pt x="61924" y="280974"/>
                  </a:moveTo>
                  <a:cubicBezTo>
                    <a:pt x="61924" y="245210"/>
                    <a:pt x="62710" y="208266"/>
                    <a:pt x="61139" y="171716"/>
                  </a:cubicBezTo>
                  <a:cubicBezTo>
                    <a:pt x="60745" y="166213"/>
                    <a:pt x="52099" y="159532"/>
                    <a:pt x="45811" y="156388"/>
                  </a:cubicBezTo>
                  <a:cubicBezTo>
                    <a:pt x="15156" y="140667"/>
                    <a:pt x="-3709" y="107261"/>
                    <a:pt x="614" y="73855"/>
                  </a:cubicBezTo>
                  <a:cubicBezTo>
                    <a:pt x="5723" y="34553"/>
                    <a:pt x="31269" y="7828"/>
                    <a:pt x="69392" y="1147"/>
                  </a:cubicBezTo>
                  <a:cubicBezTo>
                    <a:pt x="102012" y="-4748"/>
                    <a:pt x="137777" y="12544"/>
                    <a:pt x="153890" y="42414"/>
                  </a:cubicBezTo>
                  <a:cubicBezTo>
                    <a:pt x="177078" y="84466"/>
                    <a:pt x="160178" y="137130"/>
                    <a:pt x="116161" y="156781"/>
                  </a:cubicBezTo>
                  <a:cubicBezTo>
                    <a:pt x="104370" y="161890"/>
                    <a:pt x="101226" y="167786"/>
                    <a:pt x="101226" y="179969"/>
                  </a:cubicBezTo>
                  <a:cubicBezTo>
                    <a:pt x="102012" y="213375"/>
                    <a:pt x="101619" y="246782"/>
                    <a:pt x="101619" y="279795"/>
                  </a:cubicBezTo>
                  <a:cubicBezTo>
                    <a:pt x="157820" y="315166"/>
                    <a:pt x="173541" y="344643"/>
                    <a:pt x="159785" y="388660"/>
                  </a:cubicBezTo>
                  <a:cubicBezTo>
                    <a:pt x="148781" y="424032"/>
                    <a:pt x="115768" y="445648"/>
                    <a:pt x="76466" y="444075"/>
                  </a:cubicBezTo>
                  <a:cubicBezTo>
                    <a:pt x="41095" y="442503"/>
                    <a:pt x="9653" y="416171"/>
                    <a:pt x="2579" y="381979"/>
                  </a:cubicBezTo>
                  <a:cubicBezTo>
                    <a:pt x="-6853" y="337175"/>
                    <a:pt x="10439" y="307306"/>
                    <a:pt x="61924" y="280974"/>
                  </a:cubicBezTo>
                  <a:close/>
                  <a:moveTo>
                    <a:pt x="124414" y="81715"/>
                  </a:moveTo>
                  <a:cubicBezTo>
                    <a:pt x="124021" y="58134"/>
                    <a:pt x="105549" y="39662"/>
                    <a:pt x="81968" y="39662"/>
                  </a:cubicBezTo>
                  <a:cubicBezTo>
                    <a:pt x="58780" y="39662"/>
                    <a:pt x="39916" y="58134"/>
                    <a:pt x="39916" y="82108"/>
                  </a:cubicBezTo>
                  <a:cubicBezTo>
                    <a:pt x="39523" y="106082"/>
                    <a:pt x="59566" y="125733"/>
                    <a:pt x="83540" y="124947"/>
                  </a:cubicBezTo>
                  <a:cubicBezTo>
                    <a:pt x="106335" y="124554"/>
                    <a:pt x="124807" y="105296"/>
                    <a:pt x="124414" y="81715"/>
                  </a:cubicBezTo>
                  <a:close/>
                  <a:moveTo>
                    <a:pt x="81968" y="404774"/>
                  </a:moveTo>
                  <a:cubicBezTo>
                    <a:pt x="105549" y="404774"/>
                    <a:pt x="124021" y="386302"/>
                    <a:pt x="124414" y="362721"/>
                  </a:cubicBezTo>
                  <a:cubicBezTo>
                    <a:pt x="124414" y="338747"/>
                    <a:pt x="106728" y="321062"/>
                    <a:pt x="81968" y="321062"/>
                  </a:cubicBezTo>
                  <a:cubicBezTo>
                    <a:pt x="57601" y="321062"/>
                    <a:pt x="39523" y="338747"/>
                    <a:pt x="39523" y="363114"/>
                  </a:cubicBezTo>
                  <a:cubicBezTo>
                    <a:pt x="39523" y="386695"/>
                    <a:pt x="57994" y="404774"/>
                    <a:pt x="81968" y="404774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255ECA7-F225-4357-9E99-72417CFE3841}"/>
                </a:ext>
              </a:extLst>
            </p:cNvPr>
            <p:cNvSpPr/>
            <p:nvPr/>
          </p:nvSpPr>
          <p:spPr>
            <a:xfrm>
              <a:off x="6459772" y="4135641"/>
              <a:ext cx="164895" cy="444430"/>
            </a:xfrm>
            <a:custGeom>
              <a:avLst/>
              <a:gdLst>
                <a:gd name="connsiteX0" fmla="*/ 102109 w 164895"/>
                <a:gd name="connsiteY0" fmla="*/ 163888 h 444430"/>
                <a:gd name="connsiteX1" fmla="*/ 101716 w 164895"/>
                <a:gd name="connsiteY1" fmla="*/ 262928 h 444430"/>
                <a:gd name="connsiteX2" fmla="*/ 117829 w 164895"/>
                <a:gd name="connsiteY2" fmla="*/ 288866 h 444430"/>
                <a:gd name="connsiteX3" fmla="*/ 163812 w 164895"/>
                <a:gd name="connsiteY3" fmla="*/ 372186 h 444430"/>
                <a:gd name="connsiteX4" fmla="*/ 95428 w 164895"/>
                <a:gd name="connsiteY4" fmla="*/ 443321 h 444430"/>
                <a:gd name="connsiteX5" fmla="*/ 9750 w 164895"/>
                <a:gd name="connsiteY5" fmla="*/ 400483 h 444430"/>
                <a:gd name="connsiteX6" fmla="*/ 48266 w 164895"/>
                <a:gd name="connsiteY6" fmla="*/ 288080 h 444430"/>
                <a:gd name="connsiteX7" fmla="*/ 62807 w 164895"/>
                <a:gd name="connsiteY7" fmla="*/ 264893 h 444430"/>
                <a:gd name="connsiteX8" fmla="*/ 62414 w 164895"/>
                <a:gd name="connsiteY8" fmla="*/ 163101 h 444430"/>
                <a:gd name="connsiteX9" fmla="*/ 2676 w 164895"/>
                <a:gd name="connsiteY9" fmla="*/ 63276 h 444430"/>
                <a:gd name="connsiteX10" fmla="*/ 82065 w 164895"/>
                <a:gd name="connsiteY10" fmla="*/ 0 h 444430"/>
                <a:gd name="connsiteX11" fmla="*/ 162633 w 164895"/>
                <a:gd name="connsiteY11" fmla="*/ 64455 h 444430"/>
                <a:gd name="connsiteX12" fmla="*/ 102109 w 164895"/>
                <a:gd name="connsiteY12" fmla="*/ 163888 h 444430"/>
                <a:gd name="connsiteX13" fmla="*/ 82065 w 164895"/>
                <a:gd name="connsiteY13" fmla="*/ 320308 h 444430"/>
                <a:gd name="connsiteX14" fmla="*/ 39619 w 164895"/>
                <a:gd name="connsiteY14" fmla="*/ 362360 h 444430"/>
                <a:gd name="connsiteX15" fmla="*/ 83637 w 164895"/>
                <a:gd name="connsiteY15" fmla="*/ 405199 h 444430"/>
                <a:gd name="connsiteX16" fmla="*/ 124904 w 164895"/>
                <a:gd name="connsiteY16" fmla="*/ 361967 h 444430"/>
                <a:gd name="connsiteX17" fmla="*/ 82065 w 164895"/>
                <a:gd name="connsiteY17" fmla="*/ 320308 h 444430"/>
                <a:gd name="connsiteX18" fmla="*/ 81672 w 164895"/>
                <a:gd name="connsiteY18" fmla="*/ 40481 h 444430"/>
                <a:gd name="connsiteX19" fmla="*/ 39619 w 164895"/>
                <a:gd name="connsiteY19" fmla="*/ 82926 h 444430"/>
                <a:gd name="connsiteX20" fmla="*/ 82065 w 164895"/>
                <a:gd name="connsiteY20" fmla="*/ 125372 h 444430"/>
                <a:gd name="connsiteX21" fmla="*/ 124904 w 164895"/>
                <a:gd name="connsiteY21" fmla="*/ 81747 h 444430"/>
                <a:gd name="connsiteX22" fmla="*/ 81672 w 164895"/>
                <a:gd name="connsiteY22" fmla="*/ 40481 h 44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4895" h="444430">
                  <a:moveTo>
                    <a:pt x="102109" y="163888"/>
                  </a:moveTo>
                  <a:cubicBezTo>
                    <a:pt x="102109" y="197687"/>
                    <a:pt x="102502" y="230307"/>
                    <a:pt x="101716" y="262928"/>
                  </a:cubicBezTo>
                  <a:cubicBezTo>
                    <a:pt x="101323" y="275897"/>
                    <a:pt x="104467" y="283364"/>
                    <a:pt x="117829" y="288866"/>
                  </a:cubicBezTo>
                  <a:cubicBezTo>
                    <a:pt x="150057" y="302622"/>
                    <a:pt x="168528" y="337993"/>
                    <a:pt x="163812" y="372186"/>
                  </a:cubicBezTo>
                  <a:cubicBezTo>
                    <a:pt x="159096" y="409129"/>
                    <a:pt x="132371" y="436640"/>
                    <a:pt x="95428" y="443321"/>
                  </a:cubicBezTo>
                  <a:cubicBezTo>
                    <a:pt x="62021" y="449217"/>
                    <a:pt x="25864" y="431138"/>
                    <a:pt x="9750" y="400483"/>
                  </a:cubicBezTo>
                  <a:cubicBezTo>
                    <a:pt x="-12259" y="358430"/>
                    <a:pt x="4248" y="307731"/>
                    <a:pt x="48266" y="288080"/>
                  </a:cubicBezTo>
                  <a:cubicBezTo>
                    <a:pt x="60056" y="282971"/>
                    <a:pt x="63200" y="277076"/>
                    <a:pt x="62807" y="264893"/>
                  </a:cubicBezTo>
                  <a:cubicBezTo>
                    <a:pt x="62021" y="230700"/>
                    <a:pt x="62414" y="196901"/>
                    <a:pt x="62414" y="163101"/>
                  </a:cubicBezTo>
                  <a:cubicBezTo>
                    <a:pt x="11322" y="137555"/>
                    <a:pt x="-7542" y="106114"/>
                    <a:pt x="2676" y="63276"/>
                  </a:cubicBezTo>
                  <a:cubicBezTo>
                    <a:pt x="11715" y="25153"/>
                    <a:pt x="43156" y="0"/>
                    <a:pt x="82065" y="0"/>
                  </a:cubicBezTo>
                  <a:cubicBezTo>
                    <a:pt x="121760" y="0"/>
                    <a:pt x="153594" y="25546"/>
                    <a:pt x="162633" y="64455"/>
                  </a:cubicBezTo>
                  <a:cubicBezTo>
                    <a:pt x="172066" y="106900"/>
                    <a:pt x="152022" y="139914"/>
                    <a:pt x="102109" y="163888"/>
                  </a:cubicBezTo>
                  <a:close/>
                  <a:moveTo>
                    <a:pt x="82065" y="320308"/>
                  </a:moveTo>
                  <a:cubicBezTo>
                    <a:pt x="58877" y="320308"/>
                    <a:pt x="39619" y="339172"/>
                    <a:pt x="39619" y="362360"/>
                  </a:cubicBezTo>
                  <a:cubicBezTo>
                    <a:pt x="39226" y="385941"/>
                    <a:pt x="59663" y="405985"/>
                    <a:pt x="83637" y="405199"/>
                  </a:cubicBezTo>
                  <a:cubicBezTo>
                    <a:pt x="106825" y="404413"/>
                    <a:pt x="125297" y="385155"/>
                    <a:pt x="124904" y="361967"/>
                  </a:cubicBezTo>
                  <a:cubicBezTo>
                    <a:pt x="124511" y="338779"/>
                    <a:pt x="105646" y="320308"/>
                    <a:pt x="82065" y="320308"/>
                  </a:cubicBezTo>
                  <a:close/>
                  <a:moveTo>
                    <a:pt x="81672" y="40481"/>
                  </a:moveTo>
                  <a:cubicBezTo>
                    <a:pt x="58091" y="40874"/>
                    <a:pt x="39619" y="59345"/>
                    <a:pt x="39619" y="82926"/>
                  </a:cubicBezTo>
                  <a:cubicBezTo>
                    <a:pt x="39619" y="105721"/>
                    <a:pt x="58877" y="124979"/>
                    <a:pt x="82065" y="125372"/>
                  </a:cubicBezTo>
                  <a:cubicBezTo>
                    <a:pt x="106039" y="125765"/>
                    <a:pt x="125690" y="105721"/>
                    <a:pt x="124904" y="81747"/>
                  </a:cubicBezTo>
                  <a:cubicBezTo>
                    <a:pt x="124511" y="57773"/>
                    <a:pt x="105646" y="40088"/>
                    <a:pt x="81672" y="40481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8E995BB-FA80-40C3-A0E4-6E4E58702CED}"/>
                </a:ext>
              </a:extLst>
            </p:cNvPr>
            <p:cNvSpPr/>
            <p:nvPr/>
          </p:nvSpPr>
          <p:spPr>
            <a:xfrm>
              <a:off x="6762923" y="2776589"/>
              <a:ext cx="164329" cy="443736"/>
            </a:xfrm>
            <a:custGeom>
              <a:avLst/>
              <a:gdLst>
                <a:gd name="connsiteX0" fmla="*/ 61493 w 164329"/>
                <a:gd name="connsiteY0" fmla="*/ 281404 h 443736"/>
                <a:gd name="connsiteX1" fmla="*/ 61493 w 164329"/>
                <a:gd name="connsiteY1" fmla="*/ 162713 h 443736"/>
                <a:gd name="connsiteX2" fmla="*/ 2540 w 164329"/>
                <a:gd name="connsiteY2" fmla="*/ 62494 h 443736"/>
                <a:gd name="connsiteX3" fmla="*/ 80358 w 164329"/>
                <a:gd name="connsiteY3" fmla="*/ 5 h 443736"/>
                <a:gd name="connsiteX4" fmla="*/ 161712 w 164329"/>
                <a:gd name="connsiteY4" fmla="*/ 63280 h 443736"/>
                <a:gd name="connsiteX5" fmla="*/ 101973 w 164329"/>
                <a:gd name="connsiteY5" fmla="*/ 163106 h 443736"/>
                <a:gd name="connsiteX6" fmla="*/ 101973 w 164329"/>
                <a:gd name="connsiteY6" fmla="*/ 280225 h 443736"/>
                <a:gd name="connsiteX7" fmla="*/ 161712 w 164329"/>
                <a:gd name="connsiteY7" fmla="*/ 379658 h 443736"/>
                <a:gd name="connsiteX8" fmla="*/ 80750 w 164329"/>
                <a:gd name="connsiteY8" fmla="*/ 443719 h 443736"/>
                <a:gd name="connsiteX9" fmla="*/ 2147 w 164329"/>
                <a:gd name="connsiteY9" fmla="*/ 379265 h 443736"/>
                <a:gd name="connsiteX10" fmla="*/ 61493 w 164329"/>
                <a:gd name="connsiteY10" fmla="*/ 281404 h 443736"/>
                <a:gd name="connsiteX11" fmla="*/ 83109 w 164329"/>
                <a:gd name="connsiteY11" fmla="*/ 319526 h 443736"/>
                <a:gd name="connsiteX12" fmla="*/ 39484 w 164329"/>
                <a:gd name="connsiteY12" fmla="*/ 360793 h 443736"/>
                <a:gd name="connsiteX13" fmla="*/ 81144 w 164329"/>
                <a:gd name="connsiteY13" fmla="*/ 404418 h 443736"/>
                <a:gd name="connsiteX14" fmla="*/ 124768 w 164329"/>
                <a:gd name="connsiteY14" fmla="*/ 362758 h 443736"/>
                <a:gd name="connsiteX15" fmla="*/ 83109 w 164329"/>
                <a:gd name="connsiteY15" fmla="*/ 319526 h 443736"/>
                <a:gd name="connsiteX16" fmla="*/ 81537 w 164329"/>
                <a:gd name="connsiteY16" fmla="*/ 39699 h 443736"/>
                <a:gd name="connsiteX17" fmla="*/ 39877 w 164329"/>
                <a:gd name="connsiteY17" fmla="*/ 82538 h 443736"/>
                <a:gd name="connsiteX18" fmla="*/ 83109 w 164329"/>
                <a:gd name="connsiteY18" fmla="*/ 124198 h 443736"/>
                <a:gd name="connsiteX19" fmla="*/ 124768 w 164329"/>
                <a:gd name="connsiteY19" fmla="*/ 80966 h 443736"/>
                <a:gd name="connsiteX20" fmla="*/ 81537 w 164329"/>
                <a:gd name="connsiteY20" fmla="*/ 39699 h 44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4329" h="443736">
                  <a:moveTo>
                    <a:pt x="61493" y="281404"/>
                  </a:moveTo>
                  <a:cubicBezTo>
                    <a:pt x="61493" y="240923"/>
                    <a:pt x="61493" y="201622"/>
                    <a:pt x="61493" y="162713"/>
                  </a:cubicBezTo>
                  <a:cubicBezTo>
                    <a:pt x="11187" y="138346"/>
                    <a:pt x="-7285" y="106905"/>
                    <a:pt x="2540" y="62494"/>
                  </a:cubicBezTo>
                  <a:cubicBezTo>
                    <a:pt x="10401" y="26337"/>
                    <a:pt x="42628" y="398"/>
                    <a:pt x="80358" y="5"/>
                  </a:cubicBezTo>
                  <a:cubicBezTo>
                    <a:pt x="120445" y="-388"/>
                    <a:pt x="152279" y="24372"/>
                    <a:pt x="161712" y="63280"/>
                  </a:cubicBezTo>
                  <a:cubicBezTo>
                    <a:pt x="171930" y="104940"/>
                    <a:pt x="152279" y="137953"/>
                    <a:pt x="101973" y="163106"/>
                  </a:cubicBezTo>
                  <a:cubicBezTo>
                    <a:pt x="101973" y="202015"/>
                    <a:pt x="101973" y="241316"/>
                    <a:pt x="101973" y="280225"/>
                  </a:cubicBezTo>
                  <a:cubicBezTo>
                    <a:pt x="152279" y="305378"/>
                    <a:pt x="171930" y="337998"/>
                    <a:pt x="161712" y="379658"/>
                  </a:cubicBezTo>
                  <a:cubicBezTo>
                    <a:pt x="152279" y="418566"/>
                    <a:pt x="120052" y="444505"/>
                    <a:pt x="80750" y="443719"/>
                  </a:cubicBezTo>
                  <a:cubicBezTo>
                    <a:pt x="42235" y="442933"/>
                    <a:pt x="9615" y="416601"/>
                    <a:pt x="2147" y="379265"/>
                  </a:cubicBezTo>
                  <a:cubicBezTo>
                    <a:pt x="-6499" y="335640"/>
                    <a:pt x="12366" y="303413"/>
                    <a:pt x="61493" y="281404"/>
                  </a:cubicBezTo>
                  <a:close/>
                  <a:moveTo>
                    <a:pt x="83109" y="319526"/>
                  </a:moveTo>
                  <a:cubicBezTo>
                    <a:pt x="59528" y="318740"/>
                    <a:pt x="40270" y="337212"/>
                    <a:pt x="39484" y="360793"/>
                  </a:cubicBezTo>
                  <a:cubicBezTo>
                    <a:pt x="38698" y="384374"/>
                    <a:pt x="57170" y="403632"/>
                    <a:pt x="81144" y="404418"/>
                  </a:cubicBezTo>
                  <a:cubicBezTo>
                    <a:pt x="104331" y="405204"/>
                    <a:pt x="123982" y="386732"/>
                    <a:pt x="124768" y="362758"/>
                  </a:cubicBezTo>
                  <a:cubicBezTo>
                    <a:pt x="125554" y="339570"/>
                    <a:pt x="107083" y="320312"/>
                    <a:pt x="83109" y="319526"/>
                  </a:cubicBezTo>
                  <a:close/>
                  <a:moveTo>
                    <a:pt x="81537" y="39699"/>
                  </a:moveTo>
                  <a:cubicBezTo>
                    <a:pt x="57563" y="40092"/>
                    <a:pt x="39484" y="58957"/>
                    <a:pt x="39877" y="82538"/>
                  </a:cubicBezTo>
                  <a:cubicBezTo>
                    <a:pt x="40270" y="105726"/>
                    <a:pt x="59921" y="124591"/>
                    <a:pt x="83109" y="124198"/>
                  </a:cubicBezTo>
                  <a:cubicBezTo>
                    <a:pt x="106296" y="123805"/>
                    <a:pt x="125161" y="104547"/>
                    <a:pt x="124768" y="80966"/>
                  </a:cubicBezTo>
                  <a:cubicBezTo>
                    <a:pt x="124375" y="57385"/>
                    <a:pt x="105510" y="39306"/>
                    <a:pt x="81537" y="39699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F16DD05-2C7E-4E53-9901-8F8677A80243}"/>
              </a:ext>
            </a:extLst>
          </p:cNvPr>
          <p:cNvGrpSpPr/>
          <p:nvPr/>
        </p:nvGrpSpPr>
        <p:grpSpPr>
          <a:xfrm>
            <a:off x="764930" y="5799373"/>
            <a:ext cx="1371600" cy="523221"/>
            <a:chOff x="764930" y="5799373"/>
            <a:chExt cx="1371600" cy="523221"/>
          </a:xfrm>
          <a:solidFill>
            <a:schemeClr val="accent5"/>
          </a:solidFill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2EF3FFD-4D6B-4C97-B90E-7EEF81C90DF6}"/>
                </a:ext>
              </a:extLst>
            </p:cNvPr>
            <p:cNvSpPr/>
            <p:nvPr/>
          </p:nvSpPr>
          <p:spPr>
            <a:xfrm>
              <a:off x="764930" y="5799373"/>
              <a:ext cx="1371600" cy="5232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F7D9D52-8776-4608-B3CD-F1680E56AE52}"/>
                </a:ext>
              </a:extLst>
            </p:cNvPr>
            <p:cNvSpPr/>
            <p:nvPr/>
          </p:nvSpPr>
          <p:spPr>
            <a:xfrm>
              <a:off x="998523" y="5799373"/>
              <a:ext cx="904415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20%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28BA518-E0BE-4BAE-BC36-3698ADAE7E1C}"/>
              </a:ext>
            </a:extLst>
          </p:cNvPr>
          <p:cNvGrpSpPr/>
          <p:nvPr/>
        </p:nvGrpSpPr>
        <p:grpSpPr>
          <a:xfrm>
            <a:off x="3087565" y="5799373"/>
            <a:ext cx="1371600" cy="523221"/>
            <a:chOff x="2667000" y="5799373"/>
            <a:chExt cx="1371600" cy="523221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FDA9161-8531-4D40-8EBD-1E20F8B34A60}"/>
                </a:ext>
              </a:extLst>
            </p:cNvPr>
            <p:cNvSpPr/>
            <p:nvPr/>
          </p:nvSpPr>
          <p:spPr>
            <a:xfrm>
              <a:off x="2667000" y="5799373"/>
              <a:ext cx="1371600" cy="5232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F31A54C-5D52-49A4-B738-FC610E84F545}"/>
                </a:ext>
              </a:extLst>
            </p:cNvPr>
            <p:cNvSpPr/>
            <p:nvPr/>
          </p:nvSpPr>
          <p:spPr>
            <a:xfrm>
              <a:off x="2900593" y="5799373"/>
              <a:ext cx="9044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20%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465C878-2617-44D4-A8AE-67FA8863C927}"/>
              </a:ext>
            </a:extLst>
          </p:cNvPr>
          <p:cNvGrpSpPr/>
          <p:nvPr/>
        </p:nvGrpSpPr>
        <p:grpSpPr>
          <a:xfrm>
            <a:off x="5410200" y="5799373"/>
            <a:ext cx="1371600" cy="523221"/>
            <a:chOff x="2667000" y="5799373"/>
            <a:chExt cx="1371600" cy="523221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F2C39B6-B610-4EC0-B586-4BA4EC74578C}"/>
                </a:ext>
              </a:extLst>
            </p:cNvPr>
            <p:cNvSpPr/>
            <p:nvPr/>
          </p:nvSpPr>
          <p:spPr>
            <a:xfrm>
              <a:off x="2667000" y="5799373"/>
              <a:ext cx="1371600" cy="5232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7ABD1DC-0537-42BD-A828-79FB4779C4D1}"/>
                </a:ext>
              </a:extLst>
            </p:cNvPr>
            <p:cNvSpPr/>
            <p:nvPr/>
          </p:nvSpPr>
          <p:spPr>
            <a:xfrm>
              <a:off x="2900593" y="5799373"/>
              <a:ext cx="9044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20%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96B615C-14CC-464C-979D-02CE7091D20E}"/>
              </a:ext>
            </a:extLst>
          </p:cNvPr>
          <p:cNvGrpSpPr/>
          <p:nvPr/>
        </p:nvGrpSpPr>
        <p:grpSpPr>
          <a:xfrm>
            <a:off x="7732835" y="5799373"/>
            <a:ext cx="1371600" cy="523221"/>
            <a:chOff x="2667000" y="5799373"/>
            <a:chExt cx="1371600" cy="523221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2D0DEBC-2521-49E6-AE1A-7EF383E54C00}"/>
                </a:ext>
              </a:extLst>
            </p:cNvPr>
            <p:cNvSpPr/>
            <p:nvPr/>
          </p:nvSpPr>
          <p:spPr>
            <a:xfrm>
              <a:off x="2667000" y="5799373"/>
              <a:ext cx="1371600" cy="52322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7F16D0D-D630-47C4-B39B-525CDC2ECF10}"/>
                </a:ext>
              </a:extLst>
            </p:cNvPr>
            <p:cNvSpPr/>
            <p:nvPr/>
          </p:nvSpPr>
          <p:spPr>
            <a:xfrm>
              <a:off x="2900593" y="5799373"/>
              <a:ext cx="9044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20%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EAB64C4-D208-4722-BF23-2208F1A050D7}"/>
              </a:ext>
            </a:extLst>
          </p:cNvPr>
          <p:cNvGrpSpPr/>
          <p:nvPr/>
        </p:nvGrpSpPr>
        <p:grpSpPr>
          <a:xfrm>
            <a:off x="10055470" y="5799373"/>
            <a:ext cx="1371600" cy="523221"/>
            <a:chOff x="2667000" y="5799373"/>
            <a:chExt cx="1371600" cy="523221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434DA94-6F7F-435E-9993-808904265067}"/>
                </a:ext>
              </a:extLst>
            </p:cNvPr>
            <p:cNvSpPr/>
            <p:nvPr/>
          </p:nvSpPr>
          <p:spPr>
            <a:xfrm>
              <a:off x="2667000" y="5799373"/>
              <a:ext cx="1371600" cy="5232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91AD78D-5092-4C21-9E60-7B55D06A7BA5}"/>
                </a:ext>
              </a:extLst>
            </p:cNvPr>
            <p:cNvSpPr/>
            <p:nvPr/>
          </p:nvSpPr>
          <p:spPr>
            <a:xfrm>
              <a:off x="2900593" y="5799373"/>
              <a:ext cx="9044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20%</a:t>
              </a:r>
            </a:p>
          </p:txBody>
        </p:sp>
      </p:grp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ECD0D156-982E-4E2F-9F49-35765F00B8B4}"/>
              </a:ext>
            </a:extLst>
          </p:cNvPr>
          <p:cNvCxnSpPr>
            <a:cxnSpLocks/>
            <a:endCxn id="117" idx="0"/>
          </p:cNvCxnSpPr>
          <p:nvPr/>
        </p:nvCxnSpPr>
        <p:spPr>
          <a:xfrm rot="5400000">
            <a:off x="983791" y="2419977"/>
            <a:ext cx="3846336" cy="2912456"/>
          </a:xfrm>
          <a:prstGeom prst="bentConnector3">
            <a:avLst>
              <a:gd name="adj1" fmla="val -159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C8B2C64E-819B-4AB8-BEFE-0E99CE768E5E}"/>
              </a:ext>
            </a:extLst>
          </p:cNvPr>
          <p:cNvCxnSpPr>
            <a:cxnSpLocks/>
            <a:endCxn id="120" idx="0"/>
          </p:cNvCxnSpPr>
          <p:nvPr/>
        </p:nvCxnSpPr>
        <p:spPr>
          <a:xfrm rot="5400000">
            <a:off x="3210896" y="4438677"/>
            <a:ext cx="1923167" cy="798225"/>
          </a:xfrm>
          <a:prstGeom prst="bentConnector3">
            <a:avLst>
              <a:gd name="adj1" fmla="val -159"/>
            </a:avLst>
          </a:prstGeom>
          <a:ln w="158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80B4E905-9DAD-4045-846F-B09E96D943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93733" y="2655411"/>
            <a:ext cx="3862512" cy="2425410"/>
          </a:xfrm>
          <a:prstGeom prst="bentConnector3">
            <a:avLst>
              <a:gd name="adj1" fmla="val 256"/>
            </a:avLst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755DC156-D78E-4B8C-B813-3B3F0EC7400C}"/>
              </a:ext>
            </a:extLst>
          </p:cNvPr>
          <p:cNvCxnSpPr>
            <a:cxnSpLocks/>
            <a:endCxn id="125" idx="3"/>
          </p:cNvCxnSpPr>
          <p:nvPr/>
        </p:nvCxnSpPr>
        <p:spPr>
          <a:xfrm rot="16200000" flipH="1">
            <a:off x="7415597" y="4372145"/>
            <a:ext cx="2405395" cy="972282"/>
          </a:xfrm>
          <a:prstGeom prst="bentConnector4">
            <a:avLst>
              <a:gd name="adj1" fmla="val -189"/>
              <a:gd name="adj2" fmla="val 123512"/>
            </a:avLst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E8CBDD9-7C43-45AC-8A27-48E79A24BFEF}"/>
              </a:ext>
            </a:extLst>
          </p:cNvPr>
          <p:cNvSpPr txBox="1"/>
          <p:nvPr/>
        </p:nvSpPr>
        <p:spPr>
          <a:xfrm>
            <a:off x="1642453" y="2092509"/>
            <a:ext cx="19933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reduce the average response time of aperiodic requests without compromising the </a:t>
            </a:r>
            <a:r>
              <a:rPr lang="en-US" sz="1400" dirty="0" err="1"/>
              <a:t>schedulability</a:t>
            </a:r>
            <a:r>
              <a:rPr lang="en-US" sz="1400" dirty="0"/>
              <a:t> of hard periodic tasks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D1A7166-DCF5-4910-9FDF-3CEA544FEFCB}"/>
              </a:ext>
            </a:extLst>
          </p:cNvPr>
          <p:cNvSpPr txBox="1"/>
          <p:nvPr/>
        </p:nvSpPr>
        <p:spPr>
          <a:xfrm>
            <a:off x="2091845" y="3926587"/>
            <a:ext cx="15786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Periodic tasks have hard times are scheduled by the Earliest Deadline First (EDF) algorithm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0114A6F-63F5-4B78-8F6B-AE115D50983C}"/>
              </a:ext>
            </a:extLst>
          </p:cNvPr>
          <p:cNvSpPr txBox="1"/>
          <p:nvPr/>
        </p:nvSpPr>
        <p:spPr>
          <a:xfrm>
            <a:off x="8573018" y="2043082"/>
            <a:ext cx="22204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allow the processor to be better utilized, increase the size of aperiodic servers, and enhance aperiodic responsiveness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02B70BB-DA72-4EFB-93D2-73F1D4DF3239}"/>
              </a:ext>
            </a:extLst>
          </p:cNvPr>
          <p:cNvSpPr txBox="1"/>
          <p:nvPr/>
        </p:nvSpPr>
        <p:spPr>
          <a:xfrm>
            <a:off x="7664064" y="3792586"/>
            <a:ext cx="17414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Aperiodic request has a known computation time but an unknown arrival time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1773FC2-E70B-42CB-5F30-9CAC12E778A9}"/>
              </a:ext>
            </a:extLst>
          </p:cNvPr>
          <p:cNvSpPr txBox="1"/>
          <p:nvPr/>
        </p:nvSpPr>
        <p:spPr>
          <a:xfrm>
            <a:off x="4911660" y="4910147"/>
            <a:ext cx="242640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All periodic tasks start at t=0 and relative deadlines are equal to periods</a:t>
            </a:r>
            <a:endParaRPr lang="de-DE" sz="1400" dirty="0"/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48625227-9E80-D259-BDF3-97C2374EF3CC}"/>
              </a:ext>
            </a:extLst>
          </p:cNvPr>
          <p:cNvCxnSpPr>
            <a:cxnSpLocks/>
            <a:endCxn id="122" idx="1"/>
          </p:cNvCxnSpPr>
          <p:nvPr/>
        </p:nvCxnSpPr>
        <p:spPr>
          <a:xfrm rot="5400000">
            <a:off x="4703627" y="4758566"/>
            <a:ext cx="2008991" cy="595844"/>
          </a:xfrm>
          <a:prstGeom prst="bentConnector4">
            <a:avLst>
              <a:gd name="adj1" fmla="val 3159"/>
              <a:gd name="adj2" fmla="val 198586"/>
            </a:avLst>
          </a:prstGeom>
          <a:ln w="158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Constant Bandwidth Server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63E626-C4DA-45A1-898E-CEBD98E23D46}"/>
              </a:ext>
            </a:extLst>
          </p:cNvPr>
          <p:cNvGrpSpPr/>
          <p:nvPr/>
        </p:nvGrpSpPr>
        <p:grpSpPr>
          <a:xfrm>
            <a:off x="4100406" y="2438525"/>
            <a:ext cx="3900461" cy="3831328"/>
            <a:chOff x="2566280" y="1901928"/>
            <a:chExt cx="3900461" cy="3831328"/>
          </a:xfrm>
        </p:grpSpPr>
        <p:sp>
          <p:nvSpPr>
            <p:cNvPr id="4" name="Block Arc 20">
              <a:extLst>
                <a:ext uri="{FF2B5EF4-FFF2-40B4-BE49-F238E27FC236}">
                  <a16:creationId xmlns:a16="http://schemas.microsoft.com/office/drawing/2014/main" id="{751C192E-ECDF-4523-B09B-2E79A8A9370F}"/>
                </a:ext>
              </a:extLst>
            </p:cNvPr>
            <p:cNvSpPr/>
            <p:nvPr/>
          </p:nvSpPr>
          <p:spPr>
            <a:xfrm rot="5400000">
              <a:off x="4592810" y="2288843"/>
              <a:ext cx="2260846" cy="1487016"/>
            </a:xfrm>
            <a:custGeom>
              <a:avLst/>
              <a:gdLst/>
              <a:ahLst/>
              <a:cxnLst/>
              <a:rect l="l" t="t" r="r" b="b"/>
              <a:pathLst>
                <a:path w="2260846" h="1487016">
                  <a:moveTo>
                    <a:pt x="126" y="1487016"/>
                  </a:moveTo>
                  <a:cubicBezTo>
                    <a:pt x="-4997" y="1096104"/>
                    <a:pt x="146037" y="719300"/>
                    <a:pt x="419742" y="440151"/>
                  </a:cubicBezTo>
                  <a:cubicBezTo>
                    <a:pt x="693447" y="161002"/>
                    <a:pt x="1067203" y="2576"/>
                    <a:pt x="1458140" y="0"/>
                  </a:cubicBezTo>
                  <a:lnTo>
                    <a:pt x="1460343" y="334356"/>
                  </a:lnTo>
                  <a:lnTo>
                    <a:pt x="2018530" y="334356"/>
                  </a:lnTo>
                  <a:lnTo>
                    <a:pt x="2018530" y="213198"/>
                  </a:lnTo>
                  <a:lnTo>
                    <a:pt x="2260846" y="455514"/>
                  </a:lnTo>
                  <a:lnTo>
                    <a:pt x="2018530" y="697830"/>
                  </a:lnTo>
                  <a:lnTo>
                    <a:pt x="2018530" y="576672"/>
                  </a:lnTo>
                  <a:lnTo>
                    <a:pt x="1461940" y="576672"/>
                  </a:lnTo>
                  <a:cubicBezTo>
                    <a:pt x="1462705" y="692809"/>
                    <a:pt x="1463470" y="808946"/>
                    <a:pt x="1464235" y="925083"/>
                  </a:cubicBezTo>
                  <a:cubicBezTo>
                    <a:pt x="1319690" y="926035"/>
                    <a:pt x="1181497" y="984612"/>
                    <a:pt x="1080298" y="1087824"/>
                  </a:cubicBezTo>
                  <a:cubicBezTo>
                    <a:pt x="979099" y="1191036"/>
                    <a:pt x="923255" y="1330356"/>
                    <a:pt x="925149" y="14748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Block Arc 21">
              <a:extLst>
                <a:ext uri="{FF2B5EF4-FFF2-40B4-BE49-F238E27FC236}">
                  <a16:creationId xmlns:a16="http://schemas.microsoft.com/office/drawing/2014/main" id="{16266C81-3C6F-4409-8A91-4AF489C0AF00}"/>
                </a:ext>
              </a:extLst>
            </p:cNvPr>
            <p:cNvSpPr/>
            <p:nvPr/>
          </p:nvSpPr>
          <p:spPr>
            <a:xfrm rot="10800000">
              <a:off x="4167603" y="4223716"/>
              <a:ext cx="2276605" cy="1509539"/>
            </a:xfrm>
            <a:custGeom>
              <a:avLst/>
              <a:gdLst/>
              <a:ahLst/>
              <a:cxnLst/>
              <a:rect l="l" t="t" r="r" b="b"/>
              <a:pathLst>
                <a:path w="2276605" h="1509539">
                  <a:moveTo>
                    <a:pt x="593" y="1509539"/>
                  </a:moveTo>
                  <a:cubicBezTo>
                    <a:pt x="-10743" y="1110932"/>
                    <a:pt x="140588" y="724868"/>
                    <a:pt x="419780" y="440143"/>
                  </a:cubicBezTo>
                  <a:cubicBezTo>
                    <a:pt x="698972" y="155419"/>
                    <a:pt x="1081993" y="-3457"/>
                    <a:pt x="1480746" y="57"/>
                  </a:cubicBezTo>
                  <a:lnTo>
                    <a:pt x="1478073" y="303452"/>
                  </a:lnTo>
                  <a:lnTo>
                    <a:pt x="2034289" y="303452"/>
                  </a:lnTo>
                  <a:lnTo>
                    <a:pt x="2034289" y="182294"/>
                  </a:lnTo>
                  <a:lnTo>
                    <a:pt x="2276605" y="424610"/>
                  </a:lnTo>
                  <a:lnTo>
                    <a:pt x="2034289" y="666926"/>
                  </a:lnTo>
                  <a:lnTo>
                    <a:pt x="2034289" y="545768"/>
                  </a:lnTo>
                  <a:lnTo>
                    <a:pt x="1475937" y="545768"/>
                  </a:lnTo>
                  <a:lnTo>
                    <a:pt x="1472760" y="906248"/>
                  </a:lnTo>
                  <a:cubicBezTo>
                    <a:pt x="1320197" y="904903"/>
                    <a:pt x="1173654" y="965689"/>
                    <a:pt x="1066835" y="1074625"/>
                  </a:cubicBezTo>
                  <a:cubicBezTo>
                    <a:pt x="960016" y="1183560"/>
                    <a:pt x="902117" y="1331268"/>
                    <a:pt x="906454" y="14837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" name="Block Arc 22">
              <a:extLst>
                <a:ext uri="{FF2B5EF4-FFF2-40B4-BE49-F238E27FC236}">
                  <a16:creationId xmlns:a16="http://schemas.microsoft.com/office/drawing/2014/main" id="{D89ABCE8-C229-4C01-9E65-636F804DBB0D}"/>
                </a:ext>
              </a:extLst>
            </p:cNvPr>
            <p:cNvSpPr/>
            <p:nvPr/>
          </p:nvSpPr>
          <p:spPr>
            <a:xfrm rot="16200000">
              <a:off x="2295412" y="3861064"/>
              <a:ext cx="2276605" cy="1467779"/>
            </a:xfrm>
            <a:custGeom>
              <a:avLst/>
              <a:gdLst/>
              <a:ahLst/>
              <a:cxnLst/>
              <a:rect l="l" t="t" r="r" b="b"/>
              <a:pathLst>
                <a:path w="2276605" h="1467779">
                  <a:moveTo>
                    <a:pt x="2276605" y="442016"/>
                  </a:moveTo>
                  <a:lnTo>
                    <a:pt x="2034289" y="684332"/>
                  </a:lnTo>
                  <a:lnTo>
                    <a:pt x="2034289" y="563174"/>
                  </a:lnTo>
                  <a:lnTo>
                    <a:pt x="1461851" y="563174"/>
                  </a:lnTo>
                  <a:cubicBezTo>
                    <a:pt x="1462645" y="683810"/>
                    <a:pt x="1463440" y="804446"/>
                    <a:pt x="1464235" y="925082"/>
                  </a:cubicBezTo>
                  <a:cubicBezTo>
                    <a:pt x="1165908" y="927048"/>
                    <a:pt x="925103" y="1169444"/>
                    <a:pt x="925103" y="1467778"/>
                  </a:cubicBezTo>
                  <a:lnTo>
                    <a:pt x="0" y="1467779"/>
                  </a:lnTo>
                  <a:cubicBezTo>
                    <a:pt x="0" y="660904"/>
                    <a:pt x="651282" y="5316"/>
                    <a:pt x="1458140" y="0"/>
                  </a:cubicBezTo>
                  <a:lnTo>
                    <a:pt x="1460254" y="320858"/>
                  </a:lnTo>
                  <a:lnTo>
                    <a:pt x="2034289" y="320858"/>
                  </a:lnTo>
                  <a:lnTo>
                    <a:pt x="2034289" y="1997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9">
              <a:extLst>
                <a:ext uri="{FF2B5EF4-FFF2-40B4-BE49-F238E27FC236}">
                  <a16:creationId xmlns:a16="http://schemas.microsoft.com/office/drawing/2014/main" id="{4C1A646F-6DD8-4458-A5BF-483193A9F995}"/>
                </a:ext>
              </a:extLst>
            </p:cNvPr>
            <p:cNvSpPr/>
            <p:nvPr/>
          </p:nvSpPr>
          <p:spPr>
            <a:xfrm>
              <a:off x="3771050" y="3068111"/>
              <a:ext cx="1584000" cy="1584176"/>
            </a:xfrm>
            <a:prstGeom prst="roundRect">
              <a:avLst>
                <a:gd name="adj" fmla="val 30355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FFFF00"/>
                </a:highlight>
              </a:endParaRPr>
            </a:p>
          </p:txBody>
        </p:sp>
        <p:sp>
          <p:nvSpPr>
            <p:cNvPr id="8" name="Up Arrow 23">
              <a:extLst>
                <a:ext uri="{FF2B5EF4-FFF2-40B4-BE49-F238E27FC236}">
                  <a16:creationId xmlns:a16="http://schemas.microsoft.com/office/drawing/2014/main" id="{E4AF1040-EB49-4BFD-ABB0-2B5CBDB87A49}"/>
                </a:ext>
              </a:extLst>
            </p:cNvPr>
            <p:cNvSpPr/>
            <p:nvPr/>
          </p:nvSpPr>
          <p:spPr>
            <a:xfrm rot="5400000">
              <a:off x="2961434" y="1506774"/>
              <a:ext cx="1486295" cy="2276604"/>
            </a:xfrm>
            <a:custGeom>
              <a:avLst/>
              <a:gdLst/>
              <a:ahLst/>
              <a:cxnLst/>
              <a:rect l="l" t="t" r="r" b="b"/>
              <a:pathLst>
                <a:path w="1486295" h="2276604">
                  <a:moveTo>
                    <a:pt x="0" y="818464"/>
                  </a:moveTo>
                  <a:lnTo>
                    <a:pt x="327724" y="816305"/>
                  </a:lnTo>
                  <a:lnTo>
                    <a:pt x="327724" y="242316"/>
                  </a:lnTo>
                  <a:lnTo>
                    <a:pt x="206566" y="242316"/>
                  </a:lnTo>
                  <a:lnTo>
                    <a:pt x="448882" y="0"/>
                  </a:lnTo>
                  <a:lnTo>
                    <a:pt x="691198" y="242316"/>
                  </a:lnTo>
                  <a:lnTo>
                    <a:pt x="570040" y="242316"/>
                  </a:lnTo>
                  <a:lnTo>
                    <a:pt x="570040" y="814708"/>
                  </a:lnTo>
                  <a:cubicBezTo>
                    <a:pt x="688388" y="813929"/>
                    <a:pt x="806735" y="813149"/>
                    <a:pt x="925083" y="812370"/>
                  </a:cubicBezTo>
                  <a:cubicBezTo>
                    <a:pt x="926035" y="956869"/>
                    <a:pt x="984574" y="1095021"/>
                    <a:pt x="1087729" y="1196214"/>
                  </a:cubicBezTo>
                  <a:cubicBezTo>
                    <a:pt x="1190884" y="1297406"/>
                    <a:pt x="1330135" y="1353282"/>
                    <a:pt x="1474625" y="1351460"/>
                  </a:cubicBezTo>
                  <a:lnTo>
                    <a:pt x="1486295" y="2276488"/>
                  </a:lnTo>
                  <a:cubicBezTo>
                    <a:pt x="1095506" y="2281418"/>
                    <a:pt x="718886" y="2130296"/>
                    <a:pt x="439894" y="1856610"/>
                  </a:cubicBezTo>
                  <a:cubicBezTo>
                    <a:pt x="160901" y="1582924"/>
                    <a:pt x="2575" y="1209276"/>
                    <a:pt x="0" y="8184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58B90F2-FD24-433E-BD29-CF9B03E34A7F}"/>
              </a:ext>
            </a:extLst>
          </p:cNvPr>
          <p:cNvSpPr txBox="1"/>
          <p:nvPr/>
        </p:nvSpPr>
        <p:spPr>
          <a:xfrm>
            <a:off x="5542546" y="4626976"/>
            <a:ext cx="1106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Key Flaws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595482-6EAB-4CA8-B51E-E1CC319EC157}"/>
              </a:ext>
            </a:extLst>
          </p:cNvPr>
          <p:cNvSpPr txBox="1"/>
          <p:nvPr/>
        </p:nvSpPr>
        <p:spPr>
          <a:xfrm>
            <a:off x="8206857" y="2858172"/>
            <a:ext cx="3327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</a:rPr>
              <a:t>did not employ a server budget to manage the execution of aperiodic tasks.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2283A3-78FE-4A18-965B-C48B1479077D}"/>
              </a:ext>
            </a:extLst>
          </p:cNvPr>
          <p:cNvSpPr txBox="1"/>
          <p:nvPr/>
        </p:nvSpPr>
        <p:spPr>
          <a:xfrm>
            <a:off x="8374886" y="4976328"/>
            <a:ext cx="327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</a:rPr>
              <a:t> only relies based on the information gained from the worst-case computation time enumerated by each task that arrives in the system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004FFF-40B8-4B88-A050-656A11453CC7}"/>
              </a:ext>
            </a:extLst>
          </p:cNvPr>
          <p:cNvSpPr txBox="1"/>
          <p:nvPr/>
        </p:nvSpPr>
        <p:spPr>
          <a:xfrm>
            <a:off x="658036" y="2618006"/>
            <a:ext cx="3280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</a:rPr>
              <a:t>CBS algorithm – use the strategy of bandwidth reservation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8F37B7-25F7-449C-A86C-DBBE74D09EF7}"/>
              </a:ext>
            </a:extLst>
          </p:cNvPr>
          <p:cNvSpPr txBox="1"/>
          <p:nvPr/>
        </p:nvSpPr>
        <p:spPr>
          <a:xfrm>
            <a:off x="737707" y="4883994"/>
            <a:ext cx="3280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</a:rPr>
              <a:t>If those details are unavailable (likely to happen due to variety execution times), then overrun might occur – failed to meet deadlines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42BB8D2E-04FB-4E34-97ED-3FA5924660CF}"/>
              </a:ext>
            </a:extLst>
          </p:cNvPr>
          <p:cNvSpPr/>
          <p:nvPr/>
        </p:nvSpPr>
        <p:spPr>
          <a:xfrm>
            <a:off x="7032054" y="3056256"/>
            <a:ext cx="424718" cy="42471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75E5C5F6-B16C-4300-9DA5-0B42D3F6005F}"/>
              </a:ext>
            </a:extLst>
          </p:cNvPr>
          <p:cNvSpPr/>
          <p:nvPr/>
        </p:nvSpPr>
        <p:spPr>
          <a:xfrm>
            <a:off x="4751983" y="5263193"/>
            <a:ext cx="463325" cy="304504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Oval 21">
            <a:extLst>
              <a:ext uri="{FF2B5EF4-FFF2-40B4-BE49-F238E27FC236}">
                <a16:creationId xmlns:a16="http://schemas.microsoft.com/office/drawing/2014/main" id="{C66D9A67-1045-4D77-ACB0-5F12F2F745C7}"/>
              </a:ext>
            </a:extLst>
          </p:cNvPr>
          <p:cNvSpPr>
            <a:spLocks noChangeAspect="1"/>
          </p:cNvSpPr>
          <p:nvPr/>
        </p:nvSpPr>
        <p:spPr>
          <a:xfrm>
            <a:off x="7014812" y="5211024"/>
            <a:ext cx="448968" cy="45271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3587FA-691A-3210-64E3-F1F7C9EFF3D6}"/>
              </a:ext>
            </a:extLst>
          </p:cNvPr>
          <p:cNvSpPr txBox="1"/>
          <p:nvPr/>
        </p:nvSpPr>
        <p:spPr>
          <a:xfrm>
            <a:off x="3200838" y="1520998"/>
            <a:ext cx="62450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An approach as to improve TBS algorithm’s key flaw</a:t>
            </a:r>
          </a:p>
        </p:txBody>
      </p:sp>
      <p:sp>
        <p:nvSpPr>
          <p:cNvPr id="30" name="Oval 6">
            <a:extLst>
              <a:ext uri="{FF2B5EF4-FFF2-40B4-BE49-F238E27FC236}">
                <a16:creationId xmlns:a16="http://schemas.microsoft.com/office/drawing/2014/main" id="{AD36C81C-F74D-FA5B-07A1-A67540BB37B1}"/>
              </a:ext>
            </a:extLst>
          </p:cNvPr>
          <p:cNvSpPr/>
          <p:nvPr/>
        </p:nvSpPr>
        <p:spPr>
          <a:xfrm>
            <a:off x="5862861" y="3999059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Rounded Rectangle 51">
            <a:extLst>
              <a:ext uri="{FF2B5EF4-FFF2-40B4-BE49-F238E27FC236}">
                <a16:creationId xmlns:a16="http://schemas.microsoft.com/office/drawing/2014/main" id="{8D711A13-1116-AF2F-5A2E-1539AA89D10D}"/>
              </a:ext>
            </a:extLst>
          </p:cNvPr>
          <p:cNvSpPr/>
          <p:nvPr/>
        </p:nvSpPr>
        <p:spPr>
          <a:xfrm rot="16200000" flipH="1">
            <a:off x="4581515" y="2927019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C4227F3-E3BC-6D43-6238-009291F219C0}"/>
              </a:ext>
            </a:extLst>
          </p:cNvPr>
          <p:cNvSpPr/>
          <p:nvPr/>
        </p:nvSpPr>
        <p:spPr>
          <a:xfrm>
            <a:off x="5563252" y="2477625"/>
            <a:ext cx="813007" cy="76109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CE7B14-2F24-4522-B40B-5F74D3DC1925}"/>
              </a:ext>
            </a:extLst>
          </p:cNvPr>
          <p:cNvSpPr txBox="1"/>
          <p:nvPr/>
        </p:nvSpPr>
        <p:spPr>
          <a:xfrm>
            <a:off x="216898" y="238587"/>
            <a:ext cx="3768506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Constant Bandwidth Server Example</a:t>
            </a:r>
          </a:p>
        </p:txBody>
      </p: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8F4877B8-6E01-1AD9-B794-49891E6E4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404" y="362308"/>
            <a:ext cx="7988060" cy="34030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DFC58B-1F96-7A79-1BD2-19AED4F928FC}"/>
              </a:ext>
            </a:extLst>
          </p:cNvPr>
          <p:cNvSpPr txBox="1"/>
          <p:nvPr/>
        </p:nvSpPr>
        <p:spPr>
          <a:xfrm>
            <a:off x="316622" y="1856386"/>
            <a:ext cx="324425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server budget, 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cs</a:t>
            </a:r>
            <a:r>
              <a:rPr lang="en-US" sz="14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must be   greater than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maximum budget and period of the server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denoted as 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Qs</a:t>
            </a:r>
            <a:r>
              <a:rPr lang="en-US" sz="14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The bandwidth of the</a:t>
            </a:r>
            <a:br>
              <a:rPr lang="en-US" sz="14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4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server, 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Us</a:t>
            </a:r>
            <a:r>
              <a:rPr lang="en-US" sz="14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is 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Qs/Ts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if </a:t>
            </a:r>
            <a:r>
              <a:rPr lang="en-US" sz="1400" dirty="0">
                <a:solidFill>
                  <a:srgbClr val="FF0000"/>
                </a:solidFill>
              </a:rPr>
              <a:t>cs ≥ (</a:t>
            </a:r>
            <a:r>
              <a:rPr lang="en-US" sz="1400" dirty="0" err="1">
                <a:solidFill>
                  <a:srgbClr val="FF0000"/>
                </a:solidFill>
              </a:rPr>
              <a:t>ds,k</a:t>
            </a:r>
            <a:r>
              <a:rPr lang="en-US" sz="1400" dirty="0">
                <a:solidFill>
                  <a:srgbClr val="FF0000"/>
                </a:solidFill>
              </a:rPr>
              <a:t> − </a:t>
            </a:r>
            <a:r>
              <a:rPr lang="en-US" sz="1400" dirty="0" err="1">
                <a:solidFill>
                  <a:srgbClr val="FF0000"/>
                </a:solidFill>
              </a:rPr>
              <a:t>ri,j</a:t>
            </a:r>
            <a:r>
              <a:rPr lang="en-US" sz="1400" dirty="0">
                <a:solidFill>
                  <a:srgbClr val="FF0000"/>
                </a:solidFill>
              </a:rPr>
              <a:t> )Us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or if </a:t>
            </a:r>
            <a:r>
              <a:rPr lang="en-US" sz="1400" dirty="0">
                <a:solidFill>
                  <a:srgbClr val="FF0000"/>
                </a:solidFill>
              </a:rPr>
              <a:t>cs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is finished,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 the server generates a new deadline </a:t>
            </a:r>
            <a:r>
              <a:rPr lang="en-US" sz="1400" dirty="0">
                <a:solidFill>
                  <a:srgbClr val="FF0000"/>
                </a:solidFill>
              </a:rPr>
              <a:t>ds,k+1 = </a:t>
            </a:r>
            <a:r>
              <a:rPr lang="en-US" sz="1400" dirty="0" err="1">
                <a:solidFill>
                  <a:srgbClr val="FF0000"/>
                </a:solidFill>
              </a:rPr>
              <a:t>ri,j</a:t>
            </a:r>
            <a:r>
              <a:rPr lang="en-US" sz="1400" dirty="0">
                <a:solidFill>
                  <a:srgbClr val="FF0000"/>
                </a:solidFill>
              </a:rPr>
              <a:t> + Ts</a:t>
            </a:r>
            <a:endParaRPr lang="en-US" sz="1400" b="0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Otherwise, the job is served with the last server deadline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ds,k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using the current budget.</a:t>
            </a:r>
            <a:endParaRPr lang="de-DE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C3F4A1-3EC4-02A9-1C35-07E613817903}"/>
              </a:ext>
            </a:extLst>
          </p:cNvPr>
          <p:cNvSpPr txBox="1"/>
          <p:nvPr/>
        </p:nvSpPr>
        <p:spPr>
          <a:xfrm>
            <a:off x="4952399" y="3889082"/>
            <a:ext cx="612475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B050"/>
                </a:solidFill>
              </a:rPr>
              <a:t>Since cs ≥ (d0 − r1)Us, the job is assigned a deadline d1 = r1 + Ts = 11 and cs is recharged at Qs = 3.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B050"/>
                </a:solidFill>
              </a:rPr>
              <a:t>At time t = 7, the budget is exhausted, so a new deadline d2 = d1+Ts = 19 is generated and cs is replenished.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B050"/>
                </a:solidFill>
              </a:rPr>
              <a:t>Since the server deadline is postponed, τ1 becomes the task with the earliest deadline and executes until completion.</a:t>
            </a:r>
          </a:p>
          <a:p>
            <a:r>
              <a:rPr lang="en-US" sz="1200" dirty="0">
                <a:solidFill>
                  <a:srgbClr val="00B05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B050"/>
                </a:solidFill>
              </a:rPr>
              <a:t>Then, τ2 resumes and job J2,1 (having deadline d2 = 19) is finished at time t = 12, leaving a budget cs = 2.</a:t>
            </a:r>
            <a:endParaRPr lang="de-DE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Simple Implementation in UPPAAL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AF99D6D-9C52-4DD3-AC3C-73EBCE7BD0F9}"/>
              </a:ext>
            </a:extLst>
          </p:cNvPr>
          <p:cNvGrpSpPr/>
          <p:nvPr/>
        </p:nvGrpSpPr>
        <p:grpSpPr>
          <a:xfrm rot="16200000">
            <a:off x="3752943" y="5485711"/>
            <a:ext cx="1139305" cy="1052552"/>
            <a:chOff x="1561237" y="2406144"/>
            <a:chExt cx="1570605" cy="1563937"/>
          </a:xfrm>
          <a:solidFill>
            <a:schemeClr val="accent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7" name="Block Arc 16">
              <a:extLst>
                <a:ext uri="{FF2B5EF4-FFF2-40B4-BE49-F238E27FC236}">
                  <a16:creationId xmlns:a16="http://schemas.microsoft.com/office/drawing/2014/main" id="{12B06DE7-3CFF-4E57-93DE-0D78094F6EC2}"/>
                </a:ext>
              </a:extLst>
            </p:cNvPr>
            <p:cNvSpPr/>
            <p:nvPr/>
          </p:nvSpPr>
          <p:spPr>
            <a:xfrm>
              <a:off x="1561237" y="2406144"/>
              <a:ext cx="1399878" cy="1401488"/>
            </a:xfrm>
            <a:prstGeom prst="blockArc">
              <a:avLst>
                <a:gd name="adj1" fmla="val 10800000"/>
                <a:gd name="adj2" fmla="val 16338761"/>
                <a:gd name="adj3" fmla="val 3122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66EA25-84A3-4649-80DB-AD671AB47703}"/>
                </a:ext>
              </a:extLst>
            </p:cNvPr>
            <p:cNvSpPr/>
            <p:nvPr/>
          </p:nvSpPr>
          <p:spPr>
            <a:xfrm>
              <a:off x="2267746" y="2420890"/>
              <a:ext cx="864096" cy="4237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6111D2E-3435-4C53-92A8-913E0693BEF6}"/>
                </a:ext>
              </a:extLst>
            </p:cNvPr>
            <p:cNvSpPr/>
            <p:nvPr/>
          </p:nvSpPr>
          <p:spPr>
            <a:xfrm rot="5400000">
              <a:off x="1333253" y="3347103"/>
              <a:ext cx="864096" cy="3818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5B6EF09-9206-418D-9740-CB1E72D01CC8}"/>
              </a:ext>
            </a:extLst>
          </p:cNvPr>
          <p:cNvSpPr txBox="1"/>
          <p:nvPr/>
        </p:nvSpPr>
        <p:spPr>
          <a:xfrm>
            <a:off x="1171777" y="6309589"/>
            <a:ext cx="1191862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System mode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E4B4B5-C596-4A15-A9EF-B9DF6298518A}"/>
              </a:ext>
            </a:extLst>
          </p:cNvPr>
          <p:cNvSpPr txBox="1"/>
          <p:nvPr/>
        </p:nvSpPr>
        <p:spPr>
          <a:xfrm>
            <a:off x="975345" y="2046456"/>
            <a:ext cx="2752927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92BBE48-EF04-451F-A034-9B985359F810}"/>
              </a:ext>
            </a:extLst>
          </p:cNvPr>
          <p:cNvSpPr txBox="1"/>
          <p:nvPr/>
        </p:nvSpPr>
        <p:spPr>
          <a:xfrm>
            <a:off x="9756477" y="6341559"/>
            <a:ext cx="1394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System Request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5AEC20-8C66-48D5-969B-3E5AFF5369CD}"/>
              </a:ext>
            </a:extLst>
          </p:cNvPr>
          <p:cNvSpPr txBox="1"/>
          <p:nvPr/>
        </p:nvSpPr>
        <p:spPr>
          <a:xfrm>
            <a:off x="9756477" y="3648745"/>
            <a:ext cx="139834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Switching</a:t>
            </a:r>
            <a:r>
              <a:rPr lang="de-DE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Task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51" name="Picture 50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5545D49-89EF-6DFC-57B4-86DB009AA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245" y="1492103"/>
            <a:ext cx="4338410" cy="1936897"/>
          </a:xfrm>
          <a:prstGeom prst="rect">
            <a:avLst/>
          </a:prstGeom>
        </p:spPr>
      </p:pic>
      <p:pic>
        <p:nvPicPr>
          <p:cNvPr id="53" name="Picture 52" descr="Chart&#10;&#10;Description automatically generated">
            <a:extLst>
              <a:ext uri="{FF2B5EF4-FFF2-40B4-BE49-F238E27FC236}">
                <a16:creationId xmlns:a16="http://schemas.microsoft.com/office/drawing/2014/main" id="{4D427B7A-D627-8EF2-42EF-81A902772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635" y="4307705"/>
            <a:ext cx="4392365" cy="1928891"/>
          </a:xfrm>
          <a:prstGeom prst="rect">
            <a:avLst/>
          </a:prstGeom>
        </p:spPr>
      </p:pic>
      <p:pic>
        <p:nvPicPr>
          <p:cNvPr id="55" name="Picture 54" descr="Diagram&#10;&#10;Description automatically generated">
            <a:extLst>
              <a:ext uri="{FF2B5EF4-FFF2-40B4-BE49-F238E27FC236}">
                <a16:creationId xmlns:a16="http://schemas.microsoft.com/office/drawing/2014/main" id="{8F7EFC98-802C-8472-1172-F703CA874D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75" y="4247622"/>
            <a:ext cx="3139593" cy="1928891"/>
          </a:xfrm>
          <a:prstGeom prst="rect">
            <a:avLst/>
          </a:prstGeom>
        </p:spPr>
      </p:pic>
      <p:pic>
        <p:nvPicPr>
          <p:cNvPr id="57" name="Picture 56" descr="Shape&#10;&#10;Description automatically generated with medium confidence">
            <a:extLst>
              <a:ext uri="{FF2B5EF4-FFF2-40B4-BE49-F238E27FC236}">
                <a16:creationId xmlns:a16="http://schemas.microsoft.com/office/drawing/2014/main" id="{B11A5C1C-A8EF-1C48-7E54-5B76A1E107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0" y="1376321"/>
            <a:ext cx="3654684" cy="192889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1676C66-9626-43BD-8E57-5E89DB6A6E4D}"/>
              </a:ext>
            </a:extLst>
          </p:cNvPr>
          <p:cNvGrpSpPr/>
          <p:nvPr/>
        </p:nvGrpSpPr>
        <p:grpSpPr>
          <a:xfrm>
            <a:off x="3742047" y="1311038"/>
            <a:ext cx="1087895" cy="1225197"/>
            <a:chOff x="1593847" y="2420888"/>
            <a:chExt cx="1537993" cy="1396915"/>
          </a:xfrm>
          <a:solidFill>
            <a:schemeClr val="accent3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6E49ED-D0E4-4682-BEC5-36D9750DE227}"/>
                </a:ext>
              </a:extLst>
            </p:cNvPr>
            <p:cNvSpPr/>
            <p:nvPr/>
          </p:nvSpPr>
          <p:spPr>
            <a:xfrm>
              <a:off x="2267745" y="2420888"/>
              <a:ext cx="864095" cy="3770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F8103F-06FA-4F78-8835-232E8132E753}"/>
                </a:ext>
              </a:extLst>
            </p:cNvPr>
            <p:cNvSpPr/>
            <p:nvPr/>
          </p:nvSpPr>
          <p:spPr>
            <a:xfrm rot="5400000">
              <a:off x="1444199" y="3255631"/>
              <a:ext cx="711820" cy="4125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9569B0BD-348E-4575-95AC-D367AFAFFD78}"/>
                </a:ext>
              </a:extLst>
            </p:cNvPr>
            <p:cNvSpPr/>
            <p:nvPr/>
          </p:nvSpPr>
          <p:spPr>
            <a:xfrm>
              <a:off x="1593847" y="2431059"/>
              <a:ext cx="1386744" cy="1386744"/>
            </a:xfrm>
            <a:prstGeom prst="blockArc">
              <a:avLst>
                <a:gd name="adj1" fmla="val 10800000"/>
                <a:gd name="adj2" fmla="val 16338761"/>
                <a:gd name="adj3" fmla="val 3122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ECD888-F736-437B-A38C-9BD65ACAAD8C}"/>
              </a:ext>
            </a:extLst>
          </p:cNvPr>
          <p:cNvGrpSpPr/>
          <p:nvPr/>
        </p:nvGrpSpPr>
        <p:grpSpPr>
          <a:xfrm flipH="1">
            <a:off x="6823817" y="1314499"/>
            <a:ext cx="980909" cy="1159914"/>
            <a:chOff x="1480223" y="2420888"/>
            <a:chExt cx="1557468" cy="1549193"/>
          </a:xfrm>
          <a:solidFill>
            <a:schemeClr val="accent4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D3C60B9F-62CE-4795-9DEE-AA8BE729835A}"/>
                </a:ext>
              </a:extLst>
            </p:cNvPr>
            <p:cNvSpPr/>
            <p:nvPr/>
          </p:nvSpPr>
          <p:spPr>
            <a:xfrm>
              <a:off x="1480223" y="2420888"/>
              <a:ext cx="1386746" cy="1386745"/>
            </a:xfrm>
            <a:prstGeom prst="blockArc">
              <a:avLst>
                <a:gd name="adj1" fmla="val 10800000"/>
                <a:gd name="adj2" fmla="val 16338761"/>
                <a:gd name="adj3" fmla="val 3122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7D691E-DFCB-4E06-9D5D-9C8D20809C8D}"/>
                </a:ext>
              </a:extLst>
            </p:cNvPr>
            <p:cNvSpPr/>
            <p:nvPr/>
          </p:nvSpPr>
          <p:spPr>
            <a:xfrm>
              <a:off x="2173596" y="2420888"/>
              <a:ext cx="864095" cy="35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BCDE7CC-D65E-434A-BA00-F7D037C4DBDC}"/>
                </a:ext>
              </a:extLst>
            </p:cNvPr>
            <p:cNvSpPr/>
            <p:nvPr/>
          </p:nvSpPr>
          <p:spPr>
            <a:xfrm rot="5400000">
              <a:off x="1251868" y="3334346"/>
              <a:ext cx="864097" cy="4073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2DBEB6-EAA5-4747-B091-EE05452244DF}"/>
              </a:ext>
            </a:extLst>
          </p:cNvPr>
          <p:cNvGrpSpPr/>
          <p:nvPr/>
        </p:nvGrpSpPr>
        <p:grpSpPr>
          <a:xfrm rot="5400000" flipH="1">
            <a:off x="6741928" y="5514405"/>
            <a:ext cx="1202404" cy="913009"/>
            <a:chOff x="1574372" y="2327313"/>
            <a:chExt cx="1557468" cy="1538799"/>
          </a:xfr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33106CEC-4AB7-4F9E-816E-7AF89EBE509E}"/>
                </a:ext>
              </a:extLst>
            </p:cNvPr>
            <p:cNvSpPr/>
            <p:nvPr/>
          </p:nvSpPr>
          <p:spPr>
            <a:xfrm>
              <a:off x="1574372" y="2327313"/>
              <a:ext cx="1386745" cy="1386744"/>
            </a:xfrm>
            <a:prstGeom prst="blockArc">
              <a:avLst>
                <a:gd name="adj1" fmla="val 10800000"/>
                <a:gd name="adj2" fmla="val 16338761"/>
                <a:gd name="adj3" fmla="val 3122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CFEA24-704D-4F48-8A6F-E32BED03C541}"/>
                </a:ext>
              </a:extLst>
            </p:cNvPr>
            <p:cNvSpPr/>
            <p:nvPr/>
          </p:nvSpPr>
          <p:spPr>
            <a:xfrm>
              <a:off x="2267744" y="2327314"/>
              <a:ext cx="864096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77B7AC7-679F-4500-9C88-ED2AB4F0F15D}"/>
                </a:ext>
              </a:extLst>
            </p:cNvPr>
            <p:cNvSpPr/>
            <p:nvPr/>
          </p:nvSpPr>
          <p:spPr>
            <a:xfrm rot="5400000">
              <a:off x="1325674" y="3250711"/>
              <a:ext cx="864099" cy="366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069A991C-A49B-EEE1-1692-071048E954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1239" y="1537513"/>
            <a:ext cx="3401946" cy="480411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6CDDEAD-D58A-DA58-704D-B1E1F8DC7EEA}"/>
              </a:ext>
            </a:extLst>
          </p:cNvPr>
          <p:cNvSpPr txBox="1"/>
          <p:nvPr/>
        </p:nvSpPr>
        <p:spPr>
          <a:xfrm>
            <a:off x="788116" y="3447694"/>
            <a:ext cx="1959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Capacity/server budget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195E7ED-F44D-446D-9C92-17773EFF965B}"/>
              </a:ext>
            </a:extLst>
          </p:cNvPr>
          <p:cNvGrpSpPr/>
          <p:nvPr/>
        </p:nvGrpSpPr>
        <p:grpSpPr>
          <a:xfrm>
            <a:off x="3456216" y="323725"/>
            <a:ext cx="6955315" cy="6252921"/>
            <a:chOff x="4312582" y="1324725"/>
            <a:chExt cx="4239048" cy="6252921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F5B1322F-53AF-4266-AD09-1F9FCDB53988}"/>
                </a:ext>
              </a:extLst>
            </p:cNvPr>
            <p:cNvGrpSpPr/>
            <p:nvPr/>
          </p:nvGrpSpPr>
          <p:grpSpPr>
            <a:xfrm>
              <a:off x="4663167" y="1324725"/>
              <a:ext cx="3481442" cy="400110"/>
              <a:chOff x="4661441" y="1324725"/>
              <a:chExt cx="3587862" cy="400110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B74793B1-F720-4F13-A607-E516824A8C0D}"/>
                  </a:ext>
                </a:extLst>
              </p:cNvPr>
              <p:cNvSpPr/>
              <p:nvPr/>
            </p:nvSpPr>
            <p:spPr>
              <a:xfrm>
                <a:off x="4719602" y="1353970"/>
                <a:ext cx="3529701" cy="30777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26D8010D-8A6A-4380-9683-5850898ADF15}"/>
                  </a:ext>
                </a:extLst>
              </p:cNvPr>
              <p:cNvSpPr txBox="1"/>
              <p:nvPr/>
            </p:nvSpPr>
            <p:spPr>
              <a:xfrm>
                <a:off x="4661441" y="1324725"/>
                <a:ext cx="3525356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000" b="1" dirty="0">
                    <a:solidFill>
                      <a:schemeClr val="bg1"/>
                    </a:solidFill>
                    <a:cs typeface="Arial" pitchFamily="34" charset="0"/>
                  </a:rPr>
                  <a:t>Conclusion</a:t>
                </a:r>
                <a:endParaRPr lang="ko-KR" altLang="en-US" sz="20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6DD889A-A806-4F6F-AB10-1F2E7F9F392B}"/>
                </a:ext>
              </a:extLst>
            </p:cNvPr>
            <p:cNvSpPr txBox="1"/>
            <p:nvPr/>
          </p:nvSpPr>
          <p:spPr>
            <a:xfrm>
              <a:off x="4312582" y="5546321"/>
              <a:ext cx="423904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TBS adapts poorly to variance in computation times</a:t>
              </a:r>
            </a:p>
            <a:p>
              <a:pPr marL="285750" indent="-285750">
                <a:buFontTx/>
                <a:buChar char="-"/>
              </a:pP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Protect the system form possible overruns in any task</a:t>
              </a:r>
            </a:p>
            <a:p>
              <a:pPr marL="285750" indent="-285750">
                <a:buFontTx/>
                <a:buChar char="-"/>
              </a:pP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Guarantee a minimum service to soft real-time tasks</a:t>
              </a:r>
            </a:p>
            <a:p>
              <a:pPr marL="285750" indent="-285750">
                <a:buFontTx/>
                <a:buChar char="-"/>
              </a:pP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-   Reserve bandwidth to any activity </a:t>
              </a:r>
              <a:endParaRPr lang="en-US" altLang="ko-KR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CFA1AF3-F9DD-927D-3C63-2F9551E327B7}"/>
              </a:ext>
            </a:extLst>
          </p:cNvPr>
          <p:cNvGrpSpPr/>
          <p:nvPr/>
        </p:nvGrpSpPr>
        <p:grpSpPr>
          <a:xfrm>
            <a:off x="193582" y="3961435"/>
            <a:ext cx="2875333" cy="2597263"/>
            <a:chOff x="3741176" y="2237322"/>
            <a:chExt cx="4709648" cy="372383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DE33EF6-ACBD-A658-0181-59AE12A937E3}"/>
                </a:ext>
              </a:extLst>
            </p:cNvPr>
            <p:cNvGrpSpPr/>
            <p:nvPr/>
          </p:nvGrpSpPr>
          <p:grpSpPr>
            <a:xfrm>
              <a:off x="3741176" y="2237322"/>
              <a:ext cx="4709648" cy="3723835"/>
              <a:chOff x="2228055" y="1971102"/>
              <a:chExt cx="4575969" cy="3618138"/>
            </a:xfrm>
          </p:grpSpPr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09F4ED06-FB4F-045F-02CD-76963D43B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8055" y="1971102"/>
                <a:ext cx="3243960" cy="3618138"/>
              </a:xfrm>
              <a:custGeom>
                <a:avLst/>
                <a:gdLst/>
                <a:ahLst/>
                <a:cxnLst/>
                <a:rect l="l" t="t" r="r" b="b"/>
                <a:pathLst>
                  <a:path w="3243960" h="3618138">
                    <a:moveTo>
                      <a:pt x="1764407" y="0"/>
                    </a:moveTo>
                    <a:lnTo>
                      <a:pt x="1913381" y="1203"/>
                    </a:lnTo>
                    <a:lnTo>
                      <a:pt x="2053042" y="12022"/>
                    </a:lnTo>
                    <a:lnTo>
                      <a:pt x="2185723" y="30056"/>
                    </a:lnTo>
                    <a:lnTo>
                      <a:pt x="2312583" y="56506"/>
                    </a:lnTo>
                    <a:lnTo>
                      <a:pt x="2433624" y="88967"/>
                    </a:lnTo>
                    <a:lnTo>
                      <a:pt x="2545354" y="131046"/>
                    </a:lnTo>
                    <a:lnTo>
                      <a:pt x="2653593" y="176731"/>
                    </a:lnTo>
                    <a:lnTo>
                      <a:pt x="2752521" y="230833"/>
                    </a:lnTo>
                    <a:lnTo>
                      <a:pt x="2763561" y="238103"/>
                    </a:lnTo>
                    <a:lnTo>
                      <a:pt x="2764776" y="236609"/>
                    </a:lnTo>
                    <a:cubicBezTo>
                      <a:pt x="3318761" y="687035"/>
                      <a:pt x="3404939" y="1500322"/>
                      <a:pt x="2957653" y="2056846"/>
                    </a:cubicBezTo>
                    <a:lnTo>
                      <a:pt x="2794867" y="1926012"/>
                    </a:lnTo>
                    <a:cubicBezTo>
                      <a:pt x="3170184" y="1459033"/>
                      <a:pt x="3097872" y="776605"/>
                      <a:pt x="2633024" y="398652"/>
                    </a:cubicBezTo>
                    <a:lnTo>
                      <a:pt x="2635535" y="395564"/>
                    </a:lnTo>
                    <a:cubicBezTo>
                      <a:pt x="2458856" y="294299"/>
                      <a:pt x="2250796" y="159602"/>
                      <a:pt x="1912553" y="162771"/>
                    </a:cubicBezTo>
                    <a:cubicBezTo>
                      <a:pt x="1018501" y="171149"/>
                      <a:pt x="651082" y="745769"/>
                      <a:pt x="651082" y="1464934"/>
                    </a:cubicBezTo>
                    <a:cubicBezTo>
                      <a:pt x="651082" y="2065638"/>
                      <a:pt x="1045124" y="2571338"/>
                      <a:pt x="1581345" y="2720212"/>
                    </a:cubicBezTo>
                    <a:cubicBezTo>
                      <a:pt x="2189761" y="2865156"/>
                      <a:pt x="2916596" y="3085457"/>
                      <a:pt x="3019039" y="3381117"/>
                    </a:cubicBezTo>
                    <a:lnTo>
                      <a:pt x="3030682" y="3420409"/>
                    </a:lnTo>
                    <a:lnTo>
                      <a:pt x="3049304" y="3486532"/>
                    </a:lnTo>
                    <a:lnTo>
                      <a:pt x="3067926" y="3553859"/>
                    </a:lnTo>
                    <a:lnTo>
                      <a:pt x="3088874" y="3615173"/>
                    </a:lnTo>
                    <a:lnTo>
                      <a:pt x="3090086" y="3618138"/>
                    </a:lnTo>
                    <a:lnTo>
                      <a:pt x="1487028" y="3618138"/>
                    </a:lnTo>
                    <a:lnTo>
                      <a:pt x="1482754" y="3594736"/>
                    </a:lnTo>
                    <a:lnTo>
                      <a:pt x="1471115" y="3529813"/>
                    </a:lnTo>
                    <a:lnTo>
                      <a:pt x="1458312" y="3466094"/>
                    </a:lnTo>
                    <a:lnTo>
                      <a:pt x="1443182" y="3404780"/>
                    </a:lnTo>
                    <a:lnTo>
                      <a:pt x="1428052" y="3345869"/>
                    </a:lnTo>
                    <a:lnTo>
                      <a:pt x="1409430" y="3294173"/>
                    </a:lnTo>
                    <a:lnTo>
                      <a:pt x="1389645" y="3249689"/>
                    </a:lnTo>
                    <a:lnTo>
                      <a:pt x="1368696" y="3214824"/>
                    </a:lnTo>
                    <a:lnTo>
                      <a:pt x="1345419" y="3193183"/>
                    </a:lnTo>
                    <a:lnTo>
                      <a:pt x="1319814" y="3182363"/>
                    </a:lnTo>
                    <a:lnTo>
                      <a:pt x="1290717" y="3177554"/>
                    </a:lnTo>
                    <a:lnTo>
                      <a:pt x="1256965" y="3179958"/>
                    </a:lnTo>
                    <a:lnTo>
                      <a:pt x="1223213" y="3184767"/>
                    </a:lnTo>
                    <a:lnTo>
                      <a:pt x="1191790" y="3193183"/>
                    </a:lnTo>
                    <a:lnTo>
                      <a:pt x="1161529" y="3201598"/>
                    </a:lnTo>
                    <a:lnTo>
                      <a:pt x="1133597" y="3210015"/>
                    </a:lnTo>
                    <a:lnTo>
                      <a:pt x="1112647" y="3217228"/>
                    </a:lnTo>
                    <a:lnTo>
                      <a:pt x="1062602" y="3234059"/>
                    </a:lnTo>
                    <a:lnTo>
                      <a:pt x="1005573" y="3249689"/>
                    </a:lnTo>
                    <a:lnTo>
                      <a:pt x="941560" y="3262914"/>
                    </a:lnTo>
                    <a:lnTo>
                      <a:pt x="874056" y="3271330"/>
                    </a:lnTo>
                    <a:lnTo>
                      <a:pt x="806552" y="3278543"/>
                    </a:lnTo>
                    <a:lnTo>
                      <a:pt x="737886" y="3280948"/>
                    </a:lnTo>
                    <a:lnTo>
                      <a:pt x="672709" y="3276139"/>
                    </a:lnTo>
                    <a:lnTo>
                      <a:pt x="611025" y="3265318"/>
                    </a:lnTo>
                    <a:lnTo>
                      <a:pt x="577273" y="3256902"/>
                    </a:lnTo>
                    <a:lnTo>
                      <a:pt x="543521" y="3241274"/>
                    </a:lnTo>
                    <a:lnTo>
                      <a:pt x="509769" y="3223240"/>
                    </a:lnTo>
                    <a:lnTo>
                      <a:pt x="480674" y="3201598"/>
                    </a:lnTo>
                    <a:lnTo>
                      <a:pt x="450413" y="3175149"/>
                    </a:lnTo>
                    <a:lnTo>
                      <a:pt x="427136" y="3147498"/>
                    </a:lnTo>
                    <a:lnTo>
                      <a:pt x="410841" y="3112633"/>
                    </a:lnTo>
                    <a:lnTo>
                      <a:pt x="398039" y="3072958"/>
                    </a:lnTo>
                    <a:lnTo>
                      <a:pt x="393384" y="3029676"/>
                    </a:lnTo>
                    <a:lnTo>
                      <a:pt x="398039" y="2981586"/>
                    </a:lnTo>
                    <a:lnTo>
                      <a:pt x="403859" y="2947924"/>
                    </a:lnTo>
                    <a:lnTo>
                      <a:pt x="412006" y="2910653"/>
                    </a:lnTo>
                    <a:lnTo>
                      <a:pt x="421316" y="2872182"/>
                    </a:lnTo>
                    <a:lnTo>
                      <a:pt x="424808" y="2834911"/>
                    </a:lnTo>
                    <a:lnTo>
                      <a:pt x="424808" y="2795237"/>
                    </a:lnTo>
                    <a:lnTo>
                      <a:pt x="414333" y="2760372"/>
                    </a:lnTo>
                    <a:lnTo>
                      <a:pt x="403859" y="2741136"/>
                    </a:lnTo>
                    <a:lnTo>
                      <a:pt x="385236" y="2723102"/>
                    </a:lnTo>
                    <a:lnTo>
                      <a:pt x="365452" y="2709877"/>
                    </a:lnTo>
                    <a:lnTo>
                      <a:pt x="344502" y="2699057"/>
                    </a:lnTo>
                    <a:lnTo>
                      <a:pt x="323552" y="2683427"/>
                    </a:lnTo>
                    <a:lnTo>
                      <a:pt x="307259" y="2666596"/>
                    </a:lnTo>
                    <a:lnTo>
                      <a:pt x="294455" y="2644956"/>
                    </a:lnTo>
                    <a:lnTo>
                      <a:pt x="289800" y="2620911"/>
                    </a:lnTo>
                    <a:lnTo>
                      <a:pt x="292128" y="2596866"/>
                    </a:lnTo>
                    <a:lnTo>
                      <a:pt x="300275" y="2574023"/>
                    </a:lnTo>
                    <a:lnTo>
                      <a:pt x="310750" y="2554786"/>
                    </a:lnTo>
                    <a:lnTo>
                      <a:pt x="317733" y="2535551"/>
                    </a:lnTo>
                    <a:lnTo>
                      <a:pt x="283982" y="2511505"/>
                    </a:lnTo>
                    <a:lnTo>
                      <a:pt x="260703" y="2487461"/>
                    </a:lnTo>
                    <a:lnTo>
                      <a:pt x="247901" y="2463416"/>
                    </a:lnTo>
                    <a:lnTo>
                      <a:pt x="245574" y="2436966"/>
                    </a:lnTo>
                    <a:lnTo>
                      <a:pt x="249066" y="2412922"/>
                    </a:lnTo>
                    <a:lnTo>
                      <a:pt x="258376" y="2386471"/>
                    </a:lnTo>
                    <a:lnTo>
                      <a:pt x="271178" y="2360023"/>
                    </a:lnTo>
                    <a:lnTo>
                      <a:pt x="285145" y="2333572"/>
                    </a:lnTo>
                    <a:lnTo>
                      <a:pt x="297948" y="2305921"/>
                    </a:lnTo>
                    <a:lnTo>
                      <a:pt x="310750" y="2279471"/>
                    </a:lnTo>
                    <a:lnTo>
                      <a:pt x="317733" y="2250617"/>
                    </a:lnTo>
                    <a:lnTo>
                      <a:pt x="294455" y="2228976"/>
                    </a:lnTo>
                    <a:lnTo>
                      <a:pt x="261868" y="2212145"/>
                    </a:lnTo>
                    <a:lnTo>
                      <a:pt x="225789" y="2196515"/>
                    </a:lnTo>
                    <a:lnTo>
                      <a:pt x="188545" y="2183290"/>
                    </a:lnTo>
                    <a:lnTo>
                      <a:pt x="150138" y="2170066"/>
                    </a:lnTo>
                    <a:lnTo>
                      <a:pt x="111731" y="2156841"/>
                    </a:lnTo>
                    <a:lnTo>
                      <a:pt x="75651" y="2141212"/>
                    </a:lnTo>
                    <a:lnTo>
                      <a:pt x="46554" y="2124381"/>
                    </a:lnTo>
                    <a:lnTo>
                      <a:pt x="20950" y="2100335"/>
                    </a:lnTo>
                    <a:lnTo>
                      <a:pt x="5820" y="2071482"/>
                    </a:lnTo>
                    <a:lnTo>
                      <a:pt x="0" y="2041425"/>
                    </a:lnTo>
                    <a:lnTo>
                      <a:pt x="4656" y="2012571"/>
                    </a:lnTo>
                    <a:lnTo>
                      <a:pt x="15130" y="1986122"/>
                    </a:lnTo>
                    <a:lnTo>
                      <a:pt x="31424" y="1964481"/>
                    </a:lnTo>
                    <a:lnTo>
                      <a:pt x="51209" y="1942841"/>
                    </a:lnTo>
                    <a:lnTo>
                      <a:pt x="69831" y="1924807"/>
                    </a:lnTo>
                    <a:lnTo>
                      <a:pt x="84961" y="1910380"/>
                    </a:lnTo>
                    <a:lnTo>
                      <a:pt x="129188" y="1857481"/>
                    </a:lnTo>
                    <a:lnTo>
                      <a:pt x="175742" y="1809391"/>
                    </a:lnTo>
                    <a:lnTo>
                      <a:pt x="222297" y="1761301"/>
                    </a:lnTo>
                    <a:lnTo>
                      <a:pt x="266523" y="1708402"/>
                    </a:lnTo>
                    <a:lnTo>
                      <a:pt x="308423" y="1656704"/>
                    </a:lnTo>
                    <a:lnTo>
                      <a:pt x="346829" y="1597795"/>
                    </a:lnTo>
                    <a:lnTo>
                      <a:pt x="378254" y="1534075"/>
                    </a:lnTo>
                    <a:lnTo>
                      <a:pt x="395711" y="1481176"/>
                    </a:lnTo>
                    <a:lnTo>
                      <a:pt x="401531" y="1429479"/>
                    </a:lnTo>
                    <a:lnTo>
                      <a:pt x="401531" y="1374175"/>
                    </a:lnTo>
                    <a:cubicBezTo>
                      <a:pt x="401143" y="1354538"/>
                      <a:pt x="400754" y="1334901"/>
                      <a:pt x="400367" y="1315264"/>
                    </a:cubicBezTo>
                    <a:lnTo>
                      <a:pt x="398039" y="1256355"/>
                    </a:lnTo>
                    <a:lnTo>
                      <a:pt x="400367" y="1192635"/>
                    </a:lnTo>
                    <a:lnTo>
                      <a:pt x="406186" y="1125309"/>
                    </a:lnTo>
                    <a:lnTo>
                      <a:pt x="471362" y="847589"/>
                    </a:lnTo>
                    <a:lnTo>
                      <a:pt x="512097" y="746600"/>
                    </a:lnTo>
                    <a:lnTo>
                      <a:pt x="560979" y="652824"/>
                    </a:lnTo>
                    <a:lnTo>
                      <a:pt x="618008" y="565059"/>
                    </a:lnTo>
                    <a:lnTo>
                      <a:pt x="683184" y="482103"/>
                    </a:lnTo>
                    <a:lnTo>
                      <a:pt x="755343" y="406361"/>
                    </a:lnTo>
                    <a:lnTo>
                      <a:pt x="833322" y="336631"/>
                    </a:lnTo>
                    <a:lnTo>
                      <a:pt x="918283" y="272912"/>
                    </a:lnTo>
                    <a:lnTo>
                      <a:pt x="1006736" y="216405"/>
                    </a:lnTo>
                    <a:lnTo>
                      <a:pt x="1102172" y="165911"/>
                    </a:lnTo>
                    <a:lnTo>
                      <a:pt x="1199936" y="123832"/>
                    </a:lnTo>
                    <a:lnTo>
                      <a:pt x="1298864" y="86563"/>
                    </a:lnTo>
                    <a:lnTo>
                      <a:pt x="1631727" y="1082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409D3BA-5742-BADA-F8F6-229C058D2A8C}"/>
                  </a:ext>
                </a:extLst>
              </p:cNvPr>
              <p:cNvGrpSpPr/>
              <p:nvPr/>
            </p:nvGrpSpPr>
            <p:grpSpPr>
              <a:xfrm>
                <a:off x="4023554" y="4019367"/>
                <a:ext cx="1008112" cy="734938"/>
                <a:chOff x="3509379" y="4293096"/>
                <a:chExt cx="1008112" cy="734938"/>
              </a:xfrm>
            </p:grpSpPr>
            <p:sp>
              <p:nvSpPr>
                <p:cNvPr id="16" name="Rounded Rectangle 10">
                  <a:extLst>
                    <a:ext uri="{FF2B5EF4-FFF2-40B4-BE49-F238E27FC236}">
                      <a16:creationId xmlns:a16="http://schemas.microsoft.com/office/drawing/2014/main" id="{783159CC-0A88-0570-AE30-71DEA6E9105C}"/>
                    </a:ext>
                  </a:extLst>
                </p:cNvPr>
                <p:cNvSpPr/>
                <p:nvPr/>
              </p:nvSpPr>
              <p:spPr>
                <a:xfrm>
                  <a:off x="3509379" y="4293096"/>
                  <a:ext cx="1008112" cy="18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7" name="Rounded Rectangle 13">
                  <a:extLst>
                    <a:ext uri="{FF2B5EF4-FFF2-40B4-BE49-F238E27FC236}">
                      <a16:creationId xmlns:a16="http://schemas.microsoft.com/office/drawing/2014/main" id="{2C325A1E-DE66-83FB-AE04-1FA8080BEC14}"/>
                    </a:ext>
                  </a:extLst>
                </p:cNvPr>
                <p:cNvSpPr/>
                <p:nvPr/>
              </p:nvSpPr>
              <p:spPr>
                <a:xfrm>
                  <a:off x="3581435" y="4537695"/>
                  <a:ext cx="864000" cy="18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8" name="Chord 17">
                  <a:extLst>
                    <a:ext uri="{FF2B5EF4-FFF2-40B4-BE49-F238E27FC236}">
                      <a16:creationId xmlns:a16="http://schemas.microsoft.com/office/drawing/2014/main" id="{B362D105-6436-534C-4727-EC46DF3EE51F}"/>
                    </a:ext>
                  </a:extLst>
                </p:cNvPr>
                <p:cNvSpPr/>
                <p:nvPr/>
              </p:nvSpPr>
              <p:spPr>
                <a:xfrm>
                  <a:off x="3766973" y="4535109"/>
                  <a:ext cx="492925" cy="492925"/>
                </a:xfrm>
                <a:prstGeom prst="chord">
                  <a:avLst>
                    <a:gd name="adj1" fmla="val 21471232"/>
                    <a:gd name="adj2" fmla="val 10878117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15" name="Freeform 18">
                <a:extLst>
                  <a:ext uri="{FF2B5EF4-FFF2-40B4-BE49-F238E27FC236}">
                    <a16:creationId xmlns:a16="http://schemas.microsoft.com/office/drawing/2014/main" id="{28BEBDF6-3CC2-2112-78CA-27E13E7D342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560064" y="1971102"/>
                <a:ext cx="3243960" cy="3618138"/>
              </a:xfrm>
              <a:custGeom>
                <a:avLst/>
                <a:gdLst/>
                <a:ahLst/>
                <a:cxnLst/>
                <a:rect l="l" t="t" r="r" b="b"/>
                <a:pathLst>
                  <a:path w="3243960" h="3618138">
                    <a:moveTo>
                      <a:pt x="1764407" y="0"/>
                    </a:moveTo>
                    <a:lnTo>
                      <a:pt x="1631727" y="10821"/>
                    </a:lnTo>
                    <a:lnTo>
                      <a:pt x="1298864" y="86563"/>
                    </a:lnTo>
                    <a:lnTo>
                      <a:pt x="1199936" y="123832"/>
                    </a:lnTo>
                    <a:lnTo>
                      <a:pt x="1102172" y="165911"/>
                    </a:lnTo>
                    <a:lnTo>
                      <a:pt x="1006736" y="216405"/>
                    </a:lnTo>
                    <a:lnTo>
                      <a:pt x="918283" y="272912"/>
                    </a:lnTo>
                    <a:lnTo>
                      <a:pt x="833322" y="336631"/>
                    </a:lnTo>
                    <a:lnTo>
                      <a:pt x="755343" y="406361"/>
                    </a:lnTo>
                    <a:lnTo>
                      <a:pt x="683184" y="482103"/>
                    </a:lnTo>
                    <a:lnTo>
                      <a:pt x="618008" y="565059"/>
                    </a:lnTo>
                    <a:lnTo>
                      <a:pt x="560979" y="652824"/>
                    </a:lnTo>
                    <a:lnTo>
                      <a:pt x="512097" y="746600"/>
                    </a:lnTo>
                    <a:lnTo>
                      <a:pt x="471362" y="847589"/>
                    </a:lnTo>
                    <a:lnTo>
                      <a:pt x="406186" y="1125309"/>
                    </a:lnTo>
                    <a:lnTo>
                      <a:pt x="400367" y="1192635"/>
                    </a:lnTo>
                    <a:lnTo>
                      <a:pt x="398039" y="1256355"/>
                    </a:lnTo>
                    <a:lnTo>
                      <a:pt x="400367" y="1315264"/>
                    </a:lnTo>
                    <a:cubicBezTo>
                      <a:pt x="400754" y="1334901"/>
                      <a:pt x="401143" y="1354538"/>
                      <a:pt x="401531" y="1374175"/>
                    </a:cubicBezTo>
                    <a:lnTo>
                      <a:pt x="401531" y="1429479"/>
                    </a:lnTo>
                    <a:lnTo>
                      <a:pt x="395711" y="1481176"/>
                    </a:lnTo>
                    <a:lnTo>
                      <a:pt x="378254" y="1534075"/>
                    </a:lnTo>
                    <a:lnTo>
                      <a:pt x="346829" y="1597795"/>
                    </a:lnTo>
                    <a:lnTo>
                      <a:pt x="308423" y="1656704"/>
                    </a:lnTo>
                    <a:lnTo>
                      <a:pt x="266523" y="1708402"/>
                    </a:lnTo>
                    <a:lnTo>
                      <a:pt x="222297" y="1761301"/>
                    </a:lnTo>
                    <a:lnTo>
                      <a:pt x="175742" y="1809391"/>
                    </a:lnTo>
                    <a:lnTo>
                      <a:pt x="129188" y="1857481"/>
                    </a:lnTo>
                    <a:lnTo>
                      <a:pt x="84961" y="1910380"/>
                    </a:lnTo>
                    <a:lnTo>
                      <a:pt x="69831" y="1924807"/>
                    </a:lnTo>
                    <a:lnTo>
                      <a:pt x="51209" y="1942841"/>
                    </a:lnTo>
                    <a:lnTo>
                      <a:pt x="31424" y="1964481"/>
                    </a:lnTo>
                    <a:lnTo>
                      <a:pt x="15130" y="1986122"/>
                    </a:lnTo>
                    <a:lnTo>
                      <a:pt x="4656" y="2012571"/>
                    </a:lnTo>
                    <a:lnTo>
                      <a:pt x="0" y="2041425"/>
                    </a:lnTo>
                    <a:lnTo>
                      <a:pt x="5820" y="2071482"/>
                    </a:lnTo>
                    <a:lnTo>
                      <a:pt x="20950" y="2100335"/>
                    </a:lnTo>
                    <a:lnTo>
                      <a:pt x="46554" y="2124381"/>
                    </a:lnTo>
                    <a:lnTo>
                      <a:pt x="75651" y="2141212"/>
                    </a:lnTo>
                    <a:lnTo>
                      <a:pt x="111731" y="2156841"/>
                    </a:lnTo>
                    <a:lnTo>
                      <a:pt x="150138" y="2170066"/>
                    </a:lnTo>
                    <a:lnTo>
                      <a:pt x="188545" y="2183290"/>
                    </a:lnTo>
                    <a:lnTo>
                      <a:pt x="225789" y="2196515"/>
                    </a:lnTo>
                    <a:lnTo>
                      <a:pt x="261868" y="2212145"/>
                    </a:lnTo>
                    <a:lnTo>
                      <a:pt x="294455" y="2228976"/>
                    </a:lnTo>
                    <a:lnTo>
                      <a:pt x="317733" y="2250617"/>
                    </a:lnTo>
                    <a:lnTo>
                      <a:pt x="310750" y="2279471"/>
                    </a:lnTo>
                    <a:lnTo>
                      <a:pt x="297948" y="2305921"/>
                    </a:lnTo>
                    <a:lnTo>
                      <a:pt x="285145" y="2333572"/>
                    </a:lnTo>
                    <a:lnTo>
                      <a:pt x="271178" y="2360023"/>
                    </a:lnTo>
                    <a:lnTo>
                      <a:pt x="258376" y="2386471"/>
                    </a:lnTo>
                    <a:lnTo>
                      <a:pt x="249066" y="2412922"/>
                    </a:lnTo>
                    <a:lnTo>
                      <a:pt x="245574" y="2436966"/>
                    </a:lnTo>
                    <a:lnTo>
                      <a:pt x="247901" y="2463416"/>
                    </a:lnTo>
                    <a:lnTo>
                      <a:pt x="260703" y="2487461"/>
                    </a:lnTo>
                    <a:lnTo>
                      <a:pt x="283982" y="2511505"/>
                    </a:lnTo>
                    <a:lnTo>
                      <a:pt x="317733" y="2535551"/>
                    </a:lnTo>
                    <a:lnTo>
                      <a:pt x="310750" y="2554786"/>
                    </a:lnTo>
                    <a:lnTo>
                      <a:pt x="300275" y="2574023"/>
                    </a:lnTo>
                    <a:lnTo>
                      <a:pt x="292128" y="2596866"/>
                    </a:lnTo>
                    <a:lnTo>
                      <a:pt x="289800" y="2620911"/>
                    </a:lnTo>
                    <a:lnTo>
                      <a:pt x="294455" y="2644956"/>
                    </a:lnTo>
                    <a:lnTo>
                      <a:pt x="307259" y="2666596"/>
                    </a:lnTo>
                    <a:lnTo>
                      <a:pt x="323552" y="2683427"/>
                    </a:lnTo>
                    <a:lnTo>
                      <a:pt x="344502" y="2699057"/>
                    </a:lnTo>
                    <a:lnTo>
                      <a:pt x="365452" y="2709877"/>
                    </a:lnTo>
                    <a:lnTo>
                      <a:pt x="385236" y="2723102"/>
                    </a:lnTo>
                    <a:lnTo>
                      <a:pt x="403859" y="2741136"/>
                    </a:lnTo>
                    <a:lnTo>
                      <a:pt x="414333" y="2760372"/>
                    </a:lnTo>
                    <a:lnTo>
                      <a:pt x="424808" y="2795237"/>
                    </a:lnTo>
                    <a:lnTo>
                      <a:pt x="424808" y="2834911"/>
                    </a:lnTo>
                    <a:lnTo>
                      <a:pt x="421316" y="2872182"/>
                    </a:lnTo>
                    <a:lnTo>
                      <a:pt x="412006" y="2910653"/>
                    </a:lnTo>
                    <a:lnTo>
                      <a:pt x="403859" y="2947924"/>
                    </a:lnTo>
                    <a:lnTo>
                      <a:pt x="398039" y="2981586"/>
                    </a:lnTo>
                    <a:lnTo>
                      <a:pt x="393384" y="3029676"/>
                    </a:lnTo>
                    <a:lnTo>
                      <a:pt x="398039" y="3072958"/>
                    </a:lnTo>
                    <a:lnTo>
                      <a:pt x="410841" y="3112633"/>
                    </a:lnTo>
                    <a:lnTo>
                      <a:pt x="427136" y="3147498"/>
                    </a:lnTo>
                    <a:lnTo>
                      <a:pt x="450413" y="3175149"/>
                    </a:lnTo>
                    <a:lnTo>
                      <a:pt x="480674" y="3201598"/>
                    </a:lnTo>
                    <a:lnTo>
                      <a:pt x="509769" y="3223240"/>
                    </a:lnTo>
                    <a:lnTo>
                      <a:pt x="543521" y="3241274"/>
                    </a:lnTo>
                    <a:lnTo>
                      <a:pt x="577273" y="3256902"/>
                    </a:lnTo>
                    <a:lnTo>
                      <a:pt x="611025" y="3265318"/>
                    </a:lnTo>
                    <a:lnTo>
                      <a:pt x="672709" y="3276139"/>
                    </a:lnTo>
                    <a:lnTo>
                      <a:pt x="737886" y="3280948"/>
                    </a:lnTo>
                    <a:lnTo>
                      <a:pt x="806552" y="3278543"/>
                    </a:lnTo>
                    <a:lnTo>
                      <a:pt x="874056" y="3271330"/>
                    </a:lnTo>
                    <a:lnTo>
                      <a:pt x="941560" y="3262914"/>
                    </a:lnTo>
                    <a:lnTo>
                      <a:pt x="1005573" y="3249689"/>
                    </a:lnTo>
                    <a:lnTo>
                      <a:pt x="1062602" y="3234059"/>
                    </a:lnTo>
                    <a:lnTo>
                      <a:pt x="1112647" y="3217228"/>
                    </a:lnTo>
                    <a:lnTo>
                      <a:pt x="1133597" y="3210015"/>
                    </a:lnTo>
                    <a:lnTo>
                      <a:pt x="1161529" y="3201598"/>
                    </a:lnTo>
                    <a:lnTo>
                      <a:pt x="1191790" y="3193183"/>
                    </a:lnTo>
                    <a:lnTo>
                      <a:pt x="1223213" y="3184767"/>
                    </a:lnTo>
                    <a:lnTo>
                      <a:pt x="1256965" y="3179958"/>
                    </a:lnTo>
                    <a:lnTo>
                      <a:pt x="1290717" y="3177554"/>
                    </a:lnTo>
                    <a:lnTo>
                      <a:pt x="1319814" y="3182363"/>
                    </a:lnTo>
                    <a:lnTo>
                      <a:pt x="1345419" y="3193183"/>
                    </a:lnTo>
                    <a:lnTo>
                      <a:pt x="1368696" y="3214824"/>
                    </a:lnTo>
                    <a:lnTo>
                      <a:pt x="1389645" y="3249689"/>
                    </a:lnTo>
                    <a:lnTo>
                      <a:pt x="1409430" y="3294173"/>
                    </a:lnTo>
                    <a:lnTo>
                      <a:pt x="1428052" y="3345869"/>
                    </a:lnTo>
                    <a:lnTo>
                      <a:pt x="1443182" y="3404780"/>
                    </a:lnTo>
                    <a:lnTo>
                      <a:pt x="1458312" y="3466094"/>
                    </a:lnTo>
                    <a:lnTo>
                      <a:pt x="1471115" y="3529813"/>
                    </a:lnTo>
                    <a:lnTo>
                      <a:pt x="1482754" y="3594736"/>
                    </a:lnTo>
                    <a:lnTo>
                      <a:pt x="1487029" y="3618138"/>
                    </a:lnTo>
                    <a:lnTo>
                      <a:pt x="3090086" y="3618138"/>
                    </a:lnTo>
                    <a:lnTo>
                      <a:pt x="3088874" y="3615173"/>
                    </a:lnTo>
                    <a:lnTo>
                      <a:pt x="3067926" y="3553859"/>
                    </a:lnTo>
                    <a:lnTo>
                      <a:pt x="3049304" y="3486532"/>
                    </a:lnTo>
                    <a:lnTo>
                      <a:pt x="3030682" y="3420409"/>
                    </a:lnTo>
                    <a:lnTo>
                      <a:pt x="3019039" y="3381117"/>
                    </a:lnTo>
                    <a:cubicBezTo>
                      <a:pt x="2916596" y="3085457"/>
                      <a:pt x="2189761" y="2865156"/>
                      <a:pt x="1581345" y="2720212"/>
                    </a:cubicBezTo>
                    <a:cubicBezTo>
                      <a:pt x="1045124" y="2571338"/>
                      <a:pt x="651082" y="2065638"/>
                      <a:pt x="651082" y="1464934"/>
                    </a:cubicBezTo>
                    <a:cubicBezTo>
                      <a:pt x="651082" y="745769"/>
                      <a:pt x="1018501" y="171149"/>
                      <a:pt x="1912553" y="162771"/>
                    </a:cubicBezTo>
                    <a:cubicBezTo>
                      <a:pt x="2250796" y="159602"/>
                      <a:pt x="2458856" y="294299"/>
                      <a:pt x="2635535" y="395564"/>
                    </a:cubicBezTo>
                    <a:lnTo>
                      <a:pt x="2633024" y="398652"/>
                    </a:lnTo>
                    <a:cubicBezTo>
                      <a:pt x="3097872" y="776605"/>
                      <a:pt x="3170184" y="1459033"/>
                      <a:pt x="2794867" y="1926012"/>
                    </a:cubicBezTo>
                    <a:lnTo>
                      <a:pt x="2957653" y="2056846"/>
                    </a:lnTo>
                    <a:cubicBezTo>
                      <a:pt x="3404939" y="1500322"/>
                      <a:pt x="3318761" y="687035"/>
                      <a:pt x="2764776" y="236609"/>
                    </a:cubicBezTo>
                    <a:lnTo>
                      <a:pt x="2763561" y="238103"/>
                    </a:lnTo>
                    <a:lnTo>
                      <a:pt x="2752521" y="230833"/>
                    </a:lnTo>
                    <a:lnTo>
                      <a:pt x="2653593" y="176731"/>
                    </a:lnTo>
                    <a:lnTo>
                      <a:pt x="2545354" y="131046"/>
                    </a:lnTo>
                    <a:lnTo>
                      <a:pt x="2433624" y="88967"/>
                    </a:lnTo>
                    <a:lnTo>
                      <a:pt x="2312583" y="56506"/>
                    </a:lnTo>
                    <a:lnTo>
                      <a:pt x="2185723" y="30056"/>
                    </a:lnTo>
                    <a:lnTo>
                      <a:pt x="2053042" y="12022"/>
                    </a:lnTo>
                    <a:lnTo>
                      <a:pt x="1913381" y="120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</p:grpSp>
        <p:grpSp>
          <p:nvGrpSpPr>
            <p:cNvPr id="10" name="Graphic 33">
              <a:extLst>
                <a:ext uri="{FF2B5EF4-FFF2-40B4-BE49-F238E27FC236}">
                  <a16:creationId xmlns:a16="http://schemas.microsoft.com/office/drawing/2014/main" id="{93D7B430-2BAE-6549-A26C-F15DDDE2BFA1}"/>
                </a:ext>
              </a:extLst>
            </p:cNvPr>
            <p:cNvGrpSpPr/>
            <p:nvPr/>
          </p:nvGrpSpPr>
          <p:grpSpPr>
            <a:xfrm>
              <a:off x="5396784" y="2909081"/>
              <a:ext cx="1364502" cy="1261798"/>
              <a:chOff x="7424910" y="2405641"/>
              <a:chExt cx="1771650" cy="1638300"/>
            </a:xfrm>
            <a:solidFill>
              <a:schemeClr val="accent2"/>
            </a:solidFill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64CF56D-7EBA-2FB0-0B86-27F106E2D7D2}"/>
                  </a:ext>
                </a:extLst>
              </p:cNvPr>
              <p:cNvSpPr/>
              <p:nvPr/>
            </p:nvSpPr>
            <p:spPr>
              <a:xfrm>
                <a:off x="7417766" y="2398092"/>
                <a:ext cx="885825" cy="1647825"/>
              </a:xfrm>
              <a:custGeom>
                <a:avLst/>
                <a:gdLst>
                  <a:gd name="connsiteX0" fmla="*/ 749141 w 885825"/>
                  <a:gd name="connsiteY0" fmla="*/ 1281042 h 1647825"/>
                  <a:gd name="connsiteX1" fmla="*/ 858679 w 885825"/>
                  <a:gd name="connsiteY1" fmla="*/ 1312474 h 1647825"/>
                  <a:gd name="connsiteX2" fmla="*/ 858679 w 885825"/>
                  <a:gd name="connsiteY2" fmla="*/ 1287709 h 1647825"/>
                  <a:gd name="connsiteX3" fmla="*/ 861536 w 885825"/>
                  <a:gd name="connsiteY3" fmla="*/ 1006722 h 1647825"/>
                  <a:gd name="connsiteX4" fmla="*/ 855821 w 885825"/>
                  <a:gd name="connsiteY4" fmla="*/ 975289 h 1647825"/>
                  <a:gd name="connsiteX5" fmla="*/ 791051 w 885825"/>
                  <a:gd name="connsiteY5" fmla="*/ 885754 h 1647825"/>
                  <a:gd name="connsiteX6" fmla="*/ 770096 w 885825"/>
                  <a:gd name="connsiteY6" fmla="*/ 880039 h 1647825"/>
                  <a:gd name="connsiteX7" fmla="*/ 745331 w 885825"/>
                  <a:gd name="connsiteY7" fmla="*/ 880039 h 1647825"/>
                  <a:gd name="connsiteX8" fmla="*/ 718661 w 885825"/>
                  <a:gd name="connsiteY8" fmla="*/ 884802 h 1647825"/>
                  <a:gd name="connsiteX9" fmla="*/ 630079 w 885825"/>
                  <a:gd name="connsiteY9" fmla="*/ 1042917 h 1647825"/>
                  <a:gd name="connsiteX10" fmla="*/ 618649 w 885825"/>
                  <a:gd name="connsiteY10" fmla="*/ 1060062 h 1647825"/>
                  <a:gd name="connsiteX11" fmla="*/ 604361 w 885825"/>
                  <a:gd name="connsiteY11" fmla="*/ 1049584 h 1647825"/>
                  <a:gd name="connsiteX12" fmla="*/ 711041 w 885825"/>
                  <a:gd name="connsiteY12" fmla="*/ 859084 h 1647825"/>
                  <a:gd name="connsiteX13" fmla="*/ 737711 w 885825"/>
                  <a:gd name="connsiteY13" fmla="*/ 854322 h 1647825"/>
                  <a:gd name="connsiteX14" fmla="*/ 768191 w 885825"/>
                  <a:gd name="connsiteY14" fmla="*/ 857179 h 1647825"/>
                  <a:gd name="connsiteX15" fmla="*/ 846296 w 885825"/>
                  <a:gd name="connsiteY15" fmla="*/ 891469 h 1647825"/>
                  <a:gd name="connsiteX16" fmla="*/ 855821 w 885825"/>
                  <a:gd name="connsiteY16" fmla="*/ 707637 h 1647825"/>
                  <a:gd name="connsiteX17" fmla="*/ 856774 w 885825"/>
                  <a:gd name="connsiteY17" fmla="*/ 681919 h 1647825"/>
                  <a:gd name="connsiteX18" fmla="*/ 863441 w 885825"/>
                  <a:gd name="connsiteY18" fmla="*/ 650487 h 1647825"/>
                  <a:gd name="connsiteX19" fmla="*/ 868204 w 885825"/>
                  <a:gd name="connsiteY19" fmla="*/ 619054 h 1647825"/>
                  <a:gd name="connsiteX20" fmla="*/ 856774 w 885825"/>
                  <a:gd name="connsiteY20" fmla="*/ 311397 h 1647825"/>
                  <a:gd name="connsiteX21" fmla="*/ 856774 w 885825"/>
                  <a:gd name="connsiteY21" fmla="*/ 280917 h 1647825"/>
                  <a:gd name="connsiteX22" fmla="*/ 856774 w 885825"/>
                  <a:gd name="connsiteY22" fmla="*/ 220909 h 1647825"/>
                  <a:gd name="connsiteX23" fmla="*/ 854869 w 885825"/>
                  <a:gd name="connsiteY23" fmla="*/ 221862 h 1647825"/>
                  <a:gd name="connsiteX24" fmla="*/ 776764 w 885825"/>
                  <a:gd name="connsiteY24" fmla="*/ 71367 h 1647825"/>
                  <a:gd name="connsiteX25" fmla="*/ 750094 w 885825"/>
                  <a:gd name="connsiteY25" fmla="*/ 50412 h 1647825"/>
                  <a:gd name="connsiteX26" fmla="*/ 656749 w 885825"/>
                  <a:gd name="connsiteY26" fmla="*/ 12312 h 1647825"/>
                  <a:gd name="connsiteX27" fmla="*/ 623411 w 885825"/>
                  <a:gd name="connsiteY27" fmla="*/ 8502 h 1647825"/>
                  <a:gd name="connsiteX28" fmla="*/ 391954 w 885825"/>
                  <a:gd name="connsiteY28" fmla="*/ 227577 h 1647825"/>
                  <a:gd name="connsiteX29" fmla="*/ 405289 w 885825"/>
                  <a:gd name="connsiteY29" fmla="*/ 253294 h 1647825"/>
                  <a:gd name="connsiteX30" fmla="*/ 520541 w 885825"/>
                  <a:gd name="connsiteY30" fmla="*/ 332352 h 1647825"/>
                  <a:gd name="connsiteX31" fmla="*/ 551021 w 885825"/>
                  <a:gd name="connsiteY31" fmla="*/ 335209 h 1647825"/>
                  <a:gd name="connsiteX32" fmla="*/ 718661 w 885825"/>
                  <a:gd name="connsiteY32" fmla="*/ 198049 h 1647825"/>
                  <a:gd name="connsiteX33" fmla="*/ 722471 w 885825"/>
                  <a:gd name="connsiteY33" fmla="*/ 163759 h 1647825"/>
                  <a:gd name="connsiteX34" fmla="*/ 743426 w 885825"/>
                  <a:gd name="connsiteY34" fmla="*/ 146614 h 1647825"/>
                  <a:gd name="connsiteX35" fmla="*/ 758666 w 885825"/>
                  <a:gd name="connsiteY35" fmla="*/ 164712 h 1647825"/>
                  <a:gd name="connsiteX36" fmla="*/ 635794 w 885825"/>
                  <a:gd name="connsiteY36" fmla="*/ 353307 h 1647825"/>
                  <a:gd name="connsiteX37" fmla="*/ 708184 w 885825"/>
                  <a:gd name="connsiteY37" fmla="*/ 407599 h 1647825"/>
                  <a:gd name="connsiteX38" fmla="*/ 726281 w 885825"/>
                  <a:gd name="connsiteY38" fmla="*/ 432364 h 1647825"/>
                  <a:gd name="connsiteX39" fmla="*/ 757714 w 885825"/>
                  <a:gd name="connsiteY39" fmla="*/ 584764 h 1647825"/>
                  <a:gd name="connsiteX40" fmla="*/ 751046 w 885825"/>
                  <a:gd name="connsiteY40" fmla="*/ 611434 h 1647825"/>
                  <a:gd name="connsiteX41" fmla="*/ 741521 w 885825"/>
                  <a:gd name="connsiteY41" fmla="*/ 637152 h 1647825"/>
                  <a:gd name="connsiteX42" fmla="*/ 727234 w 885825"/>
                  <a:gd name="connsiteY42" fmla="*/ 661917 h 1647825"/>
                  <a:gd name="connsiteX43" fmla="*/ 687229 w 885825"/>
                  <a:gd name="connsiteY43" fmla="*/ 706684 h 1647825"/>
                  <a:gd name="connsiteX44" fmla="*/ 737711 w 885825"/>
                  <a:gd name="connsiteY44" fmla="*/ 786694 h 1647825"/>
                  <a:gd name="connsiteX45" fmla="*/ 760571 w 885825"/>
                  <a:gd name="connsiteY45" fmla="*/ 796219 h 1647825"/>
                  <a:gd name="connsiteX46" fmla="*/ 788194 w 885825"/>
                  <a:gd name="connsiteY46" fmla="*/ 799077 h 1647825"/>
                  <a:gd name="connsiteX47" fmla="*/ 783431 w 885825"/>
                  <a:gd name="connsiteY47" fmla="*/ 835272 h 1647825"/>
                  <a:gd name="connsiteX48" fmla="*/ 752951 w 885825"/>
                  <a:gd name="connsiteY48" fmla="*/ 830509 h 1647825"/>
                  <a:gd name="connsiteX49" fmla="*/ 724376 w 885825"/>
                  <a:gd name="connsiteY49" fmla="*/ 820032 h 1647825"/>
                  <a:gd name="connsiteX50" fmla="*/ 653891 w 885825"/>
                  <a:gd name="connsiteY50" fmla="*/ 728592 h 1647825"/>
                  <a:gd name="connsiteX51" fmla="*/ 381476 w 885825"/>
                  <a:gd name="connsiteY51" fmla="*/ 658107 h 1647825"/>
                  <a:gd name="connsiteX52" fmla="*/ 384334 w 885825"/>
                  <a:gd name="connsiteY52" fmla="*/ 635247 h 1647825"/>
                  <a:gd name="connsiteX53" fmla="*/ 411004 w 885825"/>
                  <a:gd name="connsiteY53" fmla="*/ 639057 h 1647825"/>
                  <a:gd name="connsiteX54" fmla="*/ 541496 w 885825"/>
                  <a:gd name="connsiteY54" fmla="*/ 717162 h 1647825"/>
                  <a:gd name="connsiteX55" fmla="*/ 552926 w 885825"/>
                  <a:gd name="connsiteY55" fmla="*/ 716209 h 1647825"/>
                  <a:gd name="connsiteX56" fmla="*/ 693896 w 885825"/>
                  <a:gd name="connsiteY56" fmla="*/ 638104 h 1647825"/>
                  <a:gd name="connsiteX57" fmla="*/ 710089 w 885825"/>
                  <a:gd name="connsiteY57" fmla="*/ 608577 h 1647825"/>
                  <a:gd name="connsiteX58" fmla="*/ 710089 w 885825"/>
                  <a:gd name="connsiteY58" fmla="*/ 475227 h 1647825"/>
                  <a:gd name="connsiteX59" fmla="*/ 693896 w 885825"/>
                  <a:gd name="connsiteY59" fmla="*/ 445699 h 1647825"/>
                  <a:gd name="connsiteX60" fmla="*/ 551974 w 885825"/>
                  <a:gd name="connsiteY60" fmla="*/ 370452 h 1647825"/>
                  <a:gd name="connsiteX61" fmla="*/ 532924 w 885825"/>
                  <a:gd name="connsiteY61" fmla="*/ 368547 h 1647825"/>
                  <a:gd name="connsiteX62" fmla="*/ 397669 w 885825"/>
                  <a:gd name="connsiteY62" fmla="*/ 301872 h 1647825"/>
                  <a:gd name="connsiteX63" fmla="*/ 371951 w 885825"/>
                  <a:gd name="connsiteY63" fmla="*/ 293299 h 1647825"/>
                  <a:gd name="connsiteX64" fmla="*/ 180499 w 885825"/>
                  <a:gd name="connsiteY64" fmla="*/ 376167 h 1647825"/>
                  <a:gd name="connsiteX65" fmla="*/ 175736 w 885825"/>
                  <a:gd name="connsiteY65" fmla="*/ 505707 h 1647825"/>
                  <a:gd name="connsiteX66" fmla="*/ 181451 w 885825"/>
                  <a:gd name="connsiteY66" fmla="*/ 532377 h 1647825"/>
                  <a:gd name="connsiteX67" fmla="*/ 202406 w 885825"/>
                  <a:gd name="connsiteY67" fmla="*/ 580954 h 1647825"/>
                  <a:gd name="connsiteX68" fmla="*/ 217646 w 885825"/>
                  <a:gd name="connsiteY68" fmla="*/ 581907 h 1647825"/>
                  <a:gd name="connsiteX69" fmla="*/ 239554 w 885825"/>
                  <a:gd name="connsiteY69" fmla="*/ 580002 h 1647825"/>
                  <a:gd name="connsiteX70" fmla="*/ 260509 w 885825"/>
                  <a:gd name="connsiteY70" fmla="*/ 575239 h 1647825"/>
                  <a:gd name="connsiteX71" fmla="*/ 344329 w 885825"/>
                  <a:gd name="connsiteY71" fmla="*/ 490467 h 1647825"/>
                  <a:gd name="connsiteX72" fmla="*/ 351949 w 885825"/>
                  <a:gd name="connsiteY72" fmla="*/ 465702 h 1647825"/>
                  <a:gd name="connsiteX73" fmla="*/ 361474 w 885825"/>
                  <a:gd name="connsiteY73" fmla="*/ 415219 h 1647825"/>
                  <a:gd name="connsiteX74" fmla="*/ 390049 w 885825"/>
                  <a:gd name="connsiteY74" fmla="*/ 424744 h 1647825"/>
                  <a:gd name="connsiteX75" fmla="*/ 325279 w 885825"/>
                  <a:gd name="connsiteY75" fmla="*/ 580954 h 1647825"/>
                  <a:gd name="connsiteX76" fmla="*/ 301466 w 885825"/>
                  <a:gd name="connsiteY76" fmla="*/ 597147 h 1647825"/>
                  <a:gd name="connsiteX77" fmla="*/ 218599 w 885825"/>
                  <a:gd name="connsiteY77" fmla="*/ 618102 h 1647825"/>
                  <a:gd name="connsiteX78" fmla="*/ 145256 w 885825"/>
                  <a:gd name="connsiteY78" fmla="*/ 600957 h 1647825"/>
                  <a:gd name="connsiteX79" fmla="*/ 7144 w 885825"/>
                  <a:gd name="connsiteY79" fmla="*/ 817174 h 1647825"/>
                  <a:gd name="connsiteX80" fmla="*/ 164306 w 885825"/>
                  <a:gd name="connsiteY80" fmla="*/ 1041964 h 1647825"/>
                  <a:gd name="connsiteX81" fmla="*/ 174784 w 885825"/>
                  <a:gd name="connsiteY81" fmla="*/ 1041964 h 1647825"/>
                  <a:gd name="connsiteX82" fmla="*/ 346234 w 885825"/>
                  <a:gd name="connsiteY82" fmla="*/ 870514 h 1647825"/>
                  <a:gd name="connsiteX83" fmla="*/ 367189 w 885825"/>
                  <a:gd name="connsiteY83" fmla="*/ 853369 h 1647825"/>
                  <a:gd name="connsiteX84" fmla="*/ 382429 w 885825"/>
                  <a:gd name="connsiteY84" fmla="*/ 871467 h 1647825"/>
                  <a:gd name="connsiteX85" fmla="*/ 346234 w 885825"/>
                  <a:gd name="connsiteY85" fmla="*/ 987672 h 1647825"/>
                  <a:gd name="connsiteX86" fmla="*/ 350044 w 885825"/>
                  <a:gd name="connsiteY86" fmla="*/ 1021009 h 1647825"/>
                  <a:gd name="connsiteX87" fmla="*/ 360521 w 885825"/>
                  <a:gd name="connsiteY87" fmla="*/ 1052442 h 1647825"/>
                  <a:gd name="connsiteX88" fmla="*/ 451009 w 885825"/>
                  <a:gd name="connsiteY88" fmla="*/ 1141024 h 1647825"/>
                  <a:gd name="connsiteX89" fmla="*/ 482441 w 885825"/>
                  <a:gd name="connsiteY89" fmla="*/ 1150549 h 1647825"/>
                  <a:gd name="connsiteX90" fmla="*/ 516731 w 885825"/>
                  <a:gd name="connsiteY90" fmla="*/ 1154359 h 1647825"/>
                  <a:gd name="connsiteX91" fmla="*/ 688181 w 885825"/>
                  <a:gd name="connsiteY91" fmla="*/ 982909 h 1647825"/>
                  <a:gd name="connsiteX92" fmla="*/ 709136 w 885825"/>
                  <a:gd name="connsiteY92" fmla="*/ 965764 h 1647825"/>
                  <a:gd name="connsiteX93" fmla="*/ 724376 w 885825"/>
                  <a:gd name="connsiteY93" fmla="*/ 983862 h 1647825"/>
                  <a:gd name="connsiteX94" fmla="*/ 721519 w 885825"/>
                  <a:gd name="connsiteY94" fmla="*/ 1017199 h 1647825"/>
                  <a:gd name="connsiteX95" fmla="*/ 684371 w 885825"/>
                  <a:gd name="connsiteY95" fmla="*/ 1105782 h 1647825"/>
                  <a:gd name="connsiteX96" fmla="*/ 663416 w 885825"/>
                  <a:gd name="connsiteY96" fmla="*/ 1129595 h 1647825"/>
                  <a:gd name="connsiteX97" fmla="*/ 517684 w 885825"/>
                  <a:gd name="connsiteY97" fmla="*/ 1189602 h 1647825"/>
                  <a:gd name="connsiteX98" fmla="*/ 488156 w 885825"/>
                  <a:gd name="connsiteY98" fmla="*/ 1187697 h 1647825"/>
                  <a:gd name="connsiteX99" fmla="*/ 459581 w 885825"/>
                  <a:gd name="connsiteY99" fmla="*/ 1181982 h 1647825"/>
                  <a:gd name="connsiteX100" fmla="*/ 315754 w 885825"/>
                  <a:gd name="connsiteY100" fmla="*/ 1023867 h 1647825"/>
                  <a:gd name="connsiteX101" fmla="*/ 172879 w 885825"/>
                  <a:gd name="connsiteY101" fmla="*/ 1185792 h 1647825"/>
                  <a:gd name="connsiteX102" fmla="*/ 341471 w 885825"/>
                  <a:gd name="connsiteY102" fmla="*/ 1345812 h 1647825"/>
                  <a:gd name="connsiteX103" fmla="*/ 373856 w 885825"/>
                  <a:gd name="connsiteY103" fmla="*/ 1348670 h 1647825"/>
                  <a:gd name="connsiteX104" fmla="*/ 386239 w 885825"/>
                  <a:gd name="connsiteY104" fmla="*/ 1348670 h 1647825"/>
                  <a:gd name="connsiteX105" fmla="*/ 383381 w 885825"/>
                  <a:gd name="connsiteY105" fmla="*/ 1369624 h 1647825"/>
                  <a:gd name="connsiteX106" fmla="*/ 382429 w 885825"/>
                  <a:gd name="connsiteY106" fmla="*/ 1391532 h 1647825"/>
                  <a:gd name="connsiteX107" fmla="*/ 527209 w 885825"/>
                  <a:gd name="connsiteY107" fmla="*/ 1625847 h 1647825"/>
                  <a:gd name="connsiteX108" fmla="*/ 558641 w 885825"/>
                  <a:gd name="connsiteY108" fmla="*/ 1636324 h 1647825"/>
                  <a:gd name="connsiteX109" fmla="*/ 756761 w 885825"/>
                  <a:gd name="connsiteY109" fmla="*/ 1596320 h 1647825"/>
                  <a:gd name="connsiteX110" fmla="*/ 777716 w 885825"/>
                  <a:gd name="connsiteY110" fmla="*/ 1584890 h 1647825"/>
                  <a:gd name="connsiteX111" fmla="*/ 858679 w 885825"/>
                  <a:gd name="connsiteY111" fmla="*/ 1491545 h 1647825"/>
                  <a:gd name="connsiteX112" fmla="*/ 791051 w 885825"/>
                  <a:gd name="connsiteY112" fmla="*/ 1321999 h 1647825"/>
                  <a:gd name="connsiteX113" fmla="*/ 771049 w 885825"/>
                  <a:gd name="connsiteY113" fmla="*/ 1318190 h 1647825"/>
                  <a:gd name="connsiteX114" fmla="*/ 750094 w 885825"/>
                  <a:gd name="connsiteY114" fmla="*/ 1317237 h 1647825"/>
                  <a:gd name="connsiteX115" fmla="*/ 608171 w 885825"/>
                  <a:gd name="connsiteY115" fmla="*/ 1392484 h 1647825"/>
                  <a:gd name="connsiteX116" fmla="*/ 591979 w 885825"/>
                  <a:gd name="connsiteY116" fmla="*/ 1422012 h 1647825"/>
                  <a:gd name="connsiteX117" fmla="*/ 576739 w 885825"/>
                  <a:gd name="connsiteY117" fmla="*/ 1497259 h 1647825"/>
                  <a:gd name="connsiteX118" fmla="*/ 552926 w 885825"/>
                  <a:gd name="connsiteY118" fmla="*/ 1501070 h 1647825"/>
                  <a:gd name="connsiteX119" fmla="*/ 546259 w 885825"/>
                  <a:gd name="connsiteY119" fmla="*/ 1447729 h 1647825"/>
                  <a:gd name="connsiteX120" fmla="*/ 552926 w 885825"/>
                  <a:gd name="connsiteY120" fmla="*/ 1422965 h 1647825"/>
                  <a:gd name="connsiteX121" fmla="*/ 565309 w 885825"/>
                  <a:gd name="connsiteY121" fmla="*/ 1393437 h 1647825"/>
                  <a:gd name="connsiteX122" fmla="*/ 749141 w 885825"/>
                  <a:gd name="connsiteY122" fmla="*/ 1281042 h 1647825"/>
                  <a:gd name="connsiteX123" fmla="*/ 164306 w 885825"/>
                  <a:gd name="connsiteY123" fmla="*/ 969574 h 1647825"/>
                  <a:gd name="connsiteX124" fmla="*/ 140494 w 885825"/>
                  <a:gd name="connsiteY124" fmla="*/ 968622 h 1647825"/>
                  <a:gd name="connsiteX125" fmla="*/ 118586 w 885825"/>
                  <a:gd name="connsiteY125" fmla="*/ 678109 h 1647825"/>
                  <a:gd name="connsiteX126" fmla="*/ 133826 w 885825"/>
                  <a:gd name="connsiteY126" fmla="*/ 661917 h 1647825"/>
                  <a:gd name="connsiteX127" fmla="*/ 134779 w 885825"/>
                  <a:gd name="connsiteY127" fmla="*/ 661917 h 1647825"/>
                  <a:gd name="connsiteX128" fmla="*/ 153829 w 885825"/>
                  <a:gd name="connsiteY128" fmla="*/ 691444 h 1647825"/>
                  <a:gd name="connsiteX129" fmla="*/ 153829 w 885825"/>
                  <a:gd name="connsiteY129" fmla="*/ 692397 h 1647825"/>
                  <a:gd name="connsiteX130" fmla="*/ 146209 w 885825"/>
                  <a:gd name="connsiteY130" fmla="*/ 700969 h 1647825"/>
                  <a:gd name="connsiteX131" fmla="*/ 165259 w 885825"/>
                  <a:gd name="connsiteY131" fmla="*/ 942904 h 1647825"/>
                  <a:gd name="connsiteX132" fmla="*/ 164306 w 885825"/>
                  <a:gd name="connsiteY132" fmla="*/ 969574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</a:cxnLst>
                <a:rect l="l" t="t" r="r" b="b"/>
                <a:pathLst>
                  <a:path w="885825" h="1647825">
                    <a:moveTo>
                      <a:pt x="749141" y="1281042"/>
                    </a:moveTo>
                    <a:cubicBezTo>
                      <a:pt x="789146" y="1281042"/>
                      <a:pt x="827246" y="1292472"/>
                      <a:pt x="858679" y="1312474"/>
                    </a:cubicBezTo>
                    <a:cubicBezTo>
                      <a:pt x="858679" y="1312474"/>
                      <a:pt x="858679" y="1302949"/>
                      <a:pt x="858679" y="1287709"/>
                    </a:cubicBezTo>
                    <a:cubicBezTo>
                      <a:pt x="874871" y="1196270"/>
                      <a:pt x="875824" y="1101972"/>
                      <a:pt x="861536" y="1006722"/>
                    </a:cubicBezTo>
                    <a:cubicBezTo>
                      <a:pt x="859631" y="996244"/>
                      <a:pt x="857726" y="985767"/>
                      <a:pt x="855821" y="975289"/>
                    </a:cubicBezTo>
                    <a:cubicBezTo>
                      <a:pt x="847249" y="938142"/>
                      <a:pt x="828199" y="900042"/>
                      <a:pt x="791051" y="885754"/>
                    </a:cubicBezTo>
                    <a:cubicBezTo>
                      <a:pt x="784384" y="882897"/>
                      <a:pt x="777716" y="880992"/>
                      <a:pt x="770096" y="880039"/>
                    </a:cubicBezTo>
                    <a:cubicBezTo>
                      <a:pt x="762476" y="879087"/>
                      <a:pt x="753904" y="879087"/>
                      <a:pt x="745331" y="880039"/>
                    </a:cubicBezTo>
                    <a:cubicBezTo>
                      <a:pt x="736759" y="880992"/>
                      <a:pt x="727234" y="881944"/>
                      <a:pt x="718661" y="884802"/>
                    </a:cubicBezTo>
                    <a:cubicBezTo>
                      <a:pt x="651034" y="903852"/>
                      <a:pt x="611029" y="975289"/>
                      <a:pt x="630079" y="1042917"/>
                    </a:cubicBezTo>
                    <a:cubicBezTo>
                      <a:pt x="631984" y="1050537"/>
                      <a:pt x="627221" y="1059109"/>
                      <a:pt x="618649" y="1060062"/>
                    </a:cubicBezTo>
                    <a:cubicBezTo>
                      <a:pt x="611981" y="1061014"/>
                      <a:pt x="606266" y="1056252"/>
                      <a:pt x="604361" y="1049584"/>
                    </a:cubicBezTo>
                    <a:cubicBezTo>
                      <a:pt x="581501" y="967669"/>
                      <a:pt x="629126" y="881944"/>
                      <a:pt x="711041" y="859084"/>
                    </a:cubicBezTo>
                    <a:cubicBezTo>
                      <a:pt x="719614" y="856227"/>
                      <a:pt x="729139" y="855274"/>
                      <a:pt x="737711" y="854322"/>
                    </a:cubicBezTo>
                    <a:cubicBezTo>
                      <a:pt x="748189" y="854322"/>
                      <a:pt x="758666" y="855274"/>
                      <a:pt x="768191" y="857179"/>
                    </a:cubicBezTo>
                    <a:cubicBezTo>
                      <a:pt x="798671" y="853369"/>
                      <a:pt x="817721" y="891469"/>
                      <a:pt x="846296" y="891469"/>
                    </a:cubicBezTo>
                    <a:cubicBezTo>
                      <a:pt x="827246" y="834319"/>
                      <a:pt x="855821" y="767644"/>
                      <a:pt x="855821" y="707637"/>
                    </a:cubicBezTo>
                    <a:cubicBezTo>
                      <a:pt x="856774" y="699064"/>
                      <a:pt x="856774" y="690492"/>
                      <a:pt x="856774" y="681919"/>
                    </a:cubicBezTo>
                    <a:cubicBezTo>
                      <a:pt x="859631" y="671442"/>
                      <a:pt x="861536" y="660964"/>
                      <a:pt x="863441" y="650487"/>
                    </a:cubicBezTo>
                    <a:cubicBezTo>
                      <a:pt x="865346" y="640009"/>
                      <a:pt x="866299" y="629532"/>
                      <a:pt x="868204" y="619054"/>
                    </a:cubicBezTo>
                    <a:cubicBezTo>
                      <a:pt x="893921" y="510469"/>
                      <a:pt x="865346" y="415219"/>
                      <a:pt x="856774" y="311397"/>
                    </a:cubicBezTo>
                    <a:cubicBezTo>
                      <a:pt x="856774" y="300919"/>
                      <a:pt x="856774" y="290442"/>
                      <a:pt x="856774" y="280917"/>
                    </a:cubicBezTo>
                    <a:cubicBezTo>
                      <a:pt x="856774" y="243769"/>
                      <a:pt x="856774" y="220909"/>
                      <a:pt x="856774" y="220909"/>
                    </a:cubicBezTo>
                    <a:lnTo>
                      <a:pt x="854869" y="221862"/>
                    </a:lnTo>
                    <a:cubicBezTo>
                      <a:pt x="848201" y="162807"/>
                      <a:pt x="819626" y="109467"/>
                      <a:pt x="776764" y="71367"/>
                    </a:cubicBezTo>
                    <a:cubicBezTo>
                      <a:pt x="768191" y="63747"/>
                      <a:pt x="759619" y="57079"/>
                      <a:pt x="750094" y="50412"/>
                    </a:cubicBezTo>
                    <a:cubicBezTo>
                      <a:pt x="721519" y="31362"/>
                      <a:pt x="690086" y="18027"/>
                      <a:pt x="656749" y="12312"/>
                    </a:cubicBezTo>
                    <a:cubicBezTo>
                      <a:pt x="645319" y="10407"/>
                      <a:pt x="634841" y="9454"/>
                      <a:pt x="623411" y="8502"/>
                    </a:cubicBezTo>
                    <a:cubicBezTo>
                      <a:pt x="502444" y="-4833"/>
                      <a:pt x="359569" y="80892"/>
                      <a:pt x="391954" y="227577"/>
                    </a:cubicBezTo>
                    <a:cubicBezTo>
                      <a:pt x="395764" y="236149"/>
                      <a:pt x="399574" y="244722"/>
                      <a:pt x="405289" y="253294"/>
                    </a:cubicBezTo>
                    <a:cubicBezTo>
                      <a:pt x="427196" y="290442"/>
                      <a:pt x="474821" y="328542"/>
                      <a:pt x="520541" y="332352"/>
                    </a:cubicBezTo>
                    <a:cubicBezTo>
                      <a:pt x="530066" y="334257"/>
                      <a:pt x="540544" y="335209"/>
                      <a:pt x="551021" y="335209"/>
                    </a:cubicBezTo>
                    <a:cubicBezTo>
                      <a:pt x="633889" y="335209"/>
                      <a:pt x="702469" y="276154"/>
                      <a:pt x="718661" y="198049"/>
                    </a:cubicBezTo>
                    <a:cubicBezTo>
                      <a:pt x="720566" y="186619"/>
                      <a:pt x="722471" y="175189"/>
                      <a:pt x="722471" y="163759"/>
                    </a:cubicBezTo>
                    <a:cubicBezTo>
                      <a:pt x="722471" y="153282"/>
                      <a:pt x="731996" y="144709"/>
                      <a:pt x="743426" y="146614"/>
                    </a:cubicBezTo>
                    <a:cubicBezTo>
                      <a:pt x="751999" y="147567"/>
                      <a:pt x="758666" y="156139"/>
                      <a:pt x="758666" y="164712"/>
                    </a:cubicBezTo>
                    <a:cubicBezTo>
                      <a:pt x="758666" y="248532"/>
                      <a:pt x="708184" y="320922"/>
                      <a:pt x="635794" y="353307"/>
                    </a:cubicBezTo>
                    <a:cubicBezTo>
                      <a:pt x="664369" y="365689"/>
                      <a:pt x="689134" y="384739"/>
                      <a:pt x="708184" y="407599"/>
                    </a:cubicBezTo>
                    <a:cubicBezTo>
                      <a:pt x="714851" y="415219"/>
                      <a:pt x="720566" y="423792"/>
                      <a:pt x="726281" y="432364"/>
                    </a:cubicBezTo>
                    <a:cubicBezTo>
                      <a:pt x="771049" y="473322"/>
                      <a:pt x="761524" y="530472"/>
                      <a:pt x="757714" y="584764"/>
                    </a:cubicBezTo>
                    <a:cubicBezTo>
                      <a:pt x="755809" y="593337"/>
                      <a:pt x="753904" y="602862"/>
                      <a:pt x="751046" y="611434"/>
                    </a:cubicBezTo>
                    <a:cubicBezTo>
                      <a:pt x="748189" y="620007"/>
                      <a:pt x="745331" y="628579"/>
                      <a:pt x="741521" y="637152"/>
                    </a:cubicBezTo>
                    <a:cubicBezTo>
                      <a:pt x="737711" y="645724"/>
                      <a:pt x="732949" y="654297"/>
                      <a:pt x="727234" y="661917"/>
                    </a:cubicBezTo>
                    <a:cubicBezTo>
                      <a:pt x="716756" y="678109"/>
                      <a:pt x="703421" y="693349"/>
                      <a:pt x="687229" y="706684"/>
                    </a:cubicBezTo>
                    <a:cubicBezTo>
                      <a:pt x="689134" y="740974"/>
                      <a:pt x="709136" y="771454"/>
                      <a:pt x="737711" y="786694"/>
                    </a:cubicBezTo>
                    <a:cubicBezTo>
                      <a:pt x="744379" y="790504"/>
                      <a:pt x="752951" y="794314"/>
                      <a:pt x="760571" y="796219"/>
                    </a:cubicBezTo>
                    <a:cubicBezTo>
                      <a:pt x="771049" y="791457"/>
                      <a:pt x="780574" y="794314"/>
                      <a:pt x="788194" y="799077"/>
                    </a:cubicBezTo>
                    <a:cubicBezTo>
                      <a:pt x="810101" y="816222"/>
                      <a:pt x="800576" y="825747"/>
                      <a:pt x="783431" y="835272"/>
                    </a:cubicBezTo>
                    <a:cubicBezTo>
                      <a:pt x="773906" y="838129"/>
                      <a:pt x="762476" y="837177"/>
                      <a:pt x="752951" y="830509"/>
                    </a:cubicBezTo>
                    <a:cubicBezTo>
                      <a:pt x="743426" y="827652"/>
                      <a:pt x="733901" y="824794"/>
                      <a:pt x="724376" y="820032"/>
                    </a:cubicBezTo>
                    <a:cubicBezTo>
                      <a:pt x="689134" y="801934"/>
                      <a:pt x="662464" y="768597"/>
                      <a:pt x="653891" y="728592"/>
                    </a:cubicBezTo>
                    <a:cubicBezTo>
                      <a:pt x="559594" y="780027"/>
                      <a:pt x="439579" y="750499"/>
                      <a:pt x="381476" y="658107"/>
                    </a:cubicBezTo>
                    <a:cubicBezTo>
                      <a:pt x="376714" y="650487"/>
                      <a:pt x="377666" y="640962"/>
                      <a:pt x="384334" y="635247"/>
                    </a:cubicBezTo>
                    <a:cubicBezTo>
                      <a:pt x="392906" y="627627"/>
                      <a:pt x="405289" y="629532"/>
                      <a:pt x="411004" y="639057"/>
                    </a:cubicBezTo>
                    <a:cubicBezTo>
                      <a:pt x="440531" y="685729"/>
                      <a:pt x="490061" y="713352"/>
                      <a:pt x="541496" y="717162"/>
                    </a:cubicBezTo>
                    <a:cubicBezTo>
                      <a:pt x="545306" y="715257"/>
                      <a:pt x="548164" y="716209"/>
                      <a:pt x="552926" y="716209"/>
                    </a:cubicBezTo>
                    <a:cubicBezTo>
                      <a:pt x="611981" y="716209"/>
                      <a:pt x="663416" y="684777"/>
                      <a:pt x="693896" y="638104"/>
                    </a:cubicBezTo>
                    <a:cubicBezTo>
                      <a:pt x="699611" y="628579"/>
                      <a:pt x="705326" y="619054"/>
                      <a:pt x="710089" y="608577"/>
                    </a:cubicBezTo>
                    <a:cubicBezTo>
                      <a:pt x="732949" y="557142"/>
                      <a:pt x="723424" y="519042"/>
                      <a:pt x="710089" y="475227"/>
                    </a:cubicBezTo>
                    <a:cubicBezTo>
                      <a:pt x="705326" y="464749"/>
                      <a:pt x="700564" y="455224"/>
                      <a:pt x="693896" y="445699"/>
                    </a:cubicBezTo>
                    <a:cubicBezTo>
                      <a:pt x="663416" y="399979"/>
                      <a:pt x="611029" y="370452"/>
                      <a:pt x="551974" y="370452"/>
                    </a:cubicBezTo>
                    <a:cubicBezTo>
                      <a:pt x="546259" y="370452"/>
                      <a:pt x="539591" y="369499"/>
                      <a:pt x="532924" y="368547"/>
                    </a:cubicBezTo>
                    <a:cubicBezTo>
                      <a:pt x="485299" y="347592"/>
                      <a:pt x="440531" y="319017"/>
                      <a:pt x="397669" y="301872"/>
                    </a:cubicBezTo>
                    <a:cubicBezTo>
                      <a:pt x="389096" y="298062"/>
                      <a:pt x="380524" y="295204"/>
                      <a:pt x="371951" y="293299"/>
                    </a:cubicBezTo>
                    <a:cubicBezTo>
                      <a:pt x="294799" y="280917"/>
                      <a:pt x="209074" y="299967"/>
                      <a:pt x="180499" y="376167"/>
                    </a:cubicBezTo>
                    <a:cubicBezTo>
                      <a:pt x="170974" y="423792"/>
                      <a:pt x="161449" y="461892"/>
                      <a:pt x="175736" y="505707"/>
                    </a:cubicBezTo>
                    <a:cubicBezTo>
                      <a:pt x="177641" y="515232"/>
                      <a:pt x="179546" y="523804"/>
                      <a:pt x="181451" y="532377"/>
                    </a:cubicBezTo>
                    <a:cubicBezTo>
                      <a:pt x="186214" y="549522"/>
                      <a:pt x="193834" y="565714"/>
                      <a:pt x="202406" y="580954"/>
                    </a:cubicBezTo>
                    <a:cubicBezTo>
                      <a:pt x="207169" y="581907"/>
                      <a:pt x="211931" y="581907"/>
                      <a:pt x="217646" y="581907"/>
                    </a:cubicBezTo>
                    <a:cubicBezTo>
                      <a:pt x="225266" y="581907"/>
                      <a:pt x="231934" y="580954"/>
                      <a:pt x="239554" y="580002"/>
                    </a:cubicBezTo>
                    <a:cubicBezTo>
                      <a:pt x="247174" y="579049"/>
                      <a:pt x="253841" y="577144"/>
                      <a:pt x="260509" y="575239"/>
                    </a:cubicBezTo>
                    <a:cubicBezTo>
                      <a:pt x="305276" y="563809"/>
                      <a:pt x="330041" y="530472"/>
                      <a:pt x="344329" y="490467"/>
                    </a:cubicBezTo>
                    <a:cubicBezTo>
                      <a:pt x="347186" y="482847"/>
                      <a:pt x="350044" y="474274"/>
                      <a:pt x="351949" y="465702"/>
                    </a:cubicBezTo>
                    <a:cubicBezTo>
                      <a:pt x="361474" y="443794"/>
                      <a:pt x="361474" y="434269"/>
                      <a:pt x="361474" y="415219"/>
                    </a:cubicBezTo>
                    <a:cubicBezTo>
                      <a:pt x="370999" y="415219"/>
                      <a:pt x="390049" y="415219"/>
                      <a:pt x="390049" y="424744"/>
                    </a:cubicBezTo>
                    <a:cubicBezTo>
                      <a:pt x="399574" y="481894"/>
                      <a:pt x="361474" y="539044"/>
                      <a:pt x="325279" y="580954"/>
                    </a:cubicBezTo>
                    <a:cubicBezTo>
                      <a:pt x="317659" y="587622"/>
                      <a:pt x="310039" y="592384"/>
                      <a:pt x="301466" y="597147"/>
                    </a:cubicBezTo>
                    <a:cubicBezTo>
                      <a:pt x="276701" y="610482"/>
                      <a:pt x="248126" y="618102"/>
                      <a:pt x="218599" y="618102"/>
                    </a:cubicBezTo>
                    <a:cubicBezTo>
                      <a:pt x="191929" y="618102"/>
                      <a:pt x="168116" y="611434"/>
                      <a:pt x="145256" y="600957"/>
                    </a:cubicBezTo>
                    <a:cubicBezTo>
                      <a:pt x="64294" y="638104"/>
                      <a:pt x="7144" y="720972"/>
                      <a:pt x="7144" y="817174"/>
                    </a:cubicBezTo>
                    <a:cubicBezTo>
                      <a:pt x="7144" y="920044"/>
                      <a:pt x="72866" y="1008627"/>
                      <a:pt x="164306" y="1041964"/>
                    </a:cubicBezTo>
                    <a:cubicBezTo>
                      <a:pt x="168116" y="1041964"/>
                      <a:pt x="170974" y="1041964"/>
                      <a:pt x="174784" y="1041964"/>
                    </a:cubicBezTo>
                    <a:cubicBezTo>
                      <a:pt x="269081" y="1041964"/>
                      <a:pt x="346234" y="964812"/>
                      <a:pt x="346234" y="870514"/>
                    </a:cubicBezTo>
                    <a:cubicBezTo>
                      <a:pt x="346234" y="860037"/>
                      <a:pt x="355759" y="851464"/>
                      <a:pt x="367189" y="853369"/>
                    </a:cubicBezTo>
                    <a:cubicBezTo>
                      <a:pt x="375761" y="854322"/>
                      <a:pt x="382429" y="862894"/>
                      <a:pt x="382429" y="871467"/>
                    </a:cubicBezTo>
                    <a:cubicBezTo>
                      <a:pt x="382429" y="914329"/>
                      <a:pt x="369094" y="954334"/>
                      <a:pt x="346234" y="987672"/>
                    </a:cubicBezTo>
                    <a:cubicBezTo>
                      <a:pt x="346234" y="999102"/>
                      <a:pt x="348139" y="1010532"/>
                      <a:pt x="350044" y="1021009"/>
                    </a:cubicBezTo>
                    <a:cubicBezTo>
                      <a:pt x="352901" y="1031487"/>
                      <a:pt x="355759" y="1041964"/>
                      <a:pt x="360521" y="1052442"/>
                    </a:cubicBezTo>
                    <a:cubicBezTo>
                      <a:pt x="372904" y="1100067"/>
                      <a:pt x="401479" y="1128642"/>
                      <a:pt x="451009" y="1141024"/>
                    </a:cubicBezTo>
                    <a:cubicBezTo>
                      <a:pt x="461486" y="1144834"/>
                      <a:pt x="471964" y="1148645"/>
                      <a:pt x="482441" y="1150549"/>
                    </a:cubicBezTo>
                    <a:cubicBezTo>
                      <a:pt x="493871" y="1152454"/>
                      <a:pt x="504349" y="1154359"/>
                      <a:pt x="516731" y="1154359"/>
                    </a:cubicBezTo>
                    <a:cubicBezTo>
                      <a:pt x="611029" y="1154359"/>
                      <a:pt x="688181" y="1077207"/>
                      <a:pt x="688181" y="982909"/>
                    </a:cubicBezTo>
                    <a:cubicBezTo>
                      <a:pt x="688181" y="972432"/>
                      <a:pt x="697706" y="963859"/>
                      <a:pt x="709136" y="965764"/>
                    </a:cubicBezTo>
                    <a:cubicBezTo>
                      <a:pt x="717709" y="966717"/>
                      <a:pt x="724376" y="975289"/>
                      <a:pt x="724376" y="983862"/>
                    </a:cubicBezTo>
                    <a:cubicBezTo>
                      <a:pt x="724376" y="995292"/>
                      <a:pt x="723424" y="1006722"/>
                      <a:pt x="721519" y="1017199"/>
                    </a:cubicBezTo>
                    <a:cubicBezTo>
                      <a:pt x="725329" y="1052442"/>
                      <a:pt x="696754" y="1071492"/>
                      <a:pt x="684371" y="1105782"/>
                    </a:cubicBezTo>
                    <a:cubicBezTo>
                      <a:pt x="677704" y="1114354"/>
                      <a:pt x="671036" y="1121974"/>
                      <a:pt x="663416" y="1129595"/>
                    </a:cubicBezTo>
                    <a:cubicBezTo>
                      <a:pt x="626269" y="1166742"/>
                      <a:pt x="574834" y="1189602"/>
                      <a:pt x="517684" y="1189602"/>
                    </a:cubicBezTo>
                    <a:cubicBezTo>
                      <a:pt x="507206" y="1189602"/>
                      <a:pt x="497681" y="1188649"/>
                      <a:pt x="488156" y="1187697"/>
                    </a:cubicBezTo>
                    <a:cubicBezTo>
                      <a:pt x="478631" y="1186745"/>
                      <a:pt x="469106" y="1183887"/>
                      <a:pt x="459581" y="1181982"/>
                    </a:cubicBezTo>
                    <a:cubicBezTo>
                      <a:pt x="382429" y="1166742"/>
                      <a:pt x="334804" y="1100067"/>
                      <a:pt x="315754" y="1023867"/>
                    </a:cubicBezTo>
                    <a:cubicBezTo>
                      <a:pt x="249079" y="1071492"/>
                      <a:pt x="153829" y="1071492"/>
                      <a:pt x="172879" y="1185792"/>
                    </a:cubicBezTo>
                    <a:cubicBezTo>
                      <a:pt x="191929" y="1271517"/>
                      <a:pt x="258604" y="1338192"/>
                      <a:pt x="341471" y="1345812"/>
                    </a:cubicBezTo>
                    <a:cubicBezTo>
                      <a:pt x="351949" y="1347717"/>
                      <a:pt x="362426" y="1348670"/>
                      <a:pt x="373856" y="1348670"/>
                    </a:cubicBezTo>
                    <a:cubicBezTo>
                      <a:pt x="377666" y="1348670"/>
                      <a:pt x="381476" y="1348670"/>
                      <a:pt x="386239" y="1348670"/>
                    </a:cubicBezTo>
                    <a:cubicBezTo>
                      <a:pt x="385286" y="1355337"/>
                      <a:pt x="384334" y="1362957"/>
                      <a:pt x="383381" y="1369624"/>
                    </a:cubicBezTo>
                    <a:cubicBezTo>
                      <a:pt x="382429" y="1376292"/>
                      <a:pt x="382429" y="1383912"/>
                      <a:pt x="382429" y="1391532"/>
                    </a:cubicBezTo>
                    <a:cubicBezTo>
                      <a:pt x="373856" y="1500117"/>
                      <a:pt x="421481" y="1595367"/>
                      <a:pt x="527209" y="1625847"/>
                    </a:cubicBezTo>
                    <a:cubicBezTo>
                      <a:pt x="537686" y="1629657"/>
                      <a:pt x="548164" y="1633467"/>
                      <a:pt x="558641" y="1636324"/>
                    </a:cubicBezTo>
                    <a:cubicBezTo>
                      <a:pt x="623411" y="1652517"/>
                      <a:pt x="698659" y="1636324"/>
                      <a:pt x="756761" y="1596320"/>
                    </a:cubicBezTo>
                    <a:cubicBezTo>
                      <a:pt x="764381" y="1592509"/>
                      <a:pt x="771049" y="1588699"/>
                      <a:pt x="777716" y="1584890"/>
                    </a:cubicBezTo>
                    <a:cubicBezTo>
                      <a:pt x="812006" y="1563934"/>
                      <a:pt x="841534" y="1533454"/>
                      <a:pt x="858679" y="1491545"/>
                    </a:cubicBezTo>
                    <a:cubicBezTo>
                      <a:pt x="887254" y="1424870"/>
                      <a:pt x="877729" y="1339145"/>
                      <a:pt x="791051" y="1321999"/>
                    </a:cubicBezTo>
                    <a:cubicBezTo>
                      <a:pt x="784384" y="1320095"/>
                      <a:pt x="777716" y="1319142"/>
                      <a:pt x="771049" y="1318190"/>
                    </a:cubicBezTo>
                    <a:cubicBezTo>
                      <a:pt x="764381" y="1317237"/>
                      <a:pt x="757714" y="1317237"/>
                      <a:pt x="750094" y="1317237"/>
                    </a:cubicBezTo>
                    <a:cubicBezTo>
                      <a:pt x="691039" y="1317237"/>
                      <a:pt x="638651" y="1347717"/>
                      <a:pt x="608171" y="1392484"/>
                    </a:cubicBezTo>
                    <a:cubicBezTo>
                      <a:pt x="602456" y="1402009"/>
                      <a:pt x="596741" y="1411534"/>
                      <a:pt x="591979" y="1422012"/>
                    </a:cubicBezTo>
                    <a:cubicBezTo>
                      <a:pt x="577691" y="1445824"/>
                      <a:pt x="590074" y="1483924"/>
                      <a:pt x="576739" y="1497259"/>
                    </a:cubicBezTo>
                    <a:cubicBezTo>
                      <a:pt x="571976" y="1502022"/>
                      <a:pt x="565309" y="1503927"/>
                      <a:pt x="552926" y="1501070"/>
                    </a:cubicBezTo>
                    <a:cubicBezTo>
                      <a:pt x="543401" y="1482020"/>
                      <a:pt x="543401" y="1462970"/>
                      <a:pt x="546259" y="1447729"/>
                    </a:cubicBezTo>
                    <a:cubicBezTo>
                      <a:pt x="548164" y="1439157"/>
                      <a:pt x="551021" y="1430584"/>
                      <a:pt x="552926" y="1422965"/>
                    </a:cubicBezTo>
                    <a:cubicBezTo>
                      <a:pt x="556736" y="1412487"/>
                      <a:pt x="560546" y="1402962"/>
                      <a:pt x="565309" y="1393437"/>
                    </a:cubicBezTo>
                    <a:cubicBezTo>
                      <a:pt x="600551" y="1326762"/>
                      <a:pt x="669131" y="1281042"/>
                      <a:pt x="749141" y="1281042"/>
                    </a:cubicBezTo>
                    <a:close/>
                    <a:moveTo>
                      <a:pt x="164306" y="969574"/>
                    </a:moveTo>
                    <a:cubicBezTo>
                      <a:pt x="157639" y="975289"/>
                      <a:pt x="147161" y="975289"/>
                      <a:pt x="140494" y="968622"/>
                    </a:cubicBezTo>
                    <a:cubicBezTo>
                      <a:pt x="54769" y="894327"/>
                      <a:pt x="45244" y="763834"/>
                      <a:pt x="118586" y="678109"/>
                    </a:cubicBezTo>
                    <a:cubicBezTo>
                      <a:pt x="123349" y="672394"/>
                      <a:pt x="129064" y="667632"/>
                      <a:pt x="133826" y="661917"/>
                    </a:cubicBezTo>
                    <a:cubicBezTo>
                      <a:pt x="133826" y="661917"/>
                      <a:pt x="134779" y="661917"/>
                      <a:pt x="134779" y="661917"/>
                    </a:cubicBezTo>
                    <a:lnTo>
                      <a:pt x="153829" y="691444"/>
                    </a:lnTo>
                    <a:cubicBezTo>
                      <a:pt x="153829" y="691444"/>
                      <a:pt x="153829" y="691444"/>
                      <a:pt x="153829" y="692397"/>
                    </a:cubicBezTo>
                    <a:cubicBezTo>
                      <a:pt x="150971" y="695254"/>
                      <a:pt x="148114" y="698112"/>
                      <a:pt x="146209" y="700969"/>
                    </a:cubicBezTo>
                    <a:cubicBezTo>
                      <a:pt x="84296" y="772407"/>
                      <a:pt x="92869" y="880992"/>
                      <a:pt x="165259" y="942904"/>
                    </a:cubicBezTo>
                    <a:cubicBezTo>
                      <a:pt x="172879" y="949572"/>
                      <a:pt x="172879" y="961954"/>
                      <a:pt x="164306" y="96957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BFD34A5C-E285-EE2D-19B3-100FF2DED6B3}"/>
                  </a:ext>
                </a:extLst>
              </p:cNvPr>
              <p:cNvSpPr/>
              <p:nvPr/>
            </p:nvSpPr>
            <p:spPr>
              <a:xfrm>
                <a:off x="8319409" y="2396187"/>
                <a:ext cx="885825" cy="1647825"/>
              </a:xfrm>
              <a:custGeom>
                <a:avLst/>
                <a:gdLst>
                  <a:gd name="connsiteX0" fmla="*/ 320891 w 885825"/>
                  <a:gd name="connsiteY0" fmla="*/ 1394389 h 1647825"/>
                  <a:gd name="connsiteX1" fmla="*/ 333274 w 885825"/>
                  <a:gd name="connsiteY1" fmla="*/ 1423917 h 1647825"/>
                  <a:gd name="connsiteX2" fmla="*/ 339941 w 885825"/>
                  <a:gd name="connsiteY2" fmla="*/ 1448682 h 1647825"/>
                  <a:gd name="connsiteX3" fmla="*/ 333274 w 885825"/>
                  <a:gd name="connsiteY3" fmla="*/ 1502022 h 1647825"/>
                  <a:gd name="connsiteX4" fmla="*/ 309461 w 885825"/>
                  <a:gd name="connsiteY4" fmla="*/ 1498212 h 1647825"/>
                  <a:gd name="connsiteX5" fmla="*/ 294221 w 885825"/>
                  <a:gd name="connsiteY5" fmla="*/ 1422964 h 1647825"/>
                  <a:gd name="connsiteX6" fmla="*/ 278029 w 885825"/>
                  <a:gd name="connsiteY6" fmla="*/ 1393437 h 1647825"/>
                  <a:gd name="connsiteX7" fmla="*/ 136106 w 885825"/>
                  <a:gd name="connsiteY7" fmla="*/ 1318189 h 1647825"/>
                  <a:gd name="connsiteX8" fmla="*/ 115151 w 885825"/>
                  <a:gd name="connsiteY8" fmla="*/ 1319142 h 1647825"/>
                  <a:gd name="connsiteX9" fmla="*/ 95149 w 885825"/>
                  <a:gd name="connsiteY9" fmla="*/ 1322952 h 1647825"/>
                  <a:gd name="connsiteX10" fmla="*/ 27521 w 885825"/>
                  <a:gd name="connsiteY10" fmla="*/ 1492497 h 1647825"/>
                  <a:gd name="connsiteX11" fmla="*/ 108484 w 885825"/>
                  <a:gd name="connsiteY11" fmla="*/ 1585842 h 1647825"/>
                  <a:gd name="connsiteX12" fmla="*/ 129439 w 885825"/>
                  <a:gd name="connsiteY12" fmla="*/ 1597272 h 1647825"/>
                  <a:gd name="connsiteX13" fmla="*/ 327559 w 885825"/>
                  <a:gd name="connsiteY13" fmla="*/ 1637277 h 1647825"/>
                  <a:gd name="connsiteX14" fmla="*/ 358991 w 885825"/>
                  <a:gd name="connsiteY14" fmla="*/ 1626800 h 1647825"/>
                  <a:gd name="connsiteX15" fmla="*/ 503771 w 885825"/>
                  <a:gd name="connsiteY15" fmla="*/ 1392484 h 1647825"/>
                  <a:gd name="connsiteX16" fmla="*/ 502819 w 885825"/>
                  <a:gd name="connsiteY16" fmla="*/ 1370577 h 1647825"/>
                  <a:gd name="connsiteX17" fmla="*/ 499961 w 885825"/>
                  <a:gd name="connsiteY17" fmla="*/ 1349622 h 1647825"/>
                  <a:gd name="connsiteX18" fmla="*/ 512344 w 885825"/>
                  <a:gd name="connsiteY18" fmla="*/ 1349622 h 1647825"/>
                  <a:gd name="connsiteX19" fmla="*/ 544729 w 885825"/>
                  <a:gd name="connsiteY19" fmla="*/ 1346764 h 1647825"/>
                  <a:gd name="connsiteX20" fmla="*/ 713321 w 885825"/>
                  <a:gd name="connsiteY20" fmla="*/ 1186744 h 1647825"/>
                  <a:gd name="connsiteX21" fmla="*/ 570446 w 885825"/>
                  <a:gd name="connsiteY21" fmla="*/ 1024819 h 1647825"/>
                  <a:gd name="connsiteX22" fmla="*/ 426619 w 885825"/>
                  <a:gd name="connsiteY22" fmla="*/ 1182934 h 1647825"/>
                  <a:gd name="connsiteX23" fmla="*/ 398044 w 885825"/>
                  <a:gd name="connsiteY23" fmla="*/ 1188650 h 1647825"/>
                  <a:gd name="connsiteX24" fmla="*/ 368516 w 885825"/>
                  <a:gd name="connsiteY24" fmla="*/ 1190554 h 1647825"/>
                  <a:gd name="connsiteX25" fmla="*/ 222784 w 885825"/>
                  <a:gd name="connsiteY25" fmla="*/ 1130547 h 1647825"/>
                  <a:gd name="connsiteX26" fmla="*/ 201829 w 885825"/>
                  <a:gd name="connsiteY26" fmla="*/ 1106734 h 1647825"/>
                  <a:gd name="connsiteX27" fmla="*/ 164681 w 885825"/>
                  <a:gd name="connsiteY27" fmla="*/ 1018152 h 1647825"/>
                  <a:gd name="connsiteX28" fmla="*/ 161824 w 885825"/>
                  <a:gd name="connsiteY28" fmla="*/ 984814 h 1647825"/>
                  <a:gd name="connsiteX29" fmla="*/ 177064 w 885825"/>
                  <a:gd name="connsiteY29" fmla="*/ 966717 h 1647825"/>
                  <a:gd name="connsiteX30" fmla="*/ 198019 w 885825"/>
                  <a:gd name="connsiteY30" fmla="*/ 983862 h 1647825"/>
                  <a:gd name="connsiteX31" fmla="*/ 369469 w 885825"/>
                  <a:gd name="connsiteY31" fmla="*/ 1155312 h 1647825"/>
                  <a:gd name="connsiteX32" fmla="*/ 403759 w 885825"/>
                  <a:gd name="connsiteY32" fmla="*/ 1151502 h 1647825"/>
                  <a:gd name="connsiteX33" fmla="*/ 435191 w 885825"/>
                  <a:gd name="connsiteY33" fmla="*/ 1141977 h 1647825"/>
                  <a:gd name="connsiteX34" fmla="*/ 525679 w 885825"/>
                  <a:gd name="connsiteY34" fmla="*/ 1053394 h 1647825"/>
                  <a:gd name="connsiteX35" fmla="*/ 536156 w 885825"/>
                  <a:gd name="connsiteY35" fmla="*/ 1021962 h 1647825"/>
                  <a:gd name="connsiteX36" fmla="*/ 539966 w 885825"/>
                  <a:gd name="connsiteY36" fmla="*/ 988624 h 1647825"/>
                  <a:gd name="connsiteX37" fmla="*/ 503771 w 885825"/>
                  <a:gd name="connsiteY37" fmla="*/ 872419 h 1647825"/>
                  <a:gd name="connsiteX38" fmla="*/ 519011 w 885825"/>
                  <a:gd name="connsiteY38" fmla="*/ 854322 h 1647825"/>
                  <a:gd name="connsiteX39" fmla="*/ 539966 w 885825"/>
                  <a:gd name="connsiteY39" fmla="*/ 871467 h 1647825"/>
                  <a:gd name="connsiteX40" fmla="*/ 711416 w 885825"/>
                  <a:gd name="connsiteY40" fmla="*/ 1042917 h 1647825"/>
                  <a:gd name="connsiteX41" fmla="*/ 721894 w 885825"/>
                  <a:gd name="connsiteY41" fmla="*/ 1042917 h 1647825"/>
                  <a:gd name="connsiteX42" fmla="*/ 879056 w 885825"/>
                  <a:gd name="connsiteY42" fmla="*/ 818127 h 1647825"/>
                  <a:gd name="connsiteX43" fmla="*/ 739991 w 885825"/>
                  <a:gd name="connsiteY43" fmla="*/ 600957 h 1647825"/>
                  <a:gd name="connsiteX44" fmla="*/ 666649 w 885825"/>
                  <a:gd name="connsiteY44" fmla="*/ 618102 h 1647825"/>
                  <a:gd name="connsiteX45" fmla="*/ 583781 w 885825"/>
                  <a:gd name="connsiteY45" fmla="*/ 597147 h 1647825"/>
                  <a:gd name="connsiteX46" fmla="*/ 559969 w 885825"/>
                  <a:gd name="connsiteY46" fmla="*/ 580954 h 1647825"/>
                  <a:gd name="connsiteX47" fmla="*/ 495199 w 885825"/>
                  <a:gd name="connsiteY47" fmla="*/ 424744 h 1647825"/>
                  <a:gd name="connsiteX48" fmla="*/ 523774 w 885825"/>
                  <a:gd name="connsiteY48" fmla="*/ 415219 h 1647825"/>
                  <a:gd name="connsiteX49" fmla="*/ 533299 w 885825"/>
                  <a:gd name="connsiteY49" fmla="*/ 465702 h 1647825"/>
                  <a:gd name="connsiteX50" fmla="*/ 540919 w 885825"/>
                  <a:gd name="connsiteY50" fmla="*/ 490467 h 1647825"/>
                  <a:gd name="connsiteX51" fmla="*/ 624739 w 885825"/>
                  <a:gd name="connsiteY51" fmla="*/ 575239 h 1647825"/>
                  <a:gd name="connsiteX52" fmla="*/ 645694 w 885825"/>
                  <a:gd name="connsiteY52" fmla="*/ 580002 h 1647825"/>
                  <a:gd name="connsiteX53" fmla="*/ 667601 w 885825"/>
                  <a:gd name="connsiteY53" fmla="*/ 581907 h 1647825"/>
                  <a:gd name="connsiteX54" fmla="*/ 682841 w 885825"/>
                  <a:gd name="connsiteY54" fmla="*/ 580954 h 1647825"/>
                  <a:gd name="connsiteX55" fmla="*/ 703796 w 885825"/>
                  <a:gd name="connsiteY55" fmla="*/ 532377 h 1647825"/>
                  <a:gd name="connsiteX56" fmla="*/ 709511 w 885825"/>
                  <a:gd name="connsiteY56" fmla="*/ 505707 h 1647825"/>
                  <a:gd name="connsiteX57" fmla="*/ 704749 w 885825"/>
                  <a:gd name="connsiteY57" fmla="*/ 376167 h 1647825"/>
                  <a:gd name="connsiteX58" fmla="*/ 513296 w 885825"/>
                  <a:gd name="connsiteY58" fmla="*/ 293299 h 1647825"/>
                  <a:gd name="connsiteX59" fmla="*/ 487579 w 885825"/>
                  <a:gd name="connsiteY59" fmla="*/ 301872 h 1647825"/>
                  <a:gd name="connsiteX60" fmla="*/ 352324 w 885825"/>
                  <a:gd name="connsiteY60" fmla="*/ 368547 h 1647825"/>
                  <a:gd name="connsiteX61" fmla="*/ 333274 w 885825"/>
                  <a:gd name="connsiteY61" fmla="*/ 370452 h 1647825"/>
                  <a:gd name="connsiteX62" fmla="*/ 191351 w 885825"/>
                  <a:gd name="connsiteY62" fmla="*/ 445699 h 1647825"/>
                  <a:gd name="connsiteX63" fmla="*/ 175159 w 885825"/>
                  <a:gd name="connsiteY63" fmla="*/ 475227 h 1647825"/>
                  <a:gd name="connsiteX64" fmla="*/ 175159 w 885825"/>
                  <a:gd name="connsiteY64" fmla="*/ 608577 h 1647825"/>
                  <a:gd name="connsiteX65" fmla="*/ 191351 w 885825"/>
                  <a:gd name="connsiteY65" fmla="*/ 638104 h 1647825"/>
                  <a:gd name="connsiteX66" fmla="*/ 332321 w 885825"/>
                  <a:gd name="connsiteY66" fmla="*/ 716209 h 1647825"/>
                  <a:gd name="connsiteX67" fmla="*/ 343751 w 885825"/>
                  <a:gd name="connsiteY67" fmla="*/ 717162 h 1647825"/>
                  <a:gd name="connsiteX68" fmla="*/ 474244 w 885825"/>
                  <a:gd name="connsiteY68" fmla="*/ 639057 h 1647825"/>
                  <a:gd name="connsiteX69" fmla="*/ 500914 w 885825"/>
                  <a:gd name="connsiteY69" fmla="*/ 635247 h 1647825"/>
                  <a:gd name="connsiteX70" fmla="*/ 503771 w 885825"/>
                  <a:gd name="connsiteY70" fmla="*/ 658107 h 1647825"/>
                  <a:gd name="connsiteX71" fmla="*/ 231356 w 885825"/>
                  <a:gd name="connsiteY71" fmla="*/ 728592 h 1647825"/>
                  <a:gd name="connsiteX72" fmla="*/ 160871 w 885825"/>
                  <a:gd name="connsiteY72" fmla="*/ 820032 h 1647825"/>
                  <a:gd name="connsiteX73" fmla="*/ 132296 w 885825"/>
                  <a:gd name="connsiteY73" fmla="*/ 830509 h 1647825"/>
                  <a:gd name="connsiteX74" fmla="*/ 101816 w 885825"/>
                  <a:gd name="connsiteY74" fmla="*/ 835272 h 1647825"/>
                  <a:gd name="connsiteX75" fmla="*/ 97054 w 885825"/>
                  <a:gd name="connsiteY75" fmla="*/ 799077 h 1647825"/>
                  <a:gd name="connsiteX76" fmla="*/ 124676 w 885825"/>
                  <a:gd name="connsiteY76" fmla="*/ 796219 h 1647825"/>
                  <a:gd name="connsiteX77" fmla="*/ 147536 w 885825"/>
                  <a:gd name="connsiteY77" fmla="*/ 786694 h 1647825"/>
                  <a:gd name="connsiteX78" fmla="*/ 198019 w 885825"/>
                  <a:gd name="connsiteY78" fmla="*/ 706684 h 1647825"/>
                  <a:gd name="connsiteX79" fmla="*/ 158014 w 885825"/>
                  <a:gd name="connsiteY79" fmla="*/ 661917 h 1647825"/>
                  <a:gd name="connsiteX80" fmla="*/ 143726 w 885825"/>
                  <a:gd name="connsiteY80" fmla="*/ 637152 h 1647825"/>
                  <a:gd name="connsiteX81" fmla="*/ 134201 w 885825"/>
                  <a:gd name="connsiteY81" fmla="*/ 611434 h 1647825"/>
                  <a:gd name="connsiteX82" fmla="*/ 127534 w 885825"/>
                  <a:gd name="connsiteY82" fmla="*/ 584764 h 1647825"/>
                  <a:gd name="connsiteX83" fmla="*/ 158966 w 885825"/>
                  <a:gd name="connsiteY83" fmla="*/ 432364 h 1647825"/>
                  <a:gd name="connsiteX84" fmla="*/ 177064 w 885825"/>
                  <a:gd name="connsiteY84" fmla="*/ 407599 h 1647825"/>
                  <a:gd name="connsiteX85" fmla="*/ 249454 w 885825"/>
                  <a:gd name="connsiteY85" fmla="*/ 353307 h 1647825"/>
                  <a:gd name="connsiteX86" fmla="*/ 126581 w 885825"/>
                  <a:gd name="connsiteY86" fmla="*/ 164712 h 1647825"/>
                  <a:gd name="connsiteX87" fmla="*/ 141821 w 885825"/>
                  <a:gd name="connsiteY87" fmla="*/ 146614 h 1647825"/>
                  <a:gd name="connsiteX88" fmla="*/ 162776 w 885825"/>
                  <a:gd name="connsiteY88" fmla="*/ 163759 h 1647825"/>
                  <a:gd name="connsiteX89" fmla="*/ 166586 w 885825"/>
                  <a:gd name="connsiteY89" fmla="*/ 198049 h 1647825"/>
                  <a:gd name="connsiteX90" fmla="*/ 334226 w 885825"/>
                  <a:gd name="connsiteY90" fmla="*/ 335209 h 1647825"/>
                  <a:gd name="connsiteX91" fmla="*/ 364706 w 885825"/>
                  <a:gd name="connsiteY91" fmla="*/ 332352 h 1647825"/>
                  <a:gd name="connsiteX92" fmla="*/ 479959 w 885825"/>
                  <a:gd name="connsiteY92" fmla="*/ 253294 h 1647825"/>
                  <a:gd name="connsiteX93" fmla="*/ 493294 w 885825"/>
                  <a:gd name="connsiteY93" fmla="*/ 227577 h 1647825"/>
                  <a:gd name="connsiteX94" fmla="*/ 261836 w 885825"/>
                  <a:gd name="connsiteY94" fmla="*/ 8502 h 1647825"/>
                  <a:gd name="connsiteX95" fmla="*/ 228499 w 885825"/>
                  <a:gd name="connsiteY95" fmla="*/ 12312 h 1647825"/>
                  <a:gd name="connsiteX96" fmla="*/ 135154 w 885825"/>
                  <a:gd name="connsiteY96" fmla="*/ 50412 h 1647825"/>
                  <a:gd name="connsiteX97" fmla="*/ 108484 w 885825"/>
                  <a:gd name="connsiteY97" fmla="*/ 71367 h 1647825"/>
                  <a:gd name="connsiteX98" fmla="*/ 30379 w 885825"/>
                  <a:gd name="connsiteY98" fmla="*/ 221862 h 1647825"/>
                  <a:gd name="connsiteX99" fmla="*/ 28474 w 885825"/>
                  <a:gd name="connsiteY99" fmla="*/ 220909 h 1647825"/>
                  <a:gd name="connsiteX100" fmla="*/ 28474 w 885825"/>
                  <a:gd name="connsiteY100" fmla="*/ 280917 h 1647825"/>
                  <a:gd name="connsiteX101" fmla="*/ 28474 w 885825"/>
                  <a:gd name="connsiteY101" fmla="*/ 311397 h 1647825"/>
                  <a:gd name="connsiteX102" fmla="*/ 17044 w 885825"/>
                  <a:gd name="connsiteY102" fmla="*/ 619054 h 1647825"/>
                  <a:gd name="connsiteX103" fmla="*/ 21806 w 885825"/>
                  <a:gd name="connsiteY103" fmla="*/ 650487 h 1647825"/>
                  <a:gd name="connsiteX104" fmla="*/ 28474 w 885825"/>
                  <a:gd name="connsiteY104" fmla="*/ 681919 h 1647825"/>
                  <a:gd name="connsiteX105" fmla="*/ 29426 w 885825"/>
                  <a:gd name="connsiteY105" fmla="*/ 707637 h 1647825"/>
                  <a:gd name="connsiteX106" fmla="*/ 38951 w 885825"/>
                  <a:gd name="connsiteY106" fmla="*/ 891469 h 1647825"/>
                  <a:gd name="connsiteX107" fmla="*/ 117056 w 885825"/>
                  <a:gd name="connsiteY107" fmla="*/ 857179 h 1647825"/>
                  <a:gd name="connsiteX108" fmla="*/ 147536 w 885825"/>
                  <a:gd name="connsiteY108" fmla="*/ 854322 h 1647825"/>
                  <a:gd name="connsiteX109" fmla="*/ 174206 w 885825"/>
                  <a:gd name="connsiteY109" fmla="*/ 859084 h 1647825"/>
                  <a:gd name="connsiteX110" fmla="*/ 280886 w 885825"/>
                  <a:gd name="connsiteY110" fmla="*/ 1049584 h 1647825"/>
                  <a:gd name="connsiteX111" fmla="*/ 266599 w 885825"/>
                  <a:gd name="connsiteY111" fmla="*/ 1060062 h 1647825"/>
                  <a:gd name="connsiteX112" fmla="*/ 255169 w 885825"/>
                  <a:gd name="connsiteY112" fmla="*/ 1042917 h 1647825"/>
                  <a:gd name="connsiteX113" fmla="*/ 166586 w 885825"/>
                  <a:gd name="connsiteY113" fmla="*/ 884802 h 1647825"/>
                  <a:gd name="connsiteX114" fmla="*/ 139916 w 885825"/>
                  <a:gd name="connsiteY114" fmla="*/ 880039 h 1647825"/>
                  <a:gd name="connsiteX115" fmla="*/ 115151 w 885825"/>
                  <a:gd name="connsiteY115" fmla="*/ 880039 h 1647825"/>
                  <a:gd name="connsiteX116" fmla="*/ 94196 w 885825"/>
                  <a:gd name="connsiteY116" fmla="*/ 885754 h 1647825"/>
                  <a:gd name="connsiteX117" fmla="*/ 29426 w 885825"/>
                  <a:gd name="connsiteY117" fmla="*/ 975289 h 1647825"/>
                  <a:gd name="connsiteX118" fmla="*/ 23711 w 885825"/>
                  <a:gd name="connsiteY118" fmla="*/ 1006722 h 1647825"/>
                  <a:gd name="connsiteX119" fmla="*/ 26569 w 885825"/>
                  <a:gd name="connsiteY119" fmla="*/ 1287709 h 1647825"/>
                  <a:gd name="connsiteX120" fmla="*/ 26569 w 885825"/>
                  <a:gd name="connsiteY120" fmla="*/ 1312475 h 1647825"/>
                  <a:gd name="connsiteX121" fmla="*/ 136106 w 885825"/>
                  <a:gd name="connsiteY121" fmla="*/ 1281042 h 1647825"/>
                  <a:gd name="connsiteX122" fmla="*/ 320891 w 885825"/>
                  <a:gd name="connsiteY122" fmla="*/ 1394389 h 1647825"/>
                  <a:gd name="connsiteX123" fmla="*/ 721894 w 885825"/>
                  <a:gd name="connsiteY123" fmla="*/ 944809 h 1647825"/>
                  <a:gd name="connsiteX124" fmla="*/ 740944 w 885825"/>
                  <a:gd name="connsiteY124" fmla="*/ 702874 h 1647825"/>
                  <a:gd name="connsiteX125" fmla="*/ 733324 w 885825"/>
                  <a:gd name="connsiteY125" fmla="*/ 694302 h 1647825"/>
                  <a:gd name="connsiteX126" fmla="*/ 733324 w 885825"/>
                  <a:gd name="connsiteY126" fmla="*/ 693349 h 1647825"/>
                  <a:gd name="connsiteX127" fmla="*/ 752374 w 885825"/>
                  <a:gd name="connsiteY127" fmla="*/ 663822 h 1647825"/>
                  <a:gd name="connsiteX128" fmla="*/ 753326 w 885825"/>
                  <a:gd name="connsiteY128" fmla="*/ 663822 h 1647825"/>
                  <a:gd name="connsiteX129" fmla="*/ 768566 w 885825"/>
                  <a:gd name="connsiteY129" fmla="*/ 680014 h 1647825"/>
                  <a:gd name="connsiteX130" fmla="*/ 746659 w 885825"/>
                  <a:gd name="connsiteY130" fmla="*/ 970527 h 1647825"/>
                  <a:gd name="connsiteX131" fmla="*/ 722846 w 885825"/>
                  <a:gd name="connsiteY131" fmla="*/ 971479 h 1647825"/>
                  <a:gd name="connsiteX132" fmla="*/ 721894 w 885825"/>
                  <a:gd name="connsiteY132" fmla="*/ 944809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</a:cxnLst>
                <a:rect l="l" t="t" r="r" b="b"/>
                <a:pathLst>
                  <a:path w="885825" h="1647825">
                    <a:moveTo>
                      <a:pt x="320891" y="1394389"/>
                    </a:moveTo>
                    <a:cubicBezTo>
                      <a:pt x="325654" y="1403914"/>
                      <a:pt x="330416" y="1413439"/>
                      <a:pt x="333274" y="1423917"/>
                    </a:cubicBezTo>
                    <a:cubicBezTo>
                      <a:pt x="336131" y="1431537"/>
                      <a:pt x="338036" y="1440109"/>
                      <a:pt x="339941" y="1448682"/>
                    </a:cubicBezTo>
                    <a:cubicBezTo>
                      <a:pt x="342799" y="1463922"/>
                      <a:pt x="342799" y="1482972"/>
                      <a:pt x="333274" y="1502022"/>
                    </a:cubicBezTo>
                    <a:cubicBezTo>
                      <a:pt x="320891" y="1503927"/>
                      <a:pt x="314224" y="1502022"/>
                      <a:pt x="309461" y="1498212"/>
                    </a:cubicBezTo>
                    <a:cubicBezTo>
                      <a:pt x="296126" y="1484877"/>
                      <a:pt x="308509" y="1446777"/>
                      <a:pt x="294221" y="1422964"/>
                    </a:cubicBezTo>
                    <a:cubicBezTo>
                      <a:pt x="289459" y="1412487"/>
                      <a:pt x="284696" y="1402962"/>
                      <a:pt x="278029" y="1393437"/>
                    </a:cubicBezTo>
                    <a:cubicBezTo>
                      <a:pt x="247549" y="1347717"/>
                      <a:pt x="195161" y="1318189"/>
                      <a:pt x="136106" y="1318189"/>
                    </a:cubicBezTo>
                    <a:cubicBezTo>
                      <a:pt x="129439" y="1318189"/>
                      <a:pt x="121819" y="1318189"/>
                      <a:pt x="115151" y="1319142"/>
                    </a:cubicBezTo>
                    <a:cubicBezTo>
                      <a:pt x="108484" y="1320095"/>
                      <a:pt x="101816" y="1321047"/>
                      <a:pt x="95149" y="1322952"/>
                    </a:cubicBezTo>
                    <a:cubicBezTo>
                      <a:pt x="8471" y="1340097"/>
                      <a:pt x="-1054" y="1425822"/>
                      <a:pt x="27521" y="1492497"/>
                    </a:cubicBezTo>
                    <a:cubicBezTo>
                      <a:pt x="45619" y="1534407"/>
                      <a:pt x="74194" y="1564887"/>
                      <a:pt x="108484" y="1585842"/>
                    </a:cubicBezTo>
                    <a:cubicBezTo>
                      <a:pt x="115151" y="1589652"/>
                      <a:pt x="122771" y="1593462"/>
                      <a:pt x="129439" y="1597272"/>
                    </a:cubicBezTo>
                    <a:cubicBezTo>
                      <a:pt x="187541" y="1637277"/>
                      <a:pt x="262789" y="1653470"/>
                      <a:pt x="327559" y="1637277"/>
                    </a:cubicBezTo>
                    <a:cubicBezTo>
                      <a:pt x="338036" y="1634420"/>
                      <a:pt x="348514" y="1631562"/>
                      <a:pt x="358991" y="1626800"/>
                    </a:cubicBezTo>
                    <a:cubicBezTo>
                      <a:pt x="464719" y="1596320"/>
                      <a:pt x="512344" y="1501070"/>
                      <a:pt x="503771" y="1392484"/>
                    </a:cubicBezTo>
                    <a:cubicBezTo>
                      <a:pt x="503771" y="1384864"/>
                      <a:pt x="503771" y="1378197"/>
                      <a:pt x="502819" y="1370577"/>
                    </a:cubicBezTo>
                    <a:cubicBezTo>
                      <a:pt x="501866" y="1362957"/>
                      <a:pt x="500914" y="1356289"/>
                      <a:pt x="499961" y="1349622"/>
                    </a:cubicBezTo>
                    <a:cubicBezTo>
                      <a:pt x="503771" y="1349622"/>
                      <a:pt x="507581" y="1349622"/>
                      <a:pt x="512344" y="1349622"/>
                    </a:cubicBezTo>
                    <a:cubicBezTo>
                      <a:pt x="522821" y="1349622"/>
                      <a:pt x="534251" y="1348670"/>
                      <a:pt x="544729" y="1346764"/>
                    </a:cubicBezTo>
                    <a:cubicBezTo>
                      <a:pt x="627596" y="1339145"/>
                      <a:pt x="694271" y="1272470"/>
                      <a:pt x="713321" y="1186744"/>
                    </a:cubicBezTo>
                    <a:cubicBezTo>
                      <a:pt x="732371" y="1072444"/>
                      <a:pt x="637121" y="1072444"/>
                      <a:pt x="570446" y="1024819"/>
                    </a:cubicBezTo>
                    <a:cubicBezTo>
                      <a:pt x="551396" y="1101019"/>
                      <a:pt x="503771" y="1167694"/>
                      <a:pt x="426619" y="1182934"/>
                    </a:cubicBezTo>
                    <a:cubicBezTo>
                      <a:pt x="417094" y="1185792"/>
                      <a:pt x="407569" y="1187697"/>
                      <a:pt x="398044" y="1188650"/>
                    </a:cubicBezTo>
                    <a:cubicBezTo>
                      <a:pt x="388519" y="1189602"/>
                      <a:pt x="378994" y="1190554"/>
                      <a:pt x="368516" y="1190554"/>
                    </a:cubicBezTo>
                    <a:cubicBezTo>
                      <a:pt x="311366" y="1190554"/>
                      <a:pt x="259931" y="1167694"/>
                      <a:pt x="222784" y="1130547"/>
                    </a:cubicBezTo>
                    <a:cubicBezTo>
                      <a:pt x="215164" y="1122927"/>
                      <a:pt x="208496" y="1115307"/>
                      <a:pt x="201829" y="1106734"/>
                    </a:cubicBezTo>
                    <a:cubicBezTo>
                      <a:pt x="189446" y="1072444"/>
                      <a:pt x="160871" y="1053394"/>
                      <a:pt x="164681" y="1018152"/>
                    </a:cubicBezTo>
                    <a:cubicBezTo>
                      <a:pt x="162776" y="1007674"/>
                      <a:pt x="161824" y="996244"/>
                      <a:pt x="161824" y="984814"/>
                    </a:cubicBezTo>
                    <a:cubicBezTo>
                      <a:pt x="161824" y="976242"/>
                      <a:pt x="168491" y="967669"/>
                      <a:pt x="177064" y="966717"/>
                    </a:cubicBezTo>
                    <a:cubicBezTo>
                      <a:pt x="188494" y="964812"/>
                      <a:pt x="198019" y="973384"/>
                      <a:pt x="198019" y="983862"/>
                    </a:cubicBezTo>
                    <a:cubicBezTo>
                      <a:pt x="198019" y="1078159"/>
                      <a:pt x="275171" y="1155312"/>
                      <a:pt x="369469" y="1155312"/>
                    </a:cubicBezTo>
                    <a:cubicBezTo>
                      <a:pt x="380899" y="1155312"/>
                      <a:pt x="392329" y="1154359"/>
                      <a:pt x="403759" y="1151502"/>
                    </a:cubicBezTo>
                    <a:cubicBezTo>
                      <a:pt x="415189" y="1149597"/>
                      <a:pt x="425666" y="1145787"/>
                      <a:pt x="435191" y="1141977"/>
                    </a:cubicBezTo>
                    <a:cubicBezTo>
                      <a:pt x="485674" y="1129594"/>
                      <a:pt x="514249" y="1101019"/>
                      <a:pt x="525679" y="1053394"/>
                    </a:cubicBezTo>
                    <a:cubicBezTo>
                      <a:pt x="530441" y="1042917"/>
                      <a:pt x="533299" y="1032439"/>
                      <a:pt x="536156" y="1021962"/>
                    </a:cubicBezTo>
                    <a:cubicBezTo>
                      <a:pt x="539014" y="1011484"/>
                      <a:pt x="539966" y="1000054"/>
                      <a:pt x="539966" y="988624"/>
                    </a:cubicBezTo>
                    <a:cubicBezTo>
                      <a:pt x="517106" y="955287"/>
                      <a:pt x="503771" y="915282"/>
                      <a:pt x="503771" y="872419"/>
                    </a:cubicBezTo>
                    <a:cubicBezTo>
                      <a:pt x="503771" y="863847"/>
                      <a:pt x="510439" y="855274"/>
                      <a:pt x="519011" y="854322"/>
                    </a:cubicBezTo>
                    <a:cubicBezTo>
                      <a:pt x="530441" y="852417"/>
                      <a:pt x="539966" y="860989"/>
                      <a:pt x="539966" y="871467"/>
                    </a:cubicBezTo>
                    <a:cubicBezTo>
                      <a:pt x="539966" y="965764"/>
                      <a:pt x="617119" y="1042917"/>
                      <a:pt x="711416" y="1042917"/>
                    </a:cubicBezTo>
                    <a:cubicBezTo>
                      <a:pt x="715226" y="1042917"/>
                      <a:pt x="718084" y="1042917"/>
                      <a:pt x="721894" y="1042917"/>
                    </a:cubicBezTo>
                    <a:cubicBezTo>
                      <a:pt x="813334" y="1009579"/>
                      <a:pt x="879056" y="921949"/>
                      <a:pt x="879056" y="818127"/>
                    </a:cubicBezTo>
                    <a:cubicBezTo>
                      <a:pt x="879056" y="721924"/>
                      <a:pt x="821906" y="639057"/>
                      <a:pt x="739991" y="600957"/>
                    </a:cubicBezTo>
                    <a:cubicBezTo>
                      <a:pt x="718084" y="612387"/>
                      <a:pt x="693319" y="618102"/>
                      <a:pt x="666649" y="618102"/>
                    </a:cubicBezTo>
                    <a:cubicBezTo>
                      <a:pt x="637121" y="618102"/>
                      <a:pt x="608546" y="610482"/>
                      <a:pt x="583781" y="597147"/>
                    </a:cubicBezTo>
                    <a:cubicBezTo>
                      <a:pt x="575209" y="592384"/>
                      <a:pt x="567589" y="587622"/>
                      <a:pt x="559969" y="580954"/>
                    </a:cubicBezTo>
                    <a:cubicBezTo>
                      <a:pt x="523774" y="539044"/>
                      <a:pt x="485674" y="481894"/>
                      <a:pt x="495199" y="424744"/>
                    </a:cubicBezTo>
                    <a:cubicBezTo>
                      <a:pt x="495199" y="415219"/>
                      <a:pt x="514249" y="415219"/>
                      <a:pt x="523774" y="415219"/>
                    </a:cubicBezTo>
                    <a:cubicBezTo>
                      <a:pt x="523774" y="434269"/>
                      <a:pt x="523774" y="443794"/>
                      <a:pt x="533299" y="465702"/>
                    </a:cubicBezTo>
                    <a:cubicBezTo>
                      <a:pt x="535204" y="474274"/>
                      <a:pt x="538061" y="482847"/>
                      <a:pt x="540919" y="490467"/>
                    </a:cubicBezTo>
                    <a:cubicBezTo>
                      <a:pt x="555206" y="530472"/>
                      <a:pt x="579019" y="564762"/>
                      <a:pt x="624739" y="575239"/>
                    </a:cubicBezTo>
                    <a:cubicBezTo>
                      <a:pt x="631406" y="577144"/>
                      <a:pt x="639026" y="579049"/>
                      <a:pt x="645694" y="580002"/>
                    </a:cubicBezTo>
                    <a:cubicBezTo>
                      <a:pt x="653314" y="580954"/>
                      <a:pt x="659981" y="581907"/>
                      <a:pt x="667601" y="581907"/>
                    </a:cubicBezTo>
                    <a:cubicBezTo>
                      <a:pt x="672364" y="581907"/>
                      <a:pt x="677126" y="581907"/>
                      <a:pt x="682841" y="580954"/>
                    </a:cubicBezTo>
                    <a:cubicBezTo>
                      <a:pt x="692366" y="565714"/>
                      <a:pt x="699034" y="549522"/>
                      <a:pt x="703796" y="532377"/>
                    </a:cubicBezTo>
                    <a:cubicBezTo>
                      <a:pt x="706654" y="523804"/>
                      <a:pt x="708559" y="515232"/>
                      <a:pt x="709511" y="505707"/>
                    </a:cubicBezTo>
                    <a:cubicBezTo>
                      <a:pt x="723799" y="461892"/>
                      <a:pt x="714274" y="423792"/>
                      <a:pt x="704749" y="376167"/>
                    </a:cubicBezTo>
                    <a:cubicBezTo>
                      <a:pt x="676174" y="299967"/>
                      <a:pt x="590449" y="280917"/>
                      <a:pt x="513296" y="293299"/>
                    </a:cubicBezTo>
                    <a:cubicBezTo>
                      <a:pt x="504724" y="295204"/>
                      <a:pt x="496151" y="299014"/>
                      <a:pt x="487579" y="301872"/>
                    </a:cubicBezTo>
                    <a:cubicBezTo>
                      <a:pt x="444716" y="319017"/>
                      <a:pt x="399949" y="347592"/>
                      <a:pt x="352324" y="368547"/>
                    </a:cubicBezTo>
                    <a:cubicBezTo>
                      <a:pt x="345656" y="369499"/>
                      <a:pt x="338989" y="370452"/>
                      <a:pt x="333274" y="370452"/>
                    </a:cubicBezTo>
                    <a:cubicBezTo>
                      <a:pt x="274219" y="370452"/>
                      <a:pt x="221831" y="400932"/>
                      <a:pt x="191351" y="445699"/>
                    </a:cubicBezTo>
                    <a:cubicBezTo>
                      <a:pt x="185636" y="455224"/>
                      <a:pt x="179921" y="464749"/>
                      <a:pt x="175159" y="475227"/>
                    </a:cubicBezTo>
                    <a:cubicBezTo>
                      <a:pt x="161824" y="519042"/>
                      <a:pt x="152299" y="557142"/>
                      <a:pt x="175159" y="608577"/>
                    </a:cubicBezTo>
                    <a:cubicBezTo>
                      <a:pt x="179921" y="619054"/>
                      <a:pt x="184684" y="628579"/>
                      <a:pt x="191351" y="638104"/>
                    </a:cubicBezTo>
                    <a:cubicBezTo>
                      <a:pt x="221831" y="684777"/>
                      <a:pt x="274219" y="715257"/>
                      <a:pt x="332321" y="716209"/>
                    </a:cubicBezTo>
                    <a:cubicBezTo>
                      <a:pt x="336131" y="716209"/>
                      <a:pt x="339941" y="714304"/>
                      <a:pt x="343751" y="717162"/>
                    </a:cubicBezTo>
                    <a:cubicBezTo>
                      <a:pt x="395186" y="712399"/>
                      <a:pt x="444716" y="685729"/>
                      <a:pt x="474244" y="639057"/>
                    </a:cubicBezTo>
                    <a:cubicBezTo>
                      <a:pt x="479959" y="630484"/>
                      <a:pt x="492341" y="627627"/>
                      <a:pt x="500914" y="635247"/>
                    </a:cubicBezTo>
                    <a:cubicBezTo>
                      <a:pt x="507581" y="640962"/>
                      <a:pt x="508534" y="651439"/>
                      <a:pt x="503771" y="658107"/>
                    </a:cubicBezTo>
                    <a:cubicBezTo>
                      <a:pt x="444716" y="749547"/>
                      <a:pt x="325654" y="779074"/>
                      <a:pt x="231356" y="728592"/>
                    </a:cubicBezTo>
                    <a:cubicBezTo>
                      <a:pt x="222784" y="768597"/>
                      <a:pt x="196114" y="801934"/>
                      <a:pt x="160871" y="820032"/>
                    </a:cubicBezTo>
                    <a:cubicBezTo>
                      <a:pt x="152299" y="824794"/>
                      <a:pt x="142774" y="828604"/>
                      <a:pt x="132296" y="830509"/>
                    </a:cubicBezTo>
                    <a:cubicBezTo>
                      <a:pt x="123724" y="837177"/>
                      <a:pt x="111341" y="838129"/>
                      <a:pt x="101816" y="835272"/>
                    </a:cubicBezTo>
                    <a:cubicBezTo>
                      <a:pt x="85624" y="824794"/>
                      <a:pt x="76099" y="815269"/>
                      <a:pt x="97054" y="799077"/>
                    </a:cubicBezTo>
                    <a:cubicBezTo>
                      <a:pt x="104674" y="794314"/>
                      <a:pt x="114199" y="791457"/>
                      <a:pt x="124676" y="796219"/>
                    </a:cubicBezTo>
                    <a:cubicBezTo>
                      <a:pt x="132296" y="794314"/>
                      <a:pt x="140869" y="790504"/>
                      <a:pt x="147536" y="786694"/>
                    </a:cubicBezTo>
                    <a:cubicBezTo>
                      <a:pt x="176111" y="770502"/>
                      <a:pt x="196114" y="740974"/>
                      <a:pt x="198019" y="706684"/>
                    </a:cubicBezTo>
                    <a:cubicBezTo>
                      <a:pt x="181826" y="693349"/>
                      <a:pt x="168491" y="678109"/>
                      <a:pt x="158014" y="661917"/>
                    </a:cubicBezTo>
                    <a:cubicBezTo>
                      <a:pt x="152299" y="653344"/>
                      <a:pt x="147536" y="645724"/>
                      <a:pt x="143726" y="637152"/>
                    </a:cubicBezTo>
                    <a:cubicBezTo>
                      <a:pt x="139916" y="628579"/>
                      <a:pt x="137059" y="620007"/>
                      <a:pt x="134201" y="611434"/>
                    </a:cubicBezTo>
                    <a:cubicBezTo>
                      <a:pt x="131344" y="602862"/>
                      <a:pt x="129439" y="593337"/>
                      <a:pt x="127534" y="584764"/>
                    </a:cubicBezTo>
                    <a:cubicBezTo>
                      <a:pt x="123724" y="530472"/>
                      <a:pt x="114199" y="473322"/>
                      <a:pt x="158966" y="432364"/>
                    </a:cubicBezTo>
                    <a:cubicBezTo>
                      <a:pt x="164681" y="423792"/>
                      <a:pt x="170396" y="415219"/>
                      <a:pt x="177064" y="407599"/>
                    </a:cubicBezTo>
                    <a:cubicBezTo>
                      <a:pt x="197066" y="384739"/>
                      <a:pt x="221831" y="365689"/>
                      <a:pt x="249454" y="353307"/>
                    </a:cubicBezTo>
                    <a:cubicBezTo>
                      <a:pt x="177064" y="320922"/>
                      <a:pt x="126581" y="248532"/>
                      <a:pt x="126581" y="164712"/>
                    </a:cubicBezTo>
                    <a:cubicBezTo>
                      <a:pt x="126581" y="156139"/>
                      <a:pt x="133249" y="147567"/>
                      <a:pt x="141821" y="146614"/>
                    </a:cubicBezTo>
                    <a:cubicBezTo>
                      <a:pt x="153251" y="144709"/>
                      <a:pt x="162776" y="153282"/>
                      <a:pt x="162776" y="163759"/>
                    </a:cubicBezTo>
                    <a:cubicBezTo>
                      <a:pt x="162776" y="175189"/>
                      <a:pt x="163729" y="187572"/>
                      <a:pt x="166586" y="198049"/>
                    </a:cubicBezTo>
                    <a:cubicBezTo>
                      <a:pt x="182779" y="276154"/>
                      <a:pt x="251359" y="335209"/>
                      <a:pt x="334226" y="335209"/>
                    </a:cubicBezTo>
                    <a:cubicBezTo>
                      <a:pt x="344704" y="335209"/>
                      <a:pt x="354229" y="334257"/>
                      <a:pt x="364706" y="332352"/>
                    </a:cubicBezTo>
                    <a:cubicBezTo>
                      <a:pt x="410426" y="328542"/>
                      <a:pt x="458051" y="290442"/>
                      <a:pt x="479959" y="253294"/>
                    </a:cubicBezTo>
                    <a:cubicBezTo>
                      <a:pt x="484721" y="244722"/>
                      <a:pt x="489484" y="236149"/>
                      <a:pt x="493294" y="227577"/>
                    </a:cubicBezTo>
                    <a:cubicBezTo>
                      <a:pt x="524726" y="80892"/>
                      <a:pt x="381851" y="-4833"/>
                      <a:pt x="261836" y="8502"/>
                    </a:cubicBezTo>
                    <a:cubicBezTo>
                      <a:pt x="250406" y="8502"/>
                      <a:pt x="239929" y="10407"/>
                      <a:pt x="228499" y="12312"/>
                    </a:cubicBezTo>
                    <a:cubicBezTo>
                      <a:pt x="195161" y="18027"/>
                      <a:pt x="163729" y="30409"/>
                      <a:pt x="135154" y="50412"/>
                    </a:cubicBezTo>
                    <a:cubicBezTo>
                      <a:pt x="125629" y="57079"/>
                      <a:pt x="117056" y="63747"/>
                      <a:pt x="108484" y="71367"/>
                    </a:cubicBezTo>
                    <a:cubicBezTo>
                      <a:pt x="66574" y="109467"/>
                      <a:pt x="37046" y="161854"/>
                      <a:pt x="30379" y="221862"/>
                    </a:cubicBezTo>
                    <a:lnTo>
                      <a:pt x="28474" y="220909"/>
                    </a:lnTo>
                    <a:cubicBezTo>
                      <a:pt x="28474" y="220909"/>
                      <a:pt x="28474" y="243769"/>
                      <a:pt x="28474" y="280917"/>
                    </a:cubicBezTo>
                    <a:cubicBezTo>
                      <a:pt x="28474" y="290442"/>
                      <a:pt x="28474" y="299967"/>
                      <a:pt x="28474" y="311397"/>
                    </a:cubicBezTo>
                    <a:cubicBezTo>
                      <a:pt x="20854" y="415219"/>
                      <a:pt x="-7721" y="510469"/>
                      <a:pt x="17044" y="619054"/>
                    </a:cubicBezTo>
                    <a:cubicBezTo>
                      <a:pt x="17996" y="629532"/>
                      <a:pt x="19901" y="640009"/>
                      <a:pt x="21806" y="650487"/>
                    </a:cubicBezTo>
                    <a:cubicBezTo>
                      <a:pt x="23711" y="660964"/>
                      <a:pt x="25616" y="671442"/>
                      <a:pt x="28474" y="681919"/>
                    </a:cubicBezTo>
                    <a:cubicBezTo>
                      <a:pt x="28474" y="690492"/>
                      <a:pt x="29426" y="699064"/>
                      <a:pt x="29426" y="707637"/>
                    </a:cubicBezTo>
                    <a:cubicBezTo>
                      <a:pt x="29426" y="767644"/>
                      <a:pt x="58001" y="834319"/>
                      <a:pt x="38951" y="891469"/>
                    </a:cubicBezTo>
                    <a:cubicBezTo>
                      <a:pt x="67526" y="891469"/>
                      <a:pt x="86576" y="853369"/>
                      <a:pt x="117056" y="857179"/>
                    </a:cubicBezTo>
                    <a:cubicBezTo>
                      <a:pt x="126581" y="855274"/>
                      <a:pt x="137059" y="854322"/>
                      <a:pt x="147536" y="854322"/>
                    </a:cubicBezTo>
                    <a:cubicBezTo>
                      <a:pt x="156109" y="855274"/>
                      <a:pt x="165634" y="857179"/>
                      <a:pt x="174206" y="859084"/>
                    </a:cubicBezTo>
                    <a:cubicBezTo>
                      <a:pt x="256121" y="881944"/>
                      <a:pt x="303746" y="967669"/>
                      <a:pt x="280886" y="1049584"/>
                    </a:cubicBezTo>
                    <a:cubicBezTo>
                      <a:pt x="278981" y="1056252"/>
                      <a:pt x="273266" y="1060062"/>
                      <a:pt x="266599" y="1060062"/>
                    </a:cubicBezTo>
                    <a:cubicBezTo>
                      <a:pt x="258026" y="1059109"/>
                      <a:pt x="253264" y="1050537"/>
                      <a:pt x="255169" y="1042917"/>
                    </a:cubicBezTo>
                    <a:cubicBezTo>
                      <a:pt x="274219" y="974337"/>
                      <a:pt x="235166" y="903852"/>
                      <a:pt x="166586" y="884802"/>
                    </a:cubicBezTo>
                    <a:cubicBezTo>
                      <a:pt x="158014" y="881944"/>
                      <a:pt x="148489" y="880992"/>
                      <a:pt x="139916" y="880039"/>
                    </a:cubicBezTo>
                    <a:cubicBezTo>
                      <a:pt x="131344" y="879087"/>
                      <a:pt x="122771" y="879087"/>
                      <a:pt x="115151" y="880039"/>
                    </a:cubicBezTo>
                    <a:cubicBezTo>
                      <a:pt x="107531" y="880992"/>
                      <a:pt x="99911" y="882897"/>
                      <a:pt x="94196" y="885754"/>
                    </a:cubicBezTo>
                    <a:cubicBezTo>
                      <a:pt x="57049" y="900042"/>
                      <a:pt x="37999" y="938142"/>
                      <a:pt x="29426" y="975289"/>
                    </a:cubicBezTo>
                    <a:cubicBezTo>
                      <a:pt x="27521" y="985767"/>
                      <a:pt x="25616" y="996244"/>
                      <a:pt x="23711" y="1006722"/>
                    </a:cubicBezTo>
                    <a:cubicBezTo>
                      <a:pt x="9424" y="1101019"/>
                      <a:pt x="11329" y="1195317"/>
                      <a:pt x="26569" y="1287709"/>
                    </a:cubicBezTo>
                    <a:cubicBezTo>
                      <a:pt x="26569" y="1302950"/>
                      <a:pt x="26569" y="1312475"/>
                      <a:pt x="26569" y="1312475"/>
                    </a:cubicBezTo>
                    <a:cubicBezTo>
                      <a:pt x="58001" y="1292472"/>
                      <a:pt x="96101" y="1281042"/>
                      <a:pt x="136106" y="1281042"/>
                    </a:cubicBezTo>
                    <a:cubicBezTo>
                      <a:pt x="217069" y="1282947"/>
                      <a:pt x="285649" y="1328667"/>
                      <a:pt x="320891" y="1394389"/>
                    </a:cubicBezTo>
                    <a:close/>
                    <a:moveTo>
                      <a:pt x="721894" y="944809"/>
                    </a:moveTo>
                    <a:cubicBezTo>
                      <a:pt x="793331" y="882897"/>
                      <a:pt x="801904" y="775264"/>
                      <a:pt x="740944" y="702874"/>
                    </a:cubicBezTo>
                    <a:cubicBezTo>
                      <a:pt x="738086" y="700017"/>
                      <a:pt x="736181" y="697159"/>
                      <a:pt x="733324" y="694302"/>
                    </a:cubicBezTo>
                    <a:cubicBezTo>
                      <a:pt x="733324" y="694302"/>
                      <a:pt x="733324" y="694302"/>
                      <a:pt x="733324" y="693349"/>
                    </a:cubicBezTo>
                    <a:lnTo>
                      <a:pt x="752374" y="663822"/>
                    </a:lnTo>
                    <a:cubicBezTo>
                      <a:pt x="752374" y="663822"/>
                      <a:pt x="753326" y="663822"/>
                      <a:pt x="753326" y="663822"/>
                    </a:cubicBezTo>
                    <a:cubicBezTo>
                      <a:pt x="759041" y="668584"/>
                      <a:pt x="763804" y="674299"/>
                      <a:pt x="768566" y="680014"/>
                    </a:cubicBezTo>
                    <a:cubicBezTo>
                      <a:pt x="842861" y="766692"/>
                      <a:pt x="832384" y="896232"/>
                      <a:pt x="746659" y="970527"/>
                    </a:cubicBezTo>
                    <a:cubicBezTo>
                      <a:pt x="739991" y="976242"/>
                      <a:pt x="729514" y="977194"/>
                      <a:pt x="722846" y="971479"/>
                    </a:cubicBezTo>
                    <a:cubicBezTo>
                      <a:pt x="713321" y="963859"/>
                      <a:pt x="714274" y="951477"/>
                      <a:pt x="721894" y="9448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A70BB805-AF00-05D4-F5CF-EF0757DF7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044" y="780565"/>
            <a:ext cx="5619658" cy="359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Am Mal</cp:lastModifiedBy>
  <cp:revision>81</cp:revision>
  <dcterms:created xsi:type="dcterms:W3CDTF">2020-01-20T05:08:25Z</dcterms:created>
  <dcterms:modified xsi:type="dcterms:W3CDTF">2022-06-12T16:22:41Z</dcterms:modified>
</cp:coreProperties>
</file>