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646541-6FFD-43FA-976F-15938CC514AB}"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171DA1F7-210F-4E96-B169-E1C98A84E61B}">
      <dgm:prSet/>
      <dgm:spPr/>
      <dgm:t>
        <a:bodyPr/>
        <a:lstStyle/>
        <a:p>
          <a:r>
            <a:rPr lang="en-US" b="1" i="0"/>
            <a:t>6.Validation and debugging</a:t>
          </a:r>
          <a:r>
            <a:rPr lang="en-US" b="0" i="0"/>
            <a:t>: Selenium IDE provides features to validate and debug test cases. You can set breakpoints, step through the commands, inspect variables, and examine the state of the application during the test execution. This helps identify issues and troubleshoot problems in the test cases.</a:t>
          </a:r>
          <a:endParaRPr lang="en-US"/>
        </a:p>
      </dgm:t>
    </dgm:pt>
    <dgm:pt modelId="{F36E8115-6EF3-49D9-994F-BCF64F99C189}" type="parTrans" cxnId="{DFA875D7-5585-4EB4-97E7-C4753DE6C99F}">
      <dgm:prSet/>
      <dgm:spPr/>
      <dgm:t>
        <a:bodyPr/>
        <a:lstStyle/>
        <a:p>
          <a:endParaRPr lang="en-US"/>
        </a:p>
      </dgm:t>
    </dgm:pt>
    <dgm:pt modelId="{54F7690E-ABFA-4DCD-B29A-DC7A76B46781}" type="sibTrans" cxnId="{DFA875D7-5585-4EB4-97E7-C4753DE6C99F}">
      <dgm:prSet/>
      <dgm:spPr/>
      <dgm:t>
        <a:bodyPr/>
        <a:lstStyle/>
        <a:p>
          <a:endParaRPr lang="en-US"/>
        </a:p>
      </dgm:t>
    </dgm:pt>
    <dgm:pt modelId="{4E710A08-3F43-4959-A69B-7CDFCE4FF2E2}">
      <dgm:prSet/>
      <dgm:spPr/>
      <dgm:t>
        <a:bodyPr/>
        <a:lstStyle/>
        <a:p>
          <a:r>
            <a:rPr lang="en-US" b="1" i="0"/>
            <a:t>7.Exporting</a:t>
          </a:r>
          <a:r>
            <a:rPr lang="en-US" b="0" i="0"/>
            <a:t>: Selenium IDE allows you to export the recorded test cases to different programming languages, such as Java, C#, Python, Ruby, etc. This enables you to integrate the recorded test cases with other testing frameworks or customize them further according to your needs.</a:t>
          </a:r>
          <a:endParaRPr lang="en-US"/>
        </a:p>
      </dgm:t>
    </dgm:pt>
    <dgm:pt modelId="{D8B492FD-6376-4C3E-946F-CAADE78913D1}" type="parTrans" cxnId="{7015F166-EA7F-427D-8FE0-0BAC115D8AF1}">
      <dgm:prSet/>
      <dgm:spPr/>
      <dgm:t>
        <a:bodyPr/>
        <a:lstStyle/>
        <a:p>
          <a:endParaRPr lang="en-US"/>
        </a:p>
      </dgm:t>
    </dgm:pt>
    <dgm:pt modelId="{595C7D45-4EEC-40E8-BF1D-0427223A27D9}" type="sibTrans" cxnId="{7015F166-EA7F-427D-8FE0-0BAC115D8AF1}">
      <dgm:prSet/>
      <dgm:spPr/>
      <dgm:t>
        <a:bodyPr/>
        <a:lstStyle/>
        <a:p>
          <a:endParaRPr lang="en-US"/>
        </a:p>
      </dgm:t>
    </dgm:pt>
    <dgm:pt modelId="{005FAE15-D897-4B80-B10E-CD784E963901}" type="pres">
      <dgm:prSet presAssocID="{5D646541-6FFD-43FA-976F-15938CC514AB}" presName="vert0" presStyleCnt="0">
        <dgm:presLayoutVars>
          <dgm:dir/>
          <dgm:animOne val="branch"/>
          <dgm:animLvl val="lvl"/>
        </dgm:presLayoutVars>
      </dgm:prSet>
      <dgm:spPr/>
    </dgm:pt>
    <dgm:pt modelId="{1C247AF9-6F40-4BC9-B128-8B9896895572}" type="pres">
      <dgm:prSet presAssocID="{171DA1F7-210F-4E96-B169-E1C98A84E61B}" presName="thickLine" presStyleLbl="alignNode1" presStyleIdx="0" presStyleCnt="2"/>
      <dgm:spPr/>
    </dgm:pt>
    <dgm:pt modelId="{DCB1604E-F2EC-4080-9482-78FE851432D5}" type="pres">
      <dgm:prSet presAssocID="{171DA1F7-210F-4E96-B169-E1C98A84E61B}" presName="horz1" presStyleCnt="0"/>
      <dgm:spPr/>
    </dgm:pt>
    <dgm:pt modelId="{987ECFDB-F53C-4BB6-9D9E-F5C72BCAD773}" type="pres">
      <dgm:prSet presAssocID="{171DA1F7-210F-4E96-B169-E1C98A84E61B}" presName="tx1" presStyleLbl="revTx" presStyleIdx="0" presStyleCnt="2"/>
      <dgm:spPr/>
    </dgm:pt>
    <dgm:pt modelId="{1D1D60D0-07D0-4B83-B45C-E5D53039059A}" type="pres">
      <dgm:prSet presAssocID="{171DA1F7-210F-4E96-B169-E1C98A84E61B}" presName="vert1" presStyleCnt="0"/>
      <dgm:spPr/>
    </dgm:pt>
    <dgm:pt modelId="{49220E88-B0E7-4AE8-865D-2FC600D898DA}" type="pres">
      <dgm:prSet presAssocID="{4E710A08-3F43-4959-A69B-7CDFCE4FF2E2}" presName="thickLine" presStyleLbl="alignNode1" presStyleIdx="1" presStyleCnt="2"/>
      <dgm:spPr/>
    </dgm:pt>
    <dgm:pt modelId="{608DC9FA-D2BD-45E5-AB33-C322F610E966}" type="pres">
      <dgm:prSet presAssocID="{4E710A08-3F43-4959-A69B-7CDFCE4FF2E2}" presName="horz1" presStyleCnt="0"/>
      <dgm:spPr/>
    </dgm:pt>
    <dgm:pt modelId="{AA100585-FAAB-44E0-8405-64CB3FB1B454}" type="pres">
      <dgm:prSet presAssocID="{4E710A08-3F43-4959-A69B-7CDFCE4FF2E2}" presName="tx1" presStyleLbl="revTx" presStyleIdx="1" presStyleCnt="2"/>
      <dgm:spPr/>
    </dgm:pt>
    <dgm:pt modelId="{9DE8BCA6-DD7D-4EAE-828A-9849E84CB2CD}" type="pres">
      <dgm:prSet presAssocID="{4E710A08-3F43-4959-A69B-7CDFCE4FF2E2}" presName="vert1" presStyleCnt="0"/>
      <dgm:spPr/>
    </dgm:pt>
  </dgm:ptLst>
  <dgm:cxnLst>
    <dgm:cxn modelId="{0280B101-6496-414A-94CC-6D32A4144586}" type="presOf" srcId="{171DA1F7-210F-4E96-B169-E1C98A84E61B}" destId="{987ECFDB-F53C-4BB6-9D9E-F5C72BCAD773}" srcOrd="0" destOrd="0" presId="urn:microsoft.com/office/officeart/2008/layout/LinedList"/>
    <dgm:cxn modelId="{C620DA36-3757-4BF9-B0A9-C3E180828B1B}" type="presOf" srcId="{5D646541-6FFD-43FA-976F-15938CC514AB}" destId="{005FAE15-D897-4B80-B10E-CD784E963901}" srcOrd="0" destOrd="0" presId="urn:microsoft.com/office/officeart/2008/layout/LinedList"/>
    <dgm:cxn modelId="{71A0AA3D-F586-411C-AEEB-60AD95481B89}" type="presOf" srcId="{4E710A08-3F43-4959-A69B-7CDFCE4FF2E2}" destId="{AA100585-FAAB-44E0-8405-64CB3FB1B454}" srcOrd="0" destOrd="0" presId="urn:microsoft.com/office/officeart/2008/layout/LinedList"/>
    <dgm:cxn modelId="{7015F166-EA7F-427D-8FE0-0BAC115D8AF1}" srcId="{5D646541-6FFD-43FA-976F-15938CC514AB}" destId="{4E710A08-3F43-4959-A69B-7CDFCE4FF2E2}" srcOrd="1" destOrd="0" parTransId="{D8B492FD-6376-4C3E-946F-CAADE78913D1}" sibTransId="{595C7D45-4EEC-40E8-BF1D-0427223A27D9}"/>
    <dgm:cxn modelId="{DFA875D7-5585-4EB4-97E7-C4753DE6C99F}" srcId="{5D646541-6FFD-43FA-976F-15938CC514AB}" destId="{171DA1F7-210F-4E96-B169-E1C98A84E61B}" srcOrd="0" destOrd="0" parTransId="{F36E8115-6EF3-49D9-994F-BCF64F99C189}" sibTransId="{54F7690E-ABFA-4DCD-B29A-DC7A76B46781}"/>
    <dgm:cxn modelId="{5A86D777-D50F-4C9B-8A58-D05B9FCCB479}" type="presParOf" srcId="{005FAE15-D897-4B80-B10E-CD784E963901}" destId="{1C247AF9-6F40-4BC9-B128-8B9896895572}" srcOrd="0" destOrd="0" presId="urn:microsoft.com/office/officeart/2008/layout/LinedList"/>
    <dgm:cxn modelId="{7D80B218-7855-4E34-8DFD-298418EF96C0}" type="presParOf" srcId="{005FAE15-D897-4B80-B10E-CD784E963901}" destId="{DCB1604E-F2EC-4080-9482-78FE851432D5}" srcOrd="1" destOrd="0" presId="urn:microsoft.com/office/officeart/2008/layout/LinedList"/>
    <dgm:cxn modelId="{17E0B366-8537-4100-B33C-A677A66A4568}" type="presParOf" srcId="{DCB1604E-F2EC-4080-9482-78FE851432D5}" destId="{987ECFDB-F53C-4BB6-9D9E-F5C72BCAD773}" srcOrd="0" destOrd="0" presId="urn:microsoft.com/office/officeart/2008/layout/LinedList"/>
    <dgm:cxn modelId="{B33D9D3C-C123-412E-A48C-B64A02C6AF6D}" type="presParOf" srcId="{DCB1604E-F2EC-4080-9482-78FE851432D5}" destId="{1D1D60D0-07D0-4B83-B45C-E5D53039059A}" srcOrd="1" destOrd="0" presId="urn:microsoft.com/office/officeart/2008/layout/LinedList"/>
    <dgm:cxn modelId="{B712C5D7-4A0D-42CB-8500-FB6F066350CD}" type="presParOf" srcId="{005FAE15-D897-4B80-B10E-CD784E963901}" destId="{49220E88-B0E7-4AE8-865D-2FC600D898DA}" srcOrd="2" destOrd="0" presId="urn:microsoft.com/office/officeart/2008/layout/LinedList"/>
    <dgm:cxn modelId="{0F155067-3ABC-4D34-AAB8-B2F741FEF469}" type="presParOf" srcId="{005FAE15-D897-4B80-B10E-CD784E963901}" destId="{608DC9FA-D2BD-45E5-AB33-C322F610E966}" srcOrd="3" destOrd="0" presId="urn:microsoft.com/office/officeart/2008/layout/LinedList"/>
    <dgm:cxn modelId="{BE71427A-1401-4121-8864-6EFB0177C4A8}" type="presParOf" srcId="{608DC9FA-D2BD-45E5-AB33-C322F610E966}" destId="{AA100585-FAAB-44E0-8405-64CB3FB1B454}" srcOrd="0" destOrd="0" presId="urn:microsoft.com/office/officeart/2008/layout/LinedList"/>
    <dgm:cxn modelId="{B408850A-DC71-4BE1-9DC0-909DFC803237}" type="presParOf" srcId="{608DC9FA-D2BD-45E5-AB33-C322F610E966}" destId="{9DE8BCA6-DD7D-4EAE-828A-9849E84CB2C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B3BE00-8B4E-4EDB-8BF2-8EB533D2E4A7}"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E84EE336-0B9B-4271-8975-A042325F705C}">
      <dgm:prSet/>
      <dgm:spPr/>
      <dgm:t>
        <a:bodyPr/>
        <a:lstStyle/>
        <a:p>
          <a:r>
            <a:rPr lang="en-US" b="0" i="0" dirty="0">
              <a:solidFill>
                <a:srgbClr val="FF0000"/>
              </a:solidFill>
            </a:rPr>
            <a:t>When to use Selenium IDE:</a:t>
          </a:r>
          <a:endParaRPr lang="en-US" dirty="0">
            <a:solidFill>
              <a:srgbClr val="FF0000"/>
            </a:solidFill>
          </a:endParaRPr>
        </a:p>
      </dgm:t>
    </dgm:pt>
    <dgm:pt modelId="{8256B624-B8BC-4EA9-86CF-4DCD6F3926E2}" type="parTrans" cxnId="{FE5283A0-B0DB-461F-B943-FBE6AEFB869C}">
      <dgm:prSet/>
      <dgm:spPr/>
      <dgm:t>
        <a:bodyPr/>
        <a:lstStyle/>
        <a:p>
          <a:endParaRPr lang="en-US"/>
        </a:p>
      </dgm:t>
    </dgm:pt>
    <dgm:pt modelId="{B86AF8A2-BE78-4645-A0D6-0998DDE8E9C2}" type="sibTrans" cxnId="{FE5283A0-B0DB-461F-B943-FBE6AEFB869C}">
      <dgm:prSet/>
      <dgm:spPr/>
      <dgm:t>
        <a:bodyPr/>
        <a:lstStyle/>
        <a:p>
          <a:endParaRPr lang="en-US"/>
        </a:p>
      </dgm:t>
    </dgm:pt>
    <dgm:pt modelId="{7CB0D356-AEC6-4D2A-BC1B-FBF9D297A719}">
      <dgm:prSet/>
      <dgm:spPr/>
      <dgm:t>
        <a:bodyPr/>
        <a:lstStyle/>
        <a:p>
          <a:r>
            <a:rPr lang="en-US" b="0" i="0"/>
            <a:t>Selenium IDE is primarily used for creating simple automation scripts and performing quick tests. It is most suitable for the following scenarios:</a:t>
          </a:r>
          <a:endParaRPr lang="en-US"/>
        </a:p>
      </dgm:t>
    </dgm:pt>
    <dgm:pt modelId="{A6781486-5C4C-4743-AEAB-961F4F558BC2}" type="parTrans" cxnId="{1A730961-A9BB-4313-BF4D-FE5D65B687EB}">
      <dgm:prSet/>
      <dgm:spPr/>
      <dgm:t>
        <a:bodyPr/>
        <a:lstStyle/>
        <a:p>
          <a:endParaRPr lang="en-US"/>
        </a:p>
      </dgm:t>
    </dgm:pt>
    <dgm:pt modelId="{F9E42C14-68DB-4851-8CD6-DA69623C94BB}" type="sibTrans" cxnId="{1A730961-A9BB-4313-BF4D-FE5D65B687EB}">
      <dgm:prSet/>
      <dgm:spPr/>
      <dgm:t>
        <a:bodyPr/>
        <a:lstStyle/>
        <a:p>
          <a:endParaRPr lang="en-US"/>
        </a:p>
      </dgm:t>
    </dgm:pt>
    <dgm:pt modelId="{00DEE38A-9206-4FC0-8785-F4FE79B91F9A}">
      <dgm:prSet/>
      <dgm:spPr/>
      <dgm:t>
        <a:bodyPr/>
        <a:lstStyle/>
        <a:p>
          <a:r>
            <a:rPr lang="en-US" b="0" i="0" dirty="0">
              <a:solidFill>
                <a:srgbClr val="C00000"/>
              </a:solidFill>
            </a:rPr>
            <a:t>1. Rapid Test Creation:</a:t>
          </a:r>
          <a:r>
            <a:rPr lang="en-US" b="0" i="0" dirty="0"/>
            <a:t> Selenium IDE allows testers and developers to quickly create test cases by recording their actions in the browser.</a:t>
          </a:r>
          <a:endParaRPr lang="en-US" dirty="0"/>
        </a:p>
      </dgm:t>
    </dgm:pt>
    <dgm:pt modelId="{3EEDECF0-07C9-4B33-96FE-2AAA749C5DDD}" type="parTrans" cxnId="{2D82059D-C7E4-440E-B885-EA6EE3809579}">
      <dgm:prSet/>
      <dgm:spPr/>
      <dgm:t>
        <a:bodyPr/>
        <a:lstStyle/>
        <a:p>
          <a:endParaRPr lang="en-US"/>
        </a:p>
      </dgm:t>
    </dgm:pt>
    <dgm:pt modelId="{E2AA21FC-3881-48FA-91ED-F8B327E23535}" type="sibTrans" cxnId="{2D82059D-C7E4-440E-B885-EA6EE3809579}">
      <dgm:prSet/>
      <dgm:spPr/>
      <dgm:t>
        <a:bodyPr/>
        <a:lstStyle/>
        <a:p>
          <a:endParaRPr lang="en-US"/>
        </a:p>
      </dgm:t>
    </dgm:pt>
    <dgm:pt modelId="{2C0F59E0-A670-4CA0-8269-1AAE40622E42}">
      <dgm:prSet/>
      <dgm:spPr/>
      <dgm:t>
        <a:bodyPr/>
        <a:lstStyle/>
        <a:p>
          <a:r>
            <a:rPr lang="en-US" b="0" i="0" dirty="0">
              <a:solidFill>
                <a:srgbClr val="C00000"/>
              </a:solidFill>
            </a:rPr>
            <a:t>2. Non-Programmers</a:t>
          </a:r>
          <a:r>
            <a:rPr lang="en-US" b="0" i="0" dirty="0"/>
            <a:t>: Selenium IDE is user-friendly and doesn't require programming knowledge, making it accessible to non-programmers who want to automate tests.</a:t>
          </a:r>
          <a:endParaRPr lang="en-US" dirty="0"/>
        </a:p>
      </dgm:t>
    </dgm:pt>
    <dgm:pt modelId="{441A7AEE-161F-4636-82A9-078845383A57}" type="parTrans" cxnId="{19A26B0A-5179-475E-9BEC-01A311678B24}">
      <dgm:prSet/>
      <dgm:spPr/>
      <dgm:t>
        <a:bodyPr/>
        <a:lstStyle/>
        <a:p>
          <a:endParaRPr lang="en-US"/>
        </a:p>
      </dgm:t>
    </dgm:pt>
    <dgm:pt modelId="{C80F49C1-B35B-48F1-AE1B-E0B9C6952AEF}" type="sibTrans" cxnId="{19A26B0A-5179-475E-9BEC-01A311678B24}">
      <dgm:prSet/>
      <dgm:spPr/>
      <dgm:t>
        <a:bodyPr/>
        <a:lstStyle/>
        <a:p>
          <a:endParaRPr lang="en-US"/>
        </a:p>
      </dgm:t>
    </dgm:pt>
    <dgm:pt modelId="{867E023B-853E-4047-98FC-03E7223B3D38}">
      <dgm:prSet/>
      <dgm:spPr/>
      <dgm:t>
        <a:bodyPr/>
        <a:lstStyle/>
        <a:p>
          <a:r>
            <a:rPr lang="en-US" b="0" i="0" dirty="0">
              <a:solidFill>
                <a:srgbClr val="C00000"/>
              </a:solidFill>
            </a:rPr>
            <a:t>3. Debugging and Prototyping</a:t>
          </a:r>
          <a:r>
            <a:rPr lang="en-US" b="0" i="0" dirty="0"/>
            <a:t>: Selenium IDE can be used to debug and prototype test cases before implementing them in a more robust programming language.</a:t>
          </a:r>
          <a:endParaRPr lang="en-US" dirty="0"/>
        </a:p>
      </dgm:t>
    </dgm:pt>
    <dgm:pt modelId="{9E6FAA44-A403-4DD4-8337-2BE53C5F47D5}" type="parTrans" cxnId="{55965345-0F0C-4070-B4C5-56734F0EA2F4}">
      <dgm:prSet/>
      <dgm:spPr/>
      <dgm:t>
        <a:bodyPr/>
        <a:lstStyle/>
        <a:p>
          <a:endParaRPr lang="en-US"/>
        </a:p>
      </dgm:t>
    </dgm:pt>
    <dgm:pt modelId="{05A49265-7DF6-438B-853D-0AF188AD8049}" type="sibTrans" cxnId="{55965345-0F0C-4070-B4C5-56734F0EA2F4}">
      <dgm:prSet/>
      <dgm:spPr/>
      <dgm:t>
        <a:bodyPr/>
        <a:lstStyle/>
        <a:p>
          <a:endParaRPr lang="en-US"/>
        </a:p>
      </dgm:t>
    </dgm:pt>
    <dgm:pt modelId="{211F85B9-071D-45DD-B50A-F905D4B5637E}">
      <dgm:prSet/>
      <dgm:spPr/>
      <dgm:t>
        <a:bodyPr/>
        <a:lstStyle/>
        <a:p>
          <a:r>
            <a:rPr lang="en-US" b="0" i="0" dirty="0">
              <a:solidFill>
                <a:srgbClr val="C00000"/>
              </a:solidFill>
            </a:rPr>
            <a:t>4. Learning and Training</a:t>
          </a:r>
          <a:r>
            <a:rPr lang="en-US" b="0" i="0" dirty="0"/>
            <a:t>: Selenium IDE serves as a useful tool for beginners who want to learn test automation concepts and Selenium WebDriver.</a:t>
          </a:r>
          <a:endParaRPr lang="en-US" dirty="0"/>
        </a:p>
      </dgm:t>
    </dgm:pt>
    <dgm:pt modelId="{4821CABF-5072-4B69-8779-D0110A0FEF9C}" type="parTrans" cxnId="{FB14F9A9-896C-4689-A502-1121BD75E11B}">
      <dgm:prSet/>
      <dgm:spPr/>
      <dgm:t>
        <a:bodyPr/>
        <a:lstStyle/>
        <a:p>
          <a:endParaRPr lang="en-US"/>
        </a:p>
      </dgm:t>
    </dgm:pt>
    <dgm:pt modelId="{6852BDFE-6B72-486C-9E0E-CB4F7752B633}" type="sibTrans" cxnId="{FB14F9A9-896C-4689-A502-1121BD75E11B}">
      <dgm:prSet/>
      <dgm:spPr/>
      <dgm:t>
        <a:bodyPr/>
        <a:lstStyle/>
        <a:p>
          <a:endParaRPr lang="en-US"/>
        </a:p>
      </dgm:t>
    </dgm:pt>
    <dgm:pt modelId="{280FE58E-188A-40C9-87E5-60D3A7FA3460}" type="pres">
      <dgm:prSet presAssocID="{7BB3BE00-8B4E-4EDB-8BF2-8EB533D2E4A7}" presName="vert0" presStyleCnt="0">
        <dgm:presLayoutVars>
          <dgm:dir/>
          <dgm:animOne val="branch"/>
          <dgm:animLvl val="lvl"/>
        </dgm:presLayoutVars>
      </dgm:prSet>
      <dgm:spPr/>
    </dgm:pt>
    <dgm:pt modelId="{E8AE16D2-ABF5-4AAC-95CF-19A4A4EFE650}" type="pres">
      <dgm:prSet presAssocID="{E84EE336-0B9B-4271-8975-A042325F705C}" presName="thickLine" presStyleLbl="alignNode1" presStyleIdx="0" presStyleCnt="6"/>
      <dgm:spPr/>
    </dgm:pt>
    <dgm:pt modelId="{67E1C533-0CDE-4D4C-A740-1F0B2A132040}" type="pres">
      <dgm:prSet presAssocID="{E84EE336-0B9B-4271-8975-A042325F705C}" presName="horz1" presStyleCnt="0"/>
      <dgm:spPr/>
    </dgm:pt>
    <dgm:pt modelId="{1AD357E3-3EE9-4667-929B-FACF47609CDC}" type="pres">
      <dgm:prSet presAssocID="{E84EE336-0B9B-4271-8975-A042325F705C}" presName="tx1" presStyleLbl="revTx" presStyleIdx="0" presStyleCnt="6"/>
      <dgm:spPr/>
    </dgm:pt>
    <dgm:pt modelId="{174EAF48-A28E-4991-A089-5472509671CA}" type="pres">
      <dgm:prSet presAssocID="{E84EE336-0B9B-4271-8975-A042325F705C}" presName="vert1" presStyleCnt="0"/>
      <dgm:spPr/>
    </dgm:pt>
    <dgm:pt modelId="{1802C3DC-4F49-4952-9D60-33645D4DB9AF}" type="pres">
      <dgm:prSet presAssocID="{7CB0D356-AEC6-4D2A-BC1B-FBF9D297A719}" presName="thickLine" presStyleLbl="alignNode1" presStyleIdx="1" presStyleCnt="6"/>
      <dgm:spPr/>
    </dgm:pt>
    <dgm:pt modelId="{AB3B33CC-3642-4C4E-B605-DB6991488B78}" type="pres">
      <dgm:prSet presAssocID="{7CB0D356-AEC6-4D2A-BC1B-FBF9D297A719}" presName="horz1" presStyleCnt="0"/>
      <dgm:spPr/>
    </dgm:pt>
    <dgm:pt modelId="{F2754A6C-65AA-4E07-BD0C-4600F20BF4C2}" type="pres">
      <dgm:prSet presAssocID="{7CB0D356-AEC6-4D2A-BC1B-FBF9D297A719}" presName="tx1" presStyleLbl="revTx" presStyleIdx="1" presStyleCnt="6"/>
      <dgm:spPr/>
    </dgm:pt>
    <dgm:pt modelId="{9EAA93A4-EEC4-4CB1-9EE0-099938144C77}" type="pres">
      <dgm:prSet presAssocID="{7CB0D356-AEC6-4D2A-BC1B-FBF9D297A719}" presName="vert1" presStyleCnt="0"/>
      <dgm:spPr/>
    </dgm:pt>
    <dgm:pt modelId="{39A4663B-1951-4BC5-9B31-26DC4A7A73BD}" type="pres">
      <dgm:prSet presAssocID="{00DEE38A-9206-4FC0-8785-F4FE79B91F9A}" presName="thickLine" presStyleLbl="alignNode1" presStyleIdx="2" presStyleCnt="6"/>
      <dgm:spPr/>
    </dgm:pt>
    <dgm:pt modelId="{FD048226-ADD8-4C24-A14B-8BEF4A691FC6}" type="pres">
      <dgm:prSet presAssocID="{00DEE38A-9206-4FC0-8785-F4FE79B91F9A}" presName="horz1" presStyleCnt="0"/>
      <dgm:spPr/>
    </dgm:pt>
    <dgm:pt modelId="{BFC4AEF4-83F1-438F-832B-061A8DC5DF07}" type="pres">
      <dgm:prSet presAssocID="{00DEE38A-9206-4FC0-8785-F4FE79B91F9A}" presName="tx1" presStyleLbl="revTx" presStyleIdx="2" presStyleCnt="6"/>
      <dgm:spPr/>
    </dgm:pt>
    <dgm:pt modelId="{24CD2065-FC24-4F8A-B1D5-FADC7B865751}" type="pres">
      <dgm:prSet presAssocID="{00DEE38A-9206-4FC0-8785-F4FE79B91F9A}" presName="vert1" presStyleCnt="0"/>
      <dgm:spPr/>
    </dgm:pt>
    <dgm:pt modelId="{BBEECB18-C475-47D5-940B-E71CB204EF07}" type="pres">
      <dgm:prSet presAssocID="{2C0F59E0-A670-4CA0-8269-1AAE40622E42}" presName="thickLine" presStyleLbl="alignNode1" presStyleIdx="3" presStyleCnt="6"/>
      <dgm:spPr/>
    </dgm:pt>
    <dgm:pt modelId="{B0CC8CF6-3E1A-4DE0-A44D-3C16FC3A92F7}" type="pres">
      <dgm:prSet presAssocID="{2C0F59E0-A670-4CA0-8269-1AAE40622E42}" presName="horz1" presStyleCnt="0"/>
      <dgm:spPr/>
    </dgm:pt>
    <dgm:pt modelId="{5AE3ECE2-02DE-4AC1-A706-E7484A1FF1C3}" type="pres">
      <dgm:prSet presAssocID="{2C0F59E0-A670-4CA0-8269-1AAE40622E42}" presName="tx1" presStyleLbl="revTx" presStyleIdx="3" presStyleCnt="6"/>
      <dgm:spPr/>
    </dgm:pt>
    <dgm:pt modelId="{FC6A82FB-5924-49E8-BC35-E0A6693B53FB}" type="pres">
      <dgm:prSet presAssocID="{2C0F59E0-A670-4CA0-8269-1AAE40622E42}" presName="vert1" presStyleCnt="0"/>
      <dgm:spPr/>
    </dgm:pt>
    <dgm:pt modelId="{AFBEF4DE-A3D9-4144-B004-24CB468F57CC}" type="pres">
      <dgm:prSet presAssocID="{867E023B-853E-4047-98FC-03E7223B3D38}" presName="thickLine" presStyleLbl="alignNode1" presStyleIdx="4" presStyleCnt="6"/>
      <dgm:spPr/>
    </dgm:pt>
    <dgm:pt modelId="{7B8BDDD4-0724-4E01-A514-28693FA51271}" type="pres">
      <dgm:prSet presAssocID="{867E023B-853E-4047-98FC-03E7223B3D38}" presName="horz1" presStyleCnt="0"/>
      <dgm:spPr/>
    </dgm:pt>
    <dgm:pt modelId="{E599177F-3F53-409F-8CE0-E51438557AAC}" type="pres">
      <dgm:prSet presAssocID="{867E023B-853E-4047-98FC-03E7223B3D38}" presName="tx1" presStyleLbl="revTx" presStyleIdx="4" presStyleCnt="6"/>
      <dgm:spPr/>
    </dgm:pt>
    <dgm:pt modelId="{D0BCF340-A774-4CD0-93B7-9F228FFF24F1}" type="pres">
      <dgm:prSet presAssocID="{867E023B-853E-4047-98FC-03E7223B3D38}" presName="vert1" presStyleCnt="0"/>
      <dgm:spPr/>
    </dgm:pt>
    <dgm:pt modelId="{FBC09E26-D699-4F3F-8D44-350B57924566}" type="pres">
      <dgm:prSet presAssocID="{211F85B9-071D-45DD-B50A-F905D4B5637E}" presName="thickLine" presStyleLbl="alignNode1" presStyleIdx="5" presStyleCnt="6"/>
      <dgm:spPr/>
    </dgm:pt>
    <dgm:pt modelId="{FEF81E3A-1279-4AD5-8AC1-D9D0DB2E8A0A}" type="pres">
      <dgm:prSet presAssocID="{211F85B9-071D-45DD-B50A-F905D4B5637E}" presName="horz1" presStyleCnt="0"/>
      <dgm:spPr/>
    </dgm:pt>
    <dgm:pt modelId="{F9E113C4-6559-4751-B3F8-56A3277D536D}" type="pres">
      <dgm:prSet presAssocID="{211F85B9-071D-45DD-B50A-F905D4B5637E}" presName="tx1" presStyleLbl="revTx" presStyleIdx="5" presStyleCnt="6"/>
      <dgm:spPr/>
    </dgm:pt>
    <dgm:pt modelId="{7DCFF325-6E88-403A-87A5-DE07082443A2}" type="pres">
      <dgm:prSet presAssocID="{211F85B9-071D-45DD-B50A-F905D4B5637E}" presName="vert1" presStyleCnt="0"/>
      <dgm:spPr/>
    </dgm:pt>
  </dgm:ptLst>
  <dgm:cxnLst>
    <dgm:cxn modelId="{19A26B0A-5179-475E-9BEC-01A311678B24}" srcId="{7BB3BE00-8B4E-4EDB-8BF2-8EB533D2E4A7}" destId="{2C0F59E0-A670-4CA0-8269-1AAE40622E42}" srcOrd="3" destOrd="0" parTransId="{441A7AEE-161F-4636-82A9-078845383A57}" sibTransId="{C80F49C1-B35B-48F1-AE1B-E0B9C6952AEF}"/>
    <dgm:cxn modelId="{1A730961-A9BB-4313-BF4D-FE5D65B687EB}" srcId="{7BB3BE00-8B4E-4EDB-8BF2-8EB533D2E4A7}" destId="{7CB0D356-AEC6-4D2A-BC1B-FBF9D297A719}" srcOrd="1" destOrd="0" parTransId="{A6781486-5C4C-4743-AEAB-961F4F558BC2}" sibTransId="{F9E42C14-68DB-4851-8CD6-DA69623C94BB}"/>
    <dgm:cxn modelId="{55965345-0F0C-4070-B4C5-56734F0EA2F4}" srcId="{7BB3BE00-8B4E-4EDB-8BF2-8EB533D2E4A7}" destId="{867E023B-853E-4047-98FC-03E7223B3D38}" srcOrd="4" destOrd="0" parTransId="{9E6FAA44-A403-4DD4-8337-2BE53C5F47D5}" sibTransId="{05A49265-7DF6-438B-853D-0AF188AD8049}"/>
    <dgm:cxn modelId="{5DB6FF50-FCAB-4941-BDF1-FBEBEB4E6674}" type="presOf" srcId="{E84EE336-0B9B-4271-8975-A042325F705C}" destId="{1AD357E3-3EE9-4667-929B-FACF47609CDC}" srcOrd="0" destOrd="0" presId="urn:microsoft.com/office/officeart/2008/layout/LinedList"/>
    <dgm:cxn modelId="{A6675A8E-2456-4236-A2B5-8A4B72353EE8}" type="presOf" srcId="{7BB3BE00-8B4E-4EDB-8BF2-8EB533D2E4A7}" destId="{280FE58E-188A-40C9-87E5-60D3A7FA3460}" srcOrd="0" destOrd="0" presId="urn:microsoft.com/office/officeart/2008/layout/LinedList"/>
    <dgm:cxn modelId="{2D82059D-C7E4-440E-B885-EA6EE3809579}" srcId="{7BB3BE00-8B4E-4EDB-8BF2-8EB533D2E4A7}" destId="{00DEE38A-9206-4FC0-8785-F4FE79B91F9A}" srcOrd="2" destOrd="0" parTransId="{3EEDECF0-07C9-4B33-96FE-2AAA749C5DDD}" sibTransId="{E2AA21FC-3881-48FA-91ED-F8B327E23535}"/>
    <dgm:cxn modelId="{FE5283A0-B0DB-461F-B943-FBE6AEFB869C}" srcId="{7BB3BE00-8B4E-4EDB-8BF2-8EB533D2E4A7}" destId="{E84EE336-0B9B-4271-8975-A042325F705C}" srcOrd="0" destOrd="0" parTransId="{8256B624-B8BC-4EA9-86CF-4DCD6F3926E2}" sibTransId="{B86AF8A2-BE78-4645-A0D6-0998DDE8E9C2}"/>
    <dgm:cxn modelId="{2422E0A6-1003-4718-8E90-B6F3F86082D4}" type="presOf" srcId="{211F85B9-071D-45DD-B50A-F905D4B5637E}" destId="{F9E113C4-6559-4751-B3F8-56A3277D536D}" srcOrd="0" destOrd="0" presId="urn:microsoft.com/office/officeart/2008/layout/LinedList"/>
    <dgm:cxn modelId="{FB14F9A9-896C-4689-A502-1121BD75E11B}" srcId="{7BB3BE00-8B4E-4EDB-8BF2-8EB533D2E4A7}" destId="{211F85B9-071D-45DD-B50A-F905D4B5637E}" srcOrd="5" destOrd="0" parTransId="{4821CABF-5072-4B69-8779-D0110A0FEF9C}" sibTransId="{6852BDFE-6B72-486C-9E0E-CB4F7752B633}"/>
    <dgm:cxn modelId="{F32D01B9-A250-478F-957E-B14D31E56E92}" type="presOf" srcId="{867E023B-853E-4047-98FC-03E7223B3D38}" destId="{E599177F-3F53-409F-8CE0-E51438557AAC}" srcOrd="0" destOrd="0" presId="urn:microsoft.com/office/officeart/2008/layout/LinedList"/>
    <dgm:cxn modelId="{55BEECBC-6CE1-495B-846C-1193E5E3F7A1}" type="presOf" srcId="{2C0F59E0-A670-4CA0-8269-1AAE40622E42}" destId="{5AE3ECE2-02DE-4AC1-A706-E7484A1FF1C3}" srcOrd="0" destOrd="0" presId="urn:microsoft.com/office/officeart/2008/layout/LinedList"/>
    <dgm:cxn modelId="{1C4275F2-AAC5-4649-B7C9-721ABB3ED7F5}" type="presOf" srcId="{00DEE38A-9206-4FC0-8785-F4FE79B91F9A}" destId="{BFC4AEF4-83F1-438F-832B-061A8DC5DF07}" srcOrd="0" destOrd="0" presId="urn:microsoft.com/office/officeart/2008/layout/LinedList"/>
    <dgm:cxn modelId="{CE85A8F4-F140-4A26-8CFD-2F405C147DBA}" type="presOf" srcId="{7CB0D356-AEC6-4D2A-BC1B-FBF9D297A719}" destId="{F2754A6C-65AA-4E07-BD0C-4600F20BF4C2}" srcOrd="0" destOrd="0" presId="urn:microsoft.com/office/officeart/2008/layout/LinedList"/>
    <dgm:cxn modelId="{15B5FF6B-56CE-4E3A-969E-85C6D19D1B3B}" type="presParOf" srcId="{280FE58E-188A-40C9-87E5-60D3A7FA3460}" destId="{E8AE16D2-ABF5-4AAC-95CF-19A4A4EFE650}" srcOrd="0" destOrd="0" presId="urn:microsoft.com/office/officeart/2008/layout/LinedList"/>
    <dgm:cxn modelId="{EDDA16F9-9A72-4389-B8A8-F2A10D2B5845}" type="presParOf" srcId="{280FE58E-188A-40C9-87E5-60D3A7FA3460}" destId="{67E1C533-0CDE-4D4C-A740-1F0B2A132040}" srcOrd="1" destOrd="0" presId="urn:microsoft.com/office/officeart/2008/layout/LinedList"/>
    <dgm:cxn modelId="{E8662BDC-8488-46BA-AB2C-9CE96D47C41F}" type="presParOf" srcId="{67E1C533-0CDE-4D4C-A740-1F0B2A132040}" destId="{1AD357E3-3EE9-4667-929B-FACF47609CDC}" srcOrd="0" destOrd="0" presId="urn:microsoft.com/office/officeart/2008/layout/LinedList"/>
    <dgm:cxn modelId="{0C1DB9AD-3FA9-410B-A1D3-C6FF7887E053}" type="presParOf" srcId="{67E1C533-0CDE-4D4C-A740-1F0B2A132040}" destId="{174EAF48-A28E-4991-A089-5472509671CA}" srcOrd="1" destOrd="0" presId="urn:microsoft.com/office/officeart/2008/layout/LinedList"/>
    <dgm:cxn modelId="{8E647761-C69A-4DBF-A97A-5F89F491A60A}" type="presParOf" srcId="{280FE58E-188A-40C9-87E5-60D3A7FA3460}" destId="{1802C3DC-4F49-4952-9D60-33645D4DB9AF}" srcOrd="2" destOrd="0" presId="urn:microsoft.com/office/officeart/2008/layout/LinedList"/>
    <dgm:cxn modelId="{51395477-F6F0-4F06-B923-B685AED72804}" type="presParOf" srcId="{280FE58E-188A-40C9-87E5-60D3A7FA3460}" destId="{AB3B33CC-3642-4C4E-B605-DB6991488B78}" srcOrd="3" destOrd="0" presId="urn:microsoft.com/office/officeart/2008/layout/LinedList"/>
    <dgm:cxn modelId="{665ED39F-04C6-4BF7-A706-2139104F557E}" type="presParOf" srcId="{AB3B33CC-3642-4C4E-B605-DB6991488B78}" destId="{F2754A6C-65AA-4E07-BD0C-4600F20BF4C2}" srcOrd="0" destOrd="0" presId="urn:microsoft.com/office/officeart/2008/layout/LinedList"/>
    <dgm:cxn modelId="{16B4DEF9-BA6C-4A90-8088-64D0FF80FDCD}" type="presParOf" srcId="{AB3B33CC-3642-4C4E-B605-DB6991488B78}" destId="{9EAA93A4-EEC4-4CB1-9EE0-099938144C77}" srcOrd="1" destOrd="0" presId="urn:microsoft.com/office/officeart/2008/layout/LinedList"/>
    <dgm:cxn modelId="{8E60A4A0-EE06-4D95-B41F-C2BA7DD3F323}" type="presParOf" srcId="{280FE58E-188A-40C9-87E5-60D3A7FA3460}" destId="{39A4663B-1951-4BC5-9B31-26DC4A7A73BD}" srcOrd="4" destOrd="0" presId="urn:microsoft.com/office/officeart/2008/layout/LinedList"/>
    <dgm:cxn modelId="{E1868D80-31D6-4B1F-97DB-C14C90C9BC62}" type="presParOf" srcId="{280FE58E-188A-40C9-87E5-60D3A7FA3460}" destId="{FD048226-ADD8-4C24-A14B-8BEF4A691FC6}" srcOrd="5" destOrd="0" presId="urn:microsoft.com/office/officeart/2008/layout/LinedList"/>
    <dgm:cxn modelId="{10B8B11B-9F99-4EF3-8EC6-62594C4AE6A7}" type="presParOf" srcId="{FD048226-ADD8-4C24-A14B-8BEF4A691FC6}" destId="{BFC4AEF4-83F1-438F-832B-061A8DC5DF07}" srcOrd="0" destOrd="0" presId="urn:microsoft.com/office/officeart/2008/layout/LinedList"/>
    <dgm:cxn modelId="{EB25F481-0EB1-4B9A-AD9E-7ED745115CC2}" type="presParOf" srcId="{FD048226-ADD8-4C24-A14B-8BEF4A691FC6}" destId="{24CD2065-FC24-4F8A-B1D5-FADC7B865751}" srcOrd="1" destOrd="0" presId="urn:microsoft.com/office/officeart/2008/layout/LinedList"/>
    <dgm:cxn modelId="{E37E04A4-F69C-4E6D-8BE6-0E13A86F933A}" type="presParOf" srcId="{280FE58E-188A-40C9-87E5-60D3A7FA3460}" destId="{BBEECB18-C475-47D5-940B-E71CB204EF07}" srcOrd="6" destOrd="0" presId="urn:microsoft.com/office/officeart/2008/layout/LinedList"/>
    <dgm:cxn modelId="{F4C56FEE-9093-49D6-B3F3-F9FFBCF07B9F}" type="presParOf" srcId="{280FE58E-188A-40C9-87E5-60D3A7FA3460}" destId="{B0CC8CF6-3E1A-4DE0-A44D-3C16FC3A92F7}" srcOrd="7" destOrd="0" presId="urn:microsoft.com/office/officeart/2008/layout/LinedList"/>
    <dgm:cxn modelId="{6738FF5F-706E-44D1-BAAF-98CE41D5A0F5}" type="presParOf" srcId="{B0CC8CF6-3E1A-4DE0-A44D-3C16FC3A92F7}" destId="{5AE3ECE2-02DE-4AC1-A706-E7484A1FF1C3}" srcOrd="0" destOrd="0" presId="urn:microsoft.com/office/officeart/2008/layout/LinedList"/>
    <dgm:cxn modelId="{B7BB6F8A-36AD-4453-88F0-23B567196231}" type="presParOf" srcId="{B0CC8CF6-3E1A-4DE0-A44D-3C16FC3A92F7}" destId="{FC6A82FB-5924-49E8-BC35-E0A6693B53FB}" srcOrd="1" destOrd="0" presId="urn:microsoft.com/office/officeart/2008/layout/LinedList"/>
    <dgm:cxn modelId="{8707E9C4-4EE1-4902-8D67-9F8E8FBDFAEC}" type="presParOf" srcId="{280FE58E-188A-40C9-87E5-60D3A7FA3460}" destId="{AFBEF4DE-A3D9-4144-B004-24CB468F57CC}" srcOrd="8" destOrd="0" presId="urn:microsoft.com/office/officeart/2008/layout/LinedList"/>
    <dgm:cxn modelId="{F91BFFF6-08B1-498B-8786-2B1A30FF8866}" type="presParOf" srcId="{280FE58E-188A-40C9-87E5-60D3A7FA3460}" destId="{7B8BDDD4-0724-4E01-A514-28693FA51271}" srcOrd="9" destOrd="0" presId="urn:microsoft.com/office/officeart/2008/layout/LinedList"/>
    <dgm:cxn modelId="{ACC5034B-1F8A-4BF6-AB46-13C5D6EC2EDA}" type="presParOf" srcId="{7B8BDDD4-0724-4E01-A514-28693FA51271}" destId="{E599177F-3F53-409F-8CE0-E51438557AAC}" srcOrd="0" destOrd="0" presId="urn:microsoft.com/office/officeart/2008/layout/LinedList"/>
    <dgm:cxn modelId="{6683911B-95AD-4DE8-A516-812A077C9DBE}" type="presParOf" srcId="{7B8BDDD4-0724-4E01-A514-28693FA51271}" destId="{D0BCF340-A774-4CD0-93B7-9F228FFF24F1}" srcOrd="1" destOrd="0" presId="urn:microsoft.com/office/officeart/2008/layout/LinedList"/>
    <dgm:cxn modelId="{FB860C76-B8B2-43DB-B944-4AC36374787E}" type="presParOf" srcId="{280FE58E-188A-40C9-87E5-60D3A7FA3460}" destId="{FBC09E26-D699-4F3F-8D44-350B57924566}" srcOrd="10" destOrd="0" presId="urn:microsoft.com/office/officeart/2008/layout/LinedList"/>
    <dgm:cxn modelId="{76FE6E11-F4EE-4A7C-949E-0A84A100A324}" type="presParOf" srcId="{280FE58E-188A-40C9-87E5-60D3A7FA3460}" destId="{FEF81E3A-1279-4AD5-8AC1-D9D0DB2E8A0A}" srcOrd="11" destOrd="0" presId="urn:microsoft.com/office/officeart/2008/layout/LinedList"/>
    <dgm:cxn modelId="{B706B0C1-C07B-4449-B563-10B49766FBBE}" type="presParOf" srcId="{FEF81E3A-1279-4AD5-8AC1-D9D0DB2E8A0A}" destId="{F9E113C4-6559-4751-B3F8-56A3277D536D}" srcOrd="0" destOrd="0" presId="urn:microsoft.com/office/officeart/2008/layout/LinedList"/>
    <dgm:cxn modelId="{A2CBE440-C9A3-4F45-910D-4357D9338253}" type="presParOf" srcId="{FEF81E3A-1279-4AD5-8AC1-D9D0DB2E8A0A}" destId="{7DCFF325-6E88-403A-87A5-DE07082443A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47AF9-6F40-4BC9-B128-8B9896895572}">
      <dsp:nvSpPr>
        <dsp:cNvPr id="0" name=""/>
        <dsp:cNvSpPr/>
      </dsp:nvSpPr>
      <dsp:spPr>
        <a:xfrm>
          <a:off x="0" y="0"/>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7ECFDB-F53C-4BB6-9D9E-F5C72BCAD773}">
      <dsp:nvSpPr>
        <dsp:cNvPr id="0" name=""/>
        <dsp:cNvSpPr/>
      </dsp:nvSpPr>
      <dsp:spPr>
        <a:xfrm>
          <a:off x="0" y="0"/>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i="0" kern="1200"/>
            <a:t>6.Validation and debugging</a:t>
          </a:r>
          <a:r>
            <a:rPr lang="en-US" sz="2800" b="0" i="0" kern="1200"/>
            <a:t>: Selenium IDE provides features to validate and debug test cases. You can set breakpoints, step through the commands, inspect variables, and examine the state of the application during the test execution. This helps identify issues and troubleshoot problems in the test cases.</a:t>
          </a:r>
          <a:endParaRPr lang="en-US" sz="2800" kern="1200"/>
        </a:p>
      </dsp:txBody>
      <dsp:txXfrm>
        <a:off x="0" y="0"/>
        <a:ext cx="10515600" cy="2175669"/>
      </dsp:txXfrm>
    </dsp:sp>
    <dsp:sp modelId="{49220E88-B0E7-4AE8-865D-2FC600D898DA}">
      <dsp:nvSpPr>
        <dsp:cNvPr id="0" name=""/>
        <dsp:cNvSpPr/>
      </dsp:nvSpPr>
      <dsp:spPr>
        <a:xfrm>
          <a:off x="0" y="2175669"/>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100585-FAAB-44E0-8405-64CB3FB1B454}">
      <dsp:nvSpPr>
        <dsp:cNvPr id="0" name=""/>
        <dsp:cNvSpPr/>
      </dsp:nvSpPr>
      <dsp:spPr>
        <a:xfrm>
          <a:off x="0" y="2175669"/>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i="0" kern="1200"/>
            <a:t>7.Exporting</a:t>
          </a:r>
          <a:r>
            <a:rPr lang="en-US" sz="2800" b="0" i="0" kern="1200"/>
            <a:t>: Selenium IDE allows you to export the recorded test cases to different programming languages, such as Java, C#, Python, Ruby, etc. This enables you to integrate the recorded test cases with other testing frameworks or customize them further according to your needs.</a:t>
          </a:r>
          <a:endParaRPr lang="en-US" sz="2800" kern="1200"/>
        </a:p>
      </dsp:txBody>
      <dsp:txXfrm>
        <a:off x="0" y="2175669"/>
        <a:ext cx="10515600" cy="21756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E16D2-ABF5-4AAC-95CF-19A4A4EFE650}">
      <dsp:nvSpPr>
        <dsp:cNvPr id="0" name=""/>
        <dsp:cNvSpPr/>
      </dsp:nvSpPr>
      <dsp:spPr>
        <a:xfrm>
          <a:off x="0" y="2124"/>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D357E3-3EE9-4667-929B-FACF47609CDC}">
      <dsp:nvSpPr>
        <dsp:cNvPr id="0" name=""/>
        <dsp:cNvSpPr/>
      </dsp:nvSpPr>
      <dsp:spPr>
        <a:xfrm>
          <a:off x="0" y="212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dirty="0">
              <a:solidFill>
                <a:srgbClr val="FF0000"/>
              </a:solidFill>
            </a:rPr>
            <a:t>When to use Selenium IDE:</a:t>
          </a:r>
          <a:endParaRPr lang="en-US" sz="2000" kern="1200" dirty="0">
            <a:solidFill>
              <a:srgbClr val="FF0000"/>
            </a:solidFill>
          </a:endParaRPr>
        </a:p>
      </dsp:txBody>
      <dsp:txXfrm>
        <a:off x="0" y="2124"/>
        <a:ext cx="10515600" cy="724514"/>
      </dsp:txXfrm>
    </dsp:sp>
    <dsp:sp modelId="{1802C3DC-4F49-4952-9D60-33645D4DB9AF}">
      <dsp:nvSpPr>
        <dsp:cNvPr id="0" name=""/>
        <dsp:cNvSpPr/>
      </dsp:nvSpPr>
      <dsp:spPr>
        <a:xfrm>
          <a:off x="0" y="726639"/>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754A6C-65AA-4E07-BD0C-4600F20BF4C2}">
      <dsp:nvSpPr>
        <dsp:cNvPr id="0" name=""/>
        <dsp:cNvSpPr/>
      </dsp:nvSpPr>
      <dsp:spPr>
        <a:xfrm>
          <a:off x="0" y="72663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a:t>Selenium IDE is primarily used for creating simple automation scripts and performing quick tests. It is most suitable for the following scenarios:</a:t>
          </a:r>
          <a:endParaRPr lang="en-US" sz="2000" kern="1200"/>
        </a:p>
      </dsp:txBody>
      <dsp:txXfrm>
        <a:off x="0" y="726639"/>
        <a:ext cx="10515600" cy="724514"/>
      </dsp:txXfrm>
    </dsp:sp>
    <dsp:sp modelId="{39A4663B-1951-4BC5-9B31-26DC4A7A73BD}">
      <dsp:nvSpPr>
        <dsp:cNvPr id="0" name=""/>
        <dsp:cNvSpPr/>
      </dsp:nvSpPr>
      <dsp:spPr>
        <a:xfrm>
          <a:off x="0" y="1451154"/>
          <a:ext cx="105156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C4AEF4-83F1-438F-832B-061A8DC5DF07}">
      <dsp:nvSpPr>
        <dsp:cNvPr id="0" name=""/>
        <dsp:cNvSpPr/>
      </dsp:nvSpPr>
      <dsp:spPr>
        <a:xfrm>
          <a:off x="0" y="145115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dirty="0">
              <a:solidFill>
                <a:srgbClr val="C00000"/>
              </a:solidFill>
            </a:rPr>
            <a:t>1. Rapid Test Creation:</a:t>
          </a:r>
          <a:r>
            <a:rPr lang="en-US" sz="2000" b="0" i="0" kern="1200" dirty="0"/>
            <a:t> Selenium IDE allows testers and developers to quickly create test cases by recording their actions in the browser.</a:t>
          </a:r>
          <a:endParaRPr lang="en-US" sz="2000" kern="1200" dirty="0"/>
        </a:p>
      </dsp:txBody>
      <dsp:txXfrm>
        <a:off x="0" y="1451154"/>
        <a:ext cx="10515600" cy="724514"/>
      </dsp:txXfrm>
    </dsp:sp>
    <dsp:sp modelId="{BBEECB18-C475-47D5-940B-E71CB204EF07}">
      <dsp:nvSpPr>
        <dsp:cNvPr id="0" name=""/>
        <dsp:cNvSpPr/>
      </dsp:nvSpPr>
      <dsp:spPr>
        <a:xfrm>
          <a:off x="0" y="2175669"/>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E3ECE2-02DE-4AC1-A706-E7484A1FF1C3}">
      <dsp:nvSpPr>
        <dsp:cNvPr id="0" name=""/>
        <dsp:cNvSpPr/>
      </dsp:nvSpPr>
      <dsp:spPr>
        <a:xfrm>
          <a:off x="0" y="217566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dirty="0">
              <a:solidFill>
                <a:srgbClr val="C00000"/>
              </a:solidFill>
            </a:rPr>
            <a:t>2. Non-Programmers</a:t>
          </a:r>
          <a:r>
            <a:rPr lang="en-US" sz="2000" b="0" i="0" kern="1200" dirty="0"/>
            <a:t>: Selenium IDE is user-friendly and doesn't require programming knowledge, making it accessible to non-programmers who want to automate tests.</a:t>
          </a:r>
          <a:endParaRPr lang="en-US" sz="2000" kern="1200" dirty="0"/>
        </a:p>
      </dsp:txBody>
      <dsp:txXfrm>
        <a:off x="0" y="2175669"/>
        <a:ext cx="10515600" cy="724514"/>
      </dsp:txXfrm>
    </dsp:sp>
    <dsp:sp modelId="{AFBEF4DE-A3D9-4144-B004-24CB468F57CC}">
      <dsp:nvSpPr>
        <dsp:cNvPr id="0" name=""/>
        <dsp:cNvSpPr/>
      </dsp:nvSpPr>
      <dsp:spPr>
        <a:xfrm>
          <a:off x="0" y="2900183"/>
          <a:ext cx="105156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99177F-3F53-409F-8CE0-E51438557AAC}">
      <dsp:nvSpPr>
        <dsp:cNvPr id="0" name=""/>
        <dsp:cNvSpPr/>
      </dsp:nvSpPr>
      <dsp:spPr>
        <a:xfrm>
          <a:off x="0" y="2900183"/>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dirty="0">
              <a:solidFill>
                <a:srgbClr val="C00000"/>
              </a:solidFill>
            </a:rPr>
            <a:t>3. Debugging and Prototyping</a:t>
          </a:r>
          <a:r>
            <a:rPr lang="en-US" sz="2000" b="0" i="0" kern="1200" dirty="0"/>
            <a:t>: Selenium IDE can be used to debug and prototype test cases before implementing them in a more robust programming language.</a:t>
          </a:r>
          <a:endParaRPr lang="en-US" sz="2000" kern="1200" dirty="0"/>
        </a:p>
      </dsp:txBody>
      <dsp:txXfrm>
        <a:off x="0" y="2900183"/>
        <a:ext cx="10515600" cy="724514"/>
      </dsp:txXfrm>
    </dsp:sp>
    <dsp:sp modelId="{FBC09E26-D699-4F3F-8D44-350B57924566}">
      <dsp:nvSpPr>
        <dsp:cNvPr id="0" name=""/>
        <dsp:cNvSpPr/>
      </dsp:nvSpPr>
      <dsp:spPr>
        <a:xfrm>
          <a:off x="0" y="3624698"/>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E113C4-6559-4751-B3F8-56A3277D536D}">
      <dsp:nvSpPr>
        <dsp:cNvPr id="0" name=""/>
        <dsp:cNvSpPr/>
      </dsp:nvSpPr>
      <dsp:spPr>
        <a:xfrm>
          <a:off x="0" y="3624698"/>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dirty="0">
              <a:solidFill>
                <a:srgbClr val="C00000"/>
              </a:solidFill>
            </a:rPr>
            <a:t>4. Learning and Training</a:t>
          </a:r>
          <a:r>
            <a:rPr lang="en-US" sz="2000" b="0" i="0" kern="1200" dirty="0"/>
            <a:t>: Selenium IDE serves as a useful tool for beginners who want to learn test automation concepts and Selenium WebDriver.</a:t>
          </a:r>
          <a:endParaRPr lang="en-US" sz="2000" kern="1200" dirty="0"/>
        </a:p>
      </dsp:txBody>
      <dsp:txXfrm>
        <a:off x="0" y="3624698"/>
        <a:ext cx="10515600" cy="72451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E2AA-E722-4536-9D86-171536981B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BB59A3-2B37-48AE-970F-533C170763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B2EA24-3628-48D0-B441-FE949762A435}"/>
              </a:ext>
            </a:extLst>
          </p:cNvPr>
          <p:cNvSpPr>
            <a:spLocks noGrp="1"/>
          </p:cNvSpPr>
          <p:nvPr>
            <p:ph type="dt" sz="half" idx="10"/>
          </p:nvPr>
        </p:nvSpPr>
        <p:spPr/>
        <p:txBody>
          <a:bodyPr/>
          <a:lstStyle/>
          <a:p>
            <a:fld id="{1DCE54CC-1C2F-4A8D-AA5E-C79BF4AC9DC0}" type="datetimeFigureOut">
              <a:rPr lang="en-US" smtClean="0"/>
              <a:t>7/18/2023</a:t>
            </a:fld>
            <a:endParaRPr lang="en-US"/>
          </a:p>
        </p:txBody>
      </p:sp>
      <p:sp>
        <p:nvSpPr>
          <p:cNvPr id="5" name="Footer Placeholder 4">
            <a:extLst>
              <a:ext uri="{FF2B5EF4-FFF2-40B4-BE49-F238E27FC236}">
                <a16:creationId xmlns:a16="http://schemas.microsoft.com/office/drawing/2014/main" id="{6C85C6BE-4F85-4CCE-B404-4530A0CB22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E3807F-52C0-46CA-ABC5-962F0D7D62B0}"/>
              </a:ext>
            </a:extLst>
          </p:cNvPr>
          <p:cNvSpPr>
            <a:spLocks noGrp="1"/>
          </p:cNvSpPr>
          <p:nvPr>
            <p:ph type="sldNum" sz="quarter" idx="12"/>
          </p:nvPr>
        </p:nvSpPr>
        <p:spPr/>
        <p:txBody>
          <a:bodyPr/>
          <a:lstStyle/>
          <a:p>
            <a:fld id="{6F2789C1-F830-426F-8BE4-3F9450B33602}" type="slidenum">
              <a:rPr lang="en-US" smtClean="0"/>
              <a:t>‹#›</a:t>
            </a:fld>
            <a:endParaRPr lang="en-US"/>
          </a:p>
        </p:txBody>
      </p:sp>
    </p:spTree>
    <p:extLst>
      <p:ext uri="{BB962C8B-B14F-4D97-AF65-F5344CB8AC3E}">
        <p14:creationId xmlns:p14="http://schemas.microsoft.com/office/powerpoint/2010/main" val="445121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21C77-A49E-49E1-984F-A4C2D1D90F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9C17E6-36CF-40F2-88D9-CE3EDB32BF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37FCB2-BE82-4817-89FC-74B24B2D958B}"/>
              </a:ext>
            </a:extLst>
          </p:cNvPr>
          <p:cNvSpPr>
            <a:spLocks noGrp="1"/>
          </p:cNvSpPr>
          <p:nvPr>
            <p:ph type="dt" sz="half" idx="10"/>
          </p:nvPr>
        </p:nvSpPr>
        <p:spPr/>
        <p:txBody>
          <a:bodyPr/>
          <a:lstStyle/>
          <a:p>
            <a:fld id="{1DCE54CC-1C2F-4A8D-AA5E-C79BF4AC9DC0}" type="datetimeFigureOut">
              <a:rPr lang="en-US" smtClean="0"/>
              <a:t>7/18/2023</a:t>
            </a:fld>
            <a:endParaRPr lang="en-US"/>
          </a:p>
        </p:txBody>
      </p:sp>
      <p:sp>
        <p:nvSpPr>
          <p:cNvPr id="5" name="Footer Placeholder 4">
            <a:extLst>
              <a:ext uri="{FF2B5EF4-FFF2-40B4-BE49-F238E27FC236}">
                <a16:creationId xmlns:a16="http://schemas.microsoft.com/office/drawing/2014/main" id="{7924A5DA-C2BA-43AF-869C-5D3AB7C5F5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695AB5-101F-4F2D-A6F8-05228E4118B9}"/>
              </a:ext>
            </a:extLst>
          </p:cNvPr>
          <p:cNvSpPr>
            <a:spLocks noGrp="1"/>
          </p:cNvSpPr>
          <p:nvPr>
            <p:ph type="sldNum" sz="quarter" idx="12"/>
          </p:nvPr>
        </p:nvSpPr>
        <p:spPr/>
        <p:txBody>
          <a:bodyPr/>
          <a:lstStyle/>
          <a:p>
            <a:fld id="{6F2789C1-F830-426F-8BE4-3F9450B33602}" type="slidenum">
              <a:rPr lang="en-US" smtClean="0"/>
              <a:t>‹#›</a:t>
            </a:fld>
            <a:endParaRPr lang="en-US"/>
          </a:p>
        </p:txBody>
      </p:sp>
    </p:spTree>
    <p:extLst>
      <p:ext uri="{BB962C8B-B14F-4D97-AF65-F5344CB8AC3E}">
        <p14:creationId xmlns:p14="http://schemas.microsoft.com/office/powerpoint/2010/main" val="2145894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D08508-6C6D-4DCA-8E0D-6C27D93D48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8400C1-02A6-416D-8D25-1B41674280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3F255B-0C53-442F-837D-395B9F5963F4}"/>
              </a:ext>
            </a:extLst>
          </p:cNvPr>
          <p:cNvSpPr>
            <a:spLocks noGrp="1"/>
          </p:cNvSpPr>
          <p:nvPr>
            <p:ph type="dt" sz="half" idx="10"/>
          </p:nvPr>
        </p:nvSpPr>
        <p:spPr/>
        <p:txBody>
          <a:bodyPr/>
          <a:lstStyle/>
          <a:p>
            <a:fld id="{1DCE54CC-1C2F-4A8D-AA5E-C79BF4AC9DC0}" type="datetimeFigureOut">
              <a:rPr lang="en-US" smtClean="0"/>
              <a:t>7/18/2023</a:t>
            </a:fld>
            <a:endParaRPr lang="en-US"/>
          </a:p>
        </p:txBody>
      </p:sp>
      <p:sp>
        <p:nvSpPr>
          <p:cNvPr id="5" name="Footer Placeholder 4">
            <a:extLst>
              <a:ext uri="{FF2B5EF4-FFF2-40B4-BE49-F238E27FC236}">
                <a16:creationId xmlns:a16="http://schemas.microsoft.com/office/drawing/2014/main" id="{71044079-C691-4D6B-880E-B22FD33C69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B61915-D8F9-4326-9A11-2907CEF5BD56}"/>
              </a:ext>
            </a:extLst>
          </p:cNvPr>
          <p:cNvSpPr>
            <a:spLocks noGrp="1"/>
          </p:cNvSpPr>
          <p:nvPr>
            <p:ph type="sldNum" sz="quarter" idx="12"/>
          </p:nvPr>
        </p:nvSpPr>
        <p:spPr/>
        <p:txBody>
          <a:bodyPr/>
          <a:lstStyle/>
          <a:p>
            <a:fld id="{6F2789C1-F830-426F-8BE4-3F9450B33602}" type="slidenum">
              <a:rPr lang="en-US" smtClean="0"/>
              <a:t>‹#›</a:t>
            </a:fld>
            <a:endParaRPr lang="en-US"/>
          </a:p>
        </p:txBody>
      </p:sp>
    </p:spTree>
    <p:extLst>
      <p:ext uri="{BB962C8B-B14F-4D97-AF65-F5344CB8AC3E}">
        <p14:creationId xmlns:p14="http://schemas.microsoft.com/office/powerpoint/2010/main" val="4209295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D4ACB-B0FC-41B8-AF89-F07344688E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995DB9-F5C4-47C5-946F-7156457A40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AC79C2-95A6-4090-A482-C78C4EB593EA}"/>
              </a:ext>
            </a:extLst>
          </p:cNvPr>
          <p:cNvSpPr>
            <a:spLocks noGrp="1"/>
          </p:cNvSpPr>
          <p:nvPr>
            <p:ph type="dt" sz="half" idx="10"/>
          </p:nvPr>
        </p:nvSpPr>
        <p:spPr/>
        <p:txBody>
          <a:bodyPr/>
          <a:lstStyle/>
          <a:p>
            <a:fld id="{1DCE54CC-1C2F-4A8D-AA5E-C79BF4AC9DC0}" type="datetimeFigureOut">
              <a:rPr lang="en-US" smtClean="0"/>
              <a:t>7/18/2023</a:t>
            </a:fld>
            <a:endParaRPr lang="en-US"/>
          </a:p>
        </p:txBody>
      </p:sp>
      <p:sp>
        <p:nvSpPr>
          <p:cNvPr id="5" name="Footer Placeholder 4">
            <a:extLst>
              <a:ext uri="{FF2B5EF4-FFF2-40B4-BE49-F238E27FC236}">
                <a16:creationId xmlns:a16="http://schemas.microsoft.com/office/drawing/2014/main" id="{23ABDBF2-61DC-4C66-9909-A9E105C828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C84EA2-1933-43DE-B21A-560D4E6D3698}"/>
              </a:ext>
            </a:extLst>
          </p:cNvPr>
          <p:cNvSpPr>
            <a:spLocks noGrp="1"/>
          </p:cNvSpPr>
          <p:nvPr>
            <p:ph type="sldNum" sz="quarter" idx="12"/>
          </p:nvPr>
        </p:nvSpPr>
        <p:spPr/>
        <p:txBody>
          <a:bodyPr/>
          <a:lstStyle/>
          <a:p>
            <a:fld id="{6F2789C1-F830-426F-8BE4-3F9450B33602}" type="slidenum">
              <a:rPr lang="en-US" smtClean="0"/>
              <a:t>‹#›</a:t>
            </a:fld>
            <a:endParaRPr lang="en-US"/>
          </a:p>
        </p:txBody>
      </p:sp>
    </p:spTree>
    <p:extLst>
      <p:ext uri="{BB962C8B-B14F-4D97-AF65-F5344CB8AC3E}">
        <p14:creationId xmlns:p14="http://schemas.microsoft.com/office/powerpoint/2010/main" val="1379677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36DF7-D1BB-4567-8259-EB759543D7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DEC0DE-3843-44AA-8B9E-4371A98601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F8C41A-9212-4302-840E-155CB78988F3}"/>
              </a:ext>
            </a:extLst>
          </p:cNvPr>
          <p:cNvSpPr>
            <a:spLocks noGrp="1"/>
          </p:cNvSpPr>
          <p:nvPr>
            <p:ph type="dt" sz="half" idx="10"/>
          </p:nvPr>
        </p:nvSpPr>
        <p:spPr/>
        <p:txBody>
          <a:bodyPr/>
          <a:lstStyle/>
          <a:p>
            <a:fld id="{1DCE54CC-1C2F-4A8D-AA5E-C79BF4AC9DC0}" type="datetimeFigureOut">
              <a:rPr lang="en-US" smtClean="0"/>
              <a:t>7/18/2023</a:t>
            </a:fld>
            <a:endParaRPr lang="en-US"/>
          </a:p>
        </p:txBody>
      </p:sp>
      <p:sp>
        <p:nvSpPr>
          <p:cNvPr id="5" name="Footer Placeholder 4">
            <a:extLst>
              <a:ext uri="{FF2B5EF4-FFF2-40B4-BE49-F238E27FC236}">
                <a16:creationId xmlns:a16="http://schemas.microsoft.com/office/drawing/2014/main" id="{2E1940E9-B1E0-4698-88A1-9F1EFE5874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CB177E-278B-469B-87D5-DFE050709877}"/>
              </a:ext>
            </a:extLst>
          </p:cNvPr>
          <p:cNvSpPr>
            <a:spLocks noGrp="1"/>
          </p:cNvSpPr>
          <p:nvPr>
            <p:ph type="sldNum" sz="quarter" idx="12"/>
          </p:nvPr>
        </p:nvSpPr>
        <p:spPr/>
        <p:txBody>
          <a:bodyPr/>
          <a:lstStyle/>
          <a:p>
            <a:fld id="{6F2789C1-F830-426F-8BE4-3F9450B33602}" type="slidenum">
              <a:rPr lang="en-US" smtClean="0"/>
              <a:t>‹#›</a:t>
            </a:fld>
            <a:endParaRPr lang="en-US"/>
          </a:p>
        </p:txBody>
      </p:sp>
    </p:spTree>
    <p:extLst>
      <p:ext uri="{BB962C8B-B14F-4D97-AF65-F5344CB8AC3E}">
        <p14:creationId xmlns:p14="http://schemas.microsoft.com/office/powerpoint/2010/main" val="2685481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12C6-CE31-4902-A452-A7C5F5BC16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F6D5AF-D729-4838-84F2-1E86D32189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096749-C7C4-49B9-9237-28F42BB566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1EAAE3-7994-435D-83A0-776EA6567691}"/>
              </a:ext>
            </a:extLst>
          </p:cNvPr>
          <p:cNvSpPr>
            <a:spLocks noGrp="1"/>
          </p:cNvSpPr>
          <p:nvPr>
            <p:ph type="dt" sz="half" idx="10"/>
          </p:nvPr>
        </p:nvSpPr>
        <p:spPr/>
        <p:txBody>
          <a:bodyPr/>
          <a:lstStyle/>
          <a:p>
            <a:fld id="{1DCE54CC-1C2F-4A8D-AA5E-C79BF4AC9DC0}" type="datetimeFigureOut">
              <a:rPr lang="en-US" smtClean="0"/>
              <a:t>7/18/2023</a:t>
            </a:fld>
            <a:endParaRPr lang="en-US"/>
          </a:p>
        </p:txBody>
      </p:sp>
      <p:sp>
        <p:nvSpPr>
          <p:cNvPr id="6" name="Footer Placeholder 5">
            <a:extLst>
              <a:ext uri="{FF2B5EF4-FFF2-40B4-BE49-F238E27FC236}">
                <a16:creationId xmlns:a16="http://schemas.microsoft.com/office/drawing/2014/main" id="{5869CFFE-35F6-4813-B0D8-F6F2566CFB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D6D99E-BB34-47D6-9D1E-4E63FC2DAEC7}"/>
              </a:ext>
            </a:extLst>
          </p:cNvPr>
          <p:cNvSpPr>
            <a:spLocks noGrp="1"/>
          </p:cNvSpPr>
          <p:nvPr>
            <p:ph type="sldNum" sz="quarter" idx="12"/>
          </p:nvPr>
        </p:nvSpPr>
        <p:spPr/>
        <p:txBody>
          <a:bodyPr/>
          <a:lstStyle/>
          <a:p>
            <a:fld id="{6F2789C1-F830-426F-8BE4-3F9450B33602}" type="slidenum">
              <a:rPr lang="en-US" smtClean="0"/>
              <a:t>‹#›</a:t>
            </a:fld>
            <a:endParaRPr lang="en-US"/>
          </a:p>
        </p:txBody>
      </p:sp>
    </p:spTree>
    <p:extLst>
      <p:ext uri="{BB962C8B-B14F-4D97-AF65-F5344CB8AC3E}">
        <p14:creationId xmlns:p14="http://schemas.microsoft.com/office/powerpoint/2010/main" val="3573659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A5D5E-C7E0-4EEB-A94B-96D1D33D82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5801FB-0E5C-43FA-B6D3-57C5E658AE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9323C6-4322-4628-92CD-24D68B6061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70869E-85D6-48C0-8964-FD7B805731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8069A7-0A73-4153-8E58-10AE58ACD0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71E8BD-EAF5-44F5-A495-3E50A5DEB6DE}"/>
              </a:ext>
            </a:extLst>
          </p:cNvPr>
          <p:cNvSpPr>
            <a:spLocks noGrp="1"/>
          </p:cNvSpPr>
          <p:nvPr>
            <p:ph type="dt" sz="half" idx="10"/>
          </p:nvPr>
        </p:nvSpPr>
        <p:spPr/>
        <p:txBody>
          <a:bodyPr/>
          <a:lstStyle/>
          <a:p>
            <a:fld id="{1DCE54CC-1C2F-4A8D-AA5E-C79BF4AC9DC0}" type="datetimeFigureOut">
              <a:rPr lang="en-US" smtClean="0"/>
              <a:t>7/18/2023</a:t>
            </a:fld>
            <a:endParaRPr lang="en-US"/>
          </a:p>
        </p:txBody>
      </p:sp>
      <p:sp>
        <p:nvSpPr>
          <p:cNvPr id="8" name="Footer Placeholder 7">
            <a:extLst>
              <a:ext uri="{FF2B5EF4-FFF2-40B4-BE49-F238E27FC236}">
                <a16:creationId xmlns:a16="http://schemas.microsoft.com/office/drawing/2014/main" id="{766F6180-89F4-4B6C-8579-297F91A908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0E3DC6-F0C2-456B-960A-2E9A9EF6BDC3}"/>
              </a:ext>
            </a:extLst>
          </p:cNvPr>
          <p:cNvSpPr>
            <a:spLocks noGrp="1"/>
          </p:cNvSpPr>
          <p:nvPr>
            <p:ph type="sldNum" sz="quarter" idx="12"/>
          </p:nvPr>
        </p:nvSpPr>
        <p:spPr/>
        <p:txBody>
          <a:bodyPr/>
          <a:lstStyle/>
          <a:p>
            <a:fld id="{6F2789C1-F830-426F-8BE4-3F9450B33602}" type="slidenum">
              <a:rPr lang="en-US" smtClean="0"/>
              <a:t>‹#›</a:t>
            </a:fld>
            <a:endParaRPr lang="en-US"/>
          </a:p>
        </p:txBody>
      </p:sp>
    </p:spTree>
    <p:extLst>
      <p:ext uri="{BB962C8B-B14F-4D97-AF65-F5344CB8AC3E}">
        <p14:creationId xmlns:p14="http://schemas.microsoft.com/office/powerpoint/2010/main" val="3823563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DED-B631-458C-AEC2-39D93B3552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AFA974-3E4B-43E0-A075-CBB8D9259F99}"/>
              </a:ext>
            </a:extLst>
          </p:cNvPr>
          <p:cNvSpPr>
            <a:spLocks noGrp="1"/>
          </p:cNvSpPr>
          <p:nvPr>
            <p:ph type="dt" sz="half" idx="10"/>
          </p:nvPr>
        </p:nvSpPr>
        <p:spPr/>
        <p:txBody>
          <a:bodyPr/>
          <a:lstStyle/>
          <a:p>
            <a:fld id="{1DCE54CC-1C2F-4A8D-AA5E-C79BF4AC9DC0}" type="datetimeFigureOut">
              <a:rPr lang="en-US" smtClean="0"/>
              <a:t>7/18/2023</a:t>
            </a:fld>
            <a:endParaRPr lang="en-US"/>
          </a:p>
        </p:txBody>
      </p:sp>
      <p:sp>
        <p:nvSpPr>
          <p:cNvPr id="4" name="Footer Placeholder 3">
            <a:extLst>
              <a:ext uri="{FF2B5EF4-FFF2-40B4-BE49-F238E27FC236}">
                <a16:creationId xmlns:a16="http://schemas.microsoft.com/office/drawing/2014/main" id="{B31FDA69-37D8-4947-86CC-998EAA4AB6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2553A6-DA4C-4448-87F0-565C9D281218}"/>
              </a:ext>
            </a:extLst>
          </p:cNvPr>
          <p:cNvSpPr>
            <a:spLocks noGrp="1"/>
          </p:cNvSpPr>
          <p:nvPr>
            <p:ph type="sldNum" sz="quarter" idx="12"/>
          </p:nvPr>
        </p:nvSpPr>
        <p:spPr/>
        <p:txBody>
          <a:bodyPr/>
          <a:lstStyle/>
          <a:p>
            <a:fld id="{6F2789C1-F830-426F-8BE4-3F9450B33602}" type="slidenum">
              <a:rPr lang="en-US" smtClean="0"/>
              <a:t>‹#›</a:t>
            </a:fld>
            <a:endParaRPr lang="en-US"/>
          </a:p>
        </p:txBody>
      </p:sp>
    </p:spTree>
    <p:extLst>
      <p:ext uri="{BB962C8B-B14F-4D97-AF65-F5344CB8AC3E}">
        <p14:creationId xmlns:p14="http://schemas.microsoft.com/office/powerpoint/2010/main" val="827010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4B47AB-215A-46E9-8523-1AAF4612ABFB}"/>
              </a:ext>
            </a:extLst>
          </p:cNvPr>
          <p:cNvSpPr>
            <a:spLocks noGrp="1"/>
          </p:cNvSpPr>
          <p:nvPr>
            <p:ph type="dt" sz="half" idx="10"/>
          </p:nvPr>
        </p:nvSpPr>
        <p:spPr/>
        <p:txBody>
          <a:bodyPr/>
          <a:lstStyle/>
          <a:p>
            <a:fld id="{1DCE54CC-1C2F-4A8D-AA5E-C79BF4AC9DC0}" type="datetimeFigureOut">
              <a:rPr lang="en-US" smtClean="0"/>
              <a:t>7/18/2023</a:t>
            </a:fld>
            <a:endParaRPr lang="en-US"/>
          </a:p>
        </p:txBody>
      </p:sp>
      <p:sp>
        <p:nvSpPr>
          <p:cNvPr id="3" name="Footer Placeholder 2">
            <a:extLst>
              <a:ext uri="{FF2B5EF4-FFF2-40B4-BE49-F238E27FC236}">
                <a16:creationId xmlns:a16="http://schemas.microsoft.com/office/drawing/2014/main" id="{C1928027-F9A9-4E01-A7A2-00F0C65A6F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FEA4AF-CF1F-4C70-A729-DB8903ACCC03}"/>
              </a:ext>
            </a:extLst>
          </p:cNvPr>
          <p:cNvSpPr>
            <a:spLocks noGrp="1"/>
          </p:cNvSpPr>
          <p:nvPr>
            <p:ph type="sldNum" sz="quarter" idx="12"/>
          </p:nvPr>
        </p:nvSpPr>
        <p:spPr/>
        <p:txBody>
          <a:bodyPr/>
          <a:lstStyle/>
          <a:p>
            <a:fld id="{6F2789C1-F830-426F-8BE4-3F9450B33602}" type="slidenum">
              <a:rPr lang="en-US" smtClean="0"/>
              <a:t>‹#›</a:t>
            </a:fld>
            <a:endParaRPr lang="en-US"/>
          </a:p>
        </p:txBody>
      </p:sp>
    </p:spTree>
    <p:extLst>
      <p:ext uri="{BB962C8B-B14F-4D97-AF65-F5344CB8AC3E}">
        <p14:creationId xmlns:p14="http://schemas.microsoft.com/office/powerpoint/2010/main" val="2781885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0696D-74BB-421C-A3D4-2F0E8285EF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67A99D-25CA-4DA5-953F-9AF013690C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1BB463-03F8-46C5-A0A3-C12E57D174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FE9131-1DA6-46C2-B1DC-D0E6660D1EF6}"/>
              </a:ext>
            </a:extLst>
          </p:cNvPr>
          <p:cNvSpPr>
            <a:spLocks noGrp="1"/>
          </p:cNvSpPr>
          <p:nvPr>
            <p:ph type="dt" sz="half" idx="10"/>
          </p:nvPr>
        </p:nvSpPr>
        <p:spPr/>
        <p:txBody>
          <a:bodyPr/>
          <a:lstStyle/>
          <a:p>
            <a:fld id="{1DCE54CC-1C2F-4A8D-AA5E-C79BF4AC9DC0}" type="datetimeFigureOut">
              <a:rPr lang="en-US" smtClean="0"/>
              <a:t>7/18/2023</a:t>
            </a:fld>
            <a:endParaRPr lang="en-US"/>
          </a:p>
        </p:txBody>
      </p:sp>
      <p:sp>
        <p:nvSpPr>
          <p:cNvPr id="6" name="Footer Placeholder 5">
            <a:extLst>
              <a:ext uri="{FF2B5EF4-FFF2-40B4-BE49-F238E27FC236}">
                <a16:creationId xmlns:a16="http://schemas.microsoft.com/office/drawing/2014/main" id="{F997F1CB-0EB4-4FDF-BA75-7349B5438C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FC2375-AA10-4CE0-8DA4-8B110050F693}"/>
              </a:ext>
            </a:extLst>
          </p:cNvPr>
          <p:cNvSpPr>
            <a:spLocks noGrp="1"/>
          </p:cNvSpPr>
          <p:nvPr>
            <p:ph type="sldNum" sz="quarter" idx="12"/>
          </p:nvPr>
        </p:nvSpPr>
        <p:spPr/>
        <p:txBody>
          <a:bodyPr/>
          <a:lstStyle/>
          <a:p>
            <a:fld id="{6F2789C1-F830-426F-8BE4-3F9450B33602}" type="slidenum">
              <a:rPr lang="en-US" smtClean="0"/>
              <a:t>‹#›</a:t>
            </a:fld>
            <a:endParaRPr lang="en-US"/>
          </a:p>
        </p:txBody>
      </p:sp>
    </p:spTree>
    <p:extLst>
      <p:ext uri="{BB962C8B-B14F-4D97-AF65-F5344CB8AC3E}">
        <p14:creationId xmlns:p14="http://schemas.microsoft.com/office/powerpoint/2010/main" val="3238039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87C57-B931-466A-BE6F-FD39539224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3B2337-C4A6-4447-BBB7-A2B048612D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0C07DD-823D-457B-A608-B2934B0574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7D1B2F-07FA-4CFD-AF57-87C503D79A09}"/>
              </a:ext>
            </a:extLst>
          </p:cNvPr>
          <p:cNvSpPr>
            <a:spLocks noGrp="1"/>
          </p:cNvSpPr>
          <p:nvPr>
            <p:ph type="dt" sz="half" idx="10"/>
          </p:nvPr>
        </p:nvSpPr>
        <p:spPr/>
        <p:txBody>
          <a:bodyPr/>
          <a:lstStyle/>
          <a:p>
            <a:fld id="{1DCE54CC-1C2F-4A8D-AA5E-C79BF4AC9DC0}" type="datetimeFigureOut">
              <a:rPr lang="en-US" smtClean="0"/>
              <a:t>7/18/2023</a:t>
            </a:fld>
            <a:endParaRPr lang="en-US"/>
          </a:p>
        </p:txBody>
      </p:sp>
      <p:sp>
        <p:nvSpPr>
          <p:cNvPr id="6" name="Footer Placeholder 5">
            <a:extLst>
              <a:ext uri="{FF2B5EF4-FFF2-40B4-BE49-F238E27FC236}">
                <a16:creationId xmlns:a16="http://schemas.microsoft.com/office/drawing/2014/main" id="{F32CF7DF-F8D9-46E3-A60B-775C39E545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7F6569-81D9-4102-8920-550AA5520F63}"/>
              </a:ext>
            </a:extLst>
          </p:cNvPr>
          <p:cNvSpPr>
            <a:spLocks noGrp="1"/>
          </p:cNvSpPr>
          <p:nvPr>
            <p:ph type="sldNum" sz="quarter" idx="12"/>
          </p:nvPr>
        </p:nvSpPr>
        <p:spPr/>
        <p:txBody>
          <a:bodyPr/>
          <a:lstStyle/>
          <a:p>
            <a:fld id="{6F2789C1-F830-426F-8BE4-3F9450B33602}" type="slidenum">
              <a:rPr lang="en-US" smtClean="0"/>
              <a:t>‹#›</a:t>
            </a:fld>
            <a:endParaRPr lang="en-US"/>
          </a:p>
        </p:txBody>
      </p:sp>
    </p:spTree>
    <p:extLst>
      <p:ext uri="{BB962C8B-B14F-4D97-AF65-F5344CB8AC3E}">
        <p14:creationId xmlns:p14="http://schemas.microsoft.com/office/powerpoint/2010/main" val="265954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D8A6F6-88C6-4B5B-8A80-4EDF61D4A1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D32D66-528F-4CA6-855D-50E1CDD2B8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921B2-F466-4F44-8713-18AAEC6B80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CE54CC-1C2F-4A8D-AA5E-C79BF4AC9DC0}" type="datetimeFigureOut">
              <a:rPr lang="en-US" smtClean="0"/>
              <a:t>7/18/2023</a:t>
            </a:fld>
            <a:endParaRPr lang="en-US"/>
          </a:p>
        </p:txBody>
      </p:sp>
      <p:sp>
        <p:nvSpPr>
          <p:cNvPr id="5" name="Footer Placeholder 4">
            <a:extLst>
              <a:ext uri="{FF2B5EF4-FFF2-40B4-BE49-F238E27FC236}">
                <a16:creationId xmlns:a16="http://schemas.microsoft.com/office/drawing/2014/main" id="{5608527B-0969-4F9B-9318-45B463A646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076519-1742-4A7E-9B30-DEB15DD6A0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2789C1-F830-426F-8BE4-3F9450B33602}" type="slidenum">
              <a:rPr lang="en-US" smtClean="0"/>
              <a:t>‹#›</a:t>
            </a:fld>
            <a:endParaRPr lang="en-US"/>
          </a:p>
        </p:txBody>
      </p:sp>
    </p:spTree>
    <p:extLst>
      <p:ext uri="{BB962C8B-B14F-4D97-AF65-F5344CB8AC3E}">
        <p14:creationId xmlns:p14="http://schemas.microsoft.com/office/powerpoint/2010/main" val="2030764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selenium.dev/selenium-ide/"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6" name="Picture 15">
            <a:extLst>
              <a:ext uri="{FF2B5EF4-FFF2-40B4-BE49-F238E27FC236}">
                <a16:creationId xmlns:a16="http://schemas.microsoft.com/office/drawing/2014/main" id="{14548431-0D87-FCF9-E83D-B4B770A549EC}"/>
              </a:ext>
            </a:extLst>
          </p:cNvPr>
          <p:cNvPicPr>
            <a:picLocks noChangeAspect="1"/>
          </p:cNvPicPr>
          <p:nvPr/>
        </p:nvPicPr>
        <p:blipFill rotWithShape="1">
          <a:blip r:embed="rId2"/>
          <a:srcRect t="20193" r="-1" b="-1"/>
          <a:stretch/>
        </p:blipFill>
        <p:spPr>
          <a:xfrm>
            <a:off x="1524" y="10"/>
            <a:ext cx="12188952" cy="6857990"/>
          </a:xfrm>
          <a:prstGeom prst="rect">
            <a:avLst/>
          </a:prstGeom>
        </p:spPr>
      </p:pic>
      <p:sp>
        <p:nvSpPr>
          <p:cNvPr id="43" name="Freeform: Shape 42">
            <a:extLst>
              <a:ext uri="{FF2B5EF4-FFF2-40B4-BE49-F238E27FC236}">
                <a16:creationId xmlns:a16="http://schemas.microsoft.com/office/drawing/2014/main" id="{F6DD4703-FD80-4610-ACE9-01DCD86D8C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7853" y="0"/>
            <a:ext cx="10256294"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44">
            <a:extLst>
              <a:ext uri="{FF2B5EF4-FFF2-40B4-BE49-F238E27FC236}">
                <a16:creationId xmlns:a16="http://schemas.microsoft.com/office/drawing/2014/main" id="{9CEFCBC2-6F82-4011-8D8D-90F43DCB1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08571" y="0"/>
            <a:ext cx="9958950"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2E9DED9E-DE30-402A-B9D1-AC3C24025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8673" y="-35602"/>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9" name="Freeform: Shape 48">
            <a:extLst>
              <a:ext uri="{FF2B5EF4-FFF2-40B4-BE49-F238E27FC236}">
                <a16:creationId xmlns:a16="http://schemas.microsoft.com/office/drawing/2014/main" id="{5CCB7C65-BA06-49C5-8D3C-51F97B409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5235" y="-35602"/>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69C53FC-4DA6-4E79-AE6A-E17BDB282A1A}"/>
              </a:ext>
            </a:extLst>
          </p:cNvPr>
          <p:cNvSpPr>
            <a:spLocks noGrp="1"/>
          </p:cNvSpPr>
          <p:nvPr>
            <p:ph type="ctrTitle"/>
          </p:nvPr>
        </p:nvSpPr>
        <p:spPr>
          <a:xfrm>
            <a:off x="2190750" y="1346268"/>
            <a:ext cx="7810500" cy="2661189"/>
          </a:xfrm>
        </p:spPr>
        <p:txBody>
          <a:bodyPr anchor="b">
            <a:normAutofit/>
          </a:bodyPr>
          <a:lstStyle/>
          <a:p>
            <a:r>
              <a:rPr lang="en-US">
                <a:effectLst/>
                <a:latin typeface="Calibri" panose="020F0502020204030204" pitchFamily="34" charset="0"/>
                <a:ea typeface="Calibri" panose="020F0502020204030204" pitchFamily="34" charset="0"/>
                <a:cs typeface="Arial" panose="020B0604020202020204" pitchFamily="34" charset="0"/>
              </a:rPr>
              <a:t>Selenium IDE</a:t>
            </a:r>
            <a:endParaRPr lang="en-US"/>
          </a:p>
        </p:txBody>
      </p:sp>
      <p:sp>
        <p:nvSpPr>
          <p:cNvPr id="3" name="Subtitle 2">
            <a:extLst>
              <a:ext uri="{FF2B5EF4-FFF2-40B4-BE49-F238E27FC236}">
                <a16:creationId xmlns:a16="http://schemas.microsoft.com/office/drawing/2014/main" id="{47B9E7A5-78CE-4570-B5DA-2184F3DE6877}"/>
              </a:ext>
            </a:extLst>
          </p:cNvPr>
          <p:cNvSpPr>
            <a:spLocks noGrp="1"/>
          </p:cNvSpPr>
          <p:nvPr>
            <p:ph type="subTitle" idx="1"/>
          </p:nvPr>
        </p:nvSpPr>
        <p:spPr>
          <a:xfrm>
            <a:off x="2619375" y="4214191"/>
            <a:ext cx="6953250" cy="1360919"/>
          </a:xfrm>
        </p:spPr>
        <p:txBody>
          <a:bodyPr anchor="t">
            <a:normAutofit/>
          </a:bodyPr>
          <a:lstStyle/>
          <a:p>
            <a:r>
              <a:rPr lang="en-US"/>
              <a:t>Quality Control</a:t>
            </a:r>
          </a:p>
        </p:txBody>
      </p:sp>
    </p:spTree>
    <p:extLst>
      <p:ext uri="{BB962C8B-B14F-4D97-AF65-F5344CB8AC3E}">
        <p14:creationId xmlns:p14="http://schemas.microsoft.com/office/powerpoint/2010/main" val="2549842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green and blue sky with white dots&#10;&#10;Description automatically generated">
            <a:extLst>
              <a:ext uri="{FF2B5EF4-FFF2-40B4-BE49-F238E27FC236}">
                <a16:creationId xmlns:a16="http://schemas.microsoft.com/office/drawing/2014/main" id="{A9ECC559-C78C-6FCA-62A8-AE4EFA486971}"/>
              </a:ext>
            </a:extLst>
          </p:cNvPr>
          <p:cNvPicPr>
            <a:picLocks noChangeAspect="1"/>
          </p:cNvPicPr>
          <p:nvPr/>
        </p:nvPicPr>
        <p:blipFill rotWithShape="1">
          <a:blip r:embed="rId2">
            <a:duotone>
              <a:schemeClr val="bg2">
                <a:shade val="45000"/>
                <a:satMod val="135000"/>
              </a:schemeClr>
              <a:prstClr val="white"/>
            </a:duotone>
          </a:blip>
          <a:srcRect t="3433"/>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C1938E-2D58-43F8-AB92-D76FBB2C0DE1}"/>
              </a:ext>
            </a:extLst>
          </p:cNvPr>
          <p:cNvSpPr>
            <a:spLocks noGrp="1"/>
          </p:cNvSpPr>
          <p:nvPr>
            <p:ph type="title"/>
          </p:nvPr>
        </p:nvSpPr>
        <p:spPr>
          <a:xfrm>
            <a:off x="838200" y="365125"/>
            <a:ext cx="10515600" cy="1325563"/>
          </a:xfrm>
        </p:spPr>
        <p:txBody>
          <a:bodyPr>
            <a:normAutofit/>
          </a:bodyPr>
          <a:lstStyle/>
          <a:p>
            <a:r>
              <a:rPr lang="en-US">
                <a:effectLst/>
                <a:latin typeface="Calibri" panose="020F0502020204030204" pitchFamily="34" charset="0"/>
                <a:ea typeface="Calibri" panose="020F0502020204030204" pitchFamily="34" charset="0"/>
                <a:cs typeface="Arial" panose="020B0604020202020204" pitchFamily="34" charset="0"/>
              </a:rPr>
              <a:t>Selenium IDE</a:t>
            </a:r>
            <a:endParaRPr lang="en-US" dirty="0"/>
          </a:p>
        </p:txBody>
      </p:sp>
      <p:graphicFrame>
        <p:nvGraphicFramePr>
          <p:cNvPr id="5" name="Content Placeholder 2">
            <a:extLst>
              <a:ext uri="{FF2B5EF4-FFF2-40B4-BE49-F238E27FC236}">
                <a16:creationId xmlns:a16="http://schemas.microsoft.com/office/drawing/2014/main" id="{83371163-5EA0-B851-9EFB-7E23941F73D5}"/>
              </a:ext>
            </a:extLst>
          </p:cNvPr>
          <p:cNvGraphicFramePr>
            <a:graphicFrameLocks noGrp="1"/>
          </p:cNvGraphicFramePr>
          <p:nvPr>
            <p:ph idx="1"/>
            <p:extLst>
              <p:ext uri="{D42A27DB-BD31-4B8C-83A1-F6EECF244321}">
                <p14:modId xmlns:p14="http://schemas.microsoft.com/office/powerpoint/2010/main" val="320318478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2097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4" name="Rectangle 1030">
            <a:extLst>
              <a:ext uri="{FF2B5EF4-FFF2-40B4-BE49-F238E27FC236}">
                <a16:creationId xmlns:a16="http://schemas.microsoft.com/office/drawing/2014/main" id="{C3862298-AF85-4572-BED3-52E573EB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03E485DD-0C12-45BC-A361-28152A03BB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4207" y="0"/>
            <a:ext cx="2472664" cy="6858000"/>
          </a:xfrm>
          <a:custGeom>
            <a:avLst/>
            <a:gdLst>
              <a:gd name="connsiteX0" fmla="*/ 1056708 w 2472664"/>
              <a:gd name="connsiteY0" fmla="*/ 0 h 6858000"/>
              <a:gd name="connsiteX1" fmla="*/ 2472664 w 2472664"/>
              <a:gd name="connsiteY1" fmla="*/ 0 h 6858000"/>
              <a:gd name="connsiteX2" fmla="*/ 2400427 w 2472664"/>
              <a:gd name="connsiteY2" fmla="*/ 75768 h 6858000"/>
              <a:gd name="connsiteX3" fmla="*/ 1104861 w 2472664"/>
              <a:gd name="connsiteY3" fmla="*/ 3429000 h 6858000"/>
              <a:gd name="connsiteX4" fmla="*/ 2400427 w 2472664"/>
              <a:gd name="connsiteY4" fmla="*/ 6782233 h 6858000"/>
              <a:gd name="connsiteX5" fmla="*/ 2472664 w 2472664"/>
              <a:gd name="connsiteY5" fmla="*/ 6858000 h 6858000"/>
              <a:gd name="connsiteX6" fmla="*/ 1056708 w 2472664"/>
              <a:gd name="connsiteY6" fmla="*/ 6858000 h 6858000"/>
              <a:gd name="connsiteX7" fmla="*/ 1040416 w 2472664"/>
              <a:gd name="connsiteY7" fmla="*/ 6835090 h 6858000"/>
              <a:gd name="connsiteX8" fmla="*/ 0 w 2472664"/>
              <a:gd name="connsiteY8" fmla="*/ 3429000 h 6858000"/>
              <a:gd name="connsiteX9" fmla="*/ 1040416 w 2472664"/>
              <a:gd name="connsiteY9" fmla="*/ 2291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2664" h="6858000">
                <a:moveTo>
                  <a:pt x="1056708" y="0"/>
                </a:moveTo>
                <a:lnTo>
                  <a:pt x="2472664" y="0"/>
                </a:lnTo>
                <a:lnTo>
                  <a:pt x="2400427" y="75768"/>
                </a:lnTo>
                <a:cubicBezTo>
                  <a:pt x="1595469" y="961418"/>
                  <a:pt x="1104861" y="2137915"/>
                  <a:pt x="1104861" y="3429000"/>
                </a:cubicBezTo>
                <a:cubicBezTo>
                  <a:pt x="1104861" y="4720086"/>
                  <a:pt x="1595469" y="5896583"/>
                  <a:pt x="2400427" y="6782233"/>
                </a:cubicBezTo>
                <a:lnTo>
                  <a:pt x="2472664" y="6858000"/>
                </a:lnTo>
                <a:lnTo>
                  <a:pt x="1056708" y="6858000"/>
                </a:lnTo>
                <a:lnTo>
                  <a:pt x="1040416" y="6835090"/>
                </a:lnTo>
                <a:cubicBezTo>
                  <a:pt x="383551" y="5862802"/>
                  <a:pt x="0" y="4690693"/>
                  <a:pt x="0" y="3429000"/>
                </a:cubicBezTo>
                <a:cubicBezTo>
                  <a:pt x="0" y="2167308"/>
                  <a:pt x="383551" y="995199"/>
                  <a:pt x="1040416" y="22911"/>
                </a:cubicBezTo>
                <a:close/>
              </a:path>
            </a:pathLst>
          </a:custGeom>
          <a:solidFill>
            <a:schemeClr val="tx1">
              <a:lumMod val="50000"/>
              <a:lumOff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56 The End ideas | the end, thats all folks, life goes on">
            <a:extLst>
              <a:ext uri="{FF2B5EF4-FFF2-40B4-BE49-F238E27FC236}">
                <a16:creationId xmlns:a16="http://schemas.microsoft.com/office/drawing/2014/main" id="{207076D5-AA53-4787-BD4A-0669056CBFA7}"/>
              </a:ext>
            </a:extLst>
          </p:cNvPr>
          <p:cNvPicPr>
            <a:picLocks noChangeAspect="1" noChangeArrowheads="1"/>
          </p:cNvPicPr>
          <p:nvPr/>
        </p:nvPicPr>
        <p:blipFill>
          <a:blip r:embed="rId2">
            <a:duotone>
              <a:prstClr val="black"/>
              <a:prstClr val="white"/>
            </a:duotone>
            <a:extLst>
              <a:ext uri="{28A0092B-C50C-407E-A947-70E740481C1C}">
                <a14:useLocalDpi xmlns:a14="http://schemas.microsoft.com/office/drawing/2010/main" val="0"/>
              </a:ext>
            </a:extLst>
          </a:blip>
          <a:stretch>
            <a:fillRect/>
          </a:stretch>
        </p:blipFill>
        <p:spPr bwMode="auto">
          <a:xfrm>
            <a:off x="3765585" y="1114425"/>
            <a:ext cx="6289605" cy="4629150"/>
          </a:xfrm>
          <a:prstGeom prst="rect">
            <a:avLst/>
          </a:prstGeom>
          <a:noFill/>
          <a:extLst>
            <a:ext uri="{909E8E84-426E-40DD-AFC4-6F175D3DCCD1}">
              <a14:hiddenFill xmlns:a14="http://schemas.microsoft.com/office/drawing/2010/main">
                <a:solidFill>
                  <a:srgbClr val="FFFFFF"/>
                </a:solidFill>
              </a14:hiddenFill>
            </a:ext>
          </a:extLst>
        </p:spPr>
      </p:pic>
      <p:sp>
        <p:nvSpPr>
          <p:cNvPr id="1035" name="Freeform: Shape 1034">
            <a:extLst>
              <a:ext uri="{FF2B5EF4-FFF2-40B4-BE49-F238E27FC236}">
                <a16:creationId xmlns:a16="http://schemas.microsoft.com/office/drawing/2014/main" id="{6D6B998F-CA62-4EE6-B7E7-046377D4F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03038" y="1992863"/>
            <a:ext cx="1488962" cy="2872274"/>
          </a:xfrm>
          <a:custGeom>
            <a:avLst/>
            <a:gdLst>
              <a:gd name="connsiteX0" fmla="*/ 1436137 w 1488962"/>
              <a:gd name="connsiteY0" fmla="*/ 0 h 2872274"/>
              <a:gd name="connsiteX1" fmla="*/ 1488962 w 1488962"/>
              <a:gd name="connsiteY1" fmla="*/ 2668 h 2872274"/>
              <a:gd name="connsiteX2" fmla="*/ 1488962 w 1488962"/>
              <a:gd name="connsiteY2" fmla="*/ 2869607 h 2872274"/>
              <a:gd name="connsiteX3" fmla="*/ 1436137 w 1488962"/>
              <a:gd name="connsiteY3" fmla="*/ 2872274 h 2872274"/>
              <a:gd name="connsiteX4" fmla="*/ 0 w 1488962"/>
              <a:gd name="connsiteY4" fmla="*/ 1436137 h 2872274"/>
              <a:gd name="connsiteX5" fmla="*/ 1436137 w 1488962"/>
              <a:gd name="connsiteY5" fmla="*/ 0 h 287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962" h="2872274">
                <a:moveTo>
                  <a:pt x="1436137" y="0"/>
                </a:moveTo>
                <a:lnTo>
                  <a:pt x="1488962" y="2668"/>
                </a:lnTo>
                <a:lnTo>
                  <a:pt x="1488962" y="2869607"/>
                </a:lnTo>
                <a:lnTo>
                  <a:pt x="1436137" y="2872274"/>
                </a:lnTo>
                <a:cubicBezTo>
                  <a:pt x="642980" y="2872274"/>
                  <a:pt x="0" y="2229294"/>
                  <a:pt x="0" y="1436137"/>
                </a:cubicBezTo>
                <a:cubicBezTo>
                  <a:pt x="0" y="642980"/>
                  <a:pt x="642980" y="0"/>
                  <a:pt x="1436137" y="0"/>
                </a:cubicBez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95056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descr="Technological background">
            <a:extLst>
              <a:ext uri="{FF2B5EF4-FFF2-40B4-BE49-F238E27FC236}">
                <a16:creationId xmlns:a16="http://schemas.microsoft.com/office/drawing/2014/main" id="{25270FC0-B081-B605-B2B7-B8D651DDAE03}"/>
              </a:ext>
            </a:extLst>
          </p:cNvPr>
          <p:cNvPicPr>
            <a:picLocks noChangeAspect="1"/>
          </p:cNvPicPr>
          <p:nvPr/>
        </p:nvPicPr>
        <p:blipFill rotWithShape="1">
          <a:blip r:embed="rId2"/>
          <a:srcRect r="9091" b="23391"/>
          <a:stretch/>
        </p:blipFill>
        <p:spPr>
          <a:xfrm>
            <a:off x="20" y="10"/>
            <a:ext cx="12191980" cy="6857990"/>
          </a:xfrm>
          <a:prstGeom prst="rect">
            <a:avLst/>
          </a:prstGeom>
        </p:spPr>
      </p:pic>
      <p:sp>
        <p:nvSpPr>
          <p:cNvPr id="67" name="Rectangle 66">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098DEA-104C-4266-9552-FD8B01B75AFF}"/>
              </a:ext>
            </a:extLst>
          </p:cNvPr>
          <p:cNvSpPr>
            <a:spLocks noGrp="1"/>
          </p:cNvSpPr>
          <p:nvPr>
            <p:ph type="title"/>
          </p:nvPr>
        </p:nvSpPr>
        <p:spPr>
          <a:xfrm>
            <a:off x="838200" y="365125"/>
            <a:ext cx="10515600" cy="1325563"/>
          </a:xfrm>
        </p:spPr>
        <p:txBody>
          <a:bodyPr>
            <a:normAutofit/>
          </a:bodyPr>
          <a:lstStyle/>
          <a:p>
            <a:r>
              <a:rPr lang="en-US">
                <a:effectLst/>
                <a:latin typeface="Calibri" panose="020F0502020204030204" pitchFamily="34" charset="0"/>
                <a:ea typeface="Calibri" panose="020F0502020204030204" pitchFamily="34" charset="0"/>
                <a:cs typeface="Arial" panose="020B0604020202020204" pitchFamily="34" charset="0"/>
              </a:rPr>
              <a:t>Selenium IDE</a:t>
            </a:r>
            <a:endParaRPr lang="en-US"/>
          </a:p>
        </p:txBody>
      </p:sp>
      <p:sp>
        <p:nvSpPr>
          <p:cNvPr id="3" name="Content Placeholder 2">
            <a:extLst>
              <a:ext uri="{FF2B5EF4-FFF2-40B4-BE49-F238E27FC236}">
                <a16:creationId xmlns:a16="http://schemas.microsoft.com/office/drawing/2014/main" id="{B36C5A7B-E901-48C0-9870-AF44A4846470}"/>
              </a:ext>
            </a:extLst>
          </p:cNvPr>
          <p:cNvSpPr>
            <a:spLocks noGrp="1"/>
          </p:cNvSpPr>
          <p:nvPr>
            <p:ph idx="1"/>
          </p:nvPr>
        </p:nvSpPr>
        <p:spPr>
          <a:xfrm>
            <a:off x="838200" y="1825625"/>
            <a:ext cx="10515600" cy="4351338"/>
          </a:xfrm>
        </p:spPr>
        <p:txBody>
          <a:bodyPr>
            <a:normAutofit/>
          </a:bodyPr>
          <a:lstStyle/>
          <a:p>
            <a:r>
              <a:rPr lang="en-US" b="0" i="0">
                <a:effectLst/>
                <a:latin typeface="Söhne"/>
              </a:rPr>
              <a:t>Selenium IDE (Integrated Development Environment) is a browser automation tool used for creating and running automated tests for web applications. It is a Firefox add-on that allows testers and developers to record and play back interactions with the browser. Selenium IDE simplifies the process of creating automated test cases by providing a user-friendly interface.</a:t>
            </a:r>
            <a:endParaRPr lang="en-US"/>
          </a:p>
        </p:txBody>
      </p:sp>
    </p:spTree>
    <p:extLst>
      <p:ext uri="{BB962C8B-B14F-4D97-AF65-F5344CB8AC3E}">
        <p14:creationId xmlns:p14="http://schemas.microsoft.com/office/powerpoint/2010/main" val="3212613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9130E819-E57D-9C5E-53B0-DC7DFC39E935}"/>
              </a:ext>
            </a:extLst>
          </p:cNvPr>
          <p:cNvPicPr>
            <a:picLocks noChangeAspect="1"/>
          </p:cNvPicPr>
          <p:nvPr/>
        </p:nvPicPr>
        <p:blipFill rotWithShape="1">
          <a:blip r:embed="rId2"/>
          <a:srcRect t="9091" r="9091"/>
          <a:stretch/>
        </p:blipFill>
        <p:spPr>
          <a:xfrm>
            <a:off x="20" y="10"/>
            <a:ext cx="12191981" cy="6857989"/>
          </a:xfrm>
          <a:prstGeom prst="rect">
            <a:avLst/>
          </a:prstGeom>
        </p:spPr>
      </p:pic>
      <p:sp>
        <p:nvSpPr>
          <p:cNvPr id="45" name="Rectangle 44">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1F672FF-878D-46D2-B971-C2A628A9B72E}"/>
              </a:ext>
            </a:extLst>
          </p:cNvPr>
          <p:cNvSpPr>
            <a:spLocks noGrp="1"/>
          </p:cNvSpPr>
          <p:nvPr>
            <p:ph type="title"/>
          </p:nvPr>
        </p:nvSpPr>
        <p:spPr>
          <a:xfrm>
            <a:off x="838200" y="365125"/>
            <a:ext cx="10515600" cy="1325563"/>
          </a:xfrm>
        </p:spPr>
        <p:txBody>
          <a:bodyPr>
            <a:normAutofit/>
          </a:bodyPr>
          <a:lstStyle/>
          <a:p>
            <a:r>
              <a:rPr lang="en-US">
                <a:effectLst/>
                <a:latin typeface="Calibri" panose="020F0502020204030204" pitchFamily="34" charset="0"/>
                <a:ea typeface="Calibri" panose="020F0502020204030204" pitchFamily="34" charset="0"/>
                <a:cs typeface="Arial" panose="020B0604020202020204" pitchFamily="34" charset="0"/>
              </a:rPr>
              <a:t>Selenium IDE</a:t>
            </a:r>
            <a:endParaRPr lang="en-US"/>
          </a:p>
        </p:txBody>
      </p:sp>
      <p:sp>
        <p:nvSpPr>
          <p:cNvPr id="3" name="Content Placeholder 2">
            <a:extLst>
              <a:ext uri="{FF2B5EF4-FFF2-40B4-BE49-F238E27FC236}">
                <a16:creationId xmlns:a16="http://schemas.microsoft.com/office/drawing/2014/main" id="{AA013305-EF96-454D-BB12-9F61ED9C7EB8}"/>
              </a:ext>
            </a:extLst>
          </p:cNvPr>
          <p:cNvSpPr>
            <a:spLocks noGrp="1"/>
          </p:cNvSpPr>
          <p:nvPr>
            <p:ph idx="1"/>
          </p:nvPr>
        </p:nvSpPr>
        <p:spPr>
          <a:xfrm>
            <a:off x="838200" y="1825625"/>
            <a:ext cx="10515600" cy="4351338"/>
          </a:xfrm>
        </p:spPr>
        <p:txBody>
          <a:bodyPr>
            <a:normAutofit/>
          </a:bodyPr>
          <a:lstStyle/>
          <a:p>
            <a:r>
              <a:rPr lang="en-US" sz="2200" b="0" i="0" dirty="0">
                <a:solidFill>
                  <a:srgbClr val="FF0000"/>
                </a:solidFill>
                <a:effectLst/>
                <a:latin typeface="Söhne"/>
              </a:rPr>
              <a:t>Here's how Selenium IDE works:</a:t>
            </a:r>
          </a:p>
          <a:p>
            <a:pPr>
              <a:buFont typeface="+mj-lt"/>
              <a:buAutoNum type="arabicPeriod"/>
            </a:pPr>
            <a:r>
              <a:rPr lang="en-US" sz="2200" b="1" i="0" dirty="0">
                <a:effectLst/>
                <a:latin typeface="Söhne"/>
              </a:rPr>
              <a:t>Installation</a:t>
            </a:r>
            <a:r>
              <a:rPr lang="en-US" sz="2200" b="0" i="0" dirty="0">
                <a:effectLst/>
                <a:latin typeface="Söhne"/>
              </a:rPr>
              <a:t>: Selenium IDE is a browser extension that can be installed in Firefox or Chrome browsers. Once installed, it adds a toolbar to the browser with various recording and playback options.</a:t>
            </a:r>
          </a:p>
          <a:p>
            <a:pPr>
              <a:buFont typeface="+mj-lt"/>
              <a:buAutoNum type="arabicPeriod"/>
            </a:pPr>
            <a:r>
              <a:rPr lang="en-US" sz="2200" b="1" i="0" dirty="0">
                <a:effectLst/>
                <a:latin typeface="Söhne"/>
              </a:rPr>
              <a:t>Recording</a:t>
            </a:r>
            <a:r>
              <a:rPr lang="en-US" sz="2200" b="0" i="0" dirty="0">
                <a:effectLst/>
                <a:latin typeface="Söhne"/>
              </a:rPr>
              <a:t>: After opening Selenium IDE, you can start recording your interactions with a web application. This involves navigating to different pages, clicking on elements, entering text, submitting forms, and performing other actions as you would while using the application manually.</a:t>
            </a:r>
          </a:p>
          <a:p>
            <a:pPr>
              <a:buFont typeface="+mj-lt"/>
              <a:buAutoNum type="arabicPeriod"/>
            </a:pPr>
            <a:r>
              <a:rPr lang="en-US" sz="2200" b="1" i="0" dirty="0">
                <a:effectLst/>
                <a:latin typeface="Söhne"/>
              </a:rPr>
              <a:t>Test case creation</a:t>
            </a:r>
            <a:r>
              <a:rPr lang="en-US" sz="2200" b="0" i="0" dirty="0">
                <a:effectLst/>
                <a:latin typeface="Söhne"/>
              </a:rPr>
              <a:t>: As you interact with the web application, Selenium IDE records your actions and creates a test case in a scripting language called </a:t>
            </a:r>
            <a:r>
              <a:rPr lang="en-US" sz="2200" b="0" i="0" dirty="0" err="1">
                <a:effectLst/>
                <a:latin typeface="Söhne"/>
              </a:rPr>
              <a:t>Selenese</a:t>
            </a:r>
            <a:r>
              <a:rPr lang="en-US" sz="2200" b="0" i="0" dirty="0">
                <a:effectLst/>
                <a:latin typeface="Söhne"/>
              </a:rPr>
              <a:t>. </a:t>
            </a:r>
            <a:r>
              <a:rPr lang="en-US" sz="2200" b="0" i="0" dirty="0" err="1">
                <a:effectLst/>
                <a:latin typeface="Söhne"/>
              </a:rPr>
              <a:t>Selenese</a:t>
            </a:r>
            <a:r>
              <a:rPr lang="en-US" sz="2200" b="0" i="0" dirty="0">
                <a:effectLst/>
                <a:latin typeface="Söhne"/>
              </a:rPr>
              <a:t> is a set of commands that can be used to instruct Selenium to perform various actions.</a:t>
            </a:r>
          </a:p>
          <a:p>
            <a:endParaRPr lang="en-US" sz="2200" dirty="0"/>
          </a:p>
        </p:txBody>
      </p:sp>
    </p:spTree>
    <p:extLst>
      <p:ext uri="{BB962C8B-B14F-4D97-AF65-F5344CB8AC3E}">
        <p14:creationId xmlns:p14="http://schemas.microsoft.com/office/powerpoint/2010/main" val="2938401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Graph on document with pen">
            <a:extLst>
              <a:ext uri="{FF2B5EF4-FFF2-40B4-BE49-F238E27FC236}">
                <a16:creationId xmlns:a16="http://schemas.microsoft.com/office/drawing/2014/main" id="{9B43D4BD-8039-75AE-8C81-C89466CB247F}"/>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20" name="Rectangle 1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608BE1-A9DC-49D8-B834-A38C61AD044C}"/>
              </a:ext>
            </a:extLst>
          </p:cNvPr>
          <p:cNvSpPr>
            <a:spLocks noGrp="1"/>
          </p:cNvSpPr>
          <p:nvPr>
            <p:ph type="title"/>
          </p:nvPr>
        </p:nvSpPr>
        <p:spPr>
          <a:xfrm>
            <a:off x="838200" y="365125"/>
            <a:ext cx="10515600" cy="1325563"/>
          </a:xfrm>
        </p:spPr>
        <p:txBody>
          <a:bodyPr>
            <a:normAutofit/>
          </a:bodyPr>
          <a:lstStyle/>
          <a:p>
            <a:r>
              <a:rPr lang="en-US">
                <a:effectLst/>
                <a:latin typeface="Calibri" panose="020F0502020204030204" pitchFamily="34" charset="0"/>
                <a:ea typeface="Calibri" panose="020F0502020204030204" pitchFamily="34" charset="0"/>
                <a:cs typeface="Arial" panose="020B0604020202020204" pitchFamily="34" charset="0"/>
              </a:rPr>
              <a:t>Selenium IDE</a:t>
            </a:r>
            <a:endParaRPr lang="en-US"/>
          </a:p>
        </p:txBody>
      </p:sp>
      <p:sp>
        <p:nvSpPr>
          <p:cNvPr id="3" name="Content Placeholder 2">
            <a:extLst>
              <a:ext uri="{FF2B5EF4-FFF2-40B4-BE49-F238E27FC236}">
                <a16:creationId xmlns:a16="http://schemas.microsoft.com/office/drawing/2014/main" id="{B7146F71-20A1-40BF-BCDB-6D3CA47582FD}"/>
              </a:ext>
            </a:extLst>
          </p:cNvPr>
          <p:cNvSpPr>
            <a:spLocks noGrp="1"/>
          </p:cNvSpPr>
          <p:nvPr>
            <p:ph idx="1"/>
          </p:nvPr>
        </p:nvSpPr>
        <p:spPr>
          <a:xfrm>
            <a:off x="838200" y="1825625"/>
            <a:ext cx="10515600" cy="4351338"/>
          </a:xfrm>
        </p:spPr>
        <p:txBody>
          <a:bodyPr>
            <a:normAutofit/>
          </a:bodyPr>
          <a:lstStyle/>
          <a:p>
            <a:pPr marL="0" indent="0">
              <a:buNone/>
            </a:pPr>
            <a:r>
              <a:rPr lang="en-US" b="1" i="0">
                <a:effectLst/>
                <a:latin typeface="Söhne"/>
              </a:rPr>
              <a:t>4. Enhancing test cases</a:t>
            </a:r>
            <a:r>
              <a:rPr lang="en-US" b="0" i="0">
                <a:effectLst/>
                <a:latin typeface="Söhne"/>
              </a:rPr>
              <a:t>: Once the initial test case is recorded, you can enhance it by adding additional commands or modifying existing ones. Selenese commands include actions like clicking on elements, entering data, selecting options, waiting for elements to appear, verifying text, and many more.</a:t>
            </a:r>
          </a:p>
          <a:p>
            <a:pPr marL="0" indent="0">
              <a:buNone/>
            </a:pPr>
            <a:r>
              <a:rPr lang="en-US" b="1" i="0">
                <a:effectLst/>
                <a:latin typeface="Söhne"/>
              </a:rPr>
              <a:t>5.Playback</a:t>
            </a:r>
            <a:r>
              <a:rPr lang="en-US" b="0" i="0">
                <a:effectLst/>
                <a:latin typeface="Söhne"/>
              </a:rPr>
              <a:t>: After creating or modifying the test case, you can run it to see how the web application behaves. Selenium IDE replays the recorded actions and verifies whether the application responds as expected. It interacts with the web application using the browser automation capabilities provided by Selenium.</a:t>
            </a:r>
          </a:p>
          <a:p>
            <a:endParaRPr lang="en-US"/>
          </a:p>
        </p:txBody>
      </p:sp>
    </p:spTree>
    <p:extLst>
      <p:ext uri="{BB962C8B-B14F-4D97-AF65-F5344CB8AC3E}">
        <p14:creationId xmlns:p14="http://schemas.microsoft.com/office/powerpoint/2010/main" val="4005555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EFBABEF-11D4-3230-AF5F-09C4414624C9}"/>
              </a:ext>
            </a:extLst>
          </p:cNvPr>
          <p:cNvPicPr>
            <a:picLocks noChangeAspect="1"/>
          </p:cNvPicPr>
          <p:nvPr/>
        </p:nvPicPr>
        <p:blipFill rotWithShape="1">
          <a:blip r:embed="rId2"/>
          <a:srcRect b="18773"/>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2760C8-9A97-43D9-9221-C6298A116DB1}"/>
              </a:ext>
            </a:extLst>
          </p:cNvPr>
          <p:cNvSpPr>
            <a:spLocks noGrp="1"/>
          </p:cNvSpPr>
          <p:nvPr>
            <p:ph type="title"/>
          </p:nvPr>
        </p:nvSpPr>
        <p:spPr>
          <a:xfrm>
            <a:off x="838200" y="365125"/>
            <a:ext cx="10515600" cy="1325563"/>
          </a:xfrm>
        </p:spPr>
        <p:txBody>
          <a:bodyPr>
            <a:normAutofit/>
          </a:bodyPr>
          <a:lstStyle/>
          <a:p>
            <a:r>
              <a:rPr lang="en-US">
                <a:effectLst/>
                <a:latin typeface="Calibri" panose="020F0502020204030204" pitchFamily="34" charset="0"/>
                <a:ea typeface="Calibri" panose="020F0502020204030204" pitchFamily="34" charset="0"/>
                <a:cs typeface="Arial" panose="020B0604020202020204" pitchFamily="34" charset="0"/>
              </a:rPr>
              <a:t>Selenium IDE</a:t>
            </a:r>
            <a:endParaRPr lang="en-US" dirty="0"/>
          </a:p>
        </p:txBody>
      </p:sp>
      <p:graphicFrame>
        <p:nvGraphicFramePr>
          <p:cNvPr id="5" name="Content Placeholder 2">
            <a:extLst>
              <a:ext uri="{FF2B5EF4-FFF2-40B4-BE49-F238E27FC236}">
                <a16:creationId xmlns:a16="http://schemas.microsoft.com/office/drawing/2014/main" id="{FD6D78A4-6C22-FAA2-97DF-1B15BF2A571F}"/>
              </a:ext>
            </a:extLst>
          </p:cNvPr>
          <p:cNvGraphicFramePr>
            <a:graphicFrameLocks noGrp="1"/>
          </p:cNvGraphicFramePr>
          <p:nvPr>
            <p:ph idx="1"/>
            <p:extLst>
              <p:ext uri="{D42A27DB-BD31-4B8C-83A1-F6EECF244321}">
                <p14:modId xmlns:p14="http://schemas.microsoft.com/office/powerpoint/2010/main" val="1639316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5190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1DCEE3A-F4C7-37A1-A61A-24CB87455FBC}"/>
              </a:ext>
            </a:extLst>
          </p:cNvPr>
          <p:cNvPicPr>
            <a:picLocks noChangeAspect="1"/>
          </p:cNvPicPr>
          <p:nvPr/>
        </p:nvPicPr>
        <p:blipFill rotWithShape="1">
          <a:blip r:embed="rId2"/>
          <a:srcRect b="7787"/>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64F4FD-7BA7-4291-83DA-98CD33704D65}"/>
              </a:ext>
            </a:extLst>
          </p:cNvPr>
          <p:cNvSpPr>
            <a:spLocks noGrp="1"/>
          </p:cNvSpPr>
          <p:nvPr>
            <p:ph type="title"/>
          </p:nvPr>
        </p:nvSpPr>
        <p:spPr>
          <a:xfrm>
            <a:off x="838200" y="365125"/>
            <a:ext cx="10515600" cy="1325563"/>
          </a:xfrm>
        </p:spPr>
        <p:txBody>
          <a:bodyPr>
            <a:normAutofit/>
          </a:bodyPr>
          <a:lstStyle/>
          <a:p>
            <a:r>
              <a:rPr lang="en-US">
                <a:effectLst/>
                <a:latin typeface="Calibri" panose="020F0502020204030204" pitchFamily="34" charset="0"/>
                <a:ea typeface="Calibri" panose="020F0502020204030204" pitchFamily="34" charset="0"/>
                <a:cs typeface="Arial" panose="020B0604020202020204" pitchFamily="34" charset="0"/>
              </a:rPr>
              <a:t>Selenium IDE</a:t>
            </a:r>
            <a:endParaRPr lang="en-US" dirty="0"/>
          </a:p>
        </p:txBody>
      </p:sp>
      <p:sp>
        <p:nvSpPr>
          <p:cNvPr id="3" name="Content Placeholder 2">
            <a:extLst>
              <a:ext uri="{FF2B5EF4-FFF2-40B4-BE49-F238E27FC236}">
                <a16:creationId xmlns:a16="http://schemas.microsoft.com/office/drawing/2014/main" id="{32530B3C-EFB8-461D-90FF-9CFDE5EF4BBC}"/>
              </a:ext>
            </a:extLst>
          </p:cNvPr>
          <p:cNvSpPr>
            <a:spLocks noGrp="1"/>
          </p:cNvSpPr>
          <p:nvPr>
            <p:ph idx="1"/>
          </p:nvPr>
        </p:nvSpPr>
        <p:spPr>
          <a:xfrm>
            <a:off x="838200" y="1825625"/>
            <a:ext cx="10515600" cy="4351338"/>
          </a:xfrm>
        </p:spPr>
        <p:txBody>
          <a:bodyPr>
            <a:normAutofit/>
          </a:bodyPr>
          <a:lstStyle/>
          <a:p>
            <a:r>
              <a:rPr lang="en-US" b="0" i="0" dirty="0">
                <a:solidFill>
                  <a:srgbClr val="FF0000"/>
                </a:solidFill>
                <a:effectLst/>
                <a:latin typeface="Söhne"/>
              </a:rPr>
              <a:t>To get started with Selenium IDE, you can follow these steps:</a:t>
            </a:r>
          </a:p>
          <a:p>
            <a:r>
              <a:rPr lang="en-US" b="1" i="0" dirty="0">
                <a:effectLst/>
                <a:latin typeface="Söhne"/>
              </a:rPr>
              <a:t>1. </a:t>
            </a:r>
            <a:r>
              <a:rPr lang="en-US" b="0" i="0" dirty="0">
                <a:effectLst/>
                <a:latin typeface="Söhne"/>
              </a:rPr>
              <a:t>Install and Launch Selenium IDE:</a:t>
            </a:r>
          </a:p>
          <a:p>
            <a:pPr>
              <a:buFont typeface="Arial" panose="020B0604020202020204" pitchFamily="34" charset="0"/>
              <a:buChar char="•"/>
            </a:pPr>
            <a:r>
              <a:rPr lang="en-US" b="0" i="0" dirty="0">
                <a:effectLst/>
                <a:latin typeface="Söhne"/>
              </a:rPr>
              <a:t>Download the Selenium IDE from the official Selenium website: </a:t>
            </a:r>
            <a:r>
              <a:rPr lang="en-US" b="0" i="0" u="sng" dirty="0">
                <a:effectLst/>
                <a:latin typeface="Söhne"/>
                <a:hlinkClick r:id="rId3"/>
              </a:rPr>
              <a:t>https://www.selenium.dev/selenium-ide/</a:t>
            </a:r>
            <a:endParaRPr lang="en-US" b="0" i="0" dirty="0">
              <a:effectLst/>
              <a:latin typeface="Söhne"/>
            </a:endParaRPr>
          </a:p>
          <a:p>
            <a:pPr>
              <a:buFont typeface="Arial" panose="020B0604020202020204" pitchFamily="34" charset="0"/>
              <a:buChar char="•"/>
            </a:pPr>
            <a:r>
              <a:rPr lang="en-US" b="0" i="0" dirty="0">
                <a:effectLst/>
                <a:latin typeface="Söhne"/>
              </a:rPr>
              <a:t>Install the Selenium IDE extension/add-on for your preferred browser (e.g., Chrome, Firefox).</a:t>
            </a:r>
          </a:p>
          <a:p>
            <a:pPr>
              <a:buFont typeface="Arial" panose="020B0604020202020204" pitchFamily="34" charset="0"/>
              <a:buChar char="•"/>
            </a:pPr>
            <a:r>
              <a:rPr lang="en-US" b="0" i="0" dirty="0">
                <a:effectLst/>
                <a:latin typeface="Söhne"/>
              </a:rPr>
              <a:t>Launch the Selenium IDE by opening your browser and clicking on the Selenium IDE icon or navigating to the extensions/add-ons page.</a:t>
            </a:r>
          </a:p>
          <a:p>
            <a:endParaRPr lang="en-US" dirty="0"/>
          </a:p>
        </p:txBody>
      </p:sp>
    </p:spTree>
    <p:extLst>
      <p:ext uri="{BB962C8B-B14F-4D97-AF65-F5344CB8AC3E}">
        <p14:creationId xmlns:p14="http://schemas.microsoft.com/office/powerpoint/2010/main" val="2611129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Light bulb on yellow background with sketched light beams and cord">
            <a:extLst>
              <a:ext uri="{FF2B5EF4-FFF2-40B4-BE49-F238E27FC236}">
                <a16:creationId xmlns:a16="http://schemas.microsoft.com/office/drawing/2014/main" id="{11656175-F65F-220F-AEBA-4538C9754F71}"/>
              </a:ext>
            </a:extLst>
          </p:cNvPr>
          <p:cNvPicPr>
            <a:picLocks noChangeAspect="1"/>
          </p:cNvPicPr>
          <p:nvPr/>
        </p:nvPicPr>
        <p:blipFill rotWithShape="1">
          <a:blip r:embed="rId2">
            <a:duotone>
              <a:schemeClr val="bg2">
                <a:shade val="45000"/>
                <a:satMod val="135000"/>
              </a:schemeClr>
              <a:prstClr val="white"/>
            </a:duotone>
          </a:blip>
          <a:srcRect l="9091" t="16851"/>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7631E2-D6A5-4EBD-9B97-52AD4771E04A}"/>
              </a:ext>
            </a:extLst>
          </p:cNvPr>
          <p:cNvSpPr>
            <a:spLocks noGrp="1"/>
          </p:cNvSpPr>
          <p:nvPr>
            <p:ph type="title"/>
          </p:nvPr>
        </p:nvSpPr>
        <p:spPr>
          <a:xfrm>
            <a:off x="838200" y="365125"/>
            <a:ext cx="10515600" cy="1325563"/>
          </a:xfrm>
        </p:spPr>
        <p:txBody>
          <a:bodyPr>
            <a:normAutofit/>
          </a:bodyPr>
          <a:lstStyle/>
          <a:p>
            <a:r>
              <a:rPr lang="en-US">
                <a:effectLst/>
                <a:latin typeface="Calibri" panose="020F0502020204030204" pitchFamily="34" charset="0"/>
                <a:ea typeface="Calibri" panose="020F0502020204030204" pitchFamily="34" charset="0"/>
                <a:cs typeface="Arial" panose="020B0604020202020204" pitchFamily="34" charset="0"/>
              </a:rPr>
              <a:t>Selenium IDE</a:t>
            </a:r>
            <a:endParaRPr lang="en-US" dirty="0"/>
          </a:p>
        </p:txBody>
      </p:sp>
      <p:sp>
        <p:nvSpPr>
          <p:cNvPr id="3" name="Content Placeholder 2">
            <a:extLst>
              <a:ext uri="{FF2B5EF4-FFF2-40B4-BE49-F238E27FC236}">
                <a16:creationId xmlns:a16="http://schemas.microsoft.com/office/drawing/2014/main" id="{08C47049-42F1-409A-A97A-6843653C264A}"/>
              </a:ext>
            </a:extLst>
          </p:cNvPr>
          <p:cNvSpPr>
            <a:spLocks noGrp="1"/>
          </p:cNvSpPr>
          <p:nvPr>
            <p:ph idx="1"/>
          </p:nvPr>
        </p:nvSpPr>
        <p:spPr>
          <a:xfrm>
            <a:off x="838200" y="1825625"/>
            <a:ext cx="10515600" cy="4351338"/>
          </a:xfrm>
        </p:spPr>
        <p:txBody>
          <a:bodyPr>
            <a:normAutofit/>
          </a:bodyPr>
          <a:lstStyle/>
          <a:p>
            <a:r>
              <a:rPr lang="en-US" sz="2600" b="1" i="0">
                <a:effectLst/>
                <a:latin typeface="Söhne"/>
              </a:rPr>
              <a:t>2. </a:t>
            </a:r>
            <a:r>
              <a:rPr lang="en-US" sz="2600" b="0" i="0">
                <a:effectLst/>
                <a:latin typeface="Söhne"/>
              </a:rPr>
              <a:t>Recording Test Cases and Scenarios:</a:t>
            </a:r>
          </a:p>
          <a:p>
            <a:pPr>
              <a:buFont typeface="Arial" panose="020B0604020202020204" pitchFamily="34" charset="0"/>
              <a:buChar char="•"/>
            </a:pPr>
            <a:r>
              <a:rPr lang="en-US" sz="2600" b="0" i="0">
                <a:effectLst/>
                <a:latin typeface="Söhne"/>
              </a:rPr>
              <a:t>Once Selenium IDE is launched, you'll see the IDE interface.</a:t>
            </a:r>
          </a:p>
          <a:p>
            <a:pPr>
              <a:buFont typeface="Arial" panose="020B0604020202020204" pitchFamily="34" charset="0"/>
              <a:buChar char="•"/>
            </a:pPr>
            <a:r>
              <a:rPr lang="en-US" sz="2600" b="0" i="0">
                <a:effectLst/>
                <a:latin typeface="Söhne"/>
              </a:rPr>
              <a:t>Click on the "New Project" button to create a new project or choose an existing project.</a:t>
            </a:r>
          </a:p>
          <a:p>
            <a:pPr>
              <a:buFont typeface="Arial" panose="020B0604020202020204" pitchFamily="34" charset="0"/>
              <a:buChar char="•"/>
            </a:pPr>
            <a:r>
              <a:rPr lang="en-US" sz="2600" b="0" i="0">
                <a:effectLst/>
                <a:latin typeface="Söhne"/>
              </a:rPr>
              <a:t>To record a test case, click on the "Record a new test" button (red circle icon).</a:t>
            </a:r>
          </a:p>
          <a:p>
            <a:pPr>
              <a:buFont typeface="Arial" panose="020B0604020202020204" pitchFamily="34" charset="0"/>
              <a:buChar char="•"/>
            </a:pPr>
            <a:r>
              <a:rPr lang="en-US" sz="2600" b="0" i="0">
                <a:effectLst/>
                <a:latin typeface="Söhne"/>
              </a:rPr>
              <a:t>Perform your desired actions on the website/application being tested, and Selenium IDE will automatically record your interactions as commands.</a:t>
            </a:r>
          </a:p>
          <a:p>
            <a:pPr>
              <a:buFont typeface="Arial" panose="020B0604020202020204" pitchFamily="34" charset="0"/>
              <a:buChar char="•"/>
            </a:pPr>
            <a:r>
              <a:rPr lang="en-US" sz="2600" b="0" i="0">
                <a:effectLst/>
                <a:latin typeface="Söhne"/>
              </a:rPr>
              <a:t>You can edit the recorded commands, add assertions, and customize the test case as needed.</a:t>
            </a:r>
          </a:p>
          <a:p>
            <a:endParaRPr lang="en-US" sz="2600"/>
          </a:p>
        </p:txBody>
      </p:sp>
    </p:spTree>
    <p:extLst>
      <p:ext uri="{BB962C8B-B14F-4D97-AF65-F5344CB8AC3E}">
        <p14:creationId xmlns:p14="http://schemas.microsoft.com/office/powerpoint/2010/main" val="2947474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29E41D93-93B6-460E-8B88-679C8265DE56}"/>
              </a:ext>
            </a:extLst>
          </p:cNvPr>
          <p:cNvPicPr>
            <a:picLocks noChangeAspect="1"/>
          </p:cNvPicPr>
          <p:nvPr/>
        </p:nvPicPr>
        <p:blipFill rotWithShape="1">
          <a:blip r:embed="rId2">
            <a:duotone>
              <a:schemeClr val="bg2">
                <a:shade val="45000"/>
                <a:satMod val="135000"/>
              </a:schemeClr>
              <a:prstClr val="white"/>
            </a:duotone>
          </a:blip>
          <a:srcRect t="5912" b="9818"/>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8D6328-EA0E-4CB7-85C2-47E7AE09D7AF}"/>
              </a:ext>
            </a:extLst>
          </p:cNvPr>
          <p:cNvSpPr>
            <a:spLocks noGrp="1"/>
          </p:cNvSpPr>
          <p:nvPr>
            <p:ph type="title"/>
          </p:nvPr>
        </p:nvSpPr>
        <p:spPr>
          <a:xfrm>
            <a:off x="838200" y="365125"/>
            <a:ext cx="10515600" cy="1325563"/>
          </a:xfrm>
        </p:spPr>
        <p:txBody>
          <a:bodyPr>
            <a:normAutofit/>
          </a:bodyPr>
          <a:lstStyle/>
          <a:p>
            <a:r>
              <a:rPr lang="en-US">
                <a:effectLst/>
                <a:latin typeface="Calibri" panose="020F0502020204030204" pitchFamily="34" charset="0"/>
                <a:ea typeface="Calibri" panose="020F0502020204030204" pitchFamily="34" charset="0"/>
                <a:cs typeface="Arial" panose="020B0604020202020204" pitchFamily="34" charset="0"/>
              </a:rPr>
              <a:t>Selenium IDE</a:t>
            </a:r>
            <a:endParaRPr lang="en-US" dirty="0"/>
          </a:p>
        </p:txBody>
      </p:sp>
      <p:sp>
        <p:nvSpPr>
          <p:cNvPr id="3" name="Content Placeholder 2">
            <a:extLst>
              <a:ext uri="{FF2B5EF4-FFF2-40B4-BE49-F238E27FC236}">
                <a16:creationId xmlns:a16="http://schemas.microsoft.com/office/drawing/2014/main" id="{E1411832-6931-4ED0-AA97-678C4724A33E}"/>
              </a:ext>
            </a:extLst>
          </p:cNvPr>
          <p:cNvSpPr>
            <a:spLocks noGrp="1"/>
          </p:cNvSpPr>
          <p:nvPr>
            <p:ph idx="1"/>
          </p:nvPr>
        </p:nvSpPr>
        <p:spPr>
          <a:xfrm>
            <a:off x="838200" y="1825625"/>
            <a:ext cx="10515600" cy="4351338"/>
          </a:xfrm>
        </p:spPr>
        <p:txBody>
          <a:bodyPr>
            <a:normAutofit/>
          </a:bodyPr>
          <a:lstStyle/>
          <a:p>
            <a:pPr marL="0" indent="0">
              <a:buNone/>
            </a:pPr>
            <a:r>
              <a:rPr lang="en-US" b="1" i="0">
                <a:effectLst/>
                <a:latin typeface="Söhne"/>
              </a:rPr>
              <a:t>3. </a:t>
            </a:r>
            <a:r>
              <a:rPr lang="en-US" b="0" i="0">
                <a:effectLst/>
                <a:latin typeface="Söhne"/>
              </a:rPr>
              <a:t>Organizing Your Tests:</a:t>
            </a:r>
          </a:p>
          <a:p>
            <a:pPr marL="742950" lvl="1" indent="-285750">
              <a:buFont typeface="+mj-lt"/>
              <a:buAutoNum type="arabicPeriod"/>
            </a:pPr>
            <a:r>
              <a:rPr lang="en-US" b="0" i="0">
                <a:effectLst/>
                <a:latin typeface="Söhne"/>
              </a:rPr>
              <a:t>Selenium IDE allows you to organize your test cases into test suites.</a:t>
            </a:r>
          </a:p>
          <a:p>
            <a:pPr marL="742950" lvl="1" indent="-285750">
              <a:buFont typeface="+mj-lt"/>
              <a:buAutoNum type="arabicPeriod"/>
            </a:pPr>
            <a:r>
              <a:rPr lang="en-US" b="0" i="0">
                <a:effectLst/>
                <a:latin typeface="Söhne"/>
              </a:rPr>
              <a:t>To create a test suite, click on the "New Suite" button (folder icon) and give it a name.</a:t>
            </a:r>
          </a:p>
          <a:p>
            <a:pPr marL="742950" lvl="1" indent="-285750">
              <a:buFont typeface="+mj-lt"/>
              <a:buAutoNum type="arabicPeriod"/>
            </a:pPr>
            <a:r>
              <a:rPr lang="en-US" b="0" i="0">
                <a:effectLst/>
                <a:latin typeface="Söhne"/>
              </a:rPr>
              <a:t>Drag and drop your test cases into the test suite to organize them.</a:t>
            </a:r>
          </a:p>
          <a:p>
            <a:pPr marL="0" indent="0">
              <a:buNone/>
            </a:pPr>
            <a:r>
              <a:rPr lang="en-US" b="1" i="0">
                <a:effectLst/>
                <a:latin typeface="Söhne"/>
              </a:rPr>
              <a:t>4. </a:t>
            </a:r>
            <a:r>
              <a:rPr lang="en-US" b="0" i="0">
                <a:effectLst/>
                <a:latin typeface="Söhne"/>
              </a:rPr>
              <a:t>Save Your Work:</a:t>
            </a:r>
          </a:p>
          <a:p>
            <a:pPr marL="742950" lvl="1" indent="-285750">
              <a:buFont typeface="+mj-lt"/>
              <a:buAutoNum type="arabicPeriod"/>
            </a:pPr>
            <a:r>
              <a:rPr lang="en-US" b="0" i="0">
                <a:effectLst/>
                <a:latin typeface="Söhne"/>
              </a:rPr>
              <a:t>To save your test project, click on the "Save" button (floppy disk icon) or use the keyboard shortcut (</a:t>
            </a:r>
            <a:r>
              <a:rPr lang="en-US" b="0" i="0" err="1">
                <a:effectLst/>
                <a:latin typeface="Söhne"/>
              </a:rPr>
              <a:t>Ctrl+S</a:t>
            </a:r>
            <a:r>
              <a:rPr lang="en-US" b="0" i="0">
                <a:effectLst/>
                <a:latin typeface="Söhne"/>
              </a:rPr>
              <a:t> or </a:t>
            </a:r>
            <a:r>
              <a:rPr lang="en-US" b="0" i="0" err="1">
                <a:effectLst/>
                <a:latin typeface="Söhne"/>
              </a:rPr>
              <a:t>Command+S</a:t>
            </a:r>
            <a:r>
              <a:rPr lang="en-US" b="0" i="0">
                <a:effectLst/>
                <a:latin typeface="Söhne"/>
              </a:rPr>
              <a:t>).</a:t>
            </a:r>
          </a:p>
          <a:p>
            <a:pPr marL="742950" lvl="1" indent="-285750">
              <a:buFont typeface="+mj-lt"/>
              <a:buAutoNum type="arabicPeriod"/>
            </a:pPr>
            <a:r>
              <a:rPr lang="en-US" b="0" i="0">
                <a:effectLst/>
                <a:latin typeface="Söhne"/>
              </a:rPr>
              <a:t>Choose the location and provide a name for your project file.</a:t>
            </a:r>
          </a:p>
          <a:p>
            <a:pPr marL="742950" lvl="1" indent="-285750">
              <a:buFont typeface="+mj-lt"/>
              <a:buAutoNum type="arabicPeriod"/>
            </a:pPr>
            <a:r>
              <a:rPr lang="en-US" b="0" i="0">
                <a:effectLst/>
                <a:latin typeface="Söhne"/>
              </a:rPr>
              <a:t>Selenium IDE uses the ".side" file extension for test projects.</a:t>
            </a:r>
          </a:p>
          <a:p>
            <a:endParaRPr lang="en-US" dirty="0"/>
          </a:p>
        </p:txBody>
      </p:sp>
    </p:spTree>
    <p:extLst>
      <p:ext uri="{BB962C8B-B14F-4D97-AF65-F5344CB8AC3E}">
        <p14:creationId xmlns:p14="http://schemas.microsoft.com/office/powerpoint/2010/main" val="3846389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927BC23C-FD34-9CAF-0F0B-04A570335316}"/>
              </a:ext>
            </a:extLst>
          </p:cNvPr>
          <p:cNvPicPr>
            <a:picLocks noChangeAspect="1"/>
          </p:cNvPicPr>
          <p:nvPr/>
        </p:nvPicPr>
        <p:blipFill rotWithShape="1">
          <a:blip r:embed="rId2">
            <a:duotone>
              <a:schemeClr val="bg2">
                <a:shade val="45000"/>
                <a:satMod val="135000"/>
              </a:schemeClr>
              <a:prstClr val="white"/>
            </a:duotone>
          </a:blip>
          <a:srcRect t="5912" b="9818"/>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F5BA83-FAB4-4EE0-B758-44205111DBDD}"/>
              </a:ext>
            </a:extLst>
          </p:cNvPr>
          <p:cNvSpPr>
            <a:spLocks noGrp="1"/>
          </p:cNvSpPr>
          <p:nvPr>
            <p:ph type="title"/>
          </p:nvPr>
        </p:nvSpPr>
        <p:spPr>
          <a:xfrm>
            <a:off x="838200" y="365125"/>
            <a:ext cx="10515600" cy="1325563"/>
          </a:xfrm>
        </p:spPr>
        <p:txBody>
          <a:bodyPr>
            <a:normAutofit/>
          </a:bodyPr>
          <a:lstStyle/>
          <a:p>
            <a:r>
              <a:rPr lang="en-US">
                <a:effectLst/>
                <a:latin typeface="Calibri" panose="020F0502020204030204" pitchFamily="34" charset="0"/>
                <a:ea typeface="Calibri" panose="020F0502020204030204" pitchFamily="34" charset="0"/>
                <a:cs typeface="Arial" panose="020B0604020202020204" pitchFamily="34" charset="0"/>
              </a:rPr>
              <a:t>Selenium IDE</a:t>
            </a:r>
            <a:endParaRPr lang="en-US" dirty="0"/>
          </a:p>
        </p:txBody>
      </p:sp>
      <p:sp>
        <p:nvSpPr>
          <p:cNvPr id="3" name="Content Placeholder 2">
            <a:extLst>
              <a:ext uri="{FF2B5EF4-FFF2-40B4-BE49-F238E27FC236}">
                <a16:creationId xmlns:a16="http://schemas.microsoft.com/office/drawing/2014/main" id="{B636F0AE-8D92-460A-8946-BCDB715B2989}"/>
              </a:ext>
            </a:extLst>
          </p:cNvPr>
          <p:cNvSpPr>
            <a:spLocks noGrp="1"/>
          </p:cNvSpPr>
          <p:nvPr>
            <p:ph idx="1"/>
          </p:nvPr>
        </p:nvSpPr>
        <p:spPr>
          <a:xfrm>
            <a:off x="838200" y="1825625"/>
            <a:ext cx="10515600" cy="4351338"/>
          </a:xfrm>
        </p:spPr>
        <p:txBody>
          <a:bodyPr>
            <a:normAutofit/>
          </a:bodyPr>
          <a:lstStyle/>
          <a:p>
            <a:r>
              <a:rPr lang="en-US" b="1" i="0" dirty="0">
                <a:effectLst/>
                <a:latin typeface="Söhne"/>
              </a:rPr>
              <a:t>5.</a:t>
            </a:r>
            <a:r>
              <a:rPr lang="en-US" b="0" i="0" dirty="0">
                <a:effectLst/>
                <a:latin typeface="Söhne"/>
              </a:rPr>
              <a:t> Playback:</a:t>
            </a:r>
          </a:p>
          <a:p>
            <a:pPr>
              <a:buFont typeface="Arial" panose="020B0604020202020204" pitchFamily="34" charset="0"/>
              <a:buChar char="•"/>
            </a:pPr>
            <a:r>
              <a:rPr lang="en-US" b="0" i="0" dirty="0">
                <a:effectLst/>
                <a:latin typeface="Söhne"/>
              </a:rPr>
              <a:t>To playback your test case or test suite, click on the "Play current test" button (play icon) or use the keyboard shortcut (</a:t>
            </a:r>
            <a:r>
              <a:rPr lang="en-US" b="0" i="0" dirty="0" err="1">
                <a:effectLst/>
                <a:latin typeface="Söhne"/>
              </a:rPr>
              <a:t>Ctrl+Shift+R</a:t>
            </a:r>
            <a:r>
              <a:rPr lang="en-US" b="0" i="0" dirty="0">
                <a:effectLst/>
                <a:latin typeface="Söhne"/>
              </a:rPr>
              <a:t> or </a:t>
            </a:r>
            <a:r>
              <a:rPr lang="en-US" b="0" i="0" dirty="0" err="1">
                <a:effectLst/>
                <a:latin typeface="Söhne"/>
              </a:rPr>
              <a:t>Command+Shift+R</a:t>
            </a:r>
            <a:r>
              <a:rPr lang="en-US" b="0" i="0" dirty="0">
                <a:effectLst/>
                <a:latin typeface="Söhne"/>
              </a:rPr>
              <a:t>).</a:t>
            </a:r>
          </a:p>
          <a:p>
            <a:pPr>
              <a:buFont typeface="Arial" panose="020B0604020202020204" pitchFamily="34" charset="0"/>
              <a:buChar char="•"/>
            </a:pPr>
            <a:r>
              <a:rPr lang="en-US" b="0" i="0" dirty="0">
                <a:effectLst/>
                <a:latin typeface="Söhne"/>
              </a:rPr>
              <a:t>Selenium IDE will execute the recorded commands and display the results in the test log.</a:t>
            </a:r>
          </a:p>
          <a:p>
            <a:pPr marL="0" indent="0">
              <a:buNone/>
            </a:pPr>
            <a:endParaRPr lang="en-US" dirty="0"/>
          </a:p>
        </p:txBody>
      </p:sp>
    </p:spTree>
    <p:extLst>
      <p:ext uri="{BB962C8B-B14F-4D97-AF65-F5344CB8AC3E}">
        <p14:creationId xmlns:p14="http://schemas.microsoft.com/office/powerpoint/2010/main" val="3555626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932</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Meiryo</vt:lpstr>
      <vt:lpstr>Arial</vt:lpstr>
      <vt:lpstr>Calibri</vt:lpstr>
      <vt:lpstr>Calibri Light</vt:lpstr>
      <vt:lpstr>Söhne</vt:lpstr>
      <vt:lpstr>Office Theme</vt:lpstr>
      <vt:lpstr>Selenium IDE</vt:lpstr>
      <vt:lpstr>Selenium IDE</vt:lpstr>
      <vt:lpstr>Selenium IDE</vt:lpstr>
      <vt:lpstr>Selenium IDE</vt:lpstr>
      <vt:lpstr>Selenium IDE</vt:lpstr>
      <vt:lpstr>Selenium IDE</vt:lpstr>
      <vt:lpstr>Selenium IDE</vt:lpstr>
      <vt:lpstr>Selenium IDE</vt:lpstr>
      <vt:lpstr>Selenium IDE</vt:lpstr>
      <vt:lpstr>Selenium IDE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IDE</dc:title>
  <dc:creator>هبه اشرف كامل العزه</dc:creator>
  <cp:lastModifiedBy>هبه اشرف كامل العزه</cp:lastModifiedBy>
  <cp:revision>2</cp:revision>
  <dcterms:created xsi:type="dcterms:W3CDTF">2023-07-18T06:02:34Z</dcterms:created>
  <dcterms:modified xsi:type="dcterms:W3CDTF">2023-07-18T06:48:45Z</dcterms:modified>
</cp:coreProperties>
</file>