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DF02-C9F0-428C-B3C0-F9C038FD87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F3D1D-3C71-478C-B466-9041669A78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97C0-5C8B-4BBC-804F-F96259D28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21FEC-EFFC-4BB5-AA44-A7BD9B6B29CC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4C3D-F7A9-408C-BABF-F9CC705082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5AFB-CE32-4FA7-ACF8-1A2612A25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6B23CD-7EFE-42C4-BECB-B7CB50BD38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12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7192-0802-4AB7-BDF9-269AC3ECA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A45B-0EE3-47CF-9417-185B968D5E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65DA-0035-408E-AB78-A4F7C6C221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94F4CF-6E35-4E4F-A554-8435C7278635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DB6A-23E8-46A5-BFB8-CFD00118E2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8844-43A3-46A4-935D-27DE641575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6D2DCB-FACC-4409-A215-3901C3BB4E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76E49-3463-4F40-800E-1237BC72D12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FDB9-2358-4949-A992-DEF1A87236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4E16-DFF3-4661-B3C7-B4694A7F12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CE5F98-DEBC-4F21-8143-551D0B63C4B3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E6BE-364A-491F-9607-B73D88F544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3E0C-7E3A-476E-A315-FD908B343F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A71339-99E6-4D0F-ACE3-F812AAE470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61D-86E0-487D-958E-CECC89E85C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81B1-6131-4E6E-9B30-CDCA4714FD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E183-4B44-4054-91BD-B0DCD05E65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3F3DC7-F996-44A5-B827-7801E2ECE36A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57E2-DAAD-4735-BD69-08E6EBF615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D560-BD2C-4EF9-8316-667B09F15C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7B222A-CEB1-4C0B-88D5-4BBB979681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0B7-3A54-4FEF-A839-9B4BCB47D5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6492-5C36-4FDF-893F-ADFA247FA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456-1D72-4890-8134-5EE2635FF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E0E1BA-2803-4F42-99CE-180EFE7CA8E9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EFB5-CD50-4680-A3D7-E3BBB0E04D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791A-BBB0-4EF8-A079-0D137CC7FF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BABBDA-ECC9-4C43-BDD6-623D916891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BB6E-4036-4D99-AAE4-9CCF937175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9448-FF73-4CB3-B04C-5E78A61A7A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9685-6E50-4E67-95D7-7EDAF9566F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6962-C629-47FE-AADD-CF8B6121BB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D62382-C9FB-46B9-A669-A5A22D4806DA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C54F-72C8-45BD-A892-9AB4746D92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A601C-3742-401C-8B40-6DDA0151EC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E2439-CC0B-4E88-8C8A-09A0C7994E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D69-F286-49CE-8D6B-F997B8B44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2FAC-D852-4E99-B2BA-786D0A93E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74D07-FA24-4C5F-BC03-3CE2474D87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65D29-87F0-49F3-9AB6-06154C8ACF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9AA5B-4A4C-4BEA-9522-89BAF3446CE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C4E1B-E01B-4920-B552-671BEAE23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F590BB-D88F-4AF7-BAD7-F90562CF9B1F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318D2-2598-4D85-A4F8-5CA45A301E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713FC-9425-49A1-B748-B73A19C84D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FA04E5-545B-44A4-BEF9-68B450FBC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2EBD-3FF0-4088-ABBE-B04BDC3EBF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2D802-9520-4A4B-8B76-07C6468A08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73CC53-86E3-4BA4-BC18-828C05BF991C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1A329-30F7-4106-A1DF-D227DE1092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26545-5628-425A-811D-955C2A299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973AF6-4BE1-4090-95DC-35A2A081BD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E91FC-CC94-46CA-8927-9B7605E141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251CB-F3F2-48F2-A9AB-8462F42DCB15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5FA8A-253C-4056-A527-1A98997C65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3817-6792-4EB9-876D-05D21347AB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078EE3-D926-42F9-9281-8647DFAB77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1B77-9400-4CA4-8FC1-504B5D53A7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B37F-8BD8-4A48-ABBD-77C98A3FA7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1274-4218-496E-B2FE-B4B9269D9A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E326-21AA-4BCC-87FD-88300C00CF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A9664-1671-4B9A-80B8-C465A46280F1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8E99-217E-462D-B024-BD9BA3702D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F740-E5FB-4E58-8FD1-4B00887490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682436-78C6-4A59-8009-4E299ED439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4A08-F129-4B6A-8E2A-74F0959E1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37E7E-6745-4C12-9E0E-DBA4580F06D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601D-BEB7-4B70-AB9F-CCDEEB9F1B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9CA7-1AAF-45C8-8A80-76D572851E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BC6D0D-76E4-455B-859C-16948EA38720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7C1D-DD3F-49B6-98FA-FB734C730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FC5F-7199-421F-AE6A-2A70657C90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4A8BB7-0CA4-4085-A5E0-0944253672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0E976-A595-4A05-9F30-0B65F3072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A01B-1ADC-41F7-97B0-71EF93B4C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980F-CFA7-452F-913F-98117A43A07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4FF8336-A5BF-4CF7-883B-A415EA1F46E0}" type="datetime1">
              <a:rPr lang="en-US"/>
              <a:pPr lvl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384D-F6D3-48F8-8AD9-3FDECF78B41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AD77-804B-48C6-81A5-C522C3A27BD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AC27040-03BE-4822-BCA7-089D75FEB37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8068E9CF-CD49-445B-84D1-926BAFB7CDAA}"/>
              </a:ext>
            </a:extLst>
          </p:cNvPr>
          <p:cNvSpPr/>
          <p:nvPr/>
        </p:nvSpPr>
        <p:spPr>
          <a:xfrm>
            <a:off x="194620" y="4565215"/>
            <a:ext cx="8758882" cy="197045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hardware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CCEBC33-1BC4-4C97-97B7-DC95EEDACB25}"/>
              </a:ext>
            </a:extLst>
          </p:cNvPr>
          <p:cNvSpPr/>
          <p:nvPr/>
        </p:nvSpPr>
        <p:spPr>
          <a:xfrm>
            <a:off x="573118" y="5205642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vision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2703096-918E-46F6-BFFE-FCFB316CDFF4}"/>
              </a:ext>
            </a:extLst>
          </p:cNvPr>
          <p:cNvSpPr/>
          <p:nvPr/>
        </p:nvSpPr>
        <p:spPr>
          <a:xfrm>
            <a:off x="3575998" y="5205642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logic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4A5B37-03AB-4C2E-9E2B-3DEB2A2FB44F}"/>
              </a:ext>
            </a:extLst>
          </p:cNvPr>
          <p:cNvSpPr/>
          <p:nvPr/>
        </p:nvSpPr>
        <p:spPr>
          <a:xfrm>
            <a:off x="6578879" y="5205642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control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6D5A01-8A7A-4DE6-8B4F-A5AFA74E1EA0}"/>
              </a:ext>
            </a:extLst>
          </p:cNvPr>
          <p:cNvSpPr/>
          <p:nvPr/>
        </p:nvSpPr>
        <p:spPr>
          <a:xfrm>
            <a:off x="3575998" y="2749363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application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D46F4F-ABEB-4179-9DD3-668C063ACE3D}"/>
              </a:ext>
            </a:extLst>
          </p:cNvPr>
          <p:cNvSpPr/>
          <p:nvPr/>
        </p:nvSpPr>
        <p:spPr>
          <a:xfrm>
            <a:off x="578129" y="2749363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networking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A57AC97-95A3-419E-93A3-5FCD2C608567}"/>
              </a:ext>
            </a:extLst>
          </p:cNvPr>
          <p:cNvSpPr/>
          <p:nvPr/>
        </p:nvSpPr>
        <p:spPr>
          <a:xfrm>
            <a:off x="3575998" y="293083"/>
            <a:ext cx="1992002" cy="117541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rqt</a:t>
            </a:r>
            <a:r>
              <a:rPr lang="de-DE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plugin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7A34C969-CC74-471D-85CF-BBF62348D407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71999" y="3924778"/>
            <a:ext cx="0" cy="128086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08DB2A22-3736-4F8A-8AC7-1D270563ACBC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2565120" y="5793350"/>
            <a:ext cx="1010878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1" name="Straight Arrow Connector 22">
            <a:extLst>
              <a:ext uri="{FF2B5EF4-FFF2-40B4-BE49-F238E27FC236}">
                <a16:creationId xmlns:a16="http://schemas.microsoft.com/office/drawing/2014/main" id="{B66877CF-CA53-4D92-97E8-0D784E4C662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5568000" y="5793350"/>
            <a:ext cx="1010879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5CFADEA2-5024-438C-97F3-78AAF4282D5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570131" y="3337071"/>
            <a:ext cx="1005867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3" name="Straight Arrow Connector 29">
            <a:extLst>
              <a:ext uri="{FF2B5EF4-FFF2-40B4-BE49-F238E27FC236}">
                <a16:creationId xmlns:a16="http://schemas.microsoft.com/office/drawing/2014/main" id="{4507F63E-67D8-42E7-BBAA-C47202ED08C3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4571999" y="1468498"/>
            <a:ext cx="0" cy="128086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4" name="Connector: Elbow 33">
            <a:extLst>
              <a:ext uri="{FF2B5EF4-FFF2-40B4-BE49-F238E27FC236}">
                <a16:creationId xmlns:a16="http://schemas.microsoft.com/office/drawing/2014/main" id="{5CB2235B-6958-424E-A745-10663C813A85}"/>
              </a:ext>
            </a:extLst>
          </p:cNvPr>
          <p:cNvCxnSpPr>
            <a:stCxn id="8" idx="3"/>
          </p:cNvCxnSpPr>
          <p:nvPr/>
        </p:nvCxnSpPr>
        <p:spPr>
          <a:xfrm>
            <a:off x="5568001" y="880795"/>
            <a:ext cx="1933462" cy="3684420"/>
          </a:xfrm>
          <a:prstGeom prst="bentConnector3">
            <a:avLst/>
          </a:prstGeom>
          <a:noFill/>
          <a:ln w="28575" cap="flat">
            <a:solidFill>
              <a:srgbClr val="000000"/>
            </a:solidFill>
            <a:prstDash val="solid"/>
            <a:miter/>
            <a:headEnd type="arrow"/>
          </a:ln>
        </p:spPr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6C229736-FAA5-40A0-BDF5-D2243AC6E51A}"/>
              </a:ext>
            </a:extLst>
          </p:cNvPr>
          <p:cNvSpPr txBox="1"/>
          <p:nvPr/>
        </p:nvSpPr>
        <p:spPr>
          <a:xfrm>
            <a:off x="6534732" y="2245951"/>
            <a:ext cx="1259576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camera</a:t>
            </a:r>
            <a:b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Missbrenner</dc:creator>
  <cp:lastModifiedBy>Fabian Missbrenner</cp:lastModifiedBy>
  <cp:revision>35</cp:revision>
  <dcterms:created xsi:type="dcterms:W3CDTF">2017-12-13T15:08:51Z</dcterms:created>
  <dcterms:modified xsi:type="dcterms:W3CDTF">2017-12-13T20:18:16Z</dcterms:modified>
</cp:coreProperties>
</file>