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5F71-6E20-4B5F-B7BC-6BF7942781AD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7044-FA2B-424C-8626-F199A759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4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5F71-6E20-4B5F-B7BC-6BF7942781AD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7044-FA2B-424C-8626-F199A759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17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5F71-6E20-4B5F-B7BC-6BF7942781AD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7044-FA2B-424C-8626-F199A759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5F71-6E20-4B5F-B7BC-6BF7942781AD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7044-FA2B-424C-8626-F199A759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9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5F71-6E20-4B5F-B7BC-6BF7942781AD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7044-FA2B-424C-8626-F199A759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5F71-6E20-4B5F-B7BC-6BF7942781AD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7044-FA2B-424C-8626-F199A759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0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5F71-6E20-4B5F-B7BC-6BF7942781AD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7044-FA2B-424C-8626-F199A759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5F71-6E20-4B5F-B7BC-6BF7942781AD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7044-FA2B-424C-8626-F199A759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6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5F71-6E20-4B5F-B7BC-6BF7942781AD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7044-FA2B-424C-8626-F199A759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1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5F71-6E20-4B5F-B7BC-6BF7942781AD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7044-FA2B-424C-8626-F199A759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2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15F71-6E20-4B5F-B7BC-6BF7942781AD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F7044-FA2B-424C-8626-F199A759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33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15F71-6E20-4B5F-B7BC-6BF7942781AD}" type="datetimeFigureOut">
              <a:rPr lang="en-US" smtClean="0"/>
              <a:t>16-Sep-25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F7044-FA2B-424C-8626-F199A7590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381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Ink Ratio</a:t>
            </a:r>
            <a:br>
              <a:rPr lang="en-US" dirty="0" smtClean="0"/>
            </a:br>
            <a:r>
              <a:rPr lang="en-US" sz="4000" u="sng" dirty="0" smtClean="0"/>
              <a:t>Data Visualization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Amjad</a:t>
            </a:r>
            <a:r>
              <a:rPr lang="en-US" dirty="0" smtClean="0"/>
              <a:t> Aziz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9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50916-1515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197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50916-1516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55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50916-1516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046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50916-1516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79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50916-1516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766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50916-1511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25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50916-1511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18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50916-1512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97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50916-1512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118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50916-1512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30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50916-1513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098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50916-1514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742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50916-1515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032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_20250916-1515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800"/>
            <a:ext cx="12192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84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 Ink Ratio 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Ink Ratio Data Visualization</dc:title>
  <dc:creator>Kma</dc:creator>
  <cp:lastModifiedBy>Kma</cp:lastModifiedBy>
  <cp:revision>1</cp:revision>
  <dcterms:created xsi:type="dcterms:W3CDTF">2025-09-16T13:09:02Z</dcterms:created>
  <dcterms:modified xsi:type="dcterms:W3CDTF">2025-09-16T15:15:28Z</dcterms:modified>
</cp:coreProperties>
</file>