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3F431-E07E-48EB-8438-43F3243091A0}" type="doc">
      <dgm:prSet loTypeId="urn:microsoft.com/office/officeart/2005/8/layout/target3" loCatId="relationship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424E4-9D85-40D7-A141-3A5298480FE6}">
      <dgm:prSet/>
      <dgm:spPr/>
      <dgm:t>
        <a:bodyPr/>
        <a:lstStyle/>
        <a:p>
          <a:pPr rtl="0"/>
          <a:r>
            <a:rPr lang="en-US" b="0" i="0" dirty="0" smtClean="0"/>
            <a:t>Hardworking</a:t>
          </a:r>
          <a:endParaRPr lang="en-US" dirty="0"/>
        </a:p>
      </dgm:t>
    </dgm:pt>
    <dgm:pt modelId="{8250A56F-6E32-4C65-8D46-3949C49B9953}" type="parTrans" cxnId="{804CC894-D04C-4C7C-B0AA-F6B85178799D}">
      <dgm:prSet/>
      <dgm:spPr/>
      <dgm:t>
        <a:bodyPr/>
        <a:lstStyle/>
        <a:p>
          <a:endParaRPr lang="en-US"/>
        </a:p>
      </dgm:t>
    </dgm:pt>
    <dgm:pt modelId="{5C44C4B0-20CF-4D9E-827F-42FEFB5E961E}" type="sibTrans" cxnId="{804CC894-D04C-4C7C-B0AA-F6B85178799D}">
      <dgm:prSet/>
      <dgm:spPr/>
      <dgm:t>
        <a:bodyPr/>
        <a:lstStyle/>
        <a:p>
          <a:endParaRPr lang="en-US"/>
        </a:p>
      </dgm:t>
    </dgm:pt>
    <dgm:pt modelId="{D9A4B58D-7935-4CA7-9F56-E11F80E98E18}">
      <dgm:prSet/>
      <dgm:spPr/>
      <dgm:t>
        <a:bodyPr/>
        <a:lstStyle/>
        <a:p>
          <a:pPr rtl="0"/>
          <a:r>
            <a:rPr lang="en-US" b="0" i="0" smtClean="0"/>
            <a:t>Problem Solving</a:t>
          </a:r>
          <a:endParaRPr lang="en-US"/>
        </a:p>
      </dgm:t>
    </dgm:pt>
    <dgm:pt modelId="{0DA287E0-64BB-480C-8E55-0035DE520F82}" type="parTrans" cxnId="{DCA1EAD4-B999-4DEA-AAFC-4B493DD8AD61}">
      <dgm:prSet/>
      <dgm:spPr/>
      <dgm:t>
        <a:bodyPr/>
        <a:lstStyle/>
        <a:p>
          <a:endParaRPr lang="en-US"/>
        </a:p>
      </dgm:t>
    </dgm:pt>
    <dgm:pt modelId="{DA302EA8-F587-4442-A7B9-C07DD6CBD1CB}" type="sibTrans" cxnId="{DCA1EAD4-B999-4DEA-AAFC-4B493DD8AD61}">
      <dgm:prSet/>
      <dgm:spPr/>
      <dgm:t>
        <a:bodyPr/>
        <a:lstStyle/>
        <a:p>
          <a:endParaRPr lang="en-US"/>
        </a:p>
      </dgm:t>
    </dgm:pt>
    <dgm:pt modelId="{10DE6197-1CB4-4A52-A584-CD1D2368469F}">
      <dgm:prSet/>
      <dgm:spPr/>
      <dgm:t>
        <a:bodyPr/>
        <a:lstStyle/>
        <a:p>
          <a:pPr rtl="0"/>
          <a:r>
            <a:rPr lang="en-US" b="0" i="0" smtClean="0"/>
            <a:t>Attention to detail</a:t>
          </a:r>
          <a:endParaRPr lang="en-US"/>
        </a:p>
      </dgm:t>
    </dgm:pt>
    <dgm:pt modelId="{925F1EEB-97F1-4E43-9CE5-B37C4AC876DC}" type="parTrans" cxnId="{8C17272C-D165-4398-A215-EE97FDA4F094}">
      <dgm:prSet/>
      <dgm:spPr/>
      <dgm:t>
        <a:bodyPr/>
        <a:lstStyle/>
        <a:p>
          <a:endParaRPr lang="en-US"/>
        </a:p>
      </dgm:t>
    </dgm:pt>
    <dgm:pt modelId="{03853D8E-8289-4F4B-B90A-91C1B1115C6B}" type="sibTrans" cxnId="{8C17272C-D165-4398-A215-EE97FDA4F094}">
      <dgm:prSet/>
      <dgm:spPr/>
      <dgm:t>
        <a:bodyPr/>
        <a:lstStyle/>
        <a:p>
          <a:endParaRPr lang="en-US"/>
        </a:p>
      </dgm:t>
    </dgm:pt>
    <dgm:pt modelId="{340CCD8A-310C-4B0A-8BD9-BBB7AC1EC8C8}">
      <dgm:prSet/>
      <dgm:spPr/>
      <dgm:t>
        <a:bodyPr/>
        <a:lstStyle/>
        <a:p>
          <a:pPr rtl="0"/>
          <a:r>
            <a:rPr lang="en-US" b="0" i="0" smtClean="0"/>
            <a:t>Critical Thinking</a:t>
          </a:r>
          <a:endParaRPr lang="en-US"/>
        </a:p>
      </dgm:t>
    </dgm:pt>
    <dgm:pt modelId="{F6D455D7-8AAE-44DD-9773-A6DF46C4093A}" type="parTrans" cxnId="{E62ADEFD-9E6D-44B5-9A51-5700BC100F31}">
      <dgm:prSet/>
      <dgm:spPr/>
      <dgm:t>
        <a:bodyPr/>
        <a:lstStyle/>
        <a:p>
          <a:endParaRPr lang="en-US"/>
        </a:p>
      </dgm:t>
    </dgm:pt>
    <dgm:pt modelId="{AE441A3C-1CDD-42F0-BCF0-7D1A414668C5}" type="sibTrans" cxnId="{E62ADEFD-9E6D-44B5-9A51-5700BC100F31}">
      <dgm:prSet/>
      <dgm:spPr/>
      <dgm:t>
        <a:bodyPr/>
        <a:lstStyle/>
        <a:p>
          <a:endParaRPr lang="en-US"/>
        </a:p>
      </dgm:t>
    </dgm:pt>
    <dgm:pt modelId="{4044B15F-B065-4131-8982-592F70FCD9F2}" type="pres">
      <dgm:prSet presAssocID="{D863F431-E07E-48EB-8438-43F3243091A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7674AC-FC80-4735-A578-143F2C61C689}" type="pres">
      <dgm:prSet presAssocID="{662424E4-9D85-40D7-A141-3A5298480FE6}" presName="circle1" presStyleLbl="node1" presStyleIdx="0" presStyleCnt="4"/>
      <dgm:spPr/>
    </dgm:pt>
    <dgm:pt modelId="{8160851F-4FEE-4228-AE91-7F3B48A6DDA2}" type="pres">
      <dgm:prSet presAssocID="{662424E4-9D85-40D7-A141-3A5298480FE6}" presName="space" presStyleCnt="0"/>
      <dgm:spPr/>
    </dgm:pt>
    <dgm:pt modelId="{CBFEEB66-2491-4A3C-AF30-A7DC11D5C994}" type="pres">
      <dgm:prSet presAssocID="{662424E4-9D85-40D7-A141-3A5298480FE6}" presName="rect1" presStyleLbl="alignAcc1" presStyleIdx="0" presStyleCnt="4"/>
      <dgm:spPr/>
      <dgm:t>
        <a:bodyPr/>
        <a:lstStyle/>
        <a:p>
          <a:endParaRPr lang="en-US"/>
        </a:p>
      </dgm:t>
    </dgm:pt>
    <dgm:pt modelId="{4033E921-0112-4684-B235-04598FDE4EF3}" type="pres">
      <dgm:prSet presAssocID="{D9A4B58D-7935-4CA7-9F56-E11F80E98E18}" presName="vertSpace2" presStyleLbl="node1" presStyleIdx="0" presStyleCnt="4"/>
      <dgm:spPr/>
    </dgm:pt>
    <dgm:pt modelId="{0B04BAA3-BEDB-4B4E-A533-ACD6EE5C11E9}" type="pres">
      <dgm:prSet presAssocID="{D9A4B58D-7935-4CA7-9F56-E11F80E98E18}" presName="circle2" presStyleLbl="node1" presStyleIdx="1" presStyleCnt="4"/>
      <dgm:spPr/>
    </dgm:pt>
    <dgm:pt modelId="{1AD2EBB9-4298-4F5E-8355-B27B30192856}" type="pres">
      <dgm:prSet presAssocID="{D9A4B58D-7935-4CA7-9F56-E11F80E98E18}" presName="rect2" presStyleLbl="alignAcc1" presStyleIdx="1" presStyleCnt="4"/>
      <dgm:spPr/>
    </dgm:pt>
    <dgm:pt modelId="{91CA2647-2244-4E22-BA47-99BCA09F6280}" type="pres">
      <dgm:prSet presAssocID="{10DE6197-1CB4-4A52-A584-CD1D2368469F}" presName="vertSpace3" presStyleLbl="node1" presStyleIdx="1" presStyleCnt="4"/>
      <dgm:spPr/>
    </dgm:pt>
    <dgm:pt modelId="{BF32BFB5-EA8A-4B16-BFE7-DE80375D495A}" type="pres">
      <dgm:prSet presAssocID="{10DE6197-1CB4-4A52-A584-CD1D2368469F}" presName="circle3" presStyleLbl="node1" presStyleIdx="2" presStyleCnt="4"/>
      <dgm:spPr/>
    </dgm:pt>
    <dgm:pt modelId="{411F97BF-ED4F-4A9C-95EA-5B59C612E704}" type="pres">
      <dgm:prSet presAssocID="{10DE6197-1CB4-4A52-A584-CD1D2368469F}" presName="rect3" presStyleLbl="alignAcc1" presStyleIdx="2" presStyleCnt="4"/>
      <dgm:spPr/>
    </dgm:pt>
    <dgm:pt modelId="{DBF9D967-2769-492B-8027-F0E6C1F9CC64}" type="pres">
      <dgm:prSet presAssocID="{340CCD8A-310C-4B0A-8BD9-BBB7AC1EC8C8}" presName="vertSpace4" presStyleLbl="node1" presStyleIdx="2" presStyleCnt="4"/>
      <dgm:spPr/>
    </dgm:pt>
    <dgm:pt modelId="{81F4D7CF-4F21-47DC-A7D5-AFCA495F4EB9}" type="pres">
      <dgm:prSet presAssocID="{340CCD8A-310C-4B0A-8BD9-BBB7AC1EC8C8}" presName="circle4" presStyleLbl="node1" presStyleIdx="3" presStyleCnt="4"/>
      <dgm:spPr/>
    </dgm:pt>
    <dgm:pt modelId="{B37B5F96-AED9-42F7-88AC-EA8DD396B1DD}" type="pres">
      <dgm:prSet presAssocID="{340CCD8A-310C-4B0A-8BD9-BBB7AC1EC8C8}" presName="rect4" presStyleLbl="alignAcc1" presStyleIdx="3" presStyleCnt="4"/>
      <dgm:spPr/>
    </dgm:pt>
    <dgm:pt modelId="{4072CC3D-3A57-4F72-809E-25BEDF0DC6F5}" type="pres">
      <dgm:prSet presAssocID="{662424E4-9D85-40D7-A141-3A5298480FE6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2CB6E-B1D2-44BF-9D1D-05804FD2B13F}" type="pres">
      <dgm:prSet presAssocID="{D9A4B58D-7935-4CA7-9F56-E11F80E98E18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6995286A-722E-44D5-B447-0B2C36116B9A}" type="pres">
      <dgm:prSet presAssocID="{10DE6197-1CB4-4A52-A584-CD1D2368469F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3600502D-A9E5-4CE9-AB33-C5CA9C01731C}" type="pres">
      <dgm:prSet presAssocID="{340CCD8A-310C-4B0A-8BD9-BBB7AC1EC8C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7E571253-7943-4DE5-BFE8-9D22F5534080}" type="presOf" srcId="{10DE6197-1CB4-4A52-A584-CD1D2368469F}" destId="{411F97BF-ED4F-4A9C-95EA-5B59C612E704}" srcOrd="0" destOrd="0" presId="urn:microsoft.com/office/officeart/2005/8/layout/target3"/>
    <dgm:cxn modelId="{E62ADEFD-9E6D-44B5-9A51-5700BC100F31}" srcId="{D863F431-E07E-48EB-8438-43F3243091A0}" destId="{340CCD8A-310C-4B0A-8BD9-BBB7AC1EC8C8}" srcOrd="3" destOrd="0" parTransId="{F6D455D7-8AAE-44DD-9773-A6DF46C4093A}" sibTransId="{AE441A3C-1CDD-42F0-BCF0-7D1A414668C5}"/>
    <dgm:cxn modelId="{C0A28A9A-C955-4A8C-AFDE-DF8E190712C8}" type="presOf" srcId="{662424E4-9D85-40D7-A141-3A5298480FE6}" destId="{CBFEEB66-2491-4A3C-AF30-A7DC11D5C994}" srcOrd="0" destOrd="0" presId="urn:microsoft.com/office/officeart/2005/8/layout/target3"/>
    <dgm:cxn modelId="{10601736-17D7-4786-A0C7-8721141C87EC}" type="presOf" srcId="{D9A4B58D-7935-4CA7-9F56-E11F80E98E18}" destId="{47E2CB6E-B1D2-44BF-9D1D-05804FD2B13F}" srcOrd="1" destOrd="0" presId="urn:microsoft.com/office/officeart/2005/8/layout/target3"/>
    <dgm:cxn modelId="{EF28B3A9-DAC6-46C9-A9B7-F7B0A4EC4E80}" type="presOf" srcId="{D863F431-E07E-48EB-8438-43F3243091A0}" destId="{4044B15F-B065-4131-8982-592F70FCD9F2}" srcOrd="0" destOrd="0" presId="urn:microsoft.com/office/officeart/2005/8/layout/target3"/>
    <dgm:cxn modelId="{DCA1EAD4-B999-4DEA-AAFC-4B493DD8AD61}" srcId="{D863F431-E07E-48EB-8438-43F3243091A0}" destId="{D9A4B58D-7935-4CA7-9F56-E11F80E98E18}" srcOrd="1" destOrd="0" parTransId="{0DA287E0-64BB-480C-8E55-0035DE520F82}" sibTransId="{DA302EA8-F587-4442-A7B9-C07DD6CBD1CB}"/>
    <dgm:cxn modelId="{8C17272C-D165-4398-A215-EE97FDA4F094}" srcId="{D863F431-E07E-48EB-8438-43F3243091A0}" destId="{10DE6197-1CB4-4A52-A584-CD1D2368469F}" srcOrd="2" destOrd="0" parTransId="{925F1EEB-97F1-4E43-9CE5-B37C4AC876DC}" sibTransId="{03853D8E-8289-4F4B-B90A-91C1B1115C6B}"/>
    <dgm:cxn modelId="{A1FC9EEF-1408-49A8-9556-1F48078140D6}" type="presOf" srcId="{D9A4B58D-7935-4CA7-9F56-E11F80E98E18}" destId="{1AD2EBB9-4298-4F5E-8355-B27B30192856}" srcOrd="0" destOrd="0" presId="urn:microsoft.com/office/officeart/2005/8/layout/target3"/>
    <dgm:cxn modelId="{DCA09B89-4EA7-4C85-BC45-D5356394E4DD}" type="presOf" srcId="{340CCD8A-310C-4B0A-8BD9-BBB7AC1EC8C8}" destId="{B37B5F96-AED9-42F7-88AC-EA8DD396B1DD}" srcOrd="0" destOrd="0" presId="urn:microsoft.com/office/officeart/2005/8/layout/target3"/>
    <dgm:cxn modelId="{AFFF38B4-C035-44A8-B5BE-D8ADAEC3566E}" type="presOf" srcId="{340CCD8A-310C-4B0A-8BD9-BBB7AC1EC8C8}" destId="{3600502D-A9E5-4CE9-AB33-C5CA9C01731C}" srcOrd="1" destOrd="0" presId="urn:microsoft.com/office/officeart/2005/8/layout/target3"/>
    <dgm:cxn modelId="{18B1D7F7-B3AD-45D7-9D18-F491CCAF48DF}" type="presOf" srcId="{662424E4-9D85-40D7-A141-3A5298480FE6}" destId="{4072CC3D-3A57-4F72-809E-25BEDF0DC6F5}" srcOrd="1" destOrd="0" presId="urn:microsoft.com/office/officeart/2005/8/layout/target3"/>
    <dgm:cxn modelId="{804CC894-D04C-4C7C-B0AA-F6B85178799D}" srcId="{D863F431-E07E-48EB-8438-43F3243091A0}" destId="{662424E4-9D85-40D7-A141-3A5298480FE6}" srcOrd="0" destOrd="0" parTransId="{8250A56F-6E32-4C65-8D46-3949C49B9953}" sibTransId="{5C44C4B0-20CF-4D9E-827F-42FEFB5E961E}"/>
    <dgm:cxn modelId="{8A3A89F7-5A0D-470B-86B4-82916BD7489A}" type="presOf" srcId="{10DE6197-1CB4-4A52-A584-CD1D2368469F}" destId="{6995286A-722E-44D5-B447-0B2C36116B9A}" srcOrd="1" destOrd="0" presId="urn:microsoft.com/office/officeart/2005/8/layout/target3"/>
    <dgm:cxn modelId="{4524FD86-2882-4130-9C6A-ACE4AB23D505}" type="presParOf" srcId="{4044B15F-B065-4131-8982-592F70FCD9F2}" destId="{517674AC-FC80-4735-A578-143F2C61C689}" srcOrd="0" destOrd="0" presId="urn:microsoft.com/office/officeart/2005/8/layout/target3"/>
    <dgm:cxn modelId="{1098664A-9468-4AD4-A12F-61A4C79B5933}" type="presParOf" srcId="{4044B15F-B065-4131-8982-592F70FCD9F2}" destId="{8160851F-4FEE-4228-AE91-7F3B48A6DDA2}" srcOrd="1" destOrd="0" presId="urn:microsoft.com/office/officeart/2005/8/layout/target3"/>
    <dgm:cxn modelId="{EA24D0D6-E5B7-455C-882A-F65B055D16C5}" type="presParOf" srcId="{4044B15F-B065-4131-8982-592F70FCD9F2}" destId="{CBFEEB66-2491-4A3C-AF30-A7DC11D5C994}" srcOrd="2" destOrd="0" presId="urn:microsoft.com/office/officeart/2005/8/layout/target3"/>
    <dgm:cxn modelId="{D6A838CA-FBF2-4FC6-B5E9-61202F89DDBB}" type="presParOf" srcId="{4044B15F-B065-4131-8982-592F70FCD9F2}" destId="{4033E921-0112-4684-B235-04598FDE4EF3}" srcOrd="3" destOrd="0" presId="urn:microsoft.com/office/officeart/2005/8/layout/target3"/>
    <dgm:cxn modelId="{299CA62B-110F-4875-A90C-99231639A30E}" type="presParOf" srcId="{4044B15F-B065-4131-8982-592F70FCD9F2}" destId="{0B04BAA3-BEDB-4B4E-A533-ACD6EE5C11E9}" srcOrd="4" destOrd="0" presId="urn:microsoft.com/office/officeart/2005/8/layout/target3"/>
    <dgm:cxn modelId="{58E2EAF7-07C1-435D-ADDF-2B077F705702}" type="presParOf" srcId="{4044B15F-B065-4131-8982-592F70FCD9F2}" destId="{1AD2EBB9-4298-4F5E-8355-B27B30192856}" srcOrd="5" destOrd="0" presId="urn:microsoft.com/office/officeart/2005/8/layout/target3"/>
    <dgm:cxn modelId="{F16B04B0-77F4-454A-8C00-965CFFFBBDE9}" type="presParOf" srcId="{4044B15F-B065-4131-8982-592F70FCD9F2}" destId="{91CA2647-2244-4E22-BA47-99BCA09F6280}" srcOrd="6" destOrd="0" presId="urn:microsoft.com/office/officeart/2005/8/layout/target3"/>
    <dgm:cxn modelId="{8E960BC1-00C4-4786-9AEA-D67A0DCE4B60}" type="presParOf" srcId="{4044B15F-B065-4131-8982-592F70FCD9F2}" destId="{BF32BFB5-EA8A-4B16-BFE7-DE80375D495A}" srcOrd="7" destOrd="0" presId="urn:microsoft.com/office/officeart/2005/8/layout/target3"/>
    <dgm:cxn modelId="{D0551917-F799-46B6-8DC3-306342063072}" type="presParOf" srcId="{4044B15F-B065-4131-8982-592F70FCD9F2}" destId="{411F97BF-ED4F-4A9C-95EA-5B59C612E704}" srcOrd="8" destOrd="0" presId="urn:microsoft.com/office/officeart/2005/8/layout/target3"/>
    <dgm:cxn modelId="{CB95DB1C-83DC-410C-8012-BA8021B48A60}" type="presParOf" srcId="{4044B15F-B065-4131-8982-592F70FCD9F2}" destId="{DBF9D967-2769-492B-8027-F0E6C1F9CC64}" srcOrd="9" destOrd="0" presId="urn:microsoft.com/office/officeart/2005/8/layout/target3"/>
    <dgm:cxn modelId="{01D82B02-8D22-413B-83FC-78E090BB26CA}" type="presParOf" srcId="{4044B15F-B065-4131-8982-592F70FCD9F2}" destId="{81F4D7CF-4F21-47DC-A7D5-AFCA495F4EB9}" srcOrd="10" destOrd="0" presId="urn:microsoft.com/office/officeart/2005/8/layout/target3"/>
    <dgm:cxn modelId="{E851B8F4-2DFC-4279-A37B-BD5ECA95CE6C}" type="presParOf" srcId="{4044B15F-B065-4131-8982-592F70FCD9F2}" destId="{B37B5F96-AED9-42F7-88AC-EA8DD396B1DD}" srcOrd="11" destOrd="0" presId="urn:microsoft.com/office/officeart/2005/8/layout/target3"/>
    <dgm:cxn modelId="{E2A4253C-E8DB-4664-BB58-BDA4926805C7}" type="presParOf" srcId="{4044B15F-B065-4131-8982-592F70FCD9F2}" destId="{4072CC3D-3A57-4F72-809E-25BEDF0DC6F5}" srcOrd="12" destOrd="0" presId="urn:microsoft.com/office/officeart/2005/8/layout/target3"/>
    <dgm:cxn modelId="{8D4D112A-128B-499C-9B37-EE2D97BF4D59}" type="presParOf" srcId="{4044B15F-B065-4131-8982-592F70FCD9F2}" destId="{47E2CB6E-B1D2-44BF-9D1D-05804FD2B13F}" srcOrd="13" destOrd="0" presId="urn:microsoft.com/office/officeart/2005/8/layout/target3"/>
    <dgm:cxn modelId="{D4588D19-E182-4D1F-B5C4-742333428353}" type="presParOf" srcId="{4044B15F-B065-4131-8982-592F70FCD9F2}" destId="{6995286A-722E-44D5-B447-0B2C36116B9A}" srcOrd="14" destOrd="0" presId="urn:microsoft.com/office/officeart/2005/8/layout/target3"/>
    <dgm:cxn modelId="{0B21E525-CDF7-4CC9-ACE0-DF061C300268}" type="presParOf" srcId="{4044B15F-B065-4131-8982-592F70FCD9F2}" destId="{3600502D-A9E5-4CE9-AB33-C5CA9C01731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3F431-E07E-48EB-8438-43F3243091A0}" type="doc">
      <dgm:prSet loTypeId="urn:microsoft.com/office/officeart/2005/8/layout/target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2424E4-9D85-40D7-A141-3A5298480FE6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Night Owl</a:t>
          </a:r>
          <a:endParaRPr 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250A56F-6E32-4C65-8D46-3949C49B9953}" type="parTrans" cxnId="{804CC894-D04C-4C7C-B0AA-F6B85178799D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C44C4B0-20CF-4D9E-827F-42FEFB5E961E}" type="sibTrans" cxnId="{804CC894-D04C-4C7C-B0AA-F6B85178799D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9A4B58D-7935-4CA7-9F56-E11F80E98E18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Time Management</a:t>
          </a:r>
          <a:endParaRPr 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DA287E0-64BB-480C-8E55-0035DE520F82}" type="parTrans" cxnId="{DCA1EAD4-B999-4DEA-AAFC-4B493DD8AD61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A302EA8-F587-4442-A7B9-C07DD6CBD1CB}" type="sibTrans" cxnId="{DCA1EAD4-B999-4DEA-AAFC-4B493DD8AD61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10DE6197-1CB4-4A52-A584-CD1D2368469F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 User</a:t>
          </a:r>
          <a:endParaRPr 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25F1EEB-97F1-4E43-9CE5-B37C4AC876DC}" type="parTrans" cxnId="{8C17272C-D165-4398-A215-EE97FDA4F094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3853D8E-8289-4F4B-B90A-91C1B1115C6B}" type="sibTrans" cxnId="{8C17272C-D165-4398-A215-EE97FDA4F094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044B15F-B065-4131-8982-592F70FCD9F2}" type="pres">
      <dgm:prSet presAssocID="{D863F431-E07E-48EB-8438-43F3243091A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7674AC-FC80-4735-A578-143F2C61C689}" type="pres">
      <dgm:prSet presAssocID="{662424E4-9D85-40D7-A141-3A5298480FE6}" presName="circle1" presStyleLbl="node1" presStyleIdx="0" presStyleCnt="3"/>
      <dgm:spPr/>
    </dgm:pt>
    <dgm:pt modelId="{8160851F-4FEE-4228-AE91-7F3B48A6DDA2}" type="pres">
      <dgm:prSet presAssocID="{662424E4-9D85-40D7-A141-3A5298480FE6}" presName="space" presStyleCnt="0"/>
      <dgm:spPr/>
    </dgm:pt>
    <dgm:pt modelId="{CBFEEB66-2491-4A3C-AF30-A7DC11D5C994}" type="pres">
      <dgm:prSet presAssocID="{662424E4-9D85-40D7-A141-3A5298480FE6}" presName="rect1" presStyleLbl="alignAcc1" presStyleIdx="0" presStyleCnt="3"/>
      <dgm:spPr/>
      <dgm:t>
        <a:bodyPr/>
        <a:lstStyle/>
        <a:p>
          <a:endParaRPr lang="en-US"/>
        </a:p>
      </dgm:t>
    </dgm:pt>
    <dgm:pt modelId="{4033E921-0112-4684-B235-04598FDE4EF3}" type="pres">
      <dgm:prSet presAssocID="{D9A4B58D-7935-4CA7-9F56-E11F80E98E18}" presName="vertSpace2" presStyleLbl="node1" presStyleIdx="0" presStyleCnt="3"/>
      <dgm:spPr/>
    </dgm:pt>
    <dgm:pt modelId="{0B04BAA3-BEDB-4B4E-A533-ACD6EE5C11E9}" type="pres">
      <dgm:prSet presAssocID="{D9A4B58D-7935-4CA7-9F56-E11F80E98E18}" presName="circle2" presStyleLbl="node1" presStyleIdx="1" presStyleCnt="3"/>
      <dgm:spPr/>
    </dgm:pt>
    <dgm:pt modelId="{1AD2EBB9-4298-4F5E-8355-B27B30192856}" type="pres">
      <dgm:prSet presAssocID="{D9A4B58D-7935-4CA7-9F56-E11F80E98E18}" presName="rect2" presStyleLbl="alignAcc1" presStyleIdx="1" presStyleCnt="3"/>
      <dgm:spPr/>
      <dgm:t>
        <a:bodyPr/>
        <a:lstStyle/>
        <a:p>
          <a:endParaRPr lang="en-US"/>
        </a:p>
      </dgm:t>
    </dgm:pt>
    <dgm:pt modelId="{91CA2647-2244-4E22-BA47-99BCA09F6280}" type="pres">
      <dgm:prSet presAssocID="{10DE6197-1CB4-4A52-A584-CD1D2368469F}" presName="vertSpace3" presStyleLbl="node1" presStyleIdx="1" presStyleCnt="3"/>
      <dgm:spPr/>
    </dgm:pt>
    <dgm:pt modelId="{BF32BFB5-EA8A-4B16-BFE7-DE80375D495A}" type="pres">
      <dgm:prSet presAssocID="{10DE6197-1CB4-4A52-A584-CD1D2368469F}" presName="circle3" presStyleLbl="node1" presStyleIdx="2" presStyleCnt="3"/>
      <dgm:spPr/>
    </dgm:pt>
    <dgm:pt modelId="{411F97BF-ED4F-4A9C-95EA-5B59C612E704}" type="pres">
      <dgm:prSet presAssocID="{10DE6197-1CB4-4A52-A584-CD1D2368469F}" presName="rect3" presStyleLbl="alignAcc1" presStyleIdx="2" presStyleCnt="3"/>
      <dgm:spPr/>
    </dgm:pt>
    <dgm:pt modelId="{4072CC3D-3A57-4F72-809E-25BEDF0DC6F5}" type="pres">
      <dgm:prSet presAssocID="{662424E4-9D85-40D7-A141-3A5298480FE6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2CB6E-B1D2-44BF-9D1D-05804FD2B13F}" type="pres">
      <dgm:prSet presAssocID="{D9A4B58D-7935-4CA7-9F56-E11F80E98E18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5286A-722E-44D5-B447-0B2C36116B9A}" type="pres">
      <dgm:prSet presAssocID="{10DE6197-1CB4-4A52-A584-CD1D2368469F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BB99232D-3186-4D36-9735-2AA177BF7BC4}" type="presOf" srcId="{10DE6197-1CB4-4A52-A584-CD1D2368469F}" destId="{6995286A-722E-44D5-B447-0B2C36116B9A}" srcOrd="1" destOrd="0" presId="urn:microsoft.com/office/officeart/2005/8/layout/target3"/>
    <dgm:cxn modelId="{6E6CFD64-8430-40CE-B239-B41458BE930A}" type="presOf" srcId="{662424E4-9D85-40D7-A141-3A5298480FE6}" destId="{4072CC3D-3A57-4F72-809E-25BEDF0DC6F5}" srcOrd="1" destOrd="0" presId="urn:microsoft.com/office/officeart/2005/8/layout/target3"/>
    <dgm:cxn modelId="{874E38EE-0A64-490E-9229-BD7507B36D06}" type="presOf" srcId="{D9A4B58D-7935-4CA7-9F56-E11F80E98E18}" destId="{1AD2EBB9-4298-4F5E-8355-B27B30192856}" srcOrd="0" destOrd="0" presId="urn:microsoft.com/office/officeart/2005/8/layout/target3"/>
    <dgm:cxn modelId="{DCA1EAD4-B999-4DEA-AAFC-4B493DD8AD61}" srcId="{D863F431-E07E-48EB-8438-43F3243091A0}" destId="{D9A4B58D-7935-4CA7-9F56-E11F80E98E18}" srcOrd="1" destOrd="0" parTransId="{0DA287E0-64BB-480C-8E55-0035DE520F82}" sibTransId="{DA302EA8-F587-4442-A7B9-C07DD6CBD1CB}"/>
    <dgm:cxn modelId="{8C17272C-D165-4398-A215-EE97FDA4F094}" srcId="{D863F431-E07E-48EB-8438-43F3243091A0}" destId="{10DE6197-1CB4-4A52-A584-CD1D2368469F}" srcOrd="2" destOrd="0" parTransId="{925F1EEB-97F1-4E43-9CE5-B37C4AC876DC}" sibTransId="{03853D8E-8289-4F4B-B90A-91C1B1115C6B}"/>
    <dgm:cxn modelId="{40414653-DDEE-4412-A5D0-9C66A6F1ECE2}" type="presOf" srcId="{D863F431-E07E-48EB-8438-43F3243091A0}" destId="{4044B15F-B065-4131-8982-592F70FCD9F2}" srcOrd="0" destOrd="0" presId="urn:microsoft.com/office/officeart/2005/8/layout/target3"/>
    <dgm:cxn modelId="{E3AC0930-2E97-484F-9F2E-FD0C67EC6BC8}" type="presOf" srcId="{662424E4-9D85-40D7-A141-3A5298480FE6}" destId="{CBFEEB66-2491-4A3C-AF30-A7DC11D5C994}" srcOrd="0" destOrd="0" presId="urn:microsoft.com/office/officeart/2005/8/layout/target3"/>
    <dgm:cxn modelId="{E40CE0C9-8F77-42DA-A032-F6C63AC4320A}" type="presOf" srcId="{10DE6197-1CB4-4A52-A584-CD1D2368469F}" destId="{411F97BF-ED4F-4A9C-95EA-5B59C612E704}" srcOrd="0" destOrd="0" presId="urn:microsoft.com/office/officeart/2005/8/layout/target3"/>
    <dgm:cxn modelId="{804CC894-D04C-4C7C-B0AA-F6B85178799D}" srcId="{D863F431-E07E-48EB-8438-43F3243091A0}" destId="{662424E4-9D85-40D7-A141-3A5298480FE6}" srcOrd="0" destOrd="0" parTransId="{8250A56F-6E32-4C65-8D46-3949C49B9953}" sibTransId="{5C44C4B0-20CF-4D9E-827F-42FEFB5E961E}"/>
    <dgm:cxn modelId="{E77EA507-D8EC-495D-9282-CD7F198415EE}" type="presOf" srcId="{D9A4B58D-7935-4CA7-9F56-E11F80E98E18}" destId="{47E2CB6E-B1D2-44BF-9D1D-05804FD2B13F}" srcOrd="1" destOrd="0" presId="urn:microsoft.com/office/officeart/2005/8/layout/target3"/>
    <dgm:cxn modelId="{0A0F853D-AFBA-4A7B-8362-C3F2DC46DCA3}" type="presParOf" srcId="{4044B15F-B065-4131-8982-592F70FCD9F2}" destId="{517674AC-FC80-4735-A578-143F2C61C689}" srcOrd="0" destOrd="0" presId="urn:microsoft.com/office/officeart/2005/8/layout/target3"/>
    <dgm:cxn modelId="{DE4D291D-3B45-4E58-B8F8-50BE08ECD8DD}" type="presParOf" srcId="{4044B15F-B065-4131-8982-592F70FCD9F2}" destId="{8160851F-4FEE-4228-AE91-7F3B48A6DDA2}" srcOrd="1" destOrd="0" presId="urn:microsoft.com/office/officeart/2005/8/layout/target3"/>
    <dgm:cxn modelId="{55C43DD9-A036-483E-9380-1F38F3C5FF1B}" type="presParOf" srcId="{4044B15F-B065-4131-8982-592F70FCD9F2}" destId="{CBFEEB66-2491-4A3C-AF30-A7DC11D5C994}" srcOrd="2" destOrd="0" presId="urn:microsoft.com/office/officeart/2005/8/layout/target3"/>
    <dgm:cxn modelId="{A957905D-E901-4BF1-A65A-49319EF4143E}" type="presParOf" srcId="{4044B15F-B065-4131-8982-592F70FCD9F2}" destId="{4033E921-0112-4684-B235-04598FDE4EF3}" srcOrd="3" destOrd="0" presId="urn:microsoft.com/office/officeart/2005/8/layout/target3"/>
    <dgm:cxn modelId="{C86D8BFC-F1ED-422D-A14B-F13D83FC52B6}" type="presParOf" srcId="{4044B15F-B065-4131-8982-592F70FCD9F2}" destId="{0B04BAA3-BEDB-4B4E-A533-ACD6EE5C11E9}" srcOrd="4" destOrd="0" presId="urn:microsoft.com/office/officeart/2005/8/layout/target3"/>
    <dgm:cxn modelId="{7A6E4BCF-B68B-4751-95CC-EE06F47684FA}" type="presParOf" srcId="{4044B15F-B065-4131-8982-592F70FCD9F2}" destId="{1AD2EBB9-4298-4F5E-8355-B27B30192856}" srcOrd="5" destOrd="0" presId="urn:microsoft.com/office/officeart/2005/8/layout/target3"/>
    <dgm:cxn modelId="{66C6669D-71C1-4834-ABAE-36B44310A171}" type="presParOf" srcId="{4044B15F-B065-4131-8982-592F70FCD9F2}" destId="{91CA2647-2244-4E22-BA47-99BCA09F6280}" srcOrd="6" destOrd="0" presId="urn:microsoft.com/office/officeart/2005/8/layout/target3"/>
    <dgm:cxn modelId="{A097A9E5-638A-4ABF-83AB-81A135280701}" type="presParOf" srcId="{4044B15F-B065-4131-8982-592F70FCD9F2}" destId="{BF32BFB5-EA8A-4B16-BFE7-DE80375D495A}" srcOrd="7" destOrd="0" presId="urn:microsoft.com/office/officeart/2005/8/layout/target3"/>
    <dgm:cxn modelId="{C82AA7D0-D70B-4274-B039-0E2CE064C751}" type="presParOf" srcId="{4044B15F-B065-4131-8982-592F70FCD9F2}" destId="{411F97BF-ED4F-4A9C-95EA-5B59C612E704}" srcOrd="8" destOrd="0" presId="urn:microsoft.com/office/officeart/2005/8/layout/target3"/>
    <dgm:cxn modelId="{B3AA4E5E-2E71-472B-9811-26675ACBA9A8}" type="presParOf" srcId="{4044B15F-B065-4131-8982-592F70FCD9F2}" destId="{4072CC3D-3A57-4F72-809E-25BEDF0DC6F5}" srcOrd="9" destOrd="0" presId="urn:microsoft.com/office/officeart/2005/8/layout/target3"/>
    <dgm:cxn modelId="{357F9741-8BE1-42C8-BAB7-76EA1B946BB6}" type="presParOf" srcId="{4044B15F-B065-4131-8982-592F70FCD9F2}" destId="{47E2CB6E-B1D2-44BF-9D1D-05804FD2B13F}" srcOrd="10" destOrd="0" presId="urn:microsoft.com/office/officeart/2005/8/layout/target3"/>
    <dgm:cxn modelId="{F70C9A59-9D6D-47BC-A5A5-ADA23277BE3B}" type="presParOf" srcId="{4044B15F-B065-4131-8982-592F70FCD9F2}" destId="{6995286A-722E-44D5-B447-0B2C36116B9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3F431-E07E-48EB-8438-43F3243091A0}" type="doc">
      <dgm:prSet loTypeId="urn:microsoft.com/office/officeart/2005/8/layout/architecture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2424E4-9D85-40D7-A141-3A5298480FE6}">
      <dgm:prSet/>
      <dgm:spPr/>
      <dgm:t>
        <a:bodyPr/>
        <a:lstStyle/>
        <a:p>
          <a:pPr rtl="0"/>
          <a:r>
            <a:rPr lang="en-US" b="0" i="0" dirty="0" smtClean="0"/>
            <a:t>Book Reading</a:t>
          </a:r>
          <a:endParaRPr lang="en-US" dirty="0"/>
        </a:p>
      </dgm:t>
    </dgm:pt>
    <dgm:pt modelId="{8250A56F-6E32-4C65-8D46-3949C49B9953}" type="parTrans" cxnId="{804CC894-D04C-4C7C-B0AA-F6B85178799D}">
      <dgm:prSet/>
      <dgm:spPr/>
      <dgm:t>
        <a:bodyPr/>
        <a:lstStyle/>
        <a:p>
          <a:endParaRPr lang="en-US"/>
        </a:p>
      </dgm:t>
    </dgm:pt>
    <dgm:pt modelId="{5C44C4B0-20CF-4D9E-827F-42FEFB5E961E}" type="sibTrans" cxnId="{804CC894-D04C-4C7C-B0AA-F6B85178799D}">
      <dgm:prSet/>
      <dgm:spPr/>
      <dgm:t>
        <a:bodyPr/>
        <a:lstStyle/>
        <a:p>
          <a:endParaRPr lang="en-US"/>
        </a:p>
      </dgm:t>
    </dgm:pt>
    <dgm:pt modelId="{D9A4B58D-7935-4CA7-9F56-E11F80E98E18}">
      <dgm:prSet/>
      <dgm:spPr/>
      <dgm:t>
        <a:bodyPr/>
        <a:lstStyle/>
        <a:p>
          <a:pPr rtl="0"/>
          <a:r>
            <a:rPr lang="en-US" dirty="0" smtClean="0"/>
            <a:t>Internet Surfing</a:t>
          </a:r>
          <a:endParaRPr lang="en-US" dirty="0"/>
        </a:p>
      </dgm:t>
    </dgm:pt>
    <dgm:pt modelId="{0DA287E0-64BB-480C-8E55-0035DE520F82}" type="parTrans" cxnId="{DCA1EAD4-B999-4DEA-AAFC-4B493DD8AD61}">
      <dgm:prSet/>
      <dgm:spPr/>
      <dgm:t>
        <a:bodyPr/>
        <a:lstStyle/>
        <a:p>
          <a:endParaRPr lang="en-US"/>
        </a:p>
      </dgm:t>
    </dgm:pt>
    <dgm:pt modelId="{DA302EA8-F587-4442-A7B9-C07DD6CBD1CB}" type="sibTrans" cxnId="{DCA1EAD4-B999-4DEA-AAFC-4B493DD8AD61}">
      <dgm:prSet/>
      <dgm:spPr/>
      <dgm:t>
        <a:bodyPr/>
        <a:lstStyle/>
        <a:p>
          <a:endParaRPr lang="en-US"/>
        </a:p>
      </dgm:t>
    </dgm:pt>
    <dgm:pt modelId="{10DE6197-1CB4-4A52-A584-CD1D2368469F}">
      <dgm:prSet/>
      <dgm:spPr/>
      <dgm:t>
        <a:bodyPr/>
        <a:lstStyle/>
        <a:p>
          <a:pPr rtl="0"/>
          <a:r>
            <a:rPr lang="en-US" dirty="0" smtClean="0"/>
            <a:t>Coding</a:t>
          </a:r>
          <a:endParaRPr lang="en-US" dirty="0"/>
        </a:p>
      </dgm:t>
    </dgm:pt>
    <dgm:pt modelId="{925F1EEB-97F1-4E43-9CE5-B37C4AC876DC}" type="parTrans" cxnId="{8C17272C-D165-4398-A215-EE97FDA4F094}">
      <dgm:prSet/>
      <dgm:spPr/>
      <dgm:t>
        <a:bodyPr/>
        <a:lstStyle/>
        <a:p>
          <a:endParaRPr lang="en-US"/>
        </a:p>
      </dgm:t>
    </dgm:pt>
    <dgm:pt modelId="{03853D8E-8289-4F4B-B90A-91C1B1115C6B}" type="sibTrans" cxnId="{8C17272C-D165-4398-A215-EE97FDA4F094}">
      <dgm:prSet/>
      <dgm:spPr/>
      <dgm:t>
        <a:bodyPr/>
        <a:lstStyle/>
        <a:p>
          <a:endParaRPr lang="en-US"/>
        </a:p>
      </dgm:t>
    </dgm:pt>
    <dgm:pt modelId="{CD231453-A930-4280-B7F5-3906C76609BF}" type="pres">
      <dgm:prSet presAssocID="{D863F431-E07E-48EB-8438-43F3243091A0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780F076B-1F27-411C-BD9C-F51B15F4A4E1}" type="pres">
      <dgm:prSet presAssocID="{662424E4-9D85-40D7-A141-3A5298480FE6}" presName="vertOne" presStyleCnt="0"/>
      <dgm:spPr/>
    </dgm:pt>
    <dgm:pt modelId="{469B684F-A83E-429F-AA42-39E32D141EDB}" type="pres">
      <dgm:prSet presAssocID="{662424E4-9D85-40D7-A141-3A5298480FE6}" presName="txOne" presStyleLbl="node0" presStyleIdx="0" presStyleCnt="3">
        <dgm:presLayoutVars>
          <dgm:chPref val="3"/>
        </dgm:presLayoutVars>
      </dgm:prSet>
      <dgm:spPr/>
    </dgm:pt>
    <dgm:pt modelId="{418204A0-88C3-4990-8263-2F297D26A164}" type="pres">
      <dgm:prSet presAssocID="{662424E4-9D85-40D7-A141-3A5298480FE6}" presName="horzOne" presStyleCnt="0"/>
      <dgm:spPr/>
    </dgm:pt>
    <dgm:pt modelId="{1AC1075C-9EC7-40B1-BD00-185639BDB3C5}" type="pres">
      <dgm:prSet presAssocID="{5C44C4B0-20CF-4D9E-827F-42FEFB5E961E}" presName="sibSpaceOne" presStyleCnt="0"/>
      <dgm:spPr/>
    </dgm:pt>
    <dgm:pt modelId="{EFC50363-386A-477F-B164-5B6E48DABA64}" type="pres">
      <dgm:prSet presAssocID="{D9A4B58D-7935-4CA7-9F56-E11F80E98E18}" presName="vertOne" presStyleCnt="0"/>
      <dgm:spPr/>
    </dgm:pt>
    <dgm:pt modelId="{5487076D-43EB-4F1C-93D6-D1529DFD0B01}" type="pres">
      <dgm:prSet presAssocID="{D9A4B58D-7935-4CA7-9F56-E11F80E98E18}" presName="txOne" presStyleLbl="node0" presStyleIdx="1" presStyleCnt="3">
        <dgm:presLayoutVars>
          <dgm:chPref val="3"/>
        </dgm:presLayoutVars>
      </dgm:prSet>
      <dgm:spPr/>
    </dgm:pt>
    <dgm:pt modelId="{389FE266-16FC-48A8-98B3-5532CF2AB67E}" type="pres">
      <dgm:prSet presAssocID="{D9A4B58D-7935-4CA7-9F56-E11F80E98E18}" presName="horzOne" presStyleCnt="0"/>
      <dgm:spPr/>
    </dgm:pt>
    <dgm:pt modelId="{173DF511-8F87-4570-8E25-E01B29BD2802}" type="pres">
      <dgm:prSet presAssocID="{DA302EA8-F587-4442-A7B9-C07DD6CBD1CB}" presName="sibSpaceOne" presStyleCnt="0"/>
      <dgm:spPr/>
    </dgm:pt>
    <dgm:pt modelId="{2589C2DB-B6ED-45B0-AAE1-DD1DF7D340E6}" type="pres">
      <dgm:prSet presAssocID="{10DE6197-1CB4-4A52-A584-CD1D2368469F}" presName="vertOne" presStyleCnt="0"/>
      <dgm:spPr/>
    </dgm:pt>
    <dgm:pt modelId="{F00D81EC-B5F7-46AD-92CD-BF27EF0DF415}" type="pres">
      <dgm:prSet presAssocID="{10DE6197-1CB4-4A52-A584-CD1D2368469F}" presName="txOne" presStyleLbl="node0" presStyleIdx="2" presStyleCnt="3">
        <dgm:presLayoutVars>
          <dgm:chPref val="3"/>
        </dgm:presLayoutVars>
      </dgm:prSet>
      <dgm:spPr/>
    </dgm:pt>
    <dgm:pt modelId="{96DC4B6E-C714-4F49-A280-4442FA9C32DF}" type="pres">
      <dgm:prSet presAssocID="{10DE6197-1CB4-4A52-A584-CD1D2368469F}" presName="horzOne" presStyleCnt="0"/>
      <dgm:spPr/>
    </dgm:pt>
  </dgm:ptLst>
  <dgm:cxnLst>
    <dgm:cxn modelId="{8C17272C-D165-4398-A215-EE97FDA4F094}" srcId="{D863F431-E07E-48EB-8438-43F3243091A0}" destId="{10DE6197-1CB4-4A52-A584-CD1D2368469F}" srcOrd="2" destOrd="0" parTransId="{925F1EEB-97F1-4E43-9CE5-B37C4AC876DC}" sibTransId="{03853D8E-8289-4F4B-B90A-91C1B1115C6B}"/>
    <dgm:cxn modelId="{DAE46A69-011D-4B7A-ACD9-589EFA163E39}" type="presOf" srcId="{10DE6197-1CB4-4A52-A584-CD1D2368469F}" destId="{F00D81EC-B5F7-46AD-92CD-BF27EF0DF415}" srcOrd="0" destOrd="0" presId="urn:microsoft.com/office/officeart/2005/8/layout/architecture"/>
    <dgm:cxn modelId="{9E04EF59-62EF-4DA0-AC0E-08E5D95A96F2}" type="presOf" srcId="{662424E4-9D85-40D7-A141-3A5298480FE6}" destId="{469B684F-A83E-429F-AA42-39E32D141EDB}" srcOrd="0" destOrd="0" presId="urn:microsoft.com/office/officeart/2005/8/layout/architecture"/>
    <dgm:cxn modelId="{804CC894-D04C-4C7C-B0AA-F6B85178799D}" srcId="{D863F431-E07E-48EB-8438-43F3243091A0}" destId="{662424E4-9D85-40D7-A141-3A5298480FE6}" srcOrd="0" destOrd="0" parTransId="{8250A56F-6E32-4C65-8D46-3949C49B9953}" sibTransId="{5C44C4B0-20CF-4D9E-827F-42FEFB5E961E}"/>
    <dgm:cxn modelId="{DCA1EAD4-B999-4DEA-AAFC-4B493DD8AD61}" srcId="{D863F431-E07E-48EB-8438-43F3243091A0}" destId="{D9A4B58D-7935-4CA7-9F56-E11F80E98E18}" srcOrd="1" destOrd="0" parTransId="{0DA287E0-64BB-480C-8E55-0035DE520F82}" sibTransId="{DA302EA8-F587-4442-A7B9-C07DD6CBD1CB}"/>
    <dgm:cxn modelId="{ACB469C6-48BD-4937-882F-99601B6D71F2}" type="presOf" srcId="{D863F431-E07E-48EB-8438-43F3243091A0}" destId="{CD231453-A930-4280-B7F5-3906C76609BF}" srcOrd="0" destOrd="0" presId="urn:microsoft.com/office/officeart/2005/8/layout/architecture"/>
    <dgm:cxn modelId="{C1F75978-3617-4670-9F99-11093D6DE53C}" type="presOf" srcId="{D9A4B58D-7935-4CA7-9F56-E11F80E98E18}" destId="{5487076D-43EB-4F1C-93D6-D1529DFD0B01}" srcOrd="0" destOrd="0" presId="urn:microsoft.com/office/officeart/2005/8/layout/architecture"/>
    <dgm:cxn modelId="{0B51AB2E-8702-4AD7-89F2-6217A3949CAD}" type="presParOf" srcId="{CD231453-A930-4280-B7F5-3906C76609BF}" destId="{780F076B-1F27-411C-BD9C-F51B15F4A4E1}" srcOrd="0" destOrd="0" presId="urn:microsoft.com/office/officeart/2005/8/layout/architecture"/>
    <dgm:cxn modelId="{A2FF4879-5EB3-4161-B968-B256E9C4AE18}" type="presParOf" srcId="{780F076B-1F27-411C-BD9C-F51B15F4A4E1}" destId="{469B684F-A83E-429F-AA42-39E32D141EDB}" srcOrd="0" destOrd="0" presId="urn:microsoft.com/office/officeart/2005/8/layout/architecture"/>
    <dgm:cxn modelId="{D951C6F9-3AF5-4347-9D4C-58EF67D74B5A}" type="presParOf" srcId="{780F076B-1F27-411C-BD9C-F51B15F4A4E1}" destId="{418204A0-88C3-4990-8263-2F297D26A164}" srcOrd="1" destOrd="0" presId="urn:microsoft.com/office/officeart/2005/8/layout/architecture"/>
    <dgm:cxn modelId="{C9B6F84A-538C-4E02-84C5-4CF8836DC04F}" type="presParOf" srcId="{CD231453-A930-4280-B7F5-3906C76609BF}" destId="{1AC1075C-9EC7-40B1-BD00-185639BDB3C5}" srcOrd="1" destOrd="0" presId="urn:microsoft.com/office/officeart/2005/8/layout/architecture"/>
    <dgm:cxn modelId="{ADE9935D-5C64-4252-B4E4-45A349F01FBF}" type="presParOf" srcId="{CD231453-A930-4280-B7F5-3906C76609BF}" destId="{EFC50363-386A-477F-B164-5B6E48DABA64}" srcOrd="2" destOrd="0" presId="urn:microsoft.com/office/officeart/2005/8/layout/architecture"/>
    <dgm:cxn modelId="{6AB9186B-D0B1-42DB-8A9B-FC738A0D5B80}" type="presParOf" srcId="{EFC50363-386A-477F-B164-5B6E48DABA64}" destId="{5487076D-43EB-4F1C-93D6-D1529DFD0B01}" srcOrd="0" destOrd="0" presId="urn:microsoft.com/office/officeart/2005/8/layout/architecture"/>
    <dgm:cxn modelId="{856D07AE-5988-4DA5-8BF7-080663048F17}" type="presParOf" srcId="{EFC50363-386A-477F-B164-5B6E48DABA64}" destId="{389FE266-16FC-48A8-98B3-5532CF2AB67E}" srcOrd="1" destOrd="0" presId="urn:microsoft.com/office/officeart/2005/8/layout/architecture"/>
    <dgm:cxn modelId="{EBC78079-7409-4E9B-8FE0-3F44CE718709}" type="presParOf" srcId="{CD231453-A930-4280-B7F5-3906C76609BF}" destId="{173DF511-8F87-4570-8E25-E01B29BD2802}" srcOrd="3" destOrd="0" presId="urn:microsoft.com/office/officeart/2005/8/layout/architecture"/>
    <dgm:cxn modelId="{75C1D959-0A24-4BF9-8A95-8FD45E323AFE}" type="presParOf" srcId="{CD231453-A930-4280-B7F5-3906C76609BF}" destId="{2589C2DB-B6ED-45B0-AAE1-DD1DF7D340E6}" srcOrd="4" destOrd="0" presId="urn:microsoft.com/office/officeart/2005/8/layout/architecture"/>
    <dgm:cxn modelId="{2D3EDB12-2D51-45C1-9EDC-64ECDFF3DB22}" type="presParOf" srcId="{2589C2DB-B6ED-45B0-AAE1-DD1DF7D340E6}" destId="{F00D81EC-B5F7-46AD-92CD-BF27EF0DF415}" srcOrd="0" destOrd="0" presId="urn:microsoft.com/office/officeart/2005/8/layout/architecture"/>
    <dgm:cxn modelId="{F2561627-9CAB-4F41-B5B6-DD43EE7195A8}" type="presParOf" srcId="{2589C2DB-B6ED-45B0-AAE1-DD1DF7D340E6}" destId="{96DC4B6E-C714-4F49-A280-4442FA9C32D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A2400A-BCA3-47BB-BA78-0693B1EE80B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AFF865-A860-416F-A9EB-0DBF32E7D0C1}">
      <dgm:prSet/>
      <dgm:spPr/>
      <dgm:t>
        <a:bodyPr/>
        <a:lstStyle/>
        <a:p>
          <a:pPr rtl="0"/>
          <a:r>
            <a:rPr lang="en-US" b="1" i="0" dirty="0" smtClean="0"/>
            <a:t>Thank you!!</a:t>
          </a:r>
          <a:endParaRPr lang="en-US" dirty="0"/>
        </a:p>
      </dgm:t>
    </dgm:pt>
    <dgm:pt modelId="{9B5D9A7A-CC55-4CD3-957B-CB81C4EDB46B}" type="parTrans" cxnId="{9FAF4F45-7417-4291-8F17-E2016FA46974}">
      <dgm:prSet/>
      <dgm:spPr/>
      <dgm:t>
        <a:bodyPr/>
        <a:lstStyle/>
        <a:p>
          <a:endParaRPr lang="en-US"/>
        </a:p>
      </dgm:t>
    </dgm:pt>
    <dgm:pt modelId="{434DC48F-ECC6-4B8E-9C3A-E604443A98F0}" type="sibTrans" cxnId="{9FAF4F45-7417-4291-8F17-E2016FA46974}">
      <dgm:prSet/>
      <dgm:spPr/>
      <dgm:t>
        <a:bodyPr/>
        <a:lstStyle/>
        <a:p>
          <a:endParaRPr lang="en-US"/>
        </a:p>
      </dgm:t>
    </dgm:pt>
    <dgm:pt modelId="{627F31F7-CB63-4551-9084-4196454CFCCF}" type="pres">
      <dgm:prSet presAssocID="{DBA2400A-BCA3-47BB-BA78-0693B1EE80B8}" presName="compositeShape" presStyleCnt="0">
        <dgm:presLayoutVars>
          <dgm:chMax val="7"/>
          <dgm:dir/>
          <dgm:resizeHandles val="exact"/>
        </dgm:presLayoutVars>
      </dgm:prSet>
      <dgm:spPr/>
    </dgm:pt>
    <dgm:pt modelId="{1F606FF9-BB05-49AF-99DC-10481DB31FBC}" type="pres">
      <dgm:prSet presAssocID="{DBA2400A-BCA3-47BB-BA78-0693B1EE80B8}" presName="wedge1" presStyleLbl="node1" presStyleIdx="0" presStyleCnt="1"/>
      <dgm:spPr/>
    </dgm:pt>
    <dgm:pt modelId="{BD4CE8A4-0E54-4DD6-B2EF-944DCBB9D39B}" type="pres">
      <dgm:prSet presAssocID="{DBA2400A-BCA3-47BB-BA78-0693B1EE80B8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1B87B4C3-90DD-4C8B-B451-6CA45C94B12E}" type="presOf" srcId="{D3AFF865-A860-416F-A9EB-0DBF32E7D0C1}" destId="{1F606FF9-BB05-49AF-99DC-10481DB31FBC}" srcOrd="0" destOrd="0" presId="urn:microsoft.com/office/officeart/2005/8/layout/chart3"/>
    <dgm:cxn modelId="{BE006821-A904-40D7-9821-B59352C07B9A}" type="presOf" srcId="{DBA2400A-BCA3-47BB-BA78-0693B1EE80B8}" destId="{627F31F7-CB63-4551-9084-4196454CFCCF}" srcOrd="0" destOrd="0" presId="urn:microsoft.com/office/officeart/2005/8/layout/chart3"/>
    <dgm:cxn modelId="{9FAF4F45-7417-4291-8F17-E2016FA46974}" srcId="{DBA2400A-BCA3-47BB-BA78-0693B1EE80B8}" destId="{D3AFF865-A860-416F-A9EB-0DBF32E7D0C1}" srcOrd="0" destOrd="0" parTransId="{9B5D9A7A-CC55-4CD3-957B-CB81C4EDB46B}" sibTransId="{434DC48F-ECC6-4B8E-9C3A-E604443A98F0}"/>
    <dgm:cxn modelId="{6362C0E7-3B82-4B32-9C45-0E8A83642F8C}" type="presOf" srcId="{D3AFF865-A860-416F-A9EB-0DBF32E7D0C1}" destId="{BD4CE8A4-0E54-4DD6-B2EF-944DCBB9D39B}" srcOrd="1" destOrd="0" presId="urn:microsoft.com/office/officeart/2005/8/layout/chart3"/>
    <dgm:cxn modelId="{3D14AE57-8B0E-4729-B82F-0B6DDD194B1D}" type="presParOf" srcId="{627F31F7-CB63-4551-9084-4196454CFCCF}" destId="{1F606FF9-BB05-49AF-99DC-10481DB31FBC}" srcOrd="0" destOrd="0" presId="urn:microsoft.com/office/officeart/2005/8/layout/chart3"/>
    <dgm:cxn modelId="{26628547-8F1F-4623-83CE-815AB4F78D3F}" type="presParOf" srcId="{627F31F7-CB63-4551-9084-4196454CFCCF}" destId="{BD4CE8A4-0E54-4DD6-B2EF-944DCBB9D39B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674AC-FC80-4735-A578-143F2C61C689}">
      <dsp:nvSpPr>
        <dsp:cNvPr id="0" name=""/>
        <dsp:cNvSpPr/>
      </dsp:nvSpPr>
      <dsp:spPr>
        <a:xfrm>
          <a:off x="0" y="0"/>
          <a:ext cx="4195480" cy="4195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FEEB66-2491-4A3C-AF30-A7DC11D5C994}">
      <dsp:nvSpPr>
        <dsp:cNvPr id="0" name=""/>
        <dsp:cNvSpPr/>
      </dsp:nvSpPr>
      <dsp:spPr>
        <a:xfrm>
          <a:off x="2097740" y="0"/>
          <a:ext cx="6848800" cy="4195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kern="1200" dirty="0" smtClean="0"/>
            <a:t>Hardworking</a:t>
          </a:r>
          <a:endParaRPr lang="en-US" sz="4100" kern="1200" dirty="0"/>
        </a:p>
      </dsp:txBody>
      <dsp:txXfrm>
        <a:off x="2097740" y="0"/>
        <a:ext cx="6848800" cy="891539"/>
      </dsp:txXfrm>
    </dsp:sp>
    <dsp:sp modelId="{0B04BAA3-BEDB-4B4E-A533-ACD6EE5C11E9}">
      <dsp:nvSpPr>
        <dsp:cNvPr id="0" name=""/>
        <dsp:cNvSpPr/>
      </dsp:nvSpPr>
      <dsp:spPr>
        <a:xfrm>
          <a:off x="550656" y="891539"/>
          <a:ext cx="3094167" cy="30941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EBB9-4298-4F5E-8355-B27B30192856}">
      <dsp:nvSpPr>
        <dsp:cNvPr id="0" name=""/>
        <dsp:cNvSpPr/>
      </dsp:nvSpPr>
      <dsp:spPr>
        <a:xfrm>
          <a:off x="2097740" y="891539"/>
          <a:ext cx="6848800" cy="30941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kern="1200" smtClean="0"/>
            <a:t>Problem Solving</a:t>
          </a:r>
          <a:endParaRPr lang="en-US" sz="4100" kern="1200"/>
        </a:p>
      </dsp:txBody>
      <dsp:txXfrm>
        <a:off x="2097740" y="891539"/>
        <a:ext cx="6848800" cy="891539"/>
      </dsp:txXfrm>
    </dsp:sp>
    <dsp:sp modelId="{BF32BFB5-EA8A-4B16-BFE7-DE80375D495A}">
      <dsp:nvSpPr>
        <dsp:cNvPr id="0" name=""/>
        <dsp:cNvSpPr/>
      </dsp:nvSpPr>
      <dsp:spPr>
        <a:xfrm>
          <a:off x="1101313" y="1783079"/>
          <a:ext cx="1992853" cy="19928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F97BF-ED4F-4A9C-95EA-5B59C612E704}">
      <dsp:nvSpPr>
        <dsp:cNvPr id="0" name=""/>
        <dsp:cNvSpPr/>
      </dsp:nvSpPr>
      <dsp:spPr>
        <a:xfrm>
          <a:off x="2097740" y="1783079"/>
          <a:ext cx="6848800" cy="19928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kern="1200" smtClean="0"/>
            <a:t>Attention to detail</a:t>
          </a:r>
          <a:endParaRPr lang="en-US" sz="4100" kern="1200"/>
        </a:p>
      </dsp:txBody>
      <dsp:txXfrm>
        <a:off x="2097740" y="1783079"/>
        <a:ext cx="6848800" cy="891539"/>
      </dsp:txXfrm>
    </dsp:sp>
    <dsp:sp modelId="{81F4D7CF-4F21-47DC-A7D5-AFCA495F4EB9}">
      <dsp:nvSpPr>
        <dsp:cNvPr id="0" name=""/>
        <dsp:cNvSpPr/>
      </dsp:nvSpPr>
      <dsp:spPr>
        <a:xfrm>
          <a:off x="1651970" y="2674619"/>
          <a:ext cx="891539" cy="89153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7B5F96-AED9-42F7-88AC-EA8DD396B1DD}">
      <dsp:nvSpPr>
        <dsp:cNvPr id="0" name=""/>
        <dsp:cNvSpPr/>
      </dsp:nvSpPr>
      <dsp:spPr>
        <a:xfrm>
          <a:off x="2097740" y="2674619"/>
          <a:ext cx="6848800" cy="8915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kern="1200" smtClean="0"/>
            <a:t>Critical Thinking</a:t>
          </a:r>
          <a:endParaRPr lang="en-US" sz="4100" kern="1200"/>
        </a:p>
      </dsp:txBody>
      <dsp:txXfrm>
        <a:off x="2097740" y="2674619"/>
        <a:ext cx="6848800" cy="891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674AC-FC80-4735-A578-143F2C61C689}">
      <dsp:nvSpPr>
        <dsp:cNvPr id="0" name=""/>
        <dsp:cNvSpPr/>
      </dsp:nvSpPr>
      <dsp:spPr>
        <a:xfrm>
          <a:off x="0" y="0"/>
          <a:ext cx="4195480" cy="419548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EEB66-2491-4A3C-AF30-A7DC11D5C994}">
      <dsp:nvSpPr>
        <dsp:cNvPr id="0" name=""/>
        <dsp:cNvSpPr/>
      </dsp:nvSpPr>
      <dsp:spPr>
        <a:xfrm>
          <a:off x="2097740" y="0"/>
          <a:ext cx="6848800" cy="4195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Night Owl</a:t>
          </a:r>
          <a:endParaRPr lang="en-US" sz="50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097740" y="0"/>
        <a:ext cx="6848800" cy="1258647"/>
      </dsp:txXfrm>
    </dsp:sp>
    <dsp:sp modelId="{0B04BAA3-BEDB-4B4E-A533-ACD6EE5C11E9}">
      <dsp:nvSpPr>
        <dsp:cNvPr id="0" name=""/>
        <dsp:cNvSpPr/>
      </dsp:nvSpPr>
      <dsp:spPr>
        <a:xfrm>
          <a:off x="734210" y="1258647"/>
          <a:ext cx="2727059" cy="272705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D2EBB9-4298-4F5E-8355-B27B30192856}">
      <dsp:nvSpPr>
        <dsp:cNvPr id="0" name=""/>
        <dsp:cNvSpPr/>
      </dsp:nvSpPr>
      <dsp:spPr>
        <a:xfrm>
          <a:off x="2097740" y="1258647"/>
          <a:ext cx="6848800" cy="2727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Time Management</a:t>
          </a:r>
          <a:endParaRPr lang="en-US" sz="50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097740" y="1258647"/>
        <a:ext cx="6848800" cy="1258642"/>
      </dsp:txXfrm>
    </dsp:sp>
    <dsp:sp modelId="{BF32BFB5-EA8A-4B16-BFE7-DE80375D495A}">
      <dsp:nvSpPr>
        <dsp:cNvPr id="0" name=""/>
        <dsp:cNvSpPr/>
      </dsp:nvSpPr>
      <dsp:spPr>
        <a:xfrm>
          <a:off x="1468418" y="2517289"/>
          <a:ext cx="1258643" cy="125864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1F97BF-ED4F-4A9C-95EA-5B59C612E704}">
      <dsp:nvSpPr>
        <dsp:cNvPr id="0" name=""/>
        <dsp:cNvSpPr/>
      </dsp:nvSpPr>
      <dsp:spPr>
        <a:xfrm>
          <a:off x="2097740" y="2517289"/>
          <a:ext cx="6848800" cy="12586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 User</a:t>
          </a:r>
          <a:endParaRPr lang="en-US" sz="50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097740" y="2517289"/>
        <a:ext cx="6848800" cy="1258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B684F-A83E-429F-AA42-39E32D141EDB}">
      <dsp:nvSpPr>
        <dsp:cNvPr id="0" name=""/>
        <dsp:cNvSpPr/>
      </dsp:nvSpPr>
      <dsp:spPr>
        <a:xfrm>
          <a:off x="6262071" y="0"/>
          <a:ext cx="2677846" cy="4195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smtClean="0"/>
            <a:t>Book Reading</a:t>
          </a:r>
          <a:endParaRPr lang="en-US" sz="4200" kern="1200" dirty="0"/>
        </a:p>
      </dsp:txBody>
      <dsp:txXfrm>
        <a:off x="6340502" y="78431"/>
        <a:ext cx="2520984" cy="4038619"/>
      </dsp:txXfrm>
    </dsp:sp>
    <dsp:sp modelId="{5487076D-43EB-4F1C-93D6-D1529DFD0B01}">
      <dsp:nvSpPr>
        <dsp:cNvPr id="0" name=""/>
        <dsp:cNvSpPr/>
      </dsp:nvSpPr>
      <dsp:spPr>
        <a:xfrm>
          <a:off x="3134347" y="0"/>
          <a:ext cx="2677846" cy="4195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Internet Surfing</a:t>
          </a:r>
          <a:endParaRPr lang="en-US" sz="4200" kern="1200" dirty="0"/>
        </a:p>
      </dsp:txBody>
      <dsp:txXfrm>
        <a:off x="3212778" y="78431"/>
        <a:ext cx="2520984" cy="4038619"/>
      </dsp:txXfrm>
    </dsp:sp>
    <dsp:sp modelId="{F00D81EC-B5F7-46AD-92CD-BF27EF0DF415}">
      <dsp:nvSpPr>
        <dsp:cNvPr id="0" name=""/>
        <dsp:cNvSpPr/>
      </dsp:nvSpPr>
      <dsp:spPr>
        <a:xfrm>
          <a:off x="6622" y="0"/>
          <a:ext cx="2677846" cy="4195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Coding</a:t>
          </a:r>
          <a:endParaRPr lang="en-US" sz="4200" kern="1200" dirty="0"/>
        </a:p>
      </dsp:txBody>
      <dsp:txXfrm>
        <a:off x="85053" y="78431"/>
        <a:ext cx="2520984" cy="4038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6FF9-BB05-49AF-99DC-10481DB31FBC}">
      <dsp:nvSpPr>
        <dsp:cNvPr id="0" name=""/>
        <dsp:cNvSpPr/>
      </dsp:nvSpPr>
      <dsp:spPr>
        <a:xfrm>
          <a:off x="3014404" y="266366"/>
          <a:ext cx="2796848" cy="2796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i="0" kern="1200" dirty="0" smtClean="0"/>
            <a:t>Thank you!!</a:t>
          </a:r>
          <a:endParaRPr lang="en-US" sz="5000" kern="1200" dirty="0"/>
        </a:p>
      </dsp:txBody>
      <dsp:txXfrm>
        <a:off x="3430602" y="682564"/>
        <a:ext cx="1964452" cy="1964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D1B9B-7D6B-4E76-A0E7-FE7579BADA6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C32-573E-49BD-9C28-7673B6B1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19135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12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8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5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1AF35C-FC3B-4E52-848F-809EE157258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2F71-3E14-47FA-B7D2-5B3E9EAB9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420703" y="5958"/>
            <a:ext cx="400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Created by Amjad Aziz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5324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Amjad Aziz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Microsoft Learn Student Ambassador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Strengths</a:t>
            </a:r>
            <a:endParaRPr lang="en-US" sz="5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511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49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Weaknesses</a:t>
            </a:r>
            <a:endParaRPr lang="en-US" sz="5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6102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59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Hobbies</a:t>
            </a:r>
            <a:endParaRPr lang="en-US" sz="5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87943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56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54370026"/>
              </p:ext>
            </p:extLst>
          </p:nvPr>
        </p:nvGraphicFramePr>
        <p:xfrm>
          <a:off x="1154955" y="1447800"/>
          <a:ext cx="8825658" cy="332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3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33</Words>
  <Application>Microsoft Office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Amjad Aziz</vt:lpstr>
      <vt:lpstr>Strengths</vt:lpstr>
      <vt:lpstr>Weaknesses</vt:lpstr>
      <vt:lpstr>Hobbies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Amjad Aziz</dc:title>
  <dc:creator>F one</dc:creator>
  <cp:lastModifiedBy>F one</cp:lastModifiedBy>
  <cp:revision>9</cp:revision>
  <dcterms:created xsi:type="dcterms:W3CDTF">2024-07-09T04:29:42Z</dcterms:created>
  <dcterms:modified xsi:type="dcterms:W3CDTF">2024-07-09T08:10:26Z</dcterms:modified>
</cp:coreProperties>
</file>