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301" r:id="rId3"/>
    <p:sldId id="261" r:id="rId4"/>
    <p:sldId id="298" r:id="rId5"/>
    <p:sldId id="300" r:id="rId6"/>
    <p:sldId id="299" r:id="rId7"/>
  </p:sldIdLst>
  <p:sldSz cx="9144000" cy="5143500" type="screen16x9"/>
  <p:notesSz cx="6858000" cy="9144000"/>
  <p:embeddedFontLst>
    <p:embeddedFont>
      <p:font typeface="Cabin" panose="020B0604020202020204" charset="0"/>
      <p:regular r:id="rId9"/>
      <p:bold r:id="rId10"/>
      <p:italic r:id="rId11"/>
      <p:boldItalic r:id="rId12"/>
    </p:embeddedFont>
    <p:embeddedFont>
      <p:font typeface="Delius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92C5DE-3473-4E5E-86E5-5567291D3CCC}">
  <a:tblStyle styleId="{8D92C5DE-3473-4E5E-86E5-5567291D3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>
        <p:scale>
          <a:sx n="200" d="100"/>
          <a:sy n="200" d="100"/>
        </p:scale>
        <p:origin x="-2136" y="-118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>
          <a:extLst>
            <a:ext uri="{FF2B5EF4-FFF2-40B4-BE49-F238E27FC236}">
              <a16:creationId xmlns:a16="http://schemas.microsoft.com/office/drawing/2014/main" id="{9653360B-8F42-38E0-807D-B5FBBE00D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1d838b627_4_19:notes">
            <a:extLst>
              <a:ext uri="{FF2B5EF4-FFF2-40B4-BE49-F238E27FC236}">
                <a16:creationId xmlns:a16="http://schemas.microsoft.com/office/drawing/2014/main" id="{1F9D7BF5-2474-971D-FB4A-B32AB1F20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1d838b627_4_19:notes">
            <a:extLst>
              <a:ext uri="{FF2B5EF4-FFF2-40B4-BE49-F238E27FC236}">
                <a16:creationId xmlns:a16="http://schemas.microsoft.com/office/drawing/2014/main" id="{BFA3A3CA-3476-C26E-0C67-EA003A7092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0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>
          <a:extLst>
            <a:ext uri="{FF2B5EF4-FFF2-40B4-BE49-F238E27FC236}">
              <a16:creationId xmlns:a16="http://schemas.microsoft.com/office/drawing/2014/main" id="{B768F83D-03B0-0664-FBDD-55757C465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1d838b627_4_19:notes">
            <a:extLst>
              <a:ext uri="{FF2B5EF4-FFF2-40B4-BE49-F238E27FC236}">
                <a16:creationId xmlns:a16="http://schemas.microsoft.com/office/drawing/2014/main" id="{D43EC432-848D-D918-24BF-E8BC67F1F0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1d838b627_4_19:notes">
            <a:extLst>
              <a:ext uri="{FF2B5EF4-FFF2-40B4-BE49-F238E27FC236}">
                <a16:creationId xmlns:a16="http://schemas.microsoft.com/office/drawing/2014/main" id="{4A739866-A8F8-FBFE-20F5-B64D83205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33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>
          <a:extLst>
            <a:ext uri="{FF2B5EF4-FFF2-40B4-BE49-F238E27FC236}">
              <a16:creationId xmlns:a16="http://schemas.microsoft.com/office/drawing/2014/main" id="{A7EEA840-1C98-8381-A60F-6F261195B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1d838b627_4_19:notes">
            <a:extLst>
              <a:ext uri="{FF2B5EF4-FFF2-40B4-BE49-F238E27FC236}">
                <a16:creationId xmlns:a16="http://schemas.microsoft.com/office/drawing/2014/main" id="{5D9A4770-A031-CC5A-E941-54F036544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1d838b627_4_19:notes">
            <a:extLst>
              <a:ext uri="{FF2B5EF4-FFF2-40B4-BE49-F238E27FC236}">
                <a16:creationId xmlns:a16="http://schemas.microsoft.com/office/drawing/2014/main" id="{C8C9F9E2-12BF-6743-E319-D0C15B2B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896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>
          <a:extLst>
            <a:ext uri="{FF2B5EF4-FFF2-40B4-BE49-F238E27FC236}">
              <a16:creationId xmlns:a16="http://schemas.microsoft.com/office/drawing/2014/main" id="{3F31063E-7215-9061-CAD2-65E78BCEC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e207fd22f2_0_25013:notes">
            <a:extLst>
              <a:ext uri="{FF2B5EF4-FFF2-40B4-BE49-F238E27FC236}">
                <a16:creationId xmlns:a16="http://schemas.microsoft.com/office/drawing/2014/main" id="{FB269D0F-4DE0-76AC-BC9C-4F4B0A4338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e207fd22f2_0_25013:notes">
            <a:extLst>
              <a:ext uri="{FF2B5EF4-FFF2-40B4-BE49-F238E27FC236}">
                <a16:creationId xmlns:a16="http://schemas.microsoft.com/office/drawing/2014/main" id="{5A68C029-66B9-48BC-6C59-C5D36B839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54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29175" y="2326225"/>
            <a:ext cx="48015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29175" y="4210398"/>
            <a:ext cx="4801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51952" y="100819"/>
            <a:ext cx="7474819" cy="1731630"/>
            <a:chOff x="251952" y="100819"/>
            <a:chExt cx="7474819" cy="1731630"/>
          </a:xfrm>
        </p:grpSpPr>
        <p:sp>
          <p:nvSpPr>
            <p:cNvPr id="12" name="Google Shape;12;p2"/>
            <p:cNvSpPr/>
            <p:nvPr/>
          </p:nvSpPr>
          <p:spPr>
            <a:xfrm>
              <a:off x="757840" y="100819"/>
              <a:ext cx="374405" cy="356605"/>
            </a:xfrm>
            <a:custGeom>
              <a:avLst/>
              <a:gdLst/>
              <a:ahLst/>
              <a:cxnLst/>
              <a:rect l="l" t="t" r="r" b="b"/>
              <a:pathLst>
                <a:path w="99908" h="95158" extrusionOk="0">
                  <a:moveTo>
                    <a:pt x="39025" y="46241"/>
                  </a:moveTo>
                  <a:lnTo>
                    <a:pt x="46572" y="0"/>
                  </a:lnTo>
                  <a:lnTo>
                    <a:pt x="54810" y="45189"/>
                  </a:lnTo>
                  <a:lnTo>
                    <a:pt x="99908" y="44497"/>
                  </a:lnTo>
                  <a:lnTo>
                    <a:pt x="63438" y="62266"/>
                  </a:lnTo>
                  <a:lnTo>
                    <a:pt x="71556" y="95158"/>
                  </a:lnTo>
                  <a:lnTo>
                    <a:pt x="46632" y="67317"/>
                  </a:lnTo>
                  <a:lnTo>
                    <a:pt x="21947" y="92512"/>
                  </a:lnTo>
                  <a:lnTo>
                    <a:pt x="32080" y="60402"/>
                  </a:lnTo>
                  <a:lnTo>
                    <a:pt x="0" y="50661"/>
                  </a:lnTo>
                  <a:lnTo>
                    <a:pt x="39025" y="462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7430677" y="131081"/>
              <a:ext cx="296094" cy="296094"/>
              <a:chOff x="3635895" y="2840907"/>
              <a:chExt cx="147501" cy="147501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705021" y="2840907"/>
                <a:ext cx="9357" cy="147501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86258" extrusionOk="0">
                    <a:moveTo>
                      <a:pt x="2736" y="86258"/>
                    </a:moveTo>
                    <a:cubicBezTo>
                      <a:pt x="1233" y="86258"/>
                      <a:pt x="0" y="85026"/>
                      <a:pt x="0" y="83523"/>
                    </a:cubicBezTo>
                    <a:lnTo>
                      <a:pt x="0" y="2736"/>
                    </a:lnTo>
                    <a:cubicBezTo>
                      <a:pt x="0" y="1232"/>
                      <a:pt x="1233" y="0"/>
                      <a:pt x="2736" y="0"/>
                    </a:cubicBezTo>
                    <a:cubicBezTo>
                      <a:pt x="4239" y="0"/>
                      <a:pt x="5472" y="1232"/>
                      <a:pt x="5472" y="2736"/>
                    </a:cubicBezTo>
                    <a:lnTo>
                      <a:pt x="5472" y="83523"/>
                    </a:lnTo>
                    <a:cubicBezTo>
                      <a:pt x="5472" y="85026"/>
                      <a:pt x="4239" y="86258"/>
                      <a:pt x="2736" y="862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661064" y="2868596"/>
                <a:ext cx="93429" cy="95557"/>
              </a:xfrm>
              <a:custGeom>
                <a:avLst/>
                <a:gdLst/>
                <a:ahLst/>
                <a:cxnLst/>
                <a:rect l="l" t="t" r="r" b="b"/>
                <a:pathLst>
                  <a:path w="54637" h="55881" extrusionOk="0">
                    <a:moveTo>
                      <a:pt x="2755" y="55881"/>
                    </a:moveTo>
                    <a:cubicBezTo>
                      <a:pt x="2064" y="55881"/>
                      <a:pt x="1372" y="55611"/>
                      <a:pt x="831" y="55100"/>
                    </a:cubicBezTo>
                    <a:cubicBezTo>
                      <a:pt x="-251" y="54047"/>
                      <a:pt x="-282" y="52304"/>
                      <a:pt x="771" y="51221"/>
                    </a:cubicBezTo>
                    <a:lnTo>
                      <a:pt x="49928" y="831"/>
                    </a:lnTo>
                    <a:cubicBezTo>
                      <a:pt x="50981" y="-251"/>
                      <a:pt x="52724" y="-282"/>
                      <a:pt x="53807" y="771"/>
                    </a:cubicBezTo>
                    <a:cubicBezTo>
                      <a:pt x="54889" y="1823"/>
                      <a:pt x="54919" y="3567"/>
                      <a:pt x="53867" y="4649"/>
                    </a:cubicBezTo>
                    <a:lnTo>
                      <a:pt x="4709" y="55040"/>
                    </a:lnTo>
                    <a:cubicBezTo>
                      <a:pt x="4168" y="55581"/>
                      <a:pt x="3447" y="55881"/>
                      <a:pt x="2755" y="558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635895" y="2910033"/>
                <a:ext cx="147501" cy="9357"/>
              </a:xfrm>
              <a:custGeom>
                <a:avLst/>
                <a:gdLst/>
                <a:ahLst/>
                <a:cxnLst/>
                <a:rect l="l" t="t" r="r" b="b"/>
                <a:pathLst>
                  <a:path w="86258" h="5472" extrusionOk="0">
                    <a:moveTo>
                      <a:pt x="83523" y="5472"/>
                    </a:moveTo>
                    <a:lnTo>
                      <a:pt x="2736" y="5472"/>
                    </a:lnTo>
                    <a:cubicBezTo>
                      <a:pt x="1232" y="5472"/>
                      <a:pt x="0" y="4239"/>
                      <a:pt x="0" y="2736"/>
                    </a:cubicBezTo>
                    <a:cubicBezTo>
                      <a:pt x="0" y="1233"/>
                      <a:pt x="1232" y="0"/>
                      <a:pt x="2736" y="0"/>
                    </a:cubicBezTo>
                    <a:lnTo>
                      <a:pt x="83523" y="0"/>
                    </a:lnTo>
                    <a:cubicBezTo>
                      <a:pt x="85026" y="0"/>
                      <a:pt x="86258" y="1233"/>
                      <a:pt x="86258" y="2736"/>
                    </a:cubicBezTo>
                    <a:cubicBezTo>
                      <a:pt x="86258" y="4239"/>
                      <a:pt x="85026" y="5472"/>
                      <a:pt x="83523" y="54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661121" y="2869116"/>
                <a:ext cx="96605" cy="92362"/>
              </a:xfrm>
              <a:custGeom>
                <a:avLst/>
                <a:gdLst/>
                <a:ahLst/>
                <a:cxnLst/>
                <a:rect l="l" t="t" r="r" b="b"/>
                <a:pathLst>
                  <a:path w="56494" h="54013" extrusionOk="0">
                    <a:moveTo>
                      <a:pt x="53743" y="54014"/>
                    </a:moveTo>
                    <a:cubicBezTo>
                      <a:pt x="53052" y="54014"/>
                      <a:pt x="52390" y="53773"/>
                      <a:pt x="51849" y="53262"/>
                    </a:cubicBezTo>
                    <a:lnTo>
                      <a:pt x="858" y="4736"/>
                    </a:lnTo>
                    <a:cubicBezTo>
                      <a:pt x="-255" y="3684"/>
                      <a:pt x="-285" y="1970"/>
                      <a:pt x="767" y="858"/>
                    </a:cubicBezTo>
                    <a:cubicBezTo>
                      <a:pt x="1820" y="-255"/>
                      <a:pt x="3564" y="-285"/>
                      <a:pt x="4646" y="767"/>
                    </a:cubicBezTo>
                    <a:lnTo>
                      <a:pt x="55637" y="49293"/>
                    </a:lnTo>
                    <a:cubicBezTo>
                      <a:pt x="56750" y="50346"/>
                      <a:pt x="56780" y="52059"/>
                      <a:pt x="55728" y="53172"/>
                    </a:cubicBezTo>
                    <a:cubicBezTo>
                      <a:pt x="55187" y="53743"/>
                      <a:pt x="54465" y="54014"/>
                      <a:pt x="53743" y="540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251952" y="1536356"/>
              <a:ext cx="296094" cy="296094"/>
              <a:chOff x="3635895" y="2840907"/>
              <a:chExt cx="147501" cy="147501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3705021" y="2840907"/>
                <a:ext cx="9357" cy="147501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86258" extrusionOk="0">
                    <a:moveTo>
                      <a:pt x="2736" y="86258"/>
                    </a:moveTo>
                    <a:cubicBezTo>
                      <a:pt x="1233" y="86258"/>
                      <a:pt x="0" y="85026"/>
                      <a:pt x="0" y="83523"/>
                    </a:cubicBezTo>
                    <a:lnTo>
                      <a:pt x="0" y="2736"/>
                    </a:lnTo>
                    <a:cubicBezTo>
                      <a:pt x="0" y="1232"/>
                      <a:pt x="1233" y="0"/>
                      <a:pt x="2736" y="0"/>
                    </a:cubicBezTo>
                    <a:cubicBezTo>
                      <a:pt x="4239" y="0"/>
                      <a:pt x="5472" y="1232"/>
                      <a:pt x="5472" y="2736"/>
                    </a:cubicBezTo>
                    <a:lnTo>
                      <a:pt x="5472" y="83523"/>
                    </a:lnTo>
                    <a:cubicBezTo>
                      <a:pt x="5472" y="85026"/>
                      <a:pt x="4239" y="86258"/>
                      <a:pt x="2736" y="862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661064" y="2868596"/>
                <a:ext cx="93429" cy="95557"/>
              </a:xfrm>
              <a:custGeom>
                <a:avLst/>
                <a:gdLst/>
                <a:ahLst/>
                <a:cxnLst/>
                <a:rect l="l" t="t" r="r" b="b"/>
                <a:pathLst>
                  <a:path w="54637" h="55881" extrusionOk="0">
                    <a:moveTo>
                      <a:pt x="2755" y="55881"/>
                    </a:moveTo>
                    <a:cubicBezTo>
                      <a:pt x="2064" y="55881"/>
                      <a:pt x="1372" y="55611"/>
                      <a:pt x="831" y="55100"/>
                    </a:cubicBezTo>
                    <a:cubicBezTo>
                      <a:pt x="-251" y="54047"/>
                      <a:pt x="-282" y="52304"/>
                      <a:pt x="771" y="51221"/>
                    </a:cubicBezTo>
                    <a:lnTo>
                      <a:pt x="49928" y="831"/>
                    </a:lnTo>
                    <a:cubicBezTo>
                      <a:pt x="50981" y="-251"/>
                      <a:pt x="52724" y="-282"/>
                      <a:pt x="53807" y="771"/>
                    </a:cubicBezTo>
                    <a:cubicBezTo>
                      <a:pt x="54889" y="1823"/>
                      <a:pt x="54919" y="3567"/>
                      <a:pt x="53867" y="4649"/>
                    </a:cubicBezTo>
                    <a:lnTo>
                      <a:pt x="4709" y="55040"/>
                    </a:lnTo>
                    <a:cubicBezTo>
                      <a:pt x="4168" y="55581"/>
                      <a:pt x="3447" y="55881"/>
                      <a:pt x="2755" y="558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35895" y="2910033"/>
                <a:ext cx="147501" cy="9357"/>
              </a:xfrm>
              <a:custGeom>
                <a:avLst/>
                <a:gdLst/>
                <a:ahLst/>
                <a:cxnLst/>
                <a:rect l="l" t="t" r="r" b="b"/>
                <a:pathLst>
                  <a:path w="86258" h="5472" extrusionOk="0">
                    <a:moveTo>
                      <a:pt x="83523" y="5472"/>
                    </a:moveTo>
                    <a:lnTo>
                      <a:pt x="2736" y="5472"/>
                    </a:lnTo>
                    <a:cubicBezTo>
                      <a:pt x="1232" y="5472"/>
                      <a:pt x="0" y="4239"/>
                      <a:pt x="0" y="2736"/>
                    </a:cubicBezTo>
                    <a:cubicBezTo>
                      <a:pt x="0" y="1233"/>
                      <a:pt x="1232" y="0"/>
                      <a:pt x="2736" y="0"/>
                    </a:cubicBezTo>
                    <a:lnTo>
                      <a:pt x="83523" y="0"/>
                    </a:lnTo>
                    <a:cubicBezTo>
                      <a:pt x="85026" y="0"/>
                      <a:pt x="86258" y="1233"/>
                      <a:pt x="86258" y="2736"/>
                    </a:cubicBezTo>
                    <a:cubicBezTo>
                      <a:pt x="86258" y="4239"/>
                      <a:pt x="85026" y="5472"/>
                      <a:pt x="83523" y="54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61121" y="2869116"/>
                <a:ext cx="96605" cy="92362"/>
              </a:xfrm>
              <a:custGeom>
                <a:avLst/>
                <a:gdLst/>
                <a:ahLst/>
                <a:cxnLst/>
                <a:rect l="l" t="t" r="r" b="b"/>
                <a:pathLst>
                  <a:path w="56494" h="54013" extrusionOk="0">
                    <a:moveTo>
                      <a:pt x="53743" y="54014"/>
                    </a:moveTo>
                    <a:cubicBezTo>
                      <a:pt x="53052" y="54014"/>
                      <a:pt x="52390" y="53773"/>
                      <a:pt x="51849" y="53262"/>
                    </a:cubicBezTo>
                    <a:lnTo>
                      <a:pt x="858" y="4736"/>
                    </a:lnTo>
                    <a:cubicBezTo>
                      <a:pt x="-255" y="3684"/>
                      <a:pt x="-285" y="1970"/>
                      <a:pt x="767" y="858"/>
                    </a:cubicBezTo>
                    <a:cubicBezTo>
                      <a:pt x="1820" y="-255"/>
                      <a:pt x="3564" y="-285"/>
                      <a:pt x="4646" y="767"/>
                    </a:cubicBezTo>
                    <a:lnTo>
                      <a:pt x="55637" y="49293"/>
                    </a:lnTo>
                    <a:cubicBezTo>
                      <a:pt x="56750" y="50346"/>
                      <a:pt x="56780" y="52059"/>
                      <a:pt x="55728" y="53172"/>
                    </a:cubicBezTo>
                    <a:cubicBezTo>
                      <a:pt x="55187" y="53743"/>
                      <a:pt x="54465" y="54014"/>
                      <a:pt x="53743" y="540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 rot="-3085468">
              <a:off x="5390737" y="230818"/>
              <a:ext cx="265173" cy="252566"/>
            </a:xfrm>
            <a:custGeom>
              <a:avLst/>
              <a:gdLst/>
              <a:ahLst/>
              <a:cxnLst/>
              <a:rect l="l" t="t" r="r" b="b"/>
              <a:pathLst>
                <a:path w="99908" h="95158" extrusionOk="0">
                  <a:moveTo>
                    <a:pt x="39025" y="46241"/>
                  </a:moveTo>
                  <a:lnTo>
                    <a:pt x="46572" y="0"/>
                  </a:lnTo>
                  <a:lnTo>
                    <a:pt x="54810" y="45189"/>
                  </a:lnTo>
                  <a:lnTo>
                    <a:pt x="99908" y="44497"/>
                  </a:lnTo>
                  <a:lnTo>
                    <a:pt x="63438" y="62266"/>
                  </a:lnTo>
                  <a:lnTo>
                    <a:pt x="71556" y="95158"/>
                  </a:lnTo>
                  <a:lnTo>
                    <a:pt x="46632" y="67317"/>
                  </a:lnTo>
                  <a:lnTo>
                    <a:pt x="21947" y="92512"/>
                  </a:lnTo>
                  <a:lnTo>
                    <a:pt x="32080" y="60402"/>
                  </a:lnTo>
                  <a:lnTo>
                    <a:pt x="0" y="50661"/>
                  </a:lnTo>
                  <a:lnTo>
                    <a:pt x="39025" y="462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-457351" y="-2377869"/>
            <a:ext cx="8653919" cy="4317650"/>
            <a:chOff x="-457351" y="-2377869"/>
            <a:chExt cx="8653919" cy="4317650"/>
          </a:xfrm>
        </p:grpSpPr>
        <p:sp>
          <p:nvSpPr>
            <p:cNvPr id="25" name="Google Shape;25;p2"/>
            <p:cNvSpPr/>
            <p:nvPr/>
          </p:nvSpPr>
          <p:spPr>
            <a:xfrm rot="-5106783">
              <a:off x="-735290" y="-466930"/>
              <a:ext cx="2436550" cy="1679206"/>
            </a:xfrm>
            <a:custGeom>
              <a:avLst/>
              <a:gdLst/>
              <a:ahLst/>
              <a:cxnLst/>
              <a:rect l="l" t="t" r="r" b="b"/>
              <a:pathLst>
                <a:path w="290307" h="200072" extrusionOk="0">
                  <a:moveTo>
                    <a:pt x="284354" y="159198"/>
                  </a:moveTo>
                  <a:cubicBezTo>
                    <a:pt x="262466" y="161123"/>
                    <a:pt x="241601" y="169992"/>
                    <a:pt x="221427" y="178531"/>
                  </a:cubicBezTo>
                  <a:cubicBezTo>
                    <a:pt x="197494" y="188693"/>
                    <a:pt x="172750" y="199186"/>
                    <a:pt x="146924" y="197562"/>
                  </a:cubicBezTo>
                  <a:cubicBezTo>
                    <a:pt x="115595" y="195668"/>
                    <a:pt x="85259" y="174321"/>
                    <a:pt x="71459" y="144466"/>
                  </a:cubicBezTo>
                  <a:cubicBezTo>
                    <a:pt x="66498" y="133763"/>
                    <a:pt x="63612" y="122007"/>
                    <a:pt x="62770" y="109951"/>
                  </a:cubicBezTo>
                  <a:cubicBezTo>
                    <a:pt x="70436" y="111394"/>
                    <a:pt x="77953" y="111364"/>
                    <a:pt x="84898" y="109800"/>
                  </a:cubicBezTo>
                  <a:cubicBezTo>
                    <a:pt x="106485" y="104960"/>
                    <a:pt x="123262" y="83012"/>
                    <a:pt x="122240" y="60913"/>
                  </a:cubicBezTo>
                  <a:cubicBezTo>
                    <a:pt x="121789" y="51112"/>
                    <a:pt x="116377" y="40769"/>
                    <a:pt x="108830" y="35237"/>
                  </a:cubicBezTo>
                  <a:cubicBezTo>
                    <a:pt x="103419" y="31299"/>
                    <a:pt x="97526" y="30006"/>
                    <a:pt x="91723" y="31569"/>
                  </a:cubicBezTo>
                  <a:cubicBezTo>
                    <a:pt x="84568" y="33463"/>
                    <a:pt x="78464" y="39416"/>
                    <a:pt x="73022" y="49759"/>
                  </a:cubicBezTo>
                  <a:cubicBezTo>
                    <a:pt x="63702" y="67468"/>
                    <a:pt x="59402" y="87521"/>
                    <a:pt x="60214" y="106974"/>
                  </a:cubicBezTo>
                  <a:cubicBezTo>
                    <a:pt x="58711" y="106583"/>
                    <a:pt x="57178" y="106192"/>
                    <a:pt x="55674" y="105681"/>
                  </a:cubicBezTo>
                  <a:cubicBezTo>
                    <a:pt x="18242" y="93504"/>
                    <a:pt x="353" y="50811"/>
                    <a:pt x="2578" y="16807"/>
                  </a:cubicBezTo>
                  <a:cubicBezTo>
                    <a:pt x="2939" y="11245"/>
                    <a:pt x="3721" y="5652"/>
                    <a:pt x="4923" y="0"/>
                  </a:cubicBezTo>
                  <a:lnTo>
                    <a:pt x="2518" y="0"/>
                  </a:lnTo>
                  <a:cubicBezTo>
                    <a:pt x="1345" y="5562"/>
                    <a:pt x="564" y="11125"/>
                    <a:pt x="203" y="16626"/>
                  </a:cubicBezTo>
                  <a:cubicBezTo>
                    <a:pt x="-2443" y="57666"/>
                    <a:pt x="21069" y="96902"/>
                    <a:pt x="54953" y="107936"/>
                  </a:cubicBezTo>
                  <a:cubicBezTo>
                    <a:pt x="56757" y="108508"/>
                    <a:pt x="58561" y="109018"/>
                    <a:pt x="60364" y="109409"/>
                  </a:cubicBezTo>
                  <a:cubicBezTo>
                    <a:pt x="61176" y="122037"/>
                    <a:pt x="64153" y="134304"/>
                    <a:pt x="69324" y="145458"/>
                  </a:cubicBezTo>
                  <a:cubicBezTo>
                    <a:pt x="83455" y="176065"/>
                    <a:pt x="114573" y="197953"/>
                    <a:pt x="146773" y="199907"/>
                  </a:cubicBezTo>
                  <a:cubicBezTo>
                    <a:pt x="173201" y="201531"/>
                    <a:pt x="198186" y="190918"/>
                    <a:pt x="222359" y="180725"/>
                  </a:cubicBezTo>
                  <a:cubicBezTo>
                    <a:pt x="242383" y="172217"/>
                    <a:pt x="263068" y="163468"/>
                    <a:pt x="284565" y="161573"/>
                  </a:cubicBezTo>
                  <a:cubicBezTo>
                    <a:pt x="286459" y="161423"/>
                    <a:pt x="288383" y="161303"/>
                    <a:pt x="290307" y="161243"/>
                  </a:cubicBezTo>
                  <a:lnTo>
                    <a:pt x="290307" y="158868"/>
                  </a:lnTo>
                  <a:cubicBezTo>
                    <a:pt x="288323" y="158897"/>
                    <a:pt x="286309" y="159018"/>
                    <a:pt x="284354" y="159198"/>
                  </a:cubicBezTo>
                  <a:close/>
                  <a:moveTo>
                    <a:pt x="75127" y="50841"/>
                  </a:moveTo>
                  <a:cubicBezTo>
                    <a:pt x="80328" y="40980"/>
                    <a:pt x="85770" y="35568"/>
                    <a:pt x="92324" y="33824"/>
                  </a:cubicBezTo>
                  <a:cubicBezTo>
                    <a:pt x="98789" y="32110"/>
                    <a:pt x="104080" y="34666"/>
                    <a:pt x="107417" y="37101"/>
                  </a:cubicBezTo>
                  <a:cubicBezTo>
                    <a:pt x="114453" y="42243"/>
                    <a:pt x="119474" y="51833"/>
                    <a:pt x="119865" y="60973"/>
                  </a:cubicBezTo>
                  <a:cubicBezTo>
                    <a:pt x="120827" y="81989"/>
                    <a:pt x="104892" y="102855"/>
                    <a:pt x="84387" y="107455"/>
                  </a:cubicBezTo>
                  <a:cubicBezTo>
                    <a:pt x="77562" y="109018"/>
                    <a:pt x="70166" y="108958"/>
                    <a:pt x="62619" y="107455"/>
                  </a:cubicBezTo>
                  <a:cubicBezTo>
                    <a:pt x="61718" y="88213"/>
                    <a:pt x="65896" y="68339"/>
                    <a:pt x="75097" y="5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8444070" flipH="1">
              <a:off x="4465259" y="-1728339"/>
              <a:ext cx="3129321" cy="3018589"/>
            </a:xfrm>
            <a:custGeom>
              <a:avLst/>
              <a:gdLst/>
              <a:ahLst/>
              <a:cxnLst/>
              <a:rect l="l" t="t" r="r" b="b"/>
              <a:pathLst>
                <a:path w="436735" h="421281" extrusionOk="0">
                  <a:moveTo>
                    <a:pt x="436735" y="1023"/>
                  </a:moveTo>
                  <a:cubicBezTo>
                    <a:pt x="435833" y="4029"/>
                    <a:pt x="434901" y="7036"/>
                    <a:pt x="434030" y="9982"/>
                  </a:cubicBezTo>
                  <a:cubicBezTo>
                    <a:pt x="428467" y="28412"/>
                    <a:pt x="422785" y="47474"/>
                    <a:pt x="409947" y="62086"/>
                  </a:cubicBezTo>
                  <a:cubicBezTo>
                    <a:pt x="396086" y="77900"/>
                    <a:pt x="374379" y="86799"/>
                    <a:pt x="353303" y="85326"/>
                  </a:cubicBezTo>
                  <a:cubicBezTo>
                    <a:pt x="339142" y="84305"/>
                    <a:pt x="325673" y="78953"/>
                    <a:pt x="312654" y="73812"/>
                  </a:cubicBezTo>
                  <a:cubicBezTo>
                    <a:pt x="308234" y="72037"/>
                    <a:pt x="303694" y="70263"/>
                    <a:pt x="299154" y="68640"/>
                  </a:cubicBezTo>
                  <a:cubicBezTo>
                    <a:pt x="276665" y="60612"/>
                    <a:pt x="258355" y="60282"/>
                    <a:pt x="244735" y="67678"/>
                  </a:cubicBezTo>
                  <a:cubicBezTo>
                    <a:pt x="231386" y="74924"/>
                    <a:pt x="221825" y="90558"/>
                    <a:pt x="218548" y="110492"/>
                  </a:cubicBezTo>
                  <a:cubicBezTo>
                    <a:pt x="216835" y="120804"/>
                    <a:pt x="216684" y="131508"/>
                    <a:pt x="216564" y="141820"/>
                  </a:cubicBezTo>
                  <a:cubicBezTo>
                    <a:pt x="216473" y="148705"/>
                    <a:pt x="216353" y="155861"/>
                    <a:pt x="215812" y="162806"/>
                  </a:cubicBezTo>
                  <a:cubicBezTo>
                    <a:pt x="214459" y="179854"/>
                    <a:pt x="208597" y="211242"/>
                    <a:pt x="184544" y="230184"/>
                  </a:cubicBezTo>
                  <a:cubicBezTo>
                    <a:pt x="155681" y="252913"/>
                    <a:pt x="113949" y="247261"/>
                    <a:pt x="84545" y="234332"/>
                  </a:cubicBezTo>
                  <a:cubicBezTo>
                    <a:pt x="83192" y="233761"/>
                    <a:pt x="81839" y="233160"/>
                    <a:pt x="80486" y="232499"/>
                  </a:cubicBezTo>
                  <a:cubicBezTo>
                    <a:pt x="71075" y="228289"/>
                    <a:pt x="61364" y="223870"/>
                    <a:pt x="51322" y="224952"/>
                  </a:cubicBezTo>
                  <a:cubicBezTo>
                    <a:pt x="37432" y="226425"/>
                    <a:pt x="27480" y="237820"/>
                    <a:pt x="22790" y="248012"/>
                  </a:cubicBezTo>
                  <a:cubicBezTo>
                    <a:pt x="17348" y="259828"/>
                    <a:pt x="16235" y="272967"/>
                    <a:pt x="15183" y="285715"/>
                  </a:cubicBezTo>
                  <a:lnTo>
                    <a:pt x="6825" y="386946"/>
                  </a:lnTo>
                  <a:cubicBezTo>
                    <a:pt x="6224" y="394583"/>
                    <a:pt x="5472" y="401889"/>
                    <a:pt x="4239" y="408744"/>
                  </a:cubicBezTo>
                  <a:cubicBezTo>
                    <a:pt x="3457" y="413103"/>
                    <a:pt x="2466" y="417283"/>
                    <a:pt x="1143" y="421281"/>
                  </a:cubicBezTo>
                  <a:cubicBezTo>
                    <a:pt x="752" y="420860"/>
                    <a:pt x="391" y="420410"/>
                    <a:pt x="0" y="419988"/>
                  </a:cubicBezTo>
                  <a:cubicBezTo>
                    <a:pt x="1083" y="416561"/>
                    <a:pt x="1954" y="413013"/>
                    <a:pt x="2616" y="409345"/>
                  </a:cubicBezTo>
                  <a:cubicBezTo>
                    <a:pt x="3969" y="402280"/>
                    <a:pt x="4721" y="394734"/>
                    <a:pt x="5352" y="386826"/>
                  </a:cubicBezTo>
                  <a:lnTo>
                    <a:pt x="13710" y="285595"/>
                  </a:lnTo>
                  <a:cubicBezTo>
                    <a:pt x="14792" y="272757"/>
                    <a:pt x="15875" y="259468"/>
                    <a:pt x="21437" y="247411"/>
                  </a:cubicBezTo>
                  <a:cubicBezTo>
                    <a:pt x="26277" y="236888"/>
                    <a:pt x="36650" y="225043"/>
                    <a:pt x="51142" y="223509"/>
                  </a:cubicBezTo>
                  <a:cubicBezTo>
                    <a:pt x="61575" y="222396"/>
                    <a:pt x="71466" y="226906"/>
                    <a:pt x="81027" y="231205"/>
                  </a:cubicBezTo>
                  <a:cubicBezTo>
                    <a:pt x="82410" y="231807"/>
                    <a:pt x="83733" y="232408"/>
                    <a:pt x="85086" y="233040"/>
                  </a:cubicBezTo>
                  <a:cubicBezTo>
                    <a:pt x="114099" y="245758"/>
                    <a:pt x="155230" y="251410"/>
                    <a:pt x="183582" y="229071"/>
                  </a:cubicBezTo>
                  <a:cubicBezTo>
                    <a:pt x="207183" y="210460"/>
                    <a:pt x="212986" y="179523"/>
                    <a:pt x="214279" y="162716"/>
                  </a:cubicBezTo>
                  <a:cubicBezTo>
                    <a:pt x="214820" y="155771"/>
                    <a:pt x="214940" y="148675"/>
                    <a:pt x="215030" y="141820"/>
                  </a:cubicBezTo>
                  <a:cubicBezTo>
                    <a:pt x="215181" y="131447"/>
                    <a:pt x="215301" y="120714"/>
                    <a:pt x="217014" y="110251"/>
                  </a:cubicBezTo>
                  <a:cubicBezTo>
                    <a:pt x="220412" y="89896"/>
                    <a:pt x="230214" y="73902"/>
                    <a:pt x="243953" y="66385"/>
                  </a:cubicBezTo>
                  <a:cubicBezTo>
                    <a:pt x="257964" y="58779"/>
                    <a:pt x="276665" y="59079"/>
                    <a:pt x="299575" y="67257"/>
                  </a:cubicBezTo>
                  <a:cubicBezTo>
                    <a:pt x="304115" y="68880"/>
                    <a:pt x="308685" y="70685"/>
                    <a:pt x="313135" y="72429"/>
                  </a:cubicBezTo>
                  <a:cubicBezTo>
                    <a:pt x="326033" y="77570"/>
                    <a:pt x="339383" y="82861"/>
                    <a:pt x="353333" y="83853"/>
                  </a:cubicBezTo>
                  <a:cubicBezTo>
                    <a:pt x="373928" y="85296"/>
                    <a:pt x="395184" y="76608"/>
                    <a:pt x="408744" y="61154"/>
                  </a:cubicBezTo>
                  <a:cubicBezTo>
                    <a:pt x="421371" y="46752"/>
                    <a:pt x="427024" y="27871"/>
                    <a:pt x="432526" y="9591"/>
                  </a:cubicBezTo>
                  <a:cubicBezTo>
                    <a:pt x="433488" y="6404"/>
                    <a:pt x="434450" y="3187"/>
                    <a:pt x="435443" y="0"/>
                  </a:cubicBezTo>
                  <a:cubicBezTo>
                    <a:pt x="435863" y="330"/>
                    <a:pt x="436254" y="661"/>
                    <a:pt x="436645" y="105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830350" y="1624450"/>
            <a:ext cx="4015200" cy="25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>
            <a:spLocks noGrp="1"/>
          </p:cNvSpPr>
          <p:nvPr>
            <p:ph type="pic" idx="2"/>
          </p:nvPr>
        </p:nvSpPr>
        <p:spPr>
          <a:xfrm>
            <a:off x="5080863" y="1441450"/>
            <a:ext cx="3232800" cy="2913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3600000" algn="bl" rotWithShape="0">
              <a:schemeClr val="dk1">
                <a:alpha val="20000"/>
              </a:schemeClr>
            </a:outerShdw>
          </a:effectLst>
        </p:spPr>
      </p:sp>
      <p:grpSp>
        <p:nvGrpSpPr>
          <p:cNvPr id="112" name="Google Shape;112;p7"/>
          <p:cNvGrpSpPr/>
          <p:nvPr/>
        </p:nvGrpSpPr>
        <p:grpSpPr>
          <a:xfrm>
            <a:off x="57090" y="3267391"/>
            <a:ext cx="8977909" cy="1701409"/>
            <a:chOff x="57090" y="3267391"/>
            <a:chExt cx="8977909" cy="1701409"/>
          </a:xfrm>
        </p:grpSpPr>
        <p:sp>
          <p:nvSpPr>
            <p:cNvPr id="113" name="Google Shape;113;p7"/>
            <p:cNvSpPr/>
            <p:nvPr/>
          </p:nvSpPr>
          <p:spPr>
            <a:xfrm rot="-5400000">
              <a:off x="153179" y="3276291"/>
              <a:ext cx="374405" cy="356605"/>
            </a:xfrm>
            <a:custGeom>
              <a:avLst/>
              <a:gdLst/>
              <a:ahLst/>
              <a:cxnLst/>
              <a:rect l="l" t="t" r="r" b="b"/>
              <a:pathLst>
                <a:path w="99908" h="95158" extrusionOk="0">
                  <a:moveTo>
                    <a:pt x="39025" y="46241"/>
                  </a:moveTo>
                  <a:lnTo>
                    <a:pt x="46572" y="0"/>
                  </a:lnTo>
                  <a:lnTo>
                    <a:pt x="54810" y="45189"/>
                  </a:lnTo>
                  <a:lnTo>
                    <a:pt x="99908" y="44497"/>
                  </a:lnTo>
                  <a:lnTo>
                    <a:pt x="63438" y="62266"/>
                  </a:lnTo>
                  <a:lnTo>
                    <a:pt x="71556" y="95158"/>
                  </a:lnTo>
                  <a:lnTo>
                    <a:pt x="46632" y="67317"/>
                  </a:lnTo>
                  <a:lnTo>
                    <a:pt x="21947" y="92512"/>
                  </a:lnTo>
                  <a:lnTo>
                    <a:pt x="32080" y="60402"/>
                  </a:lnTo>
                  <a:lnTo>
                    <a:pt x="0" y="50661"/>
                  </a:lnTo>
                  <a:lnTo>
                    <a:pt x="39025" y="462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7"/>
            <p:cNvGrpSpPr/>
            <p:nvPr/>
          </p:nvGrpSpPr>
          <p:grpSpPr>
            <a:xfrm>
              <a:off x="7271002" y="4672706"/>
              <a:ext cx="296094" cy="296094"/>
              <a:chOff x="3635895" y="2840907"/>
              <a:chExt cx="147501" cy="147501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3705021" y="2840907"/>
                <a:ext cx="9357" cy="147501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86258" extrusionOk="0">
                    <a:moveTo>
                      <a:pt x="2736" y="86258"/>
                    </a:moveTo>
                    <a:cubicBezTo>
                      <a:pt x="1233" y="86258"/>
                      <a:pt x="0" y="85026"/>
                      <a:pt x="0" y="83523"/>
                    </a:cubicBezTo>
                    <a:lnTo>
                      <a:pt x="0" y="2736"/>
                    </a:lnTo>
                    <a:cubicBezTo>
                      <a:pt x="0" y="1232"/>
                      <a:pt x="1233" y="0"/>
                      <a:pt x="2736" y="0"/>
                    </a:cubicBezTo>
                    <a:cubicBezTo>
                      <a:pt x="4239" y="0"/>
                      <a:pt x="5472" y="1232"/>
                      <a:pt x="5472" y="2736"/>
                    </a:cubicBezTo>
                    <a:lnTo>
                      <a:pt x="5472" y="83523"/>
                    </a:lnTo>
                    <a:cubicBezTo>
                      <a:pt x="5472" y="85026"/>
                      <a:pt x="4239" y="86258"/>
                      <a:pt x="2736" y="862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3661064" y="2868596"/>
                <a:ext cx="93429" cy="95557"/>
              </a:xfrm>
              <a:custGeom>
                <a:avLst/>
                <a:gdLst/>
                <a:ahLst/>
                <a:cxnLst/>
                <a:rect l="l" t="t" r="r" b="b"/>
                <a:pathLst>
                  <a:path w="54637" h="55881" extrusionOk="0">
                    <a:moveTo>
                      <a:pt x="2755" y="55881"/>
                    </a:moveTo>
                    <a:cubicBezTo>
                      <a:pt x="2064" y="55881"/>
                      <a:pt x="1372" y="55611"/>
                      <a:pt x="831" y="55100"/>
                    </a:cubicBezTo>
                    <a:cubicBezTo>
                      <a:pt x="-251" y="54047"/>
                      <a:pt x="-282" y="52304"/>
                      <a:pt x="771" y="51221"/>
                    </a:cubicBezTo>
                    <a:lnTo>
                      <a:pt x="49928" y="831"/>
                    </a:lnTo>
                    <a:cubicBezTo>
                      <a:pt x="50981" y="-251"/>
                      <a:pt x="52724" y="-282"/>
                      <a:pt x="53807" y="771"/>
                    </a:cubicBezTo>
                    <a:cubicBezTo>
                      <a:pt x="54889" y="1823"/>
                      <a:pt x="54919" y="3567"/>
                      <a:pt x="53867" y="4649"/>
                    </a:cubicBezTo>
                    <a:lnTo>
                      <a:pt x="4709" y="55040"/>
                    </a:lnTo>
                    <a:cubicBezTo>
                      <a:pt x="4168" y="55581"/>
                      <a:pt x="3447" y="55881"/>
                      <a:pt x="2755" y="558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3635895" y="2910033"/>
                <a:ext cx="147501" cy="9357"/>
              </a:xfrm>
              <a:custGeom>
                <a:avLst/>
                <a:gdLst/>
                <a:ahLst/>
                <a:cxnLst/>
                <a:rect l="l" t="t" r="r" b="b"/>
                <a:pathLst>
                  <a:path w="86258" h="5472" extrusionOk="0">
                    <a:moveTo>
                      <a:pt x="83523" y="5472"/>
                    </a:moveTo>
                    <a:lnTo>
                      <a:pt x="2736" y="5472"/>
                    </a:lnTo>
                    <a:cubicBezTo>
                      <a:pt x="1232" y="5472"/>
                      <a:pt x="0" y="4239"/>
                      <a:pt x="0" y="2736"/>
                    </a:cubicBezTo>
                    <a:cubicBezTo>
                      <a:pt x="0" y="1233"/>
                      <a:pt x="1232" y="0"/>
                      <a:pt x="2736" y="0"/>
                    </a:cubicBezTo>
                    <a:lnTo>
                      <a:pt x="83523" y="0"/>
                    </a:lnTo>
                    <a:cubicBezTo>
                      <a:pt x="85026" y="0"/>
                      <a:pt x="86258" y="1233"/>
                      <a:pt x="86258" y="2736"/>
                    </a:cubicBezTo>
                    <a:cubicBezTo>
                      <a:pt x="86258" y="4239"/>
                      <a:pt x="85026" y="5472"/>
                      <a:pt x="83523" y="54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3661121" y="2869116"/>
                <a:ext cx="96605" cy="92362"/>
              </a:xfrm>
              <a:custGeom>
                <a:avLst/>
                <a:gdLst/>
                <a:ahLst/>
                <a:cxnLst/>
                <a:rect l="l" t="t" r="r" b="b"/>
                <a:pathLst>
                  <a:path w="56494" h="54013" extrusionOk="0">
                    <a:moveTo>
                      <a:pt x="53743" y="54014"/>
                    </a:moveTo>
                    <a:cubicBezTo>
                      <a:pt x="53052" y="54014"/>
                      <a:pt x="52390" y="53773"/>
                      <a:pt x="51849" y="53262"/>
                    </a:cubicBezTo>
                    <a:lnTo>
                      <a:pt x="858" y="4736"/>
                    </a:lnTo>
                    <a:cubicBezTo>
                      <a:pt x="-255" y="3684"/>
                      <a:pt x="-285" y="1970"/>
                      <a:pt x="767" y="858"/>
                    </a:cubicBezTo>
                    <a:cubicBezTo>
                      <a:pt x="1820" y="-255"/>
                      <a:pt x="3564" y="-285"/>
                      <a:pt x="4646" y="767"/>
                    </a:cubicBezTo>
                    <a:lnTo>
                      <a:pt x="55637" y="49293"/>
                    </a:lnTo>
                    <a:cubicBezTo>
                      <a:pt x="56750" y="50346"/>
                      <a:pt x="56780" y="52059"/>
                      <a:pt x="55728" y="53172"/>
                    </a:cubicBezTo>
                    <a:cubicBezTo>
                      <a:pt x="55187" y="53743"/>
                      <a:pt x="54465" y="54014"/>
                      <a:pt x="53743" y="540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19;p7"/>
            <p:cNvGrpSpPr/>
            <p:nvPr/>
          </p:nvGrpSpPr>
          <p:grpSpPr>
            <a:xfrm rot="-5400000">
              <a:off x="57090" y="4181290"/>
              <a:ext cx="296094" cy="296094"/>
              <a:chOff x="3635895" y="2840907"/>
              <a:chExt cx="147501" cy="147501"/>
            </a:xfrm>
          </p:grpSpPr>
          <p:sp>
            <p:nvSpPr>
              <p:cNvPr id="120" name="Google Shape;120;p7"/>
              <p:cNvSpPr/>
              <p:nvPr/>
            </p:nvSpPr>
            <p:spPr>
              <a:xfrm>
                <a:off x="3705021" y="2840907"/>
                <a:ext cx="9357" cy="147501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86258" extrusionOk="0">
                    <a:moveTo>
                      <a:pt x="2736" y="86258"/>
                    </a:moveTo>
                    <a:cubicBezTo>
                      <a:pt x="1233" y="86258"/>
                      <a:pt x="0" y="85026"/>
                      <a:pt x="0" y="83523"/>
                    </a:cubicBezTo>
                    <a:lnTo>
                      <a:pt x="0" y="2736"/>
                    </a:lnTo>
                    <a:cubicBezTo>
                      <a:pt x="0" y="1232"/>
                      <a:pt x="1233" y="0"/>
                      <a:pt x="2736" y="0"/>
                    </a:cubicBezTo>
                    <a:cubicBezTo>
                      <a:pt x="4239" y="0"/>
                      <a:pt x="5472" y="1232"/>
                      <a:pt x="5472" y="2736"/>
                    </a:cubicBezTo>
                    <a:lnTo>
                      <a:pt x="5472" y="83523"/>
                    </a:lnTo>
                    <a:cubicBezTo>
                      <a:pt x="5472" y="85026"/>
                      <a:pt x="4239" y="86258"/>
                      <a:pt x="2736" y="862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>
                <a:off x="3661064" y="2868596"/>
                <a:ext cx="93429" cy="95557"/>
              </a:xfrm>
              <a:custGeom>
                <a:avLst/>
                <a:gdLst/>
                <a:ahLst/>
                <a:cxnLst/>
                <a:rect l="l" t="t" r="r" b="b"/>
                <a:pathLst>
                  <a:path w="54637" h="55881" extrusionOk="0">
                    <a:moveTo>
                      <a:pt x="2755" y="55881"/>
                    </a:moveTo>
                    <a:cubicBezTo>
                      <a:pt x="2064" y="55881"/>
                      <a:pt x="1372" y="55611"/>
                      <a:pt x="831" y="55100"/>
                    </a:cubicBezTo>
                    <a:cubicBezTo>
                      <a:pt x="-251" y="54047"/>
                      <a:pt x="-282" y="52304"/>
                      <a:pt x="771" y="51221"/>
                    </a:cubicBezTo>
                    <a:lnTo>
                      <a:pt x="49928" y="831"/>
                    </a:lnTo>
                    <a:cubicBezTo>
                      <a:pt x="50981" y="-251"/>
                      <a:pt x="52724" y="-282"/>
                      <a:pt x="53807" y="771"/>
                    </a:cubicBezTo>
                    <a:cubicBezTo>
                      <a:pt x="54889" y="1823"/>
                      <a:pt x="54919" y="3567"/>
                      <a:pt x="53867" y="4649"/>
                    </a:cubicBezTo>
                    <a:lnTo>
                      <a:pt x="4709" y="55040"/>
                    </a:lnTo>
                    <a:cubicBezTo>
                      <a:pt x="4168" y="55581"/>
                      <a:pt x="3447" y="55881"/>
                      <a:pt x="2755" y="558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3635895" y="2910033"/>
                <a:ext cx="147501" cy="9357"/>
              </a:xfrm>
              <a:custGeom>
                <a:avLst/>
                <a:gdLst/>
                <a:ahLst/>
                <a:cxnLst/>
                <a:rect l="l" t="t" r="r" b="b"/>
                <a:pathLst>
                  <a:path w="86258" h="5472" extrusionOk="0">
                    <a:moveTo>
                      <a:pt x="83523" y="5472"/>
                    </a:moveTo>
                    <a:lnTo>
                      <a:pt x="2736" y="5472"/>
                    </a:lnTo>
                    <a:cubicBezTo>
                      <a:pt x="1232" y="5472"/>
                      <a:pt x="0" y="4239"/>
                      <a:pt x="0" y="2736"/>
                    </a:cubicBezTo>
                    <a:cubicBezTo>
                      <a:pt x="0" y="1233"/>
                      <a:pt x="1232" y="0"/>
                      <a:pt x="2736" y="0"/>
                    </a:cubicBezTo>
                    <a:lnTo>
                      <a:pt x="83523" y="0"/>
                    </a:lnTo>
                    <a:cubicBezTo>
                      <a:pt x="85026" y="0"/>
                      <a:pt x="86258" y="1233"/>
                      <a:pt x="86258" y="2736"/>
                    </a:cubicBezTo>
                    <a:cubicBezTo>
                      <a:pt x="86258" y="4239"/>
                      <a:pt x="85026" y="5472"/>
                      <a:pt x="83523" y="54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3661121" y="2869116"/>
                <a:ext cx="96605" cy="92362"/>
              </a:xfrm>
              <a:custGeom>
                <a:avLst/>
                <a:gdLst/>
                <a:ahLst/>
                <a:cxnLst/>
                <a:rect l="l" t="t" r="r" b="b"/>
                <a:pathLst>
                  <a:path w="56494" h="54013" extrusionOk="0">
                    <a:moveTo>
                      <a:pt x="53743" y="54014"/>
                    </a:moveTo>
                    <a:cubicBezTo>
                      <a:pt x="53052" y="54014"/>
                      <a:pt x="52390" y="53773"/>
                      <a:pt x="51849" y="53262"/>
                    </a:cubicBezTo>
                    <a:lnTo>
                      <a:pt x="858" y="4736"/>
                    </a:lnTo>
                    <a:cubicBezTo>
                      <a:pt x="-255" y="3684"/>
                      <a:pt x="-285" y="1970"/>
                      <a:pt x="767" y="858"/>
                    </a:cubicBezTo>
                    <a:cubicBezTo>
                      <a:pt x="1820" y="-255"/>
                      <a:pt x="3564" y="-285"/>
                      <a:pt x="4646" y="767"/>
                    </a:cubicBezTo>
                    <a:lnTo>
                      <a:pt x="55637" y="49293"/>
                    </a:lnTo>
                    <a:cubicBezTo>
                      <a:pt x="56750" y="50346"/>
                      <a:pt x="56780" y="52059"/>
                      <a:pt x="55728" y="53172"/>
                    </a:cubicBezTo>
                    <a:cubicBezTo>
                      <a:pt x="55187" y="53743"/>
                      <a:pt x="54465" y="54014"/>
                      <a:pt x="53743" y="540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" name="Google Shape;124;p7"/>
            <p:cNvSpPr/>
            <p:nvPr/>
          </p:nvSpPr>
          <p:spPr>
            <a:xfrm rot="-3085468">
              <a:off x="8721012" y="4660118"/>
              <a:ext cx="265173" cy="252566"/>
            </a:xfrm>
            <a:custGeom>
              <a:avLst/>
              <a:gdLst/>
              <a:ahLst/>
              <a:cxnLst/>
              <a:rect l="l" t="t" r="r" b="b"/>
              <a:pathLst>
                <a:path w="99908" h="95158" extrusionOk="0">
                  <a:moveTo>
                    <a:pt x="39025" y="46241"/>
                  </a:moveTo>
                  <a:lnTo>
                    <a:pt x="46572" y="0"/>
                  </a:lnTo>
                  <a:lnTo>
                    <a:pt x="54810" y="45189"/>
                  </a:lnTo>
                  <a:lnTo>
                    <a:pt x="99908" y="44497"/>
                  </a:lnTo>
                  <a:lnTo>
                    <a:pt x="63438" y="62266"/>
                  </a:lnTo>
                  <a:lnTo>
                    <a:pt x="71556" y="95158"/>
                  </a:lnTo>
                  <a:lnTo>
                    <a:pt x="46632" y="67317"/>
                  </a:lnTo>
                  <a:lnTo>
                    <a:pt x="21947" y="92512"/>
                  </a:lnTo>
                  <a:lnTo>
                    <a:pt x="32080" y="60402"/>
                  </a:lnTo>
                  <a:lnTo>
                    <a:pt x="0" y="50661"/>
                  </a:lnTo>
                  <a:lnTo>
                    <a:pt x="39025" y="462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7"/>
          <p:cNvGrpSpPr/>
          <p:nvPr/>
        </p:nvGrpSpPr>
        <p:grpSpPr>
          <a:xfrm>
            <a:off x="-1316664" y="3267406"/>
            <a:ext cx="12721407" cy="4317650"/>
            <a:chOff x="-1316664" y="3267406"/>
            <a:chExt cx="12721407" cy="4317650"/>
          </a:xfrm>
        </p:grpSpPr>
        <p:sp>
          <p:nvSpPr>
            <p:cNvPr id="126" name="Google Shape;126;p7"/>
            <p:cNvSpPr/>
            <p:nvPr/>
          </p:nvSpPr>
          <p:spPr>
            <a:xfrm rot="-10506783">
              <a:off x="-1249567" y="3822347"/>
              <a:ext cx="2436550" cy="1679206"/>
            </a:xfrm>
            <a:custGeom>
              <a:avLst/>
              <a:gdLst/>
              <a:ahLst/>
              <a:cxnLst/>
              <a:rect l="l" t="t" r="r" b="b"/>
              <a:pathLst>
                <a:path w="290307" h="200072" extrusionOk="0">
                  <a:moveTo>
                    <a:pt x="284354" y="159198"/>
                  </a:moveTo>
                  <a:cubicBezTo>
                    <a:pt x="262466" y="161123"/>
                    <a:pt x="241601" y="169992"/>
                    <a:pt x="221427" y="178531"/>
                  </a:cubicBezTo>
                  <a:cubicBezTo>
                    <a:pt x="197494" y="188693"/>
                    <a:pt x="172750" y="199186"/>
                    <a:pt x="146924" y="197562"/>
                  </a:cubicBezTo>
                  <a:cubicBezTo>
                    <a:pt x="115595" y="195668"/>
                    <a:pt x="85259" y="174321"/>
                    <a:pt x="71459" y="144466"/>
                  </a:cubicBezTo>
                  <a:cubicBezTo>
                    <a:pt x="66498" y="133763"/>
                    <a:pt x="63612" y="122007"/>
                    <a:pt x="62770" y="109951"/>
                  </a:cubicBezTo>
                  <a:cubicBezTo>
                    <a:pt x="70436" y="111394"/>
                    <a:pt x="77953" y="111364"/>
                    <a:pt x="84898" y="109800"/>
                  </a:cubicBezTo>
                  <a:cubicBezTo>
                    <a:pt x="106485" y="104960"/>
                    <a:pt x="123262" y="83012"/>
                    <a:pt x="122240" y="60913"/>
                  </a:cubicBezTo>
                  <a:cubicBezTo>
                    <a:pt x="121789" y="51112"/>
                    <a:pt x="116377" y="40769"/>
                    <a:pt x="108830" y="35237"/>
                  </a:cubicBezTo>
                  <a:cubicBezTo>
                    <a:pt x="103419" y="31299"/>
                    <a:pt x="97526" y="30006"/>
                    <a:pt x="91723" y="31569"/>
                  </a:cubicBezTo>
                  <a:cubicBezTo>
                    <a:pt x="84568" y="33463"/>
                    <a:pt x="78464" y="39416"/>
                    <a:pt x="73022" y="49759"/>
                  </a:cubicBezTo>
                  <a:cubicBezTo>
                    <a:pt x="63702" y="67468"/>
                    <a:pt x="59402" y="87521"/>
                    <a:pt x="60214" y="106974"/>
                  </a:cubicBezTo>
                  <a:cubicBezTo>
                    <a:pt x="58711" y="106583"/>
                    <a:pt x="57178" y="106192"/>
                    <a:pt x="55674" y="105681"/>
                  </a:cubicBezTo>
                  <a:cubicBezTo>
                    <a:pt x="18242" y="93504"/>
                    <a:pt x="353" y="50811"/>
                    <a:pt x="2578" y="16807"/>
                  </a:cubicBezTo>
                  <a:cubicBezTo>
                    <a:pt x="2939" y="11245"/>
                    <a:pt x="3721" y="5652"/>
                    <a:pt x="4923" y="0"/>
                  </a:cubicBezTo>
                  <a:lnTo>
                    <a:pt x="2518" y="0"/>
                  </a:lnTo>
                  <a:cubicBezTo>
                    <a:pt x="1345" y="5562"/>
                    <a:pt x="564" y="11125"/>
                    <a:pt x="203" y="16626"/>
                  </a:cubicBezTo>
                  <a:cubicBezTo>
                    <a:pt x="-2443" y="57666"/>
                    <a:pt x="21069" y="96902"/>
                    <a:pt x="54953" y="107936"/>
                  </a:cubicBezTo>
                  <a:cubicBezTo>
                    <a:pt x="56757" y="108508"/>
                    <a:pt x="58561" y="109018"/>
                    <a:pt x="60364" y="109409"/>
                  </a:cubicBezTo>
                  <a:cubicBezTo>
                    <a:pt x="61176" y="122037"/>
                    <a:pt x="64153" y="134304"/>
                    <a:pt x="69324" y="145458"/>
                  </a:cubicBezTo>
                  <a:cubicBezTo>
                    <a:pt x="83455" y="176065"/>
                    <a:pt x="114573" y="197953"/>
                    <a:pt x="146773" y="199907"/>
                  </a:cubicBezTo>
                  <a:cubicBezTo>
                    <a:pt x="173201" y="201531"/>
                    <a:pt x="198186" y="190918"/>
                    <a:pt x="222359" y="180725"/>
                  </a:cubicBezTo>
                  <a:cubicBezTo>
                    <a:pt x="242383" y="172217"/>
                    <a:pt x="263068" y="163468"/>
                    <a:pt x="284565" y="161573"/>
                  </a:cubicBezTo>
                  <a:cubicBezTo>
                    <a:pt x="286459" y="161423"/>
                    <a:pt x="288383" y="161303"/>
                    <a:pt x="290307" y="161243"/>
                  </a:cubicBezTo>
                  <a:lnTo>
                    <a:pt x="290307" y="158868"/>
                  </a:lnTo>
                  <a:cubicBezTo>
                    <a:pt x="288323" y="158897"/>
                    <a:pt x="286309" y="159018"/>
                    <a:pt x="284354" y="159198"/>
                  </a:cubicBezTo>
                  <a:close/>
                  <a:moveTo>
                    <a:pt x="75127" y="50841"/>
                  </a:moveTo>
                  <a:cubicBezTo>
                    <a:pt x="80328" y="40980"/>
                    <a:pt x="85770" y="35568"/>
                    <a:pt x="92324" y="33824"/>
                  </a:cubicBezTo>
                  <a:cubicBezTo>
                    <a:pt x="98789" y="32110"/>
                    <a:pt x="104080" y="34666"/>
                    <a:pt x="107417" y="37101"/>
                  </a:cubicBezTo>
                  <a:cubicBezTo>
                    <a:pt x="114453" y="42243"/>
                    <a:pt x="119474" y="51833"/>
                    <a:pt x="119865" y="60973"/>
                  </a:cubicBezTo>
                  <a:cubicBezTo>
                    <a:pt x="120827" y="81989"/>
                    <a:pt x="104892" y="102855"/>
                    <a:pt x="84387" y="107455"/>
                  </a:cubicBezTo>
                  <a:cubicBezTo>
                    <a:pt x="77562" y="109018"/>
                    <a:pt x="70166" y="108958"/>
                    <a:pt x="62619" y="107455"/>
                  </a:cubicBezTo>
                  <a:cubicBezTo>
                    <a:pt x="61718" y="88213"/>
                    <a:pt x="65896" y="68339"/>
                    <a:pt x="75097" y="5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 rot="2355930">
              <a:off x="7673434" y="3916936"/>
              <a:ext cx="3129321" cy="3018589"/>
            </a:xfrm>
            <a:custGeom>
              <a:avLst/>
              <a:gdLst/>
              <a:ahLst/>
              <a:cxnLst/>
              <a:rect l="l" t="t" r="r" b="b"/>
              <a:pathLst>
                <a:path w="436735" h="421281" extrusionOk="0">
                  <a:moveTo>
                    <a:pt x="436735" y="1023"/>
                  </a:moveTo>
                  <a:cubicBezTo>
                    <a:pt x="435833" y="4029"/>
                    <a:pt x="434901" y="7036"/>
                    <a:pt x="434030" y="9982"/>
                  </a:cubicBezTo>
                  <a:cubicBezTo>
                    <a:pt x="428467" y="28412"/>
                    <a:pt x="422785" y="47474"/>
                    <a:pt x="409947" y="62086"/>
                  </a:cubicBezTo>
                  <a:cubicBezTo>
                    <a:pt x="396086" y="77900"/>
                    <a:pt x="374379" y="86799"/>
                    <a:pt x="353303" y="85326"/>
                  </a:cubicBezTo>
                  <a:cubicBezTo>
                    <a:pt x="339142" y="84305"/>
                    <a:pt x="325673" y="78953"/>
                    <a:pt x="312654" y="73812"/>
                  </a:cubicBezTo>
                  <a:cubicBezTo>
                    <a:pt x="308234" y="72037"/>
                    <a:pt x="303694" y="70263"/>
                    <a:pt x="299154" y="68640"/>
                  </a:cubicBezTo>
                  <a:cubicBezTo>
                    <a:pt x="276665" y="60612"/>
                    <a:pt x="258355" y="60282"/>
                    <a:pt x="244735" y="67678"/>
                  </a:cubicBezTo>
                  <a:cubicBezTo>
                    <a:pt x="231386" y="74924"/>
                    <a:pt x="221825" y="90558"/>
                    <a:pt x="218548" y="110492"/>
                  </a:cubicBezTo>
                  <a:cubicBezTo>
                    <a:pt x="216835" y="120804"/>
                    <a:pt x="216684" y="131508"/>
                    <a:pt x="216564" y="141820"/>
                  </a:cubicBezTo>
                  <a:cubicBezTo>
                    <a:pt x="216473" y="148705"/>
                    <a:pt x="216353" y="155861"/>
                    <a:pt x="215812" y="162806"/>
                  </a:cubicBezTo>
                  <a:cubicBezTo>
                    <a:pt x="214459" y="179854"/>
                    <a:pt x="208597" y="211242"/>
                    <a:pt x="184544" y="230184"/>
                  </a:cubicBezTo>
                  <a:cubicBezTo>
                    <a:pt x="155681" y="252913"/>
                    <a:pt x="113949" y="247261"/>
                    <a:pt x="84545" y="234332"/>
                  </a:cubicBezTo>
                  <a:cubicBezTo>
                    <a:pt x="83192" y="233761"/>
                    <a:pt x="81839" y="233160"/>
                    <a:pt x="80486" y="232499"/>
                  </a:cubicBezTo>
                  <a:cubicBezTo>
                    <a:pt x="71075" y="228289"/>
                    <a:pt x="61364" y="223870"/>
                    <a:pt x="51322" y="224952"/>
                  </a:cubicBezTo>
                  <a:cubicBezTo>
                    <a:pt x="37432" y="226425"/>
                    <a:pt x="27480" y="237820"/>
                    <a:pt x="22790" y="248012"/>
                  </a:cubicBezTo>
                  <a:cubicBezTo>
                    <a:pt x="17348" y="259828"/>
                    <a:pt x="16235" y="272967"/>
                    <a:pt x="15183" y="285715"/>
                  </a:cubicBezTo>
                  <a:lnTo>
                    <a:pt x="6825" y="386946"/>
                  </a:lnTo>
                  <a:cubicBezTo>
                    <a:pt x="6224" y="394583"/>
                    <a:pt x="5472" y="401889"/>
                    <a:pt x="4239" y="408744"/>
                  </a:cubicBezTo>
                  <a:cubicBezTo>
                    <a:pt x="3457" y="413103"/>
                    <a:pt x="2466" y="417283"/>
                    <a:pt x="1143" y="421281"/>
                  </a:cubicBezTo>
                  <a:cubicBezTo>
                    <a:pt x="752" y="420860"/>
                    <a:pt x="391" y="420410"/>
                    <a:pt x="0" y="419988"/>
                  </a:cubicBezTo>
                  <a:cubicBezTo>
                    <a:pt x="1083" y="416561"/>
                    <a:pt x="1954" y="413013"/>
                    <a:pt x="2616" y="409345"/>
                  </a:cubicBezTo>
                  <a:cubicBezTo>
                    <a:pt x="3969" y="402280"/>
                    <a:pt x="4721" y="394734"/>
                    <a:pt x="5352" y="386826"/>
                  </a:cubicBezTo>
                  <a:lnTo>
                    <a:pt x="13710" y="285595"/>
                  </a:lnTo>
                  <a:cubicBezTo>
                    <a:pt x="14792" y="272757"/>
                    <a:pt x="15875" y="259468"/>
                    <a:pt x="21437" y="247411"/>
                  </a:cubicBezTo>
                  <a:cubicBezTo>
                    <a:pt x="26277" y="236888"/>
                    <a:pt x="36650" y="225043"/>
                    <a:pt x="51142" y="223509"/>
                  </a:cubicBezTo>
                  <a:cubicBezTo>
                    <a:pt x="61575" y="222396"/>
                    <a:pt x="71466" y="226906"/>
                    <a:pt x="81027" y="231205"/>
                  </a:cubicBezTo>
                  <a:cubicBezTo>
                    <a:pt x="82410" y="231807"/>
                    <a:pt x="83733" y="232408"/>
                    <a:pt x="85086" y="233040"/>
                  </a:cubicBezTo>
                  <a:cubicBezTo>
                    <a:pt x="114099" y="245758"/>
                    <a:pt x="155230" y="251410"/>
                    <a:pt x="183582" y="229071"/>
                  </a:cubicBezTo>
                  <a:cubicBezTo>
                    <a:pt x="207183" y="210460"/>
                    <a:pt x="212986" y="179523"/>
                    <a:pt x="214279" y="162716"/>
                  </a:cubicBezTo>
                  <a:cubicBezTo>
                    <a:pt x="214820" y="155771"/>
                    <a:pt x="214940" y="148675"/>
                    <a:pt x="215030" y="141820"/>
                  </a:cubicBezTo>
                  <a:cubicBezTo>
                    <a:pt x="215181" y="131447"/>
                    <a:pt x="215301" y="120714"/>
                    <a:pt x="217014" y="110251"/>
                  </a:cubicBezTo>
                  <a:cubicBezTo>
                    <a:pt x="220412" y="89896"/>
                    <a:pt x="230214" y="73902"/>
                    <a:pt x="243953" y="66385"/>
                  </a:cubicBezTo>
                  <a:cubicBezTo>
                    <a:pt x="257964" y="58779"/>
                    <a:pt x="276665" y="59079"/>
                    <a:pt x="299575" y="67257"/>
                  </a:cubicBezTo>
                  <a:cubicBezTo>
                    <a:pt x="304115" y="68880"/>
                    <a:pt x="308685" y="70685"/>
                    <a:pt x="313135" y="72429"/>
                  </a:cubicBezTo>
                  <a:cubicBezTo>
                    <a:pt x="326033" y="77570"/>
                    <a:pt x="339383" y="82861"/>
                    <a:pt x="353333" y="83853"/>
                  </a:cubicBezTo>
                  <a:cubicBezTo>
                    <a:pt x="373928" y="85296"/>
                    <a:pt x="395184" y="76608"/>
                    <a:pt x="408744" y="61154"/>
                  </a:cubicBezTo>
                  <a:cubicBezTo>
                    <a:pt x="421371" y="46752"/>
                    <a:pt x="427024" y="27871"/>
                    <a:pt x="432526" y="9591"/>
                  </a:cubicBezTo>
                  <a:cubicBezTo>
                    <a:pt x="433488" y="6404"/>
                    <a:pt x="434450" y="3187"/>
                    <a:pt x="435443" y="0"/>
                  </a:cubicBezTo>
                  <a:cubicBezTo>
                    <a:pt x="435863" y="330"/>
                    <a:pt x="436254" y="661"/>
                    <a:pt x="436645" y="105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720075" y="1537025"/>
            <a:ext cx="3597000" cy="27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subTitle" idx="2"/>
          </p:nvPr>
        </p:nvSpPr>
        <p:spPr>
          <a:xfrm>
            <a:off x="4826930" y="1537025"/>
            <a:ext cx="3597000" cy="27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0" name="Google Shape;150;p9"/>
          <p:cNvGrpSpPr/>
          <p:nvPr/>
        </p:nvGrpSpPr>
        <p:grpSpPr>
          <a:xfrm>
            <a:off x="59255" y="120953"/>
            <a:ext cx="979682" cy="4889921"/>
            <a:chOff x="59255" y="120953"/>
            <a:chExt cx="979682" cy="4889921"/>
          </a:xfrm>
        </p:grpSpPr>
        <p:grpSp>
          <p:nvGrpSpPr>
            <p:cNvPr id="151" name="Google Shape;151;p9"/>
            <p:cNvGrpSpPr/>
            <p:nvPr/>
          </p:nvGrpSpPr>
          <p:grpSpPr>
            <a:xfrm>
              <a:off x="187902" y="445031"/>
              <a:ext cx="296094" cy="296094"/>
              <a:chOff x="3635895" y="2840907"/>
              <a:chExt cx="147501" cy="147501"/>
            </a:xfrm>
          </p:grpSpPr>
          <p:sp>
            <p:nvSpPr>
              <p:cNvPr id="152" name="Google Shape;152;p9"/>
              <p:cNvSpPr/>
              <p:nvPr/>
            </p:nvSpPr>
            <p:spPr>
              <a:xfrm>
                <a:off x="3705021" y="2840907"/>
                <a:ext cx="9357" cy="147501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86258" extrusionOk="0">
                    <a:moveTo>
                      <a:pt x="2736" y="86258"/>
                    </a:moveTo>
                    <a:cubicBezTo>
                      <a:pt x="1233" y="86258"/>
                      <a:pt x="0" y="85026"/>
                      <a:pt x="0" y="83523"/>
                    </a:cubicBezTo>
                    <a:lnTo>
                      <a:pt x="0" y="2736"/>
                    </a:lnTo>
                    <a:cubicBezTo>
                      <a:pt x="0" y="1232"/>
                      <a:pt x="1233" y="0"/>
                      <a:pt x="2736" y="0"/>
                    </a:cubicBezTo>
                    <a:cubicBezTo>
                      <a:pt x="4239" y="0"/>
                      <a:pt x="5472" y="1232"/>
                      <a:pt x="5472" y="2736"/>
                    </a:cubicBezTo>
                    <a:lnTo>
                      <a:pt x="5472" y="83523"/>
                    </a:lnTo>
                    <a:cubicBezTo>
                      <a:pt x="5472" y="85026"/>
                      <a:pt x="4239" y="86258"/>
                      <a:pt x="2736" y="862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3661064" y="2868596"/>
                <a:ext cx="93429" cy="95557"/>
              </a:xfrm>
              <a:custGeom>
                <a:avLst/>
                <a:gdLst/>
                <a:ahLst/>
                <a:cxnLst/>
                <a:rect l="l" t="t" r="r" b="b"/>
                <a:pathLst>
                  <a:path w="54637" h="55881" extrusionOk="0">
                    <a:moveTo>
                      <a:pt x="2755" y="55881"/>
                    </a:moveTo>
                    <a:cubicBezTo>
                      <a:pt x="2064" y="55881"/>
                      <a:pt x="1372" y="55611"/>
                      <a:pt x="831" y="55100"/>
                    </a:cubicBezTo>
                    <a:cubicBezTo>
                      <a:pt x="-251" y="54047"/>
                      <a:pt x="-282" y="52304"/>
                      <a:pt x="771" y="51221"/>
                    </a:cubicBezTo>
                    <a:lnTo>
                      <a:pt x="49928" y="831"/>
                    </a:lnTo>
                    <a:cubicBezTo>
                      <a:pt x="50981" y="-251"/>
                      <a:pt x="52724" y="-282"/>
                      <a:pt x="53807" y="771"/>
                    </a:cubicBezTo>
                    <a:cubicBezTo>
                      <a:pt x="54889" y="1823"/>
                      <a:pt x="54919" y="3567"/>
                      <a:pt x="53867" y="4649"/>
                    </a:cubicBezTo>
                    <a:lnTo>
                      <a:pt x="4709" y="55040"/>
                    </a:lnTo>
                    <a:cubicBezTo>
                      <a:pt x="4168" y="55581"/>
                      <a:pt x="3447" y="55881"/>
                      <a:pt x="2755" y="558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3635895" y="2910033"/>
                <a:ext cx="147501" cy="9357"/>
              </a:xfrm>
              <a:custGeom>
                <a:avLst/>
                <a:gdLst/>
                <a:ahLst/>
                <a:cxnLst/>
                <a:rect l="l" t="t" r="r" b="b"/>
                <a:pathLst>
                  <a:path w="86258" h="5472" extrusionOk="0">
                    <a:moveTo>
                      <a:pt x="83523" y="5472"/>
                    </a:moveTo>
                    <a:lnTo>
                      <a:pt x="2736" y="5472"/>
                    </a:lnTo>
                    <a:cubicBezTo>
                      <a:pt x="1232" y="5472"/>
                      <a:pt x="0" y="4239"/>
                      <a:pt x="0" y="2736"/>
                    </a:cubicBezTo>
                    <a:cubicBezTo>
                      <a:pt x="0" y="1233"/>
                      <a:pt x="1232" y="0"/>
                      <a:pt x="2736" y="0"/>
                    </a:cubicBezTo>
                    <a:lnTo>
                      <a:pt x="83523" y="0"/>
                    </a:lnTo>
                    <a:cubicBezTo>
                      <a:pt x="85026" y="0"/>
                      <a:pt x="86258" y="1233"/>
                      <a:pt x="86258" y="2736"/>
                    </a:cubicBezTo>
                    <a:cubicBezTo>
                      <a:pt x="86258" y="4239"/>
                      <a:pt x="85026" y="5472"/>
                      <a:pt x="83523" y="54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3661121" y="2869116"/>
                <a:ext cx="96605" cy="92362"/>
              </a:xfrm>
              <a:custGeom>
                <a:avLst/>
                <a:gdLst/>
                <a:ahLst/>
                <a:cxnLst/>
                <a:rect l="l" t="t" r="r" b="b"/>
                <a:pathLst>
                  <a:path w="56494" h="54013" extrusionOk="0">
                    <a:moveTo>
                      <a:pt x="53743" y="54014"/>
                    </a:moveTo>
                    <a:cubicBezTo>
                      <a:pt x="53052" y="54014"/>
                      <a:pt x="52390" y="53773"/>
                      <a:pt x="51849" y="53262"/>
                    </a:cubicBezTo>
                    <a:lnTo>
                      <a:pt x="858" y="4736"/>
                    </a:lnTo>
                    <a:cubicBezTo>
                      <a:pt x="-255" y="3684"/>
                      <a:pt x="-285" y="1970"/>
                      <a:pt x="767" y="858"/>
                    </a:cubicBezTo>
                    <a:cubicBezTo>
                      <a:pt x="1820" y="-255"/>
                      <a:pt x="3564" y="-285"/>
                      <a:pt x="4646" y="767"/>
                    </a:cubicBezTo>
                    <a:lnTo>
                      <a:pt x="55637" y="49293"/>
                    </a:lnTo>
                    <a:cubicBezTo>
                      <a:pt x="56750" y="50346"/>
                      <a:pt x="56780" y="52059"/>
                      <a:pt x="55728" y="53172"/>
                    </a:cubicBezTo>
                    <a:cubicBezTo>
                      <a:pt x="55187" y="53743"/>
                      <a:pt x="54465" y="54014"/>
                      <a:pt x="53743" y="540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9"/>
            <p:cNvGrpSpPr/>
            <p:nvPr/>
          </p:nvGrpSpPr>
          <p:grpSpPr>
            <a:xfrm>
              <a:off x="226052" y="4714781"/>
              <a:ext cx="296094" cy="296094"/>
              <a:chOff x="3635895" y="2840907"/>
              <a:chExt cx="147501" cy="147501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3705021" y="2840907"/>
                <a:ext cx="9357" cy="147501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86258" extrusionOk="0">
                    <a:moveTo>
                      <a:pt x="2736" y="86258"/>
                    </a:moveTo>
                    <a:cubicBezTo>
                      <a:pt x="1233" y="86258"/>
                      <a:pt x="0" y="85026"/>
                      <a:pt x="0" y="83523"/>
                    </a:cubicBezTo>
                    <a:lnTo>
                      <a:pt x="0" y="2736"/>
                    </a:lnTo>
                    <a:cubicBezTo>
                      <a:pt x="0" y="1232"/>
                      <a:pt x="1233" y="0"/>
                      <a:pt x="2736" y="0"/>
                    </a:cubicBezTo>
                    <a:cubicBezTo>
                      <a:pt x="4239" y="0"/>
                      <a:pt x="5472" y="1232"/>
                      <a:pt x="5472" y="2736"/>
                    </a:cubicBezTo>
                    <a:lnTo>
                      <a:pt x="5472" y="83523"/>
                    </a:lnTo>
                    <a:cubicBezTo>
                      <a:pt x="5472" y="85026"/>
                      <a:pt x="4239" y="86258"/>
                      <a:pt x="2736" y="862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3661064" y="2868596"/>
                <a:ext cx="93429" cy="95557"/>
              </a:xfrm>
              <a:custGeom>
                <a:avLst/>
                <a:gdLst/>
                <a:ahLst/>
                <a:cxnLst/>
                <a:rect l="l" t="t" r="r" b="b"/>
                <a:pathLst>
                  <a:path w="54637" h="55881" extrusionOk="0">
                    <a:moveTo>
                      <a:pt x="2755" y="55881"/>
                    </a:moveTo>
                    <a:cubicBezTo>
                      <a:pt x="2064" y="55881"/>
                      <a:pt x="1372" y="55611"/>
                      <a:pt x="831" y="55100"/>
                    </a:cubicBezTo>
                    <a:cubicBezTo>
                      <a:pt x="-251" y="54047"/>
                      <a:pt x="-282" y="52304"/>
                      <a:pt x="771" y="51221"/>
                    </a:cubicBezTo>
                    <a:lnTo>
                      <a:pt x="49928" y="831"/>
                    </a:lnTo>
                    <a:cubicBezTo>
                      <a:pt x="50981" y="-251"/>
                      <a:pt x="52724" y="-282"/>
                      <a:pt x="53807" y="771"/>
                    </a:cubicBezTo>
                    <a:cubicBezTo>
                      <a:pt x="54889" y="1823"/>
                      <a:pt x="54919" y="3567"/>
                      <a:pt x="53867" y="4649"/>
                    </a:cubicBezTo>
                    <a:lnTo>
                      <a:pt x="4709" y="55040"/>
                    </a:lnTo>
                    <a:cubicBezTo>
                      <a:pt x="4168" y="55581"/>
                      <a:pt x="3447" y="55881"/>
                      <a:pt x="2755" y="558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3635895" y="2910033"/>
                <a:ext cx="147501" cy="9357"/>
              </a:xfrm>
              <a:custGeom>
                <a:avLst/>
                <a:gdLst/>
                <a:ahLst/>
                <a:cxnLst/>
                <a:rect l="l" t="t" r="r" b="b"/>
                <a:pathLst>
                  <a:path w="86258" h="5472" extrusionOk="0">
                    <a:moveTo>
                      <a:pt x="83523" y="5472"/>
                    </a:moveTo>
                    <a:lnTo>
                      <a:pt x="2736" y="5472"/>
                    </a:lnTo>
                    <a:cubicBezTo>
                      <a:pt x="1232" y="5472"/>
                      <a:pt x="0" y="4239"/>
                      <a:pt x="0" y="2736"/>
                    </a:cubicBezTo>
                    <a:cubicBezTo>
                      <a:pt x="0" y="1233"/>
                      <a:pt x="1232" y="0"/>
                      <a:pt x="2736" y="0"/>
                    </a:cubicBezTo>
                    <a:lnTo>
                      <a:pt x="83523" y="0"/>
                    </a:lnTo>
                    <a:cubicBezTo>
                      <a:pt x="85026" y="0"/>
                      <a:pt x="86258" y="1233"/>
                      <a:pt x="86258" y="2736"/>
                    </a:cubicBezTo>
                    <a:cubicBezTo>
                      <a:pt x="86258" y="4239"/>
                      <a:pt x="85026" y="5472"/>
                      <a:pt x="83523" y="54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3661121" y="2869116"/>
                <a:ext cx="96605" cy="92362"/>
              </a:xfrm>
              <a:custGeom>
                <a:avLst/>
                <a:gdLst/>
                <a:ahLst/>
                <a:cxnLst/>
                <a:rect l="l" t="t" r="r" b="b"/>
                <a:pathLst>
                  <a:path w="56494" h="54013" extrusionOk="0">
                    <a:moveTo>
                      <a:pt x="53743" y="54014"/>
                    </a:moveTo>
                    <a:cubicBezTo>
                      <a:pt x="53052" y="54014"/>
                      <a:pt x="52390" y="53773"/>
                      <a:pt x="51849" y="53262"/>
                    </a:cubicBezTo>
                    <a:lnTo>
                      <a:pt x="858" y="4736"/>
                    </a:lnTo>
                    <a:cubicBezTo>
                      <a:pt x="-255" y="3684"/>
                      <a:pt x="-285" y="1970"/>
                      <a:pt x="767" y="858"/>
                    </a:cubicBezTo>
                    <a:cubicBezTo>
                      <a:pt x="1820" y="-255"/>
                      <a:pt x="3564" y="-285"/>
                      <a:pt x="4646" y="767"/>
                    </a:cubicBezTo>
                    <a:lnTo>
                      <a:pt x="55637" y="49293"/>
                    </a:lnTo>
                    <a:cubicBezTo>
                      <a:pt x="56750" y="50346"/>
                      <a:pt x="56780" y="52059"/>
                      <a:pt x="55728" y="53172"/>
                    </a:cubicBezTo>
                    <a:cubicBezTo>
                      <a:pt x="55187" y="53743"/>
                      <a:pt x="54465" y="54014"/>
                      <a:pt x="53743" y="540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9"/>
            <p:cNvSpPr/>
            <p:nvPr/>
          </p:nvSpPr>
          <p:spPr>
            <a:xfrm rot="-3085468">
              <a:off x="724950" y="177068"/>
              <a:ext cx="265173" cy="252566"/>
            </a:xfrm>
            <a:custGeom>
              <a:avLst/>
              <a:gdLst/>
              <a:ahLst/>
              <a:cxnLst/>
              <a:rect l="l" t="t" r="r" b="b"/>
              <a:pathLst>
                <a:path w="99908" h="95158" extrusionOk="0">
                  <a:moveTo>
                    <a:pt x="39025" y="46241"/>
                  </a:moveTo>
                  <a:lnTo>
                    <a:pt x="46572" y="0"/>
                  </a:lnTo>
                  <a:lnTo>
                    <a:pt x="54810" y="45189"/>
                  </a:lnTo>
                  <a:lnTo>
                    <a:pt x="99908" y="44497"/>
                  </a:lnTo>
                  <a:lnTo>
                    <a:pt x="63438" y="62266"/>
                  </a:lnTo>
                  <a:lnTo>
                    <a:pt x="71556" y="95158"/>
                  </a:lnTo>
                  <a:lnTo>
                    <a:pt x="46632" y="67317"/>
                  </a:lnTo>
                  <a:lnTo>
                    <a:pt x="21947" y="92512"/>
                  </a:lnTo>
                  <a:lnTo>
                    <a:pt x="32080" y="60402"/>
                  </a:lnTo>
                  <a:lnTo>
                    <a:pt x="0" y="50661"/>
                  </a:lnTo>
                  <a:lnTo>
                    <a:pt x="39025" y="462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 rot="5231229">
              <a:off x="59321" y="4148908"/>
              <a:ext cx="346099" cy="329644"/>
            </a:xfrm>
            <a:custGeom>
              <a:avLst/>
              <a:gdLst/>
              <a:ahLst/>
              <a:cxnLst/>
              <a:rect l="l" t="t" r="r" b="b"/>
              <a:pathLst>
                <a:path w="99908" h="95158" extrusionOk="0">
                  <a:moveTo>
                    <a:pt x="39025" y="46241"/>
                  </a:moveTo>
                  <a:lnTo>
                    <a:pt x="46572" y="0"/>
                  </a:lnTo>
                  <a:lnTo>
                    <a:pt x="54810" y="45189"/>
                  </a:lnTo>
                  <a:lnTo>
                    <a:pt x="99908" y="44497"/>
                  </a:lnTo>
                  <a:lnTo>
                    <a:pt x="63438" y="62266"/>
                  </a:lnTo>
                  <a:lnTo>
                    <a:pt x="71556" y="95158"/>
                  </a:lnTo>
                  <a:lnTo>
                    <a:pt x="46632" y="67317"/>
                  </a:lnTo>
                  <a:lnTo>
                    <a:pt x="21947" y="92512"/>
                  </a:lnTo>
                  <a:lnTo>
                    <a:pt x="32080" y="60402"/>
                  </a:lnTo>
                  <a:lnTo>
                    <a:pt x="0" y="50661"/>
                  </a:lnTo>
                  <a:lnTo>
                    <a:pt x="39025" y="462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9"/>
          <p:cNvGrpSpPr/>
          <p:nvPr/>
        </p:nvGrpSpPr>
        <p:grpSpPr>
          <a:xfrm>
            <a:off x="-1128426" y="-417848"/>
            <a:ext cx="4296564" cy="7562718"/>
            <a:chOff x="-1052226" y="-417848"/>
            <a:chExt cx="4296564" cy="7562718"/>
          </a:xfrm>
        </p:grpSpPr>
        <p:sp>
          <p:nvSpPr>
            <p:cNvPr id="164" name="Google Shape;164;p9"/>
            <p:cNvSpPr/>
            <p:nvPr/>
          </p:nvSpPr>
          <p:spPr>
            <a:xfrm rot="-5106783">
              <a:off x="-1330165" y="27920"/>
              <a:ext cx="2436550" cy="1679206"/>
            </a:xfrm>
            <a:custGeom>
              <a:avLst/>
              <a:gdLst/>
              <a:ahLst/>
              <a:cxnLst/>
              <a:rect l="l" t="t" r="r" b="b"/>
              <a:pathLst>
                <a:path w="290307" h="200072" extrusionOk="0">
                  <a:moveTo>
                    <a:pt x="284354" y="159198"/>
                  </a:moveTo>
                  <a:cubicBezTo>
                    <a:pt x="262466" y="161123"/>
                    <a:pt x="241601" y="169992"/>
                    <a:pt x="221427" y="178531"/>
                  </a:cubicBezTo>
                  <a:cubicBezTo>
                    <a:pt x="197494" y="188693"/>
                    <a:pt x="172750" y="199186"/>
                    <a:pt x="146924" y="197562"/>
                  </a:cubicBezTo>
                  <a:cubicBezTo>
                    <a:pt x="115595" y="195668"/>
                    <a:pt x="85259" y="174321"/>
                    <a:pt x="71459" y="144466"/>
                  </a:cubicBezTo>
                  <a:cubicBezTo>
                    <a:pt x="66498" y="133763"/>
                    <a:pt x="63612" y="122007"/>
                    <a:pt x="62770" y="109951"/>
                  </a:cubicBezTo>
                  <a:cubicBezTo>
                    <a:pt x="70436" y="111394"/>
                    <a:pt x="77953" y="111364"/>
                    <a:pt x="84898" y="109800"/>
                  </a:cubicBezTo>
                  <a:cubicBezTo>
                    <a:pt x="106485" y="104960"/>
                    <a:pt x="123262" y="83012"/>
                    <a:pt x="122240" y="60913"/>
                  </a:cubicBezTo>
                  <a:cubicBezTo>
                    <a:pt x="121789" y="51112"/>
                    <a:pt x="116377" y="40769"/>
                    <a:pt x="108830" y="35237"/>
                  </a:cubicBezTo>
                  <a:cubicBezTo>
                    <a:pt x="103419" y="31299"/>
                    <a:pt x="97526" y="30006"/>
                    <a:pt x="91723" y="31569"/>
                  </a:cubicBezTo>
                  <a:cubicBezTo>
                    <a:pt x="84568" y="33463"/>
                    <a:pt x="78464" y="39416"/>
                    <a:pt x="73022" y="49759"/>
                  </a:cubicBezTo>
                  <a:cubicBezTo>
                    <a:pt x="63702" y="67468"/>
                    <a:pt x="59402" y="87521"/>
                    <a:pt x="60214" y="106974"/>
                  </a:cubicBezTo>
                  <a:cubicBezTo>
                    <a:pt x="58711" y="106583"/>
                    <a:pt x="57178" y="106192"/>
                    <a:pt x="55674" y="105681"/>
                  </a:cubicBezTo>
                  <a:cubicBezTo>
                    <a:pt x="18242" y="93504"/>
                    <a:pt x="353" y="50811"/>
                    <a:pt x="2578" y="16807"/>
                  </a:cubicBezTo>
                  <a:cubicBezTo>
                    <a:pt x="2939" y="11245"/>
                    <a:pt x="3721" y="5652"/>
                    <a:pt x="4923" y="0"/>
                  </a:cubicBezTo>
                  <a:lnTo>
                    <a:pt x="2518" y="0"/>
                  </a:lnTo>
                  <a:cubicBezTo>
                    <a:pt x="1345" y="5562"/>
                    <a:pt x="564" y="11125"/>
                    <a:pt x="203" y="16626"/>
                  </a:cubicBezTo>
                  <a:cubicBezTo>
                    <a:pt x="-2443" y="57666"/>
                    <a:pt x="21069" y="96902"/>
                    <a:pt x="54953" y="107936"/>
                  </a:cubicBezTo>
                  <a:cubicBezTo>
                    <a:pt x="56757" y="108508"/>
                    <a:pt x="58561" y="109018"/>
                    <a:pt x="60364" y="109409"/>
                  </a:cubicBezTo>
                  <a:cubicBezTo>
                    <a:pt x="61176" y="122037"/>
                    <a:pt x="64153" y="134304"/>
                    <a:pt x="69324" y="145458"/>
                  </a:cubicBezTo>
                  <a:cubicBezTo>
                    <a:pt x="83455" y="176065"/>
                    <a:pt x="114573" y="197953"/>
                    <a:pt x="146773" y="199907"/>
                  </a:cubicBezTo>
                  <a:cubicBezTo>
                    <a:pt x="173201" y="201531"/>
                    <a:pt x="198186" y="190918"/>
                    <a:pt x="222359" y="180725"/>
                  </a:cubicBezTo>
                  <a:cubicBezTo>
                    <a:pt x="242383" y="172217"/>
                    <a:pt x="263068" y="163468"/>
                    <a:pt x="284565" y="161573"/>
                  </a:cubicBezTo>
                  <a:cubicBezTo>
                    <a:pt x="286459" y="161423"/>
                    <a:pt x="288383" y="161303"/>
                    <a:pt x="290307" y="161243"/>
                  </a:cubicBezTo>
                  <a:lnTo>
                    <a:pt x="290307" y="158868"/>
                  </a:lnTo>
                  <a:cubicBezTo>
                    <a:pt x="288323" y="158897"/>
                    <a:pt x="286309" y="159018"/>
                    <a:pt x="284354" y="159198"/>
                  </a:cubicBezTo>
                  <a:close/>
                  <a:moveTo>
                    <a:pt x="75127" y="50841"/>
                  </a:moveTo>
                  <a:cubicBezTo>
                    <a:pt x="80328" y="40980"/>
                    <a:pt x="85770" y="35568"/>
                    <a:pt x="92324" y="33824"/>
                  </a:cubicBezTo>
                  <a:cubicBezTo>
                    <a:pt x="98789" y="32110"/>
                    <a:pt x="104080" y="34666"/>
                    <a:pt x="107417" y="37101"/>
                  </a:cubicBezTo>
                  <a:cubicBezTo>
                    <a:pt x="114453" y="42243"/>
                    <a:pt x="119474" y="51833"/>
                    <a:pt x="119865" y="60973"/>
                  </a:cubicBezTo>
                  <a:cubicBezTo>
                    <a:pt x="120827" y="81989"/>
                    <a:pt x="104892" y="102855"/>
                    <a:pt x="84387" y="107455"/>
                  </a:cubicBezTo>
                  <a:cubicBezTo>
                    <a:pt x="77562" y="109018"/>
                    <a:pt x="70166" y="108958"/>
                    <a:pt x="62619" y="107455"/>
                  </a:cubicBezTo>
                  <a:cubicBezTo>
                    <a:pt x="61718" y="88213"/>
                    <a:pt x="65896" y="68339"/>
                    <a:pt x="75097" y="5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 rot="3710077">
              <a:off x="-389840" y="3543383"/>
              <a:ext cx="3129660" cy="3018916"/>
            </a:xfrm>
            <a:custGeom>
              <a:avLst/>
              <a:gdLst/>
              <a:ahLst/>
              <a:cxnLst/>
              <a:rect l="l" t="t" r="r" b="b"/>
              <a:pathLst>
                <a:path w="436735" h="421281" extrusionOk="0">
                  <a:moveTo>
                    <a:pt x="436735" y="1023"/>
                  </a:moveTo>
                  <a:cubicBezTo>
                    <a:pt x="435833" y="4029"/>
                    <a:pt x="434901" y="7036"/>
                    <a:pt x="434030" y="9982"/>
                  </a:cubicBezTo>
                  <a:cubicBezTo>
                    <a:pt x="428467" y="28412"/>
                    <a:pt x="422785" y="47474"/>
                    <a:pt x="409947" y="62086"/>
                  </a:cubicBezTo>
                  <a:cubicBezTo>
                    <a:pt x="396086" y="77900"/>
                    <a:pt x="374379" y="86799"/>
                    <a:pt x="353303" y="85326"/>
                  </a:cubicBezTo>
                  <a:cubicBezTo>
                    <a:pt x="339142" y="84305"/>
                    <a:pt x="325673" y="78953"/>
                    <a:pt x="312654" y="73812"/>
                  </a:cubicBezTo>
                  <a:cubicBezTo>
                    <a:pt x="308234" y="72037"/>
                    <a:pt x="303694" y="70263"/>
                    <a:pt x="299154" y="68640"/>
                  </a:cubicBezTo>
                  <a:cubicBezTo>
                    <a:pt x="276665" y="60612"/>
                    <a:pt x="258355" y="60282"/>
                    <a:pt x="244735" y="67678"/>
                  </a:cubicBezTo>
                  <a:cubicBezTo>
                    <a:pt x="231386" y="74924"/>
                    <a:pt x="221825" y="90558"/>
                    <a:pt x="218548" y="110492"/>
                  </a:cubicBezTo>
                  <a:cubicBezTo>
                    <a:pt x="216835" y="120804"/>
                    <a:pt x="216684" y="131508"/>
                    <a:pt x="216564" y="141820"/>
                  </a:cubicBezTo>
                  <a:cubicBezTo>
                    <a:pt x="216473" y="148705"/>
                    <a:pt x="216353" y="155861"/>
                    <a:pt x="215812" y="162806"/>
                  </a:cubicBezTo>
                  <a:cubicBezTo>
                    <a:pt x="214459" y="179854"/>
                    <a:pt x="208597" y="211242"/>
                    <a:pt x="184544" y="230184"/>
                  </a:cubicBezTo>
                  <a:cubicBezTo>
                    <a:pt x="155681" y="252913"/>
                    <a:pt x="113949" y="247261"/>
                    <a:pt x="84545" y="234332"/>
                  </a:cubicBezTo>
                  <a:cubicBezTo>
                    <a:pt x="83192" y="233761"/>
                    <a:pt x="81839" y="233160"/>
                    <a:pt x="80486" y="232499"/>
                  </a:cubicBezTo>
                  <a:cubicBezTo>
                    <a:pt x="71075" y="228289"/>
                    <a:pt x="61364" y="223870"/>
                    <a:pt x="51322" y="224952"/>
                  </a:cubicBezTo>
                  <a:cubicBezTo>
                    <a:pt x="37432" y="226425"/>
                    <a:pt x="27480" y="237820"/>
                    <a:pt x="22790" y="248012"/>
                  </a:cubicBezTo>
                  <a:cubicBezTo>
                    <a:pt x="17348" y="259828"/>
                    <a:pt x="16235" y="272967"/>
                    <a:pt x="15183" y="285715"/>
                  </a:cubicBezTo>
                  <a:lnTo>
                    <a:pt x="6825" y="386946"/>
                  </a:lnTo>
                  <a:cubicBezTo>
                    <a:pt x="6224" y="394583"/>
                    <a:pt x="5472" y="401889"/>
                    <a:pt x="4239" y="408744"/>
                  </a:cubicBezTo>
                  <a:cubicBezTo>
                    <a:pt x="3457" y="413103"/>
                    <a:pt x="2466" y="417283"/>
                    <a:pt x="1143" y="421281"/>
                  </a:cubicBezTo>
                  <a:cubicBezTo>
                    <a:pt x="752" y="420860"/>
                    <a:pt x="391" y="420410"/>
                    <a:pt x="0" y="419988"/>
                  </a:cubicBezTo>
                  <a:cubicBezTo>
                    <a:pt x="1083" y="416561"/>
                    <a:pt x="1954" y="413013"/>
                    <a:pt x="2616" y="409345"/>
                  </a:cubicBezTo>
                  <a:cubicBezTo>
                    <a:pt x="3969" y="402280"/>
                    <a:pt x="4721" y="394734"/>
                    <a:pt x="5352" y="386826"/>
                  </a:cubicBezTo>
                  <a:lnTo>
                    <a:pt x="13710" y="285595"/>
                  </a:lnTo>
                  <a:cubicBezTo>
                    <a:pt x="14792" y="272757"/>
                    <a:pt x="15875" y="259468"/>
                    <a:pt x="21437" y="247411"/>
                  </a:cubicBezTo>
                  <a:cubicBezTo>
                    <a:pt x="26277" y="236888"/>
                    <a:pt x="36650" y="225043"/>
                    <a:pt x="51142" y="223509"/>
                  </a:cubicBezTo>
                  <a:cubicBezTo>
                    <a:pt x="61575" y="222396"/>
                    <a:pt x="71466" y="226906"/>
                    <a:pt x="81027" y="231205"/>
                  </a:cubicBezTo>
                  <a:cubicBezTo>
                    <a:pt x="82410" y="231807"/>
                    <a:pt x="83733" y="232408"/>
                    <a:pt x="85086" y="233040"/>
                  </a:cubicBezTo>
                  <a:cubicBezTo>
                    <a:pt x="114099" y="245758"/>
                    <a:pt x="155230" y="251410"/>
                    <a:pt x="183582" y="229071"/>
                  </a:cubicBezTo>
                  <a:cubicBezTo>
                    <a:pt x="207183" y="210460"/>
                    <a:pt x="212986" y="179523"/>
                    <a:pt x="214279" y="162716"/>
                  </a:cubicBezTo>
                  <a:cubicBezTo>
                    <a:pt x="214820" y="155771"/>
                    <a:pt x="214940" y="148675"/>
                    <a:pt x="215030" y="141820"/>
                  </a:cubicBezTo>
                  <a:cubicBezTo>
                    <a:pt x="215181" y="131447"/>
                    <a:pt x="215301" y="120714"/>
                    <a:pt x="217014" y="110251"/>
                  </a:cubicBezTo>
                  <a:cubicBezTo>
                    <a:pt x="220412" y="89896"/>
                    <a:pt x="230214" y="73902"/>
                    <a:pt x="243953" y="66385"/>
                  </a:cubicBezTo>
                  <a:cubicBezTo>
                    <a:pt x="257964" y="58779"/>
                    <a:pt x="276665" y="59079"/>
                    <a:pt x="299575" y="67257"/>
                  </a:cubicBezTo>
                  <a:cubicBezTo>
                    <a:pt x="304115" y="68880"/>
                    <a:pt x="308685" y="70685"/>
                    <a:pt x="313135" y="72429"/>
                  </a:cubicBezTo>
                  <a:cubicBezTo>
                    <a:pt x="326033" y="77570"/>
                    <a:pt x="339383" y="82861"/>
                    <a:pt x="353333" y="83853"/>
                  </a:cubicBezTo>
                  <a:cubicBezTo>
                    <a:pt x="373928" y="85296"/>
                    <a:pt x="395184" y="76608"/>
                    <a:pt x="408744" y="61154"/>
                  </a:cubicBezTo>
                  <a:cubicBezTo>
                    <a:pt x="421371" y="46752"/>
                    <a:pt x="427024" y="27871"/>
                    <a:pt x="432526" y="9591"/>
                  </a:cubicBezTo>
                  <a:cubicBezTo>
                    <a:pt x="433488" y="6404"/>
                    <a:pt x="434450" y="3187"/>
                    <a:pt x="435443" y="0"/>
                  </a:cubicBezTo>
                  <a:cubicBezTo>
                    <a:pt x="435863" y="330"/>
                    <a:pt x="436254" y="661"/>
                    <a:pt x="436645" y="105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0"/>
          <p:cNvGrpSpPr/>
          <p:nvPr/>
        </p:nvGrpSpPr>
        <p:grpSpPr>
          <a:xfrm>
            <a:off x="251952" y="100819"/>
            <a:ext cx="3011622" cy="4937080"/>
            <a:chOff x="251952" y="100819"/>
            <a:chExt cx="3011622" cy="4937080"/>
          </a:xfrm>
        </p:grpSpPr>
        <p:sp>
          <p:nvSpPr>
            <p:cNvPr id="351" name="Google Shape;351;p20"/>
            <p:cNvSpPr/>
            <p:nvPr/>
          </p:nvSpPr>
          <p:spPr>
            <a:xfrm>
              <a:off x="757840" y="100819"/>
              <a:ext cx="374405" cy="356605"/>
            </a:xfrm>
            <a:custGeom>
              <a:avLst/>
              <a:gdLst/>
              <a:ahLst/>
              <a:cxnLst/>
              <a:rect l="l" t="t" r="r" b="b"/>
              <a:pathLst>
                <a:path w="99908" h="95158" extrusionOk="0">
                  <a:moveTo>
                    <a:pt x="39025" y="46241"/>
                  </a:moveTo>
                  <a:lnTo>
                    <a:pt x="46572" y="0"/>
                  </a:lnTo>
                  <a:lnTo>
                    <a:pt x="54810" y="45189"/>
                  </a:lnTo>
                  <a:lnTo>
                    <a:pt x="99908" y="44497"/>
                  </a:lnTo>
                  <a:lnTo>
                    <a:pt x="63438" y="62266"/>
                  </a:lnTo>
                  <a:lnTo>
                    <a:pt x="71556" y="95158"/>
                  </a:lnTo>
                  <a:lnTo>
                    <a:pt x="46632" y="67317"/>
                  </a:lnTo>
                  <a:lnTo>
                    <a:pt x="21947" y="92512"/>
                  </a:lnTo>
                  <a:lnTo>
                    <a:pt x="32080" y="60402"/>
                  </a:lnTo>
                  <a:lnTo>
                    <a:pt x="0" y="50661"/>
                  </a:lnTo>
                  <a:lnTo>
                    <a:pt x="39025" y="462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2" name="Google Shape;352;p20"/>
            <p:cNvGrpSpPr/>
            <p:nvPr/>
          </p:nvGrpSpPr>
          <p:grpSpPr>
            <a:xfrm>
              <a:off x="1423327" y="4604006"/>
              <a:ext cx="296094" cy="296094"/>
              <a:chOff x="3635895" y="2840907"/>
              <a:chExt cx="147501" cy="147501"/>
            </a:xfrm>
          </p:grpSpPr>
          <p:sp>
            <p:nvSpPr>
              <p:cNvPr id="353" name="Google Shape;353;p20"/>
              <p:cNvSpPr/>
              <p:nvPr/>
            </p:nvSpPr>
            <p:spPr>
              <a:xfrm>
                <a:off x="3705021" y="2840907"/>
                <a:ext cx="9357" cy="147501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86258" extrusionOk="0">
                    <a:moveTo>
                      <a:pt x="2736" y="86258"/>
                    </a:moveTo>
                    <a:cubicBezTo>
                      <a:pt x="1233" y="86258"/>
                      <a:pt x="0" y="85026"/>
                      <a:pt x="0" y="83523"/>
                    </a:cubicBezTo>
                    <a:lnTo>
                      <a:pt x="0" y="2736"/>
                    </a:lnTo>
                    <a:cubicBezTo>
                      <a:pt x="0" y="1232"/>
                      <a:pt x="1233" y="0"/>
                      <a:pt x="2736" y="0"/>
                    </a:cubicBezTo>
                    <a:cubicBezTo>
                      <a:pt x="4239" y="0"/>
                      <a:pt x="5472" y="1232"/>
                      <a:pt x="5472" y="2736"/>
                    </a:cubicBezTo>
                    <a:lnTo>
                      <a:pt x="5472" y="83523"/>
                    </a:lnTo>
                    <a:cubicBezTo>
                      <a:pt x="5472" y="85026"/>
                      <a:pt x="4239" y="86258"/>
                      <a:pt x="2736" y="862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0"/>
              <p:cNvSpPr/>
              <p:nvPr/>
            </p:nvSpPr>
            <p:spPr>
              <a:xfrm>
                <a:off x="3661064" y="2868596"/>
                <a:ext cx="93429" cy="95557"/>
              </a:xfrm>
              <a:custGeom>
                <a:avLst/>
                <a:gdLst/>
                <a:ahLst/>
                <a:cxnLst/>
                <a:rect l="l" t="t" r="r" b="b"/>
                <a:pathLst>
                  <a:path w="54637" h="55881" extrusionOk="0">
                    <a:moveTo>
                      <a:pt x="2755" y="55881"/>
                    </a:moveTo>
                    <a:cubicBezTo>
                      <a:pt x="2064" y="55881"/>
                      <a:pt x="1372" y="55611"/>
                      <a:pt x="831" y="55100"/>
                    </a:cubicBezTo>
                    <a:cubicBezTo>
                      <a:pt x="-251" y="54047"/>
                      <a:pt x="-282" y="52304"/>
                      <a:pt x="771" y="51221"/>
                    </a:cubicBezTo>
                    <a:lnTo>
                      <a:pt x="49928" y="831"/>
                    </a:lnTo>
                    <a:cubicBezTo>
                      <a:pt x="50981" y="-251"/>
                      <a:pt x="52724" y="-282"/>
                      <a:pt x="53807" y="771"/>
                    </a:cubicBezTo>
                    <a:cubicBezTo>
                      <a:pt x="54889" y="1823"/>
                      <a:pt x="54919" y="3567"/>
                      <a:pt x="53867" y="4649"/>
                    </a:cubicBezTo>
                    <a:lnTo>
                      <a:pt x="4709" y="55040"/>
                    </a:lnTo>
                    <a:cubicBezTo>
                      <a:pt x="4168" y="55581"/>
                      <a:pt x="3447" y="55881"/>
                      <a:pt x="2755" y="558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20"/>
              <p:cNvSpPr/>
              <p:nvPr/>
            </p:nvSpPr>
            <p:spPr>
              <a:xfrm>
                <a:off x="3635895" y="2910033"/>
                <a:ext cx="147501" cy="9357"/>
              </a:xfrm>
              <a:custGeom>
                <a:avLst/>
                <a:gdLst/>
                <a:ahLst/>
                <a:cxnLst/>
                <a:rect l="l" t="t" r="r" b="b"/>
                <a:pathLst>
                  <a:path w="86258" h="5472" extrusionOk="0">
                    <a:moveTo>
                      <a:pt x="83523" y="5472"/>
                    </a:moveTo>
                    <a:lnTo>
                      <a:pt x="2736" y="5472"/>
                    </a:lnTo>
                    <a:cubicBezTo>
                      <a:pt x="1232" y="5472"/>
                      <a:pt x="0" y="4239"/>
                      <a:pt x="0" y="2736"/>
                    </a:cubicBezTo>
                    <a:cubicBezTo>
                      <a:pt x="0" y="1233"/>
                      <a:pt x="1232" y="0"/>
                      <a:pt x="2736" y="0"/>
                    </a:cubicBezTo>
                    <a:lnTo>
                      <a:pt x="83523" y="0"/>
                    </a:lnTo>
                    <a:cubicBezTo>
                      <a:pt x="85026" y="0"/>
                      <a:pt x="86258" y="1233"/>
                      <a:pt x="86258" y="2736"/>
                    </a:cubicBezTo>
                    <a:cubicBezTo>
                      <a:pt x="86258" y="4239"/>
                      <a:pt x="85026" y="5472"/>
                      <a:pt x="83523" y="54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>
                <a:off x="3661121" y="2869116"/>
                <a:ext cx="96605" cy="92362"/>
              </a:xfrm>
              <a:custGeom>
                <a:avLst/>
                <a:gdLst/>
                <a:ahLst/>
                <a:cxnLst/>
                <a:rect l="l" t="t" r="r" b="b"/>
                <a:pathLst>
                  <a:path w="56494" h="54013" extrusionOk="0">
                    <a:moveTo>
                      <a:pt x="53743" y="54014"/>
                    </a:moveTo>
                    <a:cubicBezTo>
                      <a:pt x="53052" y="54014"/>
                      <a:pt x="52390" y="53773"/>
                      <a:pt x="51849" y="53262"/>
                    </a:cubicBezTo>
                    <a:lnTo>
                      <a:pt x="858" y="4736"/>
                    </a:lnTo>
                    <a:cubicBezTo>
                      <a:pt x="-255" y="3684"/>
                      <a:pt x="-285" y="1970"/>
                      <a:pt x="767" y="858"/>
                    </a:cubicBezTo>
                    <a:cubicBezTo>
                      <a:pt x="1820" y="-255"/>
                      <a:pt x="3564" y="-285"/>
                      <a:pt x="4646" y="767"/>
                    </a:cubicBezTo>
                    <a:lnTo>
                      <a:pt x="55637" y="49293"/>
                    </a:lnTo>
                    <a:cubicBezTo>
                      <a:pt x="56750" y="50346"/>
                      <a:pt x="56780" y="52059"/>
                      <a:pt x="55728" y="53172"/>
                    </a:cubicBezTo>
                    <a:cubicBezTo>
                      <a:pt x="55187" y="53743"/>
                      <a:pt x="54465" y="54014"/>
                      <a:pt x="53743" y="540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20"/>
            <p:cNvGrpSpPr/>
            <p:nvPr/>
          </p:nvGrpSpPr>
          <p:grpSpPr>
            <a:xfrm>
              <a:off x="251952" y="1536356"/>
              <a:ext cx="296094" cy="296094"/>
              <a:chOff x="3635895" y="2840907"/>
              <a:chExt cx="147501" cy="147501"/>
            </a:xfrm>
          </p:grpSpPr>
          <p:sp>
            <p:nvSpPr>
              <p:cNvPr id="358" name="Google Shape;358;p20"/>
              <p:cNvSpPr/>
              <p:nvPr/>
            </p:nvSpPr>
            <p:spPr>
              <a:xfrm>
                <a:off x="3705021" y="2840907"/>
                <a:ext cx="9357" cy="147501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86258" extrusionOk="0">
                    <a:moveTo>
                      <a:pt x="2736" y="86258"/>
                    </a:moveTo>
                    <a:cubicBezTo>
                      <a:pt x="1233" y="86258"/>
                      <a:pt x="0" y="85026"/>
                      <a:pt x="0" y="83523"/>
                    </a:cubicBezTo>
                    <a:lnTo>
                      <a:pt x="0" y="2736"/>
                    </a:lnTo>
                    <a:cubicBezTo>
                      <a:pt x="0" y="1232"/>
                      <a:pt x="1233" y="0"/>
                      <a:pt x="2736" y="0"/>
                    </a:cubicBezTo>
                    <a:cubicBezTo>
                      <a:pt x="4239" y="0"/>
                      <a:pt x="5472" y="1232"/>
                      <a:pt x="5472" y="2736"/>
                    </a:cubicBezTo>
                    <a:lnTo>
                      <a:pt x="5472" y="83523"/>
                    </a:lnTo>
                    <a:cubicBezTo>
                      <a:pt x="5472" y="85026"/>
                      <a:pt x="4239" y="86258"/>
                      <a:pt x="2736" y="862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3661064" y="2868596"/>
                <a:ext cx="93429" cy="95557"/>
              </a:xfrm>
              <a:custGeom>
                <a:avLst/>
                <a:gdLst/>
                <a:ahLst/>
                <a:cxnLst/>
                <a:rect l="l" t="t" r="r" b="b"/>
                <a:pathLst>
                  <a:path w="54637" h="55881" extrusionOk="0">
                    <a:moveTo>
                      <a:pt x="2755" y="55881"/>
                    </a:moveTo>
                    <a:cubicBezTo>
                      <a:pt x="2064" y="55881"/>
                      <a:pt x="1372" y="55611"/>
                      <a:pt x="831" y="55100"/>
                    </a:cubicBezTo>
                    <a:cubicBezTo>
                      <a:pt x="-251" y="54047"/>
                      <a:pt x="-282" y="52304"/>
                      <a:pt x="771" y="51221"/>
                    </a:cubicBezTo>
                    <a:lnTo>
                      <a:pt x="49928" y="831"/>
                    </a:lnTo>
                    <a:cubicBezTo>
                      <a:pt x="50981" y="-251"/>
                      <a:pt x="52724" y="-282"/>
                      <a:pt x="53807" y="771"/>
                    </a:cubicBezTo>
                    <a:cubicBezTo>
                      <a:pt x="54889" y="1823"/>
                      <a:pt x="54919" y="3567"/>
                      <a:pt x="53867" y="4649"/>
                    </a:cubicBezTo>
                    <a:lnTo>
                      <a:pt x="4709" y="55040"/>
                    </a:lnTo>
                    <a:cubicBezTo>
                      <a:pt x="4168" y="55581"/>
                      <a:pt x="3447" y="55881"/>
                      <a:pt x="2755" y="558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3635895" y="2910033"/>
                <a:ext cx="147501" cy="9357"/>
              </a:xfrm>
              <a:custGeom>
                <a:avLst/>
                <a:gdLst/>
                <a:ahLst/>
                <a:cxnLst/>
                <a:rect l="l" t="t" r="r" b="b"/>
                <a:pathLst>
                  <a:path w="86258" h="5472" extrusionOk="0">
                    <a:moveTo>
                      <a:pt x="83523" y="5472"/>
                    </a:moveTo>
                    <a:lnTo>
                      <a:pt x="2736" y="5472"/>
                    </a:lnTo>
                    <a:cubicBezTo>
                      <a:pt x="1232" y="5472"/>
                      <a:pt x="0" y="4239"/>
                      <a:pt x="0" y="2736"/>
                    </a:cubicBezTo>
                    <a:cubicBezTo>
                      <a:pt x="0" y="1233"/>
                      <a:pt x="1232" y="0"/>
                      <a:pt x="2736" y="0"/>
                    </a:cubicBezTo>
                    <a:lnTo>
                      <a:pt x="83523" y="0"/>
                    </a:lnTo>
                    <a:cubicBezTo>
                      <a:pt x="85026" y="0"/>
                      <a:pt x="86258" y="1233"/>
                      <a:pt x="86258" y="2736"/>
                    </a:cubicBezTo>
                    <a:cubicBezTo>
                      <a:pt x="86258" y="4239"/>
                      <a:pt x="85026" y="5472"/>
                      <a:pt x="83523" y="54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3661121" y="2869116"/>
                <a:ext cx="96605" cy="92362"/>
              </a:xfrm>
              <a:custGeom>
                <a:avLst/>
                <a:gdLst/>
                <a:ahLst/>
                <a:cxnLst/>
                <a:rect l="l" t="t" r="r" b="b"/>
                <a:pathLst>
                  <a:path w="56494" h="54013" extrusionOk="0">
                    <a:moveTo>
                      <a:pt x="53743" y="54014"/>
                    </a:moveTo>
                    <a:cubicBezTo>
                      <a:pt x="53052" y="54014"/>
                      <a:pt x="52390" y="53773"/>
                      <a:pt x="51849" y="53262"/>
                    </a:cubicBezTo>
                    <a:lnTo>
                      <a:pt x="858" y="4736"/>
                    </a:lnTo>
                    <a:cubicBezTo>
                      <a:pt x="-255" y="3684"/>
                      <a:pt x="-285" y="1970"/>
                      <a:pt x="767" y="858"/>
                    </a:cubicBezTo>
                    <a:cubicBezTo>
                      <a:pt x="1820" y="-255"/>
                      <a:pt x="3564" y="-285"/>
                      <a:pt x="4646" y="767"/>
                    </a:cubicBezTo>
                    <a:lnTo>
                      <a:pt x="55637" y="49293"/>
                    </a:lnTo>
                    <a:cubicBezTo>
                      <a:pt x="56750" y="50346"/>
                      <a:pt x="56780" y="52059"/>
                      <a:pt x="55728" y="53172"/>
                    </a:cubicBezTo>
                    <a:cubicBezTo>
                      <a:pt x="55187" y="53743"/>
                      <a:pt x="54465" y="54014"/>
                      <a:pt x="53743" y="540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2" name="Google Shape;362;p20"/>
            <p:cNvSpPr/>
            <p:nvPr/>
          </p:nvSpPr>
          <p:spPr>
            <a:xfrm rot="-3085468">
              <a:off x="2949587" y="4729218"/>
              <a:ext cx="265173" cy="252566"/>
            </a:xfrm>
            <a:custGeom>
              <a:avLst/>
              <a:gdLst/>
              <a:ahLst/>
              <a:cxnLst/>
              <a:rect l="l" t="t" r="r" b="b"/>
              <a:pathLst>
                <a:path w="99908" h="95158" extrusionOk="0">
                  <a:moveTo>
                    <a:pt x="39025" y="46241"/>
                  </a:moveTo>
                  <a:lnTo>
                    <a:pt x="46572" y="0"/>
                  </a:lnTo>
                  <a:lnTo>
                    <a:pt x="54810" y="45189"/>
                  </a:lnTo>
                  <a:lnTo>
                    <a:pt x="99908" y="44497"/>
                  </a:lnTo>
                  <a:lnTo>
                    <a:pt x="63438" y="62266"/>
                  </a:lnTo>
                  <a:lnTo>
                    <a:pt x="71556" y="95158"/>
                  </a:lnTo>
                  <a:lnTo>
                    <a:pt x="46632" y="67317"/>
                  </a:lnTo>
                  <a:lnTo>
                    <a:pt x="21947" y="92512"/>
                  </a:lnTo>
                  <a:lnTo>
                    <a:pt x="32080" y="60402"/>
                  </a:lnTo>
                  <a:lnTo>
                    <a:pt x="0" y="50661"/>
                  </a:lnTo>
                  <a:lnTo>
                    <a:pt x="39025" y="462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p20"/>
          <p:cNvGrpSpPr/>
          <p:nvPr/>
        </p:nvGrpSpPr>
        <p:grpSpPr>
          <a:xfrm>
            <a:off x="-457351" y="-988898"/>
            <a:ext cx="5922894" cy="8497754"/>
            <a:chOff x="-457351" y="-912698"/>
            <a:chExt cx="5922894" cy="8497754"/>
          </a:xfrm>
        </p:grpSpPr>
        <p:sp>
          <p:nvSpPr>
            <p:cNvPr id="364" name="Google Shape;364;p20"/>
            <p:cNvSpPr/>
            <p:nvPr/>
          </p:nvSpPr>
          <p:spPr>
            <a:xfrm rot="-5106783">
              <a:off x="-735290" y="-466930"/>
              <a:ext cx="2436550" cy="1679206"/>
            </a:xfrm>
            <a:custGeom>
              <a:avLst/>
              <a:gdLst/>
              <a:ahLst/>
              <a:cxnLst/>
              <a:rect l="l" t="t" r="r" b="b"/>
              <a:pathLst>
                <a:path w="290307" h="200072" extrusionOk="0">
                  <a:moveTo>
                    <a:pt x="284354" y="159198"/>
                  </a:moveTo>
                  <a:cubicBezTo>
                    <a:pt x="262466" y="161123"/>
                    <a:pt x="241601" y="169992"/>
                    <a:pt x="221427" y="178531"/>
                  </a:cubicBezTo>
                  <a:cubicBezTo>
                    <a:pt x="197494" y="188693"/>
                    <a:pt x="172750" y="199186"/>
                    <a:pt x="146924" y="197562"/>
                  </a:cubicBezTo>
                  <a:cubicBezTo>
                    <a:pt x="115595" y="195668"/>
                    <a:pt x="85259" y="174321"/>
                    <a:pt x="71459" y="144466"/>
                  </a:cubicBezTo>
                  <a:cubicBezTo>
                    <a:pt x="66498" y="133763"/>
                    <a:pt x="63612" y="122007"/>
                    <a:pt x="62770" y="109951"/>
                  </a:cubicBezTo>
                  <a:cubicBezTo>
                    <a:pt x="70436" y="111394"/>
                    <a:pt x="77953" y="111364"/>
                    <a:pt x="84898" y="109800"/>
                  </a:cubicBezTo>
                  <a:cubicBezTo>
                    <a:pt x="106485" y="104960"/>
                    <a:pt x="123262" y="83012"/>
                    <a:pt x="122240" y="60913"/>
                  </a:cubicBezTo>
                  <a:cubicBezTo>
                    <a:pt x="121789" y="51112"/>
                    <a:pt x="116377" y="40769"/>
                    <a:pt x="108830" y="35237"/>
                  </a:cubicBezTo>
                  <a:cubicBezTo>
                    <a:pt x="103419" y="31299"/>
                    <a:pt x="97526" y="30006"/>
                    <a:pt x="91723" y="31569"/>
                  </a:cubicBezTo>
                  <a:cubicBezTo>
                    <a:pt x="84568" y="33463"/>
                    <a:pt x="78464" y="39416"/>
                    <a:pt x="73022" y="49759"/>
                  </a:cubicBezTo>
                  <a:cubicBezTo>
                    <a:pt x="63702" y="67468"/>
                    <a:pt x="59402" y="87521"/>
                    <a:pt x="60214" y="106974"/>
                  </a:cubicBezTo>
                  <a:cubicBezTo>
                    <a:pt x="58711" y="106583"/>
                    <a:pt x="57178" y="106192"/>
                    <a:pt x="55674" y="105681"/>
                  </a:cubicBezTo>
                  <a:cubicBezTo>
                    <a:pt x="18242" y="93504"/>
                    <a:pt x="353" y="50811"/>
                    <a:pt x="2578" y="16807"/>
                  </a:cubicBezTo>
                  <a:cubicBezTo>
                    <a:pt x="2939" y="11245"/>
                    <a:pt x="3721" y="5652"/>
                    <a:pt x="4923" y="0"/>
                  </a:cubicBezTo>
                  <a:lnTo>
                    <a:pt x="2518" y="0"/>
                  </a:lnTo>
                  <a:cubicBezTo>
                    <a:pt x="1345" y="5562"/>
                    <a:pt x="564" y="11125"/>
                    <a:pt x="203" y="16626"/>
                  </a:cubicBezTo>
                  <a:cubicBezTo>
                    <a:pt x="-2443" y="57666"/>
                    <a:pt x="21069" y="96902"/>
                    <a:pt x="54953" y="107936"/>
                  </a:cubicBezTo>
                  <a:cubicBezTo>
                    <a:pt x="56757" y="108508"/>
                    <a:pt x="58561" y="109018"/>
                    <a:pt x="60364" y="109409"/>
                  </a:cubicBezTo>
                  <a:cubicBezTo>
                    <a:pt x="61176" y="122037"/>
                    <a:pt x="64153" y="134304"/>
                    <a:pt x="69324" y="145458"/>
                  </a:cubicBezTo>
                  <a:cubicBezTo>
                    <a:pt x="83455" y="176065"/>
                    <a:pt x="114573" y="197953"/>
                    <a:pt x="146773" y="199907"/>
                  </a:cubicBezTo>
                  <a:cubicBezTo>
                    <a:pt x="173201" y="201531"/>
                    <a:pt x="198186" y="190918"/>
                    <a:pt x="222359" y="180725"/>
                  </a:cubicBezTo>
                  <a:cubicBezTo>
                    <a:pt x="242383" y="172217"/>
                    <a:pt x="263068" y="163468"/>
                    <a:pt x="284565" y="161573"/>
                  </a:cubicBezTo>
                  <a:cubicBezTo>
                    <a:pt x="286459" y="161423"/>
                    <a:pt x="288383" y="161303"/>
                    <a:pt x="290307" y="161243"/>
                  </a:cubicBezTo>
                  <a:lnTo>
                    <a:pt x="290307" y="158868"/>
                  </a:lnTo>
                  <a:cubicBezTo>
                    <a:pt x="288323" y="158897"/>
                    <a:pt x="286309" y="159018"/>
                    <a:pt x="284354" y="159198"/>
                  </a:cubicBezTo>
                  <a:close/>
                  <a:moveTo>
                    <a:pt x="75127" y="50841"/>
                  </a:moveTo>
                  <a:cubicBezTo>
                    <a:pt x="80328" y="40980"/>
                    <a:pt x="85770" y="35568"/>
                    <a:pt x="92324" y="33824"/>
                  </a:cubicBezTo>
                  <a:cubicBezTo>
                    <a:pt x="98789" y="32110"/>
                    <a:pt x="104080" y="34666"/>
                    <a:pt x="107417" y="37101"/>
                  </a:cubicBezTo>
                  <a:cubicBezTo>
                    <a:pt x="114453" y="42243"/>
                    <a:pt x="119474" y="51833"/>
                    <a:pt x="119865" y="60973"/>
                  </a:cubicBezTo>
                  <a:cubicBezTo>
                    <a:pt x="120827" y="81989"/>
                    <a:pt x="104892" y="102855"/>
                    <a:pt x="84387" y="107455"/>
                  </a:cubicBezTo>
                  <a:cubicBezTo>
                    <a:pt x="77562" y="109018"/>
                    <a:pt x="70166" y="108958"/>
                    <a:pt x="62619" y="107455"/>
                  </a:cubicBezTo>
                  <a:cubicBezTo>
                    <a:pt x="61718" y="88213"/>
                    <a:pt x="65896" y="68339"/>
                    <a:pt x="75097" y="5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 rot="2355930">
              <a:off x="1734234" y="3916936"/>
              <a:ext cx="3129321" cy="3018589"/>
            </a:xfrm>
            <a:custGeom>
              <a:avLst/>
              <a:gdLst/>
              <a:ahLst/>
              <a:cxnLst/>
              <a:rect l="l" t="t" r="r" b="b"/>
              <a:pathLst>
                <a:path w="436735" h="421281" extrusionOk="0">
                  <a:moveTo>
                    <a:pt x="436735" y="1023"/>
                  </a:moveTo>
                  <a:cubicBezTo>
                    <a:pt x="435833" y="4029"/>
                    <a:pt x="434901" y="7036"/>
                    <a:pt x="434030" y="9982"/>
                  </a:cubicBezTo>
                  <a:cubicBezTo>
                    <a:pt x="428467" y="28412"/>
                    <a:pt x="422785" y="47474"/>
                    <a:pt x="409947" y="62086"/>
                  </a:cubicBezTo>
                  <a:cubicBezTo>
                    <a:pt x="396086" y="77900"/>
                    <a:pt x="374379" y="86799"/>
                    <a:pt x="353303" y="85326"/>
                  </a:cubicBezTo>
                  <a:cubicBezTo>
                    <a:pt x="339142" y="84305"/>
                    <a:pt x="325673" y="78953"/>
                    <a:pt x="312654" y="73812"/>
                  </a:cubicBezTo>
                  <a:cubicBezTo>
                    <a:pt x="308234" y="72037"/>
                    <a:pt x="303694" y="70263"/>
                    <a:pt x="299154" y="68640"/>
                  </a:cubicBezTo>
                  <a:cubicBezTo>
                    <a:pt x="276665" y="60612"/>
                    <a:pt x="258355" y="60282"/>
                    <a:pt x="244735" y="67678"/>
                  </a:cubicBezTo>
                  <a:cubicBezTo>
                    <a:pt x="231386" y="74924"/>
                    <a:pt x="221825" y="90558"/>
                    <a:pt x="218548" y="110492"/>
                  </a:cubicBezTo>
                  <a:cubicBezTo>
                    <a:pt x="216835" y="120804"/>
                    <a:pt x="216684" y="131508"/>
                    <a:pt x="216564" y="141820"/>
                  </a:cubicBezTo>
                  <a:cubicBezTo>
                    <a:pt x="216473" y="148705"/>
                    <a:pt x="216353" y="155861"/>
                    <a:pt x="215812" y="162806"/>
                  </a:cubicBezTo>
                  <a:cubicBezTo>
                    <a:pt x="214459" y="179854"/>
                    <a:pt x="208597" y="211242"/>
                    <a:pt x="184544" y="230184"/>
                  </a:cubicBezTo>
                  <a:cubicBezTo>
                    <a:pt x="155681" y="252913"/>
                    <a:pt x="113949" y="247261"/>
                    <a:pt x="84545" y="234332"/>
                  </a:cubicBezTo>
                  <a:cubicBezTo>
                    <a:pt x="83192" y="233761"/>
                    <a:pt x="81839" y="233160"/>
                    <a:pt x="80486" y="232499"/>
                  </a:cubicBezTo>
                  <a:cubicBezTo>
                    <a:pt x="71075" y="228289"/>
                    <a:pt x="61364" y="223870"/>
                    <a:pt x="51322" y="224952"/>
                  </a:cubicBezTo>
                  <a:cubicBezTo>
                    <a:pt x="37432" y="226425"/>
                    <a:pt x="27480" y="237820"/>
                    <a:pt x="22790" y="248012"/>
                  </a:cubicBezTo>
                  <a:cubicBezTo>
                    <a:pt x="17348" y="259828"/>
                    <a:pt x="16235" y="272967"/>
                    <a:pt x="15183" y="285715"/>
                  </a:cubicBezTo>
                  <a:lnTo>
                    <a:pt x="6825" y="386946"/>
                  </a:lnTo>
                  <a:cubicBezTo>
                    <a:pt x="6224" y="394583"/>
                    <a:pt x="5472" y="401889"/>
                    <a:pt x="4239" y="408744"/>
                  </a:cubicBezTo>
                  <a:cubicBezTo>
                    <a:pt x="3457" y="413103"/>
                    <a:pt x="2466" y="417283"/>
                    <a:pt x="1143" y="421281"/>
                  </a:cubicBezTo>
                  <a:cubicBezTo>
                    <a:pt x="752" y="420860"/>
                    <a:pt x="391" y="420410"/>
                    <a:pt x="0" y="419988"/>
                  </a:cubicBezTo>
                  <a:cubicBezTo>
                    <a:pt x="1083" y="416561"/>
                    <a:pt x="1954" y="413013"/>
                    <a:pt x="2616" y="409345"/>
                  </a:cubicBezTo>
                  <a:cubicBezTo>
                    <a:pt x="3969" y="402280"/>
                    <a:pt x="4721" y="394734"/>
                    <a:pt x="5352" y="386826"/>
                  </a:cubicBezTo>
                  <a:lnTo>
                    <a:pt x="13710" y="285595"/>
                  </a:lnTo>
                  <a:cubicBezTo>
                    <a:pt x="14792" y="272757"/>
                    <a:pt x="15875" y="259468"/>
                    <a:pt x="21437" y="247411"/>
                  </a:cubicBezTo>
                  <a:cubicBezTo>
                    <a:pt x="26277" y="236888"/>
                    <a:pt x="36650" y="225043"/>
                    <a:pt x="51142" y="223509"/>
                  </a:cubicBezTo>
                  <a:cubicBezTo>
                    <a:pt x="61575" y="222396"/>
                    <a:pt x="71466" y="226906"/>
                    <a:pt x="81027" y="231205"/>
                  </a:cubicBezTo>
                  <a:cubicBezTo>
                    <a:pt x="82410" y="231807"/>
                    <a:pt x="83733" y="232408"/>
                    <a:pt x="85086" y="233040"/>
                  </a:cubicBezTo>
                  <a:cubicBezTo>
                    <a:pt x="114099" y="245758"/>
                    <a:pt x="155230" y="251410"/>
                    <a:pt x="183582" y="229071"/>
                  </a:cubicBezTo>
                  <a:cubicBezTo>
                    <a:pt x="207183" y="210460"/>
                    <a:pt x="212986" y="179523"/>
                    <a:pt x="214279" y="162716"/>
                  </a:cubicBezTo>
                  <a:cubicBezTo>
                    <a:pt x="214820" y="155771"/>
                    <a:pt x="214940" y="148675"/>
                    <a:pt x="215030" y="141820"/>
                  </a:cubicBezTo>
                  <a:cubicBezTo>
                    <a:pt x="215181" y="131447"/>
                    <a:pt x="215301" y="120714"/>
                    <a:pt x="217014" y="110251"/>
                  </a:cubicBezTo>
                  <a:cubicBezTo>
                    <a:pt x="220412" y="89896"/>
                    <a:pt x="230214" y="73902"/>
                    <a:pt x="243953" y="66385"/>
                  </a:cubicBezTo>
                  <a:cubicBezTo>
                    <a:pt x="257964" y="58779"/>
                    <a:pt x="276665" y="59079"/>
                    <a:pt x="299575" y="67257"/>
                  </a:cubicBezTo>
                  <a:cubicBezTo>
                    <a:pt x="304115" y="68880"/>
                    <a:pt x="308685" y="70685"/>
                    <a:pt x="313135" y="72429"/>
                  </a:cubicBezTo>
                  <a:cubicBezTo>
                    <a:pt x="326033" y="77570"/>
                    <a:pt x="339383" y="82861"/>
                    <a:pt x="353333" y="83853"/>
                  </a:cubicBezTo>
                  <a:cubicBezTo>
                    <a:pt x="373928" y="85296"/>
                    <a:pt x="395184" y="76608"/>
                    <a:pt x="408744" y="61154"/>
                  </a:cubicBezTo>
                  <a:cubicBezTo>
                    <a:pt x="421371" y="46752"/>
                    <a:pt x="427024" y="27871"/>
                    <a:pt x="432526" y="9591"/>
                  </a:cubicBezTo>
                  <a:cubicBezTo>
                    <a:pt x="433488" y="6404"/>
                    <a:pt x="434450" y="3187"/>
                    <a:pt x="435443" y="0"/>
                  </a:cubicBezTo>
                  <a:cubicBezTo>
                    <a:pt x="435863" y="330"/>
                    <a:pt x="436254" y="661"/>
                    <a:pt x="436645" y="105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21"/>
          <p:cNvGrpSpPr/>
          <p:nvPr/>
        </p:nvGrpSpPr>
        <p:grpSpPr>
          <a:xfrm>
            <a:off x="38802" y="483731"/>
            <a:ext cx="8968147" cy="4616053"/>
            <a:chOff x="38802" y="483731"/>
            <a:chExt cx="8968147" cy="4616053"/>
          </a:xfrm>
        </p:grpSpPr>
        <p:grpSp>
          <p:nvGrpSpPr>
            <p:cNvPr id="368" name="Google Shape;368;p21"/>
            <p:cNvGrpSpPr/>
            <p:nvPr/>
          </p:nvGrpSpPr>
          <p:grpSpPr>
            <a:xfrm>
              <a:off x="8610802" y="483731"/>
              <a:ext cx="296094" cy="296094"/>
              <a:chOff x="3635895" y="2840907"/>
              <a:chExt cx="147501" cy="147501"/>
            </a:xfrm>
          </p:grpSpPr>
          <p:sp>
            <p:nvSpPr>
              <p:cNvPr id="369" name="Google Shape;369;p21"/>
              <p:cNvSpPr/>
              <p:nvPr/>
            </p:nvSpPr>
            <p:spPr>
              <a:xfrm>
                <a:off x="3705021" y="2840907"/>
                <a:ext cx="9357" cy="147501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86258" extrusionOk="0">
                    <a:moveTo>
                      <a:pt x="2736" y="86258"/>
                    </a:moveTo>
                    <a:cubicBezTo>
                      <a:pt x="1233" y="86258"/>
                      <a:pt x="0" y="85026"/>
                      <a:pt x="0" y="83523"/>
                    </a:cubicBezTo>
                    <a:lnTo>
                      <a:pt x="0" y="2736"/>
                    </a:lnTo>
                    <a:cubicBezTo>
                      <a:pt x="0" y="1232"/>
                      <a:pt x="1233" y="0"/>
                      <a:pt x="2736" y="0"/>
                    </a:cubicBezTo>
                    <a:cubicBezTo>
                      <a:pt x="4239" y="0"/>
                      <a:pt x="5472" y="1232"/>
                      <a:pt x="5472" y="2736"/>
                    </a:cubicBezTo>
                    <a:lnTo>
                      <a:pt x="5472" y="83523"/>
                    </a:lnTo>
                    <a:cubicBezTo>
                      <a:pt x="5472" y="85026"/>
                      <a:pt x="4239" y="86258"/>
                      <a:pt x="2736" y="862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3661064" y="2868596"/>
                <a:ext cx="93429" cy="95557"/>
              </a:xfrm>
              <a:custGeom>
                <a:avLst/>
                <a:gdLst/>
                <a:ahLst/>
                <a:cxnLst/>
                <a:rect l="l" t="t" r="r" b="b"/>
                <a:pathLst>
                  <a:path w="54637" h="55881" extrusionOk="0">
                    <a:moveTo>
                      <a:pt x="2755" y="55881"/>
                    </a:moveTo>
                    <a:cubicBezTo>
                      <a:pt x="2064" y="55881"/>
                      <a:pt x="1372" y="55611"/>
                      <a:pt x="831" y="55100"/>
                    </a:cubicBezTo>
                    <a:cubicBezTo>
                      <a:pt x="-251" y="54047"/>
                      <a:pt x="-282" y="52304"/>
                      <a:pt x="771" y="51221"/>
                    </a:cubicBezTo>
                    <a:lnTo>
                      <a:pt x="49928" y="831"/>
                    </a:lnTo>
                    <a:cubicBezTo>
                      <a:pt x="50981" y="-251"/>
                      <a:pt x="52724" y="-282"/>
                      <a:pt x="53807" y="771"/>
                    </a:cubicBezTo>
                    <a:cubicBezTo>
                      <a:pt x="54889" y="1823"/>
                      <a:pt x="54919" y="3567"/>
                      <a:pt x="53867" y="4649"/>
                    </a:cubicBezTo>
                    <a:lnTo>
                      <a:pt x="4709" y="55040"/>
                    </a:lnTo>
                    <a:cubicBezTo>
                      <a:pt x="4168" y="55581"/>
                      <a:pt x="3447" y="55881"/>
                      <a:pt x="2755" y="558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3635895" y="2910033"/>
                <a:ext cx="147501" cy="9357"/>
              </a:xfrm>
              <a:custGeom>
                <a:avLst/>
                <a:gdLst/>
                <a:ahLst/>
                <a:cxnLst/>
                <a:rect l="l" t="t" r="r" b="b"/>
                <a:pathLst>
                  <a:path w="86258" h="5472" extrusionOk="0">
                    <a:moveTo>
                      <a:pt x="83523" y="5472"/>
                    </a:moveTo>
                    <a:lnTo>
                      <a:pt x="2736" y="5472"/>
                    </a:lnTo>
                    <a:cubicBezTo>
                      <a:pt x="1232" y="5472"/>
                      <a:pt x="0" y="4239"/>
                      <a:pt x="0" y="2736"/>
                    </a:cubicBezTo>
                    <a:cubicBezTo>
                      <a:pt x="0" y="1233"/>
                      <a:pt x="1232" y="0"/>
                      <a:pt x="2736" y="0"/>
                    </a:cubicBezTo>
                    <a:lnTo>
                      <a:pt x="83523" y="0"/>
                    </a:lnTo>
                    <a:cubicBezTo>
                      <a:pt x="85026" y="0"/>
                      <a:pt x="86258" y="1233"/>
                      <a:pt x="86258" y="2736"/>
                    </a:cubicBezTo>
                    <a:cubicBezTo>
                      <a:pt x="86258" y="4239"/>
                      <a:pt x="85026" y="5472"/>
                      <a:pt x="83523" y="54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>
                <a:off x="3661121" y="2869116"/>
                <a:ext cx="96605" cy="92362"/>
              </a:xfrm>
              <a:custGeom>
                <a:avLst/>
                <a:gdLst/>
                <a:ahLst/>
                <a:cxnLst/>
                <a:rect l="l" t="t" r="r" b="b"/>
                <a:pathLst>
                  <a:path w="56494" h="54013" extrusionOk="0">
                    <a:moveTo>
                      <a:pt x="53743" y="54014"/>
                    </a:moveTo>
                    <a:cubicBezTo>
                      <a:pt x="53052" y="54014"/>
                      <a:pt x="52390" y="53773"/>
                      <a:pt x="51849" y="53262"/>
                    </a:cubicBezTo>
                    <a:lnTo>
                      <a:pt x="858" y="4736"/>
                    </a:lnTo>
                    <a:cubicBezTo>
                      <a:pt x="-255" y="3684"/>
                      <a:pt x="-285" y="1970"/>
                      <a:pt x="767" y="858"/>
                    </a:cubicBezTo>
                    <a:cubicBezTo>
                      <a:pt x="1820" y="-255"/>
                      <a:pt x="3564" y="-285"/>
                      <a:pt x="4646" y="767"/>
                    </a:cubicBezTo>
                    <a:lnTo>
                      <a:pt x="55637" y="49293"/>
                    </a:lnTo>
                    <a:cubicBezTo>
                      <a:pt x="56750" y="50346"/>
                      <a:pt x="56780" y="52059"/>
                      <a:pt x="55728" y="53172"/>
                    </a:cubicBezTo>
                    <a:cubicBezTo>
                      <a:pt x="55187" y="53743"/>
                      <a:pt x="54465" y="54014"/>
                      <a:pt x="53743" y="540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21"/>
            <p:cNvGrpSpPr/>
            <p:nvPr/>
          </p:nvGrpSpPr>
          <p:grpSpPr>
            <a:xfrm>
              <a:off x="38802" y="3869281"/>
              <a:ext cx="296094" cy="296094"/>
              <a:chOff x="3635895" y="2840907"/>
              <a:chExt cx="147501" cy="147501"/>
            </a:xfrm>
          </p:grpSpPr>
          <p:sp>
            <p:nvSpPr>
              <p:cNvPr id="374" name="Google Shape;374;p21"/>
              <p:cNvSpPr/>
              <p:nvPr/>
            </p:nvSpPr>
            <p:spPr>
              <a:xfrm>
                <a:off x="3705021" y="2840907"/>
                <a:ext cx="9357" cy="147501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86258" extrusionOk="0">
                    <a:moveTo>
                      <a:pt x="2736" y="86258"/>
                    </a:moveTo>
                    <a:cubicBezTo>
                      <a:pt x="1233" y="86258"/>
                      <a:pt x="0" y="85026"/>
                      <a:pt x="0" y="83523"/>
                    </a:cubicBezTo>
                    <a:lnTo>
                      <a:pt x="0" y="2736"/>
                    </a:lnTo>
                    <a:cubicBezTo>
                      <a:pt x="0" y="1232"/>
                      <a:pt x="1233" y="0"/>
                      <a:pt x="2736" y="0"/>
                    </a:cubicBezTo>
                    <a:cubicBezTo>
                      <a:pt x="4239" y="0"/>
                      <a:pt x="5472" y="1232"/>
                      <a:pt x="5472" y="2736"/>
                    </a:cubicBezTo>
                    <a:lnTo>
                      <a:pt x="5472" y="83523"/>
                    </a:lnTo>
                    <a:cubicBezTo>
                      <a:pt x="5472" y="85026"/>
                      <a:pt x="4239" y="86258"/>
                      <a:pt x="2736" y="862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3661064" y="2868596"/>
                <a:ext cx="93429" cy="95557"/>
              </a:xfrm>
              <a:custGeom>
                <a:avLst/>
                <a:gdLst/>
                <a:ahLst/>
                <a:cxnLst/>
                <a:rect l="l" t="t" r="r" b="b"/>
                <a:pathLst>
                  <a:path w="54637" h="55881" extrusionOk="0">
                    <a:moveTo>
                      <a:pt x="2755" y="55881"/>
                    </a:moveTo>
                    <a:cubicBezTo>
                      <a:pt x="2064" y="55881"/>
                      <a:pt x="1372" y="55611"/>
                      <a:pt x="831" y="55100"/>
                    </a:cubicBezTo>
                    <a:cubicBezTo>
                      <a:pt x="-251" y="54047"/>
                      <a:pt x="-282" y="52304"/>
                      <a:pt x="771" y="51221"/>
                    </a:cubicBezTo>
                    <a:lnTo>
                      <a:pt x="49928" y="831"/>
                    </a:lnTo>
                    <a:cubicBezTo>
                      <a:pt x="50981" y="-251"/>
                      <a:pt x="52724" y="-282"/>
                      <a:pt x="53807" y="771"/>
                    </a:cubicBezTo>
                    <a:cubicBezTo>
                      <a:pt x="54889" y="1823"/>
                      <a:pt x="54919" y="3567"/>
                      <a:pt x="53867" y="4649"/>
                    </a:cubicBezTo>
                    <a:lnTo>
                      <a:pt x="4709" y="55040"/>
                    </a:lnTo>
                    <a:cubicBezTo>
                      <a:pt x="4168" y="55581"/>
                      <a:pt x="3447" y="55881"/>
                      <a:pt x="2755" y="558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3635895" y="2910033"/>
                <a:ext cx="147501" cy="9357"/>
              </a:xfrm>
              <a:custGeom>
                <a:avLst/>
                <a:gdLst/>
                <a:ahLst/>
                <a:cxnLst/>
                <a:rect l="l" t="t" r="r" b="b"/>
                <a:pathLst>
                  <a:path w="86258" h="5472" extrusionOk="0">
                    <a:moveTo>
                      <a:pt x="83523" y="5472"/>
                    </a:moveTo>
                    <a:lnTo>
                      <a:pt x="2736" y="5472"/>
                    </a:lnTo>
                    <a:cubicBezTo>
                      <a:pt x="1232" y="5472"/>
                      <a:pt x="0" y="4239"/>
                      <a:pt x="0" y="2736"/>
                    </a:cubicBezTo>
                    <a:cubicBezTo>
                      <a:pt x="0" y="1233"/>
                      <a:pt x="1232" y="0"/>
                      <a:pt x="2736" y="0"/>
                    </a:cubicBezTo>
                    <a:lnTo>
                      <a:pt x="83523" y="0"/>
                    </a:lnTo>
                    <a:cubicBezTo>
                      <a:pt x="85026" y="0"/>
                      <a:pt x="86258" y="1233"/>
                      <a:pt x="86258" y="2736"/>
                    </a:cubicBezTo>
                    <a:cubicBezTo>
                      <a:pt x="86258" y="4239"/>
                      <a:pt x="85026" y="5472"/>
                      <a:pt x="83523" y="54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3661121" y="2869116"/>
                <a:ext cx="96605" cy="92362"/>
              </a:xfrm>
              <a:custGeom>
                <a:avLst/>
                <a:gdLst/>
                <a:ahLst/>
                <a:cxnLst/>
                <a:rect l="l" t="t" r="r" b="b"/>
                <a:pathLst>
                  <a:path w="56494" h="54013" extrusionOk="0">
                    <a:moveTo>
                      <a:pt x="53743" y="54014"/>
                    </a:moveTo>
                    <a:cubicBezTo>
                      <a:pt x="53052" y="54014"/>
                      <a:pt x="52390" y="53773"/>
                      <a:pt x="51849" y="53262"/>
                    </a:cubicBezTo>
                    <a:lnTo>
                      <a:pt x="858" y="4736"/>
                    </a:lnTo>
                    <a:cubicBezTo>
                      <a:pt x="-255" y="3684"/>
                      <a:pt x="-285" y="1970"/>
                      <a:pt x="767" y="858"/>
                    </a:cubicBezTo>
                    <a:cubicBezTo>
                      <a:pt x="1820" y="-255"/>
                      <a:pt x="3564" y="-285"/>
                      <a:pt x="4646" y="767"/>
                    </a:cubicBezTo>
                    <a:lnTo>
                      <a:pt x="55637" y="49293"/>
                    </a:lnTo>
                    <a:cubicBezTo>
                      <a:pt x="56750" y="50346"/>
                      <a:pt x="56780" y="52059"/>
                      <a:pt x="55728" y="53172"/>
                    </a:cubicBezTo>
                    <a:cubicBezTo>
                      <a:pt x="55187" y="53743"/>
                      <a:pt x="54465" y="54014"/>
                      <a:pt x="53743" y="540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8" name="Google Shape;378;p21"/>
            <p:cNvSpPr/>
            <p:nvPr/>
          </p:nvSpPr>
          <p:spPr>
            <a:xfrm rot="5231229">
              <a:off x="540183" y="4754033"/>
              <a:ext cx="346099" cy="329644"/>
            </a:xfrm>
            <a:custGeom>
              <a:avLst/>
              <a:gdLst/>
              <a:ahLst/>
              <a:cxnLst/>
              <a:rect l="l" t="t" r="r" b="b"/>
              <a:pathLst>
                <a:path w="99908" h="95158" extrusionOk="0">
                  <a:moveTo>
                    <a:pt x="39025" y="46241"/>
                  </a:moveTo>
                  <a:lnTo>
                    <a:pt x="46572" y="0"/>
                  </a:lnTo>
                  <a:lnTo>
                    <a:pt x="54810" y="45189"/>
                  </a:lnTo>
                  <a:lnTo>
                    <a:pt x="99908" y="44497"/>
                  </a:lnTo>
                  <a:lnTo>
                    <a:pt x="63438" y="62266"/>
                  </a:lnTo>
                  <a:lnTo>
                    <a:pt x="71556" y="95158"/>
                  </a:lnTo>
                  <a:lnTo>
                    <a:pt x="46632" y="67317"/>
                  </a:lnTo>
                  <a:lnTo>
                    <a:pt x="21947" y="92512"/>
                  </a:lnTo>
                  <a:lnTo>
                    <a:pt x="32080" y="60402"/>
                  </a:lnTo>
                  <a:lnTo>
                    <a:pt x="0" y="50661"/>
                  </a:lnTo>
                  <a:lnTo>
                    <a:pt x="39025" y="462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 rot="-3085468">
              <a:off x="8692962" y="2017743"/>
              <a:ext cx="265173" cy="252566"/>
            </a:xfrm>
            <a:custGeom>
              <a:avLst/>
              <a:gdLst/>
              <a:ahLst/>
              <a:cxnLst/>
              <a:rect l="l" t="t" r="r" b="b"/>
              <a:pathLst>
                <a:path w="99908" h="95158" extrusionOk="0">
                  <a:moveTo>
                    <a:pt x="39025" y="46241"/>
                  </a:moveTo>
                  <a:lnTo>
                    <a:pt x="46572" y="0"/>
                  </a:lnTo>
                  <a:lnTo>
                    <a:pt x="54810" y="45189"/>
                  </a:lnTo>
                  <a:lnTo>
                    <a:pt x="99908" y="44497"/>
                  </a:lnTo>
                  <a:lnTo>
                    <a:pt x="63438" y="62266"/>
                  </a:lnTo>
                  <a:lnTo>
                    <a:pt x="71556" y="95158"/>
                  </a:lnTo>
                  <a:lnTo>
                    <a:pt x="46632" y="67317"/>
                  </a:lnTo>
                  <a:lnTo>
                    <a:pt x="21947" y="92512"/>
                  </a:lnTo>
                  <a:lnTo>
                    <a:pt x="32080" y="60402"/>
                  </a:lnTo>
                  <a:lnTo>
                    <a:pt x="0" y="50661"/>
                  </a:lnTo>
                  <a:lnTo>
                    <a:pt x="39025" y="462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21"/>
          <p:cNvGrpSpPr/>
          <p:nvPr/>
        </p:nvGrpSpPr>
        <p:grpSpPr>
          <a:xfrm>
            <a:off x="-330033" y="539493"/>
            <a:ext cx="10919461" cy="5028252"/>
            <a:chOff x="-330033" y="539493"/>
            <a:chExt cx="10919461" cy="5028252"/>
          </a:xfrm>
        </p:grpSpPr>
        <p:sp>
          <p:nvSpPr>
            <p:cNvPr id="381" name="Google Shape;381;p21"/>
            <p:cNvSpPr/>
            <p:nvPr/>
          </p:nvSpPr>
          <p:spPr>
            <a:xfrm>
              <a:off x="8535216" y="539493"/>
              <a:ext cx="2054213" cy="2675852"/>
            </a:xfrm>
            <a:custGeom>
              <a:avLst/>
              <a:gdLst/>
              <a:ahLst/>
              <a:cxnLst/>
              <a:rect l="l" t="t" r="r" b="b"/>
              <a:pathLst>
                <a:path w="254077" h="330965" extrusionOk="0">
                  <a:moveTo>
                    <a:pt x="254078" y="134454"/>
                  </a:moveTo>
                  <a:cubicBezTo>
                    <a:pt x="254078" y="134965"/>
                    <a:pt x="254078" y="135537"/>
                    <a:pt x="254017" y="136048"/>
                  </a:cubicBezTo>
                  <a:cubicBezTo>
                    <a:pt x="250530" y="137280"/>
                    <a:pt x="246802" y="137882"/>
                    <a:pt x="242833" y="137521"/>
                  </a:cubicBezTo>
                  <a:cubicBezTo>
                    <a:pt x="231318" y="136528"/>
                    <a:pt x="222749" y="128230"/>
                    <a:pt x="214451" y="120203"/>
                  </a:cubicBezTo>
                  <a:cubicBezTo>
                    <a:pt x="206905" y="112927"/>
                    <a:pt x="199147" y="105381"/>
                    <a:pt x="189226" y="103306"/>
                  </a:cubicBezTo>
                  <a:cubicBezTo>
                    <a:pt x="173893" y="100089"/>
                    <a:pt x="158890" y="111454"/>
                    <a:pt x="152035" y="124352"/>
                  </a:cubicBezTo>
                  <a:cubicBezTo>
                    <a:pt x="145481" y="136649"/>
                    <a:pt x="143857" y="150930"/>
                    <a:pt x="142263" y="164761"/>
                  </a:cubicBezTo>
                  <a:lnTo>
                    <a:pt x="141752" y="169120"/>
                  </a:lnTo>
                  <a:cubicBezTo>
                    <a:pt x="135378" y="223208"/>
                    <a:pt x="120255" y="268998"/>
                    <a:pt x="96834" y="305258"/>
                  </a:cubicBezTo>
                  <a:cubicBezTo>
                    <a:pt x="91332" y="313767"/>
                    <a:pt x="84387" y="323087"/>
                    <a:pt x="74465" y="327777"/>
                  </a:cubicBezTo>
                  <a:cubicBezTo>
                    <a:pt x="61687" y="333790"/>
                    <a:pt x="44489" y="331144"/>
                    <a:pt x="31681" y="321133"/>
                  </a:cubicBezTo>
                  <a:cubicBezTo>
                    <a:pt x="21309" y="313045"/>
                    <a:pt x="13281" y="300507"/>
                    <a:pt x="7719" y="283881"/>
                  </a:cubicBezTo>
                  <a:cubicBezTo>
                    <a:pt x="-10471" y="229282"/>
                    <a:pt x="6967" y="170744"/>
                    <a:pt x="24195" y="125856"/>
                  </a:cubicBezTo>
                  <a:cubicBezTo>
                    <a:pt x="33034" y="102915"/>
                    <a:pt x="44369" y="76517"/>
                    <a:pt x="61627" y="54269"/>
                  </a:cubicBezTo>
                  <a:cubicBezTo>
                    <a:pt x="79937" y="30757"/>
                    <a:pt x="103388" y="14612"/>
                    <a:pt x="127681" y="8839"/>
                  </a:cubicBezTo>
                  <a:cubicBezTo>
                    <a:pt x="142834" y="5231"/>
                    <a:pt x="158709" y="5412"/>
                    <a:pt x="174072" y="5593"/>
                  </a:cubicBezTo>
                  <a:cubicBezTo>
                    <a:pt x="181108" y="5682"/>
                    <a:pt x="188384" y="5772"/>
                    <a:pt x="195510" y="5502"/>
                  </a:cubicBezTo>
                  <a:cubicBezTo>
                    <a:pt x="205341" y="5111"/>
                    <a:pt x="216857" y="3698"/>
                    <a:pt x="227800" y="0"/>
                  </a:cubicBezTo>
                  <a:cubicBezTo>
                    <a:pt x="228041" y="451"/>
                    <a:pt x="228251" y="902"/>
                    <a:pt x="228401" y="1353"/>
                  </a:cubicBezTo>
                  <a:cubicBezTo>
                    <a:pt x="218901" y="4570"/>
                    <a:pt x="207926" y="6434"/>
                    <a:pt x="195570" y="6945"/>
                  </a:cubicBezTo>
                  <a:cubicBezTo>
                    <a:pt x="188414" y="7215"/>
                    <a:pt x="181108" y="7126"/>
                    <a:pt x="174072" y="7036"/>
                  </a:cubicBezTo>
                  <a:cubicBezTo>
                    <a:pt x="158799" y="6855"/>
                    <a:pt x="142985" y="6644"/>
                    <a:pt x="127982" y="10252"/>
                  </a:cubicBezTo>
                  <a:cubicBezTo>
                    <a:pt x="104020" y="15965"/>
                    <a:pt x="80839" y="31930"/>
                    <a:pt x="62770" y="55171"/>
                  </a:cubicBezTo>
                  <a:cubicBezTo>
                    <a:pt x="45601" y="77239"/>
                    <a:pt x="34297" y="103576"/>
                    <a:pt x="25548" y="126397"/>
                  </a:cubicBezTo>
                  <a:cubicBezTo>
                    <a:pt x="8410" y="171074"/>
                    <a:pt x="-8998" y="229251"/>
                    <a:pt x="9072" y="283430"/>
                  </a:cubicBezTo>
                  <a:cubicBezTo>
                    <a:pt x="14544" y="299816"/>
                    <a:pt x="22421" y="312083"/>
                    <a:pt x="32523" y="319990"/>
                  </a:cubicBezTo>
                  <a:cubicBezTo>
                    <a:pt x="44910" y="329671"/>
                    <a:pt x="61506" y="332287"/>
                    <a:pt x="73773" y="326484"/>
                  </a:cubicBezTo>
                  <a:cubicBezTo>
                    <a:pt x="83394" y="321944"/>
                    <a:pt x="90189" y="312834"/>
                    <a:pt x="95571" y="304536"/>
                  </a:cubicBezTo>
                  <a:cubicBezTo>
                    <a:pt x="118872" y="268457"/>
                    <a:pt x="133905" y="222848"/>
                    <a:pt x="140248" y="168969"/>
                  </a:cubicBezTo>
                  <a:lnTo>
                    <a:pt x="140760" y="164640"/>
                  </a:lnTo>
                  <a:cubicBezTo>
                    <a:pt x="142354" y="150660"/>
                    <a:pt x="144007" y="136228"/>
                    <a:pt x="150682" y="123690"/>
                  </a:cubicBezTo>
                  <a:cubicBezTo>
                    <a:pt x="157807" y="110341"/>
                    <a:pt x="173411" y="98556"/>
                    <a:pt x="189466" y="101923"/>
                  </a:cubicBezTo>
                  <a:cubicBezTo>
                    <a:pt x="199809" y="104088"/>
                    <a:pt x="207717" y="111784"/>
                    <a:pt x="215413" y="119180"/>
                  </a:cubicBezTo>
                  <a:cubicBezTo>
                    <a:pt x="223892" y="127389"/>
                    <a:pt x="231890" y="135176"/>
                    <a:pt x="242893" y="136108"/>
                  </a:cubicBezTo>
                  <a:cubicBezTo>
                    <a:pt x="246832" y="136439"/>
                    <a:pt x="250590" y="135777"/>
                    <a:pt x="254017" y="13448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-330033" y="2529053"/>
              <a:ext cx="956734" cy="3038692"/>
            </a:xfrm>
            <a:custGeom>
              <a:avLst/>
              <a:gdLst/>
              <a:ahLst/>
              <a:cxnLst/>
              <a:rect l="l" t="t" r="r" b="b"/>
              <a:pathLst>
                <a:path w="113290" h="359928" extrusionOk="0">
                  <a:moveTo>
                    <a:pt x="111273" y="154971"/>
                  </a:moveTo>
                  <a:cubicBezTo>
                    <a:pt x="106794" y="121026"/>
                    <a:pt x="95008" y="95470"/>
                    <a:pt x="77059" y="80467"/>
                  </a:cubicBezTo>
                  <a:cubicBezTo>
                    <a:pt x="77540" y="77040"/>
                    <a:pt x="77720" y="73703"/>
                    <a:pt x="77660" y="70606"/>
                  </a:cubicBezTo>
                  <a:cubicBezTo>
                    <a:pt x="77089" y="46192"/>
                    <a:pt x="63258" y="22350"/>
                    <a:pt x="42453" y="9933"/>
                  </a:cubicBezTo>
                  <a:cubicBezTo>
                    <a:pt x="29735" y="2357"/>
                    <a:pt x="14672" y="-921"/>
                    <a:pt x="0" y="222"/>
                  </a:cubicBezTo>
                  <a:lnTo>
                    <a:pt x="0" y="2657"/>
                  </a:lnTo>
                  <a:cubicBezTo>
                    <a:pt x="14221" y="1455"/>
                    <a:pt x="28863" y="4582"/>
                    <a:pt x="41250" y="11947"/>
                  </a:cubicBezTo>
                  <a:cubicBezTo>
                    <a:pt x="61364" y="24004"/>
                    <a:pt x="74743" y="47004"/>
                    <a:pt x="75285" y="70636"/>
                  </a:cubicBezTo>
                  <a:cubicBezTo>
                    <a:pt x="75345" y="73191"/>
                    <a:pt x="75225" y="75958"/>
                    <a:pt x="74894" y="78723"/>
                  </a:cubicBezTo>
                  <a:cubicBezTo>
                    <a:pt x="73330" y="77551"/>
                    <a:pt x="71737" y="76409"/>
                    <a:pt x="70113" y="75386"/>
                  </a:cubicBezTo>
                  <a:cubicBezTo>
                    <a:pt x="58598" y="68080"/>
                    <a:pt x="45880" y="65525"/>
                    <a:pt x="35207" y="68351"/>
                  </a:cubicBezTo>
                  <a:cubicBezTo>
                    <a:pt x="22489" y="71748"/>
                    <a:pt x="13139" y="83594"/>
                    <a:pt x="13920" y="95350"/>
                  </a:cubicBezTo>
                  <a:cubicBezTo>
                    <a:pt x="14402" y="102776"/>
                    <a:pt x="18911" y="109451"/>
                    <a:pt x="26277" y="113660"/>
                  </a:cubicBezTo>
                  <a:cubicBezTo>
                    <a:pt x="35177" y="118771"/>
                    <a:pt x="46391" y="119312"/>
                    <a:pt x="54900" y="115073"/>
                  </a:cubicBezTo>
                  <a:cubicBezTo>
                    <a:pt x="67738" y="108639"/>
                    <a:pt x="74232" y="95620"/>
                    <a:pt x="76608" y="83173"/>
                  </a:cubicBezTo>
                  <a:cubicBezTo>
                    <a:pt x="97623" y="101514"/>
                    <a:pt x="105801" y="131850"/>
                    <a:pt x="108898" y="155241"/>
                  </a:cubicBezTo>
                  <a:cubicBezTo>
                    <a:pt x="112626" y="183262"/>
                    <a:pt x="111153" y="206744"/>
                    <a:pt x="104388" y="227038"/>
                  </a:cubicBezTo>
                  <a:cubicBezTo>
                    <a:pt x="93053" y="261133"/>
                    <a:pt x="66566" y="287079"/>
                    <a:pt x="40950" y="312184"/>
                  </a:cubicBezTo>
                  <a:cubicBezTo>
                    <a:pt x="26789" y="326075"/>
                    <a:pt x="12207" y="340326"/>
                    <a:pt x="30" y="356050"/>
                  </a:cubicBezTo>
                  <a:lnTo>
                    <a:pt x="30" y="359929"/>
                  </a:lnTo>
                  <a:cubicBezTo>
                    <a:pt x="12507" y="343362"/>
                    <a:pt x="27751" y="328390"/>
                    <a:pt x="42603" y="313898"/>
                  </a:cubicBezTo>
                  <a:cubicBezTo>
                    <a:pt x="68430" y="288613"/>
                    <a:pt x="95158" y="262456"/>
                    <a:pt x="106673" y="227820"/>
                  </a:cubicBezTo>
                  <a:cubicBezTo>
                    <a:pt x="113528" y="207165"/>
                    <a:pt x="115032" y="183352"/>
                    <a:pt x="111304" y="155000"/>
                  </a:cubicBezTo>
                  <a:close/>
                  <a:moveTo>
                    <a:pt x="53848" y="112968"/>
                  </a:moveTo>
                  <a:cubicBezTo>
                    <a:pt x="46061" y="116847"/>
                    <a:pt x="35688" y="116306"/>
                    <a:pt x="27480" y="111616"/>
                  </a:cubicBezTo>
                  <a:cubicBezTo>
                    <a:pt x="20805" y="107827"/>
                    <a:pt x="16746" y="101814"/>
                    <a:pt x="16295" y="95200"/>
                  </a:cubicBezTo>
                  <a:cubicBezTo>
                    <a:pt x="15604" y="84556"/>
                    <a:pt x="24173" y="73733"/>
                    <a:pt x="35838" y="70636"/>
                  </a:cubicBezTo>
                  <a:cubicBezTo>
                    <a:pt x="38514" y="69944"/>
                    <a:pt x="41310" y="69584"/>
                    <a:pt x="44197" y="69584"/>
                  </a:cubicBezTo>
                  <a:cubicBezTo>
                    <a:pt x="52194" y="69584"/>
                    <a:pt x="60823" y="72260"/>
                    <a:pt x="68851" y="77401"/>
                  </a:cubicBezTo>
                  <a:cubicBezTo>
                    <a:pt x="70835" y="78664"/>
                    <a:pt x="72729" y="79986"/>
                    <a:pt x="74503" y="81460"/>
                  </a:cubicBezTo>
                  <a:cubicBezTo>
                    <a:pt x="72489" y="93696"/>
                    <a:pt x="66385" y="106715"/>
                    <a:pt x="53848" y="1129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ius"/>
              <a:buNone/>
              <a:defRPr sz="3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ius"/>
              <a:buNone/>
              <a:defRPr sz="3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ius"/>
              <a:buNone/>
              <a:defRPr sz="3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ius"/>
              <a:buNone/>
              <a:defRPr sz="3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ius"/>
              <a:buNone/>
              <a:defRPr sz="3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ius"/>
              <a:buNone/>
              <a:defRPr sz="3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ius"/>
              <a:buNone/>
              <a:defRPr sz="3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ius"/>
              <a:buNone/>
              <a:defRPr sz="3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ius"/>
              <a:buNone/>
              <a:defRPr sz="3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6" r:id="rId5"/>
    <p:sldLayoutId id="214748366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"/>
          <p:cNvSpPr txBox="1">
            <a:spLocks noGrp="1"/>
          </p:cNvSpPr>
          <p:nvPr>
            <p:ph type="ctrTitle"/>
          </p:nvPr>
        </p:nvSpPr>
        <p:spPr>
          <a:xfrm>
            <a:off x="4036140" y="1754510"/>
            <a:ext cx="48015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Apelo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0" dirty="0"/>
              <a:t>E-Channeling Platform</a:t>
            </a:r>
            <a:endParaRPr sz="4500" dirty="0"/>
          </a:p>
        </p:txBody>
      </p:sp>
      <p:grpSp>
        <p:nvGrpSpPr>
          <p:cNvPr id="2" name="Google Shape;925;p30">
            <a:extLst>
              <a:ext uri="{FF2B5EF4-FFF2-40B4-BE49-F238E27FC236}">
                <a16:creationId xmlns:a16="http://schemas.microsoft.com/office/drawing/2014/main" id="{808BA62E-18B3-82A3-6FCE-AC912025D62F}"/>
              </a:ext>
            </a:extLst>
          </p:cNvPr>
          <p:cNvGrpSpPr/>
          <p:nvPr/>
        </p:nvGrpSpPr>
        <p:grpSpPr>
          <a:xfrm>
            <a:off x="1257556" y="1049454"/>
            <a:ext cx="2628644" cy="2743950"/>
            <a:chOff x="2756381" y="1928578"/>
            <a:chExt cx="1121047" cy="1158734"/>
          </a:xfrm>
        </p:grpSpPr>
        <p:sp>
          <p:nvSpPr>
            <p:cNvPr id="3" name="Google Shape;926;p30">
              <a:extLst>
                <a:ext uri="{FF2B5EF4-FFF2-40B4-BE49-F238E27FC236}">
                  <a16:creationId xmlns:a16="http://schemas.microsoft.com/office/drawing/2014/main" id="{2A14795A-2E05-CC18-80DB-988463E44D09}"/>
                </a:ext>
              </a:extLst>
            </p:cNvPr>
            <p:cNvSpPr/>
            <p:nvPr/>
          </p:nvSpPr>
          <p:spPr>
            <a:xfrm>
              <a:off x="2756381" y="1928578"/>
              <a:ext cx="1121047" cy="1158734"/>
            </a:xfrm>
            <a:custGeom>
              <a:avLst/>
              <a:gdLst/>
              <a:ahLst/>
              <a:cxnLst/>
              <a:rect l="l" t="t" r="r" b="b"/>
              <a:pathLst>
                <a:path w="655583" h="677622" extrusionOk="0">
                  <a:moveTo>
                    <a:pt x="55441" y="677622"/>
                  </a:moveTo>
                  <a:cubicBezTo>
                    <a:pt x="54509" y="677622"/>
                    <a:pt x="53547" y="677592"/>
                    <a:pt x="52615" y="677532"/>
                  </a:cubicBezTo>
                  <a:cubicBezTo>
                    <a:pt x="23090" y="676029"/>
                    <a:pt x="0" y="651705"/>
                    <a:pt x="0" y="622181"/>
                  </a:cubicBezTo>
                  <a:lnTo>
                    <a:pt x="0" y="77419"/>
                  </a:lnTo>
                  <a:cubicBezTo>
                    <a:pt x="0" y="46842"/>
                    <a:pt x="24864" y="21978"/>
                    <a:pt x="55441" y="21978"/>
                  </a:cubicBezTo>
                  <a:lnTo>
                    <a:pt x="179913" y="21978"/>
                  </a:lnTo>
                  <a:cubicBezTo>
                    <a:pt x="202072" y="7366"/>
                    <a:pt x="226094" y="0"/>
                    <a:pt x="251470" y="0"/>
                  </a:cubicBezTo>
                  <a:cubicBezTo>
                    <a:pt x="255439" y="0"/>
                    <a:pt x="259467" y="180"/>
                    <a:pt x="263466" y="541"/>
                  </a:cubicBezTo>
                  <a:cubicBezTo>
                    <a:pt x="286376" y="2646"/>
                    <a:pt x="305438" y="9862"/>
                    <a:pt x="320291" y="21978"/>
                  </a:cubicBezTo>
                  <a:lnTo>
                    <a:pt x="600173" y="21978"/>
                  </a:lnTo>
                  <a:cubicBezTo>
                    <a:pt x="630720" y="21978"/>
                    <a:pt x="655584" y="46842"/>
                    <a:pt x="655584" y="77419"/>
                  </a:cubicBezTo>
                  <a:lnTo>
                    <a:pt x="655584" y="622181"/>
                  </a:lnTo>
                  <a:cubicBezTo>
                    <a:pt x="655584" y="639499"/>
                    <a:pt x="647646" y="655554"/>
                    <a:pt x="633816" y="666227"/>
                  </a:cubicBezTo>
                  <a:cubicBezTo>
                    <a:pt x="633666" y="666347"/>
                    <a:pt x="633485" y="666468"/>
                    <a:pt x="633305" y="666588"/>
                  </a:cubicBezTo>
                  <a:cubicBezTo>
                    <a:pt x="631471" y="667911"/>
                    <a:pt x="629878" y="668963"/>
                    <a:pt x="628284" y="669895"/>
                  </a:cubicBezTo>
                  <a:cubicBezTo>
                    <a:pt x="619866" y="674916"/>
                    <a:pt x="610094" y="677592"/>
                    <a:pt x="600143" y="677592"/>
                  </a:cubicBezTo>
                  <a:lnTo>
                    <a:pt x="55381" y="6775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38100" dir="36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927;p30">
              <a:extLst>
                <a:ext uri="{FF2B5EF4-FFF2-40B4-BE49-F238E27FC236}">
                  <a16:creationId xmlns:a16="http://schemas.microsoft.com/office/drawing/2014/main" id="{803F3908-ABAE-BEFF-F131-A7FD720DC49C}"/>
                </a:ext>
              </a:extLst>
            </p:cNvPr>
            <p:cNvSpPr/>
            <p:nvPr/>
          </p:nvSpPr>
          <p:spPr>
            <a:xfrm>
              <a:off x="2789762" y="2000277"/>
              <a:ext cx="1056216" cy="1056269"/>
            </a:xfrm>
            <a:custGeom>
              <a:avLst/>
              <a:gdLst/>
              <a:ahLst/>
              <a:cxnLst/>
              <a:rect l="l" t="t" r="r" b="b"/>
              <a:pathLst>
                <a:path w="617670" h="617701" extrusionOk="0">
                  <a:moveTo>
                    <a:pt x="617671" y="36470"/>
                  </a:moveTo>
                  <a:lnTo>
                    <a:pt x="617671" y="581232"/>
                  </a:lnTo>
                  <a:cubicBezTo>
                    <a:pt x="617671" y="592987"/>
                    <a:pt x="612018" y="603540"/>
                    <a:pt x="603270" y="610275"/>
                  </a:cubicBezTo>
                  <a:cubicBezTo>
                    <a:pt x="602127" y="611087"/>
                    <a:pt x="600924" y="611929"/>
                    <a:pt x="599692" y="612650"/>
                  </a:cubicBezTo>
                  <a:cubicBezTo>
                    <a:pt x="594280" y="615867"/>
                    <a:pt x="587966" y="617701"/>
                    <a:pt x="581231" y="617701"/>
                  </a:cubicBezTo>
                  <a:lnTo>
                    <a:pt x="523204" y="617701"/>
                  </a:lnTo>
                  <a:lnTo>
                    <a:pt x="305198" y="521641"/>
                  </a:lnTo>
                  <a:lnTo>
                    <a:pt x="36470" y="617701"/>
                  </a:lnTo>
                  <a:cubicBezTo>
                    <a:pt x="35838" y="617701"/>
                    <a:pt x="35207" y="617671"/>
                    <a:pt x="34576" y="617641"/>
                  </a:cubicBezTo>
                  <a:cubicBezTo>
                    <a:pt x="15424" y="616649"/>
                    <a:pt x="0" y="600654"/>
                    <a:pt x="0" y="581232"/>
                  </a:cubicBezTo>
                  <a:lnTo>
                    <a:pt x="0" y="36470"/>
                  </a:lnTo>
                  <a:cubicBezTo>
                    <a:pt x="0" y="16416"/>
                    <a:pt x="16416" y="0"/>
                    <a:pt x="36470" y="0"/>
                  </a:cubicBezTo>
                  <a:lnTo>
                    <a:pt x="581231" y="0"/>
                  </a:lnTo>
                  <a:cubicBezTo>
                    <a:pt x="601285" y="0"/>
                    <a:pt x="617671" y="16416"/>
                    <a:pt x="617671" y="36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928;p30">
              <a:extLst>
                <a:ext uri="{FF2B5EF4-FFF2-40B4-BE49-F238E27FC236}">
                  <a16:creationId xmlns:a16="http://schemas.microsoft.com/office/drawing/2014/main" id="{7DF6420C-0AF6-6F9F-0B4A-A44E85A5BCED}"/>
                </a:ext>
              </a:extLst>
            </p:cNvPr>
            <p:cNvSpPr/>
            <p:nvPr/>
          </p:nvSpPr>
          <p:spPr>
            <a:xfrm>
              <a:off x="3349782" y="2000277"/>
              <a:ext cx="496425" cy="342123"/>
            </a:xfrm>
            <a:custGeom>
              <a:avLst/>
              <a:gdLst/>
              <a:ahLst/>
              <a:cxnLst/>
              <a:rect l="l" t="t" r="r" b="b"/>
              <a:pathLst>
                <a:path w="290307" h="200072" extrusionOk="0">
                  <a:moveTo>
                    <a:pt x="284354" y="159198"/>
                  </a:moveTo>
                  <a:cubicBezTo>
                    <a:pt x="262466" y="161123"/>
                    <a:pt x="241601" y="169992"/>
                    <a:pt x="221427" y="178531"/>
                  </a:cubicBezTo>
                  <a:cubicBezTo>
                    <a:pt x="197494" y="188693"/>
                    <a:pt x="172750" y="199186"/>
                    <a:pt x="146924" y="197562"/>
                  </a:cubicBezTo>
                  <a:cubicBezTo>
                    <a:pt x="115595" y="195668"/>
                    <a:pt x="85259" y="174321"/>
                    <a:pt x="71459" y="144466"/>
                  </a:cubicBezTo>
                  <a:cubicBezTo>
                    <a:pt x="66498" y="133763"/>
                    <a:pt x="63612" y="122007"/>
                    <a:pt x="62770" y="109951"/>
                  </a:cubicBezTo>
                  <a:cubicBezTo>
                    <a:pt x="70436" y="111394"/>
                    <a:pt x="77953" y="111364"/>
                    <a:pt x="84898" y="109800"/>
                  </a:cubicBezTo>
                  <a:cubicBezTo>
                    <a:pt x="106485" y="104960"/>
                    <a:pt x="123262" y="83012"/>
                    <a:pt x="122240" y="60913"/>
                  </a:cubicBezTo>
                  <a:cubicBezTo>
                    <a:pt x="121789" y="51112"/>
                    <a:pt x="116377" y="40769"/>
                    <a:pt x="108830" y="35237"/>
                  </a:cubicBezTo>
                  <a:cubicBezTo>
                    <a:pt x="103419" y="31299"/>
                    <a:pt x="97526" y="30006"/>
                    <a:pt x="91723" y="31569"/>
                  </a:cubicBezTo>
                  <a:cubicBezTo>
                    <a:pt x="84568" y="33463"/>
                    <a:pt x="78464" y="39416"/>
                    <a:pt x="73022" y="49759"/>
                  </a:cubicBezTo>
                  <a:cubicBezTo>
                    <a:pt x="63702" y="67468"/>
                    <a:pt x="59402" y="87521"/>
                    <a:pt x="60214" y="106974"/>
                  </a:cubicBezTo>
                  <a:cubicBezTo>
                    <a:pt x="58711" y="106583"/>
                    <a:pt x="57178" y="106192"/>
                    <a:pt x="55674" y="105681"/>
                  </a:cubicBezTo>
                  <a:cubicBezTo>
                    <a:pt x="18242" y="93504"/>
                    <a:pt x="353" y="50811"/>
                    <a:pt x="2578" y="16807"/>
                  </a:cubicBezTo>
                  <a:cubicBezTo>
                    <a:pt x="2939" y="11245"/>
                    <a:pt x="3721" y="5652"/>
                    <a:pt x="4923" y="0"/>
                  </a:cubicBezTo>
                  <a:lnTo>
                    <a:pt x="2518" y="0"/>
                  </a:lnTo>
                  <a:cubicBezTo>
                    <a:pt x="1345" y="5562"/>
                    <a:pt x="564" y="11125"/>
                    <a:pt x="203" y="16626"/>
                  </a:cubicBezTo>
                  <a:cubicBezTo>
                    <a:pt x="-2443" y="57666"/>
                    <a:pt x="21069" y="96902"/>
                    <a:pt x="54953" y="107936"/>
                  </a:cubicBezTo>
                  <a:cubicBezTo>
                    <a:pt x="56757" y="108508"/>
                    <a:pt x="58561" y="109018"/>
                    <a:pt x="60364" y="109409"/>
                  </a:cubicBezTo>
                  <a:cubicBezTo>
                    <a:pt x="61176" y="122037"/>
                    <a:pt x="64153" y="134304"/>
                    <a:pt x="69324" y="145458"/>
                  </a:cubicBezTo>
                  <a:cubicBezTo>
                    <a:pt x="83455" y="176065"/>
                    <a:pt x="114573" y="197953"/>
                    <a:pt x="146773" y="199907"/>
                  </a:cubicBezTo>
                  <a:cubicBezTo>
                    <a:pt x="173201" y="201531"/>
                    <a:pt x="198186" y="190918"/>
                    <a:pt x="222359" y="180725"/>
                  </a:cubicBezTo>
                  <a:cubicBezTo>
                    <a:pt x="242383" y="172217"/>
                    <a:pt x="263068" y="163468"/>
                    <a:pt x="284565" y="161573"/>
                  </a:cubicBezTo>
                  <a:cubicBezTo>
                    <a:pt x="286459" y="161423"/>
                    <a:pt x="288383" y="161303"/>
                    <a:pt x="290307" y="161243"/>
                  </a:cubicBezTo>
                  <a:lnTo>
                    <a:pt x="290307" y="158868"/>
                  </a:lnTo>
                  <a:cubicBezTo>
                    <a:pt x="288323" y="158897"/>
                    <a:pt x="286309" y="159018"/>
                    <a:pt x="284354" y="159198"/>
                  </a:cubicBezTo>
                  <a:close/>
                  <a:moveTo>
                    <a:pt x="75127" y="50841"/>
                  </a:moveTo>
                  <a:cubicBezTo>
                    <a:pt x="80328" y="40980"/>
                    <a:pt x="85770" y="35568"/>
                    <a:pt x="92324" y="33824"/>
                  </a:cubicBezTo>
                  <a:cubicBezTo>
                    <a:pt x="98789" y="32110"/>
                    <a:pt x="104080" y="34666"/>
                    <a:pt x="107417" y="37101"/>
                  </a:cubicBezTo>
                  <a:cubicBezTo>
                    <a:pt x="114453" y="42243"/>
                    <a:pt x="119474" y="51833"/>
                    <a:pt x="119865" y="60973"/>
                  </a:cubicBezTo>
                  <a:cubicBezTo>
                    <a:pt x="120827" y="81989"/>
                    <a:pt x="104892" y="102855"/>
                    <a:pt x="84387" y="107455"/>
                  </a:cubicBezTo>
                  <a:cubicBezTo>
                    <a:pt x="77562" y="109018"/>
                    <a:pt x="70166" y="108958"/>
                    <a:pt x="62619" y="107455"/>
                  </a:cubicBezTo>
                  <a:cubicBezTo>
                    <a:pt x="61718" y="88213"/>
                    <a:pt x="65896" y="68339"/>
                    <a:pt x="75097" y="508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929;p30">
              <a:extLst>
                <a:ext uri="{FF2B5EF4-FFF2-40B4-BE49-F238E27FC236}">
                  <a16:creationId xmlns:a16="http://schemas.microsoft.com/office/drawing/2014/main" id="{622C6D0D-1AE9-E2D6-093F-1E0D5BB3AA8F}"/>
                </a:ext>
              </a:extLst>
            </p:cNvPr>
            <p:cNvSpPr/>
            <p:nvPr/>
          </p:nvSpPr>
          <p:spPr>
            <a:xfrm>
              <a:off x="2789762" y="2118194"/>
              <a:ext cx="193726" cy="615477"/>
            </a:xfrm>
            <a:custGeom>
              <a:avLst/>
              <a:gdLst/>
              <a:ahLst/>
              <a:cxnLst/>
              <a:rect l="l" t="t" r="r" b="b"/>
              <a:pathLst>
                <a:path w="113290" h="359928" extrusionOk="0">
                  <a:moveTo>
                    <a:pt x="111273" y="154971"/>
                  </a:moveTo>
                  <a:cubicBezTo>
                    <a:pt x="106794" y="121026"/>
                    <a:pt x="95008" y="95470"/>
                    <a:pt x="77059" y="80467"/>
                  </a:cubicBezTo>
                  <a:cubicBezTo>
                    <a:pt x="77540" y="77040"/>
                    <a:pt x="77720" y="73703"/>
                    <a:pt x="77660" y="70606"/>
                  </a:cubicBezTo>
                  <a:cubicBezTo>
                    <a:pt x="77089" y="46192"/>
                    <a:pt x="63258" y="22350"/>
                    <a:pt x="42453" y="9933"/>
                  </a:cubicBezTo>
                  <a:cubicBezTo>
                    <a:pt x="29735" y="2357"/>
                    <a:pt x="14672" y="-921"/>
                    <a:pt x="0" y="222"/>
                  </a:cubicBezTo>
                  <a:lnTo>
                    <a:pt x="0" y="2657"/>
                  </a:lnTo>
                  <a:cubicBezTo>
                    <a:pt x="14221" y="1455"/>
                    <a:pt x="28863" y="4582"/>
                    <a:pt x="41250" y="11947"/>
                  </a:cubicBezTo>
                  <a:cubicBezTo>
                    <a:pt x="61364" y="24004"/>
                    <a:pt x="74743" y="47004"/>
                    <a:pt x="75285" y="70636"/>
                  </a:cubicBezTo>
                  <a:cubicBezTo>
                    <a:pt x="75345" y="73191"/>
                    <a:pt x="75225" y="75958"/>
                    <a:pt x="74894" y="78723"/>
                  </a:cubicBezTo>
                  <a:cubicBezTo>
                    <a:pt x="73330" y="77551"/>
                    <a:pt x="71737" y="76409"/>
                    <a:pt x="70113" y="75386"/>
                  </a:cubicBezTo>
                  <a:cubicBezTo>
                    <a:pt x="58598" y="68080"/>
                    <a:pt x="45880" y="65525"/>
                    <a:pt x="35207" y="68351"/>
                  </a:cubicBezTo>
                  <a:cubicBezTo>
                    <a:pt x="22489" y="71748"/>
                    <a:pt x="13139" y="83594"/>
                    <a:pt x="13920" y="95350"/>
                  </a:cubicBezTo>
                  <a:cubicBezTo>
                    <a:pt x="14402" y="102776"/>
                    <a:pt x="18911" y="109451"/>
                    <a:pt x="26277" y="113660"/>
                  </a:cubicBezTo>
                  <a:cubicBezTo>
                    <a:pt x="35177" y="118771"/>
                    <a:pt x="46391" y="119312"/>
                    <a:pt x="54900" y="115073"/>
                  </a:cubicBezTo>
                  <a:cubicBezTo>
                    <a:pt x="67738" y="108639"/>
                    <a:pt x="74232" y="95620"/>
                    <a:pt x="76608" y="83173"/>
                  </a:cubicBezTo>
                  <a:cubicBezTo>
                    <a:pt x="97623" y="101514"/>
                    <a:pt x="105801" y="131850"/>
                    <a:pt x="108898" y="155241"/>
                  </a:cubicBezTo>
                  <a:cubicBezTo>
                    <a:pt x="112626" y="183262"/>
                    <a:pt x="111153" y="206744"/>
                    <a:pt x="104388" y="227038"/>
                  </a:cubicBezTo>
                  <a:cubicBezTo>
                    <a:pt x="93053" y="261133"/>
                    <a:pt x="66566" y="287079"/>
                    <a:pt x="40950" y="312184"/>
                  </a:cubicBezTo>
                  <a:cubicBezTo>
                    <a:pt x="26789" y="326075"/>
                    <a:pt x="12207" y="340326"/>
                    <a:pt x="30" y="356050"/>
                  </a:cubicBezTo>
                  <a:lnTo>
                    <a:pt x="30" y="359929"/>
                  </a:lnTo>
                  <a:cubicBezTo>
                    <a:pt x="12507" y="343362"/>
                    <a:pt x="27751" y="328390"/>
                    <a:pt x="42603" y="313898"/>
                  </a:cubicBezTo>
                  <a:cubicBezTo>
                    <a:pt x="68430" y="288613"/>
                    <a:pt x="95158" y="262456"/>
                    <a:pt x="106673" y="227820"/>
                  </a:cubicBezTo>
                  <a:cubicBezTo>
                    <a:pt x="113528" y="207165"/>
                    <a:pt x="115032" y="183352"/>
                    <a:pt x="111304" y="155000"/>
                  </a:cubicBezTo>
                  <a:close/>
                  <a:moveTo>
                    <a:pt x="53848" y="112968"/>
                  </a:moveTo>
                  <a:cubicBezTo>
                    <a:pt x="46061" y="116847"/>
                    <a:pt x="35688" y="116306"/>
                    <a:pt x="27480" y="111616"/>
                  </a:cubicBezTo>
                  <a:cubicBezTo>
                    <a:pt x="20805" y="107827"/>
                    <a:pt x="16746" y="101814"/>
                    <a:pt x="16295" y="95200"/>
                  </a:cubicBezTo>
                  <a:cubicBezTo>
                    <a:pt x="15604" y="84556"/>
                    <a:pt x="24173" y="73733"/>
                    <a:pt x="35838" y="70636"/>
                  </a:cubicBezTo>
                  <a:cubicBezTo>
                    <a:pt x="38514" y="69944"/>
                    <a:pt x="41310" y="69584"/>
                    <a:pt x="44197" y="69584"/>
                  </a:cubicBezTo>
                  <a:cubicBezTo>
                    <a:pt x="52194" y="69584"/>
                    <a:pt x="60823" y="72260"/>
                    <a:pt x="68851" y="77401"/>
                  </a:cubicBezTo>
                  <a:cubicBezTo>
                    <a:pt x="70835" y="78664"/>
                    <a:pt x="72729" y="79986"/>
                    <a:pt x="74503" y="81460"/>
                  </a:cubicBezTo>
                  <a:cubicBezTo>
                    <a:pt x="72489" y="93696"/>
                    <a:pt x="66385" y="106715"/>
                    <a:pt x="53848" y="112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30;p30">
              <a:extLst>
                <a:ext uri="{FF2B5EF4-FFF2-40B4-BE49-F238E27FC236}">
                  <a16:creationId xmlns:a16="http://schemas.microsoft.com/office/drawing/2014/main" id="{6F58B232-43CF-26B7-BB10-1318EFD4FE26}"/>
                </a:ext>
              </a:extLst>
            </p:cNvPr>
            <p:cNvSpPr/>
            <p:nvPr/>
          </p:nvSpPr>
          <p:spPr>
            <a:xfrm>
              <a:off x="2846646" y="2476859"/>
              <a:ext cx="837560" cy="579880"/>
            </a:xfrm>
            <a:custGeom>
              <a:avLst/>
              <a:gdLst/>
              <a:ahLst/>
              <a:cxnLst/>
              <a:rect l="l" t="t" r="r" b="b"/>
              <a:pathLst>
                <a:path w="489801" h="339111" extrusionOk="0">
                  <a:moveTo>
                    <a:pt x="489802" y="339082"/>
                  </a:moveTo>
                  <a:lnTo>
                    <a:pt x="3217" y="339082"/>
                  </a:lnTo>
                  <a:cubicBezTo>
                    <a:pt x="2586" y="339082"/>
                    <a:pt x="1954" y="339052"/>
                    <a:pt x="1323" y="339022"/>
                  </a:cubicBezTo>
                  <a:cubicBezTo>
                    <a:pt x="-391" y="304686"/>
                    <a:pt x="-3608" y="200449"/>
                    <a:pt x="15755" y="136438"/>
                  </a:cubicBezTo>
                  <a:cubicBezTo>
                    <a:pt x="26097" y="102224"/>
                    <a:pt x="53157" y="73661"/>
                    <a:pt x="80216" y="52435"/>
                  </a:cubicBezTo>
                  <a:cubicBezTo>
                    <a:pt x="81238" y="51653"/>
                    <a:pt x="82200" y="50841"/>
                    <a:pt x="83222" y="50090"/>
                  </a:cubicBezTo>
                  <a:cubicBezTo>
                    <a:pt x="108778" y="30547"/>
                    <a:pt x="133733" y="17618"/>
                    <a:pt x="143775" y="12718"/>
                  </a:cubicBezTo>
                  <a:cubicBezTo>
                    <a:pt x="146781" y="11305"/>
                    <a:pt x="148465" y="10523"/>
                    <a:pt x="148465" y="10523"/>
                  </a:cubicBezTo>
                  <a:lnTo>
                    <a:pt x="200449" y="5592"/>
                  </a:lnTo>
                  <a:lnTo>
                    <a:pt x="200479" y="5592"/>
                  </a:lnTo>
                  <a:lnTo>
                    <a:pt x="235205" y="2285"/>
                  </a:lnTo>
                  <a:lnTo>
                    <a:pt x="250809" y="812"/>
                  </a:lnTo>
                  <a:lnTo>
                    <a:pt x="259588" y="0"/>
                  </a:lnTo>
                  <a:cubicBezTo>
                    <a:pt x="259588" y="0"/>
                    <a:pt x="260610" y="60"/>
                    <a:pt x="262444" y="210"/>
                  </a:cubicBezTo>
                  <a:cubicBezTo>
                    <a:pt x="270562" y="872"/>
                    <a:pt x="295035" y="3307"/>
                    <a:pt x="321163" y="9952"/>
                  </a:cubicBezTo>
                  <a:cubicBezTo>
                    <a:pt x="322425" y="10283"/>
                    <a:pt x="323688" y="10583"/>
                    <a:pt x="324951" y="10944"/>
                  </a:cubicBezTo>
                  <a:cubicBezTo>
                    <a:pt x="329401" y="12147"/>
                    <a:pt x="333911" y="13469"/>
                    <a:pt x="338330" y="14943"/>
                  </a:cubicBezTo>
                  <a:cubicBezTo>
                    <a:pt x="353724" y="19964"/>
                    <a:pt x="368577" y="26668"/>
                    <a:pt x="379881" y="35538"/>
                  </a:cubicBezTo>
                  <a:cubicBezTo>
                    <a:pt x="383369" y="38244"/>
                    <a:pt x="386736" y="41310"/>
                    <a:pt x="390044" y="44708"/>
                  </a:cubicBezTo>
                  <a:cubicBezTo>
                    <a:pt x="390615" y="45279"/>
                    <a:pt x="391186" y="45880"/>
                    <a:pt x="391757" y="46482"/>
                  </a:cubicBezTo>
                  <a:cubicBezTo>
                    <a:pt x="397410" y="52495"/>
                    <a:pt x="402791" y="59410"/>
                    <a:pt x="407872" y="67077"/>
                  </a:cubicBezTo>
                  <a:cubicBezTo>
                    <a:pt x="407872" y="67107"/>
                    <a:pt x="407902" y="67137"/>
                    <a:pt x="407902" y="67137"/>
                  </a:cubicBezTo>
                  <a:cubicBezTo>
                    <a:pt x="408774" y="68490"/>
                    <a:pt x="409676" y="69813"/>
                    <a:pt x="410578" y="71256"/>
                  </a:cubicBezTo>
                  <a:cubicBezTo>
                    <a:pt x="413434" y="75766"/>
                    <a:pt x="416201" y="80516"/>
                    <a:pt x="418907" y="85447"/>
                  </a:cubicBezTo>
                  <a:lnTo>
                    <a:pt x="418907" y="85447"/>
                  </a:lnTo>
                  <a:cubicBezTo>
                    <a:pt x="419478" y="86529"/>
                    <a:pt x="420049" y="87521"/>
                    <a:pt x="420590" y="88574"/>
                  </a:cubicBezTo>
                  <a:lnTo>
                    <a:pt x="420590" y="88634"/>
                  </a:lnTo>
                  <a:cubicBezTo>
                    <a:pt x="427956" y="102554"/>
                    <a:pt x="434661" y="117798"/>
                    <a:pt x="440764" y="133853"/>
                  </a:cubicBezTo>
                  <a:cubicBezTo>
                    <a:pt x="442688" y="138934"/>
                    <a:pt x="444552" y="144135"/>
                    <a:pt x="446357" y="149337"/>
                  </a:cubicBezTo>
                  <a:cubicBezTo>
                    <a:pt x="446687" y="150208"/>
                    <a:pt x="446988" y="151141"/>
                    <a:pt x="447288" y="152013"/>
                  </a:cubicBezTo>
                  <a:cubicBezTo>
                    <a:pt x="447649" y="153005"/>
                    <a:pt x="447980" y="153967"/>
                    <a:pt x="448311" y="154959"/>
                  </a:cubicBezTo>
                  <a:cubicBezTo>
                    <a:pt x="449423" y="158236"/>
                    <a:pt x="450506" y="161543"/>
                    <a:pt x="451528" y="164850"/>
                  </a:cubicBezTo>
                  <a:cubicBezTo>
                    <a:pt x="451859" y="165753"/>
                    <a:pt x="452129" y="166715"/>
                    <a:pt x="452400" y="167647"/>
                  </a:cubicBezTo>
                  <a:cubicBezTo>
                    <a:pt x="453873" y="172337"/>
                    <a:pt x="455316" y="177027"/>
                    <a:pt x="456669" y="181747"/>
                  </a:cubicBezTo>
                  <a:cubicBezTo>
                    <a:pt x="475821" y="247081"/>
                    <a:pt x="486194" y="313285"/>
                    <a:pt x="489802" y="339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31;p30">
              <a:extLst>
                <a:ext uri="{FF2B5EF4-FFF2-40B4-BE49-F238E27FC236}">
                  <a16:creationId xmlns:a16="http://schemas.microsoft.com/office/drawing/2014/main" id="{846AA3DF-C008-7FC3-76C0-363CD4838FAE}"/>
                </a:ext>
              </a:extLst>
            </p:cNvPr>
            <p:cNvSpPr/>
            <p:nvPr/>
          </p:nvSpPr>
          <p:spPr>
            <a:xfrm>
              <a:off x="3497961" y="2718609"/>
              <a:ext cx="60912" cy="338178"/>
            </a:xfrm>
            <a:custGeom>
              <a:avLst/>
              <a:gdLst/>
              <a:ahLst/>
              <a:cxnLst/>
              <a:rect l="l" t="t" r="r" b="b"/>
              <a:pathLst>
                <a:path w="35621" h="197765" extrusionOk="0">
                  <a:moveTo>
                    <a:pt x="35621" y="197766"/>
                  </a:moveTo>
                  <a:lnTo>
                    <a:pt x="32434" y="197766"/>
                  </a:lnTo>
                  <a:lnTo>
                    <a:pt x="14515" y="89318"/>
                  </a:lnTo>
                  <a:lnTo>
                    <a:pt x="23" y="1827"/>
                  </a:lnTo>
                  <a:cubicBezTo>
                    <a:pt x="-127" y="985"/>
                    <a:pt x="474" y="144"/>
                    <a:pt x="1316" y="23"/>
                  </a:cubicBezTo>
                  <a:cubicBezTo>
                    <a:pt x="2158" y="-127"/>
                    <a:pt x="3000" y="474"/>
                    <a:pt x="3120" y="1316"/>
                  </a:cubicBezTo>
                  <a:lnTo>
                    <a:pt x="17311" y="87124"/>
                  </a:lnTo>
                  <a:lnTo>
                    <a:pt x="35621" y="1977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32;p30">
              <a:extLst>
                <a:ext uri="{FF2B5EF4-FFF2-40B4-BE49-F238E27FC236}">
                  <a16:creationId xmlns:a16="http://schemas.microsoft.com/office/drawing/2014/main" id="{2FF32410-2CDA-5A79-F5DC-C02BEF2A97B1}"/>
                </a:ext>
              </a:extLst>
            </p:cNvPr>
            <p:cNvSpPr/>
            <p:nvPr/>
          </p:nvSpPr>
          <p:spPr>
            <a:xfrm>
              <a:off x="3425357" y="2417450"/>
              <a:ext cx="376754" cy="327243"/>
            </a:xfrm>
            <a:custGeom>
              <a:avLst/>
              <a:gdLst/>
              <a:ahLst/>
              <a:cxnLst/>
              <a:rect l="l" t="t" r="r" b="b"/>
              <a:pathLst>
                <a:path w="220324" h="191370" extrusionOk="0">
                  <a:moveTo>
                    <a:pt x="108699" y="33375"/>
                  </a:moveTo>
                  <a:cubicBezTo>
                    <a:pt x="108699" y="33375"/>
                    <a:pt x="57257" y="-20473"/>
                    <a:pt x="20546" y="9653"/>
                  </a:cubicBezTo>
                  <a:cubicBezTo>
                    <a:pt x="-56422" y="72852"/>
                    <a:pt x="107647" y="191371"/>
                    <a:pt x="107647" y="191371"/>
                  </a:cubicBezTo>
                  <a:cubicBezTo>
                    <a:pt x="107647" y="191371"/>
                    <a:pt x="286839" y="66207"/>
                    <a:pt x="193274" y="6737"/>
                  </a:cubicBezTo>
                  <a:cubicBezTo>
                    <a:pt x="154369" y="-18007"/>
                    <a:pt x="108699" y="33375"/>
                    <a:pt x="108699" y="333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3;p30">
              <a:extLst>
                <a:ext uri="{FF2B5EF4-FFF2-40B4-BE49-F238E27FC236}">
                  <a16:creationId xmlns:a16="http://schemas.microsoft.com/office/drawing/2014/main" id="{C83D6B0C-CEE0-44D4-E736-956D23CE6042}"/>
                </a:ext>
              </a:extLst>
            </p:cNvPr>
            <p:cNvSpPr/>
            <p:nvPr/>
          </p:nvSpPr>
          <p:spPr>
            <a:xfrm rot="-4794285">
              <a:off x="3563136" y="2418961"/>
              <a:ext cx="98334" cy="278591"/>
            </a:xfrm>
            <a:custGeom>
              <a:avLst/>
              <a:gdLst/>
              <a:ahLst/>
              <a:cxnLst/>
              <a:rect l="l" t="t" r="r" b="b"/>
              <a:pathLst>
                <a:path w="57455" h="162776" extrusionOk="0">
                  <a:moveTo>
                    <a:pt x="20234" y="0"/>
                  </a:moveTo>
                  <a:lnTo>
                    <a:pt x="37221" y="0"/>
                  </a:lnTo>
                  <a:cubicBezTo>
                    <a:pt x="48376" y="0"/>
                    <a:pt x="57456" y="9050"/>
                    <a:pt x="57456" y="20234"/>
                  </a:cubicBezTo>
                  <a:lnTo>
                    <a:pt x="57456" y="142542"/>
                  </a:lnTo>
                  <a:cubicBezTo>
                    <a:pt x="57456" y="153696"/>
                    <a:pt x="48406" y="162776"/>
                    <a:pt x="37221" y="162776"/>
                  </a:cubicBezTo>
                  <a:lnTo>
                    <a:pt x="20234" y="162776"/>
                  </a:lnTo>
                  <a:cubicBezTo>
                    <a:pt x="9080" y="162776"/>
                    <a:pt x="0" y="153726"/>
                    <a:pt x="0" y="142542"/>
                  </a:cubicBezTo>
                  <a:lnTo>
                    <a:pt x="0" y="20234"/>
                  </a:lnTo>
                  <a:cubicBezTo>
                    <a:pt x="0" y="9080"/>
                    <a:pt x="9050" y="0"/>
                    <a:pt x="202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4;p30">
              <a:extLst>
                <a:ext uri="{FF2B5EF4-FFF2-40B4-BE49-F238E27FC236}">
                  <a16:creationId xmlns:a16="http://schemas.microsoft.com/office/drawing/2014/main" id="{35A544D4-4B2F-A47E-5821-95B91678A896}"/>
                </a:ext>
              </a:extLst>
            </p:cNvPr>
            <p:cNvSpPr/>
            <p:nvPr/>
          </p:nvSpPr>
          <p:spPr>
            <a:xfrm>
              <a:off x="3558537" y="2508793"/>
              <a:ext cx="109820" cy="97381"/>
            </a:xfrm>
            <a:custGeom>
              <a:avLst/>
              <a:gdLst/>
              <a:ahLst/>
              <a:cxnLst/>
              <a:rect l="l" t="t" r="r" b="b"/>
              <a:pathLst>
                <a:path w="64222" h="56948" extrusionOk="0">
                  <a:moveTo>
                    <a:pt x="42484" y="56949"/>
                  </a:moveTo>
                  <a:cubicBezTo>
                    <a:pt x="41341" y="56949"/>
                    <a:pt x="40199" y="56859"/>
                    <a:pt x="39056" y="56648"/>
                  </a:cubicBezTo>
                  <a:lnTo>
                    <a:pt x="15845" y="52499"/>
                  </a:lnTo>
                  <a:cubicBezTo>
                    <a:pt x="10794" y="51597"/>
                    <a:pt x="6405" y="48771"/>
                    <a:pt x="3458" y="44562"/>
                  </a:cubicBezTo>
                  <a:cubicBezTo>
                    <a:pt x="542" y="40352"/>
                    <a:pt x="-600" y="35241"/>
                    <a:pt x="301" y="30220"/>
                  </a:cubicBezTo>
                  <a:lnTo>
                    <a:pt x="2857" y="15849"/>
                  </a:lnTo>
                  <a:cubicBezTo>
                    <a:pt x="3759" y="10798"/>
                    <a:pt x="6585" y="6408"/>
                    <a:pt x="10794" y="3462"/>
                  </a:cubicBezTo>
                  <a:cubicBezTo>
                    <a:pt x="15004" y="515"/>
                    <a:pt x="20115" y="-597"/>
                    <a:pt x="25166" y="305"/>
                  </a:cubicBezTo>
                  <a:lnTo>
                    <a:pt x="48376" y="4454"/>
                  </a:lnTo>
                  <a:cubicBezTo>
                    <a:pt x="53428" y="5356"/>
                    <a:pt x="57817" y="8182"/>
                    <a:pt x="60764" y="12391"/>
                  </a:cubicBezTo>
                  <a:cubicBezTo>
                    <a:pt x="63680" y="16600"/>
                    <a:pt x="64823" y="21712"/>
                    <a:pt x="63921" y="26733"/>
                  </a:cubicBezTo>
                  <a:lnTo>
                    <a:pt x="61335" y="41104"/>
                  </a:lnTo>
                  <a:cubicBezTo>
                    <a:pt x="60433" y="46155"/>
                    <a:pt x="57607" y="50545"/>
                    <a:pt x="53398" y="53491"/>
                  </a:cubicBezTo>
                  <a:cubicBezTo>
                    <a:pt x="50151" y="55746"/>
                    <a:pt x="46362" y="56949"/>
                    <a:pt x="42454" y="56949"/>
                  </a:cubicBezTo>
                  <a:close/>
                  <a:moveTo>
                    <a:pt x="21768" y="3341"/>
                  </a:moveTo>
                  <a:cubicBezTo>
                    <a:pt x="18551" y="3341"/>
                    <a:pt x="15424" y="4304"/>
                    <a:pt x="12718" y="6198"/>
                  </a:cubicBezTo>
                  <a:cubicBezTo>
                    <a:pt x="9231" y="8633"/>
                    <a:pt x="6916" y="12271"/>
                    <a:pt x="6164" y="16420"/>
                  </a:cubicBezTo>
                  <a:lnTo>
                    <a:pt x="3608" y="30791"/>
                  </a:lnTo>
                  <a:cubicBezTo>
                    <a:pt x="2075" y="39420"/>
                    <a:pt x="7818" y="47688"/>
                    <a:pt x="16447" y="49222"/>
                  </a:cubicBezTo>
                  <a:lnTo>
                    <a:pt x="39658" y="53371"/>
                  </a:lnTo>
                  <a:cubicBezTo>
                    <a:pt x="43836" y="54122"/>
                    <a:pt x="48046" y="53191"/>
                    <a:pt x="51533" y="50755"/>
                  </a:cubicBezTo>
                  <a:cubicBezTo>
                    <a:pt x="55021" y="48320"/>
                    <a:pt x="57336" y="44682"/>
                    <a:pt x="58088" y="40533"/>
                  </a:cubicBezTo>
                  <a:lnTo>
                    <a:pt x="60674" y="26162"/>
                  </a:lnTo>
                  <a:cubicBezTo>
                    <a:pt x="61425" y="21982"/>
                    <a:pt x="60493" y="17773"/>
                    <a:pt x="58058" y="14285"/>
                  </a:cubicBezTo>
                  <a:cubicBezTo>
                    <a:pt x="55622" y="10798"/>
                    <a:pt x="51985" y="8483"/>
                    <a:pt x="47835" y="7731"/>
                  </a:cubicBezTo>
                  <a:lnTo>
                    <a:pt x="24625" y="3582"/>
                  </a:lnTo>
                  <a:cubicBezTo>
                    <a:pt x="23693" y="3402"/>
                    <a:pt x="22731" y="3341"/>
                    <a:pt x="21798" y="33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5;p30">
              <a:extLst>
                <a:ext uri="{FF2B5EF4-FFF2-40B4-BE49-F238E27FC236}">
                  <a16:creationId xmlns:a16="http://schemas.microsoft.com/office/drawing/2014/main" id="{4A7AA28A-E4C1-5341-AFCB-CCAF83C19570}"/>
                </a:ext>
              </a:extLst>
            </p:cNvPr>
            <p:cNvSpPr/>
            <p:nvPr/>
          </p:nvSpPr>
          <p:spPr>
            <a:xfrm>
              <a:off x="3506003" y="2501731"/>
              <a:ext cx="21483" cy="21460"/>
            </a:xfrm>
            <a:custGeom>
              <a:avLst/>
              <a:gdLst/>
              <a:ahLst/>
              <a:cxnLst/>
              <a:rect l="l" t="t" r="r" b="b"/>
              <a:pathLst>
                <a:path w="12563" h="12550" extrusionOk="0">
                  <a:moveTo>
                    <a:pt x="6297" y="12550"/>
                  </a:moveTo>
                  <a:cubicBezTo>
                    <a:pt x="5936" y="12550"/>
                    <a:pt x="5575" y="12520"/>
                    <a:pt x="5184" y="12460"/>
                  </a:cubicBezTo>
                  <a:cubicBezTo>
                    <a:pt x="3531" y="12160"/>
                    <a:pt x="2087" y="11257"/>
                    <a:pt x="1126" y="9875"/>
                  </a:cubicBezTo>
                  <a:cubicBezTo>
                    <a:pt x="163" y="8492"/>
                    <a:pt x="-198" y="6838"/>
                    <a:pt x="103" y="5184"/>
                  </a:cubicBezTo>
                  <a:cubicBezTo>
                    <a:pt x="404" y="3531"/>
                    <a:pt x="1306" y="2088"/>
                    <a:pt x="2689" y="1125"/>
                  </a:cubicBezTo>
                  <a:cubicBezTo>
                    <a:pt x="4072" y="163"/>
                    <a:pt x="5726" y="-197"/>
                    <a:pt x="7379" y="103"/>
                  </a:cubicBezTo>
                  <a:cubicBezTo>
                    <a:pt x="9033" y="404"/>
                    <a:pt x="10476" y="1306"/>
                    <a:pt x="11438" y="2689"/>
                  </a:cubicBezTo>
                  <a:cubicBezTo>
                    <a:pt x="12400" y="4072"/>
                    <a:pt x="12761" y="5725"/>
                    <a:pt x="12460" y="7379"/>
                  </a:cubicBezTo>
                  <a:lnTo>
                    <a:pt x="12460" y="7379"/>
                  </a:lnTo>
                  <a:cubicBezTo>
                    <a:pt x="11919" y="10416"/>
                    <a:pt x="9273" y="12550"/>
                    <a:pt x="6267" y="12550"/>
                  </a:cubicBezTo>
                  <a:close/>
                  <a:moveTo>
                    <a:pt x="6297" y="3320"/>
                  </a:moveTo>
                  <a:cubicBezTo>
                    <a:pt x="4884" y="3320"/>
                    <a:pt x="3651" y="4312"/>
                    <a:pt x="3380" y="5756"/>
                  </a:cubicBezTo>
                  <a:cubicBezTo>
                    <a:pt x="3230" y="6537"/>
                    <a:pt x="3411" y="7319"/>
                    <a:pt x="3862" y="7980"/>
                  </a:cubicBezTo>
                  <a:cubicBezTo>
                    <a:pt x="4312" y="8642"/>
                    <a:pt x="5004" y="9063"/>
                    <a:pt x="5755" y="9213"/>
                  </a:cubicBezTo>
                  <a:cubicBezTo>
                    <a:pt x="7349" y="9514"/>
                    <a:pt x="8882" y="8431"/>
                    <a:pt x="9183" y="6838"/>
                  </a:cubicBezTo>
                  <a:lnTo>
                    <a:pt x="9183" y="6838"/>
                  </a:lnTo>
                  <a:cubicBezTo>
                    <a:pt x="9333" y="6056"/>
                    <a:pt x="9153" y="5274"/>
                    <a:pt x="8702" y="4613"/>
                  </a:cubicBezTo>
                  <a:cubicBezTo>
                    <a:pt x="8251" y="3952"/>
                    <a:pt x="7560" y="3531"/>
                    <a:pt x="6808" y="3380"/>
                  </a:cubicBezTo>
                  <a:cubicBezTo>
                    <a:pt x="6627" y="3350"/>
                    <a:pt x="6447" y="3320"/>
                    <a:pt x="6297" y="3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6;p30">
              <a:extLst>
                <a:ext uri="{FF2B5EF4-FFF2-40B4-BE49-F238E27FC236}">
                  <a16:creationId xmlns:a16="http://schemas.microsoft.com/office/drawing/2014/main" id="{52356B71-3D13-1554-31F8-E09AC2E75653}"/>
                </a:ext>
              </a:extLst>
            </p:cNvPr>
            <p:cNvSpPr/>
            <p:nvPr/>
          </p:nvSpPr>
          <p:spPr>
            <a:xfrm>
              <a:off x="3497155" y="2551377"/>
              <a:ext cx="21471" cy="21500"/>
            </a:xfrm>
            <a:custGeom>
              <a:avLst/>
              <a:gdLst/>
              <a:ahLst/>
              <a:cxnLst/>
              <a:rect l="l" t="t" r="r" b="b"/>
              <a:pathLst>
                <a:path w="12556" h="12573" extrusionOk="0">
                  <a:moveTo>
                    <a:pt x="6297" y="12543"/>
                  </a:moveTo>
                  <a:cubicBezTo>
                    <a:pt x="5936" y="12543"/>
                    <a:pt x="5545" y="12513"/>
                    <a:pt x="5184" y="12453"/>
                  </a:cubicBezTo>
                  <a:cubicBezTo>
                    <a:pt x="3531" y="12153"/>
                    <a:pt x="2088" y="11250"/>
                    <a:pt x="1126" y="9867"/>
                  </a:cubicBezTo>
                  <a:cubicBezTo>
                    <a:pt x="163" y="8485"/>
                    <a:pt x="-197" y="6831"/>
                    <a:pt x="103" y="5177"/>
                  </a:cubicBezTo>
                  <a:cubicBezTo>
                    <a:pt x="705" y="1780"/>
                    <a:pt x="3982" y="-505"/>
                    <a:pt x="7379" y="96"/>
                  </a:cubicBezTo>
                  <a:cubicBezTo>
                    <a:pt x="10777" y="697"/>
                    <a:pt x="13062" y="3975"/>
                    <a:pt x="12460" y="7372"/>
                  </a:cubicBezTo>
                  <a:lnTo>
                    <a:pt x="12460" y="7372"/>
                  </a:lnTo>
                  <a:cubicBezTo>
                    <a:pt x="12160" y="9026"/>
                    <a:pt x="11258" y="10469"/>
                    <a:pt x="9875" y="11431"/>
                  </a:cubicBezTo>
                  <a:cubicBezTo>
                    <a:pt x="8822" y="12183"/>
                    <a:pt x="7559" y="12573"/>
                    <a:pt x="6297" y="12573"/>
                  </a:cubicBezTo>
                  <a:close/>
                  <a:moveTo>
                    <a:pt x="6297" y="3313"/>
                  </a:moveTo>
                  <a:cubicBezTo>
                    <a:pt x="5695" y="3313"/>
                    <a:pt x="5124" y="3494"/>
                    <a:pt x="4613" y="3854"/>
                  </a:cubicBezTo>
                  <a:cubicBezTo>
                    <a:pt x="3952" y="4305"/>
                    <a:pt x="3531" y="4997"/>
                    <a:pt x="3381" y="5749"/>
                  </a:cubicBezTo>
                  <a:cubicBezTo>
                    <a:pt x="3080" y="7342"/>
                    <a:pt x="4162" y="8905"/>
                    <a:pt x="5756" y="9176"/>
                  </a:cubicBezTo>
                  <a:cubicBezTo>
                    <a:pt x="6507" y="9326"/>
                    <a:pt x="7319" y="9146"/>
                    <a:pt x="7980" y="8695"/>
                  </a:cubicBezTo>
                  <a:cubicBezTo>
                    <a:pt x="8612" y="8244"/>
                    <a:pt x="9063" y="7552"/>
                    <a:pt x="9213" y="6801"/>
                  </a:cubicBezTo>
                  <a:lnTo>
                    <a:pt x="9213" y="6801"/>
                  </a:lnTo>
                  <a:cubicBezTo>
                    <a:pt x="9514" y="5207"/>
                    <a:pt x="8431" y="3644"/>
                    <a:pt x="6838" y="3373"/>
                  </a:cubicBezTo>
                  <a:cubicBezTo>
                    <a:pt x="6658" y="3343"/>
                    <a:pt x="6477" y="3313"/>
                    <a:pt x="6327" y="33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7;p30">
              <a:extLst>
                <a:ext uri="{FF2B5EF4-FFF2-40B4-BE49-F238E27FC236}">
                  <a16:creationId xmlns:a16="http://schemas.microsoft.com/office/drawing/2014/main" id="{A321DB41-5090-BE86-BD6A-23BDBF763774}"/>
                </a:ext>
              </a:extLst>
            </p:cNvPr>
            <p:cNvSpPr/>
            <p:nvPr/>
          </p:nvSpPr>
          <p:spPr>
            <a:xfrm>
              <a:off x="3528646" y="2529453"/>
              <a:ext cx="21471" cy="21514"/>
            </a:xfrm>
            <a:custGeom>
              <a:avLst/>
              <a:gdLst/>
              <a:ahLst/>
              <a:cxnLst/>
              <a:rect l="l" t="t" r="r" b="b"/>
              <a:pathLst>
                <a:path w="12556" h="12581" extrusionOk="0">
                  <a:moveTo>
                    <a:pt x="6290" y="12551"/>
                  </a:moveTo>
                  <a:cubicBezTo>
                    <a:pt x="5929" y="12551"/>
                    <a:pt x="5538" y="12521"/>
                    <a:pt x="5177" y="12461"/>
                  </a:cubicBezTo>
                  <a:cubicBezTo>
                    <a:pt x="1780" y="11860"/>
                    <a:pt x="-505" y="8582"/>
                    <a:pt x="96" y="5185"/>
                  </a:cubicBezTo>
                  <a:cubicBezTo>
                    <a:pt x="698" y="1787"/>
                    <a:pt x="3975" y="-527"/>
                    <a:pt x="7372" y="104"/>
                  </a:cubicBezTo>
                  <a:cubicBezTo>
                    <a:pt x="9026" y="404"/>
                    <a:pt x="10469" y="1307"/>
                    <a:pt x="11431" y="2689"/>
                  </a:cubicBezTo>
                  <a:cubicBezTo>
                    <a:pt x="12393" y="4072"/>
                    <a:pt x="12754" y="5726"/>
                    <a:pt x="12453" y="7380"/>
                  </a:cubicBezTo>
                  <a:cubicBezTo>
                    <a:pt x="12152" y="9033"/>
                    <a:pt x="11251" y="10476"/>
                    <a:pt x="9867" y="11439"/>
                  </a:cubicBezTo>
                  <a:cubicBezTo>
                    <a:pt x="8815" y="12190"/>
                    <a:pt x="7552" y="12581"/>
                    <a:pt x="6290" y="12581"/>
                  </a:cubicBezTo>
                  <a:close/>
                  <a:moveTo>
                    <a:pt x="6290" y="3321"/>
                  </a:moveTo>
                  <a:cubicBezTo>
                    <a:pt x="5688" y="3321"/>
                    <a:pt x="5117" y="3501"/>
                    <a:pt x="4606" y="3862"/>
                  </a:cubicBezTo>
                  <a:cubicBezTo>
                    <a:pt x="3945" y="4313"/>
                    <a:pt x="3524" y="5005"/>
                    <a:pt x="3373" y="5756"/>
                  </a:cubicBezTo>
                  <a:cubicBezTo>
                    <a:pt x="3073" y="7350"/>
                    <a:pt x="4155" y="8913"/>
                    <a:pt x="5748" y="9184"/>
                  </a:cubicBezTo>
                  <a:cubicBezTo>
                    <a:pt x="6530" y="9304"/>
                    <a:pt x="7312" y="9154"/>
                    <a:pt x="7973" y="8703"/>
                  </a:cubicBezTo>
                  <a:cubicBezTo>
                    <a:pt x="8635" y="8252"/>
                    <a:pt x="9056" y="7560"/>
                    <a:pt x="9206" y="6808"/>
                  </a:cubicBezTo>
                  <a:lnTo>
                    <a:pt x="9206" y="6808"/>
                  </a:lnTo>
                  <a:cubicBezTo>
                    <a:pt x="9357" y="6027"/>
                    <a:pt x="9176" y="5245"/>
                    <a:pt x="8725" y="4614"/>
                  </a:cubicBezTo>
                  <a:cubicBezTo>
                    <a:pt x="8274" y="3952"/>
                    <a:pt x="7582" y="3531"/>
                    <a:pt x="6831" y="3381"/>
                  </a:cubicBezTo>
                  <a:cubicBezTo>
                    <a:pt x="6651" y="3351"/>
                    <a:pt x="6470" y="3321"/>
                    <a:pt x="6320" y="33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38;p30">
              <a:extLst>
                <a:ext uri="{FF2B5EF4-FFF2-40B4-BE49-F238E27FC236}">
                  <a16:creationId xmlns:a16="http://schemas.microsoft.com/office/drawing/2014/main" id="{161B9E3C-EE36-F695-4016-552A58E96369}"/>
                </a:ext>
              </a:extLst>
            </p:cNvPr>
            <p:cNvSpPr/>
            <p:nvPr/>
          </p:nvSpPr>
          <p:spPr>
            <a:xfrm>
              <a:off x="3712404" y="2538660"/>
              <a:ext cx="21483" cy="21460"/>
            </a:xfrm>
            <a:custGeom>
              <a:avLst/>
              <a:gdLst/>
              <a:ahLst/>
              <a:cxnLst/>
              <a:rect l="l" t="t" r="r" b="b"/>
              <a:pathLst>
                <a:path w="12563" h="12550" extrusionOk="0">
                  <a:moveTo>
                    <a:pt x="6297" y="12550"/>
                  </a:moveTo>
                  <a:cubicBezTo>
                    <a:pt x="5936" y="12550"/>
                    <a:pt x="5545" y="12521"/>
                    <a:pt x="5184" y="12460"/>
                  </a:cubicBezTo>
                  <a:cubicBezTo>
                    <a:pt x="3531" y="12160"/>
                    <a:pt x="2088" y="11258"/>
                    <a:pt x="1126" y="9875"/>
                  </a:cubicBezTo>
                  <a:cubicBezTo>
                    <a:pt x="163" y="8491"/>
                    <a:pt x="-197" y="6838"/>
                    <a:pt x="103" y="5184"/>
                  </a:cubicBezTo>
                  <a:cubicBezTo>
                    <a:pt x="404" y="3531"/>
                    <a:pt x="1306" y="2087"/>
                    <a:pt x="2689" y="1126"/>
                  </a:cubicBezTo>
                  <a:cubicBezTo>
                    <a:pt x="4072" y="163"/>
                    <a:pt x="5726" y="-198"/>
                    <a:pt x="7379" y="103"/>
                  </a:cubicBezTo>
                  <a:cubicBezTo>
                    <a:pt x="9033" y="404"/>
                    <a:pt x="10476" y="1306"/>
                    <a:pt x="11438" y="2689"/>
                  </a:cubicBezTo>
                  <a:cubicBezTo>
                    <a:pt x="12400" y="4072"/>
                    <a:pt x="12761" y="5726"/>
                    <a:pt x="12461" y="7379"/>
                  </a:cubicBezTo>
                  <a:cubicBezTo>
                    <a:pt x="11919" y="10416"/>
                    <a:pt x="9273" y="12550"/>
                    <a:pt x="6297" y="12550"/>
                  </a:cubicBezTo>
                  <a:close/>
                  <a:moveTo>
                    <a:pt x="6297" y="3320"/>
                  </a:moveTo>
                  <a:cubicBezTo>
                    <a:pt x="4884" y="3320"/>
                    <a:pt x="3651" y="4312"/>
                    <a:pt x="3381" y="5756"/>
                  </a:cubicBezTo>
                  <a:cubicBezTo>
                    <a:pt x="3080" y="7349"/>
                    <a:pt x="4162" y="8912"/>
                    <a:pt x="5786" y="9183"/>
                  </a:cubicBezTo>
                  <a:cubicBezTo>
                    <a:pt x="6567" y="9333"/>
                    <a:pt x="7349" y="9153"/>
                    <a:pt x="7981" y="8702"/>
                  </a:cubicBezTo>
                  <a:cubicBezTo>
                    <a:pt x="8612" y="8251"/>
                    <a:pt x="9063" y="7560"/>
                    <a:pt x="9213" y="6808"/>
                  </a:cubicBezTo>
                  <a:cubicBezTo>
                    <a:pt x="9514" y="5214"/>
                    <a:pt x="8431" y="3651"/>
                    <a:pt x="6838" y="3380"/>
                  </a:cubicBezTo>
                  <a:cubicBezTo>
                    <a:pt x="6658" y="3350"/>
                    <a:pt x="6477" y="3320"/>
                    <a:pt x="6327" y="3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9;p30">
              <a:extLst>
                <a:ext uri="{FF2B5EF4-FFF2-40B4-BE49-F238E27FC236}">
                  <a16:creationId xmlns:a16="http://schemas.microsoft.com/office/drawing/2014/main" id="{2BD5A58D-C84B-56C6-0F92-48CB6A34C9B4}"/>
                </a:ext>
              </a:extLst>
            </p:cNvPr>
            <p:cNvSpPr/>
            <p:nvPr/>
          </p:nvSpPr>
          <p:spPr>
            <a:xfrm>
              <a:off x="3703558" y="2588243"/>
              <a:ext cx="21471" cy="21460"/>
            </a:xfrm>
            <a:custGeom>
              <a:avLst/>
              <a:gdLst/>
              <a:ahLst/>
              <a:cxnLst/>
              <a:rect l="l" t="t" r="r" b="b"/>
              <a:pathLst>
                <a:path w="12556" h="12550" extrusionOk="0">
                  <a:moveTo>
                    <a:pt x="6297" y="12550"/>
                  </a:moveTo>
                  <a:cubicBezTo>
                    <a:pt x="5936" y="12550"/>
                    <a:pt x="5545" y="12520"/>
                    <a:pt x="5184" y="12461"/>
                  </a:cubicBezTo>
                  <a:cubicBezTo>
                    <a:pt x="3531" y="12160"/>
                    <a:pt x="2088" y="11258"/>
                    <a:pt x="1126" y="9875"/>
                  </a:cubicBezTo>
                  <a:cubicBezTo>
                    <a:pt x="163" y="8492"/>
                    <a:pt x="-197" y="6838"/>
                    <a:pt x="103" y="5184"/>
                  </a:cubicBezTo>
                  <a:lnTo>
                    <a:pt x="103" y="5184"/>
                  </a:lnTo>
                  <a:cubicBezTo>
                    <a:pt x="404" y="3531"/>
                    <a:pt x="1306" y="2088"/>
                    <a:pt x="2689" y="1126"/>
                  </a:cubicBezTo>
                  <a:cubicBezTo>
                    <a:pt x="4072" y="163"/>
                    <a:pt x="5725" y="-197"/>
                    <a:pt x="7379" y="103"/>
                  </a:cubicBezTo>
                  <a:cubicBezTo>
                    <a:pt x="10777" y="705"/>
                    <a:pt x="13062" y="3982"/>
                    <a:pt x="12460" y="7379"/>
                  </a:cubicBezTo>
                  <a:cubicBezTo>
                    <a:pt x="11919" y="10416"/>
                    <a:pt x="9273" y="12550"/>
                    <a:pt x="6297" y="12550"/>
                  </a:cubicBezTo>
                  <a:close/>
                  <a:moveTo>
                    <a:pt x="3381" y="5756"/>
                  </a:moveTo>
                  <a:lnTo>
                    <a:pt x="3381" y="5756"/>
                  </a:lnTo>
                  <a:cubicBezTo>
                    <a:pt x="3230" y="6537"/>
                    <a:pt x="3410" y="7319"/>
                    <a:pt x="3861" y="7981"/>
                  </a:cubicBezTo>
                  <a:cubicBezTo>
                    <a:pt x="4312" y="8642"/>
                    <a:pt x="5004" y="9063"/>
                    <a:pt x="5756" y="9213"/>
                  </a:cubicBezTo>
                  <a:cubicBezTo>
                    <a:pt x="6507" y="9364"/>
                    <a:pt x="7319" y="9183"/>
                    <a:pt x="7950" y="8732"/>
                  </a:cubicBezTo>
                  <a:cubicBezTo>
                    <a:pt x="8582" y="8281"/>
                    <a:pt x="9033" y="7590"/>
                    <a:pt x="9183" y="6838"/>
                  </a:cubicBezTo>
                  <a:cubicBezTo>
                    <a:pt x="9484" y="5245"/>
                    <a:pt x="8401" y="3681"/>
                    <a:pt x="6778" y="3411"/>
                  </a:cubicBezTo>
                  <a:cubicBezTo>
                    <a:pt x="5184" y="3140"/>
                    <a:pt x="3651" y="4192"/>
                    <a:pt x="3351" y="5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40;p30">
              <a:extLst>
                <a:ext uri="{FF2B5EF4-FFF2-40B4-BE49-F238E27FC236}">
                  <a16:creationId xmlns:a16="http://schemas.microsoft.com/office/drawing/2014/main" id="{EB5BDCD3-0510-0A44-ACEC-B0AAD071897C}"/>
                </a:ext>
              </a:extLst>
            </p:cNvPr>
            <p:cNvSpPr/>
            <p:nvPr/>
          </p:nvSpPr>
          <p:spPr>
            <a:xfrm>
              <a:off x="3681659" y="2556816"/>
              <a:ext cx="21459" cy="21460"/>
            </a:xfrm>
            <a:custGeom>
              <a:avLst/>
              <a:gdLst/>
              <a:ahLst/>
              <a:cxnLst/>
              <a:rect l="l" t="t" r="r" b="b"/>
              <a:pathLst>
                <a:path w="12549" h="12550" extrusionOk="0">
                  <a:moveTo>
                    <a:pt x="6290" y="12550"/>
                  </a:moveTo>
                  <a:cubicBezTo>
                    <a:pt x="5929" y="12550"/>
                    <a:pt x="5568" y="12520"/>
                    <a:pt x="5177" y="12460"/>
                  </a:cubicBezTo>
                  <a:cubicBezTo>
                    <a:pt x="1780" y="11859"/>
                    <a:pt x="-505" y="8582"/>
                    <a:pt x="96" y="5184"/>
                  </a:cubicBezTo>
                  <a:cubicBezTo>
                    <a:pt x="397" y="3531"/>
                    <a:pt x="1299" y="2088"/>
                    <a:pt x="2682" y="1126"/>
                  </a:cubicBezTo>
                  <a:cubicBezTo>
                    <a:pt x="4065" y="163"/>
                    <a:pt x="5718" y="-197"/>
                    <a:pt x="7372" y="103"/>
                  </a:cubicBezTo>
                  <a:cubicBezTo>
                    <a:pt x="10770" y="705"/>
                    <a:pt x="13055" y="3982"/>
                    <a:pt x="12453" y="7379"/>
                  </a:cubicBezTo>
                  <a:cubicBezTo>
                    <a:pt x="11912" y="10416"/>
                    <a:pt x="9266" y="12550"/>
                    <a:pt x="6260" y="12550"/>
                  </a:cubicBezTo>
                  <a:close/>
                  <a:moveTo>
                    <a:pt x="6290" y="3320"/>
                  </a:moveTo>
                  <a:cubicBezTo>
                    <a:pt x="4877" y="3320"/>
                    <a:pt x="3644" y="4312"/>
                    <a:pt x="3373" y="5756"/>
                  </a:cubicBezTo>
                  <a:cubicBezTo>
                    <a:pt x="3073" y="7349"/>
                    <a:pt x="4155" y="8913"/>
                    <a:pt x="5748" y="9183"/>
                  </a:cubicBezTo>
                  <a:cubicBezTo>
                    <a:pt x="7342" y="9454"/>
                    <a:pt x="8905" y="8401"/>
                    <a:pt x="9176" y="6808"/>
                  </a:cubicBezTo>
                  <a:cubicBezTo>
                    <a:pt x="9446" y="5215"/>
                    <a:pt x="8394" y="3651"/>
                    <a:pt x="6771" y="3381"/>
                  </a:cubicBezTo>
                  <a:cubicBezTo>
                    <a:pt x="6590" y="3351"/>
                    <a:pt x="6410" y="3320"/>
                    <a:pt x="6260" y="3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1;p30">
              <a:extLst>
                <a:ext uri="{FF2B5EF4-FFF2-40B4-BE49-F238E27FC236}">
                  <a16:creationId xmlns:a16="http://schemas.microsoft.com/office/drawing/2014/main" id="{1775C044-9E16-03C4-38F2-376C91647F51}"/>
                </a:ext>
              </a:extLst>
            </p:cNvPr>
            <p:cNvSpPr/>
            <p:nvPr/>
          </p:nvSpPr>
          <p:spPr>
            <a:xfrm>
              <a:off x="2991459" y="2014301"/>
              <a:ext cx="362580" cy="505452"/>
            </a:xfrm>
            <a:custGeom>
              <a:avLst/>
              <a:gdLst/>
              <a:ahLst/>
              <a:cxnLst/>
              <a:rect l="l" t="t" r="r" b="b"/>
              <a:pathLst>
                <a:path w="212035" h="295586" extrusionOk="0">
                  <a:moveTo>
                    <a:pt x="192827" y="67297"/>
                  </a:moveTo>
                  <a:cubicBezTo>
                    <a:pt x="197607" y="81909"/>
                    <a:pt x="200463" y="97393"/>
                    <a:pt x="202808" y="111945"/>
                  </a:cubicBezTo>
                  <a:cubicBezTo>
                    <a:pt x="205575" y="129113"/>
                    <a:pt x="207950" y="146340"/>
                    <a:pt x="211227" y="163388"/>
                  </a:cubicBezTo>
                  <a:cubicBezTo>
                    <a:pt x="213302" y="174301"/>
                    <a:pt x="211347" y="185576"/>
                    <a:pt x="205785" y="195107"/>
                  </a:cubicBezTo>
                  <a:cubicBezTo>
                    <a:pt x="199531" y="205780"/>
                    <a:pt x="189249" y="213447"/>
                    <a:pt x="177283" y="216424"/>
                  </a:cubicBezTo>
                  <a:lnTo>
                    <a:pt x="158402" y="221474"/>
                  </a:lnTo>
                  <a:lnTo>
                    <a:pt x="158491" y="221895"/>
                  </a:lnTo>
                  <a:lnTo>
                    <a:pt x="163633" y="241648"/>
                  </a:lnTo>
                  <a:lnTo>
                    <a:pt x="165527" y="248955"/>
                  </a:lnTo>
                  <a:lnTo>
                    <a:pt x="170638" y="264890"/>
                  </a:lnTo>
                  <a:lnTo>
                    <a:pt x="148600" y="295587"/>
                  </a:lnTo>
                  <a:lnTo>
                    <a:pt x="63784" y="280945"/>
                  </a:lnTo>
                  <a:lnTo>
                    <a:pt x="47609" y="208576"/>
                  </a:lnTo>
                  <a:cubicBezTo>
                    <a:pt x="19227" y="211823"/>
                    <a:pt x="-5577" y="190176"/>
                    <a:pt x="1097" y="163898"/>
                  </a:cubicBezTo>
                  <a:cubicBezTo>
                    <a:pt x="5487" y="146671"/>
                    <a:pt x="20129" y="145799"/>
                    <a:pt x="31554" y="148024"/>
                  </a:cubicBezTo>
                  <a:cubicBezTo>
                    <a:pt x="24338" y="138403"/>
                    <a:pt x="18926" y="127188"/>
                    <a:pt x="15830" y="114801"/>
                  </a:cubicBezTo>
                  <a:cubicBezTo>
                    <a:pt x="3533" y="65283"/>
                    <a:pt x="33719" y="15163"/>
                    <a:pt x="83267" y="2866"/>
                  </a:cubicBezTo>
                  <a:cubicBezTo>
                    <a:pt x="109154" y="-3568"/>
                    <a:pt x="137235" y="762"/>
                    <a:pt x="159003" y="16546"/>
                  </a:cubicBezTo>
                  <a:cubicBezTo>
                    <a:pt x="176230" y="29054"/>
                    <a:pt x="186302" y="47394"/>
                    <a:pt x="192797" y="67267"/>
                  </a:cubicBezTo>
                  <a:close/>
                </a:path>
              </a:pathLst>
            </a:custGeom>
            <a:solidFill>
              <a:srgbClr val="7B4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42;p30">
              <a:extLst>
                <a:ext uri="{FF2B5EF4-FFF2-40B4-BE49-F238E27FC236}">
                  <a16:creationId xmlns:a16="http://schemas.microsoft.com/office/drawing/2014/main" id="{9BE610E6-086E-4BA1-C7AD-C218905C3C50}"/>
                </a:ext>
              </a:extLst>
            </p:cNvPr>
            <p:cNvSpPr/>
            <p:nvPr/>
          </p:nvSpPr>
          <p:spPr>
            <a:xfrm>
              <a:off x="3151905" y="2393897"/>
              <a:ext cx="119430" cy="36924"/>
            </a:xfrm>
            <a:custGeom>
              <a:avLst/>
              <a:gdLst/>
              <a:ahLst/>
              <a:cxnLst/>
              <a:rect l="l" t="t" r="r" b="b"/>
              <a:pathLst>
                <a:path w="69842" h="21593" extrusionOk="0">
                  <a:moveTo>
                    <a:pt x="69843" y="19753"/>
                  </a:moveTo>
                  <a:cubicBezTo>
                    <a:pt x="18099" y="27300"/>
                    <a:pt x="0" y="9200"/>
                    <a:pt x="0" y="9200"/>
                  </a:cubicBezTo>
                  <a:cubicBezTo>
                    <a:pt x="31208" y="8599"/>
                    <a:pt x="56523" y="2285"/>
                    <a:pt x="64701" y="0"/>
                  </a:cubicBezTo>
                  <a:lnTo>
                    <a:pt x="69843" y="19753"/>
                  </a:lnTo>
                  <a:close/>
                </a:path>
              </a:pathLst>
            </a:custGeom>
            <a:solidFill>
              <a:srgbClr val="220101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43;p30">
              <a:extLst>
                <a:ext uri="{FF2B5EF4-FFF2-40B4-BE49-F238E27FC236}">
                  <a16:creationId xmlns:a16="http://schemas.microsoft.com/office/drawing/2014/main" id="{7E1C8A04-CB81-85E5-9356-ED67D72121B1}"/>
                </a:ext>
              </a:extLst>
            </p:cNvPr>
            <p:cNvSpPr/>
            <p:nvPr/>
          </p:nvSpPr>
          <p:spPr>
            <a:xfrm>
              <a:off x="2997817" y="2273601"/>
              <a:ext cx="73882" cy="71259"/>
            </a:xfrm>
            <a:custGeom>
              <a:avLst/>
              <a:gdLst/>
              <a:ahLst/>
              <a:cxnLst/>
              <a:rect l="l" t="t" r="r" b="b"/>
              <a:pathLst>
                <a:path w="43206" h="41672" extrusionOk="0">
                  <a:moveTo>
                    <a:pt x="42208" y="41638"/>
                  </a:moveTo>
                  <a:cubicBezTo>
                    <a:pt x="42208" y="41638"/>
                    <a:pt x="42088" y="41638"/>
                    <a:pt x="42028" y="41668"/>
                  </a:cubicBezTo>
                  <a:cubicBezTo>
                    <a:pt x="41306" y="41728"/>
                    <a:pt x="40645" y="41217"/>
                    <a:pt x="40555" y="40465"/>
                  </a:cubicBezTo>
                  <a:cubicBezTo>
                    <a:pt x="39563" y="30634"/>
                    <a:pt x="35504" y="21103"/>
                    <a:pt x="29039" y="13586"/>
                  </a:cubicBezTo>
                  <a:cubicBezTo>
                    <a:pt x="25221" y="9137"/>
                    <a:pt x="21042" y="5980"/>
                    <a:pt x="16683" y="4236"/>
                  </a:cubicBezTo>
                  <a:cubicBezTo>
                    <a:pt x="11631" y="2221"/>
                    <a:pt x="6220" y="2131"/>
                    <a:pt x="1860" y="4085"/>
                  </a:cubicBezTo>
                  <a:cubicBezTo>
                    <a:pt x="1168" y="4356"/>
                    <a:pt x="387" y="4085"/>
                    <a:pt x="116" y="3394"/>
                  </a:cubicBezTo>
                  <a:cubicBezTo>
                    <a:pt x="-184" y="2733"/>
                    <a:pt x="116" y="1921"/>
                    <a:pt x="808" y="1620"/>
                  </a:cubicBezTo>
                  <a:cubicBezTo>
                    <a:pt x="5799" y="-575"/>
                    <a:pt x="11962" y="-544"/>
                    <a:pt x="17705" y="1741"/>
                  </a:cubicBezTo>
                  <a:cubicBezTo>
                    <a:pt x="22485" y="3634"/>
                    <a:pt x="26995" y="7032"/>
                    <a:pt x="31084" y="11813"/>
                  </a:cubicBezTo>
                  <a:cubicBezTo>
                    <a:pt x="37879" y="19720"/>
                    <a:pt x="42178" y="29792"/>
                    <a:pt x="43200" y="40164"/>
                  </a:cubicBezTo>
                  <a:cubicBezTo>
                    <a:pt x="43261" y="40826"/>
                    <a:pt x="42840" y="41427"/>
                    <a:pt x="42208" y="415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44;p30">
              <a:extLst>
                <a:ext uri="{FF2B5EF4-FFF2-40B4-BE49-F238E27FC236}">
                  <a16:creationId xmlns:a16="http://schemas.microsoft.com/office/drawing/2014/main" id="{83CD207A-71C3-8A78-9497-751E9A7EFCF2}"/>
                </a:ext>
              </a:extLst>
            </p:cNvPr>
            <p:cNvSpPr/>
            <p:nvPr/>
          </p:nvSpPr>
          <p:spPr>
            <a:xfrm>
              <a:off x="3161957" y="2220177"/>
              <a:ext cx="33218" cy="33218"/>
            </a:xfrm>
            <a:custGeom>
              <a:avLst/>
              <a:gdLst/>
              <a:ahLst/>
              <a:cxnLst/>
              <a:rect l="l" t="t" r="r" b="b"/>
              <a:pathLst>
                <a:path w="19426" h="19426" extrusionOk="0">
                  <a:moveTo>
                    <a:pt x="19139" y="7383"/>
                  </a:moveTo>
                  <a:cubicBezTo>
                    <a:pt x="20432" y="12585"/>
                    <a:pt x="17245" y="17846"/>
                    <a:pt x="12043" y="19139"/>
                  </a:cubicBezTo>
                  <a:cubicBezTo>
                    <a:pt x="6842" y="20432"/>
                    <a:pt x="1581" y="17245"/>
                    <a:pt x="288" y="12043"/>
                  </a:cubicBezTo>
                  <a:cubicBezTo>
                    <a:pt x="-1005" y="6842"/>
                    <a:pt x="2182" y="1581"/>
                    <a:pt x="7383" y="288"/>
                  </a:cubicBezTo>
                  <a:cubicBezTo>
                    <a:pt x="12584" y="-1005"/>
                    <a:pt x="17846" y="2182"/>
                    <a:pt x="19139" y="7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45;p30">
              <a:extLst>
                <a:ext uri="{FF2B5EF4-FFF2-40B4-BE49-F238E27FC236}">
                  <a16:creationId xmlns:a16="http://schemas.microsoft.com/office/drawing/2014/main" id="{AB178876-B0D6-073B-BF48-BA160577BF4C}"/>
                </a:ext>
              </a:extLst>
            </p:cNvPr>
            <p:cNvSpPr/>
            <p:nvPr/>
          </p:nvSpPr>
          <p:spPr>
            <a:xfrm>
              <a:off x="3282054" y="2190398"/>
              <a:ext cx="33218" cy="33218"/>
            </a:xfrm>
            <a:custGeom>
              <a:avLst/>
              <a:gdLst/>
              <a:ahLst/>
              <a:cxnLst/>
              <a:rect l="l" t="t" r="r" b="b"/>
              <a:pathLst>
                <a:path w="19426" h="19426" extrusionOk="0">
                  <a:moveTo>
                    <a:pt x="19139" y="7383"/>
                  </a:moveTo>
                  <a:cubicBezTo>
                    <a:pt x="20432" y="12585"/>
                    <a:pt x="17245" y="17846"/>
                    <a:pt x="12043" y="19139"/>
                  </a:cubicBezTo>
                  <a:cubicBezTo>
                    <a:pt x="6842" y="20432"/>
                    <a:pt x="1581" y="17245"/>
                    <a:pt x="288" y="12044"/>
                  </a:cubicBezTo>
                  <a:cubicBezTo>
                    <a:pt x="-1005" y="6842"/>
                    <a:pt x="2182" y="1580"/>
                    <a:pt x="7383" y="288"/>
                  </a:cubicBezTo>
                  <a:cubicBezTo>
                    <a:pt x="12585" y="-1005"/>
                    <a:pt x="17846" y="2182"/>
                    <a:pt x="19139" y="7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46;p30">
              <a:extLst>
                <a:ext uri="{FF2B5EF4-FFF2-40B4-BE49-F238E27FC236}">
                  <a16:creationId xmlns:a16="http://schemas.microsoft.com/office/drawing/2014/main" id="{B6DD396D-5095-5724-E8A2-19F7FA67BFE4}"/>
                </a:ext>
              </a:extLst>
            </p:cNvPr>
            <p:cNvSpPr/>
            <p:nvPr/>
          </p:nvSpPr>
          <p:spPr>
            <a:xfrm>
              <a:off x="2940471" y="2014165"/>
              <a:ext cx="197042" cy="282304"/>
            </a:xfrm>
            <a:custGeom>
              <a:avLst/>
              <a:gdLst/>
              <a:ahLst/>
              <a:cxnLst/>
              <a:rect l="l" t="t" r="r" b="b"/>
              <a:pathLst>
                <a:path w="115229" h="165090" extrusionOk="0">
                  <a:moveTo>
                    <a:pt x="31533" y="161062"/>
                  </a:moveTo>
                  <a:cubicBezTo>
                    <a:pt x="31533" y="161062"/>
                    <a:pt x="34690" y="142873"/>
                    <a:pt x="61358" y="148134"/>
                  </a:cubicBezTo>
                  <a:lnTo>
                    <a:pt x="80360" y="165091"/>
                  </a:lnTo>
                  <a:lnTo>
                    <a:pt x="77534" y="136438"/>
                  </a:lnTo>
                  <a:cubicBezTo>
                    <a:pt x="77534" y="136438"/>
                    <a:pt x="109013" y="100510"/>
                    <a:pt x="114274" y="64581"/>
                  </a:cubicBezTo>
                  <a:cubicBezTo>
                    <a:pt x="119536" y="28652"/>
                    <a:pt x="101346" y="0"/>
                    <a:pt x="101346" y="0"/>
                  </a:cubicBezTo>
                  <a:cubicBezTo>
                    <a:pt x="101346" y="0"/>
                    <a:pt x="7691" y="29885"/>
                    <a:pt x="836" y="65393"/>
                  </a:cubicBezTo>
                  <a:cubicBezTo>
                    <a:pt x="-6019" y="100931"/>
                    <a:pt x="31533" y="161062"/>
                    <a:pt x="31533" y="1610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47;p30">
              <a:extLst>
                <a:ext uri="{FF2B5EF4-FFF2-40B4-BE49-F238E27FC236}">
                  <a16:creationId xmlns:a16="http://schemas.microsoft.com/office/drawing/2014/main" id="{388A94BD-6075-CA82-AC69-050C806407F6}"/>
                </a:ext>
              </a:extLst>
            </p:cNvPr>
            <p:cNvSpPr/>
            <p:nvPr/>
          </p:nvSpPr>
          <p:spPr>
            <a:xfrm>
              <a:off x="3019052" y="1962686"/>
              <a:ext cx="307446" cy="127097"/>
            </a:xfrm>
            <a:custGeom>
              <a:avLst/>
              <a:gdLst/>
              <a:ahLst/>
              <a:cxnLst/>
              <a:rect l="l" t="t" r="r" b="b"/>
              <a:pathLst>
                <a:path w="179793" h="74326" extrusionOk="0">
                  <a:moveTo>
                    <a:pt x="0" y="55377"/>
                  </a:moveTo>
                  <a:cubicBezTo>
                    <a:pt x="0" y="55377"/>
                    <a:pt x="38755" y="-5987"/>
                    <a:pt x="108748" y="477"/>
                  </a:cubicBezTo>
                  <a:cubicBezTo>
                    <a:pt x="178711" y="6941"/>
                    <a:pt x="179793" y="65600"/>
                    <a:pt x="179793" y="65600"/>
                  </a:cubicBezTo>
                  <a:cubicBezTo>
                    <a:pt x="179793" y="65600"/>
                    <a:pt x="58688" y="90885"/>
                    <a:pt x="0" y="55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48;p30">
              <a:extLst>
                <a:ext uri="{FF2B5EF4-FFF2-40B4-BE49-F238E27FC236}">
                  <a16:creationId xmlns:a16="http://schemas.microsoft.com/office/drawing/2014/main" id="{D8E05693-2C60-9F24-23E8-094F5BE8D45B}"/>
                </a:ext>
              </a:extLst>
            </p:cNvPr>
            <p:cNvSpPr/>
            <p:nvPr/>
          </p:nvSpPr>
          <p:spPr>
            <a:xfrm>
              <a:off x="3129468" y="2163675"/>
              <a:ext cx="48352" cy="40069"/>
            </a:xfrm>
            <a:custGeom>
              <a:avLst/>
              <a:gdLst/>
              <a:ahLst/>
              <a:cxnLst/>
              <a:rect l="l" t="t" r="r" b="b"/>
              <a:pathLst>
                <a:path w="28276" h="23432" extrusionOk="0">
                  <a:moveTo>
                    <a:pt x="1931" y="10677"/>
                  </a:moveTo>
                  <a:cubicBezTo>
                    <a:pt x="759" y="12451"/>
                    <a:pt x="-203" y="14556"/>
                    <a:pt x="37" y="16690"/>
                  </a:cubicBezTo>
                  <a:cubicBezTo>
                    <a:pt x="428" y="20298"/>
                    <a:pt x="4126" y="22553"/>
                    <a:pt x="7584" y="23184"/>
                  </a:cubicBezTo>
                  <a:cubicBezTo>
                    <a:pt x="15160" y="24538"/>
                    <a:pt x="23458" y="20238"/>
                    <a:pt x="27006" y="13112"/>
                  </a:cubicBezTo>
                  <a:cubicBezTo>
                    <a:pt x="30133" y="6859"/>
                    <a:pt x="27367" y="-778"/>
                    <a:pt x="20031" y="64"/>
                  </a:cubicBezTo>
                  <a:cubicBezTo>
                    <a:pt x="12935" y="876"/>
                    <a:pt x="6020" y="4453"/>
                    <a:pt x="1931" y="107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49;p30">
              <a:extLst>
                <a:ext uri="{FF2B5EF4-FFF2-40B4-BE49-F238E27FC236}">
                  <a16:creationId xmlns:a16="http://schemas.microsoft.com/office/drawing/2014/main" id="{36246D25-E381-9274-878D-73EC2C7EEBB7}"/>
                </a:ext>
              </a:extLst>
            </p:cNvPr>
            <p:cNvSpPr/>
            <p:nvPr/>
          </p:nvSpPr>
          <p:spPr>
            <a:xfrm>
              <a:off x="3258783" y="2128633"/>
              <a:ext cx="51789" cy="35226"/>
            </a:xfrm>
            <a:custGeom>
              <a:avLst/>
              <a:gdLst/>
              <a:ahLst/>
              <a:cxnLst/>
              <a:rect l="l" t="t" r="r" b="b"/>
              <a:pathLst>
                <a:path w="30286" h="20600" extrusionOk="0">
                  <a:moveTo>
                    <a:pt x="23662" y="645"/>
                  </a:moveTo>
                  <a:cubicBezTo>
                    <a:pt x="25737" y="1156"/>
                    <a:pt x="27841" y="2058"/>
                    <a:pt x="29134" y="3771"/>
                  </a:cubicBezTo>
                  <a:cubicBezTo>
                    <a:pt x="31299" y="6718"/>
                    <a:pt x="30126" y="10837"/>
                    <a:pt x="27992" y="13663"/>
                  </a:cubicBezTo>
                  <a:cubicBezTo>
                    <a:pt x="23331" y="19796"/>
                    <a:pt x="14342" y="22262"/>
                    <a:pt x="6885" y="19436"/>
                  </a:cubicBezTo>
                  <a:cubicBezTo>
                    <a:pt x="361" y="16940"/>
                    <a:pt x="-2796" y="9484"/>
                    <a:pt x="3157" y="5124"/>
                  </a:cubicBezTo>
                  <a:cubicBezTo>
                    <a:pt x="8930" y="885"/>
                    <a:pt x="16447" y="-1159"/>
                    <a:pt x="23662" y="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50;p30">
              <a:extLst>
                <a:ext uri="{FF2B5EF4-FFF2-40B4-BE49-F238E27FC236}">
                  <a16:creationId xmlns:a16="http://schemas.microsoft.com/office/drawing/2014/main" id="{45D58111-71EA-2A56-96A4-9393ECF217E4}"/>
                </a:ext>
              </a:extLst>
            </p:cNvPr>
            <p:cNvSpPr/>
            <p:nvPr/>
          </p:nvSpPr>
          <p:spPr>
            <a:xfrm>
              <a:off x="3239698" y="2181575"/>
              <a:ext cx="35353" cy="87918"/>
            </a:xfrm>
            <a:custGeom>
              <a:avLst/>
              <a:gdLst/>
              <a:ahLst/>
              <a:cxnLst/>
              <a:rect l="l" t="t" r="r" b="b"/>
              <a:pathLst>
                <a:path w="20674" h="51414" extrusionOk="0">
                  <a:moveTo>
                    <a:pt x="15066" y="51355"/>
                  </a:moveTo>
                  <a:cubicBezTo>
                    <a:pt x="14675" y="51355"/>
                    <a:pt x="14254" y="51204"/>
                    <a:pt x="13953" y="50904"/>
                  </a:cubicBezTo>
                  <a:cubicBezTo>
                    <a:pt x="13322" y="50302"/>
                    <a:pt x="13322" y="49280"/>
                    <a:pt x="13953" y="48679"/>
                  </a:cubicBezTo>
                  <a:cubicBezTo>
                    <a:pt x="16689" y="45913"/>
                    <a:pt x="17411" y="41673"/>
                    <a:pt x="17501" y="38607"/>
                  </a:cubicBezTo>
                  <a:cubicBezTo>
                    <a:pt x="17711" y="32474"/>
                    <a:pt x="15997" y="25769"/>
                    <a:pt x="12540" y="19245"/>
                  </a:cubicBezTo>
                  <a:cubicBezTo>
                    <a:pt x="9083" y="12690"/>
                    <a:pt x="4212" y="6918"/>
                    <a:pt x="393" y="2618"/>
                  </a:cubicBezTo>
                  <a:cubicBezTo>
                    <a:pt x="-178" y="1957"/>
                    <a:pt x="-118" y="965"/>
                    <a:pt x="514" y="393"/>
                  </a:cubicBezTo>
                  <a:cubicBezTo>
                    <a:pt x="1175" y="-178"/>
                    <a:pt x="2167" y="-118"/>
                    <a:pt x="2739" y="514"/>
                  </a:cubicBezTo>
                  <a:cubicBezTo>
                    <a:pt x="6707" y="4933"/>
                    <a:pt x="11698" y="10916"/>
                    <a:pt x="15336" y="17771"/>
                  </a:cubicBezTo>
                  <a:cubicBezTo>
                    <a:pt x="19034" y="24777"/>
                    <a:pt x="20868" y="32022"/>
                    <a:pt x="20658" y="38727"/>
                  </a:cubicBezTo>
                  <a:cubicBezTo>
                    <a:pt x="20478" y="43928"/>
                    <a:pt x="18944" y="48168"/>
                    <a:pt x="16178" y="50934"/>
                  </a:cubicBezTo>
                  <a:cubicBezTo>
                    <a:pt x="15877" y="51235"/>
                    <a:pt x="15456" y="51415"/>
                    <a:pt x="15066" y="51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51;p30">
              <a:extLst>
                <a:ext uri="{FF2B5EF4-FFF2-40B4-BE49-F238E27FC236}">
                  <a16:creationId xmlns:a16="http://schemas.microsoft.com/office/drawing/2014/main" id="{28B25AE0-6F8D-4363-33B0-E90BB16E3B2A}"/>
                </a:ext>
              </a:extLst>
            </p:cNvPr>
            <p:cNvSpPr/>
            <p:nvPr/>
          </p:nvSpPr>
          <p:spPr>
            <a:xfrm>
              <a:off x="3223500" y="2277915"/>
              <a:ext cx="57324" cy="27459"/>
            </a:xfrm>
            <a:custGeom>
              <a:avLst/>
              <a:gdLst/>
              <a:ahLst/>
              <a:cxnLst/>
              <a:rect l="l" t="t" r="r" b="b"/>
              <a:pathLst>
                <a:path w="33523" h="16058" extrusionOk="0">
                  <a:moveTo>
                    <a:pt x="0" y="511"/>
                  </a:moveTo>
                  <a:lnTo>
                    <a:pt x="33523" y="0"/>
                  </a:lnTo>
                  <a:cubicBezTo>
                    <a:pt x="33523" y="0"/>
                    <a:pt x="30036" y="17889"/>
                    <a:pt x="15634" y="15905"/>
                  </a:cubicBezTo>
                  <a:cubicBezTo>
                    <a:pt x="1233" y="13920"/>
                    <a:pt x="0" y="511"/>
                    <a:pt x="0" y="5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52;p30">
              <a:extLst>
                <a:ext uri="{FF2B5EF4-FFF2-40B4-BE49-F238E27FC236}">
                  <a16:creationId xmlns:a16="http://schemas.microsoft.com/office/drawing/2014/main" id="{8992CEF5-7B75-8CAF-9D72-8A6B134CEE6E}"/>
                </a:ext>
              </a:extLst>
            </p:cNvPr>
            <p:cNvSpPr/>
            <p:nvPr/>
          </p:nvSpPr>
          <p:spPr>
            <a:xfrm>
              <a:off x="3089980" y="2427689"/>
              <a:ext cx="232384" cy="392944"/>
            </a:xfrm>
            <a:custGeom>
              <a:avLst/>
              <a:gdLst/>
              <a:ahLst/>
              <a:cxnLst/>
              <a:rect l="l" t="t" r="r" b="b"/>
              <a:pathLst>
                <a:path w="135897" h="229792" extrusionOk="0">
                  <a:moveTo>
                    <a:pt x="118940" y="25225"/>
                  </a:moveTo>
                  <a:lnTo>
                    <a:pt x="106042" y="0"/>
                  </a:lnTo>
                  <a:lnTo>
                    <a:pt x="87461" y="44077"/>
                  </a:lnTo>
                  <a:lnTo>
                    <a:pt x="0" y="15003"/>
                  </a:lnTo>
                  <a:lnTo>
                    <a:pt x="1864" y="47294"/>
                  </a:lnTo>
                  <a:lnTo>
                    <a:pt x="37402" y="118369"/>
                  </a:lnTo>
                  <a:lnTo>
                    <a:pt x="128110" y="229793"/>
                  </a:lnTo>
                  <a:lnTo>
                    <a:pt x="135897" y="76367"/>
                  </a:lnTo>
                  <a:lnTo>
                    <a:pt x="118940" y="252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53;p30">
              <a:extLst>
                <a:ext uri="{FF2B5EF4-FFF2-40B4-BE49-F238E27FC236}">
                  <a16:creationId xmlns:a16="http://schemas.microsoft.com/office/drawing/2014/main" id="{DE5136C2-1353-9B3F-2157-C93B8901D166}"/>
                </a:ext>
              </a:extLst>
            </p:cNvPr>
            <p:cNvSpPr/>
            <p:nvPr/>
          </p:nvSpPr>
          <p:spPr>
            <a:xfrm>
              <a:off x="3195419" y="2502371"/>
              <a:ext cx="122875" cy="316186"/>
            </a:xfrm>
            <a:custGeom>
              <a:avLst/>
              <a:gdLst/>
              <a:ahLst/>
              <a:cxnLst/>
              <a:rect l="l" t="t" r="r" b="b"/>
              <a:pathLst>
                <a:path w="71857" h="184904" extrusionOk="0">
                  <a:moveTo>
                    <a:pt x="5231" y="26247"/>
                  </a:moveTo>
                  <a:lnTo>
                    <a:pt x="19362" y="48045"/>
                  </a:lnTo>
                  <a:lnTo>
                    <a:pt x="0" y="102975"/>
                  </a:lnTo>
                  <a:lnTo>
                    <a:pt x="66475" y="184904"/>
                  </a:lnTo>
                  <a:lnTo>
                    <a:pt x="71857" y="88844"/>
                  </a:lnTo>
                  <a:lnTo>
                    <a:pt x="46000" y="44016"/>
                  </a:lnTo>
                  <a:lnTo>
                    <a:pt x="48827" y="16175"/>
                  </a:lnTo>
                  <a:lnTo>
                    <a:pt x="25436" y="0"/>
                  </a:lnTo>
                  <a:lnTo>
                    <a:pt x="5231" y="262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54;p30">
              <a:extLst>
                <a:ext uri="{FF2B5EF4-FFF2-40B4-BE49-F238E27FC236}">
                  <a16:creationId xmlns:a16="http://schemas.microsoft.com/office/drawing/2014/main" id="{F8479727-236D-8FD4-D58F-577A9CAD3C83}"/>
                </a:ext>
              </a:extLst>
            </p:cNvPr>
            <p:cNvSpPr/>
            <p:nvPr/>
          </p:nvSpPr>
          <p:spPr>
            <a:xfrm>
              <a:off x="3145309" y="2500346"/>
              <a:ext cx="179341" cy="123255"/>
            </a:xfrm>
            <a:custGeom>
              <a:avLst/>
              <a:gdLst/>
              <a:ahLst/>
              <a:cxnLst/>
              <a:rect l="l" t="t" r="r" b="b"/>
              <a:pathLst>
                <a:path w="104878" h="72079" extrusionOk="0">
                  <a:moveTo>
                    <a:pt x="1571" y="72079"/>
                  </a:moveTo>
                  <a:cubicBezTo>
                    <a:pt x="1241" y="72079"/>
                    <a:pt x="880" y="71959"/>
                    <a:pt x="609" y="71748"/>
                  </a:cubicBezTo>
                  <a:cubicBezTo>
                    <a:pt x="-82" y="71207"/>
                    <a:pt x="-203" y="70215"/>
                    <a:pt x="339" y="69523"/>
                  </a:cubicBezTo>
                  <a:lnTo>
                    <a:pt x="53886" y="613"/>
                  </a:lnTo>
                  <a:cubicBezTo>
                    <a:pt x="54397" y="-49"/>
                    <a:pt x="55359" y="-199"/>
                    <a:pt x="56051" y="282"/>
                  </a:cubicBezTo>
                  <a:lnTo>
                    <a:pt x="104216" y="34737"/>
                  </a:lnTo>
                  <a:cubicBezTo>
                    <a:pt x="104938" y="35248"/>
                    <a:pt x="105088" y="36240"/>
                    <a:pt x="104577" y="36932"/>
                  </a:cubicBezTo>
                  <a:cubicBezTo>
                    <a:pt x="104066" y="37653"/>
                    <a:pt x="103073" y="37804"/>
                    <a:pt x="102382" y="37293"/>
                  </a:cubicBezTo>
                  <a:lnTo>
                    <a:pt x="55449" y="3740"/>
                  </a:lnTo>
                  <a:lnTo>
                    <a:pt x="2834" y="71447"/>
                  </a:lnTo>
                  <a:cubicBezTo>
                    <a:pt x="2533" y="71838"/>
                    <a:pt x="2052" y="72049"/>
                    <a:pt x="1571" y="72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55;p30">
              <a:extLst>
                <a:ext uri="{FF2B5EF4-FFF2-40B4-BE49-F238E27FC236}">
                  <a16:creationId xmlns:a16="http://schemas.microsoft.com/office/drawing/2014/main" id="{35FBD3C3-CE52-1559-17E6-E702D67831E5}"/>
                </a:ext>
              </a:extLst>
            </p:cNvPr>
            <p:cNvSpPr/>
            <p:nvPr/>
          </p:nvSpPr>
          <p:spPr>
            <a:xfrm>
              <a:off x="2981372" y="2561231"/>
              <a:ext cx="330338" cy="260178"/>
            </a:xfrm>
            <a:custGeom>
              <a:avLst/>
              <a:gdLst/>
              <a:ahLst/>
              <a:cxnLst/>
              <a:rect l="l" t="t" r="r" b="b"/>
              <a:pathLst>
                <a:path w="193180" h="152151" extrusionOk="0">
                  <a:moveTo>
                    <a:pt x="191597" y="152091"/>
                  </a:moveTo>
                  <a:cubicBezTo>
                    <a:pt x="191146" y="152091"/>
                    <a:pt x="190695" y="151881"/>
                    <a:pt x="190365" y="151520"/>
                  </a:cubicBezTo>
                  <a:cubicBezTo>
                    <a:pt x="138321" y="87720"/>
                    <a:pt x="13007" y="60691"/>
                    <a:pt x="11744" y="60420"/>
                  </a:cubicBezTo>
                  <a:cubicBezTo>
                    <a:pt x="11143" y="60300"/>
                    <a:pt x="10691" y="59849"/>
                    <a:pt x="10541" y="59278"/>
                  </a:cubicBezTo>
                  <a:cubicBezTo>
                    <a:pt x="10391" y="58707"/>
                    <a:pt x="10571" y="58075"/>
                    <a:pt x="11052" y="57684"/>
                  </a:cubicBezTo>
                  <a:lnTo>
                    <a:pt x="54918" y="19982"/>
                  </a:lnTo>
                  <a:lnTo>
                    <a:pt x="1101" y="3085"/>
                  </a:lnTo>
                  <a:cubicBezTo>
                    <a:pt x="259" y="2814"/>
                    <a:pt x="-192" y="1943"/>
                    <a:pt x="79" y="1101"/>
                  </a:cubicBezTo>
                  <a:cubicBezTo>
                    <a:pt x="349" y="259"/>
                    <a:pt x="1221" y="-192"/>
                    <a:pt x="2063" y="79"/>
                  </a:cubicBezTo>
                  <a:lnTo>
                    <a:pt x="58586" y="17847"/>
                  </a:lnTo>
                  <a:cubicBezTo>
                    <a:pt x="59127" y="18028"/>
                    <a:pt x="59548" y="18479"/>
                    <a:pt x="59669" y="19050"/>
                  </a:cubicBezTo>
                  <a:cubicBezTo>
                    <a:pt x="59789" y="19621"/>
                    <a:pt x="59578" y="20192"/>
                    <a:pt x="59157" y="20553"/>
                  </a:cubicBezTo>
                  <a:lnTo>
                    <a:pt x="15502" y="58075"/>
                  </a:lnTo>
                  <a:cubicBezTo>
                    <a:pt x="35285" y="62705"/>
                    <a:pt x="144695" y="90546"/>
                    <a:pt x="192830" y="149565"/>
                  </a:cubicBezTo>
                  <a:cubicBezTo>
                    <a:pt x="193371" y="150227"/>
                    <a:pt x="193281" y="151249"/>
                    <a:pt x="192589" y="151790"/>
                  </a:cubicBezTo>
                  <a:cubicBezTo>
                    <a:pt x="192289" y="152031"/>
                    <a:pt x="191928" y="152151"/>
                    <a:pt x="191597" y="152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6;p30">
              <a:extLst>
                <a:ext uri="{FF2B5EF4-FFF2-40B4-BE49-F238E27FC236}">
                  <a16:creationId xmlns:a16="http://schemas.microsoft.com/office/drawing/2014/main" id="{3A0EDC96-4560-A475-1B5E-A2E12588DE3A}"/>
                </a:ext>
              </a:extLst>
            </p:cNvPr>
            <p:cNvSpPr/>
            <p:nvPr/>
          </p:nvSpPr>
          <p:spPr>
            <a:xfrm>
              <a:off x="3305961" y="2489402"/>
              <a:ext cx="118665" cy="328532"/>
            </a:xfrm>
            <a:custGeom>
              <a:avLst/>
              <a:gdLst/>
              <a:ahLst/>
              <a:cxnLst/>
              <a:rect l="l" t="t" r="r" b="b"/>
              <a:pathLst>
                <a:path w="69395" h="192124" extrusionOk="0">
                  <a:moveTo>
                    <a:pt x="1587" y="192064"/>
                  </a:moveTo>
                  <a:cubicBezTo>
                    <a:pt x="1587" y="192064"/>
                    <a:pt x="1436" y="192064"/>
                    <a:pt x="1346" y="192064"/>
                  </a:cubicBezTo>
                  <a:cubicBezTo>
                    <a:pt x="474" y="191944"/>
                    <a:pt x="-127" y="191133"/>
                    <a:pt x="23" y="190261"/>
                  </a:cubicBezTo>
                  <a:cubicBezTo>
                    <a:pt x="9584" y="126251"/>
                    <a:pt x="57028" y="56137"/>
                    <a:pt x="65296" y="44351"/>
                  </a:cubicBezTo>
                  <a:lnTo>
                    <a:pt x="23685" y="29709"/>
                  </a:lnTo>
                  <a:cubicBezTo>
                    <a:pt x="23143" y="29529"/>
                    <a:pt x="22753" y="29048"/>
                    <a:pt x="22663" y="28507"/>
                  </a:cubicBezTo>
                  <a:cubicBezTo>
                    <a:pt x="22572" y="27935"/>
                    <a:pt x="22783" y="27364"/>
                    <a:pt x="23204" y="27004"/>
                  </a:cubicBezTo>
                  <a:lnTo>
                    <a:pt x="55494" y="365"/>
                  </a:lnTo>
                  <a:cubicBezTo>
                    <a:pt x="56156" y="-206"/>
                    <a:pt x="57178" y="-86"/>
                    <a:pt x="57719" y="576"/>
                  </a:cubicBezTo>
                  <a:cubicBezTo>
                    <a:pt x="58260" y="1237"/>
                    <a:pt x="58170" y="2259"/>
                    <a:pt x="57509" y="2801"/>
                  </a:cubicBezTo>
                  <a:lnTo>
                    <a:pt x="27383" y="27665"/>
                  </a:lnTo>
                  <a:lnTo>
                    <a:pt x="68332" y="42067"/>
                  </a:lnTo>
                  <a:cubicBezTo>
                    <a:pt x="68814" y="42217"/>
                    <a:pt x="69174" y="42608"/>
                    <a:pt x="69324" y="43089"/>
                  </a:cubicBezTo>
                  <a:cubicBezTo>
                    <a:pt x="69475" y="43570"/>
                    <a:pt x="69385" y="44081"/>
                    <a:pt x="69084" y="44502"/>
                  </a:cubicBezTo>
                  <a:cubicBezTo>
                    <a:pt x="68543" y="45253"/>
                    <a:pt x="13462" y="121711"/>
                    <a:pt x="3150" y="190772"/>
                  </a:cubicBezTo>
                  <a:cubicBezTo>
                    <a:pt x="3030" y="191553"/>
                    <a:pt x="2368" y="192125"/>
                    <a:pt x="1587" y="192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57;p30">
              <a:extLst>
                <a:ext uri="{FF2B5EF4-FFF2-40B4-BE49-F238E27FC236}">
                  <a16:creationId xmlns:a16="http://schemas.microsoft.com/office/drawing/2014/main" id="{684BD06F-B55E-14DE-1FA8-42993050984F}"/>
                </a:ext>
              </a:extLst>
            </p:cNvPr>
            <p:cNvSpPr/>
            <p:nvPr/>
          </p:nvSpPr>
          <p:spPr>
            <a:xfrm>
              <a:off x="3350027" y="2647616"/>
              <a:ext cx="333016" cy="306781"/>
            </a:xfrm>
            <a:custGeom>
              <a:avLst/>
              <a:gdLst/>
              <a:ahLst/>
              <a:cxnLst/>
              <a:rect l="l" t="t" r="r" b="b"/>
              <a:pathLst>
                <a:path w="194746" h="179404" extrusionOk="0">
                  <a:moveTo>
                    <a:pt x="30" y="97475"/>
                  </a:moveTo>
                  <a:cubicBezTo>
                    <a:pt x="30" y="97475"/>
                    <a:pt x="118429" y="-449"/>
                    <a:pt x="124172" y="2"/>
                  </a:cubicBezTo>
                  <a:cubicBezTo>
                    <a:pt x="129914" y="453"/>
                    <a:pt x="96992" y="51474"/>
                    <a:pt x="96992" y="51474"/>
                  </a:cubicBezTo>
                  <a:cubicBezTo>
                    <a:pt x="96992" y="51474"/>
                    <a:pt x="182710" y="19785"/>
                    <a:pt x="188242" y="23092"/>
                  </a:cubicBezTo>
                  <a:cubicBezTo>
                    <a:pt x="193774" y="26429"/>
                    <a:pt x="184454" y="34397"/>
                    <a:pt x="184454" y="34397"/>
                  </a:cubicBezTo>
                  <a:cubicBezTo>
                    <a:pt x="184454" y="34397"/>
                    <a:pt x="192662" y="31420"/>
                    <a:pt x="194466" y="35900"/>
                  </a:cubicBezTo>
                  <a:cubicBezTo>
                    <a:pt x="196299" y="40380"/>
                    <a:pt x="188543" y="47024"/>
                    <a:pt x="188543" y="47024"/>
                  </a:cubicBezTo>
                  <a:cubicBezTo>
                    <a:pt x="188543" y="47024"/>
                    <a:pt x="195067" y="46814"/>
                    <a:pt x="194586" y="53278"/>
                  </a:cubicBezTo>
                  <a:cubicBezTo>
                    <a:pt x="194105" y="59742"/>
                    <a:pt x="38514" y="179404"/>
                    <a:pt x="38514" y="179404"/>
                  </a:cubicBezTo>
                  <a:lnTo>
                    <a:pt x="0" y="97505"/>
                  </a:lnTo>
                  <a:close/>
                </a:path>
              </a:pathLst>
            </a:custGeom>
            <a:solidFill>
              <a:srgbClr val="7B4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58;p30">
              <a:extLst>
                <a:ext uri="{FF2B5EF4-FFF2-40B4-BE49-F238E27FC236}">
                  <a16:creationId xmlns:a16="http://schemas.microsoft.com/office/drawing/2014/main" id="{20AE22FD-83E4-F8F6-C079-FA9E3603C649}"/>
                </a:ext>
              </a:extLst>
            </p:cNvPr>
            <p:cNvSpPr/>
            <p:nvPr/>
          </p:nvSpPr>
          <p:spPr>
            <a:xfrm>
              <a:off x="3560075" y="2702189"/>
              <a:ext cx="126116" cy="84778"/>
            </a:xfrm>
            <a:custGeom>
              <a:avLst/>
              <a:gdLst/>
              <a:ahLst/>
              <a:cxnLst/>
              <a:rect l="l" t="t" r="r" b="b"/>
              <a:pathLst>
                <a:path w="73752" h="49578" extrusionOk="0">
                  <a:moveTo>
                    <a:pt x="13262" y="49579"/>
                  </a:moveTo>
                  <a:cubicBezTo>
                    <a:pt x="12781" y="49579"/>
                    <a:pt x="12330" y="49338"/>
                    <a:pt x="12060" y="48917"/>
                  </a:cubicBezTo>
                  <a:cubicBezTo>
                    <a:pt x="11639" y="48255"/>
                    <a:pt x="11849" y="47383"/>
                    <a:pt x="12511" y="46963"/>
                  </a:cubicBezTo>
                  <a:lnTo>
                    <a:pt x="65036" y="13890"/>
                  </a:lnTo>
                  <a:cubicBezTo>
                    <a:pt x="65036" y="13890"/>
                    <a:pt x="71951" y="9861"/>
                    <a:pt x="70748" y="5321"/>
                  </a:cubicBezTo>
                  <a:cubicBezTo>
                    <a:pt x="70477" y="4329"/>
                    <a:pt x="69996" y="3668"/>
                    <a:pt x="69245" y="3277"/>
                  </a:cubicBezTo>
                  <a:cubicBezTo>
                    <a:pt x="67471" y="2345"/>
                    <a:pt x="64615" y="3066"/>
                    <a:pt x="63683" y="3427"/>
                  </a:cubicBezTo>
                  <a:lnTo>
                    <a:pt x="2048" y="34516"/>
                  </a:lnTo>
                  <a:cubicBezTo>
                    <a:pt x="1356" y="34876"/>
                    <a:pt x="514" y="34576"/>
                    <a:pt x="154" y="33884"/>
                  </a:cubicBezTo>
                  <a:cubicBezTo>
                    <a:pt x="-207" y="33192"/>
                    <a:pt x="93" y="32351"/>
                    <a:pt x="785" y="31990"/>
                  </a:cubicBezTo>
                  <a:lnTo>
                    <a:pt x="62570" y="842"/>
                  </a:lnTo>
                  <a:cubicBezTo>
                    <a:pt x="62901" y="722"/>
                    <a:pt x="67321" y="-932"/>
                    <a:pt x="70568" y="752"/>
                  </a:cubicBezTo>
                  <a:cubicBezTo>
                    <a:pt x="72041" y="1503"/>
                    <a:pt x="73063" y="2856"/>
                    <a:pt x="73514" y="4600"/>
                  </a:cubicBezTo>
                  <a:cubicBezTo>
                    <a:pt x="75258" y="11245"/>
                    <a:pt x="66870" y="16115"/>
                    <a:pt x="66509" y="16326"/>
                  </a:cubicBezTo>
                  <a:lnTo>
                    <a:pt x="14044" y="49368"/>
                  </a:lnTo>
                  <a:cubicBezTo>
                    <a:pt x="13804" y="49518"/>
                    <a:pt x="13563" y="49579"/>
                    <a:pt x="13292" y="49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59;p30">
              <a:extLst>
                <a:ext uri="{FF2B5EF4-FFF2-40B4-BE49-F238E27FC236}">
                  <a16:creationId xmlns:a16="http://schemas.microsoft.com/office/drawing/2014/main" id="{175C8792-F51C-EC26-E249-DE74E34BEA9A}"/>
                </a:ext>
              </a:extLst>
            </p:cNvPr>
            <p:cNvSpPr/>
            <p:nvPr/>
          </p:nvSpPr>
          <p:spPr>
            <a:xfrm>
              <a:off x="3090488" y="2830524"/>
              <a:ext cx="23352" cy="93766"/>
            </a:xfrm>
            <a:custGeom>
              <a:avLst/>
              <a:gdLst/>
              <a:ahLst/>
              <a:cxnLst/>
              <a:rect l="l" t="t" r="r" b="b"/>
              <a:pathLst>
                <a:path w="13656" h="54834" extrusionOk="0">
                  <a:moveTo>
                    <a:pt x="12060" y="54835"/>
                  </a:moveTo>
                  <a:cubicBezTo>
                    <a:pt x="11308" y="54835"/>
                    <a:pt x="10677" y="54324"/>
                    <a:pt x="10526" y="53572"/>
                  </a:cubicBezTo>
                  <a:lnTo>
                    <a:pt x="33" y="1889"/>
                  </a:lnTo>
                  <a:cubicBezTo>
                    <a:pt x="-147" y="1047"/>
                    <a:pt x="424" y="205"/>
                    <a:pt x="1266" y="25"/>
                  </a:cubicBezTo>
                  <a:cubicBezTo>
                    <a:pt x="2138" y="-125"/>
                    <a:pt x="2950" y="416"/>
                    <a:pt x="3130" y="1258"/>
                  </a:cubicBezTo>
                  <a:lnTo>
                    <a:pt x="13623" y="52941"/>
                  </a:lnTo>
                  <a:cubicBezTo>
                    <a:pt x="13803" y="53783"/>
                    <a:pt x="13232" y="54625"/>
                    <a:pt x="12390" y="54805"/>
                  </a:cubicBezTo>
                  <a:cubicBezTo>
                    <a:pt x="12270" y="54805"/>
                    <a:pt x="12180" y="54835"/>
                    <a:pt x="12060" y="54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60;p30">
              <a:extLst>
                <a:ext uri="{FF2B5EF4-FFF2-40B4-BE49-F238E27FC236}">
                  <a16:creationId xmlns:a16="http://schemas.microsoft.com/office/drawing/2014/main" id="{F58A89E1-1D4B-26B2-9223-C6177DE87E81}"/>
                </a:ext>
              </a:extLst>
            </p:cNvPr>
            <p:cNvSpPr/>
            <p:nvPr/>
          </p:nvSpPr>
          <p:spPr>
            <a:xfrm>
              <a:off x="2996550" y="2799482"/>
              <a:ext cx="455517" cy="257391"/>
            </a:xfrm>
            <a:custGeom>
              <a:avLst/>
              <a:gdLst/>
              <a:ahLst/>
              <a:cxnLst/>
              <a:rect l="l" t="t" r="r" b="b"/>
              <a:pathLst>
                <a:path w="266384" h="150521" extrusionOk="0">
                  <a:moveTo>
                    <a:pt x="265676" y="129235"/>
                  </a:moveTo>
                  <a:lnTo>
                    <a:pt x="233295" y="150521"/>
                  </a:lnTo>
                  <a:lnTo>
                    <a:pt x="227553" y="150521"/>
                  </a:lnTo>
                  <a:lnTo>
                    <a:pt x="262790" y="127371"/>
                  </a:lnTo>
                  <a:lnTo>
                    <a:pt x="202358" y="3680"/>
                  </a:lnTo>
                  <a:lnTo>
                    <a:pt x="68324" y="72170"/>
                  </a:lnTo>
                  <a:lnTo>
                    <a:pt x="66851" y="72922"/>
                  </a:lnTo>
                  <a:lnTo>
                    <a:pt x="2330" y="105904"/>
                  </a:lnTo>
                  <a:cubicBezTo>
                    <a:pt x="1548" y="106294"/>
                    <a:pt x="586" y="105964"/>
                    <a:pt x="165" y="105212"/>
                  </a:cubicBezTo>
                  <a:cubicBezTo>
                    <a:pt x="-226" y="104430"/>
                    <a:pt x="105" y="103468"/>
                    <a:pt x="857" y="103108"/>
                  </a:cubicBezTo>
                  <a:lnTo>
                    <a:pt x="65137" y="70246"/>
                  </a:lnTo>
                  <a:lnTo>
                    <a:pt x="68054" y="68772"/>
                  </a:lnTo>
                  <a:lnTo>
                    <a:pt x="180590" y="11227"/>
                  </a:lnTo>
                  <a:lnTo>
                    <a:pt x="180620" y="11227"/>
                  </a:lnTo>
                  <a:lnTo>
                    <a:pt x="181763" y="10655"/>
                  </a:lnTo>
                  <a:lnTo>
                    <a:pt x="182093" y="10505"/>
                  </a:lnTo>
                  <a:lnTo>
                    <a:pt x="182785" y="10114"/>
                  </a:lnTo>
                  <a:lnTo>
                    <a:pt x="182845" y="10114"/>
                  </a:lnTo>
                  <a:cubicBezTo>
                    <a:pt x="182845" y="10114"/>
                    <a:pt x="183476" y="9753"/>
                    <a:pt x="183476" y="9753"/>
                  </a:cubicBezTo>
                  <a:lnTo>
                    <a:pt x="184018" y="9513"/>
                  </a:lnTo>
                  <a:lnTo>
                    <a:pt x="184018" y="9513"/>
                  </a:lnTo>
                  <a:cubicBezTo>
                    <a:pt x="184018" y="9513"/>
                    <a:pt x="202297" y="163"/>
                    <a:pt x="202297" y="163"/>
                  </a:cubicBezTo>
                  <a:cubicBezTo>
                    <a:pt x="202688" y="-18"/>
                    <a:pt x="203109" y="-48"/>
                    <a:pt x="203530" y="72"/>
                  </a:cubicBezTo>
                  <a:cubicBezTo>
                    <a:pt x="203951" y="223"/>
                    <a:pt x="204252" y="523"/>
                    <a:pt x="204462" y="884"/>
                  </a:cubicBezTo>
                  <a:lnTo>
                    <a:pt x="207799" y="7769"/>
                  </a:lnTo>
                  <a:lnTo>
                    <a:pt x="247456" y="88857"/>
                  </a:lnTo>
                  <a:lnTo>
                    <a:pt x="266217" y="127251"/>
                  </a:lnTo>
                  <a:cubicBezTo>
                    <a:pt x="266578" y="127942"/>
                    <a:pt x="266338" y="128814"/>
                    <a:pt x="265676" y="129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61;p30">
              <a:extLst>
                <a:ext uri="{FF2B5EF4-FFF2-40B4-BE49-F238E27FC236}">
                  <a16:creationId xmlns:a16="http://schemas.microsoft.com/office/drawing/2014/main" id="{0A0069D5-4DD4-1A4A-9E1B-A98F16F03083}"/>
                </a:ext>
              </a:extLst>
            </p:cNvPr>
            <p:cNvSpPr/>
            <p:nvPr/>
          </p:nvSpPr>
          <p:spPr>
            <a:xfrm>
              <a:off x="3597267" y="2125415"/>
              <a:ext cx="9355" cy="147501"/>
            </a:xfrm>
            <a:custGeom>
              <a:avLst/>
              <a:gdLst/>
              <a:ahLst/>
              <a:cxnLst/>
              <a:rect l="l" t="t" r="r" b="b"/>
              <a:pathLst>
                <a:path w="5471" h="86258" extrusionOk="0">
                  <a:moveTo>
                    <a:pt x="2736" y="86258"/>
                  </a:moveTo>
                  <a:cubicBezTo>
                    <a:pt x="1233" y="86258"/>
                    <a:pt x="0" y="85026"/>
                    <a:pt x="0" y="83522"/>
                  </a:cubicBezTo>
                  <a:lnTo>
                    <a:pt x="0" y="2736"/>
                  </a:lnTo>
                  <a:cubicBezTo>
                    <a:pt x="0" y="1232"/>
                    <a:pt x="1233" y="0"/>
                    <a:pt x="2736" y="0"/>
                  </a:cubicBezTo>
                  <a:cubicBezTo>
                    <a:pt x="4239" y="0"/>
                    <a:pt x="5472" y="1232"/>
                    <a:pt x="5472" y="2736"/>
                  </a:cubicBezTo>
                  <a:lnTo>
                    <a:pt x="5472" y="83522"/>
                  </a:lnTo>
                  <a:cubicBezTo>
                    <a:pt x="5472" y="85026"/>
                    <a:pt x="4239" y="86258"/>
                    <a:pt x="2736" y="86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62;p30">
              <a:extLst>
                <a:ext uri="{FF2B5EF4-FFF2-40B4-BE49-F238E27FC236}">
                  <a16:creationId xmlns:a16="http://schemas.microsoft.com/office/drawing/2014/main" id="{91646BC5-0771-FA76-6205-A0FCDB0E3743}"/>
                </a:ext>
              </a:extLst>
            </p:cNvPr>
            <p:cNvSpPr/>
            <p:nvPr/>
          </p:nvSpPr>
          <p:spPr>
            <a:xfrm>
              <a:off x="3553362" y="2153053"/>
              <a:ext cx="93378" cy="95557"/>
            </a:xfrm>
            <a:custGeom>
              <a:avLst/>
              <a:gdLst/>
              <a:ahLst/>
              <a:cxnLst/>
              <a:rect l="l" t="t" r="r" b="b"/>
              <a:pathLst>
                <a:path w="54607" h="55881" extrusionOk="0">
                  <a:moveTo>
                    <a:pt x="2755" y="55881"/>
                  </a:moveTo>
                  <a:cubicBezTo>
                    <a:pt x="2064" y="55881"/>
                    <a:pt x="1372" y="55611"/>
                    <a:pt x="831" y="55100"/>
                  </a:cubicBezTo>
                  <a:cubicBezTo>
                    <a:pt x="-251" y="54047"/>
                    <a:pt x="-282" y="52303"/>
                    <a:pt x="771" y="51221"/>
                  </a:cubicBezTo>
                  <a:lnTo>
                    <a:pt x="49898" y="831"/>
                  </a:lnTo>
                  <a:cubicBezTo>
                    <a:pt x="50951" y="-251"/>
                    <a:pt x="52694" y="-282"/>
                    <a:pt x="53777" y="771"/>
                  </a:cubicBezTo>
                  <a:cubicBezTo>
                    <a:pt x="54859" y="1823"/>
                    <a:pt x="54889" y="3567"/>
                    <a:pt x="53837" y="4649"/>
                  </a:cubicBezTo>
                  <a:lnTo>
                    <a:pt x="4710" y="55040"/>
                  </a:lnTo>
                  <a:cubicBezTo>
                    <a:pt x="4168" y="55581"/>
                    <a:pt x="3447" y="55881"/>
                    <a:pt x="2755" y="55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63;p30">
              <a:extLst>
                <a:ext uri="{FF2B5EF4-FFF2-40B4-BE49-F238E27FC236}">
                  <a16:creationId xmlns:a16="http://schemas.microsoft.com/office/drawing/2014/main" id="{22AC44FB-D9C2-16D7-6356-F6702E9229FD}"/>
                </a:ext>
              </a:extLst>
            </p:cNvPr>
            <p:cNvSpPr/>
            <p:nvPr/>
          </p:nvSpPr>
          <p:spPr>
            <a:xfrm>
              <a:off x="3528141" y="2194541"/>
              <a:ext cx="147501" cy="9357"/>
            </a:xfrm>
            <a:custGeom>
              <a:avLst/>
              <a:gdLst/>
              <a:ahLst/>
              <a:cxnLst/>
              <a:rect l="l" t="t" r="r" b="b"/>
              <a:pathLst>
                <a:path w="86258" h="5472" extrusionOk="0">
                  <a:moveTo>
                    <a:pt x="83523" y="5472"/>
                  </a:moveTo>
                  <a:lnTo>
                    <a:pt x="2736" y="5472"/>
                  </a:lnTo>
                  <a:cubicBezTo>
                    <a:pt x="1233" y="5472"/>
                    <a:pt x="0" y="4239"/>
                    <a:pt x="0" y="2736"/>
                  </a:cubicBezTo>
                  <a:cubicBezTo>
                    <a:pt x="0" y="1233"/>
                    <a:pt x="1233" y="0"/>
                    <a:pt x="2736" y="0"/>
                  </a:cubicBezTo>
                  <a:lnTo>
                    <a:pt x="83523" y="0"/>
                  </a:lnTo>
                  <a:cubicBezTo>
                    <a:pt x="85026" y="0"/>
                    <a:pt x="86259" y="1233"/>
                    <a:pt x="86259" y="2736"/>
                  </a:cubicBezTo>
                  <a:cubicBezTo>
                    <a:pt x="86259" y="4239"/>
                    <a:pt x="85026" y="5472"/>
                    <a:pt x="83523" y="54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64;p30">
              <a:extLst>
                <a:ext uri="{FF2B5EF4-FFF2-40B4-BE49-F238E27FC236}">
                  <a16:creationId xmlns:a16="http://schemas.microsoft.com/office/drawing/2014/main" id="{2D03743F-B710-8286-EEB9-0898B26FB9C7}"/>
                </a:ext>
              </a:extLst>
            </p:cNvPr>
            <p:cNvSpPr/>
            <p:nvPr/>
          </p:nvSpPr>
          <p:spPr>
            <a:xfrm>
              <a:off x="3553369" y="2153643"/>
              <a:ext cx="96605" cy="92343"/>
            </a:xfrm>
            <a:custGeom>
              <a:avLst/>
              <a:gdLst/>
              <a:ahLst/>
              <a:cxnLst/>
              <a:rect l="l" t="t" r="r" b="b"/>
              <a:pathLst>
                <a:path w="56494" h="54002" extrusionOk="0">
                  <a:moveTo>
                    <a:pt x="53743" y="54003"/>
                  </a:moveTo>
                  <a:cubicBezTo>
                    <a:pt x="53052" y="54003"/>
                    <a:pt x="52390" y="53762"/>
                    <a:pt x="51849" y="53251"/>
                  </a:cubicBezTo>
                  <a:lnTo>
                    <a:pt x="858" y="4725"/>
                  </a:lnTo>
                  <a:cubicBezTo>
                    <a:pt x="-255" y="3673"/>
                    <a:pt x="-285" y="1929"/>
                    <a:pt x="767" y="846"/>
                  </a:cubicBezTo>
                  <a:cubicBezTo>
                    <a:pt x="1819" y="-236"/>
                    <a:pt x="3564" y="-296"/>
                    <a:pt x="4646" y="756"/>
                  </a:cubicBezTo>
                  <a:lnTo>
                    <a:pt x="55637" y="49283"/>
                  </a:lnTo>
                  <a:cubicBezTo>
                    <a:pt x="56750" y="50335"/>
                    <a:pt x="56780" y="52079"/>
                    <a:pt x="55728" y="53161"/>
                  </a:cubicBezTo>
                  <a:cubicBezTo>
                    <a:pt x="55186" y="53732"/>
                    <a:pt x="54465" y="54003"/>
                    <a:pt x="53743" y="540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65;p30">
              <a:extLst>
                <a:ext uri="{FF2B5EF4-FFF2-40B4-BE49-F238E27FC236}">
                  <a16:creationId xmlns:a16="http://schemas.microsoft.com/office/drawing/2014/main" id="{BD8404B4-5DF0-FF81-68DE-2FB3A1A2F81A}"/>
                </a:ext>
              </a:extLst>
            </p:cNvPr>
            <p:cNvSpPr/>
            <p:nvPr/>
          </p:nvSpPr>
          <p:spPr>
            <a:xfrm>
              <a:off x="3705021" y="2840907"/>
              <a:ext cx="9357" cy="147501"/>
            </a:xfrm>
            <a:custGeom>
              <a:avLst/>
              <a:gdLst/>
              <a:ahLst/>
              <a:cxnLst/>
              <a:rect l="l" t="t" r="r" b="b"/>
              <a:pathLst>
                <a:path w="5472" h="86258" extrusionOk="0">
                  <a:moveTo>
                    <a:pt x="2736" y="86258"/>
                  </a:moveTo>
                  <a:cubicBezTo>
                    <a:pt x="1233" y="86258"/>
                    <a:pt x="0" y="85026"/>
                    <a:pt x="0" y="83523"/>
                  </a:cubicBezTo>
                  <a:lnTo>
                    <a:pt x="0" y="2736"/>
                  </a:lnTo>
                  <a:cubicBezTo>
                    <a:pt x="0" y="1232"/>
                    <a:pt x="1233" y="0"/>
                    <a:pt x="2736" y="0"/>
                  </a:cubicBezTo>
                  <a:cubicBezTo>
                    <a:pt x="4239" y="0"/>
                    <a:pt x="5472" y="1232"/>
                    <a:pt x="5472" y="2736"/>
                  </a:cubicBezTo>
                  <a:lnTo>
                    <a:pt x="5472" y="83523"/>
                  </a:lnTo>
                  <a:cubicBezTo>
                    <a:pt x="5472" y="85026"/>
                    <a:pt x="4239" y="86258"/>
                    <a:pt x="2736" y="86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66;p30">
              <a:extLst>
                <a:ext uri="{FF2B5EF4-FFF2-40B4-BE49-F238E27FC236}">
                  <a16:creationId xmlns:a16="http://schemas.microsoft.com/office/drawing/2014/main" id="{06736A05-3357-AC9F-633A-3016E3C538BD}"/>
                </a:ext>
              </a:extLst>
            </p:cNvPr>
            <p:cNvSpPr/>
            <p:nvPr/>
          </p:nvSpPr>
          <p:spPr>
            <a:xfrm>
              <a:off x="3661064" y="2868596"/>
              <a:ext cx="93429" cy="95557"/>
            </a:xfrm>
            <a:custGeom>
              <a:avLst/>
              <a:gdLst/>
              <a:ahLst/>
              <a:cxnLst/>
              <a:rect l="l" t="t" r="r" b="b"/>
              <a:pathLst>
                <a:path w="54637" h="55881" extrusionOk="0">
                  <a:moveTo>
                    <a:pt x="2755" y="55881"/>
                  </a:moveTo>
                  <a:cubicBezTo>
                    <a:pt x="2064" y="55881"/>
                    <a:pt x="1372" y="55611"/>
                    <a:pt x="831" y="55100"/>
                  </a:cubicBezTo>
                  <a:cubicBezTo>
                    <a:pt x="-251" y="54047"/>
                    <a:pt x="-282" y="52304"/>
                    <a:pt x="771" y="51221"/>
                  </a:cubicBezTo>
                  <a:lnTo>
                    <a:pt x="49928" y="831"/>
                  </a:lnTo>
                  <a:cubicBezTo>
                    <a:pt x="50981" y="-251"/>
                    <a:pt x="52724" y="-282"/>
                    <a:pt x="53807" y="771"/>
                  </a:cubicBezTo>
                  <a:cubicBezTo>
                    <a:pt x="54889" y="1823"/>
                    <a:pt x="54919" y="3567"/>
                    <a:pt x="53867" y="4649"/>
                  </a:cubicBezTo>
                  <a:lnTo>
                    <a:pt x="4709" y="55040"/>
                  </a:lnTo>
                  <a:cubicBezTo>
                    <a:pt x="4168" y="55581"/>
                    <a:pt x="3447" y="55881"/>
                    <a:pt x="2755" y="55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67;p30">
              <a:extLst>
                <a:ext uri="{FF2B5EF4-FFF2-40B4-BE49-F238E27FC236}">
                  <a16:creationId xmlns:a16="http://schemas.microsoft.com/office/drawing/2014/main" id="{C3C0D189-FA1C-702E-9AE1-48CD65B66349}"/>
                </a:ext>
              </a:extLst>
            </p:cNvPr>
            <p:cNvSpPr/>
            <p:nvPr/>
          </p:nvSpPr>
          <p:spPr>
            <a:xfrm>
              <a:off x="3635895" y="2910033"/>
              <a:ext cx="147501" cy="9357"/>
            </a:xfrm>
            <a:custGeom>
              <a:avLst/>
              <a:gdLst/>
              <a:ahLst/>
              <a:cxnLst/>
              <a:rect l="l" t="t" r="r" b="b"/>
              <a:pathLst>
                <a:path w="86258" h="5472" extrusionOk="0">
                  <a:moveTo>
                    <a:pt x="83523" y="5472"/>
                  </a:moveTo>
                  <a:lnTo>
                    <a:pt x="2736" y="5472"/>
                  </a:lnTo>
                  <a:cubicBezTo>
                    <a:pt x="1232" y="5472"/>
                    <a:pt x="0" y="4239"/>
                    <a:pt x="0" y="2736"/>
                  </a:cubicBezTo>
                  <a:cubicBezTo>
                    <a:pt x="0" y="1233"/>
                    <a:pt x="1232" y="0"/>
                    <a:pt x="2736" y="0"/>
                  </a:cubicBezTo>
                  <a:lnTo>
                    <a:pt x="83523" y="0"/>
                  </a:lnTo>
                  <a:cubicBezTo>
                    <a:pt x="85026" y="0"/>
                    <a:pt x="86258" y="1233"/>
                    <a:pt x="86258" y="2736"/>
                  </a:cubicBezTo>
                  <a:cubicBezTo>
                    <a:pt x="86258" y="4239"/>
                    <a:pt x="85026" y="5472"/>
                    <a:pt x="83523" y="54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68;p30">
              <a:extLst>
                <a:ext uri="{FF2B5EF4-FFF2-40B4-BE49-F238E27FC236}">
                  <a16:creationId xmlns:a16="http://schemas.microsoft.com/office/drawing/2014/main" id="{5AD7B4FB-D53E-8752-C820-C429116B837A}"/>
                </a:ext>
              </a:extLst>
            </p:cNvPr>
            <p:cNvSpPr/>
            <p:nvPr/>
          </p:nvSpPr>
          <p:spPr>
            <a:xfrm>
              <a:off x="3661121" y="2869116"/>
              <a:ext cx="96605" cy="92362"/>
            </a:xfrm>
            <a:custGeom>
              <a:avLst/>
              <a:gdLst/>
              <a:ahLst/>
              <a:cxnLst/>
              <a:rect l="l" t="t" r="r" b="b"/>
              <a:pathLst>
                <a:path w="56494" h="54013" extrusionOk="0">
                  <a:moveTo>
                    <a:pt x="53743" y="54014"/>
                  </a:moveTo>
                  <a:cubicBezTo>
                    <a:pt x="53052" y="54014"/>
                    <a:pt x="52390" y="53773"/>
                    <a:pt x="51849" y="53262"/>
                  </a:cubicBezTo>
                  <a:lnTo>
                    <a:pt x="858" y="4736"/>
                  </a:lnTo>
                  <a:cubicBezTo>
                    <a:pt x="-255" y="3684"/>
                    <a:pt x="-285" y="1970"/>
                    <a:pt x="767" y="858"/>
                  </a:cubicBezTo>
                  <a:cubicBezTo>
                    <a:pt x="1820" y="-255"/>
                    <a:pt x="3564" y="-285"/>
                    <a:pt x="4646" y="767"/>
                  </a:cubicBezTo>
                  <a:lnTo>
                    <a:pt x="55637" y="49293"/>
                  </a:lnTo>
                  <a:cubicBezTo>
                    <a:pt x="56750" y="50346"/>
                    <a:pt x="56780" y="52059"/>
                    <a:pt x="55728" y="53172"/>
                  </a:cubicBezTo>
                  <a:cubicBezTo>
                    <a:pt x="55187" y="53743"/>
                    <a:pt x="54465" y="54014"/>
                    <a:pt x="53743" y="540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69;p30">
              <a:extLst>
                <a:ext uri="{FF2B5EF4-FFF2-40B4-BE49-F238E27FC236}">
                  <a16:creationId xmlns:a16="http://schemas.microsoft.com/office/drawing/2014/main" id="{0FF679B3-F90C-9746-7375-BB02C20519DE}"/>
                </a:ext>
              </a:extLst>
            </p:cNvPr>
            <p:cNvSpPr/>
            <p:nvPr/>
          </p:nvSpPr>
          <p:spPr>
            <a:xfrm>
              <a:off x="2887279" y="2387879"/>
              <a:ext cx="9357" cy="147501"/>
            </a:xfrm>
            <a:custGeom>
              <a:avLst/>
              <a:gdLst/>
              <a:ahLst/>
              <a:cxnLst/>
              <a:rect l="l" t="t" r="r" b="b"/>
              <a:pathLst>
                <a:path w="5472" h="86258" extrusionOk="0">
                  <a:moveTo>
                    <a:pt x="2736" y="86259"/>
                  </a:moveTo>
                  <a:cubicBezTo>
                    <a:pt x="1233" y="86259"/>
                    <a:pt x="0" y="85026"/>
                    <a:pt x="0" y="83523"/>
                  </a:cubicBezTo>
                  <a:lnTo>
                    <a:pt x="0" y="2736"/>
                  </a:lnTo>
                  <a:cubicBezTo>
                    <a:pt x="0" y="1233"/>
                    <a:pt x="1233" y="0"/>
                    <a:pt x="2736" y="0"/>
                  </a:cubicBezTo>
                  <a:cubicBezTo>
                    <a:pt x="4239" y="0"/>
                    <a:pt x="5472" y="1233"/>
                    <a:pt x="5472" y="2736"/>
                  </a:cubicBezTo>
                  <a:lnTo>
                    <a:pt x="5472" y="83523"/>
                  </a:lnTo>
                  <a:cubicBezTo>
                    <a:pt x="5472" y="85026"/>
                    <a:pt x="4239" y="86259"/>
                    <a:pt x="2736" y="86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70;p30">
              <a:extLst>
                <a:ext uri="{FF2B5EF4-FFF2-40B4-BE49-F238E27FC236}">
                  <a16:creationId xmlns:a16="http://schemas.microsoft.com/office/drawing/2014/main" id="{673EEA12-C329-3DDA-88A7-F6414B6BBEEF}"/>
                </a:ext>
              </a:extLst>
            </p:cNvPr>
            <p:cNvSpPr/>
            <p:nvPr/>
          </p:nvSpPr>
          <p:spPr>
            <a:xfrm>
              <a:off x="2843374" y="2415519"/>
              <a:ext cx="93429" cy="95557"/>
            </a:xfrm>
            <a:custGeom>
              <a:avLst/>
              <a:gdLst/>
              <a:ahLst/>
              <a:cxnLst/>
              <a:rect l="l" t="t" r="r" b="b"/>
              <a:pathLst>
                <a:path w="54637" h="55881" extrusionOk="0">
                  <a:moveTo>
                    <a:pt x="2755" y="55881"/>
                  </a:moveTo>
                  <a:cubicBezTo>
                    <a:pt x="2064" y="55881"/>
                    <a:pt x="1372" y="55611"/>
                    <a:pt x="831" y="55100"/>
                  </a:cubicBezTo>
                  <a:cubicBezTo>
                    <a:pt x="-251" y="54048"/>
                    <a:pt x="-282" y="52303"/>
                    <a:pt x="771" y="51221"/>
                  </a:cubicBezTo>
                  <a:lnTo>
                    <a:pt x="49929" y="831"/>
                  </a:lnTo>
                  <a:cubicBezTo>
                    <a:pt x="50981" y="-251"/>
                    <a:pt x="52724" y="-282"/>
                    <a:pt x="53807" y="771"/>
                  </a:cubicBezTo>
                  <a:cubicBezTo>
                    <a:pt x="54889" y="1823"/>
                    <a:pt x="54919" y="3567"/>
                    <a:pt x="53867" y="4649"/>
                  </a:cubicBezTo>
                  <a:lnTo>
                    <a:pt x="4710" y="55040"/>
                  </a:lnTo>
                  <a:cubicBezTo>
                    <a:pt x="4168" y="55581"/>
                    <a:pt x="3447" y="55881"/>
                    <a:pt x="2755" y="55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71;p30">
              <a:extLst>
                <a:ext uri="{FF2B5EF4-FFF2-40B4-BE49-F238E27FC236}">
                  <a16:creationId xmlns:a16="http://schemas.microsoft.com/office/drawing/2014/main" id="{B0C45E06-B78E-9923-6881-43F976624B5F}"/>
                </a:ext>
              </a:extLst>
            </p:cNvPr>
            <p:cNvSpPr/>
            <p:nvPr/>
          </p:nvSpPr>
          <p:spPr>
            <a:xfrm>
              <a:off x="2818204" y="2456955"/>
              <a:ext cx="147501" cy="9355"/>
            </a:xfrm>
            <a:custGeom>
              <a:avLst/>
              <a:gdLst/>
              <a:ahLst/>
              <a:cxnLst/>
              <a:rect l="l" t="t" r="r" b="b"/>
              <a:pathLst>
                <a:path w="86258" h="5471" extrusionOk="0">
                  <a:moveTo>
                    <a:pt x="83522" y="5472"/>
                  </a:moveTo>
                  <a:lnTo>
                    <a:pt x="2736" y="5472"/>
                  </a:lnTo>
                  <a:cubicBezTo>
                    <a:pt x="1232" y="5472"/>
                    <a:pt x="0" y="4239"/>
                    <a:pt x="0" y="2736"/>
                  </a:cubicBezTo>
                  <a:cubicBezTo>
                    <a:pt x="0" y="1233"/>
                    <a:pt x="1232" y="0"/>
                    <a:pt x="2736" y="0"/>
                  </a:cubicBezTo>
                  <a:lnTo>
                    <a:pt x="83522" y="0"/>
                  </a:lnTo>
                  <a:cubicBezTo>
                    <a:pt x="85026" y="0"/>
                    <a:pt x="86258" y="1233"/>
                    <a:pt x="86258" y="2736"/>
                  </a:cubicBezTo>
                  <a:cubicBezTo>
                    <a:pt x="86258" y="4239"/>
                    <a:pt x="85026" y="5472"/>
                    <a:pt x="83522" y="54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72;p30">
              <a:extLst>
                <a:ext uri="{FF2B5EF4-FFF2-40B4-BE49-F238E27FC236}">
                  <a16:creationId xmlns:a16="http://schemas.microsoft.com/office/drawing/2014/main" id="{EA18B9BF-A37B-041B-8BD2-5793280C44F0}"/>
                </a:ext>
              </a:extLst>
            </p:cNvPr>
            <p:cNvSpPr/>
            <p:nvPr/>
          </p:nvSpPr>
          <p:spPr>
            <a:xfrm>
              <a:off x="2843380" y="2416058"/>
              <a:ext cx="96605" cy="92343"/>
            </a:xfrm>
            <a:custGeom>
              <a:avLst/>
              <a:gdLst/>
              <a:ahLst/>
              <a:cxnLst/>
              <a:rect l="l" t="t" r="r" b="b"/>
              <a:pathLst>
                <a:path w="56494" h="54002" extrusionOk="0">
                  <a:moveTo>
                    <a:pt x="53743" y="54003"/>
                  </a:moveTo>
                  <a:cubicBezTo>
                    <a:pt x="53052" y="54003"/>
                    <a:pt x="52390" y="53763"/>
                    <a:pt x="51849" y="53251"/>
                  </a:cubicBezTo>
                  <a:lnTo>
                    <a:pt x="858" y="4725"/>
                  </a:lnTo>
                  <a:cubicBezTo>
                    <a:pt x="-255" y="3673"/>
                    <a:pt x="-285" y="1929"/>
                    <a:pt x="767" y="847"/>
                  </a:cubicBezTo>
                  <a:cubicBezTo>
                    <a:pt x="1820" y="-236"/>
                    <a:pt x="3564" y="-296"/>
                    <a:pt x="4646" y="757"/>
                  </a:cubicBezTo>
                  <a:lnTo>
                    <a:pt x="55637" y="49282"/>
                  </a:lnTo>
                  <a:cubicBezTo>
                    <a:pt x="56750" y="50335"/>
                    <a:pt x="56780" y="52079"/>
                    <a:pt x="55728" y="53161"/>
                  </a:cubicBezTo>
                  <a:cubicBezTo>
                    <a:pt x="55187" y="53732"/>
                    <a:pt x="54465" y="54003"/>
                    <a:pt x="53743" y="540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>
          <a:extLst>
            <a:ext uri="{FF2B5EF4-FFF2-40B4-BE49-F238E27FC236}">
              <a16:creationId xmlns:a16="http://schemas.microsoft.com/office/drawing/2014/main" id="{F9BFED88-D642-AE15-678D-7F148C1C4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90;p29">
            <a:extLst>
              <a:ext uri="{FF2B5EF4-FFF2-40B4-BE49-F238E27FC236}">
                <a16:creationId xmlns:a16="http://schemas.microsoft.com/office/drawing/2014/main" id="{CA1ADC8E-6F35-96EA-8AB6-75449670530C}"/>
              </a:ext>
            </a:extLst>
          </p:cNvPr>
          <p:cNvSpPr txBox="1">
            <a:spLocks/>
          </p:cNvSpPr>
          <p:nvPr/>
        </p:nvSpPr>
        <p:spPr>
          <a:xfrm>
            <a:off x="533400" y="1371260"/>
            <a:ext cx="8610600" cy="308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An Echanneling website which allows users to book appointments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Allows admins to manage all the functions related to doctors, patients, schedules and appointments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/>
              <a:t>Interactive , minimalistic and userfriendly website</a:t>
            </a:r>
            <a:endParaRPr lang="en-GB" sz="2400" dirty="0"/>
          </a:p>
        </p:txBody>
      </p:sp>
      <p:sp>
        <p:nvSpPr>
          <p:cNvPr id="10" name="Google Shape;691;p29">
            <a:extLst>
              <a:ext uri="{FF2B5EF4-FFF2-40B4-BE49-F238E27FC236}">
                <a16:creationId xmlns:a16="http://schemas.microsoft.com/office/drawing/2014/main" id="{3261FFAA-344A-6A31-99A1-2ED54B88D1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5591" y="204810"/>
            <a:ext cx="5626218" cy="807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Introduction</a:t>
            </a: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val="334350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0"/>
          <p:cNvSpPr txBox="1">
            <a:spLocks noGrp="1"/>
          </p:cNvSpPr>
          <p:nvPr>
            <p:ph type="title"/>
          </p:nvPr>
        </p:nvSpPr>
        <p:spPr>
          <a:xfrm>
            <a:off x="830350" y="445025"/>
            <a:ext cx="759365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u="sng" dirty="0"/>
              <a:t>Front-end</a:t>
            </a:r>
          </a:p>
        </p:txBody>
      </p:sp>
      <p:sp>
        <p:nvSpPr>
          <p:cNvPr id="924" name="Google Shape;924;p30"/>
          <p:cNvSpPr txBox="1">
            <a:spLocks noGrp="1"/>
          </p:cNvSpPr>
          <p:nvPr>
            <p:ph type="body" idx="1"/>
          </p:nvPr>
        </p:nvSpPr>
        <p:spPr>
          <a:xfrm>
            <a:off x="337895" y="1624450"/>
            <a:ext cx="4507655" cy="2547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lnSpc>
                <a:spcPct val="150000"/>
              </a:lnSpc>
              <a:buClr>
                <a:srgbClr val="273D40"/>
              </a:buClr>
              <a:buSzPts val="600"/>
            </a:pPr>
            <a:r>
              <a:rPr lang="en-GB" sz="2400" dirty="0"/>
              <a:t>Implemented using</a:t>
            </a:r>
          </a:p>
          <a:p>
            <a:pPr marL="0" indent="0">
              <a:lnSpc>
                <a:spcPct val="150000"/>
              </a:lnSpc>
              <a:buClr>
                <a:srgbClr val="273D40"/>
              </a:buClr>
              <a:buSzPts val="600"/>
              <a:buNone/>
            </a:pPr>
            <a:r>
              <a:rPr lang="en-GB" sz="2400" b="1" dirty="0"/>
              <a:t>     REACT JS FRAMEWORK</a:t>
            </a:r>
          </a:p>
          <a:p>
            <a:pPr marL="342900" indent="-342900">
              <a:lnSpc>
                <a:spcPct val="150000"/>
              </a:lnSpc>
              <a:buClr>
                <a:srgbClr val="273D40"/>
              </a:buClr>
              <a:buSzPts val="600"/>
            </a:pPr>
            <a:r>
              <a:rPr lang="en-GB" sz="2400" dirty="0"/>
              <a:t>02 logins for </a:t>
            </a:r>
            <a:r>
              <a:rPr lang="en-GB" sz="2400" b="1" dirty="0"/>
              <a:t>users and </a:t>
            </a:r>
          </a:p>
          <a:p>
            <a:pPr marL="0" indent="0">
              <a:lnSpc>
                <a:spcPct val="150000"/>
              </a:lnSpc>
              <a:buClr>
                <a:srgbClr val="273D40"/>
              </a:buClr>
              <a:buSzPts val="600"/>
              <a:buNone/>
            </a:pPr>
            <a:r>
              <a:rPr lang="en-GB" sz="2400" b="1" dirty="0"/>
              <a:t>      admins</a:t>
            </a:r>
          </a:p>
          <a:p>
            <a:pPr marL="0" indent="0" algn="ctr">
              <a:lnSpc>
                <a:spcPct val="150000"/>
              </a:lnSpc>
              <a:buClr>
                <a:srgbClr val="273D40"/>
              </a:buClr>
              <a:buSzPts val="600"/>
              <a:buNone/>
            </a:pPr>
            <a:endParaRPr lang="en-GB" sz="2400" b="1" dirty="0"/>
          </a:p>
        </p:txBody>
      </p:sp>
      <p:pic>
        <p:nvPicPr>
          <p:cNvPr id="3" name="Picture 2" descr="A person in blue scrubs smiling&#10;&#10;AI-generated content may be incorrect.">
            <a:extLst>
              <a:ext uri="{FF2B5EF4-FFF2-40B4-BE49-F238E27FC236}">
                <a16:creationId xmlns:a16="http://schemas.microsoft.com/office/drawing/2014/main" id="{465CD8CB-2E23-1253-C2DB-43AC13AF7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10" y="1809814"/>
            <a:ext cx="4102795" cy="2176272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3600000" algn="bl" rotWithShape="0">
              <a:schemeClr val="dk1">
                <a:alpha val="2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>
          <a:extLst>
            <a:ext uri="{FF2B5EF4-FFF2-40B4-BE49-F238E27FC236}">
              <a16:creationId xmlns:a16="http://schemas.microsoft.com/office/drawing/2014/main" id="{DF2DCCBF-3B8C-24AB-6E42-D1B7EE3AB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0">
            <a:extLst>
              <a:ext uri="{FF2B5EF4-FFF2-40B4-BE49-F238E27FC236}">
                <a16:creationId xmlns:a16="http://schemas.microsoft.com/office/drawing/2014/main" id="{789BFA3B-E21C-C8AE-EAA4-112CC1456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0830" y="250115"/>
            <a:ext cx="759365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u="sng" dirty="0"/>
              <a:t>Back-end</a:t>
            </a:r>
          </a:p>
        </p:txBody>
      </p:sp>
      <p:sp>
        <p:nvSpPr>
          <p:cNvPr id="924" name="Google Shape;924;p30">
            <a:extLst>
              <a:ext uri="{FF2B5EF4-FFF2-40B4-BE49-F238E27FC236}">
                <a16:creationId xmlns:a16="http://schemas.microsoft.com/office/drawing/2014/main" id="{E7E32B8F-C0B2-3B4F-0AEA-4E79F8DF03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0830" y="1177905"/>
            <a:ext cx="5524515" cy="3429130"/>
          </a:xfr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342900" indent="-342900">
              <a:lnSpc>
                <a:spcPct val="170000"/>
              </a:lnSpc>
              <a:buClr>
                <a:srgbClr val="273D40"/>
              </a:buClr>
              <a:buSzPts val="600"/>
            </a:pPr>
            <a:r>
              <a:rPr lang="en-GB" sz="2400" dirty="0"/>
              <a:t>Implemented using </a:t>
            </a:r>
            <a:r>
              <a:rPr lang="en-GB" sz="2400" b="1" dirty="0"/>
              <a:t>INTELLIJ – IDEA </a:t>
            </a:r>
            <a:r>
              <a:rPr lang="en-GB" sz="2400" dirty="0"/>
              <a:t>developer tool </a:t>
            </a:r>
          </a:p>
          <a:p>
            <a:pPr marL="342900" indent="-342900">
              <a:lnSpc>
                <a:spcPct val="170000"/>
              </a:lnSpc>
              <a:buClr>
                <a:srgbClr val="273D40"/>
              </a:buClr>
              <a:buSzPts val="600"/>
            </a:pPr>
            <a:r>
              <a:rPr lang="en-GB" sz="2400" b="1" dirty="0"/>
              <a:t>Spring-Boot</a:t>
            </a:r>
            <a:r>
              <a:rPr lang="en-GB" sz="2400" dirty="0"/>
              <a:t> Application using </a:t>
            </a:r>
            <a:r>
              <a:rPr lang="en-GB" sz="2400" b="1" dirty="0"/>
              <a:t>REST</a:t>
            </a:r>
          </a:p>
          <a:p>
            <a:pPr marL="342900" indent="-342900">
              <a:lnSpc>
                <a:spcPct val="170000"/>
              </a:lnSpc>
              <a:buClr>
                <a:srgbClr val="273D40"/>
              </a:buClr>
              <a:buSzPts val="600"/>
            </a:pPr>
            <a:r>
              <a:rPr lang="en-GB" sz="2400" b="1" dirty="0"/>
              <a:t>Programming Language : </a:t>
            </a:r>
            <a:r>
              <a:rPr lang="en-GB" sz="2400" dirty="0"/>
              <a:t>Java</a:t>
            </a:r>
          </a:p>
          <a:p>
            <a:pPr marL="342900" indent="-342900">
              <a:lnSpc>
                <a:spcPct val="170000"/>
              </a:lnSpc>
              <a:buClr>
                <a:srgbClr val="273D40"/>
              </a:buClr>
              <a:buSzPts val="600"/>
            </a:pPr>
            <a:r>
              <a:rPr lang="en-GB" sz="2400" b="1" dirty="0"/>
              <a:t>Dependencies : </a:t>
            </a:r>
            <a:r>
              <a:rPr lang="en-GB" sz="2400" dirty="0"/>
              <a:t>Spring data JPA </a:t>
            </a:r>
          </a:p>
          <a:p>
            <a:pPr marL="0" indent="0">
              <a:lnSpc>
                <a:spcPct val="170000"/>
              </a:lnSpc>
              <a:buClr>
                <a:srgbClr val="273D40"/>
              </a:buClr>
              <a:buSzPts val="600"/>
              <a:buNone/>
            </a:pPr>
            <a:r>
              <a:rPr lang="en-GB" sz="2400" dirty="0"/>
              <a:t>		    MySQL Driver</a:t>
            </a:r>
          </a:p>
          <a:p>
            <a:pPr marL="0" indent="0">
              <a:lnSpc>
                <a:spcPct val="170000"/>
              </a:lnSpc>
              <a:buClr>
                <a:srgbClr val="273D40"/>
              </a:buClr>
              <a:buSzPts val="600"/>
              <a:buNone/>
            </a:pPr>
            <a:r>
              <a:rPr lang="en-GB" sz="2400" dirty="0"/>
              <a:t>		    Spring Web                                                                  </a:t>
            </a:r>
          </a:p>
        </p:txBody>
      </p:sp>
      <p:pic>
        <p:nvPicPr>
          <p:cNvPr id="1026" name="Picture 2" descr="IntelliJ IDEA&quot; Icon - Download for free – Iconduck">
            <a:extLst>
              <a:ext uri="{FF2B5EF4-FFF2-40B4-BE49-F238E27FC236}">
                <a16:creationId xmlns:a16="http://schemas.microsoft.com/office/drawing/2014/main" id="{A102851C-0E44-33A9-3BDD-7BC17CF7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10" y="1415525"/>
            <a:ext cx="2458630" cy="245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6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>
          <a:extLst>
            <a:ext uri="{FF2B5EF4-FFF2-40B4-BE49-F238E27FC236}">
              <a16:creationId xmlns:a16="http://schemas.microsoft.com/office/drawing/2014/main" id="{95856E29-AAFD-F392-CFD9-623D70FD1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0">
            <a:extLst>
              <a:ext uri="{FF2B5EF4-FFF2-40B4-BE49-F238E27FC236}">
                <a16:creationId xmlns:a16="http://schemas.microsoft.com/office/drawing/2014/main" id="{4B0D1DE4-E9CB-C387-5162-55080B1091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0350" y="445025"/>
            <a:ext cx="759365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u="sng" dirty="0"/>
              <a:t>Micro Service Architecture</a:t>
            </a:r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1300551-0219-5D93-0005-CEF586ACE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46" y="1344088"/>
            <a:ext cx="5976257" cy="3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1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>
          <a:extLst>
            <a:ext uri="{FF2B5EF4-FFF2-40B4-BE49-F238E27FC236}">
              <a16:creationId xmlns:a16="http://schemas.microsoft.com/office/drawing/2014/main" id="{37270EFF-F0CC-82AE-5ABB-44676D863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8">
            <a:extLst>
              <a:ext uri="{FF2B5EF4-FFF2-40B4-BE49-F238E27FC236}">
                <a16:creationId xmlns:a16="http://schemas.microsoft.com/office/drawing/2014/main" id="{C7B08D5A-7156-371F-098D-E56111CC5D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5222" y="17921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 You 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797581636"/>
      </p:ext>
    </p:extLst>
  </p:cSld>
  <p:clrMapOvr>
    <a:masterClrMapping/>
  </p:clrMapOvr>
</p:sld>
</file>

<file path=ppt/theme/theme1.xml><?xml version="1.0" encoding="utf-8"?>
<a:theme xmlns:a="http://schemas.openxmlformats.org/drawingml/2006/main" name="Local History - Social Studies - 2nd Grade by Slidesgo">
  <a:themeElements>
    <a:clrScheme name="Simple Light">
      <a:dk1>
        <a:srgbClr val="220101"/>
      </a:dk1>
      <a:lt1>
        <a:srgbClr val="FFEAE2"/>
      </a:lt1>
      <a:dk2>
        <a:srgbClr val="FFFFFF"/>
      </a:dk2>
      <a:lt2>
        <a:srgbClr val="FFAFB2"/>
      </a:lt2>
      <a:accent1>
        <a:srgbClr val="FF8080"/>
      </a:accent1>
      <a:accent2>
        <a:srgbClr val="A27CFF"/>
      </a:accent2>
      <a:accent3>
        <a:srgbClr val="4D819E"/>
      </a:accent3>
      <a:accent4>
        <a:srgbClr val="78CAD7"/>
      </a:accent4>
      <a:accent5>
        <a:srgbClr val="768022"/>
      </a:accent5>
      <a:accent6>
        <a:srgbClr val="FFCC79"/>
      </a:accent6>
      <a:hlink>
        <a:srgbClr val="2201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86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Delius</vt:lpstr>
      <vt:lpstr>Calibri</vt:lpstr>
      <vt:lpstr>Arial</vt:lpstr>
      <vt:lpstr>Cabin</vt:lpstr>
      <vt:lpstr>Local History - Social Studies - 2nd Grade by Slidesgo</vt:lpstr>
      <vt:lpstr>Apelo E-Channeling Platform</vt:lpstr>
      <vt:lpstr>Introduction</vt:lpstr>
      <vt:lpstr>Front-end</vt:lpstr>
      <vt:lpstr>Back-end</vt:lpstr>
      <vt:lpstr>Micro Service Architecture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Ilma A</dc:creator>
  <cp:lastModifiedBy>ASUS</cp:lastModifiedBy>
  <cp:revision>8</cp:revision>
  <dcterms:modified xsi:type="dcterms:W3CDTF">2025-03-29T06:01:55Z</dcterms:modified>
</cp:coreProperties>
</file>