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EE"/>
    <a:srgbClr val="887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26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AD7D-AA1B-004D-9F3A-6C626862F353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D492-0C26-CA47-930F-D1C389E7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66465"/>
              </p:ext>
            </p:extLst>
          </p:nvPr>
        </p:nvGraphicFramePr>
        <p:xfrm>
          <a:off x="8701514" y="1646097"/>
          <a:ext cx="224028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04825"/>
              </p:ext>
            </p:extLst>
          </p:nvPr>
        </p:nvGraphicFramePr>
        <p:xfrm>
          <a:off x="11967422" y="1768737"/>
          <a:ext cx="365760" cy="1499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</a:tblGrid>
              <a:tr h="3872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73723"/>
              </p:ext>
            </p:extLst>
          </p:nvPr>
        </p:nvGraphicFramePr>
        <p:xfrm>
          <a:off x="11784542" y="2067208"/>
          <a:ext cx="365760" cy="1499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</a:tblGrid>
              <a:tr h="3872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99506"/>
              </p:ext>
            </p:extLst>
          </p:nvPr>
        </p:nvGraphicFramePr>
        <p:xfrm>
          <a:off x="11601662" y="2365679"/>
          <a:ext cx="365760" cy="1499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</a:tblGrid>
              <a:tr h="3872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13149530" y="2015809"/>
            <a:ext cx="326698" cy="1264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92821"/>
              </p:ext>
            </p:extLst>
          </p:nvPr>
        </p:nvGraphicFramePr>
        <p:xfrm>
          <a:off x="14803073" y="2386368"/>
          <a:ext cx="291830" cy="758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830"/>
              </a:tblGrid>
              <a:tr h="3872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33" y="1764429"/>
            <a:ext cx="1130300" cy="2308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28" y="2099759"/>
            <a:ext cx="1130300" cy="2308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33" y="2454720"/>
            <a:ext cx="1130300" cy="2308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33" y="2836167"/>
            <a:ext cx="1130300" cy="2308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28" y="3193357"/>
            <a:ext cx="1130300" cy="2308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28" y="3560638"/>
            <a:ext cx="1130300" cy="2308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28" y="3913566"/>
            <a:ext cx="1130300" cy="230829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0921"/>
              </p:ext>
            </p:extLst>
          </p:nvPr>
        </p:nvGraphicFramePr>
        <p:xfrm>
          <a:off x="5557423" y="1661337"/>
          <a:ext cx="951832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51832"/>
              </a:tblGrid>
              <a:tr h="21453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code-2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code-3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tag-1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code-4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code-5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code-6</a:t>
                      </a:r>
                    </a:p>
                    <a:p>
                      <a:r>
                        <a:rPr lang="mr-I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mr-I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5922"/>
              </p:ext>
            </p:extLst>
          </p:nvPr>
        </p:nvGraphicFramePr>
        <p:xfrm>
          <a:off x="1676452" y="2169528"/>
          <a:ext cx="3324330" cy="1559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8305"/>
                <a:gridCol w="661736"/>
                <a:gridCol w="829062"/>
                <a:gridCol w="95522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Observe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A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code-2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code-3</a:t>
                      </a:r>
                    </a:p>
                    <a:p>
                      <a:r>
                        <a:rPr lang="mr-I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 gap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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code-4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code-5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code-6</a:t>
                      </a:r>
                    </a:p>
                    <a:p>
                      <a:r>
                        <a:rPr lang="mr-I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 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BEE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65638" y="1742355"/>
            <a:ext cx="74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EHRs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6868" y="1276765"/>
            <a:ext cx="127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Sequencing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2120" y="1292198"/>
            <a:ext cx="111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word2vec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31481" y="999810"/>
            <a:ext cx="170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EHR matrix with embedding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43005" y="1157580"/>
            <a:ext cx="149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CNN </a:t>
            </a:r>
            <a:r>
              <a:rPr lang="en-US" sz="1600" b="1" smtClean="0"/>
              <a:t>feature maps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940716" y="1667601"/>
            <a:ext cx="660946" cy="744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940716" y="2685549"/>
            <a:ext cx="709066" cy="1051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7" idx="1"/>
          </p:cNvCxnSpPr>
          <p:nvPr/>
        </p:nvCxnSpPr>
        <p:spPr>
          <a:xfrm>
            <a:off x="10940716" y="2790705"/>
            <a:ext cx="660946" cy="3248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940716" y="3488783"/>
            <a:ext cx="660946" cy="3766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333182" y="1764428"/>
            <a:ext cx="979697" cy="450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333183" y="3193357"/>
            <a:ext cx="816347" cy="56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655373" y="1373718"/>
            <a:ext cx="15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Pooled representation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4143744" y="1600009"/>
            <a:ext cx="143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Full-connected </a:t>
            </a:r>
            <a:r>
              <a:rPr lang="en-US" sz="1600" b="1" dirty="0" err="1" smtClean="0"/>
              <a:t>softmax</a:t>
            </a:r>
            <a:endParaRPr lang="en-US" sz="1600" b="1" dirty="0"/>
          </a:p>
        </p:txBody>
      </p:sp>
      <p:cxnSp>
        <p:nvCxnSpPr>
          <p:cNvPr id="52" name="Straight Connector 51"/>
          <p:cNvCxnSpPr>
            <a:endCxn id="10" idx="0"/>
          </p:cNvCxnSpPr>
          <p:nvPr/>
        </p:nvCxnSpPr>
        <p:spPr>
          <a:xfrm>
            <a:off x="13596079" y="2232098"/>
            <a:ext cx="1352909" cy="154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3332410" y="3106387"/>
            <a:ext cx="1470663" cy="143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5111648" y="2685549"/>
            <a:ext cx="285220" cy="25594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6671097" y="2685549"/>
            <a:ext cx="285220" cy="25594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15615" y="1058573"/>
            <a:ext cx="167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Prediction Point</a:t>
            </a:r>
            <a:endParaRPr lang="en-US" sz="16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054595" y="1461475"/>
            <a:ext cx="0" cy="578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>
            <a:off x="8349074" y="1426665"/>
            <a:ext cx="224345" cy="297796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2595</TotalTime>
  <Words>40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Chongchao</dc:creator>
  <cp:lastModifiedBy>Zhao, Chongchao</cp:lastModifiedBy>
  <cp:revision>10</cp:revision>
  <dcterms:created xsi:type="dcterms:W3CDTF">2017-04-08T02:06:51Z</dcterms:created>
  <dcterms:modified xsi:type="dcterms:W3CDTF">2017-04-09T21:22:33Z</dcterms:modified>
</cp:coreProperties>
</file>