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 id="2147483665" r:id="rId2"/>
  </p:sldMasterIdLst>
  <p:notesMasterIdLst>
    <p:notesMasterId r:id="rId17"/>
  </p:notesMasterIdLst>
  <p:sldIdLst>
    <p:sldId id="649" r:id="rId3"/>
    <p:sldId id="648" r:id="rId4"/>
    <p:sldId id="636" r:id="rId5"/>
    <p:sldId id="637" r:id="rId6"/>
    <p:sldId id="638" r:id="rId7"/>
    <p:sldId id="639" r:id="rId8"/>
    <p:sldId id="640" r:id="rId9"/>
    <p:sldId id="641" r:id="rId10"/>
    <p:sldId id="642" r:id="rId11"/>
    <p:sldId id="644" r:id="rId12"/>
    <p:sldId id="645" r:id="rId13"/>
    <p:sldId id="646" r:id="rId14"/>
    <p:sldId id="630" r:id="rId15"/>
    <p:sldId id="583" r:id="rId16"/>
  </p:sldIdLst>
  <p:sldSz cx="9906000" cy="6858000" type="A4"/>
  <p:notesSz cx="6858000" cy="9144000"/>
  <p:defaultTextStyle>
    <a:defPPr>
      <a:defRPr lang="en-US"/>
    </a:defPPr>
    <a:lvl1pPr marL="0" algn="l" defTabSz="914373" rtl="0" eaLnBrk="1" latinLnBrk="0" hangingPunct="1">
      <a:defRPr sz="1800" kern="1200">
        <a:solidFill>
          <a:schemeClr val="tx1"/>
        </a:solidFill>
        <a:latin typeface="+mn-lt"/>
        <a:ea typeface="+mn-ea"/>
        <a:cs typeface="+mn-cs"/>
      </a:defRPr>
    </a:lvl1pPr>
    <a:lvl2pPr marL="457187" algn="l" defTabSz="914373" rtl="0" eaLnBrk="1" latinLnBrk="0" hangingPunct="1">
      <a:defRPr sz="1800" kern="1200">
        <a:solidFill>
          <a:schemeClr val="tx1"/>
        </a:solidFill>
        <a:latin typeface="+mn-lt"/>
        <a:ea typeface="+mn-ea"/>
        <a:cs typeface="+mn-cs"/>
      </a:defRPr>
    </a:lvl2pPr>
    <a:lvl3pPr marL="914373" algn="l" defTabSz="914373" rtl="0" eaLnBrk="1" latinLnBrk="0" hangingPunct="1">
      <a:defRPr sz="1800" kern="1200">
        <a:solidFill>
          <a:schemeClr val="tx1"/>
        </a:solidFill>
        <a:latin typeface="+mn-lt"/>
        <a:ea typeface="+mn-ea"/>
        <a:cs typeface="+mn-cs"/>
      </a:defRPr>
    </a:lvl3pPr>
    <a:lvl4pPr marL="1371560" algn="l" defTabSz="914373" rtl="0" eaLnBrk="1" latinLnBrk="0" hangingPunct="1">
      <a:defRPr sz="1800" kern="1200">
        <a:solidFill>
          <a:schemeClr val="tx1"/>
        </a:solidFill>
        <a:latin typeface="+mn-lt"/>
        <a:ea typeface="+mn-ea"/>
        <a:cs typeface="+mn-cs"/>
      </a:defRPr>
    </a:lvl4pPr>
    <a:lvl5pPr marL="1828747" algn="l" defTabSz="914373" rtl="0" eaLnBrk="1" latinLnBrk="0" hangingPunct="1">
      <a:defRPr sz="1800" kern="1200">
        <a:solidFill>
          <a:schemeClr val="tx1"/>
        </a:solidFill>
        <a:latin typeface="+mn-lt"/>
        <a:ea typeface="+mn-ea"/>
        <a:cs typeface="+mn-cs"/>
      </a:defRPr>
    </a:lvl5pPr>
    <a:lvl6pPr marL="2285933" algn="l" defTabSz="914373" rtl="0" eaLnBrk="1" latinLnBrk="0" hangingPunct="1">
      <a:defRPr sz="1800" kern="1200">
        <a:solidFill>
          <a:schemeClr val="tx1"/>
        </a:solidFill>
        <a:latin typeface="+mn-lt"/>
        <a:ea typeface="+mn-ea"/>
        <a:cs typeface="+mn-cs"/>
      </a:defRPr>
    </a:lvl6pPr>
    <a:lvl7pPr marL="2743120" algn="l" defTabSz="914373" rtl="0" eaLnBrk="1" latinLnBrk="0" hangingPunct="1">
      <a:defRPr sz="1800" kern="1200">
        <a:solidFill>
          <a:schemeClr val="tx1"/>
        </a:solidFill>
        <a:latin typeface="+mn-lt"/>
        <a:ea typeface="+mn-ea"/>
        <a:cs typeface="+mn-cs"/>
      </a:defRPr>
    </a:lvl7pPr>
    <a:lvl8pPr marL="3200307" algn="l" defTabSz="914373" rtl="0" eaLnBrk="1" latinLnBrk="0" hangingPunct="1">
      <a:defRPr sz="1800" kern="1200">
        <a:solidFill>
          <a:schemeClr val="tx1"/>
        </a:solidFill>
        <a:latin typeface="+mn-lt"/>
        <a:ea typeface="+mn-ea"/>
        <a:cs typeface="+mn-cs"/>
      </a:defRPr>
    </a:lvl8pPr>
    <a:lvl9pPr marL="3657494" algn="l" defTabSz="91437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80">
          <p15:clr>
            <a:srgbClr val="A4A3A4"/>
          </p15:clr>
        </p15:guide>
        <p15:guide id="2" orient="horz" pos="672">
          <p15:clr>
            <a:srgbClr val="A4A3A4"/>
          </p15:clr>
        </p15:guide>
        <p15:guide id="3" orient="horz" pos="508">
          <p15:clr>
            <a:srgbClr val="A4A3A4"/>
          </p15:clr>
        </p15:guide>
        <p15:guide id="4" pos="336">
          <p15:clr>
            <a:srgbClr val="A4A3A4"/>
          </p15:clr>
        </p15:guide>
        <p15:guide id="5" pos="5944">
          <p15:clr>
            <a:srgbClr val="A4A3A4"/>
          </p15:clr>
        </p15:guide>
        <p15:guide id="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0BE5"/>
    <a:srgbClr val="FF0000"/>
    <a:srgbClr val="FF0066"/>
    <a:srgbClr val="C25830"/>
    <a:srgbClr val="A6A6A6"/>
    <a:srgbClr val="376092"/>
    <a:srgbClr val="BFBFBF"/>
    <a:srgbClr val="E9EDF4"/>
    <a:srgbClr val="595959"/>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62" autoAdjust="0"/>
    <p:restoredTop sz="89065" autoAdjust="0"/>
  </p:normalViewPr>
  <p:slideViewPr>
    <p:cSldViewPr showGuides="1">
      <p:cViewPr varScale="1">
        <p:scale>
          <a:sx n="78" d="100"/>
          <a:sy n="78" d="100"/>
        </p:scale>
        <p:origin x="882" y="78"/>
      </p:cViewPr>
      <p:guideLst>
        <p:guide orient="horz" pos="4080"/>
        <p:guide orient="horz" pos="672"/>
        <p:guide orient="horz" pos="508"/>
        <p:guide pos="336"/>
        <p:guide pos="5944"/>
        <p:guide/>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5E24B7-BB65-4CD5-AF2E-65720B007E4F}" type="datetimeFigureOut">
              <a:rPr lang="en-US" smtClean="0"/>
              <a:pPr/>
              <a:t>10/26/2016</a:t>
            </a:fld>
            <a:endParaRPr lang="en-US" dirty="0"/>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74F797-D0C9-4CC8-A782-47AF8FE2512F}" type="slidenum">
              <a:rPr lang="en-US" smtClean="0"/>
              <a:pPr/>
              <a:t>‹#›</a:t>
            </a:fld>
            <a:endParaRPr lang="en-US" dirty="0"/>
          </a:p>
        </p:txBody>
      </p:sp>
    </p:spTree>
    <p:extLst>
      <p:ext uri="{BB962C8B-B14F-4D97-AF65-F5344CB8AC3E}">
        <p14:creationId xmlns:p14="http://schemas.microsoft.com/office/powerpoint/2010/main" val="3603802740"/>
      </p:ext>
    </p:extLst>
  </p:cSld>
  <p:clrMap bg1="lt1" tx1="dk1" bg2="lt2" tx2="dk2" accent1="accent1" accent2="accent2" accent3="accent3" accent4="accent4" accent5="accent5" accent6="accent6" hlink="hlink" folHlink="folHlink"/>
  <p:notesStyle>
    <a:lvl1pPr marL="0" algn="l" defTabSz="914373" rtl="0" eaLnBrk="1" latinLnBrk="0" hangingPunct="1">
      <a:defRPr sz="1200" kern="1200">
        <a:solidFill>
          <a:schemeClr val="tx1"/>
        </a:solidFill>
        <a:latin typeface="+mn-lt"/>
        <a:ea typeface="+mn-ea"/>
        <a:cs typeface="+mn-cs"/>
      </a:defRPr>
    </a:lvl1pPr>
    <a:lvl2pPr marL="457187" algn="l" defTabSz="914373" rtl="0" eaLnBrk="1" latinLnBrk="0" hangingPunct="1">
      <a:defRPr sz="1200" kern="1200">
        <a:solidFill>
          <a:schemeClr val="tx1"/>
        </a:solidFill>
        <a:latin typeface="+mn-lt"/>
        <a:ea typeface="+mn-ea"/>
        <a:cs typeface="+mn-cs"/>
      </a:defRPr>
    </a:lvl2pPr>
    <a:lvl3pPr marL="914373" algn="l" defTabSz="914373" rtl="0" eaLnBrk="1" latinLnBrk="0" hangingPunct="1">
      <a:defRPr sz="1200" kern="1200">
        <a:solidFill>
          <a:schemeClr val="tx1"/>
        </a:solidFill>
        <a:latin typeface="+mn-lt"/>
        <a:ea typeface="+mn-ea"/>
        <a:cs typeface="+mn-cs"/>
      </a:defRPr>
    </a:lvl3pPr>
    <a:lvl4pPr marL="1371560" algn="l" defTabSz="914373" rtl="0" eaLnBrk="1" latinLnBrk="0" hangingPunct="1">
      <a:defRPr sz="1200" kern="1200">
        <a:solidFill>
          <a:schemeClr val="tx1"/>
        </a:solidFill>
        <a:latin typeface="+mn-lt"/>
        <a:ea typeface="+mn-ea"/>
        <a:cs typeface="+mn-cs"/>
      </a:defRPr>
    </a:lvl4pPr>
    <a:lvl5pPr marL="1828747" algn="l" defTabSz="914373" rtl="0" eaLnBrk="1" latinLnBrk="0" hangingPunct="1">
      <a:defRPr sz="1200" kern="1200">
        <a:solidFill>
          <a:schemeClr val="tx1"/>
        </a:solidFill>
        <a:latin typeface="+mn-lt"/>
        <a:ea typeface="+mn-ea"/>
        <a:cs typeface="+mn-cs"/>
      </a:defRPr>
    </a:lvl5pPr>
    <a:lvl6pPr marL="2285933" algn="l" defTabSz="914373" rtl="0" eaLnBrk="1" latinLnBrk="0" hangingPunct="1">
      <a:defRPr sz="1200" kern="1200">
        <a:solidFill>
          <a:schemeClr val="tx1"/>
        </a:solidFill>
        <a:latin typeface="+mn-lt"/>
        <a:ea typeface="+mn-ea"/>
        <a:cs typeface="+mn-cs"/>
      </a:defRPr>
    </a:lvl6pPr>
    <a:lvl7pPr marL="2743120" algn="l" defTabSz="914373" rtl="0" eaLnBrk="1" latinLnBrk="0" hangingPunct="1">
      <a:defRPr sz="1200" kern="1200">
        <a:solidFill>
          <a:schemeClr val="tx1"/>
        </a:solidFill>
        <a:latin typeface="+mn-lt"/>
        <a:ea typeface="+mn-ea"/>
        <a:cs typeface="+mn-cs"/>
      </a:defRPr>
    </a:lvl7pPr>
    <a:lvl8pPr marL="3200307" algn="l" defTabSz="914373" rtl="0" eaLnBrk="1" latinLnBrk="0" hangingPunct="1">
      <a:defRPr sz="1200" kern="1200">
        <a:solidFill>
          <a:schemeClr val="tx1"/>
        </a:solidFill>
        <a:latin typeface="+mn-lt"/>
        <a:ea typeface="+mn-ea"/>
        <a:cs typeface="+mn-cs"/>
      </a:defRPr>
    </a:lvl8pPr>
    <a:lvl9pPr marL="3657494" algn="l" defTabSz="91437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049157" y="3505201"/>
            <a:ext cx="5386944" cy="1524000"/>
          </a:xfrm>
        </p:spPr>
        <p:txBody>
          <a:bodyPr anchor="t">
            <a:normAutofit/>
          </a:bodyPr>
          <a:lstStyle>
            <a:lvl1pPr algn="l">
              <a:defRPr sz="2400" b="1">
                <a:solidFill>
                  <a:schemeClr val="accent1"/>
                </a:solidFill>
              </a:defRPr>
            </a:lvl1pPr>
          </a:lstStyle>
          <a:p>
            <a:r>
              <a:rPr lang="en-US" dirty="0"/>
              <a:t>Click to edit Master title style</a:t>
            </a:r>
          </a:p>
        </p:txBody>
      </p:sp>
      <p:sp>
        <p:nvSpPr>
          <p:cNvPr id="3" name="Subtitle 2"/>
          <p:cNvSpPr>
            <a:spLocks noGrp="1"/>
          </p:cNvSpPr>
          <p:nvPr>
            <p:ph type="subTitle" idx="1"/>
          </p:nvPr>
        </p:nvSpPr>
        <p:spPr bwMode="gray">
          <a:xfrm>
            <a:off x="4049157" y="3813048"/>
            <a:ext cx="5386944" cy="762000"/>
          </a:xfrm>
        </p:spPr>
        <p:txBody>
          <a:bodyPr>
            <a:normAutofit/>
          </a:bodyPr>
          <a:lstStyle>
            <a:lvl1pPr marL="0" indent="0" algn="l">
              <a:buNone/>
              <a:defRPr sz="2000">
                <a:solidFill>
                  <a:schemeClr val="tx1"/>
                </a:solidFill>
              </a:defRPr>
            </a:lvl1pPr>
            <a:lvl2pPr marL="457187" indent="0" algn="ctr">
              <a:buNone/>
              <a:defRPr>
                <a:solidFill>
                  <a:schemeClr val="tx1">
                    <a:tint val="75000"/>
                  </a:schemeClr>
                </a:solidFill>
              </a:defRPr>
            </a:lvl2pPr>
            <a:lvl3pPr marL="914373" indent="0" algn="ctr">
              <a:buNone/>
              <a:defRPr>
                <a:solidFill>
                  <a:schemeClr val="tx1">
                    <a:tint val="75000"/>
                  </a:schemeClr>
                </a:solidFill>
              </a:defRPr>
            </a:lvl3pPr>
            <a:lvl4pPr marL="1371560" indent="0" algn="ctr">
              <a:buNone/>
              <a:defRPr>
                <a:solidFill>
                  <a:schemeClr val="tx1">
                    <a:tint val="75000"/>
                  </a:schemeClr>
                </a:solidFill>
              </a:defRPr>
            </a:lvl4pPr>
            <a:lvl5pPr marL="1828747" indent="0" algn="ctr">
              <a:buNone/>
              <a:defRPr>
                <a:solidFill>
                  <a:schemeClr val="tx1">
                    <a:tint val="75000"/>
                  </a:schemeClr>
                </a:solidFill>
              </a:defRPr>
            </a:lvl5pPr>
            <a:lvl6pPr marL="2285933" indent="0" algn="ctr">
              <a:buNone/>
              <a:defRPr>
                <a:solidFill>
                  <a:schemeClr val="tx1">
                    <a:tint val="75000"/>
                  </a:schemeClr>
                </a:solidFill>
              </a:defRPr>
            </a:lvl6pPr>
            <a:lvl7pPr marL="2743120" indent="0" algn="ctr">
              <a:buNone/>
              <a:defRPr>
                <a:solidFill>
                  <a:schemeClr val="tx1">
                    <a:tint val="75000"/>
                  </a:schemeClr>
                </a:solidFill>
              </a:defRPr>
            </a:lvl7pPr>
            <a:lvl8pPr marL="3200307" indent="0" algn="ctr">
              <a:buNone/>
              <a:defRPr>
                <a:solidFill>
                  <a:schemeClr val="tx1">
                    <a:tint val="75000"/>
                  </a:schemeClr>
                </a:solidFill>
              </a:defRPr>
            </a:lvl8pPr>
            <a:lvl9pPr marL="3657494" indent="0" algn="ctr">
              <a:buNone/>
              <a:defRPr>
                <a:solidFill>
                  <a:schemeClr val="tx1">
                    <a:tint val="75000"/>
                  </a:schemeClr>
                </a:solidFill>
              </a:defRPr>
            </a:lvl9pPr>
          </a:lstStyle>
          <a:p>
            <a:r>
              <a:rPr lang="en-US" dirty="0"/>
              <a:t>Click to edit Master subtitle style</a:t>
            </a:r>
          </a:p>
        </p:txBody>
      </p:sp>
      <p:sp>
        <p:nvSpPr>
          <p:cNvPr id="12" name="Rectangle 11"/>
          <p:cNvSpPr/>
          <p:nvPr userDrawn="1"/>
        </p:nvSpPr>
        <p:spPr bwMode="gray">
          <a:xfrm>
            <a:off x="381001" y="6453537"/>
            <a:ext cx="3352800" cy="3917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8" tIns="45718" rIns="91438" bIns="45718" rtlCol="0" anchor="ctr"/>
          <a:lstStyle/>
          <a:p>
            <a:pPr algn="ctr"/>
            <a:endParaRPr lang="en-US" dirty="0"/>
          </a:p>
        </p:txBody>
      </p:sp>
      <p:grpSp>
        <p:nvGrpSpPr>
          <p:cNvPr id="14" name="Group 4"/>
          <p:cNvGrpSpPr/>
          <p:nvPr userDrawn="1"/>
        </p:nvGrpSpPr>
        <p:grpSpPr bwMode="gray">
          <a:xfrm>
            <a:off x="4105428" y="3048000"/>
            <a:ext cx="5334000" cy="108268"/>
            <a:chOff x="-76200" y="3048000"/>
            <a:chExt cx="4267200" cy="108268"/>
          </a:xfrm>
        </p:grpSpPr>
        <p:cxnSp>
          <p:nvCxnSpPr>
            <p:cNvPr id="16" name="Straight Connector 15"/>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3776" y="64008"/>
            <a:ext cx="7516368" cy="704088"/>
          </a:xfrm>
        </p:spPr>
        <p:txBody>
          <a:bodyPr>
            <a:normAutofit/>
          </a:bodyPr>
          <a:lstStyle>
            <a:lvl1pPr algn="l" defTabSz="914373"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3" name="Vertical Text Placeholder 2"/>
          <p:cNvSpPr>
            <a:spLocks noGrp="1"/>
          </p:cNvSpPr>
          <p:nvPr>
            <p:ph type="body" orient="vert" idx="1"/>
          </p:nvPr>
        </p:nvSpPr>
        <p:spPr bwMode="gray"/>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2"/>
          </p:nvPr>
        </p:nvSpPr>
        <p:spPr bwMode="gray">
          <a:xfrm>
            <a:off x="9410700" y="6492876"/>
            <a:ext cx="495300" cy="365125"/>
          </a:xfrm>
        </p:spPr>
        <p:txBody>
          <a:bodyPr/>
          <a:lstStyle/>
          <a:p>
            <a:fld id="{5A0614AE-7DA6-4443-9A06-FA7BD7CD666D}" type="slidenum">
              <a:rPr lang="en-US" smtClean="0"/>
              <a:pPr/>
              <a:t>‹#›</a:t>
            </a:fld>
            <a:endParaRPr lang="en-US" dirty="0"/>
          </a:p>
        </p:txBody>
      </p:sp>
      <p:grpSp>
        <p:nvGrpSpPr>
          <p:cNvPr id="10" name="Group 7"/>
          <p:cNvGrpSpPr/>
          <p:nvPr userDrawn="1"/>
        </p:nvGrpSpPr>
        <p:grpSpPr bwMode="gray">
          <a:xfrm>
            <a:off x="0" y="762001"/>
            <a:ext cx="9906000" cy="60960"/>
            <a:chOff x="0" y="762000"/>
            <a:chExt cx="9906000" cy="60960"/>
          </a:xfrm>
        </p:grpSpPr>
        <p:cxnSp>
          <p:nvCxnSpPr>
            <p:cNvPr id="11" name="Straight Connector 10"/>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bwMode="gray">
          <a:xfrm>
            <a:off x="7181850" y="274639"/>
            <a:ext cx="222885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bwMode="gray">
          <a:xfrm>
            <a:off x="495301" y="274639"/>
            <a:ext cx="65214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2"/>
          </p:nvPr>
        </p:nvSpPr>
        <p:spPr bwMode="gray">
          <a:xfrm>
            <a:off x="9410700" y="6492876"/>
            <a:ext cx="495300" cy="365125"/>
          </a:xfrm>
        </p:spPr>
        <p:txBody>
          <a:bodyPr/>
          <a:lstStyle/>
          <a:p>
            <a:fld id="{5A0614AE-7DA6-4443-9A06-FA7BD7CD666D}" type="slidenum">
              <a:rPr lang="en-US" smtClean="0"/>
              <a:pPr/>
              <a:t>‹#›</a:t>
            </a:fld>
            <a:endParaRPr lang="en-US" dirty="0"/>
          </a:p>
        </p:txBody>
      </p:sp>
      <p:grpSp>
        <p:nvGrpSpPr>
          <p:cNvPr id="10" name="Group 7"/>
          <p:cNvGrpSpPr/>
          <p:nvPr userDrawn="1"/>
        </p:nvGrpSpPr>
        <p:grpSpPr bwMode="gray">
          <a:xfrm>
            <a:off x="0" y="762001"/>
            <a:ext cx="9906000" cy="60960"/>
            <a:chOff x="0" y="762000"/>
            <a:chExt cx="9906000" cy="60960"/>
          </a:xfrm>
        </p:grpSpPr>
        <p:cxnSp>
          <p:nvCxnSpPr>
            <p:cNvPr id="11" name="Straight Connector 10"/>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1472" y="3424682"/>
            <a:ext cx="9907472" cy="3433318"/>
          </a:xfrm>
          <a:prstGeom prst="rect">
            <a:avLst/>
          </a:prstGeom>
          <a:solidFill>
            <a:schemeClr val="bg1"/>
          </a:solidFill>
          <a:ln w="3175">
            <a:noFill/>
            <a:miter lim="800000"/>
            <a:headEnd/>
            <a:tailEnd/>
          </a:ln>
        </p:spPr>
        <p:txBody>
          <a:bodyPr lIns="0" tIns="0" rIns="0" bIns="0" anchor="ctr"/>
          <a:lstStyle/>
          <a:p>
            <a:pPr algn="ctr" defTabSz="838083" eaLnBrk="0" hangingPunct="0">
              <a:defRPr/>
            </a:pPr>
            <a:endParaRPr lang="zh-SG" altLang="en-GB" sz="1900" dirty="0">
              <a:solidFill>
                <a:srgbClr val="000000"/>
              </a:solidFill>
              <a:ea typeface="SimSun" pitchFamily="2" charset="-122"/>
              <a:cs typeface="Arial" charset="0"/>
            </a:endParaRPr>
          </a:p>
        </p:txBody>
      </p:sp>
      <p:sp>
        <p:nvSpPr>
          <p:cNvPr id="5" name="AC Half Banner"/>
          <p:cNvSpPr>
            <a:spLocks noChangeArrowheads="1"/>
          </p:cNvSpPr>
          <p:nvPr/>
        </p:nvSpPr>
        <p:spPr bwMode="auto">
          <a:xfrm>
            <a:off x="0" y="0"/>
            <a:ext cx="9908943" cy="3429000"/>
          </a:xfrm>
          <a:prstGeom prst="rect">
            <a:avLst/>
          </a:prstGeom>
          <a:solidFill>
            <a:srgbClr val="5F6D84"/>
          </a:solidFill>
          <a:ln w="6350">
            <a:noFill/>
            <a:miter lim="800000"/>
            <a:headEnd/>
            <a:tailEnd/>
          </a:ln>
        </p:spPr>
        <p:txBody>
          <a:bodyPr wrap="none" lIns="91393" tIns="45698" rIns="91393" bIns="45698" anchor="ctr"/>
          <a:lstStyle/>
          <a:p>
            <a:pPr algn="ctr" defTabSz="838083" eaLnBrk="0" hangingPunct="0">
              <a:defRPr/>
            </a:pPr>
            <a:endParaRPr lang="zh-SG" altLang="en-GB" sz="1900" dirty="0">
              <a:solidFill>
                <a:srgbClr val="000000"/>
              </a:solidFill>
              <a:ea typeface="SimSun" pitchFamily="2" charset="-122"/>
              <a:cs typeface="Arial" charset="0"/>
            </a:endParaRPr>
          </a:p>
        </p:txBody>
      </p:sp>
      <p:sp>
        <p:nvSpPr>
          <p:cNvPr id="6" name="Line 9"/>
          <p:cNvSpPr>
            <a:spLocks noChangeShapeType="1"/>
          </p:cNvSpPr>
          <p:nvPr/>
        </p:nvSpPr>
        <p:spPr bwMode="auto">
          <a:xfrm>
            <a:off x="-1472" y="3429000"/>
            <a:ext cx="9906000" cy="0"/>
          </a:xfrm>
          <a:prstGeom prst="line">
            <a:avLst/>
          </a:prstGeom>
          <a:noFill/>
          <a:ln w="19050">
            <a:solidFill>
              <a:srgbClr val="5F6D84"/>
            </a:solidFill>
            <a:round/>
            <a:headEnd/>
            <a:tailEnd/>
          </a:ln>
        </p:spPr>
        <p:txBody>
          <a:bodyPr wrap="none" lIns="99524" tIns="49762" rIns="99524" bIns="49762" anchor="ctr"/>
          <a:lstStyle/>
          <a:p>
            <a:pPr defTabSz="957732">
              <a:defRPr/>
            </a:pPr>
            <a:endParaRPr lang="en-US" sz="1900">
              <a:solidFill>
                <a:srgbClr val="000000"/>
              </a:solidFill>
              <a:cs typeface="Arial" charset="0"/>
            </a:endParaRPr>
          </a:p>
        </p:txBody>
      </p:sp>
      <p:sp>
        <p:nvSpPr>
          <p:cNvPr id="7" name="Text Box 15"/>
          <p:cNvSpPr txBox="1">
            <a:spLocks noChangeArrowheads="1"/>
          </p:cNvSpPr>
          <p:nvPr userDrawn="1"/>
        </p:nvSpPr>
        <p:spPr bwMode="auto">
          <a:xfrm>
            <a:off x="7501961" y="2948192"/>
            <a:ext cx="2417281" cy="376168"/>
          </a:xfrm>
          <a:prstGeom prst="rect">
            <a:avLst/>
          </a:prstGeom>
          <a:noFill/>
          <a:ln w="6350">
            <a:noFill/>
            <a:miter lim="800000"/>
            <a:headEnd/>
            <a:tailEnd/>
          </a:ln>
        </p:spPr>
        <p:txBody>
          <a:bodyPr lIns="71963" tIns="71963" rIns="71963" bIns="71963">
            <a:spAutoFit/>
          </a:bodyPr>
          <a:lstStyle/>
          <a:p>
            <a:pPr defTabSz="838083" eaLnBrk="0" hangingPunct="0">
              <a:spcBef>
                <a:spcPct val="50000"/>
              </a:spcBef>
              <a:defRPr/>
            </a:pPr>
            <a:r>
              <a:rPr lang="en-US" sz="1500" b="1" dirty="0">
                <a:solidFill>
                  <a:srgbClr val="FFFFFF"/>
                </a:solidFill>
                <a:latin typeface="Lucida Sans" pitchFamily="34" charset="0"/>
                <a:cs typeface="Arial" charset="0"/>
              </a:rPr>
              <a:t>www.edupristine.com</a:t>
            </a:r>
          </a:p>
        </p:txBody>
      </p:sp>
      <p:pic>
        <p:nvPicPr>
          <p:cNvPr id="8" name="Picture 3" descr="C:\Documents and Settings\ABC\My Documents\Downloads\Logo_Pristine_Low_Res.JPG"/>
          <p:cNvPicPr>
            <a:picLocks noChangeAspect="1" noChangeArrowheads="1"/>
          </p:cNvPicPr>
          <p:nvPr userDrawn="1"/>
        </p:nvPicPr>
        <p:blipFill>
          <a:blip r:embed="rId2" cstate="print"/>
          <a:srcRect/>
          <a:stretch>
            <a:fillRect/>
          </a:stretch>
        </p:blipFill>
        <p:spPr bwMode="auto">
          <a:xfrm>
            <a:off x="197149" y="3473627"/>
            <a:ext cx="4225461" cy="538390"/>
          </a:xfrm>
          <a:prstGeom prst="rect">
            <a:avLst/>
          </a:prstGeom>
          <a:noFill/>
          <a:ln w="9525">
            <a:noFill/>
            <a:miter lim="800000"/>
            <a:headEnd/>
            <a:tailEnd/>
          </a:ln>
        </p:spPr>
      </p:pic>
      <p:sp>
        <p:nvSpPr>
          <p:cNvPr id="26628" name="Rectangle 4"/>
          <p:cNvSpPr>
            <a:spLocks noGrp="1" noChangeArrowheads="1"/>
          </p:cNvSpPr>
          <p:nvPr>
            <p:ph type="subTitle" idx="1"/>
          </p:nvPr>
        </p:nvSpPr>
        <p:spPr>
          <a:xfrm>
            <a:off x="2899557" y="6294058"/>
            <a:ext cx="7320866" cy="738623"/>
          </a:xfrm>
          <a:ln w="12700"/>
        </p:spPr>
        <p:txBody>
          <a:bodyPr tIns="0" bIns="0"/>
          <a:lstStyle>
            <a:lvl1pPr marL="0" indent="0">
              <a:buFont typeface="Arial" charset="0"/>
              <a:buNone/>
              <a:defRPr sz="2200">
                <a:solidFill>
                  <a:schemeClr val="tx1"/>
                </a:solidFill>
              </a:defRPr>
            </a:lvl1pPr>
          </a:lstStyle>
          <a:p>
            <a:r>
              <a:rPr lang="en-US" altLang="zh-SG"/>
              <a:t>Click to insert p</a:t>
            </a:r>
            <a:r>
              <a:rPr lang="en-US"/>
              <a:t>resenter’s name</a:t>
            </a:r>
          </a:p>
          <a:p>
            <a:r>
              <a:rPr lang="en-US"/>
              <a:t>Second line here</a:t>
            </a:r>
          </a:p>
        </p:txBody>
      </p:sp>
      <p:sp>
        <p:nvSpPr>
          <p:cNvPr id="26629" name="Rectangle 5"/>
          <p:cNvSpPr>
            <a:spLocks noGrp="1" noChangeArrowheads="1"/>
          </p:cNvSpPr>
          <p:nvPr>
            <p:ph type="ctrTitle"/>
          </p:nvPr>
        </p:nvSpPr>
        <p:spPr>
          <a:xfrm>
            <a:off x="2878995" y="5040848"/>
            <a:ext cx="7320866" cy="903151"/>
          </a:xfrm>
        </p:spPr>
        <p:txBody>
          <a:bodyPr tIns="48379" bIns="48379" anchor="t"/>
          <a:lstStyle>
            <a:lvl1pPr>
              <a:defRPr sz="3000"/>
            </a:lvl1pPr>
          </a:lstStyle>
          <a:p>
            <a:r>
              <a:rPr lang="en-US" altLang="zh-SG"/>
              <a:t>Click to insert presentation title</a:t>
            </a:r>
            <a:br>
              <a:rPr lang="en-US" altLang="zh-SG"/>
            </a:br>
            <a:r>
              <a:rPr lang="en-US"/>
              <a:t>Second line here</a:t>
            </a:r>
            <a:endParaRPr lang="en-US" altLang="zh-SG"/>
          </a:p>
        </p:txBody>
      </p:sp>
      <p:sp>
        <p:nvSpPr>
          <p:cNvPr id="9" name="Rectangle 6"/>
          <p:cNvSpPr>
            <a:spLocks noGrp="1" noChangeArrowheads="1"/>
          </p:cNvSpPr>
          <p:nvPr>
            <p:ph type="dt" sz="half" idx="10"/>
          </p:nvPr>
        </p:nvSpPr>
        <p:spPr bwMode="auto">
          <a:xfrm>
            <a:off x="5708492" y="6509630"/>
            <a:ext cx="4197508" cy="332536"/>
          </a:xfrm>
          <a:prstGeom prst="rect">
            <a:avLst/>
          </a:prstGeom>
          <a:ln>
            <a:miter lim="800000"/>
            <a:headEnd/>
            <a:tailEnd/>
          </a:ln>
        </p:spPr>
        <p:txBody>
          <a:bodyPr vert="horz" wrap="square" lIns="91393" tIns="45698" rIns="91393" bIns="45698" numCol="1" anchor="t" anchorCtr="0" compatLnSpc="1">
            <a:prstTxWarp prst="textNoShape">
              <a:avLst/>
            </a:prstTxWarp>
          </a:bodyPr>
          <a:lstStyle>
            <a:lvl1pPr algn="ctr" eaLnBrk="0" hangingPunct="0">
              <a:defRPr sz="1900">
                <a:solidFill>
                  <a:srgbClr val="000000"/>
                </a:solidFill>
                <a:latin typeface="Arial" pitchFamily="34" charset="0"/>
                <a:ea typeface="SimSun" pitchFamily="2" charset="-122"/>
                <a:cs typeface="Arial" pitchFamily="34" charset="0"/>
              </a:defRPr>
            </a:lvl1pPr>
          </a:lstStyle>
          <a:p>
            <a:pPr defTabSz="914400" fontAlgn="base">
              <a:spcBef>
                <a:spcPct val="0"/>
              </a:spcBef>
              <a:spcAft>
                <a:spcPct val="0"/>
              </a:spcAft>
              <a:defRPr/>
            </a:pPr>
            <a:endParaRPr lang="en-US" altLang="zh-SG"/>
          </a:p>
        </p:txBody>
      </p:sp>
      <p:sp>
        <p:nvSpPr>
          <p:cNvPr id="10" name="Rectangle 7"/>
          <p:cNvSpPr>
            <a:spLocks noGrp="1" noChangeArrowheads="1"/>
          </p:cNvSpPr>
          <p:nvPr>
            <p:ph type="ftr" sz="quarter" idx="11"/>
          </p:nvPr>
        </p:nvSpPr>
        <p:spPr bwMode="auto">
          <a:xfrm>
            <a:off x="0" y="6509630"/>
            <a:ext cx="4184266" cy="332536"/>
          </a:xfrm>
          <a:prstGeom prst="rect">
            <a:avLst/>
          </a:prstGeom>
          <a:ln w="12700">
            <a:miter lim="800000"/>
            <a:headEnd/>
            <a:tailEnd/>
          </a:ln>
        </p:spPr>
        <p:txBody>
          <a:bodyPr vert="horz" wrap="square" lIns="91393" tIns="45698" rIns="91393" bIns="45698" numCol="1" anchor="b" anchorCtr="0" compatLnSpc="1">
            <a:prstTxWarp prst="textNoShape">
              <a:avLst/>
            </a:prstTxWarp>
          </a:bodyPr>
          <a:lstStyle>
            <a:lvl1pPr eaLnBrk="0" hangingPunct="0">
              <a:defRPr sz="1000">
                <a:solidFill>
                  <a:srgbClr val="000000"/>
                </a:solidFill>
                <a:latin typeface="Arial" pitchFamily="34" charset="0"/>
                <a:ea typeface="SimSun" pitchFamily="2" charset="-122"/>
                <a:cs typeface="Arial" pitchFamily="34" charset="0"/>
              </a:defRPr>
            </a:lvl1pPr>
          </a:lstStyle>
          <a:p>
            <a:pPr defTabSz="914400" fontAlgn="base">
              <a:spcBef>
                <a:spcPct val="0"/>
              </a:spcBef>
              <a:spcAft>
                <a:spcPct val="0"/>
              </a:spcAft>
              <a:defRPr/>
            </a:pPr>
            <a:endParaRPr lang="en-US" altLang="zh-SG"/>
          </a:p>
        </p:txBody>
      </p:sp>
      <p:sp>
        <p:nvSpPr>
          <p:cNvPr id="11" name="Rectangle 8"/>
          <p:cNvSpPr>
            <a:spLocks noGrp="1" noChangeArrowheads="1"/>
          </p:cNvSpPr>
          <p:nvPr>
            <p:ph type="sldNum" sz="quarter" idx="12"/>
          </p:nvPr>
        </p:nvSpPr>
        <p:spPr>
          <a:xfrm>
            <a:off x="4197509" y="6515388"/>
            <a:ext cx="1510984" cy="326778"/>
          </a:xfrm>
        </p:spPr>
        <p:txBody>
          <a:bodyPr/>
          <a:lstStyle>
            <a:lvl1pPr>
              <a:defRPr>
                <a:latin typeface="Arial" charset="0"/>
              </a:defRPr>
            </a:lvl1pPr>
          </a:lstStyle>
          <a:p>
            <a:pPr>
              <a:defRPr/>
            </a:pPr>
            <a:fld id="{846BCE3B-75BC-42DE-845D-FAD14DF624B4}" type="slidenum">
              <a:rPr lang="zh-SG" altLang="en-US"/>
              <a:pPr>
                <a:defRPr/>
              </a:pPr>
              <a:t>‹#›</a:t>
            </a:fld>
            <a:br>
              <a:rPr lang="en-US" altLang="zh-SG" dirty="0"/>
            </a:br>
            <a:endParaRPr lang="en-US" altLang="zh-SG" sz="80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Rectangle 7"/>
          <p:cNvSpPr>
            <a:spLocks noGrp="1" noChangeArrowheads="1"/>
          </p:cNvSpPr>
          <p:nvPr>
            <p:ph type="sldNum" sz="quarter" idx="10"/>
          </p:nvPr>
        </p:nvSpPr>
        <p:spPr/>
        <p:txBody>
          <a:bodyPr/>
          <a:lstStyle>
            <a:lvl1pPr>
              <a:defRPr>
                <a:latin typeface="Arial" charset="0"/>
              </a:defRPr>
            </a:lvl1pPr>
          </a:lstStyle>
          <a:p>
            <a:pPr>
              <a:defRPr/>
            </a:pPr>
            <a:fld id="{E72FC1D5-E7D6-4498-B8A8-4309259AEB2E}" type="slidenum">
              <a:rPr lang="zh-SG" altLang="en-US"/>
              <a:pPr>
                <a:defRPr/>
              </a:pPr>
              <a:t>‹#›</a:t>
            </a:fld>
            <a:br>
              <a:rPr lang="en-US" altLang="zh-SG" dirty="0"/>
            </a:br>
            <a:endParaRPr lang="en-US" altLang="zh-SG" sz="80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3" name="Rectangle 2"/>
          <p:cNvSpPr>
            <a:spLocks noChangeArrowheads="1"/>
          </p:cNvSpPr>
          <p:nvPr/>
        </p:nvSpPr>
        <p:spPr bwMode="auto">
          <a:xfrm>
            <a:off x="-1472" y="3424682"/>
            <a:ext cx="9907472" cy="3433318"/>
          </a:xfrm>
          <a:prstGeom prst="rect">
            <a:avLst/>
          </a:prstGeom>
          <a:solidFill>
            <a:schemeClr val="bg1"/>
          </a:solidFill>
          <a:ln w="3175">
            <a:noFill/>
            <a:miter lim="800000"/>
            <a:headEnd/>
            <a:tailEnd/>
          </a:ln>
        </p:spPr>
        <p:txBody>
          <a:bodyPr lIns="0" tIns="0" rIns="0" bIns="0" anchor="ctr"/>
          <a:lstStyle/>
          <a:p>
            <a:pPr algn="ctr" defTabSz="838083" eaLnBrk="0" hangingPunct="0">
              <a:defRPr/>
            </a:pPr>
            <a:endParaRPr lang="zh-SG" altLang="en-GB" sz="1900" dirty="0">
              <a:solidFill>
                <a:srgbClr val="000000"/>
              </a:solidFill>
              <a:ea typeface="SimSun" pitchFamily="2" charset="-122"/>
              <a:cs typeface="Arial" charset="0"/>
            </a:endParaRPr>
          </a:p>
        </p:txBody>
      </p:sp>
      <p:sp>
        <p:nvSpPr>
          <p:cNvPr id="4" name="AC Half Banner"/>
          <p:cNvSpPr>
            <a:spLocks noChangeArrowheads="1"/>
          </p:cNvSpPr>
          <p:nvPr/>
        </p:nvSpPr>
        <p:spPr bwMode="auto">
          <a:xfrm>
            <a:off x="0" y="0"/>
            <a:ext cx="9908943" cy="3429000"/>
          </a:xfrm>
          <a:prstGeom prst="rect">
            <a:avLst/>
          </a:prstGeom>
          <a:solidFill>
            <a:srgbClr val="5F6D84"/>
          </a:solidFill>
          <a:ln w="6350">
            <a:noFill/>
            <a:miter lim="800000"/>
            <a:headEnd/>
            <a:tailEnd/>
          </a:ln>
        </p:spPr>
        <p:txBody>
          <a:bodyPr wrap="none" lIns="91394" tIns="45698" rIns="91394" bIns="45698" anchor="ctr"/>
          <a:lstStyle/>
          <a:p>
            <a:pPr algn="ctr" defTabSz="838083" eaLnBrk="0" hangingPunct="0">
              <a:defRPr/>
            </a:pPr>
            <a:endParaRPr lang="zh-SG" altLang="en-GB" sz="1900" dirty="0">
              <a:solidFill>
                <a:srgbClr val="000000"/>
              </a:solidFill>
              <a:ea typeface="SimSun" pitchFamily="2" charset="-122"/>
              <a:cs typeface="Arial" charset="0"/>
            </a:endParaRPr>
          </a:p>
        </p:txBody>
      </p:sp>
      <p:sp>
        <p:nvSpPr>
          <p:cNvPr id="5" name="Text Box 15"/>
          <p:cNvSpPr txBox="1">
            <a:spLocks noChangeArrowheads="1"/>
          </p:cNvSpPr>
          <p:nvPr userDrawn="1"/>
        </p:nvSpPr>
        <p:spPr bwMode="auto">
          <a:xfrm>
            <a:off x="7403386" y="2910764"/>
            <a:ext cx="2283397" cy="376172"/>
          </a:xfrm>
          <a:prstGeom prst="rect">
            <a:avLst/>
          </a:prstGeom>
          <a:noFill/>
          <a:ln>
            <a:noFill/>
          </a:ln>
          <a:extLst/>
        </p:spPr>
        <p:txBody>
          <a:bodyPr lIns="71964" tIns="71964" rIns="71964" bIns="71964">
            <a:spAutoFit/>
          </a:bodyPr>
          <a:lstStyle>
            <a:lvl1pPr defTabSz="912813" eaLnBrk="0" hangingPunct="0">
              <a:defRPr sz="1500">
                <a:solidFill>
                  <a:schemeClr val="tx1"/>
                </a:solidFill>
                <a:latin typeface="Arial" charset="0"/>
                <a:cs typeface="Arial" charset="0"/>
              </a:defRPr>
            </a:lvl1pPr>
            <a:lvl2pPr marL="742950" indent="-285750" defTabSz="912813" eaLnBrk="0" hangingPunct="0">
              <a:defRPr sz="1500">
                <a:solidFill>
                  <a:schemeClr val="tx1"/>
                </a:solidFill>
                <a:latin typeface="Arial" charset="0"/>
                <a:cs typeface="Arial" charset="0"/>
              </a:defRPr>
            </a:lvl2pPr>
            <a:lvl3pPr marL="1143000" indent="-228600" defTabSz="912813" eaLnBrk="0" hangingPunct="0">
              <a:defRPr sz="1500">
                <a:solidFill>
                  <a:schemeClr val="tx1"/>
                </a:solidFill>
                <a:latin typeface="Arial" charset="0"/>
                <a:cs typeface="Arial" charset="0"/>
              </a:defRPr>
            </a:lvl3pPr>
            <a:lvl4pPr marL="1600200" indent="-228600" defTabSz="912813" eaLnBrk="0" hangingPunct="0">
              <a:defRPr sz="1500">
                <a:solidFill>
                  <a:schemeClr val="tx1"/>
                </a:solidFill>
                <a:latin typeface="Arial" charset="0"/>
                <a:cs typeface="Arial" charset="0"/>
              </a:defRPr>
            </a:lvl4pPr>
            <a:lvl5pPr marL="2057400" indent="-228600" defTabSz="912813" eaLnBrk="0" hangingPunct="0">
              <a:defRPr sz="1500">
                <a:solidFill>
                  <a:schemeClr val="tx1"/>
                </a:solidFill>
                <a:latin typeface="Arial" charset="0"/>
                <a:cs typeface="Arial" charset="0"/>
              </a:defRPr>
            </a:lvl5pPr>
            <a:lvl6pPr marL="2514600" indent="-228600" defTabSz="912813" eaLnBrk="0" fontAlgn="base" hangingPunct="0">
              <a:spcBef>
                <a:spcPct val="0"/>
              </a:spcBef>
              <a:spcAft>
                <a:spcPct val="0"/>
              </a:spcAft>
              <a:defRPr sz="1500">
                <a:solidFill>
                  <a:schemeClr val="tx1"/>
                </a:solidFill>
                <a:latin typeface="Arial" charset="0"/>
                <a:cs typeface="Arial" charset="0"/>
              </a:defRPr>
            </a:lvl6pPr>
            <a:lvl7pPr marL="2971800" indent="-228600" defTabSz="912813" eaLnBrk="0" fontAlgn="base" hangingPunct="0">
              <a:spcBef>
                <a:spcPct val="0"/>
              </a:spcBef>
              <a:spcAft>
                <a:spcPct val="0"/>
              </a:spcAft>
              <a:defRPr sz="1500">
                <a:solidFill>
                  <a:schemeClr val="tx1"/>
                </a:solidFill>
                <a:latin typeface="Arial" charset="0"/>
                <a:cs typeface="Arial" charset="0"/>
              </a:defRPr>
            </a:lvl7pPr>
            <a:lvl8pPr marL="3429000" indent="-228600" defTabSz="912813" eaLnBrk="0" fontAlgn="base" hangingPunct="0">
              <a:spcBef>
                <a:spcPct val="0"/>
              </a:spcBef>
              <a:spcAft>
                <a:spcPct val="0"/>
              </a:spcAft>
              <a:defRPr sz="1500">
                <a:solidFill>
                  <a:schemeClr val="tx1"/>
                </a:solidFill>
                <a:latin typeface="Arial" charset="0"/>
                <a:cs typeface="Arial" charset="0"/>
              </a:defRPr>
            </a:lvl8pPr>
            <a:lvl9pPr marL="3886200" indent="-228600" defTabSz="912813" eaLnBrk="0" fontAlgn="base" hangingPunct="0">
              <a:spcBef>
                <a:spcPct val="0"/>
              </a:spcBef>
              <a:spcAft>
                <a:spcPct val="0"/>
              </a:spcAft>
              <a:defRPr sz="1500">
                <a:solidFill>
                  <a:schemeClr val="tx1"/>
                </a:solidFill>
                <a:latin typeface="Arial" charset="0"/>
                <a:cs typeface="Arial" charset="0"/>
              </a:defRPr>
            </a:lvl9pPr>
          </a:lstStyle>
          <a:p>
            <a:pPr>
              <a:spcBef>
                <a:spcPct val="50000"/>
              </a:spcBef>
              <a:defRPr/>
            </a:pPr>
            <a:r>
              <a:rPr lang="en-US" b="1" dirty="0">
                <a:solidFill>
                  <a:srgbClr val="FFFFFF"/>
                </a:solidFill>
                <a:latin typeface="Lucida Sans" pitchFamily="34" charset="0"/>
              </a:rPr>
              <a:t>www.edupristine.com</a:t>
            </a:r>
          </a:p>
        </p:txBody>
      </p:sp>
      <p:pic>
        <p:nvPicPr>
          <p:cNvPr id="6" name="Picture 3" descr="C:\Documents and Settings\ABC\My Documents\Downloads\Logo_Pristine_Low_Res.JPG"/>
          <p:cNvPicPr>
            <a:picLocks noChangeAspect="1" noChangeArrowheads="1"/>
          </p:cNvPicPr>
          <p:nvPr userDrawn="1"/>
        </p:nvPicPr>
        <p:blipFill>
          <a:blip r:embed="rId2" cstate="print"/>
          <a:srcRect/>
          <a:stretch>
            <a:fillRect/>
          </a:stretch>
        </p:blipFill>
        <p:spPr bwMode="auto">
          <a:xfrm>
            <a:off x="197149" y="3473627"/>
            <a:ext cx="4225461" cy="538390"/>
          </a:xfrm>
          <a:prstGeom prst="rect">
            <a:avLst/>
          </a:prstGeom>
          <a:noFill/>
          <a:ln w="9525">
            <a:noFill/>
            <a:miter lim="800000"/>
            <a:headEnd/>
            <a:tailEnd/>
          </a:ln>
        </p:spPr>
      </p:pic>
      <p:sp>
        <p:nvSpPr>
          <p:cNvPr id="26629" name="Rectangle 5"/>
          <p:cNvSpPr>
            <a:spLocks noGrp="1" noChangeArrowheads="1"/>
          </p:cNvSpPr>
          <p:nvPr>
            <p:ph type="ctrTitle"/>
          </p:nvPr>
        </p:nvSpPr>
        <p:spPr>
          <a:xfrm>
            <a:off x="1349286" y="5040847"/>
            <a:ext cx="7320866" cy="903151"/>
          </a:xfrm>
        </p:spPr>
        <p:txBody>
          <a:bodyPr tIns="48380" bIns="48380" anchor="t"/>
          <a:lstStyle>
            <a:lvl1pPr algn="ctr">
              <a:defRPr sz="3000"/>
            </a:lvl1pPr>
          </a:lstStyle>
          <a:p>
            <a:r>
              <a:rPr lang="en-US" altLang="zh-SG" dirty="0"/>
              <a:t>Click to insert presentation title</a:t>
            </a:r>
            <a:br>
              <a:rPr lang="en-US" altLang="zh-SG" dirty="0"/>
            </a:br>
            <a:r>
              <a:rPr lang="en-US" dirty="0"/>
              <a:t>Second line here</a:t>
            </a:r>
            <a:endParaRPr lang="en-US" altLang="zh-SG"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p:txBody>
          <a:bodyPr/>
          <a:lstStyle>
            <a:lvl1pPr>
              <a:defRPr>
                <a:latin typeface="Arial" charset="0"/>
              </a:defRPr>
            </a:lvl1pPr>
          </a:lstStyle>
          <a:p>
            <a:pPr>
              <a:defRPr/>
            </a:pPr>
            <a:fld id="{DE2BFEB4-445D-4D77-8E53-2E9522447DAF}" type="slidenum">
              <a:rPr lang="zh-SG" altLang="en-US"/>
              <a:pPr>
                <a:defRPr/>
              </a:pPr>
              <a:t>‹#›</a:t>
            </a:fld>
            <a:br>
              <a:rPr lang="en-US" altLang="zh-SG" dirty="0"/>
            </a:br>
            <a:endParaRPr lang="en-US" altLang="zh-SG" sz="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bwMode="gray"/>
        <p:txBody>
          <a:bodyPr/>
          <a:lstStyle>
            <a:lvl3pPr>
              <a:spcBef>
                <a:spcPts val="300"/>
              </a:spcBef>
              <a:spcAft>
                <a:spcPts val="300"/>
              </a:spcAft>
              <a:defRPr/>
            </a:lvl3pPr>
            <a:lvl4pPr>
              <a:spcBef>
                <a:spcPts val="200"/>
              </a:spcBef>
              <a:spcAft>
                <a:spcPts val="200"/>
              </a:spcAft>
              <a:defRPr/>
            </a:lvl4pPr>
            <a:lvl5pPr>
              <a:spcBef>
                <a:spcPts val="200"/>
              </a:spcBef>
              <a:spcAft>
                <a:spcPts val="2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2"/>
          </p:nvPr>
        </p:nvSpPr>
        <p:spPr bwMode="gray">
          <a:xfrm>
            <a:off x="9410700" y="6470221"/>
            <a:ext cx="495300" cy="365125"/>
          </a:xfrm>
        </p:spPr>
        <p:txBody>
          <a:bodyPr/>
          <a:lstStyle/>
          <a:p>
            <a:fld id="{5A0614AE-7DA6-4443-9A06-FA7BD7CD666D}" type="slidenum">
              <a:rPr lang="en-US" smtClean="0"/>
              <a:pPr/>
              <a:t>‹#›</a:t>
            </a:fld>
            <a:endParaRPr lang="en-US" dirty="0"/>
          </a:p>
        </p:txBody>
      </p:sp>
      <p:cxnSp>
        <p:nvCxnSpPr>
          <p:cNvPr id="11" name="Straight Connector 10"/>
          <p:cNvCxnSpPr/>
          <p:nvPr userDrawn="1"/>
        </p:nvCxnSpPr>
        <p:spPr bwMode="gray">
          <a:xfrm>
            <a:off x="0" y="762001"/>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a:t>Click to edit Master title style</a:t>
            </a:r>
          </a:p>
        </p:txBody>
      </p:sp>
      <p:sp>
        <p:nvSpPr>
          <p:cNvPr id="5" name="Rectangle 4"/>
          <p:cNvSpPr/>
          <p:nvPr userDrawn="1"/>
        </p:nvSpPr>
        <p:spPr>
          <a:xfrm>
            <a:off x="381000" y="6470221"/>
            <a:ext cx="914400" cy="365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Tab Slide)">
    <p:spTree>
      <p:nvGrpSpPr>
        <p:cNvPr id="1" name=""/>
        <p:cNvGrpSpPr/>
        <p:nvPr/>
      </p:nvGrpSpPr>
      <p:grpSpPr>
        <a:xfrm>
          <a:off x="0" y="0"/>
          <a:ext cx="0" cy="0"/>
          <a:chOff x="0" y="0"/>
          <a:chExt cx="0" cy="0"/>
        </a:xfrm>
      </p:grpSpPr>
      <p:grpSp>
        <p:nvGrpSpPr>
          <p:cNvPr id="10" name="Group 7"/>
          <p:cNvGrpSpPr/>
          <p:nvPr userDrawn="1"/>
        </p:nvGrpSpPr>
        <p:grpSpPr bwMode="gray">
          <a:xfrm>
            <a:off x="0" y="762001"/>
            <a:ext cx="9906000" cy="60960"/>
            <a:chOff x="0" y="762000"/>
            <a:chExt cx="9906000" cy="60960"/>
          </a:xfrm>
        </p:grpSpPr>
        <p:cxnSp>
          <p:nvCxnSpPr>
            <p:cNvPr id="11" name="Straight Connector 10"/>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9" name="Content Placeholder 8"/>
          <p:cNvSpPr>
            <a:spLocks noGrp="1"/>
          </p:cNvSpPr>
          <p:nvPr>
            <p:ph sz="quarter" idx="10"/>
          </p:nvPr>
        </p:nvSpPr>
        <p:spPr>
          <a:xfrm>
            <a:off x="493777" y="962026"/>
            <a:ext cx="8933688" cy="5172075"/>
          </a:xfrm>
        </p:spPr>
        <p:txBody>
          <a:bodyPr/>
          <a:lstStyle>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bwMode="gray">
          <a:xfrm>
            <a:off x="493776" y="64008"/>
            <a:ext cx="7516368" cy="704088"/>
          </a:xfrm>
        </p:spPr>
        <p:txBody>
          <a:bodyPr>
            <a:normAutofit/>
          </a:bodyPr>
          <a:lstStyle>
            <a:lvl1pPr algn="l" defTabSz="914373"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3776" y="64008"/>
            <a:ext cx="7516368" cy="704088"/>
          </a:xfrm>
        </p:spPr>
        <p:txBody>
          <a:bodyPr>
            <a:normAutofit/>
          </a:bodyPr>
          <a:lstStyle>
            <a:lvl1pPr algn="l" defTabSz="914373"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3" name="Content Placeholder 2"/>
          <p:cNvSpPr>
            <a:spLocks noGrp="1"/>
          </p:cNvSpPr>
          <p:nvPr>
            <p:ph sz="half" idx="1"/>
          </p:nvPr>
        </p:nvSpPr>
        <p:spPr bwMode="gray">
          <a:xfrm>
            <a:off x="495301" y="960120"/>
            <a:ext cx="4375150" cy="5173980"/>
          </a:xfrm>
        </p:spPr>
        <p:txBody>
          <a:bodyPr/>
          <a:lstStyle>
            <a:lvl1pPr>
              <a:defRPr sz="1700"/>
            </a:lvl1pPr>
            <a:lvl2pPr>
              <a:defRPr sz="1700"/>
            </a:lvl2pPr>
            <a:lvl3pPr>
              <a:defRPr sz="1500"/>
            </a:lvl3pPr>
            <a:lvl4pPr>
              <a:defRPr sz="1500"/>
            </a:lvl4pPr>
            <a:lvl5pPr>
              <a:defRPr sz="13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gray">
          <a:xfrm>
            <a:off x="5035550" y="960120"/>
            <a:ext cx="4375150" cy="5173980"/>
          </a:xfrm>
        </p:spPr>
        <p:txBody>
          <a:bodyPr/>
          <a:lstStyle>
            <a:lvl1pPr>
              <a:defRPr sz="1700"/>
            </a:lvl1pPr>
            <a:lvl2pPr>
              <a:defRPr sz="1700"/>
            </a:lvl2pPr>
            <a:lvl3pPr>
              <a:defRPr sz="1500"/>
            </a:lvl3pPr>
            <a:lvl4pPr>
              <a:defRPr sz="1500"/>
            </a:lvl4pPr>
            <a:lvl5pPr>
              <a:defRPr sz="13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p:cNvSpPr>
            <a:spLocks noGrp="1"/>
          </p:cNvSpPr>
          <p:nvPr>
            <p:ph type="sldNum" sz="quarter" idx="12"/>
          </p:nvPr>
        </p:nvSpPr>
        <p:spPr bwMode="gray">
          <a:xfrm>
            <a:off x="9410700" y="6492876"/>
            <a:ext cx="495300" cy="365125"/>
          </a:xfrm>
        </p:spPr>
        <p:txBody>
          <a:bodyPr/>
          <a:lstStyle/>
          <a:p>
            <a:fld id="{5A0614AE-7DA6-4443-9A06-FA7BD7CD666D}" type="slidenum">
              <a:rPr lang="en-US" smtClean="0"/>
              <a:pPr/>
              <a:t>‹#›</a:t>
            </a:fld>
            <a:endParaRPr lang="en-US" dirty="0"/>
          </a:p>
        </p:txBody>
      </p:sp>
      <p:grpSp>
        <p:nvGrpSpPr>
          <p:cNvPr id="11" name="Group 7"/>
          <p:cNvGrpSpPr/>
          <p:nvPr userDrawn="1"/>
        </p:nvGrpSpPr>
        <p:grpSpPr bwMode="gray">
          <a:xfrm>
            <a:off x="0" y="762001"/>
            <a:ext cx="9906000" cy="60960"/>
            <a:chOff x="0" y="762000"/>
            <a:chExt cx="9906000" cy="60960"/>
          </a:xfrm>
        </p:grpSpPr>
        <p:cxnSp>
          <p:nvCxnSpPr>
            <p:cNvPr id="12" name="Straight Connector 11"/>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4"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3776" y="64008"/>
            <a:ext cx="7516368" cy="704088"/>
          </a:xfrm>
        </p:spPr>
        <p:txBody>
          <a:bodyPr>
            <a:normAutofit/>
          </a:bodyPr>
          <a:lstStyle>
            <a:lvl1pPr algn="l" defTabSz="914373"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4" name="Content Placeholder 3"/>
          <p:cNvSpPr>
            <a:spLocks noGrp="1"/>
          </p:cNvSpPr>
          <p:nvPr>
            <p:ph sz="half" idx="2"/>
          </p:nvPr>
        </p:nvSpPr>
        <p:spPr bwMode="gray">
          <a:xfrm>
            <a:off x="495300" y="960120"/>
            <a:ext cx="5753100" cy="5173980"/>
          </a:xfrm>
        </p:spPr>
        <p:txBody>
          <a:bodyPr/>
          <a:lstStyle>
            <a:lvl1pPr>
              <a:defRPr sz="1700"/>
            </a:lvl1pPr>
            <a:lvl2pPr>
              <a:defRPr sz="1700"/>
            </a:lvl2pPr>
            <a:lvl3pPr>
              <a:defRPr sz="1500"/>
            </a:lvl3pPr>
            <a:lvl4pPr>
              <a:defRPr sz="1500"/>
            </a:lvl4pPr>
            <a:lvl5pPr>
              <a:defRPr sz="13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bwMode="gray">
          <a:xfrm>
            <a:off x="6400801" y="960120"/>
            <a:ext cx="3009900" cy="5173980"/>
          </a:xfrm>
        </p:spPr>
        <p:txBody>
          <a:bodyPr/>
          <a:lstStyle>
            <a:lvl1pPr>
              <a:defRPr sz="1700"/>
            </a:lvl1pPr>
            <a:lvl2pPr>
              <a:defRPr sz="1700"/>
            </a:lvl2pPr>
            <a:lvl3pPr>
              <a:defRPr sz="1500"/>
            </a:lvl3pPr>
            <a:lvl4pPr>
              <a:defRPr sz="1500"/>
            </a:lvl4pPr>
            <a:lvl5pPr>
              <a:defRPr sz="13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12"/>
          </p:nvPr>
        </p:nvSpPr>
        <p:spPr bwMode="gray">
          <a:xfrm>
            <a:off x="9410700" y="6492876"/>
            <a:ext cx="495300" cy="365125"/>
          </a:xfrm>
        </p:spPr>
        <p:txBody>
          <a:bodyPr/>
          <a:lstStyle/>
          <a:p>
            <a:fld id="{5A0614AE-7DA6-4443-9A06-FA7BD7CD666D}" type="slidenum">
              <a:rPr lang="en-US" smtClean="0"/>
              <a:pPr/>
              <a:t>‹#›</a:t>
            </a:fld>
            <a:endParaRPr lang="en-US" dirty="0"/>
          </a:p>
        </p:txBody>
      </p:sp>
      <p:grpSp>
        <p:nvGrpSpPr>
          <p:cNvPr id="14" name="Group 7"/>
          <p:cNvGrpSpPr/>
          <p:nvPr userDrawn="1"/>
        </p:nvGrpSpPr>
        <p:grpSpPr bwMode="gray">
          <a:xfrm>
            <a:off x="0" y="762001"/>
            <a:ext cx="9906000" cy="60960"/>
            <a:chOff x="0" y="762000"/>
            <a:chExt cx="9906000" cy="60960"/>
          </a:xfrm>
        </p:grpSpPr>
        <p:cxnSp>
          <p:nvCxnSpPr>
            <p:cNvPr id="15" name="Straight Connector 14"/>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1"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3776" y="64008"/>
            <a:ext cx="7516368" cy="704088"/>
          </a:xfrm>
        </p:spPr>
        <p:txBody>
          <a:bodyPr>
            <a:normAutofit/>
          </a:bodyPr>
          <a:lstStyle>
            <a:lvl1pPr algn="l" defTabSz="914373"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6" name="Slide Number Placeholder 5"/>
          <p:cNvSpPr>
            <a:spLocks noGrp="1"/>
          </p:cNvSpPr>
          <p:nvPr>
            <p:ph type="sldNum" sz="quarter" idx="12"/>
          </p:nvPr>
        </p:nvSpPr>
        <p:spPr bwMode="gray">
          <a:xfrm>
            <a:off x="9410700" y="6492876"/>
            <a:ext cx="495300" cy="365125"/>
          </a:xfrm>
        </p:spPr>
        <p:txBody>
          <a:bodyPr/>
          <a:lstStyle/>
          <a:p>
            <a:fld id="{5A0614AE-7DA6-4443-9A06-FA7BD7CD666D}" type="slidenum">
              <a:rPr lang="en-US" smtClean="0"/>
              <a:pPr/>
              <a:t>‹#›</a:t>
            </a:fld>
            <a:endParaRPr lang="en-US" dirty="0"/>
          </a:p>
        </p:txBody>
      </p:sp>
      <p:grpSp>
        <p:nvGrpSpPr>
          <p:cNvPr id="9" name="Group 7"/>
          <p:cNvGrpSpPr/>
          <p:nvPr userDrawn="1"/>
        </p:nvGrpSpPr>
        <p:grpSpPr bwMode="gray">
          <a:xfrm>
            <a:off x="0" y="762001"/>
            <a:ext cx="9906000" cy="60960"/>
            <a:chOff x="0" y="762000"/>
            <a:chExt cx="9906000" cy="60960"/>
          </a:xfrm>
        </p:grpSpPr>
        <p:cxnSp>
          <p:nvCxnSpPr>
            <p:cNvPr id="10" name="Straight Connector 9"/>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age">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bwMode="gray">
          <a:xfrm>
            <a:off x="9410700" y="6492876"/>
            <a:ext cx="495300" cy="365125"/>
          </a:xfrm>
        </p:spPr>
        <p:txBody>
          <a:bodyPr/>
          <a:lstStyle/>
          <a:p>
            <a:fld id="{5A0614AE-7DA6-4443-9A06-FA7BD7CD666D}" type="slidenum">
              <a:rPr lang="en-US" smtClean="0"/>
              <a:pPr/>
              <a:t>‹#›</a:t>
            </a:fld>
            <a:endParaRPr lang="en-US" dirty="0"/>
          </a:p>
        </p:txBody>
      </p:sp>
      <p:grpSp>
        <p:nvGrpSpPr>
          <p:cNvPr id="8" name="Group 7"/>
          <p:cNvGrpSpPr/>
          <p:nvPr userDrawn="1"/>
        </p:nvGrpSpPr>
        <p:grpSpPr bwMode="gray">
          <a:xfrm>
            <a:off x="0" y="762001"/>
            <a:ext cx="9906000" cy="60960"/>
            <a:chOff x="0" y="762000"/>
            <a:chExt cx="9906000" cy="60960"/>
          </a:xfrm>
        </p:grpSpPr>
        <p:cxnSp>
          <p:nvCxnSpPr>
            <p:cNvPr id="9" name="Straight Connector 8"/>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1" name="Title 1"/>
          <p:cNvSpPr>
            <a:spLocks noGrp="1"/>
          </p:cNvSpPr>
          <p:nvPr userDrawn="1">
            <p:ph type="title"/>
          </p:nvPr>
        </p:nvSpPr>
        <p:spPr bwMode="gray">
          <a:xfrm>
            <a:off x="493776" y="64008"/>
            <a:ext cx="7516368" cy="704088"/>
          </a:xfrm>
        </p:spPr>
        <p:txBody>
          <a:bodyPr anchor="b">
            <a:normAutofit/>
          </a:bodyPr>
          <a:lstStyle>
            <a:lvl1pPr algn="l" defTabSz="914373"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14" name="Text Placeholder 13"/>
          <p:cNvSpPr>
            <a:spLocks noGrp="1"/>
          </p:cNvSpPr>
          <p:nvPr userDrawn="1">
            <p:ph type="body" sz="quarter" idx="13"/>
          </p:nvPr>
        </p:nvSpPr>
        <p:spPr bwMode="gray">
          <a:xfrm>
            <a:off x="493776" y="962026"/>
            <a:ext cx="8929687" cy="5172075"/>
          </a:xfrm>
        </p:spPr>
        <p:txBody>
          <a:bodyPr/>
          <a:lstStyle>
            <a:lvl2pPr>
              <a:spcAft>
                <a:spcPts val="400"/>
              </a:spcAft>
              <a:buClr>
                <a:srgbClr val="376092"/>
              </a:buClr>
              <a:defRPr lang="en-US" sz="1700" kern="1200" dirty="0" smtClean="0">
                <a:solidFill>
                  <a:schemeClr val="tx1">
                    <a:lumMod val="50000"/>
                    <a:lumOff val="50000"/>
                  </a:schemeClr>
                </a:solidFill>
                <a:latin typeface="+mn-lt"/>
                <a:ea typeface="+mn-ea"/>
                <a:cs typeface="+mn-cs"/>
              </a:defRPr>
            </a:lvl2pPr>
            <a:lvl3pPr>
              <a:spcBef>
                <a:spcPts val="300"/>
              </a:spcBef>
              <a:defRPr lang="en-US" sz="1500" kern="1200" dirty="0" smtClean="0">
                <a:solidFill>
                  <a:schemeClr val="tx1">
                    <a:lumMod val="50000"/>
                    <a:lumOff val="50000"/>
                  </a:schemeClr>
                </a:solidFill>
                <a:latin typeface="+mn-lt"/>
                <a:ea typeface="+mn-ea"/>
                <a:cs typeface="+mn-cs"/>
              </a:defRPr>
            </a:lvl3pPr>
            <a:lvl4pPr>
              <a:spcBef>
                <a:spcPts val="200"/>
              </a:spcBef>
              <a:spcAft>
                <a:spcPts val="200"/>
              </a:spcAft>
              <a:defRPr lang="en-US" sz="1500" kern="1200" dirty="0" smtClean="0">
                <a:solidFill>
                  <a:schemeClr val="tx1">
                    <a:lumMod val="50000"/>
                    <a:lumOff val="50000"/>
                  </a:schemeClr>
                </a:solidFill>
                <a:latin typeface="+mn-lt"/>
                <a:ea typeface="+mn-ea"/>
                <a:cs typeface="+mn-cs"/>
              </a:defRPr>
            </a:lvl4pPr>
            <a:lvl5pPr>
              <a:spcBef>
                <a:spcPts val="200"/>
              </a:spcBef>
              <a:spcAft>
                <a:spcPts val="200"/>
              </a:spcAft>
              <a:defRPr lang="en-US" sz="1300" kern="1200" dirty="0" smtClean="0">
                <a:solidFill>
                  <a:schemeClr val="tx1">
                    <a:lumMod val="50000"/>
                    <a:lumOff val="50000"/>
                  </a:schemeClr>
                </a:solidFill>
                <a:latin typeface="+mn-lt"/>
                <a:ea typeface="+mn-ea"/>
                <a:cs typeface="+mn-cs"/>
              </a:defRPr>
            </a:lvl5pPr>
          </a:lstStyle>
          <a:p>
            <a:pPr marL="225418" lvl="1" indent="-225418" algn="l" defTabSz="914373" rtl="0" eaLnBrk="1" latinLnBrk="0" hangingPunct="1">
              <a:spcBef>
                <a:spcPts val="400"/>
              </a:spcBef>
              <a:spcAft>
                <a:spcPts val="300"/>
              </a:spcAft>
              <a:buClr>
                <a:schemeClr val="tx2"/>
              </a:buClr>
              <a:buFont typeface="Wingdings" pitchFamily="2" charset="2"/>
              <a:buChar char="§"/>
            </a:pPr>
            <a:r>
              <a:rPr lang="en-US" dirty="0"/>
              <a:t>Click to edit Master text styles</a:t>
            </a:r>
          </a:p>
          <a:p>
            <a:pPr marL="463537" lvl="2" indent="-238118" algn="l" defTabSz="914373" rtl="0" eaLnBrk="1" latinLnBrk="0" hangingPunct="1">
              <a:spcBef>
                <a:spcPts val="600"/>
              </a:spcBef>
              <a:spcAft>
                <a:spcPts val="300"/>
              </a:spcAft>
              <a:buClr>
                <a:schemeClr val="tx1">
                  <a:lumMod val="65000"/>
                  <a:lumOff val="35000"/>
                </a:schemeClr>
              </a:buClr>
              <a:buFont typeface="Calibri" pitchFamily="34" charset="0"/>
              <a:buChar char="•"/>
            </a:pPr>
            <a:r>
              <a:rPr lang="en-US" dirty="0"/>
              <a:t>Second level</a:t>
            </a:r>
          </a:p>
          <a:p>
            <a:pPr marL="688955" lvl="3" indent="-225418" algn="l" defTabSz="914373" rtl="0" eaLnBrk="1" latinLnBrk="0" hangingPunct="1">
              <a:spcBef>
                <a:spcPts val="600"/>
              </a:spcBef>
              <a:spcAft>
                <a:spcPts val="300"/>
              </a:spcAft>
              <a:buClr>
                <a:schemeClr val="accent6">
                  <a:lumMod val="75000"/>
                </a:schemeClr>
              </a:buClr>
              <a:buFont typeface="Arial" pitchFamily="34" charset="0"/>
              <a:buChar char="–"/>
            </a:pPr>
            <a:r>
              <a:rPr lang="en-US" dirty="0"/>
              <a:t>Third level</a:t>
            </a:r>
          </a:p>
          <a:p>
            <a:pPr marL="901674" lvl="4" indent="-212719" algn="l" defTabSz="914373" rtl="0" eaLnBrk="1" latinLnBrk="0" hangingPunct="1">
              <a:spcBef>
                <a:spcPts val="600"/>
              </a:spcBef>
              <a:spcAft>
                <a:spcPts val="300"/>
              </a:spcAft>
              <a:buClr>
                <a:schemeClr val="accent1"/>
              </a:buClr>
              <a:buSzPct val="100000"/>
              <a:buFont typeface="Wingdings" pitchFamily="2" charset="2"/>
              <a:buChar char="§"/>
            </a:pPr>
            <a:r>
              <a:rPr lang="en-US" dirty="0"/>
              <a:t>Fourth level</a:t>
            </a:r>
          </a:p>
        </p:txBody>
      </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ey concept pag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3776" y="64008"/>
            <a:ext cx="7516368" cy="704088"/>
          </a:xfrm>
        </p:spPr>
        <p:txBody>
          <a:bodyPr anchor="b">
            <a:normAutofit/>
          </a:bodyPr>
          <a:lstStyle>
            <a:lvl1pPr algn="l" defTabSz="914373"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4" name="Text Placeholder 3"/>
          <p:cNvSpPr>
            <a:spLocks noGrp="1"/>
          </p:cNvSpPr>
          <p:nvPr>
            <p:ph type="body" sz="half" idx="2"/>
          </p:nvPr>
        </p:nvSpPr>
        <p:spPr bwMode="gray">
          <a:xfrm>
            <a:off x="495301" y="962026"/>
            <a:ext cx="8933688" cy="5172075"/>
          </a:xfrm>
        </p:spPr>
        <p:txBody>
          <a:bodyPr>
            <a:normAutofit/>
          </a:bodyPr>
          <a:lstStyle>
            <a:lvl1pPr marL="0" marR="0" indent="0" algn="l" defTabSz="914373" rtl="0" eaLnBrk="1" fontAlgn="auto" latinLnBrk="0" hangingPunct="1">
              <a:lnSpc>
                <a:spcPct val="100000"/>
              </a:lnSpc>
              <a:spcBef>
                <a:spcPct val="20000"/>
              </a:spcBef>
              <a:spcAft>
                <a:spcPts val="0"/>
              </a:spcAft>
              <a:buClrTx/>
              <a:buSzTx/>
              <a:buFont typeface="Arial" pitchFamily="34" charset="0"/>
              <a:buNone/>
              <a:tabLst/>
              <a:defRPr lang="en-US" sz="1700" kern="1200" dirty="0" smtClean="0">
                <a:solidFill>
                  <a:schemeClr val="tx1"/>
                </a:solidFill>
                <a:latin typeface="+mn-lt"/>
                <a:ea typeface="+mn-ea"/>
                <a:cs typeface="+mn-cs"/>
              </a:defRPr>
            </a:lvl1pPr>
            <a:lvl2pPr marL="400038" marR="0" indent="-400038" algn="l" defTabSz="914373" rtl="0" eaLnBrk="1" fontAlgn="auto" latinLnBrk="0" hangingPunct="1">
              <a:lnSpc>
                <a:spcPct val="100000"/>
              </a:lnSpc>
              <a:spcBef>
                <a:spcPts val="800"/>
              </a:spcBef>
              <a:spcAft>
                <a:spcPts val="900"/>
              </a:spcAft>
              <a:buClr>
                <a:srgbClr val="376092"/>
              </a:buClr>
              <a:buSzTx/>
              <a:buFont typeface="+mj-lt"/>
              <a:buAutoNum type="romanUcPeriod"/>
              <a:tabLst/>
              <a:defRPr lang="en-US" sz="1700" kern="1200" dirty="0" smtClean="0">
                <a:solidFill>
                  <a:schemeClr val="tx1">
                    <a:lumMod val="50000"/>
                    <a:lumOff val="50000"/>
                  </a:schemeClr>
                </a:solidFill>
                <a:latin typeface="+mn-lt"/>
                <a:ea typeface="+mn-ea"/>
                <a:cs typeface="+mn-cs"/>
              </a:defRPr>
            </a:lvl2pPr>
            <a:lvl3pPr marL="914373" indent="0">
              <a:buNone/>
              <a:defRPr sz="1000"/>
            </a:lvl3pPr>
            <a:lvl4pPr marL="1371560" indent="0">
              <a:buNone/>
              <a:defRPr sz="900"/>
            </a:lvl4pPr>
            <a:lvl5pPr marL="1828747" indent="0">
              <a:buNone/>
              <a:defRPr sz="900"/>
            </a:lvl5pPr>
            <a:lvl6pPr marL="2285933" indent="0">
              <a:buNone/>
              <a:defRPr sz="900"/>
            </a:lvl6pPr>
            <a:lvl7pPr marL="2743120" indent="0">
              <a:buNone/>
              <a:defRPr sz="900"/>
            </a:lvl7pPr>
            <a:lvl8pPr marL="3200307" indent="0">
              <a:buNone/>
              <a:defRPr sz="900"/>
            </a:lvl8pPr>
            <a:lvl9pPr marL="3657494" indent="0">
              <a:buNone/>
              <a:defRPr sz="900"/>
            </a:lvl9pPr>
          </a:lstStyle>
          <a:p>
            <a:pPr marL="225418" marR="0" lvl="1" indent="-225418" algn="l" defTabSz="914373" rtl="0" eaLnBrk="1" fontAlgn="auto" latinLnBrk="0" hangingPunct="1">
              <a:lnSpc>
                <a:spcPct val="100000"/>
              </a:lnSpc>
              <a:spcBef>
                <a:spcPct val="20000"/>
              </a:spcBef>
              <a:spcAft>
                <a:spcPts val="0"/>
              </a:spcAft>
              <a:buClr>
                <a:schemeClr val="tx2"/>
              </a:buClr>
              <a:buSzTx/>
              <a:buFont typeface="Wingdings" pitchFamily="2" charset="2"/>
              <a:buChar char="§"/>
              <a:tabLst/>
              <a:defRPr/>
            </a:pPr>
            <a:r>
              <a:rPr lang="en-US" dirty="0"/>
              <a:t>Click to edit Master text styles</a:t>
            </a:r>
          </a:p>
        </p:txBody>
      </p:sp>
      <p:sp>
        <p:nvSpPr>
          <p:cNvPr id="8" name="Slide Number Placeholder 5"/>
          <p:cNvSpPr>
            <a:spLocks noGrp="1"/>
          </p:cNvSpPr>
          <p:nvPr>
            <p:ph type="sldNum" sz="quarter" idx="12"/>
          </p:nvPr>
        </p:nvSpPr>
        <p:spPr bwMode="gray">
          <a:xfrm>
            <a:off x="9410700" y="6492876"/>
            <a:ext cx="495300" cy="365125"/>
          </a:xfrm>
        </p:spPr>
        <p:txBody>
          <a:bodyPr/>
          <a:lstStyle/>
          <a:p>
            <a:fld id="{5A0614AE-7DA6-4443-9A06-FA7BD7CD666D}" type="slidenum">
              <a:rPr lang="en-US" smtClean="0"/>
              <a:pPr/>
              <a:t>‹#›</a:t>
            </a:fld>
            <a:endParaRPr lang="en-US" dirty="0"/>
          </a:p>
        </p:txBody>
      </p:sp>
      <p:grpSp>
        <p:nvGrpSpPr>
          <p:cNvPr id="11" name="Group 7"/>
          <p:cNvGrpSpPr/>
          <p:nvPr userDrawn="1"/>
        </p:nvGrpSpPr>
        <p:grpSpPr bwMode="gray">
          <a:xfrm>
            <a:off x="0" y="762001"/>
            <a:ext cx="9906000" cy="60960"/>
            <a:chOff x="0" y="762000"/>
            <a:chExt cx="9906000" cy="60960"/>
          </a:xfrm>
        </p:grpSpPr>
        <p:cxnSp>
          <p:nvCxnSpPr>
            <p:cNvPr id="12" name="Straight Connector 11"/>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0"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317997" y="3709792"/>
            <a:ext cx="2454278" cy="566738"/>
          </a:xfrm>
        </p:spPr>
        <p:txBody>
          <a:bodyPr lIns="0" anchor="t">
            <a:normAutofit/>
          </a:bodyPr>
          <a:lstStyle>
            <a:lvl1pPr algn="l">
              <a:defRPr sz="1400" b="0">
                <a:solidFill>
                  <a:schemeClr val="tx1">
                    <a:lumMod val="50000"/>
                    <a:lumOff val="50000"/>
                  </a:schemeClr>
                </a:solidFill>
              </a:defRPr>
            </a:lvl1pPr>
          </a:lstStyle>
          <a:p>
            <a:r>
              <a:rPr lang="en-US" dirty="0"/>
              <a:t>Click to edit Master title style</a:t>
            </a:r>
          </a:p>
        </p:txBody>
      </p:sp>
      <p:grpSp>
        <p:nvGrpSpPr>
          <p:cNvPr id="14" name="Group 13"/>
          <p:cNvGrpSpPr/>
          <p:nvPr userDrawn="1"/>
        </p:nvGrpSpPr>
        <p:grpSpPr bwMode="gray">
          <a:xfrm>
            <a:off x="1" y="3048000"/>
            <a:ext cx="4190999" cy="108268"/>
            <a:chOff x="-76200" y="3048000"/>
            <a:chExt cx="4267200" cy="108268"/>
          </a:xfrm>
        </p:grpSpPr>
        <p:cxnSp>
          <p:nvCxnSpPr>
            <p:cNvPr id="15" name="Straight Connector 14"/>
            <p:cNvCxnSpPr/>
            <p:nvPr userDrawn="1"/>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7" name="Title 1"/>
          <p:cNvSpPr txBox="1">
            <a:spLocks/>
          </p:cNvSpPr>
          <p:nvPr userDrawn="1"/>
        </p:nvSpPr>
        <p:spPr bwMode="gray">
          <a:xfrm>
            <a:off x="4278585" y="2819400"/>
            <a:ext cx="5168900" cy="566738"/>
          </a:xfrm>
          <a:prstGeom prst="rect">
            <a:avLst/>
          </a:prstGeom>
        </p:spPr>
        <p:txBody>
          <a:bodyPr vert="horz" lIns="45718" tIns="45718" rIns="45718" bIns="45718" rtlCol="0" anchor="ctr" anchorCtr="0">
            <a:normAutofit/>
          </a:bodyPr>
          <a:lstStyle>
            <a:lvl1pPr algn="l">
              <a:defRPr sz="2000" b="1"/>
            </a:lvl1pPr>
          </a:lstStyle>
          <a:p>
            <a:pPr marL="0" marR="0" lvl="0" indent="0" algn="l" defTabSz="914373" rtl="0" eaLnBrk="1" fontAlgn="auto" latinLnBrk="0" hangingPunct="1">
              <a:lnSpc>
                <a:spcPts val="22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tx2"/>
                </a:solidFill>
                <a:effectLst/>
                <a:uLnTx/>
                <a:uFillTx/>
                <a:latin typeface="+mj-lt"/>
                <a:ea typeface="+mj-ea"/>
                <a:cs typeface="+mj-cs"/>
              </a:rPr>
              <a:t>Thank you!</a:t>
            </a:r>
          </a:p>
        </p:txBody>
      </p:sp>
      <p:sp>
        <p:nvSpPr>
          <p:cNvPr id="19" name="Title 1"/>
          <p:cNvSpPr txBox="1">
            <a:spLocks/>
          </p:cNvSpPr>
          <p:nvPr userDrawn="1"/>
        </p:nvSpPr>
        <p:spPr bwMode="gray">
          <a:xfrm>
            <a:off x="4273822" y="3352800"/>
            <a:ext cx="5168900" cy="381000"/>
          </a:xfrm>
          <a:prstGeom prst="rect">
            <a:avLst/>
          </a:prstGeom>
        </p:spPr>
        <p:txBody>
          <a:bodyPr vert="horz" lIns="45718" tIns="45718" rIns="45718" bIns="45718" rtlCol="0" anchor="ctr" anchorCtr="0">
            <a:normAutofit/>
          </a:bodyPr>
          <a:lstStyle>
            <a:lvl1pPr algn="l">
              <a:defRPr sz="2000" b="1"/>
            </a:lvl1pPr>
          </a:lstStyle>
          <a:p>
            <a:pPr marL="0" marR="0" lvl="0" indent="0" algn="l" defTabSz="914373" rtl="0" eaLnBrk="1" fontAlgn="auto" latinLnBrk="0" hangingPunct="1">
              <a:lnSpc>
                <a:spcPts val="2200"/>
              </a:lnSpc>
              <a:spcBef>
                <a:spcPct val="0"/>
              </a:spcBef>
              <a:spcAft>
                <a:spcPts val="0"/>
              </a:spcAft>
              <a:buClrTx/>
              <a:buSzTx/>
              <a:buFontTx/>
              <a:buNone/>
              <a:tabLst/>
              <a:defRPr/>
            </a:pPr>
            <a:r>
              <a:rPr kumimoji="0" lang="en-US" sz="1800" b="1" i="1" u="none" strike="noStrike" kern="1200" cap="none" spc="0" normalizeH="0" baseline="0" noProof="0" dirty="0">
                <a:ln>
                  <a:noFill/>
                </a:ln>
                <a:solidFill>
                  <a:schemeClr val="tx1">
                    <a:lumMod val="50000"/>
                    <a:lumOff val="50000"/>
                  </a:schemeClr>
                </a:solidFill>
                <a:effectLst/>
                <a:uLnTx/>
                <a:uFillTx/>
                <a:latin typeface="+mj-lt"/>
                <a:ea typeface="+mj-ea"/>
                <a:cs typeface="+mj-cs"/>
              </a:rPr>
              <a:t>Contact:</a:t>
            </a:r>
          </a:p>
        </p:txBody>
      </p:sp>
      <p:sp>
        <p:nvSpPr>
          <p:cNvPr id="21" name="Rectangle 20"/>
          <p:cNvSpPr/>
          <p:nvPr userDrawn="1"/>
        </p:nvSpPr>
        <p:spPr bwMode="gray">
          <a:xfrm>
            <a:off x="381001" y="6447534"/>
            <a:ext cx="3124200"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8" tIns="45718" rIns="91438" bIns="45718" rtlCol="0" anchor="ctr"/>
          <a:lstStyle/>
          <a:p>
            <a:pPr algn="ctr"/>
            <a:endParaRPr lang="en-US" dirty="0"/>
          </a:p>
        </p:txBody>
      </p:sp>
      <p:sp>
        <p:nvSpPr>
          <p:cNvPr id="11" name="TextBox 4"/>
          <p:cNvSpPr txBox="1">
            <a:spLocks/>
          </p:cNvSpPr>
          <p:nvPr userDrawn="1"/>
        </p:nvSpPr>
        <p:spPr bwMode="gray">
          <a:xfrm>
            <a:off x="4208329" y="6396338"/>
            <a:ext cx="3136900" cy="276995"/>
          </a:xfrm>
          <a:prstGeom prst="rect">
            <a:avLst/>
          </a:prstGeom>
          <a:noFill/>
        </p:spPr>
        <p:txBody>
          <a:bodyPr vert="horz" wrap="square" lIns="91438" tIns="45718" rIns="91438" bIns="45718"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7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lumMod val="65000"/>
                    <a:lumOff val="35000"/>
                  </a:schemeClr>
                </a:solidFill>
                <a:effectLst/>
                <a:uLnTx/>
                <a:uFillTx/>
                <a:latin typeface="+mn-lt"/>
                <a:ea typeface="+mn-ea"/>
                <a:cs typeface="+mn-cs"/>
              </a:rPr>
              <a:t>© Pristine </a:t>
            </a:r>
            <a:r>
              <a:rPr kumimoji="0" lang="en-US" sz="1200" b="0" i="0" u="none" strike="noStrike" kern="1200" cap="none" spc="0" normalizeH="0" baseline="0" noProof="0" dirty="0">
                <a:ln>
                  <a:noFill/>
                </a:ln>
                <a:solidFill>
                  <a:schemeClr val="tx1">
                    <a:lumMod val="65000"/>
                    <a:lumOff val="35000"/>
                  </a:schemeClr>
                </a:solidFill>
                <a:effectLst/>
                <a:uLnTx/>
                <a:uFillTx/>
                <a:latin typeface="+mn-lt"/>
                <a:ea typeface="+mn-ea"/>
                <a:cs typeface="+mn-cs"/>
              </a:rPr>
              <a:t>– www.edupristine.com</a:t>
            </a:r>
          </a:p>
        </p:txBody>
      </p:sp>
      <p:sp>
        <p:nvSpPr>
          <p:cNvPr id="23" name="Title 1"/>
          <p:cNvSpPr txBox="1">
            <a:spLocks/>
          </p:cNvSpPr>
          <p:nvPr userDrawn="1"/>
        </p:nvSpPr>
        <p:spPr bwMode="gray">
          <a:xfrm>
            <a:off x="4317996" y="5029201"/>
            <a:ext cx="5118103" cy="1228725"/>
          </a:xfrm>
          <a:prstGeom prst="rect">
            <a:avLst/>
          </a:prstGeom>
        </p:spPr>
        <p:txBody>
          <a:bodyPr vert="horz" lIns="0" tIns="45718" rIns="45718" bIns="45718" rtlCol="0" anchor="t" anchorCtr="0">
            <a:normAutofit/>
          </a:bodyPr>
          <a:lstStyle>
            <a:lvl1pPr algn="l">
              <a:defRPr sz="1600" b="0">
                <a:solidFill>
                  <a:schemeClr val="tx1">
                    <a:lumMod val="50000"/>
                    <a:lumOff val="50000"/>
                  </a:schemeClr>
                </a:solidFill>
              </a:defRPr>
            </a:lvl1pPr>
          </a:lstStyle>
          <a:p>
            <a:pPr marL="0" marR="0" lvl="0" indent="0" algn="l" defTabSz="914373" rtl="0" eaLnBrk="1" fontAlgn="auto" latinLnBrk="0" hangingPunct="1">
              <a:lnSpc>
                <a:spcPts val="2200"/>
              </a:lnSpc>
              <a:spcBef>
                <a:spcPct val="0"/>
              </a:spcBef>
              <a:spcAft>
                <a:spcPts val="0"/>
              </a:spcAft>
              <a:buClrTx/>
              <a:buSzTx/>
              <a:buFontTx/>
              <a:buNone/>
              <a:tabLst/>
              <a:defRPr/>
            </a:pPr>
            <a:r>
              <a:rPr kumimoji="0" lang="en-US" sz="1100" b="1" i="0" u="none" strike="noStrike" kern="1200" cap="none" spc="0" normalizeH="0" baseline="0" noProof="0" dirty="0">
                <a:ln>
                  <a:noFill/>
                </a:ln>
                <a:solidFill>
                  <a:schemeClr val="tx1">
                    <a:lumMod val="50000"/>
                    <a:lumOff val="50000"/>
                  </a:schemeClr>
                </a:solidFill>
                <a:effectLst/>
                <a:uLnTx/>
                <a:uFillTx/>
                <a:latin typeface="+mj-lt"/>
                <a:ea typeface="+mj-ea"/>
                <a:cs typeface="+mj-cs"/>
              </a:rPr>
              <a:t>Pristine</a:t>
            </a:r>
          </a:p>
          <a:p>
            <a:pPr marL="0" marR="0" lvl="0" indent="0" algn="l" defTabSz="914373" rtl="0" eaLnBrk="1" fontAlgn="auto" latinLnBrk="0" hangingPunct="1">
              <a:lnSpc>
                <a:spcPts val="22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lumMod val="50000"/>
                    <a:lumOff val="50000"/>
                  </a:schemeClr>
                </a:solidFill>
                <a:effectLst/>
                <a:uLnTx/>
                <a:uFillTx/>
                <a:latin typeface="+mj-lt"/>
                <a:ea typeface="+mj-ea"/>
                <a:cs typeface="+mj-cs"/>
              </a:rPr>
              <a:t>702, </a:t>
            </a:r>
            <a:r>
              <a:rPr kumimoji="0" lang="en-US" sz="1100" b="0" i="0" u="none" strike="noStrike" kern="1200" cap="none" spc="0" normalizeH="0" baseline="0" noProof="0" dirty="0" err="1">
                <a:ln>
                  <a:noFill/>
                </a:ln>
                <a:solidFill>
                  <a:schemeClr val="tx1">
                    <a:lumMod val="50000"/>
                    <a:lumOff val="50000"/>
                  </a:schemeClr>
                </a:solidFill>
                <a:effectLst/>
                <a:uLnTx/>
                <a:uFillTx/>
                <a:latin typeface="+mj-lt"/>
                <a:ea typeface="+mj-ea"/>
                <a:cs typeface="+mj-cs"/>
              </a:rPr>
              <a:t>Raaj</a:t>
            </a:r>
            <a:r>
              <a:rPr kumimoji="0" lang="en-US" sz="1100" b="0" i="0" u="none" strike="noStrike" kern="1200" cap="none" spc="0" normalizeH="0" baseline="0" noProof="0" dirty="0">
                <a:ln>
                  <a:noFill/>
                </a:ln>
                <a:solidFill>
                  <a:schemeClr val="tx1">
                    <a:lumMod val="50000"/>
                    <a:lumOff val="50000"/>
                  </a:schemeClr>
                </a:solidFill>
                <a:effectLst/>
                <a:uLnTx/>
                <a:uFillTx/>
                <a:latin typeface="+mj-lt"/>
                <a:ea typeface="+mj-ea"/>
                <a:cs typeface="+mj-cs"/>
              </a:rPr>
              <a:t> Chambers, Old </a:t>
            </a:r>
            <a:r>
              <a:rPr kumimoji="0" lang="en-US" sz="1100" b="0" i="0" u="none" strike="noStrike" kern="1200" cap="none" spc="0" normalizeH="0" baseline="0" noProof="0" dirty="0" err="1">
                <a:ln>
                  <a:noFill/>
                </a:ln>
                <a:solidFill>
                  <a:schemeClr val="tx1">
                    <a:lumMod val="50000"/>
                    <a:lumOff val="50000"/>
                  </a:schemeClr>
                </a:solidFill>
                <a:effectLst/>
                <a:uLnTx/>
                <a:uFillTx/>
                <a:latin typeface="+mj-lt"/>
                <a:ea typeface="+mj-ea"/>
                <a:cs typeface="+mj-cs"/>
              </a:rPr>
              <a:t>Nagardas</a:t>
            </a:r>
            <a:r>
              <a:rPr kumimoji="0" lang="en-US" sz="1100" b="0" i="0" u="none" strike="noStrike" kern="1200" cap="none" spc="0" normalizeH="0" baseline="0" noProof="0" dirty="0">
                <a:ln>
                  <a:noFill/>
                </a:ln>
                <a:solidFill>
                  <a:schemeClr val="tx1">
                    <a:lumMod val="50000"/>
                    <a:lumOff val="50000"/>
                  </a:schemeClr>
                </a:solidFill>
                <a:effectLst/>
                <a:uLnTx/>
                <a:uFillTx/>
                <a:latin typeface="+mj-lt"/>
                <a:ea typeface="+mj-ea"/>
                <a:cs typeface="+mj-cs"/>
              </a:rPr>
              <a:t> Road, </a:t>
            </a:r>
            <a:r>
              <a:rPr kumimoji="0" lang="en-US" sz="1100" b="0" i="0" u="none" strike="noStrike" kern="1200" cap="none" spc="0" normalizeH="0" baseline="0" noProof="0" dirty="0" err="1">
                <a:ln>
                  <a:noFill/>
                </a:ln>
                <a:solidFill>
                  <a:schemeClr val="tx1">
                    <a:lumMod val="50000"/>
                    <a:lumOff val="50000"/>
                  </a:schemeClr>
                </a:solidFill>
                <a:effectLst/>
                <a:uLnTx/>
                <a:uFillTx/>
                <a:latin typeface="+mj-lt"/>
                <a:ea typeface="+mj-ea"/>
                <a:cs typeface="+mj-cs"/>
              </a:rPr>
              <a:t>Andheri</a:t>
            </a:r>
            <a:r>
              <a:rPr kumimoji="0" lang="en-US" sz="1100" b="0" i="0" u="none" strike="noStrike" kern="1200" cap="none" spc="0" normalizeH="0" baseline="0" noProof="0" dirty="0">
                <a:ln>
                  <a:noFill/>
                </a:ln>
                <a:solidFill>
                  <a:schemeClr val="tx1">
                    <a:lumMod val="50000"/>
                    <a:lumOff val="50000"/>
                  </a:schemeClr>
                </a:solidFill>
                <a:effectLst/>
                <a:uLnTx/>
                <a:uFillTx/>
                <a:latin typeface="+mj-lt"/>
                <a:ea typeface="+mj-ea"/>
                <a:cs typeface="+mj-cs"/>
              </a:rPr>
              <a:t> (E), Mumbai-400 069. INDIA</a:t>
            </a:r>
          </a:p>
          <a:p>
            <a:pPr marL="0" marR="0" lvl="0" indent="0" algn="l" defTabSz="914373" rtl="0" eaLnBrk="1" fontAlgn="auto" latinLnBrk="0" hangingPunct="1">
              <a:lnSpc>
                <a:spcPts val="2200"/>
              </a:lnSpc>
              <a:spcBef>
                <a:spcPct val="0"/>
              </a:spcBef>
              <a:spcAft>
                <a:spcPts val="0"/>
              </a:spcAft>
              <a:buClrTx/>
              <a:buSzTx/>
              <a:buFontTx/>
              <a:buNone/>
              <a:tabLst/>
              <a:defRPr/>
            </a:pPr>
            <a:r>
              <a:rPr kumimoji="0" lang="en-US" sz="1100" b="1" i="0" u="none" strike="noStrike" kern="1200" cap="none" spc="0" normalizeH="0" baseline="0" noProof="0" dirty="0">
                <a:ln>
                  <a:noFill/>
                </a:ln>
                <a:solidFill>
                  <a:srgbClr val="376092"/>
                </a:solidFill>
                <a:effectLst/>
                <a:uLnTx/>
                <a:uFillTx/>
                <a:latin typeface="+mj-lt"/>
                <a:ea typeface="+mj-ea"/>
                <a:cs typeface="+mj-cs"/>
              </a:rPr>
              <a:t>www.edupristine.com</a:t>
            </a:r>
          </a:p>
          <a:p>
            <a:pPr marL="0" marR="0" lvl="0" indent="0" algn="l" defTabSz="914373" rtl="0" eaLnBrk="1" fontAlgn="auto" latinLnBrk="0" hangingPunct="1">
              <a:lnSpc>
                <a:spcPts val="22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lumMod val="50000"/>
                    <a:lumOff val="50000"/>
                  </a:schemeClr>
                </a:solidFill>
                <a:effectLst/>
                <a:uLnTx/>
                <a:uFillTx/>
                <a:latin typeface="+mj-lt"/>
                <a:ea typeface="+mj-ea"/>
                <a:cs typeface="+mj-cs"/>
              </a:rPr>
              <a:t>Ph. +91 22 3215 6191</a:t>
            </a:r>
          </a:p>
        </p:txBody>
      </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95300" y="62630"/>
            <a:ext cx="7513638" cy="701458"/>
          </a:xfrm>
          <a:prstGeom prst="rect">
            <a:avLst/>
          </a:prstGeom>
        </p:spPr>
        <p:txBody>
          <a:bodyPr vert="horz" lIns="45718" tIns="45718" rIns="45718" bIns="45718" rtlCol="0" anchor="b" anchorCtr="0">
            <a:normAutofit/>
          </a:bodyPr>
          <a:lstStyle/>
          <a:p>
            <a:r>
              <a:rPr lang="en-US" dirty="0"/>
              <a:t>Click to edit Master title style</a:t>
            </a:r>
          </a:p>
        </p:txBody>
      </p:sp>
      <p:sp>
        <p:nvSpPr>
          <p:cNvPr id="3" name="Text Placeholder 2"/>
          <p:cNvSpPr>
            <a:spLocks noGrp="1"/>
          </p:cNvSpPr>
          <p:nvPr>
            <p:ph type="body" idx="1"/>
          </p:nvPr>
        </p:nvSpPr>
        <p:spPr bwMode="gray">
          <a:xfrm>
            <a:off x="495300" y="962026"/>
            <a:ext cx="8915400" cy="5172075"/>
          </a:xfrm>
          <a:prstGeom prst="rect">
            <a:avLst/>
          </a:prstGeom>
        </p:spPr>
        <p:txBody>
          <a:bodyPr vert="horz" lIns="45718" tIns="45718" rIns="45718" bIns="4571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bwMode="gray">
          <a:xfrm>
            <a:off x="9436101" y="6492876"/>
            <a:ext cx="469900" cy="365125"/>
          </a:xfrm>
          <a:prstGeom prst="rect">
            <a:avLst/>
          </a:prstGeom>
        </p:spPr>
        <p:txBody>
          <a:bodyPr vert="horz" lIns="91438" tIns="45718" rIns="91438" bIns="45718" rtlCol="0" anchor="ctr"/>
          <a:lstStyle>
            <a:lvl1pPr algn="r">
              <a:defRPr sz="1200">
                <a:solidFill>
                  <a:schemeClr val="tx1">
                    <a:tint val="75000"/>
                  </a:schemeClr>
                </a:solidFill>
              </a:defRPr>
            </a:lvl1pPr>
          </a:lstStyle>
          <a:p>
            <a:fld id="{5A0614AE-7DA6-4443-9A06-FA7BD7CD666D}" type="slidenum">
              <a:rPr lang="en-US" smtClean="0"/>
              <a:pPr/>
              <a:t>‹#›</a:t>
            </a:fld>
            <a:endParaRPr lang="en-US" dirty="0"/>
          </a:p>
        </p:txBody>
      </p:sp>
      <p:sp>
        <p:nvSpPr>
          <p:cNvPr id="9" name="Footer Placeholder 4"/>
          <p:cNvSpPr txBox="1">
            <a:spLocks/>
          </p:cNvSpPr>
          <p:nvPr/>
        </p:nvSpPr>
        <p:spPr bwMode="gray">
          <a:xfrm>
            <a:off x="506414" y="6493511"/>
            <a:ext cx="1398587" cy="365125"/>
          </a:xfrm>
          <a:prstGeom prst="rect">
            <a:avLst/>
          </a:prstGeom>
        </p:spPr>
        <p:txBody>
          <a:bodyPr vert="horz" lIns="0" tIns="45718" rIns="0" bIns="45718" rtlCol="0" anchor="ctr"/>
          <a:lstStyle>
            <a:lvl1pPr algn="l">
              <a:defRPr sz="1200">
                <a:solidFill>
                  <a:schemeClr val="tx1">
                    <a:tint val="75000"/>
                  </a:schemeClr>
                </a:solidFill>
              </a:defRPr>
            </a:lvl1pPr>
          </a:lstStyle>
          <a:p>
            <a:pPr marL="0" marR="0" lvl="0" indent="0" algn="l" defTabSz="91437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595959"/>
                </a:solidFill>
                <a:effectLst/>
                <a:uLnTx/>
                <a:uFillTx/>
                <a:latin typeface="+mn-lt"/>
                <a:ea typeface="+mn-ea"/>
                <a:cs typeface="+mn-cs"/>
              </a:rPr>
              <a:t>© Pristine </a:t>
            </a:r>
          </a:p>
        </p:txBody>
      </p:sp>
      <p:cxnSp>
        <p:nvCxnSpPr>
          <p:cNvPr id="10" name="Straight Connector 9"/>
          <p:cNvCxnSpPr/>
          <p:nvPr/>
        </p:nvCxnSpPr>
        <p:spPr bwMode="gray">
          <a:xfrm flipH="1">
            <a:off x="1213645" y="6492875"/>
            <a:ext cx="1588" cy="36576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Rectangle 3"/>
          <p:cNvSpPr/>
          <p:nvPr userDrawn="1"/>
        </p:nvSpPr>
        <p:spPr>
          <a:xfrm>
            <a:off x="381000" y="6332038"/>
            <a:ext cx="914400" cy="4857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373" rtl="0" eaLnBrk="1" latinLnBrk="0" hangingPunct="1">
        <a:lnSpc>
          <a:spcPts val="2200"/>
        </a:lnSpc>
        <a:spcBef>
          <a:spcPct val="0"/>
        </a:spcBef>
        <a:buNone/>
        <a:defRPr sz="2200" b="1" kern="1200">
          <a:solidFill>
            <a:schemeClr val="tx1"/>
          </a:solidFill>
          <a:latin typeface="+mj-lt"/>
          <a:ea typeface="+mj-ea"/>
          <a:cs typeface="+mj-cs"/>
        </a:defRPr>
      </a:lvl1pPr>
    </p:titleStyle>
    <p:bodyStyle>
      <a:lvl1pPr marL="0" indent="0" algn="l" defTabSz="914373" rtl="0" eaLnBrk="1" latinLnBrk="0" hangingPunct="1">
        <a:spcBef>
          <a:spcPts val="800"/>
        </a:spcBef>
        <a:spcAft>
          <a:spcPts val="900"/>
        </a:spcAft>
        <a:buFont typeface="Arial" pitchFamily="34" charset="0"/>
        <a:buNone/>
        <a:defRPr sz="1700" kern="1200">
          <a:solidFill>
            <a:schemeClr val="tx1"/>
          </a:solidFill>
          <a:latin typeface="+mn-lt"/>
          <a:ea typeface="+mn-ea"/>
          <a:cs typeface="+mn-cs"/>
        </a:defRPr>
      </a:lvl1pPr>
      <a:lvl2pPr marL="225418" indent="-225418" algn="l" defTabSz="914373" rtl="0" eaLnBrk="1" latinLnBrk="0" hangingPunct="1">
        <a:spcBef>
          <a:spcPts val="400"/>
        </a:spcBef>
        <a:spcAft>
          <a:spcPts val="400"/>
        </a:spcAft>
        <a:buClr>
          <a:srgbClr val="376092"/>
        </a:buClr>
        <a:buFont typeface="Wingdings" pitchFamily="2" charset="2"/>
        <a:buChar char="§"/>
        <a:defRPr sz="1700" kern="1200">
          <a:solidFill>
            <a:schemeClr val="tx1"/>
          </a:solidFill>
          <a:latin typeface="+mn-lt"/>
          <a:ea typeface="+mn-ea"/>
          <a:cs typeface="+mn-cs"/>
        </a:defRPr>
      </a:lvl2pPr>
      <a:lvl3pPr marL="463537" indent="-238118" algn="l" defTabSz="914373" rtl="0" eaLnBrk="1" latinLnBrk="0" hangingPunct="1">
        <a:spcBef>
          <a:spcPts val="300"/>
        </a:spcBef>
        <a:spcAft>
          <a:spcPts val="300"/>
        </a:spcAft>
        <a:buClr>
          <a:schemeClr val="tx1">
            <a:lumMod val="65000"/>
            <a:lumOff val="35000"/>
          </a:schemeClr>
        </a:buClr>
        <a:buFont typeface="Calibri" pitchFamily="34" charset="0"/>
        <a:buChar char="•"/>
        <a:defRPr sz="1500" kern="1200">
          <a:solidFill>
            <a:schemeClr val="tx1"/>
          </a:solidFill>
          <a:latin typeface="+mn-lt"/>
          <a:ea typeface="+mn-ea"/>
          <a:cs typeface="+mn-cs"/>
        </a:defRPr>
      </a:lvl3pPr>
      <a:lvl4pPr marL="688955" indent="-225418" algn="l" defTabSz="914373" rtl="0" eaLnBrk="1" latinLnBrk="0" hangingPunct="1">
        <a:spcBef>
          <a:spcPts val="200"/>
        </a:spcBef>
        <a:spcAft>
          <a:spcPts val="200"/>
        </a:spcAft>
        <a:buClr>
          <a:schemeClr val="accent6">
            <a:lumMod val="75000"/>
          </a:schemeClr>
        </a:buClr>
        <a:buFont typeface="Arial" pitchFamily="34" charset="0"/>
        <a:buChar char="–"/>
        <a:defRPr sz="1500" kern="1200">
          <a:solidFill>
            <a:schemeClr val="tx1"/>
          </a:solidFill>
          <a:latin typeface="+mn-lt"/>
          <a:ea typeface="+mn-ea"/>
          <a:cs typeface="+mn-cs"/>
        </a:defRPr>
      </a:lvl4pPr>
      <a:lvl5pPr marL="901674" indent="-212719" algn="l" defTabSz="914373" rtl="0" eaLnBrk="1" latinLnBrk="0" hangingPunct="1">
        <a:spcBef>
          <a:spcPts val="200"/>
        </a:spcBef>
        <a:spcAft>
          <a:spcPts val="200"/>
        </a:spcAft>
        <a:buClr>
          <a:schemeClr val="accent1"/>
        </a:buClr>
        <a:buSzPct val="100000"/>
        <a:buFont typeface="Wingdings" pitchFamily="2" charset="2"/>
        <a:buChar char="§"/>
        <a:defRPr sz="1300" kern="1200">
          <a:solidFill>
            <a:schemeClr val="tx1"/>
          </a:solidFill>
          <a:latin typeface="+mn-lt"/>
          <a:ea typeface="+mn-ea"/>
          <a:cs typeface="+mn-cs"/>
        </a:defRPr>
      </a:lvl5pPr>
      <a:lvl6pPr marL="2514527" indent="-228594" algn="l" defTabSz="91437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14" indent="-228594" algn="l" defTabSz="91437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00" indent="-228594" algn="l" defTabSz="91437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87" indent="-228594" algn="l" defTabSz="91437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3" rtl="0" eaLnBrk="1" latinLnBrk="0" hangingPunct="1">
        <a:defRPr sz="1800" kern="1200">
          <a:solidFill>
            <a:schemeClr val="tx1"/>
          </a:solidFill>
          <a:latin typeface="+mn-lt"/>
          <a:ea typeface="+mn-ea"/>
          <a:cs typeface="+mn-cs"/>
        </a:defRPr>
      </a:lvl1pPr>
      <a:lvl2pPr marL="457187" algn="l" defTabSz="914373" rtl="0" eaLnBrk="1" latinLnBrk="0" hangingPunct="1">
        <a:defRPr sz="1800" kern="1200">
          <a:solidFill>
            <a:schemeClr val="tx1"/>
          </a:solidFill>
          <a:latin typeface="+mn-lt"/>
          <a:ea typeface="+mn-ea"/>
          <a:cs typeface="+mn-cs"/>
        </a:defRPr>
      </a:lvl2pPr>
      <a:lvl3pPr marL="914373" algn="l" defTabSz="914373" rtl="0" eaLnBrk="1" latinLnBrk="0" hangingPunct="1">
        <a:defRPr sz="1800" kern="1200">
          <a:solidFill>
            <a:schemeClr val="tx1"/>
          </a:solidFill>
          <a:latin typeface="+mn-lt"/>
          <a:ea typeface="+mn-ea"/>
          <a:cs typeface="+mn-cs"/>
        </a:defRPr>
      </a:lvl3pPr>
      <a:lvl4pPr marL="1371560" algn="l" defTabSz="914373" rtl="0" eaLnBrk="1" latinLnBrk="0" hangingPunct="1">
        <a:defRPr sz="1800" kern="1200">
          <a:solidFill>
            <a:schemeClr val="tx1"/>
          </a:solidFill>
          <a:latin typeface="+mn-lt"/>
          <a:ea typeface="+mn-ea"/>
          <a:cs typeface="+mn-cs"/>
        </a:defRPr>
      </a:lvl4pPr>
      <a:lvl5pPr marL="1828747" algn="l" defTabSz="914373" rtl="0" eaLnBrk="1" latinLnBrk="0" hangingPunct="1">
        <a:defRPr sz="1800" kern="1200">
          <a:solidFill>
            <a:schemeClr val="tx1"/>
          </a:solidFill>
          <a:latin typeface="+mn-lt"/>
          <a:ea typeface="+mn-ea"/>
          <a:cs typeface="+mn-cs"/>
        </a:defRPr>
      </a:lvl5pPr>
      <a:lvl6pPr marL="2285933" algn="l" defTabSz="914373" rtl="0" eaLnBrk="1" latinLnBrk="0" hangingPunct="1">
        <a:defRPr sz="1800" kern="1200">
          <a:solidFill>
            <a:schemeClr val="tx1"/>
          </a:solidFill>
          <a:latin typeface="+mn-lt"/>
          <a:ea typeface="+mn-ea"/>
          <a:cs typeface="+mn-cs"/>
        </a:defRPr>
      </a:lvl6pPr>
      <a:lvl7pPr marL="2743120" algn="l" defTabSz="914373" rtl="0" eaLnBrk="1" latinLnBrk="0" hangingPunct="1">
        <a:defRPr sz="1800" kern="1200">
          <a:solidFill>
            <a:schemeClr val="tx1"/>
          </a:solidFill>
          <a:latin typeface="+mn-lt"/>
          <a:ea typeface="+mn-ea"/>
          <a:cs typeface="+mn-cs"/>
        </a:defRPr>
      </a:lvl7pPr>
      <a:lvl8pPr marL="3200307" algn="l" defTabSz="914373" rtl="0" eaLnBrk="1" latinLnBrk="0" hangingPunct="1">
        <a:defRPr sz="1800" kern="1200">
          <a:solidFill>
            <a:schemeClr val="tx1"/>
          </a:solidFill>
          <a:latin typeface="+mn-lt"/>
          <a:ea typeface="+mn-ea"/>
          <a:cs typeface="+mn-cs"/>
        </a:defRPr>
      </a:lvl8pPr>
      <a:lvl9pPr marL="3657494" algn="l" defTabSz="91437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C0C0C0"/>
        </a:solidFill>
        <a:effectLst/>
      </p:bgPr>
    </p:bg>
    <p:spTree>
      <p:nvGrpSpPr>
        <p:cNvPr id="1" name=""/>
        <p:cNvGrpSpPr/>
        <p:nvPr/>
      </p:nvGrpSpPr>
      <p:grpSpPr>
        <a:xfrm>
          <a:off x="0" y="0"/>
          <a:ext cx="0" cy="0"/>
          <a:chOff x="0" y="0"/>
          <a:chExt cx="0" cy="0"/>
        </a:xfrm>
      </p:grpSpPr>
      <p:sp>
        <p:nvSpPr>
          <p:cNvPr id="1026" name="Rectangle 2"/>
          <p:cNvSpPr>
            <a:spLocks noChangeArrowheads="1"/>
          </p:cNvSpPr>
          <p:nvPr userDrawn="1"/>
        </p:nvSpPr>
        <p:spPr bwMode="auto">
          <a:xfrm>
            <a:off x="-1471" y="1322945"/>
            <a:ext cx="9914828" cy="5537935"/>
          </a:xfrm>
          <a:prstGeom prst="rect">
            <a:avLst/>
          </a:prstGeom>
          <a:solidFill>
            <a:schemeClr val="bg1"/>
          </a:solidFill>
          <a:ln w="3175">
            <a:noFill/>
            <a:miter lim="800000"/>
            <a:headEnd/>
            <a:tailEnd/>
          </a:ln>
        </p:spPr>
        <p:txBody>
          <a:bodyPr lIns="0" tIns="0" rIns="0" bIns="0" anchor="ctr"/>
          <a:lstStyle/>
          <a:p>
            <a:pPr algn="ctr" defTabSz="838186" eaLnBrk="0" hangingPunct="0">
              <a:defRPr/>
            </a:pPr>
            <a:endParaRPr lang="zh-SG" altLang="en-GB" sz="1900" dirty="0">
              <a:solidFill>
                <a:srgbClr val="000000"/>
              </a:solidFill>
              <a:ea typeface="SimSun" pitchFamily="2" charset="-122"/>
              <a:cs typeface="Arial" charset="0"/>
            </a:endParaRPr>
          </a:p>
        </p:txBody>
      </p:sp>
      <p:sp>
        <p:nvSpPr>
          <p:cNvPr id="1027" name="AC Banner"/>
          <p:cNvSpPr>
            <a:spLocks noChangeArrowheads="1"/>
          </p:cNvSpPr>
          <p:nvPr/>
        </p:nvSpPr>
        <p:spPr bwMode="auto">
          <a:xfrm>
            <a:off x="0" y="1"/>
            <a:ext cx="9913356" cy="1325823"/>
          </a:xfrm>
          <a:prstGeom prst="rect">
            <a:avLst/>
          </a:prstGeom>
          <a:solidFill>
            <a:schemeClr val="bg1"/>
          </a:solidFill>
          <a:ln w="6350">
            <a:noFill/>
            <a:miter lim="800000"/>
            <a:headEnd/>
            <a:tailEnd/>
          </a:ln>
        </p:spPr>
        <p:txBody>
          <a:bodyPr wrap="none" lIns="91404" tIns="45704" rIns="91404" bIns="45704" anchor="ctr"/>
          <a:lstStyle/>
          <a:p>
            <a:pPr algn="ctr" defTabSz="838186" eaLnBrk="0" hangingPunct="0">
              <a:defRPr/>
            </a:pPr>
            <a:endParaRPr lang="zh-SG" altLang="en-GB" sz="1900" dirty="0">
              <a:solidFill>
                <a:srgbClr val="000000"/>
              </a:solidFill>
              <a:ea typeface="SimSun" pitchFamily="2" charset="-122"/>
              <a:cs typeface="Arial" charset="0"/>
            </a:endParaRPr>
          </a:p>
        </p:txBody>
      </p:sp>
      <p:sp>
        <p:nvSpPr>
          <p:cNvPr id="53252" name="AC Banner Title"/>
          <p:cNvSpPr>
            <a:spLocks noGrp="1" noChangeArrowheads="1"/>
          </p:cNvSpPr>
          <p:nvPr>
            <p:ph type="title"/>
          </p:nvPr>
        </p:nvSpPr>
        <p:spPr bwMode="auto">
          <a:xfrm>
            <a:off x="306023" y="214494"/>
            <a:ext cx="8992347" cy="575819"/>
          </a:xfrm>
          <a:prstGeom prst="rect">
            <a:avLst/>
          </a:prstGeom>
          <a:noFill/>
          <a:ln w="12700">
            <a:noFill/>
            <a:miter lim="800000"/>
            <a:headEnd/>
            <a:tailEnd/>
          </a:ln>
        </p:spPr>
        <p:txBody>
          <a:bodyPr vert="horz" wrap="square" lIns="0" tIns="0" rIns="0" bIns="0" numCol="1" anchor="b" anchorCtr="0" compatLnSpc="1">
            <a:prstTxWarp prst="textNoShape">
              <a:avLst/>
            </a:prstTxWarp>
          </a:bodyPr>
          <a:lstStyle/>
          <a:p>
            <a:pPr lvl="0"/>
            <a:r>
              <a:rPr lang="en-US" altLang="zh-SG"/>
              <a:t>Click to edit title style</a:t>
            </a:r>
          </a:p>
        </p:txBody>
      </p:sp>
      <p:sp>
        <p:nvSpPr>
          <p:cNvPr id="25607" name="Rectangle 7"/>
          <p:cNvSpPr>
            <a:spLocks noGrp="1" noChangeArrowheads="1"/>
          </p:cNvSpPr>
          <p:nvPr>
            <p:ph type="sldNum" sz="quarter" idx="4"/>
          </p:nvPr>
        </p:nvSpPr>
        <p:spPr bwMode="auto">
          <a:xfrm>
            <a:off x="3810566" y="6384390"/>
            <a:ext cx="2284869" cy="473610"/>
          </a:xfrm>
          <a:prstGeom prst="rect">
            <a:avLst/>
          </a:prstGeom>
          <a:noFill/>
          <a:ln w="12700">
            <a:noFill/>
            <a:miter lim="800000"/>
            <a:headEnd/>
            <a:tailEnd/>
          </a:ln>
        </p:spPr>
        <p:txBody>
          <a:bodyPr vert="horz" wrap="square" lIns="91404" tIns="45704" rIns="91404" bIns="0" numCol="1" anchor="b" anchorCtr="0" compatLnSpc="1">
            <a:prstTxWarp prst="textNoShape">
              <a:avLst/>
            </a:prstTxWarp>
          </a:bodyPr>
          <a:lstStyle>
            <a:lvl1pPr algn="ctr" eaLnBrk="0" hangingPunct="0">
              <a:lnSpc>
                <a:spcPct val="70000"/>
              </a:lnSpc>
              <a:defRPr sz="1000">
                <a:solidFill>
                  <a:srgbClr val="000000"/>
                </a:solidFill>
                <a:latin typeface="Arial" pitchFamily="34" charset="0"/>
                <a:ea typeface="SimSun" pitchFamily="2" charset="-122"/>
                <a:cs typeface="Arial" pitchFamily="34" charset="0"/>
              </a:defRPr>
            </a:lvl1pPr>
          </a:lstStyle>
          <a:p>
            <a:pPr defTabSz="914400" fontAlgn="base">
              <a:spcBef>
                <a:spcPct val="0"/>
              </a:spcBef>
              <a:spcAft>
                <a:spcPct val="0"/>
              </a:spcAft>
              <a:defRPr/>
            </a:pPr>
            <a:fld id="{F944A809-629E-4669-A998-4F6605FA2F09}" type="slidenum">
              <a:rPr lang="zh-SG" altLang="en-US"/>
              <a:pPr defTabSz="914400" fontAlgn="base">
                <a:spcBef>
                  <a:spcPct val="0"/>
                </a:spcBef>
                <a:spcAft>
                  <a:spcPct val="0"/>
                </a:spcAft>
                <a:defRPr/>
              </a:pPr>
              <a:t>‹#›</a:t>
            </a:fld>
            <a:br>
              <a:rPr lang="en-US" altLang="zh-SG"/>
            </a:br>
            <a:endParaRPr lang="en-US" altLang="zh-SG" sz="800"/>
          </a:p>
        </p:txBody>
      </p:sp>
      <p:sp>
        <p:nvSpPr>
          <p:cNvPr id="53254" name="Rectangle 8"/>
          <p:cNvSpPr>
            <a:spLocks noGrp="1" noChangeArrowheads="1"/>
          </p:cNvSpPr>
          <p:nvPr>
            <p:ph type="body" idx="1"/>
          </p:nvPr>
        </p:nvSpPr>
        <p:spPr bwMode="auto">
          <a:xfrm>
            <a:off x="273655" y="1125725"/>
            <a:ext cx="9288070" cy="5039853"/>
          </a:xfrm>
          <a:prstGeom prst="rect">
            <a:avLst/>
          </a:prstGeom>
          <a:noFill/>
          <a:ln w="3175">
            <a:noFill/>
            <a:miter lim="800000"/>
            <a:headEnd/>
            <a:tailEnd/>
          </a:ln>
        </p:spPr>
        <p:txBody>
          <a:bodyPr vert="horz" wrap="square" lIns="0" tIns="45704" rIns="0" bIns="45704" numCol="1" anchor="t" anchorCtr="0" compatLnSpc="1">
            <a:prstTxWarp prst="textNoShape">
              <a:avLst/>
            </a:prstTxWarp>
          </a:bodyPr>
          <a:lstStyle/>
          <a:p>
            <a:pPr lvl="0"/>
            <a:r>
              <a:rPr lang="en-US"/>
              <a:t>Click to edit text format of master</a:t>
            </a:r>
            <a:endParaRPr lang="en-US" altLang="zh-SG"/>
          </a:p>
          <a:p>
            <a:pPr lvl="1"/>
            <a:r>
              <a:rPr lang="en-US"/>
              <a:t>Second level</a:t>
            </a:r>
            <a:endParaRPr lang="en-US" altLang="zh-SG"/>
          </a:p>
          <a:p>
            <a:pPr lvl="2"/>
            <a:r>
              <a:rPr lang="en-US"/>
              <a:t>Third level</a:t>
            </a:r>
            <a:endParaRPr lang="en-US" altLang="zh-SG"/>
          </a:p>
        </p:txBody>
      </p:sp>
      <p:sp>
        <p:nvSpPr>
          <p:cNvPr id="1031" name="Line 11"/>
          <p:cNvSpPr>
            <a:spLocks noChangeShapeType="1"/>
          </p:cNvSpPr>
          <p:nvPr userDrawn="1"/>
        </p:nvSpPr>
        <p:spPr bwMode="auto">
          <a:xfrm>
            <a:off x="-16183" y="6367117"/>
            <a:ext cx="9936897" cy="1439"/>
          </a:xfrm>
          <a:prstGeom prst="line">
            <a:avLst/>
          </a:prstGeom>
          <a:noFill/>
          <a:ln w="38100">
            <a:solidFill>
              <a:srgbClr val="5F6D84"/>
            </a:solidFill>
            <a:round/>
            <a:headEnd/>
            <a:tailEnd/>
          </a:ln>
        </p:spPr>
        <p:txBody>
          <a:bodyPr wrap="none" lIns="99536" tIns="49769" rIns="99536" bIns="49769" anchor="ctr"/>
          <a:lstStyle/>
          <a:p>
            <a:pPr defTabSz="957732">
              <a:defRPr/>
            </a:pPr>
            <a:endParaRPr lang="en-US" sz="1900">
              <a:solidFill>
                <a:srgbClr val="000000"/>
              </a:solidFill>
              <a:cs typeface="Arial" charset="0"/>
            </a:endParaRPr>
          </a:p>
        </p:txBody>
      </p:sp>
      <p:sp>
        <p:nvSpPr>
          <p:cNvPr id="1032" name="Line 14"/>
          <p:cNvSpPr>
            <a:spLocks noChangeShapeType="1"/>
          </p:cNvSpPr>
          <p:nvPr userDrawn="1"/>
        </p:nvSpPr>
        <p:spPr bwMode="auto">
          <a:xfrm>
            <a:off x="0" y="895398"/>
            <a:ext cx="9906000" cy="0"/>
          </a:xfrm>
          <a:prstGeom prst="line">
            <a:avLst/>
          </a:prstGeom>
          <a:noFill/>
          <a:ln w="28575">
            <a:solidFill>
              <a:srgbClr val="C15D3B"/>
            </a:solidFill>
            <a:round/>
            <a:headEnd/>
            <a:tailEnd/>
          </a:ln>
        </p:spPr>
        <p:txBody>
          <a:bodyPr wrap="none" lIns="78375" tIns="78375" rIns="78375" bIns="78375" anchor="ctr"/>
          <a:lstStyle/>
          <a:p>
            <a:pPr defTabSz="957732">
              <a:defRPr/>
            </a:pPr>
            <a:endParaRPr lang="en-US" sz="1900">
              <a:solidFill>
                <a:srgbClr val="000000"/>
              </a:solidFill>
              <a:cs typeface="Arial" charset="0"/>
            </a:endParaRPr>
          </a:p>
        </p:txBody>
      </p:sp>
      <p:sp>
        <p:nvSpPr>
          <p:cNvPr id="1033" name="Rectangle 6"/>
          <p:cNvSpPr txBox="1">
            <a:spLocks noChangeArrowheads="1"/>
          </p:cNvSpPr>
          <p:nvPr userDrawn="1"/>
        </p:nvSpPr>
        <p:spPr bwMode="auto">
          <a:xfrm>
            <a:off x="6071894" y="6393027"/>
            <a:ext cx="3810566" cy="456336"/>
          </a:xfrm>
          <a:prstGeom prst="rect">
            <a:avLst/>
          </a:prstGeom>
          <a:noFill/>
          <a:ln w="12700">
            <a:noFill/>
            <a:miter lim="800000"/>
            <a:headEnd/>
            <a:tailEnd/>
          </a:ln>
        </p:spPr>
        <p:txBody>
          <a:bodyPr lIns="91404" tIns="45704" rIns="91404" bIns="45704" anchor="b"/>
          <a:lstStyle/>
          <a:p>
            <a:pPr algn="r" defTabSz="838186" eaLnBrk="0" hangingPunct="0">
              <a:defRPr/>
            </a:pPr>
            <a:r>
              <a:rPr lang="en-US" altLang="zh-SG" sz="1000" b="1" dirty="0">
                <a:solidFill>
                  <a:srgbClr val="5F6D84"/>
                </a:solidFill>
                <a:latin typeface="Lucida Sans" pitchFamily="34" charset="0"/>
                <a:ea typeface="SimSun" pitchFamily="2" charset="-122"/>
                <a:cs typeface="Arial" charset="0"/>
              </a:rPr>
              <a:t>www.edupristine.com</a:t>
            </a:r>
          </a:p>
        </p:txBody>
      </p:sp>
      <p:sp>
        <p:nvSpPr>
          <p:cNvPr id="1034" name="Footer Placeholder 4"/>
          <p:cNvSpPr txBox="1">
            <a:spLocks noGrp="1"/>
          </p:cNvSpPr>
          <p:nvPr userDrawn="1"/>
        </p:nvSpPr>
        <p:spPr bwMode="auto">
          <a:xfrm>
            <a:off x="0" y="6400225"/>
            <a:ext cx="3810566" cy="457776"/>
          </a:xfrm>
          <a:prstGeom prst="rect">
            <a:avLst/>
          </a:prstGeom>
          <a:noFill/>
          <a:ln w="12700">
            <a:noFill/>
            <a:miter lim="800000"/>
            <a:headEnd/>
            <a:tailEnd/>
          </a:ln>
        </p:spPr>
        <p:txBody>
          <a:bodyPr lIns="91404" tIns="45704" rIns="91404" bIns="45704" anchor="b"/>
          <a:lstStyle/>
          <a:p>
            <a:pPr defTabSz="838186" eaLnBrk="0" hangingPunct="0">
              <a:defRPr/>
            </a:pPr>
            <a:r>
              <a:rPr lang="en-US" altLang="zh-SG" sz="1000" b="1" dirty="0">
                <a:solidFill>
                  <a:srgbClr val="5F6D84"/>
                </a:solidFill>
                <a:latin typeface="Lucida Sans" pitchFamily="34" charset="0"/>
                <a:ea typeface="SimSun" pitchFamily="2" charset="-122"/>
                <a:cs typeface="Arial" charset="0"/>
              </a:rPr>
              <a:t>© </a:t>
            </a:r>
            <a:r>
              <a:rPr lang="en-US" altLang="zh-SG" sz="1000" b="1" dirty="0" err="1">
                <a:solidFill>
                  <a:srgbClr val="5F6D84"/>
                </a:solidFill>
                <a:latin typeface="Lucida Sans" pitchFamily="34" charset="0"/>
                <a:ea typeface="SimSun" pitchFamily="2" charset="-122"/>
                <a:cs typeface="Arial" charset="0"/>
              </a:rPr>
              <a:t>Neev</a:t>
            </a:r>
            <a:r>
              <a:rPr lang="en-US" altLang="zh-SG" sz="1000" b="1" dirty="0">
                <a:solidFill>
                  <a:srgbClr val="5F6D84"/>
                </a:solidFill>
                <a:latin typeface="Lucida Sans" pitchFamily="34" charset="0"/>
                <a:ea typeface="SimSun" pitchFamily="2" charset="-122"/>
                <a:cs typeface="Arial" charset="0"/>
              </a:rPr>
              <a:t> Knowledge Management – Pristine</a:t>
            </a:r>
          </a:p>
        </p:txBody>
      </p:sp>
      <p:pic>
        <p:nvPicPr>
          <p:cNvPr id="53259" name="Picture 7"/>
          <p:cNvPicPr>
            <a:picLocks noChangeAspect="1" noChangeArrowheads="1"/>
          </p:cNvPicPr>
          <p:nvPr userDrawn="1"/>
        </p:nvPicPr>
        <p:blipFill>
          <a:blip r:embed="rId6" cstate="print"/>
          <a:srcRect/>
          <a:stretch>
            <a:fillRect/>
          </a:stretch>
        </p:blipFill>
        <p:spPr bwMode="auto">
          <a:xfrm>
            <a:off x="7556397" y="464974"/>
            <a:ext cx="2259857" cy="286469"/>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Lst>
  <p:hf hdr="0" dt="0"/>
  <p:txStyles>
    <p:titleStyle>
      <a:lvl1pPr algn="l" defTabSz="836935" rtl="0" eaLnBrk="0" fontAlgn="base" hangingPunct="0">
        <a:spcBef>
          <a:spcPct val="0"/>
        </a:spcBef>
        <a:spcAft>
          <a:spcPct val="0"/>
        </a:spcAft>
        <a:defRPr sz="2000" b="1">
          <a:solidFill>
            <a:srgbClr val="5F6D84"/>
          </a:solidFill>
          <a:latin typeface="+mj-lt"/>
          <a:ea typeface="+mj-ea"/>
          <a:cs typeface="+mj-cs"/>
        </a:defRPr>
      </a:lvl1pPr>
      <a:lvl2pPr algn="l" defTabSz="836935" rtl="0" eaLnBrk="0" fontAlgn="base" hangingPunct="0">
        <a:spcBef>
          <a:spcPct val="0"/>
        </a:spcBef>
        <a:spcAft>
          <a:spcPct val="0"/>
        </a:spcAft>
        <a:defRPr sz="2000" b="1">
          <a:solidFill>
            <a:srgbClr val="5F6D84"/>
          </a:solidFill>
          <a:latin typeface="Arial" charset="0"/>
        </a:defRPr>
      </a:lvl2pPr>
      <a:lvl3pPr algn="l" defTabSz="836935" rtl="0" eaLnBrk="0" fontAlgn="base" hangingPunct="0">
        <a:spcBef>
          <a:spcPct val="0"/>
        </a:spcBef>
        <a:spcAft>
          <a:spcPct val="0"/>
        </a:spcAft>
        <a:defRPr sz="2000" b="1">
          <a:solidFill>
            <a:srgbClr val="5F6D84"/>
          </a:solidFill>
          <a:latin typeface="Arial" charset="0"/>
        </a:defRPr>
      </a:lvl3pPr>
      <a:lvl4pPr algn="l" defTabSz="836935" rtl="0" eaLnBrk="0" fontAlgn="base" hangingPunct="0">
        <a:spcBef>
          <a:spcPct val="0"/>
        </a:spcBef>
        <a:spcAft>
          <a:spcPct val="0"/>
        </a:spcAft>
        <a:defRPr sz="2000" b="1">
          <a:solidFill>
            <a:srgbClr val="5F6D84"/>
          </a:solidFill>
          <a:latin typeface="Arial" charset="0"/>
        </a:defRPr>
      </a:lvl4pPr>
      <a:lvl5pPr algn="l" defTabSz="836935" rtl="0" eaLnBrk="0" fontAlgn="base" hangingPunct="0">
        <a:spcBef>
          <a:spcPct val="0"/>
        </a:spcBef>
        <a:spcAft>
          <a:spcPct val="0"/>
        </a:spcAft>
        <a:defRPr sz="2000" b="1">
          <a:solidFill>
            <a:srgbClr val="5F6D84"/>
          </a:solidFill>
          <a:latin typeface="Arial" charset="0"/>
        </a:defRPr>
      </a:lvl5pPr>
      <a:lvl6pPr marL="497679" algn="l" rtl="0" eaLnBrk="0" fontAlgn="base" hangingPunct="0">
        <a:spcBef>
          <a:spcPct val="0"/>
        </a:spcBef>
        <a:spcAft>
          <a:spcPct val="0"/>
        </a:spcAft>
        <a:defRPr sz="2200" b="1">
          <a:solidFill>
            <a:srgbClr val="5F6D84"/>
          </a:solidFill>
          <a:latin typeface="Arial" charset="0"/>
        </a:defRPr>
      </a:lvl6pPr>
      <a:lvl7pPr marL="995357" algn="l" rtl="0" eaLnBrk="0" fontAlgn="base" hangingPunct="0">
        <a:spcBef>
          <a:spcPct val="0"/>
        </a:spcBef>
        <a:spcAft>
          <a:spcPct val="0"/>
        </a:spcAft>
        <a:defRPr sz="2200" b="1">
          <a:solidFill>
            <a:srgbClr val="5F6D84"/>
          </a:solidFill>
          <a:latin typeface="Arial" charset="0"/>
        </a:defRPr>
      </a:lvl7pPr>
      <a:lvl8pPr marL="1493037" algn="l" rtl="0" eaLnBrk="0" fontAlgn="base" hangingPunct="0">
        <a:spcBef>
          <a:spcPct val="0"/>
        </a:spcBef>
        <a:spcAft>
          <a:spcPct val="0"/>
        </a:spcAft>
        <a:defRPr sz="2200" b="1">
          <a:solidFill>
            <a:srgbClr val="5F6D84"/>
          </a:solidFill>
          <a:latin typeface="Arial" charset="0"/>
        </a:defRPr>
      </a:lvl8pPr>
      <a:lvl9pPr marL="1990714" algn="l" rtl="0" eaLnBrk="0" fontAlgn="base" hangingPunct="0">
        <a:spcBef>
          <a:spcPct val="0"/>
        </a:spcBef>
        <a:spcAft>
          <a:spcPct val="0"/>
        </a:spcAft>
        <a:defRPr sz="2200" b="1">
          <a:solidFill>
            <a:srgbClr val="5F6D84"/>
          </a:solidFill>
          <a:latin typeface="Arial" charset="0"/>
        </a:defRPr>
      </a:lvl9pPr>
    </p:titleStyle>
    <p:bodyStyle>
      <a:lvl1pPr marL="224544" indent="-224544" algn="l" defTabSz="836935" rtl="0" eaLnBrk="0" fontAlgn="base" hangingPunct="0">
        <a:spcBef>
          <a:spcPct val="20000"/>
        </a:spcBef>
        <a:spcAft>
          <a:spcPct val="0"/>
        </a:spcAft>
        <a:buClr>
          <a:srgbClr val="000000"/>
        </a:buClr>
        <a:buSzPct val="100000"/>
        <a:buFont typeface="Arial" charset="0"/>
        <a:buChar char="•"/>
        <a:defRPr sz="1600">
          <a:solidFill>
            <a:srgbClr val="000000"/>
          </a:solidFill>
          <a:latin typeface="+mn-lt"/>
          <a:ea typeface="+mn-ea"/>
          <a:cs typeface="+mn-cs"/>
        </a:defRPr>
      </a:lvl1pPr>
      <a:lvl2pPr marL="453462" indent="-223086" algn="l" defTabSz="836935" rtl="0" eaLnBrk="0" fontAlgn="base" hangingPunct="0">
        <a:spcBef>
          <a:spcPct val="20000"/>
        </a:spcBef>
        <a:spcAft>
          <a:spcPct val="0"/>
        </a:spcAft>
        <a:buClr>
          <a:srgbClr val="000000"/>
        </a:buClr>
        <a:buSzPct val="100000"/>
        <a:buFont typeface="Arial" charset="0"/>
        <a:buChar char="–"/>
        <a:defRPr sz="1500">
          <a:solidFill>
            <a:srgbClr val="000000"/>
          </a:solidFill>
          <a:latin typeface="+mn-lt"/>
        </a:defRPr>
      </a:lvl2pPr>
      <a:lvl3pPr marL="682380" indent="-224544" algn="l" defTabSz="836935" rtl="0" eaLnBrk="0" fontAlgn="base" hangingPunct="0">
        <a:spcBef>
          <a:spcPct val="20000"/>
        </a:spcBef>
        <a:spcAft>
          <a:spcPct val="0"/>
        </a:spcAft>
        <a:buClr>
          <a:srgbClr val="000000"/>
        </a:buClr>
        <a:buSzPct val="100000"/>
        <a:buFont typeface="Arial" charset="0"/>
        <a:buChar char="•"/>
        <a:defRPr sz="1400">
          <a:solidFill>
            <a:srgbClr val="000000"/>
          </a:solidFill>
          <a:latin typeface="+mn-lt"/>
        </a:defRPr>
      </a:lvl3pPr>
      <a:lvl4pPr marL="4267790" indent="-226002" algn="l" defTabSz="836935" rtl="0" eaLnBrk="0" fontAlgn="base" hangingPunct="0">
        <a:spcBef>
          <a:spcPct val="20000"/>
        </a:spcBef>
        <a:spcAft>
          <a:spcPct val="0"/>
        </a:spcAft>
        <a:buClr>
          <a:schemeClr val="tx1"/>
        </a:buClr>
        <a:buChar char="•"/>
        <a:defRPr sz="2000">
          <a:solidFill>
            <a:schemeClr val="tx1"/>
          </a:solidFill>
          <a:latin typeface="+mn-lt"/>
        </a:defRPr>
      </a:lvl4pPr>
      <a:lvl5pPr marL="4498166" indent="-224544" algn="l" defTabSz="836935" rtl="0" eaLnBrk="0" fontAlgn="base" hangingPunct="0">
        <a:spcBef>
          <a:spcPct val="20000"/>
        </a:spcBef>
        <a:spcAft>
          <a:spcPct val="0"/>
        </a:spcAft>
        <a:buClr>
          <a:schemeClr val="tx1"/>
        </a:buClr>
        <a:buChar char="•"/>
        <a:defRPr sz="2000">
          <a:solidFill>
            <a:schemeClr val="tx1"/>
          </a:solidFill>
          <a:latin typeface="+mn-lt"/>
        </a:defRPr>
      </a:lvl5pPr>
      <a:lvl6pPr marL="5396703" indent="-248839" algn="l" rtl="0" eaLnBrk="0" fontAlgn="base" hangingPunct="0">
        <a:spcBef>
          <a:spcPct val="20000"/>
        </a:spcBef>
        <a:spcAft>
          <a:spcPct val="0"/>
        </a:spcAft>
        <a:buClr>
          <a:schemeClr val="tx1"/>
        </a:buClr>
        <a:buChar char="•"/>
        <a:defRPr sz="2200">
          <a:solidFill>
            <a:schemeClr val="tx1"/>
          </a:solidFill>
          <a:latin typeface="+mn-lt"/>
        </a:defRPr>
      </a:lvl6pPr>
      <a:lvl7pPr marL="5894382" indent="-248839" algn="l" rtl="0" eaLnBrk="0" fontAlgn="base" hangingPunct="0">
        <a:spcBef>
          <a:spcPct val="20000"/>
        </a:spcBef>
        <a:spcAft>
          <a:spcPct val="0"/>
        </a:spcAft>
        <a:buClr>
          <a:schemeClr val="tx1"/>
        </a:buClr>
        <a:buChar char="•"/>
        <a:defRPr sz="2200">
          <a:solidFill>
            <a:schemeClr val="tx1"/>
          </a:solidFill>
          <a:latin typeface="+mn-lt"/>
        </a:defRPr>
      </a:lvl7pPr>
      <a:lvl8pPr marL="6392059" indent="-248839" algn="l" rtl="0" eaLnBrk="0" fontAlgn="base" hangingPunct="0">
        <a:spcBef>
          <a:spcPct val="20000"/>
        </a:spcBef>
        <a:spcAft>
          <a:spcPct val="0"/>
        </a:spcAft>
        <a:buClr>
          <a:schemeClr val="tx1"/>
        </a:buClr>
        <a:buChar char="•"/>
        <a:defRPr sz="2200">
          <a:solidFill>
            <a:schemeClr val="tx1"/>
          </a:solidFill>
          <a:latin typeface="+mn-lt"/>
        </a:defRPr>
      </a:lvl8pPr>
      <a:lvl9pPr marL="6889739" indent="-248839" algn="l" rtl="0" eaLnBrk="0" fontAlgn="base" hangingPunct="0">
        <a:spcBef>
          <a:spcPct val="20000"/>
        </a:spcBef>
        <a:spcAft>
          <a:spcPct val="0"/>
        </a:spcAft>
        <a:buClr>
          <a:schemeClr val="tx1"/>
        </a:buClr>
        <a:buChar char="•"/>
        <a:defRPr sz="2200">
          <a:solidFill>
            <a:schemeClr val="tx1"/>
          </a:solidFill>
          <a:latin typeface="+mn-lt"/>
        </a:defRPr>
      </a:lvl9pPr>
    </p:bodyStyle>
    <p:otherStyle>
      <a:defPPr>
        <a:defRPr lang="en-US"/>
      </a:defPPr>
      <a:lvl1pPr marL="0" algn="l" defTabSz="995357" rtl="0" eaLnBrk="1" latinLnBrk="0" hangingPunct="1">
        <a:defRPr sz="2000" kern="1200">
          <a:solidFill>
            <a:schemeClr val="tx1"/>
          </a:solidFill>
          <a:latin typeface="+mn-lt"/>
          <a:ea typeface="+mn-ea"/>
          <a:cs typeface="+mn-cs"/>
        </a:defRPr>
      </a:lvl1pPr>
      <a:lvl2pPr marL="497679" algn="l" defTabSz="995357" rtl="0" eaLnBrk="1" latinLnBrk="0" hangingPunct="1">
        <a:defRPr sz="2000" kern="1200">
          <a:solidFill>
            <a:schemeClr val="tx1"/>
          </a:solidFill>
          <a:latin typeface="+mn-lt"/>
          <a:ea typeface="+mn-ea"/>
          <a:cs typeface="+mn-cs"/>
        </a:defRPr>
      </a:lvl2pPr>
      <a:lvl3pPr marL="995357" algn="l" defTabSz="995357" rtl="0" eaLnBrk="1" latinLnBrk="0" hangingPunct="1">
        <a:defRPr sz="2000" kern="1200">
          <a:solidFill>
            <a:schemeClr val="tx1"/>
          </a:solidFill>
          <a:latin typeface="+mn-lt"/>
          <a:ea typeface="+mn-ea"/>
          <a:cs typeface="+mn-cs"/>
        </a:defRPr>
      </a:lvl3pPr>
      <a:lvl4pPr marL="1493037" algn="l" defTabSz="995357" rtl="0" eaLnBrk="1" latinLnBrk="0" hangingPunct="1">
        <a:defRPr sz="2000" kern="1200">
          <a:solidFill>
            <a:schemeClr val="tx1"/>
          </a:solidFill>
          <a:latin typeface="+mn-lt"/>
          <a:ea typeface="+mn-ea"/>
          <a:cs typeface="+mn-cs"/>
        </a:defRPr>
      </a:lvl4pPr>
      <a:lvl5pPr marL="1990714" algn="l" defTabSz="995357" rtl="0" eaLnBrk="1" latinLnBrk="0" hangingPunct="1">
        <a:defRPr sz="2000" kern="1200">
          <a:solidFill>
            <a:schemeClr val="tx1"/>
          </a:solidFill>
          <a:latin typeface="+mn-lt"/>
          <a:ea typeface="+mn-ea"/>
          <a:cs typeface="+mn-cs"/>
        </a:defRPr>
      </a:lvl5pPr>
      <a:lvl6pPr marL="2488392" algn="l" defTabSz="995357" rtl="0" eaLnBrk="1" latinLnBrk="0" hangingPunct="1">
        <a:defRPr sz="2000" kern="1200">
          <a:solidFill>
            <a:schemeClr val="tx1"/>
          </a:solidFill>
          <a:latin typeface="+mn-lt"/>
          <a:ea typeface="+mn-ea"/>
          <a:cs typeface="+mn-cs"/>
        </a:defRPr>
      </a:lvl6pPr>
      <a:lvl7pPr marL="2986070" algn="l" defTabSz="995357" rtl="0" eaLnBrk="1" latinLnBrk="0" hangingPunct="1">
        <a:defRPr sz="2000" kern="1200">
          <a:solidFill>
            <a:schemeClr val="tx1"/>
          </a:solidFill>
          <a:latin typeface="+mn-lt"/>
          <a:ea typeface="+mn-ea"/>
          <a:cs typeface="+mn-cs"/>
        </a:defRPr>
      </a:lvl7pPr>
      <a:lvl8pPr marL="3483751" algn="l" defTabSz="995357" rtl="0" eaLnBrk="1" latinLnBrk="0" hangingPunct="1">
        <a:defRPr sz="2000" kern="1200">
          <a:solidFill>
            <a:schemeClr val="tx1"/>
          </a:solidFill>
          <a:latin typeface="+mn-lt"/>
          <a:ea typeface="+mn-ea"/>
          <a:cs typeface="+mn-cs"/>
        </a:defRPr>
      </a:lvl8pPr>
      <a:lvl9pPr marL="3981429" algn="l" defTabSz="995357"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CLUSTERING</a:t>
            </a:r>
            <a:endParaRPr lang="en-US" dirty="0"/>
          </a:p>
        </p:txBody>
      </p:sp>
    </p:spTree>
    <p:extLst>
      <p:ext uri="{BB962C8B-B14F-4D97-AF65-F5344CB8AC3E}">
        <p14:creationId xmlns:p14="http://schemas.microsoft.com/office/powerpoint/2010/main" val="1250234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64008"/>
            <a:ext cx="7516368" cy="704088"/>
          </a:xfrm>
        </p:spPr>
        <p:txBody>
          <a:bodyPr/>
          <a:lstStyle/>
          <a:p>
            <a:r>
              <a:rPr lang="en-US" dirty="0"/>
              <a:t>Probabilistic clustering</a:t>
            </a:r>
          </a:p>
        </p:txBody>
      </p:sp>
      <p:sp>
        <p:nvSpPr>
          <p:cNvPr id="5" name="Content Placeholder 2"/>
          <p:cNvSpPr>
            <a:spLocks noGrp="1"/>
          </p:cNvSpPr>
          <p:nvPr>
            <p:ph idx="1"/>
          </p:nvPr>
        </p:nvSpPr>
        <p:spPr>
          <a:xfrm>
            <a:off x="495300" y="846115"/>
            <a:ext cx="9182100" cy="5173685"/>
          </a:xfrm>
        </p:spPr>
        <p:txBody>
          <a:bodyPr>
            <a:normAutofit/>
          </a:bodyPr>
          <a:lstStyle/>
          <a:p>
            <a:pPr marL="609600" indent="-609600">
              <a:buFontTx/>
              <a:buAutoNum type="arabicPeriod"/>
            </a:pPr>
            <a:r>
              <a:rPr lang="en-US" dirty="0">
                <a:latin typeface="+mj-lt"/>
              </a:rPr>
              <a:t>Data are picked from mixture of probability distribution.</a:t>
            </a:r>
          </a:p>
          <a:p>
            <a:pPr marL="609600" indent="-609600">
              <a:buFontTx/>
              <a:buAutoNum type="arabicPeriod"/>
            </a:pPr>
            <a:r>
              <a:rPr lang="en-US" dirty="0">
                <a:latin typeface="+mj-lt"/>
              </a:rPr>
              <a:t>Use the mean, variance of each distribution as parameters for cluster</a:t>
            </a:r>
          </a:p>
          <a:p>
            <a:pPr marL="609600" indent="-609600">
              <a:buFontTx/>
              <a:buAutoNum type="arabicPeriod"/>
            </a:pPr>
            <a:r>
              <a:rPr lang="en-US" dirty="0">
                <a:latin typeface="+mj-lt"/>
              </a:rPr>
              <a:t>Single cluster membership</a:t>
            </a:r>
            <a:endParaRPr lang="en-US" sz="1800" dirty="0">
              <a:latin typeface="+mj-lt"/>
            </a:endParaRPr>
          </a:p>
        </p:txBody>
      </p:sp>
      <p:sp>
        <p:nvSpPr>
          <p:cNvPr id="4" name="Slide Number Placeholder 3"/>
          <p:cNvSpPr>
            <a:spLocks noGrp="1"/>
          </p:cNvSpPr>
          <p:nvPr>
            <p:ph type="sldNum" sz="quarter" idx="12"/>
          </p:nvPr>
        </p:nvSpPr>
        <p:spPr/>
        <p:txBody>
          <a:bodyPr/>
          <a:lstStyle/>
          <a:p>
            <a:fld id="{5A0614AE-7DA6-4443-9A06-FA7BD7CD666D}" type="slidenum">
              <a:rPr lang="en-US" smtClean="0"/>
              <a:pPr/>
              <a:t>9</a:t>
            </a:fld>
            <a:endParaRPr lang="en-US" dirty="0"/>
          </a:p>
        </p:txBody>
      </p:sp>
    </p:spTree>
    <p:extLst>
      <p:ext uri="{BB962C8B-B14F-4D97-AF65-F5344CB8AC3E}">
        <p14:creationId xmlns:p14="http://schemas.microsoft.com/office/powerpoint/2010/main" val="1319286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64008"/>
            <a:ext cx="7516368" cy="704088"/>
          </a:xfrm>
        </p:spPr>
        <p:txBody>
          <a:bodyPr/>
          <a:lstStyle/>
          <a:p>
            <a:r>
              <a:rPr lang="en-US" dirty="0"/>
              <a:t>K-means Clustering Algorithm</a:t>
            </a:r>
          </a:p>
        </p:txBody>
      </p:sp>
      <p:sp>
        <p:nvSpPr>
          <p:cNvPr id="5" name="Content Placeholder 2"/>
          <p:cNvSpPr>
            <a:spLocks noGrp="1"/>
          </p:cNvSpPr>
          <p:nvPr>
            <p:ph idx="1"/>
          </p:nvPr>
        </p:nvSpPr>
        <p:spPr>
          <a:xfrm>
            <a:off x="495300" y="846115"/>
            <a:ext cx="9182100" cy="5478485"/>
          </a:xfrm>
        </p:spPr>
        <p:txBody>
          <a:bodyPr>
            <a:normAutofit fontScale="92500"/>
          </a:bodyPr>
          <a:lstStyle/>
          <a:p>
            <a:pPr marL="609600" indent="-609600">
              <a:spcBef>
                <a:spcPts val="300"/>
              </a:spcBef>
              <a:spcAft>
                <a:spcPts val="300"/>
              </a:spcAft>
              <a:buFontTx/>
              <a:buAutoNum type="arabicPeriod"/>
            </a:pPr>
            <a:r>
              <a:rPr lang="en-US" sz="1800" dirty="0">
                <a:latin typeface="+mj-lt"/>
                <a:cs typeface="Tahoma" pitchFamily="34" charset="0"/>
              </a:rPr>
              <a:t>It accepts the </a:t>
            </a:r>
            <a:r>
              <a:rPr lang="en-US" sz="1800" b="1" dirty="0">
                <a:latin typeface="+mj-lt"/>
                <a:cs typeface="Tahoma" pitchFamily="34" charset="0"/>
              </a:rPr>
              <a:t>number of clusters</a:t>
            </a:r>
            <a:r>
              <a:rPr lang="en-US" sz="1800" dirty="0">
                <a:latin typeface="+mj-lt"/>
                <a:cs typeface="Tahoma" pitchFamily="34" charset="0"/>
              </a:rPr>
              <a:t> to group data into, and the </a:t>
            </a:r>
            <a:r>
              <a:rPr lang="en-US" sz="1800" b="1" dirty="0">
                <a:latin typeface="+mj-lt"/>
                <a:cs typeface="Tahoma" pitchFamily="34" charset="0"/>
              </a:rPr>
              <a:t>dataset</a:t>
            </a:r>
            <a:r>
              <a:rPr lang="en-US" sz="1800" dirty="0">
                <a:latin typeface="+mj-lt"/>
                <a:cs typeface="Tahoma" pitchFamily="34" charset="0"/>
              </a:rPr>
              <a:t> to cluster as input values. </a:t>
            </a:r>
            <a:endParaRPr lang="en-US" sz="1800" dirty="0">
              <a:latin typeface="+mj-lt"/>
            </a:endParaRPr>
          </a:p>
          <a:p>
            <a:pPr marL="609600" indent="-609600">
              <a:spcBef>
                <a:spcPts val="300"/>
              </a:spcBef>
              <a:spcAft>
                <a:spcPts val="300"/>
              </a:spcAft>
              <a:buFontTx/>
              <a:buAutoNum type="arabicPeriod"/>
            </a:pPr>
            <a:r>
              <a:rPr lang="en-US" sz="1800" dirty="0">
                <a:latin typeface="+mj-lt"/>
                <a:cs typeface="Tahoma" pitchFamily="34" charset="0"/>
              </a:rPr>
              <a:t>It then creates the first </a:t>
            </a:r>
            <a:r>
              <a:rPr lang="en-US" sz="1800" b="1" dirty="0">
                <a:latin typeface="+mj-lt"/>
                <a:cs typeface="Tahoma" pitchFamily="34" charset="0"/>
              </a:rPr>
              <a:t>K initial clusters</a:t>
            </a:r>
            <a:r>
              <a:rPr lang="en-US" sz="1800" dirty="0">
                <a:latin typeface="+mj-lt"/>
                <a:cs typeface="Tahoma" pitchFamily="34" charset="0"/>
              </a:rPr>
              <a:t> (K= number of clusters needed) from the dataset by choosing K rows of data randomly from the dataset. </a:t>
            </a:r>
            <a:r>
              <a:rPr lang="en-US" sz="1800" b="1" i="1" dirty="0">
                <a:latin typeface="+mj-lt"/>
                <a:cs typeface="Tahoma" pitchFamily="34" charset="0"/>
              </a:rPr>
              <a:t>For Example</a:t>
            </a:r>
            <a:r>
              <a:rPr lang="en-US" sz="1800" dirty="0">
                <a:latin typeface="+mj-lt"/>
                <a:cs typeface="Tahoma" pitchFamily="34" charset="0"/>
              </a:rPr>
              <a:t>, if there are 10,000 rows of data in the dataset and 3 clusters need to be formed, then the first </a:t>
            </a:r>
            <a:r>
              <a:rPr lang="en-US" sz="1800" b="1" dirty="0">
                <a:latin typeface="+mj-lt"/>
                <a:cs typeface="Tahoma" pitchFamily="34" charset="0"/>
              </a:rPr>
              <a:t>K=3 initial clusters</a:t>
            </a:r>
            <a:r>
              <a:rPr lang="en-US" sz="1800" dirty="0">
                <a:latin typeface="+mj-lt"/>
                <a:cs typeface="Tahoma" pitchFamily="34" charset="0"/>
              </a:rPr>
              <a:t> will be created by selecting 3 records randomly from the dataset as the initial clusters. Each of the 3 initial clusters formed will have just one row of data.</a:t>
            </a:r>
          </a:p>
          <a:p>
            <a:pPr marL="609600" indent="-609600">
              <a:spcBef>
                <a:spcPts val="300"/>
              </a:spcBef>
              <a:spcAft>
                <a:spcPts val="300"/>
              </a:spcAft>
              <a:buFontTx/>
              <a:buAutoNum type="arabicPeriod"/>
            </a:pPr>
            <a:r>
              <a:rPr lang="en-US" sz="1800" dirty="0">
                <a:latin typeface="+mj-lt"/>
                <a:cs typeface="Tahoma" pitchFamily="34" charset="0"/>
              </a:rPr>
              <a:t>The K-Means algorithm calculates the </a:t>
            </a:r>
            <a:r>
              <a:rPr lang="en-US" sz="1800" b="1" dirty="0">
                <a:latin typeface="+mj-lt"/>
                <a:cs typeface="Tahoma" pitchFamily="34" charset="0"/>
              </a:rPr>
              <a:t>Arithmetic Mean</a:t>
            </a:r>
            <a:r>
              <a:rPr lang="en-US" sz="1800" dirty="0">
                <a:latin typeface="+mj-lt"/>
                <a:cs typeface="Tahoma" pitchFamily="34" charset="0"/>
              </a:rPr>
              <a:t> of each cluster formed in the dataset. </a:t>
            </a:r>
          </a:p>
          <a:p>
            <a:pPr marL="1280160" lvl="2" indent="-457200">
              <a:buFont typeface="+mj-lt"/>
              <a:buAutoNum type="alphaLcParenR"/>
            </a:pPr>
            <a:r>
              <a:rPr lang="en-US" dirty="0">
                <a:latin typeface="+mj-lt"/>
                <a:cs typeface="Tahoma" pitchFamily="34" charset="0"/>
              </a:rPr>
              <a:t>The Arithmetic Mean of a cluster is the mean of all the individual records in the cluster. In each of the first K initial clusters, their is only one record. </a:t>
            </a:r>
          </a:p>
          <a:p>
            <a:pPr marL="1280160" lvl="2" indent="-457200">
              <a:buFont typeface="+mj-lt"/>
              <a:buAutoNum type="alphaLcParenR"/>
            </a:pPr>
            <a:r>
              <a:rPr lang="en-US" dirty="0">
                <a:latin typeface="+mj-lt"/>
                <a:cs typeface="Tahoma" pitchFamily="34" charset="0"/>
              </a:rPr>
              <a:t>The Arithmetic Mean of a cluster with one record is the set of values that make up that record. </a:t>
            </a:r>
          </a:p>
          <a:p>
            <a:pPr marL="1280160" lvl="2" indent="-457200">
              <a:buFont typeface="+mj-lt"/>
              <a:buAutoNum type="alphaLcParenR"/>
            </a:pPr>
            <a:r>
              <a:rPr lang="en-US" dirty="0">
                <a:latin typeface="+mj-lt"/>
                <a:cs typeface="Tahoma" pitchFamily="34" charset="0"/>
              </a:rPr>
              <a:t>For Example if the dataset we are discussing is a set of Height, Weight and Age measurements for students in a University, where a record </a:t>
            </a:r>
            <a:r>
              <a:rPr lang="en-US" b="1" dirty="0">
                <a:latin typeface="+mj-lt"/>
                <a:cs typeface="Tahoma" pitchFamily="34" charset="0"/>
              </a:rPr>
              <a:t>P</a:t>
            </a:r>
            <a:r>
              <a:rPr lang="en-US" dirty="0">
                <a:latin typeface="+mj-lt"/>
                <a:cs typeface="Tahoma" pitchFamily="34" charset="0"/>
              </a:rPr>
              <a:t> in the dataset </a:t>
            </a:r>
            <a:r>
              <a:rPr lang="en-US" b="1" dirty="0">
                <a:latin typeface="+mj-lt"/>
                <a:cs typeface="Tahoma" pitchFamily="34" charset="0"/>
              </a:rPr>
              <a:t>S</a:t>
            </a:r>
            <a:r>
              <a:rPr lang="en-US" dirty="0">
                <a:latin typeface="+mj-lt"/>
                <a:cs typeface="Tahoma" pitchFamily="34" charset="0"/>
              </a:rPr>
              <a:t> is represented by a Height, Weight and Age measurement, then P = {Age, Height, Weight). </a:t>
            </a:r>
          </a:p>
          <a:p>
            <a:pPr marL="1280160" lvl="2" indent="-457200">
              <a:buFont typeface="+mj-lt"/>
              <a:buAutoNum type="alphaLcParenR"/>
            </a:pPr>
            <a:r>
              <a:rPr lang="en-US" dirty="0">
                <a:latin typeface="+mj-lt"/>
                <a:cs typeface="Tahoma" pitchFamily="34" charset="0"/>
              </a:rPr>
              <a:t>Then a record containing the measurements of a student John, would be represented as John = {20, 170, 80} where John's Age = 20 years, Height = 1.70 </a:t>
            </a:r>
            <a:r>
              <a:rPr lang="en-US" dirty="0" err="1">
                <a:latin typeface="+mj-lt"/>
                <a:cs typeface="Tahoma" pitchFamily="34" charset="0"/>
              </a:rPr>
              <a:t>metres</a:t>
            </a:r>
            <a:r>
              <a:rPr lang="en-US" dirty="0">
                <a:latin typeface="+mj-lt"/>
                <a:cs typeface="Tahoma" pitchFamily="34" charset="0"/>
              </a:rPr>
              <a:t> and Weight = 80 Pounds. </a:t>
            </a:r>
          </a:p>
          <a:p>
            <a:pPr marL="1280160" lvl="2" indent="-457200">
              <a:buFont typeface="+mj-lt"/>
              <a:buAutoNum type="alphaLcParenR"/>
            </a:pPr>
            <a:r>
              <a:rPr lang="en-US" dirty="0">
                <a:latin typeface="+mj-lt"/>
                <a:cs typeface="Tahoma" pitchFamily="34" charset="0"/>
              </a:rPr>
              <a:t>Since there is only one record in each initial cluster then the Arithmetic Mean of a cluster with only the record for John as a member = {20, 170, 80}.</a:t>
            </a:r>
          </a:p>
          <a:p>
            <a:pPr marL="457200" indent="-457200">
              <a:spcBef>
                <a:spcPts val="300"/>
              </a:spcBef>
              <a:spcAft>
                <a:spcPts val="300"/>
              </a:spcAft>
              <a:buFontTx/>
              <a:buAutoNum type="arabicPeriod" startAt="4"/>
            </a:pPr>
            <a:r>
              <a:rPr lang="en-US" sz="1800" dirty="0">
                <a:latin typeface="+mj-lt"/>
                <a:cs typeface="Tahoma" pitchFamily="34" charset="0"/>
              </a:rPr>
              <a:t>Next, K-Means assigns each record in the dataset to </a:t>
            </a:r>
            <a:r>
              <a:rPr lang="en-US" sz="1800" b="1" u="sng" dirty="0">
                <a:latin typeface="+mj-lt"/>
                <a:cs typeface="Tahoma" pitchFamily="34" charset="0"/>
              </a:rPr>
              <a:t>only one</a:t>
            </a:r>
            <a:r>
              <a:rPr lang="en-US" sz="1800" dirty="0">
                <a:latin typeface="+mj-lt"/>
                <a:cs typeface="Tahoma" pitchFamily="34" charset="0"/>
              </a:rPr>
              <a:t> of the initial clusters. Each record is assigned to the </a:t>
            </a:r>
            <a:r>
              <a:rPr lang="en-US" sz="1800" b="1" dirty="0">
                <a:latin typeface="+mj-lt"/>
                <a:cs typeface="Tahoma" pitchFamily="34" charset="0"/>
              </a:rPr>
              <a:t>nearest cluster</a:t>
            </a:r>
            <a:r>
              <a:rPr lang="en-US" sz="1800" dirty="0">
                <a:latin typeface="+mj-lt"/>
                <a:cs typeface="Tahoma" pitchFamily="34" charset="0"/>
              </a:rPr>
              <a:t> (the cluster which it is most similar to) using a measure of distance or similarity like the </a:t>
            </a:r>
            <a:r>
              <a:rPr lang="en-US" sz="1800" b="1" dirty="0">
                <a:latin typeface="+mj-lt"/>
                <a:cs typeface="Tahoma" pitchFamily="34" charset="0"/>
              </a:rPr>
              <a:t>Euclidean Distance Measure</a:t>
            </a:r>
            <a:r>
              <a:rPr lang="en-US" sz="1800" dirty="0">
                <a:latin typeface="+mj-lt"/>
                <a:cs typeface="Tahoma" pitchFamily="34" charset="0"/>
              </a:rPr>
              <a:t> or </a:t>
            </a:r>
            <a:r>
              <a:rPr lang="en-US" sz="1800" b="1" dirty="0">
                <a:latin typeface="+mj-lt"/>
                <a:cs typeface="Tahoma" pitchFamily="34" charset="0"/>
              </a:rPr>
              <a:t>Manhattan/City-Block Distance Measure</a:t>
            </a:r>
            <a:r>
              <a:rPr lang="en-US" sz="1800" dirty="0">
                <a:latin typeface="+mj-lt"/>
                <a:cs typeface="Tahoma" pitchFamily="34" charset="0"/>
              </a:rPr>
              <a:t>.</a:t>
            </a:r>
            <a:r>
              <a:rPr lang="en-US" sz="1800" dirty="0">
                <a:latin typeface="Tahoma" pitchFamily="34" charset="0"/>
                <a:cs typeface="Tahoma" pitchFamily="34" charset="0"/>
              </a:rPr>
              <a:t> </a:t>
            </a:r>
            <a:endParaRPr lang="en-US" sz="1800" dirty="0"/>
          </a:p>
          <a:p>
            <a:pPr marL="457200" indent="-457200">
              <a:spcBef>
                <a:spcPct val="50000"/>
              </a:spcBef>
              <a:buFontTx/>
              <a:buAutoNum type="arabicPeriod" startAt="4"/>
            </a:pPr>
            <a:endParaRPr lang="en-US" sz="1800" dirty="0">
              <a:latin typeface="+mj-lt"/>
            </a:endParaRPr>
          </a:p>
        </p:txBody>
      </p:sp>
      <p:sp>
        <p:nvSpPr>
          <p:cNvPr id="4" name="Slide Number Placeholder 3"/>
          <p:cNvSpPr>
            <a:spLocks noGrp="1"/>
          </p:cNvSpPr>
          <p:nvPr>
            <p:ph type="sldNum" sz="quarter" idx="12"/>
          </p:nvPr>
        </p:nvSpPr>
        <p:spPr/>
        <p:txBody>
          <a:bodyPr/>
          <a:lstStyle/>
          <a:p>
            <a:fld id="{5A0614AE-7DA6-4443-9A06-FA7BD7CD666D}" type="slidenum">
              <a:rPr lang="en-US" smtClean="0"/>
              <a:pPr/>
              <a:t>10</a:t>
            </a:fld>
            <a:endParaRPr lang="en-US" dirty="0"/>
          </a:p>
        </p:txBody>
      </p:sp>
    </p:spTree>
    <p:extLst>
      <p:ext uri="{BB962C8B-B14F-4D97-AF65-F5344CB8AC3E}">
        <p14:creationId xmlns:p14="http://schemas.microsoft.com/office/powerpoint/2010/main" val="2756896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64008"/>
            <a:ext cx="7516368" cy="704088"/>
          </a:xfrm>
        </p:spPr>
        <p:txBody>
          <a:bodyPr/>
          <a:lstStyle/>
          <a:p>
            <a:r>
              <a:rPr lang="en-US" dirty="0"/>
              <a:t>K-means Clustering Algorithm</a:t>
            </a:r>
          </a:p>
        </p:txBody>
      </p:sp>
      <p:sp>
        <p:nvSpPr>
          <p:cNvPr id="5" name="Content Placeholder 2"/>
          <p:cNvSpPr>
            <a:spLocks noGrp="1"/>
          </p:cNvSpPr>
          <p:nvPr>
            <p:ph idx="1"/>
          </p:nvPr>
        </p:nvSpPr>
        <p:spPr>
          <a:xfrm>
            <a:off x="495300" y="846115"/>
            <a:ext cx="9182100" cy="5173685"/>
          </a:xfrm>
        </p:spPr>
        <p:txBody>
          <a:bodyPr>
            <a:normAutofit/>
          </a:bodyPr>
          <a:lstStyle/>
          <a:p>
            <a:pPr marL="457200" indent="-457200">
              <a:spcBef>
                <a:spcPts val="300"/>
              </a:spcBef>
              <a:spcAft>
                <a:spcPts val="300"/>
              </a:spcAft>
              <a:buAutoNum type="arabicPeriod" startAt="5"/>
            </a:pPr>
            <a:r>
              <a:rPr lang="en-US" dirty="0">
                <a:latin typeface="+mj-lt"/>
                <a:cs typeface="Tahoma" pitchFamily="34" charset="0"/>
              </a:rPr>
              <a:t>K-Means re-assigns each record in the dataset to the most similar cluster and re-calculates the arithmetic mean of all the clusters in the dataset. The arithmetic mean of a cluster is the arithmetic mean of all the records in that cluster. </a:t>
            </a:r>
          </a:p>
          <a:p>
            <a:pPr marL="457200" indent="-457200">
              <a:spcBef>
                <a:spcPts val="300"/>
              </a:spcBef>
              <a:spcAft>
                <a:spcPts val="300"/>
              </a:spcAft>
              <a:buAutoNum type="arabicPeriod" startAt="5"/>
            </a:pPr>
            <a:r>
              <a:rPr lang="en-US" dirty="0">
                <a:latin typeface="+mj-lt"/>
                <a:cs typeface="Tahoma" pitchFamily="34" charset="0"/>
              </a:rPr>
              <a:t>For Example, if a cluster contains two records where the record of the set of measurements for John = {20, 170, 80} and Henry = {30, 160, 120}, then the arithmetic mean </a:t>
            </a:r>
            <a:r>
              <a:rPr lang="en-US" b="1" dirty="0" err="1">
                <a:latin typeface="+mj-lt"/>
                <a:cs typeface="Tahoma" pitchFamily="34" charset="0"/>
              </a:rPr>
              <a:t>P</a:t>
            </a:r>
            <a:r>
              <a:rPr lang="en-US" b="1" baseline="-30000" dirty="0" err="1">
                <a:latin typeface="+mj-lt"/>
                <a:cs typeface="Tahoma" pitchFamily="34" charset="0"/>
              </a:rPr>
              <a:t>mean</a:t>
            </a:r>
            <a:r>
              <a:rPr lang="en-US" b="1" baseline="-30000" dirty="0">
                <a:latin typeface="+mj-lt"/>
                <a:cs typeface="Tahoma" pitchFamily="34" charset="0"/>
              </a:rPr>
              <a:t> </a:t>
            </a:r>
            <a:r>
              <a:rPr lang="en-US" dirty="0">
                <a:latin typeface="+mj-lt"/>
                <a:cs typeface="Tahoma" pitchFamily="34" charset="0"/>
              </a:rPr>
              <a:t>is represented as </a:t>
            </a:r>
            <a:r>
              <a:rPr lang="en-US" b="1" dirty="0" err="1">
                <a:latin typeface="+mj-lt"/>
                <a:cs typeface="Tahoma" pitchFamily="34" charset="0"/>
              </a:rPr>
              <a:t>P</a:t>
            </a:r>
            <a:r>
              <a:rPr lang="en-US" b="1" baseline="-30000" dirty="0" err="1">
                <a:latin typeface="+mj-lt"/>
                <a:cs typeface="Tahoma" pitchFamily="34" charset="0"/>
              </a:rPr>
              <a:t>mean</a:t>
            </a:r>
            <a:r>
              <a:rPr lang="en-US" dirty="0">
                <a:latin typeface="+mj-lt"/>
                <a:cs typeface="Tahoma" pitchFamily="34" charset="0"/>
              </a:rPr>
              <a:t>= {</a:t>
            </a:r>
            <a:r>
              <a:rPr lang="en-US" b="1" dirty="0" err="1">
                <a:latin typeface="+mj-lt"/>
                <a:cs typeface="Tahoma" pitchFamily="34" charset="0"/>
              </a:rPr>
              <a:t>Age</a:t>
            </a:r>
            <a:r>
              <a:rPr lang="en-US" b="1" baseline="-30000" dirty="0" err="1">
                <a:latin typeface="+mj-lt"/>
                <a:cs typeface="Tahoma" pitchFamily="34" charset="0"/>
              </a:rPr>
              <a:t>mean</a:t>
            </a:r>
            <a:r>
              <a:rPr lang="en-US" dirty="0">
                <a:latin typeface="+mj-lt"/>
                <a:cs typeface="Tahoma" pitchFamily="34" charset="0"/>
              </a:rPr>
              <a:t>, </a:t>
            </a:r>
            <a:r>
              <a:rPr lang="en-US" b="1" dirty="0" err="1">
                <a:latin typeface="+mj-lt"/>
                <a:cs typeface="Tahoma" pitchFamily="34" charset="0"/>
              </a:rPr>
              <a:t>Height</a:t>
            </a:r>
            <a:r>
              <a:rPr lang="en-US" b="1" baseline="-30000" dirty="0" err="1">
                <a:latin typeface="+mj-lt"/>
                <a:cs typeface="Tahoma" pitchFamily="34" charset="0"/>
              </a:rPr>
              <a:t>mean</a:t>
            </a:r>
            <a:r>
              <a:rPr lang="en-US" dirty="0">
                <a:latin typeface="+mj-lt"/>
                <a:cs typeface="Tahoma" pitchFamily="34" charset="0"/>
              </a:rPr>
              <a:t>, </a:t>
            </a:r>
            <a:r>
              <a:rPr lang="en-US" b="1" dirty="0" err="1">
                <a:latin typeface="+mj-lt"/>
                <a:cs typeface="Tahoma" pitchFamily="34" charset="0"/>
              </a:rPr>
              <a:t>Weight</a:t>
            </a:r>
            <a:r>
              <a:rPr lang="en-US" b="1" baseline="-30000" dirty="0" err="1">
                <a:latin typeface="+mj-lt"/>
                <a:cs typeface="Tahoma" pitchFamily="34" charset="0"/>
              </a:rPr>
              <a:t>mean</a:t>
            </a:r>
            <a:r>
              <a:rPr lang="en-US" dirty="0">
                <a:latin typeface="+mj-lt"/>
                <a:cs typeface="Tahoma" pitchFamily="34" charset="0"/>
              </a:rPr>
              <a:t>).  </a:t>
            </a:r>
            <a:r>
              <a:rPr lang="en-US" b="1" dirty="0" err="1">
                <a:latin typeface="+mj-lt"/>
                <a:cs typeface="Tahoma" pitchFamily="34" charset="0"/>
              </a:rPr>
              <a:t>Age</a:t>
            </a:r>
            <a:r>
              <a:rPr lang="en-US" b="1" baseline="-30000" dirty="0" err="1">
                <a:latin typeface="+mj-lt"/>
                <a:cs typeface="Tahoma" pitchFamily="34" charset="0"/>
              </a:rPr>
              <a:t>mean</a:t>
            </a:r>
            <a:r>
              <a:rPr lang="en-US" dirty="0">
                <a:latin typeface="+mj-lt"/>
                <a:cs typeface="Tahoma" pitchFamily="34" charset="0"/>
              </a:rPr>
              <a:t>= (20 + 30)/2, </a:t>
            </a:r>
            <a:r>
              <a:rPr lang="en-US" b="1" dirty="0" err="1">
                <a:latin typeface="+mj-lt"/>
                <a:cs typeface="Tahoma" pitchFamily="34" charset="0"/>
              </a:rPr>
              <a:t>Height</a:t>
            </a:r>
            <a:r>
              <a:rPr lang="en-US" b="1" baseline="-30000" dirty="0" err="1">
                <a:latin typeface="+mj-lt"/>
                <a:cs typeface="Tahoma" pitchFamily="34" charset="0"/>
              </a:rPr>
              <a:t>mean</a:t>
            </a:r>
            <a:r>
              <a:rPr lang="en-US" dirty="0">
                <a:latin typeface="+mj-lt"/>
                <a:cs typeface="Tahoma" pitchFamily="34" charset="0"/>
              </a:rPr>
              <a:t>= (170 + 160)/2 and </a:t>
            </a:r>
            <a:r>
              <a:rPr lang="en-US" b="1" dirty="0" err="1">
                <a:latin typeface="+mj-lt"/>
                <a:cs typeface="Tahoma" pitchFamily="34" charset="0"/>
              </a:rPr>
              <a:t>Weight</a:t>
            </a:r>
            <a:r>
              <a:rPr lang="en-US" b="1" baseline="-30000" dirty="0" err="1">
                <a:latin typeface="+mj-lt"/>
                <a:cs typeface="Tahoma" pitchFamily="34" charset="0"/>
              </a:rPr>
              <a:t>mean</a:t>
            </a:r>
            <a:r>
              <a:rPr lang="en-US" dirty="0">
                <a:latin typeface="+mj-lt"/>
                <a:cs typeface="Tahoma" pitchFamily="34" charset="0"/>
              </a:rPr>
              <a:t>= (80 + 120)/2. </a:t>
            </a:r>
            <a:r>
              <a:rPr lang="en-US" b="1" u="sng" dirty="0">
                <a:latin typeface="+mj-lt"/>
                <a:cs typeface="Tahoma" pitchFamily="34" charset="0"/>
              </a:rPr>
              <a:t>The arithmetic mean of this cluster = {25, 165, 100}</a:t>
            </a:r>
            <a:r>
              <a:rPr lang="en-US" dirty="0">
                <a:latin typeface="+mj-lt"/>
                <a:cs typeface="Tahoma" pitchFamily="34" charset="0"/>
              </a:rPr>
              <a:t>. This new arithmetic mean becomes the </a:t>
            </a:r>
            <a:r>
              <a:rPr lang="en-US" u="sng" dirty="0">
                <a:latin typeface="+mj-lt"/>
                <a:cs typeface="Tahoma" pitchFamily="34" charset="0"/>
              </a:rPr>
              <a:t>center of this new cluster</a:t>
            </a:r>
            <a:r>
              <a:rPr lang="en-US" dirty="0">
                <a:latin typeface="+mj-lt"/>
                <a:cs typeface="Tahoma" pitchFamily="34" charset="0"/>
              </a:rPr>
              <a:t>. Following the same procedure, new </a:t>
            </a:r>
            <a:r>
              <a:rPr lang="en-US" b="1" dirty="0">
                <a:latin typeface="+mj-lt"/>
                <a:cs typeface="Tahoma" pitchFamily="34" charset="0"/>
              </a:rPr>
              <a:t>cluster centers</a:t>
            </a:r>
            <a:r>
              <a:rPr lang="en-US" dirty="0">
                <a:latin typeface="+mj-lt"/>
                <a:cs typeface="Tahoma" pitchFamily="34" charset="0"/>
              </a:rPr>
              <a:t> are formed for all the existing clusters.</a:t>
            </a:r>
          </a:p>
          <a:p>
            <a:pPr marL="457200" indent="-457200">
              <a:spcBef>
                <a:spcPts val="300"/>
              </a:spcBef>
              <a:spcAft>
                <a:spcPts val="300"/>
              </a:spcAft>
            </a:pPr>
            <a:r>
              <a:rPr lang="en-US" dirty="0">
                <a:latin typeface="+mj-lt"/>
                <a:cs typeface="Tahoma" pitchFamily="34" charset="0"/>
              </a:rPr>
              <a:t>7.	K-Means re-assigns each record in the dataset to </a:t>
            </a:r>
            <a:r>
              <a:rPr lang="en-US" b="1" u="sng" dirty="0">
                <a:latin typeface="+mj-lt"/>
                <a:cs typeface="Tahoma" pitchFamily="34" charset="0"/>
              </a:rPr>
              <a:t>only one</a:t>
            </a:r>
            <a:r>
              <a:rPr lang="en-US" dirty="0">
                <a:latin typeface="+mj-lt"/>
                <a:cs typeface="Tahoma" pitchFamily="34" charset="0"/>
              </a:rPr>
              <a:t> of the new clusters formed. A record or data point is assigned to the </a:t>
            </a:r>
            <a:r>
              <a:rPr lang="en-US" b="1" dirty="0">
                <a:latin typeface="+mj-lt"/>
                <a:cs typeface="Tahoma" pitchFamily="34" charset="0"/>
              </a:rPr>
              <a:t>nearest cluster</a:t>
            </a:r>
            <a:r>
              <a:rPr lang="en-US" dirty="0">
                <a:latin typeface="+mj-lt"/>
                <a:cs typeface="Tahoma" pitchFamily="34" charset="0"/>
              </a:rPr>
              <a:t> (the cluster which it is most similar to) using a measure of distance or similarity </a:t>
            </a:r>
          </a:p>
          <a:p>
            <a:pPr marL="457200" indent="-457200">
              <a:spcBef>
                <a:spcPts val="300"/>
              </a:spcBef>
              <a:spcAft>
                <a:spcPts val="300"/>
              </a:spcAft>
            </a:pPr>
            <a:r>
              <a:rPr lang="en-US" dirty="0">
                <a:latin typeface="+mj-lt"/>
                <a:cs typeface="Tahoma" pitchFamily="34" charset="0"/>
              </a:rPr>
              <a:t>8.	The preceding steps are repeated until </a:t>
            </a:r>
            <a:r>
              <a:rPr lang="en-US" b="1" dirty="0">
                <a:latin typeface="+mj-lt"/>
                <a:cs typeface="Tahoma" pitchFamily="34" charset="0"/>
              </a:rPr>
              <a:t>stable clusters</a:t>
            </a:r>
            <a:r>
              <a:rPr lang="en-US" dirty="0">
                <a:latin typeface="+mj-lt"/>
                <a:cs typeface="Tahoma" pitchFamily="34" charset="0"/>
              </a:rPr>
              <a:t> are formed and the K-Means clustering procedure is completed. Stable clusters are formed when new iterations or repetitions of the K-Means clustering algorithm does not create new clusters as the cluster center or Arithmetic Mean of each cluster formed is the same as the old cluster center. There are different techniques for determining when a stable cluster is formed or when the k-means clustering algorithm procedure is completed.</a:t>
            </a:r>
            <a:endParaRPr lang="en-US" dirty="0">
              <a:latin typeface="+mj-lt"/>
            </a:endParaRPr>
          </a:p>
        </p:txBody>
      </p:sp>
      <p:sp>
        <p:nvSpPr>
          <p:cNvPr id="4" name="Slide Number Placeholder 3"/>
          <p:cNvSpPr>
            <a:spLocks noGrp="1"/>
          </p:cNvSpPr>
          <p:nvPr>
            <p:ph type="sldNum" sz="quarter" idx="12"/>
          </p:nvPr>
        </p:nvSpPr>
        <p:spPr/>
        <p:txBody>
          <a:bodyPr/>
          <a:lstStyle/>
          <a:p>
            <a:fld id="{5A0614AE-7DA6-4443-9A06-FA7BD7CD666D}" type="slidenum">
              <a:rPr lang="en-US" smtClean="0"/>
              <a:pPr/>
              <a:t>11</a:t>
            </a:fld>
            <a:endParaRPr lang="en-US" dirty="0"/>
          </a:p>
        </p:txBody>
      </p:sp>
    </p:spTree>
    <p:extLst>
      <p:ext uri="{BB962C8B-B14F-4D97-AF65-F5344CB8AC3E}">
        <p14:creationId xmlns:p14="http://schemas.microsoft.com/office/powerpoint/2010/main" val="954981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64008"/>
            <a:ext cx="7516368" cy="704088"/>
          </a:xfrm>
        </p:spPr>
        <p:txBody>
          <a:bodyPr/>
          <a:lstStyle/>
          <a:p>
            <a:r>
              <a:rPr lang="en-US" dirty="0"/>
              <a:t>Case: K-means Clustering to identify similar grouping in data containing auto insurance policy records</a:t>
            </a:r>
          </a:p>
        </p:txBody>
      </p:sp>
      <p:sp>
        <p:nvSpPr>
          <p:cNvPr id="4" name="Slide Number Placeholder 3"/>
          <p:cNvSpPr>
            <a:spLocks noGrp="1"/>
          </p:cNvSpPr>
          <p:nvPr>
            <p:ph type="sldNum" sz="quarter" idx="12"/>
          </p:nvPr>
        </p:nvSpPr>
        <p:spPr/>
        <p:txBody>
          <a:bodyPr/>
          <a:lstStyle/>
          <a:p>
            <a:fld id="{5A0614AE-7DA6-4443-9A06-FA7BD7CD666D}" type="slidenum">
              <a:rPr lang="en-US" smtClean="0"/>
              <a:pPr/>
              <a:t>12</a:t>
            </a:fld>
            <a:endParaRPr lang="en-US" dirty="0"/>
          </a:p>
        </p:txBody>
      </p:sp>
      <p:sp>
        <p:nvSpPr>
          <p:cNvPr id="7" name="Rectangle 6"/>
          <p:cNvSpPr/>
          <p:nvPr/>
        </p:nvSpPr>
        <p:spPr>
          <a:xfrm>
            <a:off x="228601" y="919881"/>
            <a:ext cx="9067800" cy="1754322"/>
          </a:xfrm>
          <a:prstGeom prst="rect">
            <a:avLst/>
          </a:prstGeom>
        </p:spPr>
        <p:txBody>
          <a:bodyPr wrap="square" lIns="91438" tIns="45718" rIns="91438" bIns="45718">
            <a:spAutoFit/>
          </a:bodyPr>
          <a:lstStyle/>
          <a:p>
            <a:r>
              <a:rPr lang="en-US" dirty="0"/>
              <a:t>Adam, an Analytics consultant works with First Auto Insurance Company. His manager gave him data having policy level and loss amount related details of a group of customers. He asked him to “identify” the distinct groups by using some suitable Clustering technique. Adam has no knowledge of running a clustering analysis. </a:t>
            </a:r>
            <a:endParaRPr lang="en-IN" dirty="0"/>
          </a:p>
          <a:p>
            <a:r>
              <a:rPr lang="en-US" dirty="0"/>
              <a:t>Now suppose, he approaches you and request for your help to complete the assignment. Lets help Adam in solving the problem. </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64008"/>
            <a:ext cx="7516368" cy="704088"/>
          </a:xfrm>
        </p:spPr>
        <p:txBody>
          <a:bodyPr/>
          <a:lstStyle/>
          <a:p>
            <a:r>
              <a:rPr lang="en-US" dirty="0"/>
              <a:t>Case: K-means Clustering analysis</a:t>
            </a:r>
          </a:p>
        </p:txBody>
      </p:sp>
      <p:sp>
        <p:nvSpPr>
          <p:cNvPr id="5" name="Content Placeholder 2"/>
          <p:cNvSpPr>
            <a:spLocks noGrp="1"/>
          </p:cNvSpPr>
          <p:nvPr>
            <p:ph idx="1"/>
          </p:nvPr>
        </p:nvSpPr>
        <p:spPr>
          <a:xfrm>
            <a:off x="495300" y="846115"/>
            <a:ext cx="9182100" cy="5783286"/>
          </a:xfrm>
        </p:spPr>
        <p:txBody>
          <a:bodyPr>
            <a:normAutofit/>
          </a:bodyPr>
          <a:lstStyle/>
          <a:p>
            <a:pPr lvl="1">
              <a:spcBef>
                <a:spcPts val="200"/>
              </a:spcBef>
              <a:spcAft>
                <a:spcPts val="200"/>
              </a:spcAft>
              <a:buNone/>
            </a:pPr>
            <a:r>
              <a:rPr lang="en-US" sz="1800" dirty="0"/>
              <a:t>In due course of helping Romanov to complete his task, we will walk him through following steps:</a:t>
            </a:r>
            <a:endParaRPr lang="en-US" dirty="0"/>
          </a:p>
          <a:p>
            <a:pPr lvl="2">
              <a:spcBef>
                <a:spcPts val="200"/>
              </a:spcBef>
              <a:spcAft>
                <a:spcPts val="200"/>
              </a:spcAft>
            </a:pPr>
            <a:r>
              <a:rPr lang="en-US" dirty="0"/>
              <a:t>Variable categorization (e.g. Numeric, Categorical, Discrete, Continuous etc.)</a:t>
            </a:r>
          </a:p>
          <a:p>
            <a:pPr lvl="2"/>
            <a:r>
              <a:rPr lang="en-US" dirty="0"/>
              <a:t>Importing data </a:t>
            </a:r>
          </a:p>
          <a:p>
            <a:pPr lvl="3"/>
            <a:r>
              <a:rPr lang="en-US" i="1" dirty="0">
                <a:solidFill>
                  <a:srgbClr val="350BE5"/>
                </a:solidFill>
              </a:rPr>
              <a:t>Insurance_Dataset_Clustering_Analysis.xlsx</a:t>
            </a:r>
          </a:p>
          <a:p>
            <a:pPr lvl="2"/>
            <a:r>
              <a:rPr lang="en-US" dirty="0"/>
              <a:t>Selecting the variables</a:t>
            </a:r>
          </a:p>
          <a:p>
            <a:pPr lvl="2"/>
            <a:r>
              <a:rPr lang="en-US" dirty="0"/>
              <a:t>Deciding on the number of clusters to be created</a:t>
            </a:r>
          </a:p>
          <a:p>
            <a:pPr lvl="2"/>
            <a:r>
              <a:rPr lang="en-US" dirty="0"/>
              <a:t>Running the analysis</a:t>
            </a:r>
          </a:p>
          <a:p>
            <a:pPr lvl="2"/>
            <a:r>
              <a:rPr lang="en-US" dirty="0"/>
              <a:t>Interpreting the results</a:t>
            </a:r>
          </a:p>
          <a:p>
            <a:pPr lvl="2"/>
            <a:endParaRPr lang="en-US" dirty="0"/>
          </a:p>
          <a:p>
            <a:pPr lvl="1">
              <a:spcBef>
                <a:spcPts val="200"/>
              </a:spcBef>
              <a:spcAft>
                <a:spcPts val="200"/>
              </a:spcAft>
            </a:pPr>
            <a:endParaRPr lang="en-US" dirty="0"/>
          </a:p>
          <a:p>
            <a:pPr lvl="2">
              <a:spcBef>
                <a:spcPts val="200"/>
              </a:spcBef>
              <a:spcAft>
                <a:spcPts val="200"/>
              </a:spcAft>
            </a:pPr>
            <a:endParaRPr lang="en-US" sz="1600" dirty="0"/>
          </a:p>
          <a:p>
            <a:pPr lvl="2">
              <a:spcBef>
                <a:spcPts val="200"/>
              </a:spcBef>
              <a:spcAft>
                <a:spcPts val="200"/>
              </a:spcAft>
            </a:pPr>
            <a:endParaRPr lang="en-US" sz="1600" dirty="0"/>
          </a:p>
          <a:p>
            <a:pPr lvl="2">
              <a:spcBef>
                <a:spcPts val="200"/>
              </a:spcBef>
              <a:spcAft>
                <a:spcPts val="200"/>
              </a:spcAft>
            </a:pPr>
            <a:endParaRPr lang="en-US" dirty="0"/>
          </a:p>
          <a:p>
            <a:pPr lvl="1">
              <a:spcBef>
                <a:spcPts val="200"/>
              </a:spcBef>
              <a:spcAft>
                <a:spcPts val="200"/>
              </a:spcAft>
            </a:pPr>
            <a:endParaRPr lang="en-US" dirty="0"/>
          </a:p>
          <a:p>
            <a:pPr lvl="2">
              <a:spcBef>
                <a:spcPts val="200"/>
              </a:spcBef>
              <a:spcAft>
                <a:spcPts val="200"/>
              </a:spcAft>
            </a:pPr>
            <a:endParaRPr lang="en-US" dirty="0"/>
          </a:p>
          <a:p>
            <a:pPr lvl="1">
              <a:spcBef>
                <a:spcPts val="600"/>
              </a:spcBef>
              <a:spcAft>
                <a:spcPts val="600"/>
              </a:spcAft>
              <a:buNone/>
            </a:pPr>
            <a:endParaRPr lang="en-US" dirty="0"/>
          </a:p>
          <a:p>
            <a:pPr lvl="1">
              <a:spcBef>
                <a:spcPts val="600"/>
              </a:spcBef>
              <a:spcAft>
                <a:spcPts val="600"/>
              </a:spcAft>
            </a:pPr>
            <a:endParaRPr lang="en-US" sz="1600" dirty="0"/>
          </a:p>
          <a:p>
            <a:pPr lvl="1">
              <a:spcBef>
                <a:spcPts val="0"/>
              </a:spcBef>
              <a:spcAft>
                <a:spcPts val="0"/>
              </a:spcAft>
            </a:pPr>
            <a:endParaRPr lang="en-US" sz="1600" dirty="0"/>
          </a:p>
          <a:p>
            <a:pPr lvl="1">
              <a:spcBef>
                <a:spcPts val="600"/>
              </a:spcBef>
              <a:spcAft>
                <a:spcPts val="600"/>
              </a:spcAft>
              <a:buNone/>
            </a:pPr>
            <a:endParaRPr lang="en-US" dirty="0"/>
          </a:p>
          <a:p>
            <a:pPr lvl="2">
              <a:spcBef>
                <a:spcPts val="600"/>
              </a:spcBef>
              <a:spcAft>
                <a:spcPts val="600"/>
              </a:spcAft>
              <a:buNone/>
            </a:pPr>
            <a:endParaRPr lang="en-US" dirty="0"/>
          </a:p>
          <a:p>
            <a:pPr lvl="2">
              <a:spcBef>
                <a:spcPts val="800"/>
              </a:spcBef>
              <a:spcAft>
                <a:spcPts val="900"/>
              </a:spcAft>
            </a:pP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13</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r>
              <a:rPr lang="en-US" dirty="0"/>
              <a:t>Definition of Clustering</a:t>
            </a:r>
          </a:p>
          <a:p>
            <a:pPr lvl="1"/>
            <a:r>
              <a:rPr lang="en-US" dirty="0"/>
              <a:t>Existing clustering methods</a:t>
            </a:r>
          </a:p>
          <a:p>
            <a:pPr lvl="1"/>
            <a:r>
              <a:rPr lang="en-US" dirty="0"/>
              <a:t>Clustering examples</a:t>
            </a:r>
          </a:p>
          <a:p>
            <a:pPr lvl="1"/>
            <a:r>
              <a:rPr lang="en-US" dirty="0"/>
              <a:t>Clustering demonstration using R  </a:t>
            </a:r>
          </a:p>
          <a:p>
            <a:endParaRPr lang="en-US" dirty="0"/>
          </a:p>
        </p:txBody>
      </p:sp>
      <p:sp>
        <p:nvSpPr>
          <p:cNvPr id="3" name="Slide Number Placeholder 2"/>
          <p:cNvSpPr>
            <a:spLocks noGrp="1"/>
          </p:cNvSpPr>
          <p:nvPr>
            <p:ph type="sldNum" sz="quarter" idx="12"/>
          </p:nvPr>
        </p:nvSpPr>
        <p:spPr/>
        <p:txBody>
          <a:bodyPr/>
          <a:lstStyle/>
          <a:p>
            <a:fld id="{5A0614AE-7DA6-4443-9A06-FA7BD7CD666D}" type="slidenum">
              <a:rPr lang="en-US" smtClean="0"/>
              <a:pPr/>
              <a:t>1</a:t>
            </a:fld>
            <a:endParaRPr lang="en-US" dirty="0"/>
          </a:p>
        </p:txBody>
      </p:sp>
      <p:sp>
        <p:nvSpPr>
          <p:cNvPr id="4" name="Title 3"/>
          <p:cNvSpPr>
            <a:spLocks noGrp="1"/>
          </p:cNvSpPr>
          <p:nvPr>
            <p:ph type="title"/>
          </p:nvPr>
        </p:nvSpPr>
        <p:spPr/>
        <p:txBody>
          <a:bodyPr/>
          <a:lstStyle/>
          <a:p>
            <a:r>
              <a:rPr lang="en-US" dirty="0"/>
              <a:t>Clustering Agenda</a:t>
            </a:r>
          </a:p>
        </p:txBody>
      </p:sp>
    </p:spTree>
    <p:extLst>
      <p:ext uri="{BB962C8B-B14F-4D97-AF65-F5344CB8AC3E}">
        <p14:creationId xmlns:p14="http://schemas.microsoft.com/office/powerpoint/2010/main" val="225572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64008"/>
            <a:ext cx="7516368" cy="704088"/>
          </a:xfrm>
        </p:spPr>
        <p:txBody>
          <a:bodyPr/>
          <a:lstStyle/>
          <a:p>
            <a:r>
              <a:rPr lang="en-US" dirty="0"/>
              <a:t>Definition</a:t>
            </a:r>
          </a:p>
        </p:txBody>
      </p:sp>
      <p:sp>
        <p:nvSpPr>
          <p:cNvPr id="5" name="Content Placeholder 2"/>
          <p:cNvSpPr>
            <a:spLocks noGrp="1"/>
          </p:cNvSpPr>
          <p:nvPr>
            <p:ph idx="1"/>
          </p:nvPr>
        </p:nvSpPr>
        <p:spPr>
          <a:xfrm>
            <a:off x="495300" y="846115"/>
            <a:ext cx="9182100" cy="5173685"/>
          </a:xfrm>
        </p:spPr>
        <p:txBody>
          <a:bodyPr>
            <a:normAutofit/>
          </a:bodyPr>
          <a:lstStyle/>
          <a:p>
            <a:pPr lvl="1">
              <a:lnSpc>
                <a:spcPct val="150000"/>
              </a:lnSpc>
              <a:spcBef>
                <a:spcPts val="600"/>
              </a:spcBef>
              <a:spcAft>
                <a:spcPts val="600"/>
              </a:spcAft>
            </a:pPr>
            <a:r>
              <a:rPr lang="en-US" sz="1800" dirty="0"/>
              <a:t>Clustering can be considered the most important </a:t>
            </a:r>
            <a:r>
              <a:rPr lang="en-US" sz="1800" i="1" dirty="0"/>
              <a:t>unsupervised </a:t>
            </a:r>
            <a:r>
              <a:rPr lang="en-US" sz="1800" dirty="0"/>
              <a:t>learning technique; so, as every other problem of this kind, it deals with finding a structure in a collection of unlabeled data.</a:t>
            </a:r>
          </a:p>
          <a:p>
            <a:pPr lvl="2">
              <a:lnSpc>
                <a:spcPct val="150000"/>
              </a:lnSpc>
              <a:spcBef>
                <a:spcPts val="600"/>
              </a:spcBef>
              <a:spcAft>
                <a:spcPts val="600"/>
              </a:spcAft>
            </a:pPr>
            <a:r>
              <a:rPr lang="en-US" sz="1800" dirty="0"/>
              <a:t>Unsupervised: no information is provided to the algorithm on which data points belong to which clusters </a:t>
            </a:r>
            <a:br>
              <a:rPr lang="en-US" sz="1800" dirty="0"/>
            </a:br>
            <a:endParaRPr lang="en-US" sz="1800" dirty="0"/>
          </a:p>
          <a:p>
            <a:pPr lvl="1">
              <a:lnSpc>
                <a:spcPct val="150000"/>
              </a:lnSpc>
              <a:spcBef>
                <a:spcPts val="600"/>
              </a:spcBef>
              <a:spcAft>
                <a:spcPts val="600"/>
              </a:spcAft>
            </a:pPr>
            <a:r>
              <a:rPr lang="en-US" sz="1800" dirty="0"/>
              <a:t>Clustering is “the process of organizing objects into groups whose members are similar in some way”.</a:t>
            </a:r>
            <a:br>
              <a:rPr lang="en-US" sz="1800" dirty="0"/>
            </a:br>
            <a:endParaRPr lang="en-US" sz="1800" dirty="0"/>
          </a:p>
          <a:p>
            <a:pPr lvl="1">
              <a:lnSpc>
                <a:spcPct val="150000"/>
              </a:lnSpc>
              <a:spcBef>
                <a:spcPts val="600"/>
              </a:spcBef>
              <a:spcAft>
                <a:spcPts val="600"/>
              </a:spcAft>
            </a:pPr>
            <a:r>
              <a:rPr lang="en-US" sz="1800" dirty="0"/>
              <a:t>A cluster is therefore a collection of objects which are “similar” between them and are “dissimilar” to the objects belonging to other clusters.</a:t>
            </a:r>
          </a:p>
        </p:txBody>
      </p:sp>
      <p:sp>
        <p:nvSpPr>
          <p:cNvPr id="4" name="Slide Number Placeholder 3"/>
          <p:cNvSpPr>
            <a:spLocks noGrp="1"/>
          </p:cNvSpPr>
          <p:nvPr>
            <p:ph type="sldNum" sz="quarter" idx="12"/>
          </p:nvPr>
        </p:nvSpPr>
        <p:spPr/>
        <p:txBody>
          <a:bodyPr/>
          <a:lstStyle/>
          <a:p>
            <a:fld id="{5A0614AE-7DA6-4443-9A06-FA7BD7CD666D}" type="slidenum">
              <a:rPr lang="en-US" smtClean="0"/>
              <a:pPr/>
              <a:t>2</a:t>
            </a:fld>
            <a:endParaRPr lang="en-US" dirty="0"/>
          </a:p>
        </p:txBody>
      </p:sp>
    </p:spTree>
    <p:extLst>
      <p:ext uri="{BB962C8B-B14F-4D97-AF65-F5344CB8AC3E}">
        <p14:creationId xmlns:p14="http://schemas.microsoft.com/office/powerpoint/2010/main" val="734597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64008"/>
            <a:ext cx="7516368" cy="704088"/>
          </a:xfrm>
        </p:spPr>
        <p:txBody>
          <a:bodyPr/>
          <a:lstStyle/>
          <a:p>
            <a:r>
              <a:rPr lang="en-US" dirty="0"/>
              <a:t>Definition</a:t>
            </a:r>
          </a:p>
        </p:txBody>
      </p:sp>
      <p:sp>
        <p:nvSpPr>
          <p:cNvPr id="4" name="Slide Number Placeholder 3"/>
          <p:cNvSpPr>
            <a:spLocks noGrp="1"/>
          </p:cNvSpPr>
          <p:nvPr>
            <p:ph type="sldNum" sz="quarter" idx="12"/>
          </p:nvPr>
        </p:nvSpPr>
        <p:spPr/>
        <p:txBody>
          <a:bodyPr/>
          <a:lstStyle/>
          <a:p>
            <a:fld id="{5A0614AE-7DA6-4443-9A06-FA7BD7CD666D}" type="slidenum">
              <a:rPr lang="en-US" smtClean="0"/>
              <a:pPr/>
              <a:t>3</a:t>
            </a:fld>
            <a:endParaRPr lang="en-US" dirty="0"/>
          </a:p>
        </p:txBody>
      </p:sp>
      <p:grpSp>
        <p:nvGrpSpPr>
          <p:cNvPr id="10" name="Group 9"/>
          <p:cNvGrpSpPr/>
          <p:nvPr/>
        </p:nvGrpSpPr>
        <p:grpSpPr>
          <a:xfrm>
            <a:off x="1371600" y="1066800"/>
            <a:ext cx="5791200" cy="4168775"/>
            <a:chOff x="1371600" y="1066800"/>
            <a:chExt cx="5791200" cy="4168775"/>
          </a:xfrm>
        </p:grpSpPr>
        <p:pic>
          <p:nvPicPr>
            <p:cNvPr id="6" name="Picture 2"/>
            <p:cNvPicPr>
              <a:picLocks noChangeAspect="1" noChangeArrowheads="1"/>
            </p:cNvPicPr>
            <p:nvPr/>
          </p:nvPicPr>
          <p:blipFill>
            <a:blip r:embed="rId2" cstate="print"/>
            <a:srcRect/>
            <a:stretch>
              <a:fillRect/>
            </a:stretch>
          </p:blipFill>
          <p:spPr bwMode="auto">
            <a:xfrm>
              <a:off x="1371600" y="1066800"/>
              <a:ext cx="5753100" cy="1025525"/>
            </a:xfrm>
            <a:prstGeom prst="rect">
              <a:avLst/>
            </a:prstGeom>
            <a:noFill/>
            <a:ln w="9525">
              <a:noFill/>
              <a:miter lim="800000"/>
              <a:headEnd/>
              <a:tailEnd/>
            </a:ln>
            <a:effectLst/>
          </p:spPr>
        </p:pic>
        <p:pic>
          <p:nvPicPr>
            <p:cNvPr id="7" name="Picture 4"/>
            <p:cNvPicPr>
              <a:picLocks noChangeAspect="1" noChangeArrowheads="1"/>
            </p:cNvPicPr>
            <p:nvPr/>
          </p:nvPicPr>
          <p:blipFill>
            <a:blip r:embed="rId3" cstate="print"/>
            <a:srcRect/>
            <a:stretch>
              <a:fillRect/>
            </a:stretch>
          </p:blipFill>
          <p:spPr bwMode="auto">
            <a:xfrm>
              <a:off x="1600200" y="2819400"/>
              <a:ext cx="5284788" cy="793750"/>
            </a:xfrm>
            <a:prstGeom prst="rect">
              <a:avLst/>
            </a:prstGeom>
            <a:noFill/>
            <a:ln w="9525">
              <a:noFill/>
              <a:miter lim="800000"/>
              <a:headEnd/>
              <a:tailEnd/>
            </a:ln>
            <a:effectLst/>
          </p:spPr>
        </p:pic>
        <p:pic>
          <p:nvPicPr>
            <p:cNvPr id="8" name="Picture 5"/>
            <p:cNvPicPr>
              <a:picLocks noChangeAspect="1" noChangeArrowheads="1"/>
            </p:cNvPicPr>
            <p:nvPr/>
          </p:nvPicPr>
          <p:blipFill>
            <a:blip r:embed="rId4" cstate="print"/>
            <a:srcRect/>
            <a:stretch>
              <a:fillRect/>
            </a:stretch>
          </p:blipFill>
          <p:spPr bwMode="auto">
            <a:xfrm>
              <a:off x="1371600" y="4495800"/>
              <a:ext cx="5791200" cy="739775"/>
            </a:xfrm>
            <a:prstGeom prst="rect">
              <a:avLst/>
            </a:prstGeom>
            <a:noFill/>
            <a:ln w="9525">
              <a:noFill/>
              <a:miter lim="800000"/>
              <a:headEnd/>
              <a:tailEnd/>
            </a:ln>
            <a:effectLst/>
          </p:spPr>
        </p:pic>
        <p:sp>
          <p:nvSpPr>
            <p:cNvPr id="9" name="Line 6"/>
            <p:cNvSpPr>
              <a:spLocks noChangeShapeType="1"/>
            </p:cNvSpPr>
            <p:nvPr/>
          </p:nvSpPr>
          <p:spPr bwMode="auto">
            <a:xfrm>
              <a:off x="4267200" y="3810000"/>
              <a:ext cx="0" cy="609600"/>
            </a:xfrm>
            <a:prstGeom prst="line">
              <a:avLst/>
            </a:prstGeom>
            <a:noFill/>
            <a:ln w="9525">
              <a:solidFill>
                <a:schemeClr val="tx1"/>
              </a:solidFill>
              <a:round/>
              <a:headEnd/>
              <a:tailEnd type="triangle" w="med" len="med"/>
            </a:ln>
            <a:effectLst/>
          </p:spPr>
          <p:txBody>
            <a:bodyPr/>
            <a:lstStyle/>
            <a:p>
              <a:endParaRPr lang="en-US"/>
            </a:p>
          </p:txBody>
        </p:sp>
      </p:grpSp>
    </p:spTree>
    <p:extLst>
      <p:ext uri="{BB962C8B-B14F-4D97-AF65-F5344CB8AC3E}">
        <p14:creationId xmlns:p14="http://schemas.microsoft.com/office/powerpoint/2010/main" val="3136621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64008"/>
            <a:ext cx="7516368" cy="704088"/>
          </a:xfrm>
        </p:spPr>
        <p:txBody>
          <a:bodyPr/>
          <a:lstStyle/>
          <a:p>
            <a:r>
              <a:rPr lang="en-US" dirty="0"/>
              <a:t>Why and Where to use Clustering?</a:t>
            </a:r>
          </a:p>
        </p:txBody>
      </p:sp>
      <p:sp>
        <p:nvSpPr>
          <p:cNvPr id="5" name="Content Placeholder 2"/>
          <p:cNvSpPr>
            <a:spLocks noGrp="1"/>
          </p:cNvSpPr>
          <p:nvPr>
            <p:ph idx="1"/>
          </p:nvPr>
        </p:nvSpPr>
        <p:spPr>
          <a:xfrm>
            <a:off x="495300" y="846115"/>
            <a:ext cx="9182100" cy="5173685"/>
          </a:xfrm>
        </p:spPr>
        <p:txBody>
          <a:bodyPr>
            <a:normAutofit/>
          </a:bodyPr>
          <a:lstStyle/>
          <a:p>
            <a:pPr lvl="1">
              <a:lnSpc>
                <a:spcPct val="150000"/>
              </a:lnSpc>
              <a:spcBef>
                <a:spcPts val="600"/>
              </a:spcBef>
              <a:spcAft>
                <a:spcPts val="600"/>
              </a:spcAft>
              <a:buNone/>
            </a:pPr>
            <a:r>
              <a:rPr lang="en-US" sz="2000" b="1" dirty="0"/>
              <a:t>Why?</a:t>
            </a:r>
          </a:p>
          <a:p>
            <a:pPr lvl="1">
              <a:spcBef>
                <a:spcPts val="200"/>
              </a:spcBef>
              <a:spcAft>
                <a:spcPts val="200"/>
              </a:spcAft>
            </a:pPr>
            <a:r>
              <a:rPr lang="en-US" sz="1800" dirty="0"/>
              <a:t>Simplifications</a:t>
            </a:r>
          </a:p>
          <a:p>
            <a:pPr lvl="1">
              <a:spcBef>
                <a:spcPts val="200"/>
              </a:spcBef>
              <a:spcAft>
                <a:spcPts val="200"/>
              </a:spcAft>
            </a:pPr>
            <a:r>
              <a:rPr lang="en-US" sz="1800" dirty="0"/>
              <a:t>Pattern detection</a:t>
            </a:r>
          </a:p>
          <a:p>
            <a:pPr lvl="1">
              <a:spcBef>
                <a:spcPts val="200"/>
              </a:spcBef>
              <a:spcAft>
                <a:spcPts val="200"/>
              </a:spcAft>
            </a:pPr>
            <a:r>
              <a:rPr lang="en-US" sz="1800" dirty="0"/>
              <a:t>Useful in data concept construction</a:t>
            </a:r>
          </a:p>
          <a:p>
            <a:pPr lvl="1">
              <a:spcBef>
                <a:spcPts val="200"/>
              </a:spcBef>
              <a:spcAft>
                <a:spcPts val="200"/>
              </a:spcAft>
            </a:pPr>
            <a:r>
              <a:rPr lang="en-US" sz="1800" dirty="0"/>
              <a:t>Unsupervised learning process </a:t>
            </a:r>
          </a:p>
          <a:p>
            <a:pPr lvl="1">
              <a:spcBef>
                <a:spcPts val="200"/>
              </a:spcBef>
              <a:spcAft>
                <a:spcPts val="200"/>
              </a:spcAft>
              <a:buNone/>
            </a:pPr>
            <a:endParaRPr lang="en-US" sz="1800" dirty="0"/>
          </a:p>
          <a:p>
            <a:pPr lvl="1">
              <a:spcBef>
                <a:spcPts val="200"/>
              </a:spcBef>
              <a:spcAft>
                <a:spcPts val="200"/>
              </a:spcAft>
              <a:buNone/>
            </a:pPr>
            <a:r>
              <a:rPr lang="en-US" sz="2000" b="1" dirty="0"/>
              <a:t>Where?</a:t>
            </a:r>
            <a:endParaRPr lang="en-US" sz="1800" dirty="0"/>
          </a:p>
          <a:p>
            <a:pPr lvl="1">
              <a:lnSpc>
                <a:spcPct val="110000"/>
              </a:lnSpc>
              <a:spcBef>
                <a:spcPts val="200"/>
              </a:spcBef>
              <a:spcAft>
                <a:spcPts val="200"/>
              </a:spcAft>
            </a:pPr>
            <a:r>
              <a:rPr lang="en-US" sz="1800" dirty="0"/>
              <a:t>Data mining</a:t>
            </a:r>
          </a:p>
          <a:p>
            <a:pPr lvl="1">
              <a:lnSpc>
                <a:spcPct val="110000"/>
              </a:lnSpc>
              <a:spcBef>
                <a:spcPts val="200"/>
              </a:spcBef>
              <a:spcAft>
                <a:spcPts val="200"/>
              </a:spcAft>
            </a:pPr>
            <a:r>
              <a:rPr lang="en-US" sz="1800" dirty="0"/>
              <a:t>Information retrieval</a:t>
            </a:r>
          </a:p>
          <a:p>
            <a:pPr lvl="1">
              <a:lnSpc>
                <a:spcPct val="110000"/>
              </a:lnSpc>
              <a:spcBef>
                <a:spcPts val="200"/>
              </a:spcBef>
              <a:spcAft>
                <a:spcPts val="200"/>
              </a:spcAft>
            </a:pPr>
            <a:r>
              <a:rPr lang="en-US" sz="1800" dirty="0"/>
              <a:t>text mining</a:t>
            </a:r>
          </a:p>
          <a:p>
            <a:pPr lvl="1">
              <a:lnSpc>
                <a:spcPct val="110000"/>
              </a:lnSpc>
              <a:spcBef>
                <a:spcPts val="200"/>
              </a:spcBef>
              <a:spcAft>
                <a:spcPts val="200"/>
              </a:spcAft>
            </a:pPr>
            <a:r>
              <a:rPr lang="en-US" sz="1800" dirty="0"/>
              <a:t>Web analysis</a:t>
            </a:r>
          </a:p>
          <a:p>
            <a:pPr lvl="1">
              <a:lnSpc>
                <a:spcPct val="110000"/>
              </a:lnSpc>
              <a:spcBef>
                <a:spcPts val="200"/>
              </a:spcBef>
              <a:spcAft>
                <a:spcPts val="200"/>
              </a:spcAft>
            </a:pPr>
            <a:r>
              <a:rPr lang="en-US" sz="1800" dirty="0"/>
              <a:t>marketing</a:t>
            </a:r>
          </a:p>
          <a:p>
            <a:pPr lvl="1">
              <a:lnSpc>
                <a:spcPct val="110000"/>
              </a:lnSpc>
              <a:spcBef>
                <a:spcPts val="200"/>
              </a:spcBef>
              <a:spcAft>
                <a:spcPts val="200"/>
              </a:spcAft>
            </a:pPr>
            <a:r>
              <a:rPr lang="en-US" sz="1800" dirty="0"/>
              <a:t>medical diagnostic</a:t>
            </a:r>
          </a:p>
        </p:txBody>
      </p:sp>
      <p:sp>
        <p:nvSpPr>
          <p:cNvPr id="4" name="Slide Number Placeholder 3"/>
          <p:cNvSpPr>
            <a:spLocks noGrp="1"/>
          </p:cNvSpPr>
          <p:nvPr>
            <p:ph type="sldNum" sz="quarter" idx="12"/>
          </p:nvPr>
        </p:nvSpPr>
        <p:spPr/>
        <p:txBody>
          <a:bodyPr/>
          <a:lstStyle/>
          <a:p>
            <a:fld id="{5A0614AE-7DA6-4443-9A06-FA7BD7CD666D}" type="slidenum">
              <a:rPr lang="en-US" smtClean="0"/>
              <a:pPr/>
              <a:t>4</a:t>
            </a:fld>
            <a:endParaRPr lang="en-US" dirty="0"/>
          </a:p>
        </p:txBody>
      </p:sp>
    </p:spTree>
    <p:extLst>
      <p:ext uri="{BB962C8B-B14F-4D97-AF65-F5344CB8AC3E}">
        <p14:creationId xmlns:p14="http://schemas.microsoft.com/office/powerpoint/2010/main" val="2370537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64008"/>
            <a:ext cx="7516368" cy="704088"/>
          </a:xfrm>
        </p:spPr>
        <p:txBody>
          <a:bodyPr/>
          <a:lstStyle/>
          <a:p>
            <a:r>
              <a:rPr lang="en-US" dirty="0"/>
              <a:t>Which method to use?</a:t>
            </a:r>
          </a:p>
        </p:txBody>
      </p:sp>
      <p:sp>
        <p:nvSpPr>
          <p:cNvPr id="5" name="Content Placeholder 2"/>
          <p:cNvSpPr>
            <a:spLocks noGrp="1"/>
          </p:cNvSpPr>
          <p:nvPr>
            <p:ph idx="1"/>
          </p:nvPr>
        </p:nvSpPr>
        <p:spPr>
          <a:xfrm>
            <a:off x="495300" y="846115"/>
            <a:ext cx="9182100" cy="5173685"/>
          </a:xfrm>
        </p:spPr>
        <p:txBody>
          <a:bodyPr>
            <a:normAutofit/>
          </a:bodyPr>
          <a:lstStyle/>
          <a:p>
            <a:pPr lvl="1">
              <a:spcBef>
                <a:spcPts val="200"/>
              </a:spcBef>
              <a:spcAft>
                <a:spcPts val="200"/>
              </a:spcAft>
            </a:pPr>
            <a:r>
              <a:rPr lang="en-US" sz="1800" dirty="0"/>
              <a:t>Type of attributes in data</a:t>
            </a:r>
          </a:p>
          <a:p>
            <a:pPr lvl="1">
              <a:spcBef>
                <a:spcPts val="200"/>
              </a:spcBef>
              <a:spcAft>
                <a:spcPts val="200"/>
              </a:spcAft>
            </a:pPr>
            <a:r>
              <a:rPr lang="en-US" sz="1800" dirty="0"/>
              <a:t>Scalability to larger dataset</a:t>
            </a:r>
          </a:p>
          <a:p>
            <a:pPr lvl="1">
              <a:spcBef>
                <a:spcPts val="200"/>
              </a:spcBef>
              <a:spcAft>
                <a:spcPts val="200"/>
              </a:spcAft>
            </a:pPr>
            <a:r>
              <a:rPr lang="en-US" sz="1800" dirty="0"/>
              <a:t>Ability to work with irregular data</a:t>
            </a:r>
          </a:p>
          <a:p>
            <a:pPr lvl="1">
              <a:spcBef>
                <a:spcPts val="200"/>
              </a:spcBef>
              <a:spcAft>
                <a:spcPts val="200"/>
              </a:spcAft>
            </a:pPr>
            <a:r>
              <a:rPr lang="en-US" sz="1800" dirty="0"/>
              <a:t>Time cost</a:t>
            </a:r>
          </a:p>
          <a:p>
            <a:pPr lvl="1">
              <a:spcBef>
                <a:spcPts val="200"/>
              </a:spcBef>
              <a:spcAft>
                <a:spcPts val="200"/>
              </a:spcAft>
            </a:pPr>
            <a:r>
              <a:rPr lang="en-US" sz="1800" dirty="0"/>
              <a:t>complexity</a:t>
            </a:r>
          </a:p>
          <a:p>
            <a:pPr lvl="1">
              <a:spcBef>
                <a:spcPts val="200"/>
              </a:spcBef>
              <a:spcAft>
                <a:spcPts val="200"/>
              </a:spcAft>
            </a:pPr>
            <a:r>
              <a:rPr lang="en-US" sz="1800" dirty="0"/>
              <a:t>Data order dependency</a:t>
            </a:r>
          </a:p>
          <a:p>
            <a:pPr lvl="1">
              <a:spcBef>
                <a:spcPts val="200"/>
              </a:spcBef>
              <a:spcAft>
                <a:spcPts val="200"/>
              </a:spcAft>
            </a:pPr>
            <a:r>
              <a:rPr lang="en-US" sz="1800" dirty="0"/>
              <a:t>Result presentation</a:t>
            </a:r>
          </a:p>
          <a:p>
            <a:pPr lvl="1">
              <a:spcBef>
                <a:spcPts val="200"/>
              </a:spcBef>
              <a:spcAft>
                <a:spcPts val="200"/>
              </a:spcAft>
              <a:buNone/>
            </a:pPr>
            <a:endParaRPr lang="en-US" sz="1800"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5</a:t>
            </a:fld>
            <a:endParaRPr lang="en-US" dirty="0"/>
          </a:p>
        </p:txBody>
      </p:sp>
    </p:spTree>
    <p:extLst>
      <p:ext uri="{BB962C8B-B14F-4D97-AF65-F5344CB8AC3E}">
        <p14:creationId xmlns:p14="http://schemas.microsoft.com/office/powerpoint/2010/main" val="3584200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64008"/>
            <a:ext cx="7516368" cy="704088"/>
          </a:xfrm>
        </p:spPr>
        <p:txBody>
          <a:bodyPr/>
          <a:lstStyle/>
          <a:p>
            <a:r>
              <a:rPr lang="en-US" dirty="0"/>
              <a:t>Major Existing clustering methods</a:t>
            </a:r>
          </a:p>
        </p:txBody>
      </p:sp>
      <p:sp>
        <p:nvSpPr>
          <p:cNvPr id="5" name="Content Placeholder 2"/>
          <p:cNvSpPr>
            <a:spLocks noGrp="1"/>
          </p:cNvSpPr>
          <p:nvPr>
            <p:ph idx="1"/>
          </p:nvPr>
        </p:nvSpPr>
        <p:spPr>
          <a:xfrm>
            <a:off x="495300" y="846115"/>
            <a:ext cx="9182100" cy="5173685"/>
          </a:xfrm>
        </p:spPr>
        <p:txBody>
          <a:bodyPr>
            <a:normAutofit/>
          </a:bodyPr>
          <a:lstStyle/>
          <a:p>
            <a:pPr lvl="1">
              <a:spcBef>
                <a:spcPts val="600"/>
              </a:spcBef>
              <a:spcAft>
                <a:spcPts val="600"/>
              </a:spcAft>
            </a:pPr>
            <a:r>
              <a:rPr lang="en-US" sz="2400" dirty="0"/>
              <a:t>Distance-based</a:t>
            </a:r>
          </a:p>
          <a:p>
            <a:pPr lvl="1">
              <a:spcBef>
                <a:spcPts val="600"/>
              </a:spcBef>
              <a:spcAft>
                <a:spcPts val="600"/>
              </a:spcAft>
            </a:pPr>
            <a:r>
              <a:rPr lang="en-US" sz="2400" dirty="0"/>
              <a:t>Hierarchical </a:t>
            </a:r>
          </a:p>
          <a:p>
            <a:pPr lvl="1">
              <a:spcBef>
                <a:spcPts val="600"/>
              </a:spcBef>
              <a:spcAft>
                <a:spcPts val="600"/>
              </a:spcAft>
            </a:pPr>
            <a:r>
              <a:rPr lang="en-US" sz="2400" dirty="0"/>
              <a:t>Probabilistic</a:t>
            </a:r>
            <a:endParaRPr lang="en-US" sz="1800"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6</a:t>
            </a:fld>
            <a:endParaRPr lang="en-US" dirty="0"/>
          </a:p>
        </p:txBody>
      </p:sp>
    </p:spTree>
    <p:extLst>
      <p:ext uri="{BB962C8B-B14F-4D97-AF65-F5344CB8AC3E}">
        <p14:creationId xmlns:p14="http://schemas.microsoft.com/office/powerpoint/2010/main" val="2081699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64008"/>
            <a:ext cx="7516368" cy="704088"/>
          </a:xfrm>
        </p:spPr>
        <p:txBody>
          <a:bodyPr/>
          <a:lstStyle/>
          <a:p>
            <a:r>
              <a:rPr lang="en-US" dirty="0"/>
              <a:t>Distance Based Method</a:t>
            </a:r>
          </a:p>
        </p:txBody>
      </p:sp>
      <p:sp>
        <p:nvSpPr>
          <p:cNvPr id="5" name="Content Placeholder 2"/>
          <p:cNvSpPr>
            <a:spLocks noGrp="1"/>
          </p:cNvSpPr>
          <p:nvPr>
            <p:ph idx="1"/>
          </p:nvPr>
        </p:nvSpPr>
        <p:spPr>
          <a:xfrm>
            <a:off x="457200" y="4572000"/>
            <a:ext cx="9182100" cy="1897085"/>
          </a:xfrm>
        </p:spPr>
        <p:txBody>
          <a:bodyPr>
            <a:normAutofit/>
          </a:bodyPr>
          <a:lstStyle/>
          <a:p>
            <a:pPr lvl="1">
              <a:spcBef>
                <a:spcPts val="600"/>
              </a:spcBef>
              <a:spcAft>
                <a:spcPts val="600"/>
              </a:spcAft>
            </a:pPr>
            <a:r>
              <a:rPr lang="en-US" sz="2000" dirty="0"/>
              <a:t>In this case we easily identify the 4 clusters into which the data can be divided; the similarity criterion is distance: two or more objects belong to the same cluster if they are “close” according to a given distance. This is called distance-based clustering.</a:t>
            </a:r>
            <a:endParaRPr lang="en-US" sz="1800"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7</a:t>
            </a:fld>
            <a:endParaRPr lang="en-US" dirty="0"/>
          </a:p>
        </p:txBody>
      </p:sp>
      <p:pic>
        <p:nvPicPr>
          <p:cNvPr id="6" name="Picture 4" descr="clustering"/>
          <p:cNvPicPr>
            <a:picLocks noChangeAspect="1" noChangeArrowheads="1"/>
          </p:cNvPicPr>
          <p:nvPr/>
        </p:nvPicPr>
        <p:blipFill>
          <a:blip r:embed="rId3" cstate="print"/>
          <a:srcRect/>
          <a:stretch>
            <a:fillRect/>
          </a:stretch>
        </p:blipFill>
        <p:spPr bwMode="auto">
          <a:xfrm>
            <a:off x="2057400" y="914400"/>
            <a:ext cx="4800600" cy="1444625"/>
          </a:xfrm>
          <a:prstGeom prst="rect">
            <a:avLst/>
          </a:prstGeom>
          <a:noFill/>
        </p:spPr>
      </p:pic>
      <p:graphicFrame>
        <p:nvGraphicFramePr>
          <p:cNvPr id="7" name="Object 6"/>
          <p:cNvGraphicFramePr>
            <a:graphicFrameLocks noChangeAspect="1"/>
          </p:cNvGraphicFramePr>
          <p:nvPr/>
        </p:nvGraphicFramePr>
        <p:xfrm>
          <a:off x="1371600" y="2590800"/>
          <a:ext cx="6096000" cy="1701800"/>
        </p:xfrm>
        <a:graphic>
          <a:graphicData uri="http://schemas.openxmlformats.org/presentationml/2006/ole">
            <mc:AlternateContent xmlns:mc="http://schemas.openxmlformats.org/markup-compatibility/2006">
              <mc:Choice xmlns:v="urn:schemas-microsoft-com:vml" Requires="v">
                <p:oleObj spid="_x0000_s1051" name="Image" r:id="rId4" imgW="14146032" imgH="3949206" progId="">
                  <p:embed/>
                </p:oleObj>
              </mc:Choice>
              <mc:Fallback>
                <p:oleObj name="Image" r:id="rId4" imgW="14146032" imgH="3949206" progId="">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2590800"/>
                        <a:ext cx="6096000" cy="170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4877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64008"/>
            <a:ext cx="7516368" cy="704088"/>
          </a:xfrm>
        </p:spPr>
        <p:txBody>
          <a:bodyPr/>
          <a:lstStyle/>
          <a:p>
            <a:r>
              <a:rPr lang="en-US" dirty="0"/>
              <a:t>Hierarchical clustering</a:t>
            </a:r>
          </a:p>
        </p:txBody>
      </p:sp>
      <p:sp>
        <p:nvSpPr>
          <p:cNvPr id="4" name="Slide Number Placeholder 3"/>
          <p:cNvSpPr>
            <a:spLocks noGrp="1"/>
          </p:cNvSpPr>
          <p:nvPr>
            <p:ph type="sldNum" sz="quarter" idx="12"/>
          </p:nvPr>
        </p:nvSpPr>
        <p:spPr/>
        <p:txBody>
          <a:bodyPr/>
          <a:lstStyle/>
          <a:p>
            <a:fld id="{5A0614AE-7DA6-4443-9A06-FA7BD7CD666D}" type="slidenum">
              <a:rPr lang="en-US" smtClean="0"/>
              <a:pPr/>
              <a:t>8</a:t>
            </a:fld>
            <a:endParaRPr lang="en-US" dirty="0"/>
          </a:p>
        </p:txBody>
      </p:sp>
      <p:sp>
        <p:nvSpPr>
          <p:cNvPr id="7" name="Rectangle 3"/>
          <p:cNvSpPr txBox="1">
            <a:spLocks noChangeArrowheads="1"/>
          </p:cNvSpPr>
          <p:nvPr/>
        </p:nvSpPr>
        <p:spPr bwMode="gray">
          <a:xfrm>
            <a:off x="685800" y="990600"/>
            <a:ext cx="3962400" cy="4572000"/>
          </a:xfrm>
          <a:prstGeom prst="rect">
            <a:avLst/>
          </a:prstGeom>
        </p:spPr>
        <p:txBody>
          <a:bodyPr vert="horz" lIns="45718" tIns="45718" rIns="45718" bIns="45718" rtlCol="0">
            <a:normAutofit/>
          </a:bodyPr>
          <a:lstStyle/>
          <a:p>
            <a:pPr marL="533400" marR="0" lvl="0" indent="-533400" algn="ctr" defTabSz="914373" rtl="0" eaLnBrk="1" fontAlgn="auto" latinLnBrk="0" hangingPunct="1">
              <a:lnSpc>
                <a:spcPct val="100000"/>
              </a:lnSpc>
              <a:spcBef>
                <a:spcPts val="800"/>
              </a:spcBef>
              <a:spcAft>
                <a:spcPts val="900"/>
              </a:spcAft>
              <a:buClrTx/>
              <a:buSzTx/>
              <a:buFontTx/>
              <a:buNone/>
              <a:tabLst/>
              <a:defRPr/>
            </a:pPr>
            <a:r>
              <a:rPr kumimoji="0" lang="en-US" b="0" i="0" u="none" strike="noStrike" kern="1200" cap="none" spc="0" normalizeH="0" baseline="0" noProof="0" dirty="0">
                <a:ln>
                  <a:noFill/>
                </a:ln>
                <a:solidFill>
                  <a:srgbClr val="FF3300"/>
                </a:solidFill>
                <a:effectLst/>
                <a:uLnTx/>
                <a:uFillTx/>
                <a:latin typeface="+mj-lt"/>
                <a:ea typeface="+mn-ea"/>
                <a:cs typeface="+mn-cs"/>
              </a:rPr>
              <a:t>Agglomerative (bottom up)</a:t>
            </a:r>
          </a:p>
          <a:p>
            <a:pPr marL="533400" marR="0" lvl="0" indent="-533400" algn="ctr" defTabSz="914373" rtl="0" eaLnBrk="1" fontAlgn="auto" latinLnBrk="0" hangingPunct="1">
              <a:lnSpc>
                <a:spcPct val="100000"/>
              </a:lnSpc>
              <a:spcBef>
                <a:spcPts val="800"/>
              </a:spcBef>
              <a:spcAft>
                <a:spcPts val="900"/>
              </a:spcAft>
              <a:buClrTx/>
              <a:buSzTx/>
              <a:buFontTx/>
              <a:buNone/>
              <a:tabLst/>
              <a:defRPr/>
            </a:pPr>
            <a:endParaRPr kumimoji="0" lang="en-US" b="0" i="0" u="none" strike="noStrike" kern="1200" cap="none" spc="0" normalizeH="0" baseline="0" noProof="0" dirty="0">
              <a:ln>
                <a:noFill/>
              </a:ln>
              <a:solidFill>
                <a:srgbClr val="FF3300"/>
              </a:solidFill>
              <a:effectLst/>
              <a:uLnTx/>
              <a:uFillTx/>
              <a:latin typeface="+mj-lt"/>
              <a:ea typeface="+mn-ea"/>
              <a:cs typeface="+mn-cs"/>
            </a:endParaRPr>
          </a:p>
          <a:p>
            <a:pPr marL="533400" marR="0" lvl="0" indent="-533400" defTabSz="914373" rtl="0" eaLnBrk="1" fontAlgn="auto" latinLnBrk="0" hangingPunct="1">
              <a:lnSpc>
                <a:spcPct val="100000"/>
              </a:lnSpc>
              <a:spcBef>
                <a:spcPts val="800"/>
              </a:spcBef>
              <a:spcAft>
                <a:spcPts val="900"/>
              </a:spcAft>
              <a:buClrTx/>
              <a:buSzTx/>
              <a:buFontTx/>
              <a:buAutoNum type="arabicPeriod"/>
              <a:tabLst/>
              <a:defRPr/>
            </a:pPr>
            <a:r>
              <a:rPr lang="en-US" dirty="0">
                <a:latin typeface="+mj-lt"/>
              </a:rPr>
              <a:t>S</a:t>
            </a:r>
            <a:r>
              <a:rPr kumimoji="0" lang="en-US" b="0" i="0" u="none" strike="noStrike" kern="1200" cap="none" spc="0" normalizeH="0" baseline="0" noProof="0" dirty="0">
                <a:ln>
                  <a:noFill/>
                </a:ln>
                <a:solidFill>
                  <a:schemeClr val="tx1"/>
                </a:solidFill>
                <a:effectLst/>
                <a:uLnTx/>
                <a:uFillTx/>
                <a:latin typeface="+mj-lt"/>
                <a:ea typeface="+mn-ea"/>
                <a:cs typeface="+mn-cs"/>
              </a:rPr>
              <a:t>tart with 1 point (singleton)</a:t>
            </a:r>
          </a:p>
          <a:p>
            <a:pPr marL="533400" marR="0" lvl="0" indent="-533400" defTabSz="914373" rtl="0" eaLnBrk="1" fontAlgn="auto" latinLnBrk="0" hangingPunct="1">
              <a:lnSpc>
                <a:spcPct val="100000"/>
              </a:lnSpc>
              <a:spcBef>
                <a:spcPts val="800"/>
              </a:spcBef>
              <a:spcAft>
                <a:spcPts val="900"/>
              </a:spcAft>
              <a:buClrTx/>
              <a:buSzTx/>
              <a:buFontTx/>
              <a:buAutoNum type="arabicPeriod"/>
              <a:tabLst/>
              <a:defRPr/>
            </a:pPr>
            <a:r>
              <a:rPr lang="en-US" dirty="0">
                <a:latin typeface="+mj-lt"/>
              </a:rPr>
              <a:t>R</a:t>
            </a:r>
            <a:r>
              <a:rPr kumimoji="0" lang="en-US" b="0" i="0" u="none" strike="noStrike" kern="1200" cap="none" spc="0" normalizeH="0" baseline="0" noProof="0" dirty="0" err="1">
                <a:ln>
                  <a:noFill/>
                </a:ln>
                <a:solidFill>
                  <a:schemeClr val="tx1"/>
                </a:solidFill>
                <a:effectLst/>
                <a:uLnTx/>
                <a:uFillTx/>
                <a:latin typeface="+mj-lt"/>
                <a:ea typeface="+mn-ea"/>
                <a:cs typeface="+mn-cs"/>
              </a:rPr>
              <a:t>ecursively</a:t>
            </a:r>
            <a:r>
              <a:rPr kumimoji="0" lang="en-US" b="0" i="0" u="none" strike="noStrike" kern="1200" cap="none" spc="0" normalizeH="0" baseline="0" noProof="0" dirty="0">
                <a:ln>
                  <a:noFill/>
                </a:ln>
                <a:solidFill>
                  <a:schemeClr val="tx1"/>
                </a:solidFill>
                <a:effectLst/>
                <a:uLnTx/>
                <a:uFillTx/>
                <a:latin typeface="+mj-lt"/>
                <a:ea typeface="+mn-ea"/>
                <a:cs typeface="+mn-cs"/>
              </a:rPr>
              <a:t> add two or more appropriate clusters</a:t>
            </a:r>
          </a:p>
          <a:p>
            <a:pPr marL="533400" marR="0" lvl="0" indent="-533400" defTabSz="914373" rtl="0" eaLnBrk="1" fontAlgn="auto" latinLnBrk="0" hangingPunct="1">
              <a:lnSpc>
                <a:spcPct val="100000"/>
              </a:lnSpc>
              <a:spcBef>
                <a:spcPts val="800"/>
              </a:spcBef>
              <a:spcAft>
                <a:spcPts val="900"/>
              </a:spcAft>
              <a:buClrTx/>
              <a:buSzTx/>
              <a:buFontTx/>
              <a:buAutoNum type="arabicPeriod"/>
              <a:tabLst/>
              <a:defRPr/>
            </a:pPr>
            <a:r>
              <a:rPr kumimoji="0" lang="en-US" b="0" i="0" u="none" strike="noStrike" kern="1200" cap="none" spc="0" normalizeH="0" baseline="0" noProof="0" dirty="0">
                <a:ln>
                  <a:noFill/>
                </a:ln>
                <a:solidFill>
                  <a:schemeClr val="tx1"/>
                </a:solidFill>
                <a:effectLst/>
                <a:uLnTx/>
                <a:uFillTx/>
                <a:latin typeface="+mj-lt"/>
                <a:ea typeface="+mn-ea"/>
                <a:cs typeface="+mn-cs"/>
              </a:rPr>
              <a:t>Stop when k number of clusters is achieved.</a:t>
            </a:r>
          </a:p>
        </p:txBody>
      </p:sp>
      <p:sp>
        <p:nvSpPr>
          <p:cNvPr id="8" name="Line 5"/>
          <p:cNvSpPr>
            <a:spLocks noChangeShapeType="1"/>
          </p:cNvSpPr>
          <p:nvPr/>
        </p:nvSpPr>
        <p:spPr bwMode="auto">
          <a:xfrm>
            <a:off x="4876800" y="914400"/>
            <a:ext cx="0" cy="5181600"/>
          </a:xfrm>
          <a:prstGeom prst="line">
            <a:avLst/>
          </a:prstGeom>
          <a:noFill/>
          <a:ln w="9525">
            <a:solidFill>
              <a:schemeClr val="tx1"/>
            </a:solidFill>
            <a:round/>
            <a:headEnd/>
            <a:tailEnd/>
          </a:ln>
          <a:effectLst/>
        </p:spPr>
        <p:txBody>
          <a:bodyPr/>
          <a:lstStyle/>
          <a:p>
            <a:endParaRPr lang="en-US"/>
          </a:p>
        </p:txBody>
      </p:sp>
      <p:sp>
        <p:nvSpPr>
          <p:cNvPr id="9" name="Rectangle 4"/>
          <p:cNvSpPr txBox="1">
            <a:spLocks noChangeArrowheads="1"/>
          </p:cNvSpPr>
          <p:nvPr/>
        </p:nvSpPr>
        <p:spPr>
          <a:xfrm>
            <a:off x="5029200" y="990600"/>
            <a:ext cx="3810000" cy="4572000"/>
          </a:xfrm>
          <a:prstGeom prst="rect">
            <a:avLst/>
          </a:prstGeom>
        </p:spPr>
        <p:txBody>
          <a:bodyPr/>
          <a:lstStyle/>
          <a:p>
            <a:pPr marL="533400" marR="0" lvl="0" indent="-533400" algn="ctr" defTabSz="914373" rtl="0" eaLnBrk="1" fontAlgn="auto" latinLnBrk="0" hangingPunct="1">
              <a:lnSpc>
                <a:spcPct val="100000"/>
              </a:lnSpc>
              <a:spcBef>
                <a:spcPts val="800"/>
              </a:spcBef>
              <a:spcAft>
                <a:spcPts val="900"/>
              </a:spcAft>
              <a:buClrTx/>
              <a:buSzTx/>
              <a:buFontTx/>
              <a:buNone/>
              <a:tabLst/>
              <a:defRPr/>
            </a:pPr>
            <a:r>
              <a:rPr kumimoji="0" lang="en-US" b="0" i="0" u="none" strike="noStrike" kern="1200" cap="none" spc="0" normalizeH="0" baseline="0" noProof="0" dirty="0">
                <a:ln>
                  <a:noFill/>
                </a:ln>
                <a:solidFill>
                  <a:srgbClr val="FF3300"/>
                </a:solidFill>
                <a:effectLst/>
                <a:uLnTx/>
                <a:uFillTx/>
                <a:latin typeface="+mj-lt"/>
                <a:ea typeface="+mn-ea"/>
                <a:cs typeface="+mn-cs"/>
              </a:rPr>
              <a:t>Divisive (top down)</a:t>
            </a:r>
          </a:p>
          <a:p>
            <a:pPr marL="533400" marR="0" lvl="0" indent="-533400" algn="ctr" defTabSz="914373" rtl="0" eaLnBrk="1" fontAlgn="auto" latinLnBrk="0" hangingPunct="1">
              <a:lnSpc>
                <a:spcPct val="100000"/>
              </a:lnSpc>
              <a:spcBef>
                <a:spcPts val="800"/>
              </a:spcBef>
              <a:spcAft>
                <a:spcPts val="900"/>
              </a:spcAft>
              <a:buClrTx/>
              <a:buSzTx/>
              <a:buFontTx/>
              <a:buNone/>
              <a:tabLst/>
              <a:defRPr/>
            </a:pPr>
            <a:endParaRPr kumimoji="0" lang="en-US" b="0" i="0" u="none" strike="noStrike" kern="1200" cap="none" spc="0" normalizeH="0" baseline="0" noProof="0" dirty="0">
              <a:ln>
                <a:noFill/>
              </a:ln>
              <a:solidFill>
                <a:srgbClr val="FF3300"/>
              </a:solidFill>
              <a:effectLst/>
              <a:uLnTx/>
              <a:uFillTx/>
              <a:latin typeface="+mj-lt"/>
              <a:ea typeface="+mn-ea"/>
              <a:cs typeface="+mn-cs"/>
            </a:endParaRPr>
          </a:p>
          <a:p>
            <a:pPr marL="533400" marR="0" lvl="0" indent="-533400" defTabSz="914373" rtl="0" eaLnBrk="1" fontAlgn="auto" latinLnBrk="0" hangingPunct="1">
              <a:lnSpc>
                <a:spcPct val="100000"/>
              </a:lnSpc>
              <a:spcBef>
                <a:spcPts val="800"/>
              </a:spcBef>
              <a:spcAft>
                <a:spcPts val="900"/>
              </a:spcAft>
              <a:buClrTx/>
              <a:buSzTx/>
              <a:buFontTx/>
              <a:buAutoNum type="arabicPeriod"/>
              <a:tabLst/>
              <a:defRPr/>
            </a:pPr>
            <a:r>
              <a:rPr kumimoji="0" lang="en-US" b="0" i="0" u="none" strike="noStrike" kern="1200" cap="none" spc="0" normalizeH="0" baseline="0" noProof="0" dirty="0">
                <a:ln>
                  <a:noFill/>
                </a:ln>
                <a:solidFill>
                  <a:schemeClr val="tx1"/>
                </a:solidFill>
                <a:effectLst/>
                <a:uLnTx/>
                <a:uFillTx/>
                <a:latin typeface="+mj-lt"/>
                <a:ea typeface="+mn-ea"/>
                <a:cs typeface="+mn-cs"/>
              </a:rPr>
              <a:t>Start with a big cluster</a:t>
            </a:r>
          </a:p>
          <a:p>
            <a:pPr marL="533400" marR="0" lvl="0" indent="-533400" defTabSz="914373" rtl="0" eaLnBrk="1" fontAlgn="auto" latinLnBrk="0" hangingPunct="1">
              <a:lnSpc>
                <a:spcPct val="100000"/>
              </a:lnSpc>
              <a:spcBef>
                <a:spcPts val="800"/>
              </a:spcBef>
              <a:spcAft>
                <a:spcPts val="900"/>
              </a:spcAft>
              <a:buClrTx/>
              <a:buSzTx/>
              <a:buFontTx/>
              <a:buAutoNum type="arabicPeriod"/>
              <a:tabLst/>
              <a:defRPr/>
            </a:pPr>
            <a:r>
              <a:rPr kumimoji="0" lang="en-US" b="0" i="0" u="none" strike="noStrike" kern="1200" cap="none" spc="0" normalizeH="0" baseline="0" noProof="0" dirty="0">
                <a:ln>
                  <a:noFill/>
                </a:ln>
                <a:solidFill>
                  <a:schemeClr val="tx1"/>
                </a:solidFill>
                <a:effectLst/>
                <a:uLnTx/>
                <a:uFillTx/>
                <a:latin typeface="+mj-lt"/>
                <a:ea typeface="+mn-ea"/>
                <a:cs typeface="+mn-cs"/>
              </a:rPr>
              <a:t>Recursively divide into smaller clusters</a:t>
            </a:r>
          </a:p>
          <a:p>
            <a:pPr marL="533400" marR="0" lvl="0" indent="-533400" defTabSz="914373" rtl="0" eaLnBrk="1" fontAlgn="auto" latinLnBrk="0" hangingPunct="1">
              <a:lnSpc>
                <a:spcPct val="100000"/>
              </a:lnSpc>
              <a:spcBef>
                <a:spcPts val="800"/>
              </a:spcBef>
              <a:spcAft>
                <a:spcPts val="900"/>
              </a:spcAft>
              <a:buClrTx/>
              <a:buSzTx/>
              <a:buFontTx/>
              <a:buAutoNum type="arabicPeriod"/>
              <a:tabLst/>
              <a:defRPr/>
            </a:pPr>
            <a:r>
              <a:rPr kumimoji="0" lang="en-US" b="0" i="0" u="none" strike="noStrike" kern="1200" cap="none" spc="0" normalizeH="0" baseline="0" noProof="0" dirty="0">
                <a:ln>
                  <a:noFill/>
                </a:ln>
                <a:solidFill>
                  <a:schemeClr val="tx1"/>
                </a:solidFill>
                <a:effectLst/>
                <a:uLnTx/>
                <a:uFillTx/>
                <a:latin typeface="+mj-lt"/>
                <a:ea typeface="+mn-ea"/>
                <a:cs typeface="+mn-cs"/>
              </a:rPr>
              <a:t>Stop when k number of clusters is achieved.</a:t>
            </a:r>
          </a:p>
        </p:txBody>
      </p:sp>
    </p:spTree>
    <p:extLst>
      <p:ext uri="{BB962C8B-B14F-4D97-AF65-F5344CB8AC3E}">
        <p14:creationId xmlns:p14="http://schemas.microsoft.com/office/powerpoint/2010/main" val="4019470817"/>
      </p:ext>
    </p:extLst>
  </p:cSld>
  <p:clrMapOvr>
    <a:masterClrMapping/>
  </p:clrMapOvr>
</p:sld>
</file>

<file path=ppt/theme/theme1.xml><?xml version="1.0" encoding="utf-8"?>
<a:theme xmlns:a="http://schemas.openxmlformats.org/drawingml/2006/main" name="Office Them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0_Standarddesign">
  <a:themeElements>
    <a:clrScheme name="">
      <a:dk1>
        <a:srgbClr val="000000"/>
      </a:dk1>
      <a:lt1>
        <a:srgbClr val="FFFFFF"/>
      </a:lt1>
      <a:dk2>
        <a:srgbClr val="FFFFFF"/>
      </a:dk2>
      <a:lt2>
        <a:srgbClr val="FFFFFF"/>
      </a:lt2>
      <a:accent1>
        <a:srgbClr val="83C2E5"/>
      </a:accent1>
      <a:accent2>
        <a:srgbClr val="D6EBF6"/>
      </a:accent2>
      <a:accent3>
        <a:srgbClr val="FFFFFF"/>
      </a:accent3>
      <a:accent4>
        <a:srgbClr val="000000"/>
      </a:accent4>
      <a:accent5>
        <a:srgbClr val="C1DDF0"/>
      </a:accent5>
      <a:accent6>
        <a:srgbClr val="C2D5DF"/>
      </a:accent6>
      <a:hlink>
        <a:srgbClr val="288FC8"/>
      </a:hlink>
      <a:folHlink>
        <a:srgbClr val="006699"/>
      </a:folHlink>
    </a:clrScheme>
    <a:fontScheme name="1_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72000" tIns="72000" rIns="72000" bIns="7200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72000" tIns="72000" rIns="72000" bIns="7200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1_Standarddesign 1">
        <a:dk1>
          <a:srgbClr val="000000"/>
        </a:dk1>
        <a:lt1>
          <a:srgbClr val="FFFFFF"/>
        </a:lt1>
        <a:dk2>
          <a:srgbClr val="000000"/>
        </a:dk2>
        <a:lt2>
          <a:srgbClr val="FFFFFF"/>
        </a:lt2>
        <a:accent1>
          <a:srgbClr val="969696"/>
        </a:accent1>
        <a:accent2>
          <a:srgbClr val="EAEAEA"/>
        </a:accent2>
        <a:accent3>
          <a:srgbClr val="FFFFFF"/>
        </a:accent3>
        <a:accent4>
          <a:srgbClr val="000000"/>
        </a:accent4>
        <a:accent5>
          <a:srgbClr val="C9C9C9"/>
        </a:accent5>
        <a:accent6>
          <a:srgbClr val="D4D4D4"/>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1_Standarddesign 2">
        <a:dk1>
          <a:srgbClr val="000000"/>
        </a:dk1>
        <a:lt1>
          <a:srgbClr val="FFFFFF"/>
        </a:lt1>
        <a:dk2>
          <a:srgbClr val="FFFFFF"/>
        </a:dk2>
        <a:lt2>
          <a:srgbClr val="FFFFFF"/>
        </a:lt2>
        <a:accent1>
          <a:srgbClr val="00CC66"/>
        </a:accent1>
        <a:accent2>
          <a:srgbClr val="33CCCC"/>
        </a:accent2>
        <a:accent3>
          <a:srgbClr val="FFFFFF"/>
        </a:accent3>
        <a:accent4>
          <a:srgbClr val="000000"/>
        </a:accent4>
        <a:accent5>
          <a:srgbClr val="AAE2B8"/>
        </a:accent5>
        <a:accent6>
          <a:srgbClr val="2DB9B9"/>
        </a:accent6>
        <a:hlink>
          <a:srgbClr val="FF9433"/>
        </a:hlink>
        <a:folHlink>
          <a:srgbClr val="0066FF"/>
        </a:folHlink>
      </a:clrScheme>
      <a:clrMap bg1="lt1" tx1="dk1" bg2="lt2" tx2="dk2" accent1="accent1" accent2="accent2" accent3="accent3" accent4="accent4" accent5="accent5" accent6="accent6" hlink="hlink" folHlink="folHlink"/>
    </a:extraClrScheme>
    <a:extraClrScheme>
      <a:clrScheme name="1_Standarddesign 3">
        <a:dk1>
          <a:srgbClr val="000000"/>
        </a:dk1>
        <a:lt1>
          <a:srgbClr val="FFFFFF"/>
        </a:lt1>
        <a:dk2>
          <a:srgbClr val="FFFFFF"/>
        </a:dk2>
        <a:lt2>
          <a:srgbClr val="FFFFFF"/>
        </a:lt2>
        <a:accent1>
          <a:srgbClr val="33CCCC"/>
        </a:accent1>
        <a:accent2>
          <a:srgbClr val="00CC66"/>
        </a:accent2>
        <a:accent3>
          <a:srgbClr val="FFFFFF"/>
        </a:accent3>
        <a:accent4>
          <a:srgbClr val="000000"/>
        </a:accent4>
        <a:accent5>
          <a:srgbClr val="ADE2E2"/>
        </a:accent5>
        <a:accent6>
          <a:srgbClr val="00B95C"/>
        </a:accent6>
        <a:hlink>
          <a:srgbClr val="FF9433"/>
        </a:hlink>
        <a:folHlink>
          <a:srgbClr val="0066FF"/>
        </a:folHlink>
      </a:clrScheme>
      <a:clrMap bg1="lt1" tx1="dk1" bg2="lt2" tx2="dk2" accent1="accent1" accent2="accent2" accent3="accent3" accent4="accent4" accent5="accent5" accent6="accent6" hlink="hlink" folHlink="folHlink"/>
    </a:extraClrScheme>
    <a:extraClrScheme>
      <a:clrScheme name="1_Standarddesign 4">
        <a:dk1>
          <a:srgbClr val="000000"/>
        </a:dk1>
        <a:lt1>
          <a:srgbClr val="FFFFFF"/>
        </a:lt1>
        <a:dk2>
          <a:srgbClr val="FFFFFF"/>
        </a:dk2>
        <a:lt2>
          <a:srgbClr val="FFFFFF"/>
        </a:lt2>
        <a:accent1>
          <a:srgbClr val="000066"/>
        </a:accent1>
        <a:accent2>
          <a:srgbClr val="A50021"/>
        </a:accent2>
        <a:accent3>
          <a:srgbClr val="FFFFFF"/>
        </a:accent3>
        <a:accent4>
          <a:srgbClr val="000000"/>
        </a:accent4>
        <a:accent5>
          <a:srgbClr val="AAAAB8"/>
        </a:accent5>
        <a:accent6>
          <a:srgbClr val="95001D"/>
        </a:accent6>
        <a:hlink>
          <a:srgbClr val="006600"/>
        </a:hlink>
        <a:folHlink>
          <a:srgbClr val="AF9C53"/>
        </a:folHlink>
      </a:clrScheme>
      <a:clrMap bg1="lt1" tx1="dk1" bg2="lt2" tx2="dk2" accent1="accent1" accent2="accent2" accent3="accent3" accent4="accent4" accent5="accent5" accent6="accent6" hlink="hlink" folHlink="folHlink"/>
    </a:extraClrScheme>
    <a:extraClrScheme>
      <a:clrScheme name="1_Standarddesign 5">
        <a:dk1>
          <a:srgbClr val="000000"/>
        </a:dk1>
        <a:lt1>
          <a:srgbClr val="FFFFFF"/>
        </a:lt1>
        <a:dk2>
          <a:srgbClr val="FFFFFF"/>
        </a:dk2>
        <a:lt2>
          <a:srgbClr val="FFFFFF"/>
        </a:lt2>
        <a:accent1>
          <a:srgbClr val="A50021"/>
        </a:accent1>
        <a:accent2>
          <a:srgbClr val="000066"/>
        </a:accent2>
        <a:accent3>
          <a:srgbClr val="FFFFFF"/>
        </a:accent3>
        <a:accent4>
          <a:srgbClr val="000000"/>
        </a:accent4>
        <a:accent5>
          <a:srgbClr val="CFAAAB"/>
        </a:accent5>
        <a:accent6>
          <a:srgbClr val="00005C"/>
        </a:accent6>
        <a:hlink>
          <a:srgbClr val="AF9C53"/>
        </a:hlink>
        <a:folHlink>
          <a:srgbClr val="006600"/>
        </a:folHlink>
      </a:clrScheme>
      <a:clrMap bg1="lt1" tx1="dk1" bg2="lt2" tx2="dk2" accent1="accent1" accent2="accent2" accent3="accent3" accent4="accent4" accent5="accent5" accent6="accent6" hlink="hlink" folHlink="folHlink"/>
    </a:extraClrScheme>
    <a:extraClrScheme>
      <a:clrScheme name="1_Standarddesign 6">
        <a:dk1>
          <a:srgbClr val="000000"/>
        </a:dk1>
        <a:lt1>
          <a:srgbClr val="FFFFFF"/>
        </a:lt1>
        <a:dk2>
          <a:srgbClr val="FFFFFF"/>
        </a:dk2>
        <a:lt2>
          <a:srgbClr val="FFFFFF"/>
        </a:lt2>
        <a:accent1>
          <a:srgbClr val="33CC33"/>
        </a:accent1>
        <a:accent2>
          <a:srgbClr val="FF6600"/>
        </a:accent2>
        <a:accent3>
          <a:srgbClr val="FFFFFF"/>
        </a:accent3>
        <a:accent4>
          <a:srgbClr val="000000"/>
        </a:accent4>
        <a:accent5>
          <a:srgbClr val="ADE2AD"/>
        </a:accent5>
        <a:accent6>
          <a:srgbClr val="E75C00"/>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1_Standarddesign 7">
        <a:dk1>
          <a:srgbClr val="000000"/>
        </a:dk1>
        <a:lt1>
          <a:srgbClr val="FFFFFF"/>
        </a:lt1>
        <a:dk2>
          <a:srgbClr val="FFFFFF"/>
        </a:dk2>
        <a:lt2>
          <a:srgbClr val="FFFFFF"/>
        </a:lt2>
        <a:accent1>
          <a:srgbClr val="333399"/>
        </a:accent1>
        <a:accent2>
          <a:srgbClr val="FFCC00"/>
        </a:accent2>
        <a:accent3>
          <a:srgbClr val="FFFFFF"/>
        </a:accent3>
        <a:accent4>
          <a:srgbClr val="000000"/>
        </a:accent4>
        <a:accent5>
          <a:srgbClr val="ADADCA"/>
        </a:accent5>
        <a:accent6>
          <a:srgbClr val="E7B900"/>
        </a:accent6>
        <a:hlink>
          <a:srgbClr val="33CC33"/>
        </a:hlink>
        <a:folHlink>
          <a:srgbClr val="FF6600"/>
        </a:folHlink>
      </a:clrScheme>
      <a:clrMap bg1="lt1" tx1="dk1" bg2="lt2" tx2="dk2" accent1="accent1" accent2="accent2" accent3="accent3" accent4="accent4" accent5="accent5" accent6="accent6" hlink="hlink" folHlink="folHlink"/>
    </a:extraClrScheme>
    <a:extraClrScheme>
      <a:clrScheme name="1_Standarddesign 8">
        <a:dk1>
          <a:srgbClr val="000000"/>
        </a:dk1>
        <a:lt1>
          <a:srgbClr val="FFFFFF"/>
        </a:lt1>
        <a:dk2>
          <a:srgbClr val="FFFFFF"/>
        </a:dk2>
        <a:lt2>
          <a:srgbClr val="FFFFFF"/>
        </a:lt2>
        <a:accent1>
          <a:srgbClr val="807C00"/>
        </a:accent1>
        <a:accent2>
          <a:srgbClr val="003366"/>
        </a:accent2>
        <a:accent3>
          <a:srgbClr val="FFFFFF"/>
        </a:accent3>
        <a:accent4>
          <a:srgbClr val="000000"/>
        </a:accent4>
        <a:accent5>
          <a:srgbClr val="C0BFAA"/>
        </a:accent5>
        <a:accent6>
          <a:srgbClr val="002D5C"/>
        </a:accent6>
        <a:hlink>
          <a:srgbClr val="993366"/>
        </a:hlink>
        <a:folHlink>
          <a:srgbClr val="6699FF"/>
        </a:folHlink>
      </a:clrScheme>
      <a:clrMap bg1="lt1" tx1="dk1" bg2="lt2" tx2="dk2" accent1="accent1" accent2="accent2" accent3="accent3" accent4="accent4" accent5="accent5" accent6="accent6" hlink="hlink" folHlink="folHlink"/>
    </a:extraClrScheme>
    <a:extraClrScheme>
      <a:clrScheme name="1_Standarddesign 9">
        <a:dk1>
          <a:srgbClr val="000000"/>
        </a:dk1>
        <a:lt1>
          <a:srgbClr val="FFFFFF"/>
        </a:lt1>
        <a:dk2>
          <a:srgbClr val="FFFFFF"/>
        </a:dk2>
        <a:lt2>
          <a:srgbClr val="FFFFFF"/>
        </a:lt2>
        <a:accent1>
          <a:srgbClr val="6699FF"/>
        </a:accent1>
        <a:accent2>
          <a:srgbClr val="993366"/>
        </a:accent2>
        <a:accent3>
          <a:srgbClr val="FFFFFF"/>
        </a:accent3>
        <a:accent4>
          <a:srgbClr val="000000"/>
        </a:accent4>
        <a:accent5>
          <a:srgbClr val="B8CAFF"/>
        </a:accent5>
        <a:accent6>
          <a:srgbClr val="8A2D5C"/>
        </a:accent6>
        <a:hlink>
          <a:srgbClr val="FF9400"/>
        </a:hlink>
        <a:folHlink>
          <a:srgbClr val="807C00"/>
        </a:folHlink>
      </a:clrScheme>
      <a:clrMap bg1="lt1" tx1="dk1" bg2="lt2" tx2="dk2" accent1="accent1" accent2="accent2" accent3="accent3" accent4="accent4" accent5="accent5" accent6="accent6" hlink="hlink" folHlink="folHlink"/>
    </a:extraClrScheme>
    <a:extraClrScheme>
      <a:clrScheme name="1_Standarddesign 10">
        <a:dk1>
          <a:srgbClr val="000000"/>
        </a:dk1>
        <a:lt1>
          <a:srgbClr val="FFFFFF"/>
        </a:lt1>
        <a:dk2>
          <a:srgbClr val="FFFFFF"/>
        </a:dk2>
        <a:lt2>
          <a:srgbClr val="FFFFFF"/>
        </a:lt2>
        <a:accent1>
          <a:srgbClr val="72BAE2"/>
        </a:accent1>
        <a:accent2>
          <a:srgbClr val="6694FF"/>
        </a:accent2>
        <a:accent3>
          <a:srgbClr val="FFFFFF"/>
        </a:accent3>
        <a:accent4>
          <a:srgbClr val="000000"/>
        </a:accent4>
        <a:accent5>
          <a:srgbClr val="BCD9EE"/>
        </a:accent5>
        <a:accent6>
          <a:srgbClr val="5C86E7"/>
        </a:accent6>
        <a:hlink>
          <a:srgbClr val="0043D8"/>
        </a:hlink>
        <a:folHlink>
          <a:srgbClr val="3D70B3"/>
        </a:folHlink>
      </a:clrScheme>
      <a:clrMap bg1="lt1" tx1="dk1" bg2="lt2" tx2="dk2" accent1="accent1" accent2="accent2" accent3="accent3" accent4="accent4" accent5="accent5" accent6="accent6" hlink="hlink" folHlink="folHlink"/>
    </a:extraClrScheme>
    <a:extraClrScheme>
      <a:clrScheme name="1_Standarddesign 11">
        <a:dk1>
          <a:srgbClr val="000000"/>
        </a:dk1>
        <a:lt1>
          <a:srgbClr val="FFFFFF"/>
        </a:lt1>
        <a:dk2>
          <a:srgbClr val="FFFFFF"/>
        </a:dk2>
        <a:lt2>
          <a:srgbClr val="FFFFFF"/>
        </a:lt2>
        <a:accent1>
          <a:srgbClr val="72BAE2"/>
        </a:accent1>
        <a:accent2>
          <a:srgbClr val="C3EBFB"/>
        </a:accent2>
        <a:accent3>
          <a:srgbClr val="FFFFFF"/>
        </a:accent3>
        <a:accent4>
          <a:srgbClr val="000000"/>
        </a:accent4>
        <a:accent5>
          <a:srgbClr val="BCD9EE"/>
        </a:accent5>
        <a:accent6>
          <a:srgbClr val="B0D5E3"/>
        </a:accent6>
        <a:hlink>
          <a:srgbClr val="4A8BEA"/>
        </a:hlink>
        <a:folHlink>
          <a:srgbClr val="006699"/>
        </a:folHlink>
      </a:clrScheme>
      <a:clrMap bg1="lt1" tx1="dk1" bg2="lt2" tx2="dk2" accent1="accent1" accent2="accent2" accent3="accent3" accent4="accent4" accent5="accent5" accent6="accent6" hlink="hlink" folHlink="folHlink"/>
    </a:extraClrScheme>
    <a:extraClrScheme>
      <a:clrScheme name="1_Standarddesign 12">
        <a:dk1>
          <a:srgbClr val="000000"/>
        </a:dk1>
        <a:lt1>
          <a:srgbClr val="FFFFFF"/>
        </a:lt1>
        <a:dk2>
          <a:srgbClr val="FFFFFF"/>
        </a:dk2>
        <a:lt2>
          <a:srgbClr val="FFFFFF"/>
        </a:lt2>
        <a:accent1>
          <a:srgbClr val="72BAE2"/>
        </a:accent1>
        <a:accent2>
          <a:srgbClr val="C3EBFB"/>
        </a:accent2>
        <a:accent3>
          <a:srgbClr val="FFFFFF"/>
        </a:accent3>
        <a:accent4>
          <a:srgbClr val="000000"/>
        </a:accent4>
        <a:accent5>
          <a:srgbClr val="BCD9EE"/>
        </a:accent5>
        <a:accent6>
          <a:srgbClr val="B0D5E3"/>
        </a:accent6>
        <a:hlink>
          <a:srgbClr val="2674E6"/>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12746</TotalTime>
  <Words>447</Words>
  <Application>Microsoft Office PowerPoint</Application>
  <PresentationFormat>A4 Paper (210x297 mm)</PresentationFormat>
  <Paragraphs>106</Paragraphs>
  <Slides>14</Slides>
  <Notes>0</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14</vt:i4>
      </vt:variant>
    </vt:vector>
  </HeadingPairs>
  <TitlesOfParts>
    <vt:vector size="23" baseType="lpstr">
      <vt:lpstr>SimSun</vt:lpstr>
      <vt:lpstr>Arial</vt:lpstr>
      <vt:lpstr>Calibri</vt:lpstr>
      <vt:lpstr>Lucida Sans</vt:lpstr>
      <vt:lpstr>Tahoma</vt:lpstr>
      <vt:lpstr>Wingdings</vt:lpstr>
      <vt:lpstr>Office Theme</vt:lpstr>
      <vt:lpstr>20_Standarddesign</vt:lpstr>
      <vt:lpstr>Image</vt:lpstr>
      <vt:lpstr>CLUSTERING</vt:lpstr>
      <vt:lpstr>Clustering Agenda</vt:lpstr>
      <vt:lpstr>Definition</vt:lpstr>
      <vt:lpstr>Definition</vt:lpstr>
      <vt:lpstr>Why and Where to use Clustering?</vt:lpstr>
      <vt:lpstr>Which method to use?</vt:lpstr>
      <vt:lpstr>Major Existing clustering methods</vt:lpstr>
      <vt:lpstr>Distance Based Method</vt:lpstr>
      <vt:lpstr>Hierarchical clustering</vt:lpstr>
      <vt:lpstr>Probabilistic clustering</vt:lpstr>
      <vt:lpstr>K-means Clustering Algorithm</vt:lpstr>
      <vt:lpstr>K-means Clustering Algorithm</vt:lpstr>
      <vt:lpstr>Case: K-means Clustering to identify similar grouping in data containing auto insurance policy records</vt:lpstr>
      <vt:lpstr>Case: K-means Clustering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shishir pal</cp:lastModifiedBy>
  <cp:revision>1175</cp:revision>
  <dcterms:created xsi:type="dcterms:W3CDTF">2012-03-13T16:05:56Z</dcterms:created>
  <dcterms:modified xsi:type="dcterms:W3CDTF">2016-10-26T06:48:38Z</dcterms:modified>
</cp:coreProperties>
</file>