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4E37-825E-43EE-9475-B968E02FA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21B9-FA64-4EFC-8898-566138759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144C-84AE-4FA2-91AD-D4EA720A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BADDC-E578-4948-80AA-11492F75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D2E6-CA61-4341-9E1B-F202CC24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2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F6AD-64FD-4CB4-B1C6-16C52A9B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01E2B-F903-42FF-B3CA-193AE7FC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0FD3-8723-4B84-BB9E-15FD8A90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653D-87F7-4845-B1BC-E80D804F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8F44-EBCC-4B21-BF7D-6F678670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D53CF-6E9F-4F81-9B11-BB12E9F0B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D332-4518-469C-B338-B1D4D23D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0DB1-147A-4F07-AB53-7DC4A83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BD67-61E9-4D2C-8956-8D1750A4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EBDE-A893-40E2-B4B2-4A0B1E75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4AE2-D48D-4133-BA2F-98EB85E0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49E4-7D45-41CD-A3B1-73781B00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4E47-8C2D-4779-9BF3-10F52338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19D0D-F31C-45EE-842E-45F831C3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421-674C-4495-B820-7954F07B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6C-4E63-4EB2-BA84-AB9C4754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D04C9-CAE4-4CE8-AE9E-C00A1056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3426-754C-4C14-BB62-510B733C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F763-1358-41A6-B792-3FB18DA4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5CF6-A9C1-41DA-8BE1-EA994851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2EFE-6680-4694-A35F-ACB5E1A4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721D-15CE-4C2D-8E1B-3E3F56437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7AE33-0422-4AB6-8705-8C08BD2E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F3EE-8CC7-43FF-92F1-66A02710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9FD-B270-4E01-88FA-BDD5EBDC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E7EF-44AC-4136-B5AA-57C16BB2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577C-24B9-47A7-91B6-E0FDF252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DB2B-4B00-408B-874C-F3C7F878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37789-2D6F-49B4-AE4E-66773762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06B2D-3963-4C0B-9B27-7366AAC4B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7E0B4-DB28-4495-A251-8DCF2E7C6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7BA19-8830-469B-8851-283328E0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FD7D2-ECB5-49B4-BDB9-9309248C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72312-A834-44F3-9E69-47F1952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90C4-2596-4A4C-946C-367BA23F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277B4-37FA-46D1-A990-74FA9D56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D0D44-4D58-4C83-A14F-BA75F803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CE28-F361-40E8-80BC-61B59EE6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79299-E3BF-40E8-A034-A1F67AC7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30808-0FAB-40C2-B731-FF7A2011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51E5-41E5-4608-AB4D-3A6F5933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5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3F7-CA62-41B7-9794-094EAD13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3CDC-2734-45D2-8B1F-25570BAB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83278-07EC-42BE-9C11-B62A21DF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CE9C6-9A27-4BEB-AEFB-C9E18037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71F18-F356-4018-B326-69516FB1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AE1A-C2C1-4757-8BC2-9035FD6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F8A5-F9DA-4A9C-8F35-8071EA97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59042-86FD-48C9-9755-555C3528F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CC16A-2CC4-48CD-9A3C-8A9B2A332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DB67-75FB-4E6C-A48D-0D821AF3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6D6E6-96B7-4443-A3BD-36F3CB23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DF658-4AC9-4A8F-81CE-59D4C82D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9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789C6-1C28-47A1-859B-994E2ADB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BD18-896A-4A7F-A475-A8D38E76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4242-6A98-4D34-8086-6A9D03E86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96B2-9D00-4B3E-9638-89E5BDFD677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DB1D-6F3E-4EBA-86FD-701FFBD91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B8FA-5C7B-4A79-8271-9E2E1E74A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d.linkedin.com/in/md-amjad-hossain-rahat" TargetMode="External"/><Relationship Id="rId2" Type="http://schemas.openxmlformats.org/officeDocument/2006/relationships/hyperlink" Target="https://selise.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E1CA-2258-4C2E-9573-4C9A3A37F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8806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ML.NET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EF546-BE02-42B9-BBB5-CBDAAB89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1335"/>
            <a:ext cx="9144000" cy="340438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Presented by</a:t>
            </a:r>
          </a:p>
          <a:p>
            <a:pPr algn="r"/>
            <a:r>
              <a:rPr lang="en-US" sz="4400" dirty="0"/>
              <a:t>MD. Amjad Hossain</a:t>
            </a:r>
          </a:p>
          <a:p>
            <a:pPr algn="r"/>
            <a:r>
              <a:rPr lang="en-US" sz="4400" dirty="0"/>
              <a:t>Software Engineer</a:t>
            </a:r>
          </a:p>
          <a:p>
            <a:pPr algn="r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en-US" sz="4400" dirty="0"/>
              <a:t>cure </a:t>
            </a:r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US" sz="4400" dirty="0"/>
              <a:t>nk </a:t>
            </a:r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en-US" sz="4400" dirty="0"/>
              <a:t>rvices BD Ltd</a:t>
            </a:r>
          </a:p>
          <a:p>
            <a:pPr algn="r"/>
            <a:r>
              <a:rPr lang="en-US" sz="1600" dirty="0">
                <a:hlinkClick r:id="rId2"/>
              </a:rPr>
              <a:t>SELISE</a:t>
            </a:r>
            <a:r>
              <a:rPr lang="en-US" sz="1600" dirty="0"/>
              <a:t> | </a:t>
            </a:r>
            <a:r>
              <a:rPr lang="en-US" sz="1600" dirty="0">
                <a:hlinkClick r:id="rId3"/>
              </a:rPr>
              <a:t>Amjad</a:t>
            </a:r>
            <a:endParaRPr lang="en-US" sz="1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513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9572-4E4A-4940-AE77-10E2F167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8758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2645343"/>
            <a:ext cx="219456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 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2645343"/>
            <a:ext cx="2194560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5DF90-C003-4B0B-B338-0BB2A0FD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76" y="2645343"/>
            <a:ext cx="4231464" cy="25149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A7E11-6A62-490D-8BA5-8B2A3D3F46C2}"/>
              </a:ext>
            </a:extLst>
          </p:cNvPr>
          <p:cNvCxnSpPr/>
          <p:nvPr/>
        </p:nvCxnSpPr>
        <p:spPr>
          <a:xfrm>
            <a:off x="5247249" y="2419643"/>
            <a:ext cx="0" cy="339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6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Model			      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2645343"/>
            <a:ext cx="2194560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5DF90-C003-4B0B-B338-0BB2A0FD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76" y="2645343"/>
            <a:ext cx="4231464" cy="25149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A7E11-6A62-490D-8BA5-8B2A3D3F46C2}"/>
              </a:ext>
            </a:extLst>
          </p:cNvPr>
          <p:cNvCxnSpPr/>
          <p:nvPr/>
        </p:nvCxnSpPr>
        <p:spPr>
          <a:xfrm>
            <a:off x="5247249" y="2419643"/>
            <a:ext cx="0" cy="339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the unprogrammable</a:t>
            </a:r>
          </a:p>
          <a:p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Model			       Model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Machine Learning creates this function using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8" y="2279583"/>
            <a:ext cx="2194560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5DF90-C003-4B0B-B338-0BB2A0FD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82" y="2285652"/>
            <a:ext cx="4231464" cy="25149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A7E11-6A62-490D-8BA5-8B2A3D3F46C2}"/>
              </a:ext>
            </a:extLst>
          </p:cNvPr>
          <p:cNvCxnSpPr>
            <a:cxnSpLocks/>
          </p:cNvCxnSpPr>
          <p:nvPr/>
        </p:nvCxnSpPr>
        <p:spPr>
          <a:xfrm>
            <a:off x="5247249" y="2419643"/>
            <a:ext cx="0" cy="237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3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Calligraphy</vt:lpstr>
      <vt:lpstr>Office Theme</vt:lpstr>
      <vt:lpstr>Introduction to ML.NET</vt:lpstr>
      <vt:lpstr>What is Machine Learning</vt:lpstr>
      <vt:lpstr>What is Machine Learning</vt:lpstr>
      <vt:lpstr>What is Machine Learning</vt:lpstr>
      <vt:lpstr>What is Machine Learning</vt:lpstr>
      <vt:lpstr>What is Machine Learning</vt:lpstr>
      <vt:lpstr>What is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 NET</dc:title>
  <dc:creator>Amjad</dc:creator>
  <cp:lastModifiedBy>Amjad</cp:lastModifiedBy>
  <cp:revision>8</cp:revision>
  <dcterms:created xsi:type="dcterms:W3CDTF">2019-10-25T14:57:30Z</dcterms:created>
  <dcterms:modified xsi:type="dcterms:W3CDTF">2019-10-25T20:23:41Z</dcterms:modified>
</cp:coreProperties>
</file>