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 custT="1"/>
      <dgm:spPr/>
      <dgm:t>
        <a:bodyPr/>
        <a:lstStyle/>
        <a:p>
          <a:r>
            <a:rPr lang="en-US" sz="2400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 custScaleX="221249" custScaleY="222335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 custT="1"/>
      <dgm:spPr/>
      <dgm:t>
        <a:bodyPr/>
        <a:lstStyle/>
        <a:p>
          <a:r>
            <a:rPr lang="en-US" sz="2400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 custScaleX="207199" custScaleY="21764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 custT="1"/>
      <dgm:spPr/>
      <dgm:t>
        <a:bodyPr/>
        <a:lstStyle/>
        <a:p>
          <a:r>
            <a:rPr lang="en-US" sz="2400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 custScaleX="211376" custScaleY="225043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 custT="1"/>
      <dgm:spPr/>
      <dgm:t>
        <a:bodyPr/>
        <a:lstStyle/>
        <a:p>
          <a:r>
            <a:rPr lang="en-US" sz="2400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 custScaleX="204572" custScaleY="207072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 custT="1"/>
      <dgm:spPr/>
      <dgm:t>
        <a:bodyPr/>
        <a:lstStyle/>
        <a:p>
          <a:r>
            <a:rPr lang="en-US" sz="2400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 custScaleX="189639" custScaleY="200394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 custT="1"/>
      <dgm:spPr/>
      <dgm:t>
        <a:bodyPr/>
        <a:lstStyle/>
        <a:p>
          <a:r>
            <a:rPr lang="en-US" sz="2400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 custScaleX="188265" custScaleY="192969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 custT="1"/>
      <dgm:spPr/>
      <dgm:t>
        <a:bodyPr/>
        <a:lstStyle/>
        <a:p>
          <a:r>
            <a:rPr lang="en-US" sz="2400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 custScaleX="217783" custScaleY="21090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616" y="1561491"/>
          <a:ext cx="3055889" cy="1228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Raw data</a:t>
          </a:r>
        </a:p>
      </dsp:txBody>
      <dsp:txXfrm>
        <a:off x="614794" y="1561491"/>
        <a:ext cx="1827534" cy="1228355"/>
      </dsp:txXfrm>
    </dsp:sp>
    <dsp:sp modelId="{1F5A8B85-6700-4AED-A3E1-C2A761B18F65}">
      <dsp:nvSpPr>
        <dsp:cNvPr id="0" name=""/>
        <dsp:cNvSpPr/>
      </dsp:nvSpPr>
      <dsp:spPr>
        <a:xfrm>
          <a:off x="2918386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3194626" y="1899429"/>
        <a:ext cx="828720" cy="552479"/>
      </dsp:txXfrm>
    </dsp:sp>
    <dsp:sp modelId="{84A152B1-3F42-47BB-8FEF-4BAC3FF85CF2}">
      <dsp:nvSpPr>
        <dsp:cNvPr id="0" name=""/>
        <dsp:cNvSpPr/>
      </dsp:nvSpPr>
      <dsp:spPr>
        <a:xfrm>
          <a:off x="4161466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4437706" y="1899429"/>
        <a:ext cx="828720" cy="552479"/>
      </dsp:txXfrm>
    </dsp:sp>
    <dsp:sp modelId="{B2563F25-939D-4D4F-BE1C-2701FE5B29D9}">
      <dsp:nvSpPr>
        <dsp:cNvPr id="0" name=""/>
        <dsp:cNvSpPr/>
      </dsp:nvSpPr>
      <dsp:spPr>
        <a:xfrm>
          <a:off x="5404545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5680785" y="1899429"/>
        <a:ext cx="828720" cy="552479"/>
      </dsp:txXfrm>
    </dsp:sp>
    <dsp:sp modelId="{4A202774-5D08-4803-9E4C-AAB92EC64338}">
      <dsp:nvSpPr>
        <dsp:cNvPr id="0" name=""/>
        <dsp:cNvSpPr/>
      </dsp:nvSpPr>
      <dsp:spPr>
        <a:xfrm>
          <a:off x="6647625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923865" y="1899429"/>
        <a:ext cx="828720" cy="552479"/>
      </dsp:txXfrm>
    </dsp:sp>
    <dsp:sp modelId="{899D4AF6-1570-4E5C-8DBE-AEBF4B2BAA4E}">
      <dsp:nvSpPr>
        <dsp:cNvPr id="0" name=""/>
        <dsp:cNvSpPr/>
      </dsp:nvSpPr>
      <dsp:spPr>
        <a:xfrm>
          <a:off x="7890704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66944" y="1899429"/>
        <a:ext cx="828720" cy="552479"/>
      </dsp:txXfrm>
    </dsp:sp>
    <dsp:sp modelId="{8C7443E9-6EE2-4502-82F4-8A2049A3B89E}">
      <dsp:nvSpPr>
        <dsp:cNvPr id="0" name=""/>
        <dsp:cNvSpPr/>
      </dsp:nvSpPr>
      <dsp:spPr>
        <a:xfrm>
          <a:off x="9133783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410023" y="1899429"/>
        <a:ext cx="828720" cy="552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1732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3106" y="1894294"/>
        <a:ext cx="844124" cy="562748"/>
      </dsp:txXfrm>
    </dsp:sp>
    <dsp:sp modelId="{1F5A8B85-6700-4AED-A3E1-C2A761B18F65}">
      <dsp:nvSpPr>
        <dsp:cNvPr id="0" name=""/>
        <dsp:cNvSpPr/>
      </dsp:nvSpPr>
      <dsp:spPr>
        <a:xfrm>
          <a:off x="1267917" y="1563265"/>
          <a:ext cx="2915025" cy="12248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Pre-process</a:t>
          </a:r>
        </a:p>
      </dsp:txBody>
      <dsp:txXfrm>
        <a:off x="1880320" y="1563265"/>
        <a:ext cx="1690219" cy="1224806"/>
      </dsp:txXfrm>
    </dsp:sp>
    <dsp:sp modelId="{84A152B1-3F42-47BB-8FEF-4BAC3FF85CF2}">
      <dsp:nvSpPr>
        <dsp:cNvPr id="0" name=""/>
        <dsp:cNvSpPr/>
      </dsp:nvSpPr>
      <dsp:spPr>
        <a:xfrm>
          <a:off x="4042255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4323629" y="1894294"/>
        <a:ext cx="844124" cy="562748"/>
      </dsp:txXfrm>
    </dsp:sp>
    <dsp:sp modelId="{B2563F25-939D-4D4F-BE1C-2701FE5B29D9}">
      <dsp:nvSpPr>
        <dsp:cNvPr id="0" name=""/>
        <dsp:cNvSpPr/>
      </dsp:nvSpPr>
      <dsp:spPr>
        <a:xfrm>
          <a:off x="5308440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5589814" y="1894294"/>
        <a:ext cx="844124" cy="562748"/>
      </dsp:txXfrm>
    </dsp:sp>
    <dsp:sp modelId="{4A202774-5D08-4803-9E4C-AAB92EC64338}">
      <dsp:nvSpPr>
        <dsp:cNvPr id="0" name=""/>
        <dsp:cNvSpPr/>
      </dsp:nvSpPr>
      <dsp:spPr>
        <a:xfrm>
          <a:off x="6574625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855999" y="1894294"/>
        <a:ext cx="844124" cy="562748"/>
      </dsp:txXfrm>
    </dsp:sp>
    <dsp:sp modelId="{899D4AF6-1570-4E5C-8DBE-AEBF4B2BAA4E}">
      <dsp:nvSpPr>
        <dsp:cNvPr id="0" name=""/>
        <dsp:cNvSpPr/>
      </dsp:nvSpPr>
      <dsp:spPr>
        <a:xfrm>
          <a:off x="7840810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22184" y="1894294"/>
        <a:ext cx="844124" cy="562748"/>
      </dsp:txXfrm>
    </dsp:sp>
    <dsp:sp modelId="{8C7443E9-6EE2-4502-82F4-8A2049A3B89E}">
      <dsp:nvSpPr>
        <dsp:cNvPr id="0" name=""/>
        <dsp:cNvSpPr/>
      </dsp:nvSpPr>
      <dsp:spPr>
        <a:xfrm>
          <a:off x="9106995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388369" y="1894294"/>
        <a:ext cx="844124" cy="562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1284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1118" y="1895834"/>
        <a:ext cx="839502" cy="559668"/>
      </dsp:txXfrm>
    </dsp:sp>
    <dsp:sp modelId="{1F5A8B85-6700-4AED-A3E1-C2A761B18F65}">
      <dsp:nvSpPr>
        <dsp:cNvPr id="0" name=""/>
        <dsp:cNvSpPr/>
      </dsp:nvSpPr>
      <dsp:spPr>
        <a:xfrm>
          <a:off x="1260538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1540372" y="1895834"/>
        <a:ext cx="839502" cy="559668"/>
      </dsp:txXfrm>
    </dsp:sp>
    <dsp:sp modelId="{84A152B1-3F42-47BB-8FEF-4BAC3FF85CF2}">
      <dsp:nvSpPr>
        <dsp:cNvPr id="0" name=""/>
        <dsp:cNvSpPr/>
      </dsp:nvSpPr>
      <dsp:spPr>
        <a:xfrm>
          <a:off x="2519791" y="1545921"/>
          <a:ext cx="2957510" cy="12594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extraction</a:t>
          </a:r>
        </a:p>
      </dsp:txBody>
      <dsp:txXfrm>
        <a:off x="3149538" y="1545921"/>
        <a:ext cx="1698016" cy="1259494"/>
      </dsp:txXfrm>
    </dsp:sp>
    <dsp:sp modelId="{B2563F25-939D-4D4F-BE1C-2701FE5B29D9}">
      <dsp:nvSpPr>
        <dsp:cNvPr id="0" name=""/>
        <dsp:cNvSpPr/>
      </dsp:nvSpPr>
      <dsp:spPr>
        <a:xfrm>
          <a:off x="5337384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5617218" y="1895834"/>
        <a:ext cx="839502" cy="559668"/>
      </dsp:txXfrm>
    </dsp:sp>
    <dsp:sp modelId="{4A202774-5D08-4803-9E4C-AAB92EC64338}">
      <dsp:nvSpPr>
        <dsp:cNvPr id="0" name=""/>
        <dsp:cNvSpPr/>
      </dsp:nvSpPr>
      <dsp:spPr>
        <a:xfrm>
          <a:off x="6596638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876472" y="1895834"/>
        <a:ext cx="839502" cy="559668"/>
      </dsp:txXfrm>
    </dsp:sp>
    <dsp:sp modelId="{899D4AF6-1570-4E5C-8DBE-AEBF4B2BAA4E}">
      <dsp:nvSpPr>
        <dsp:cNvPr id="0" name=""/>
        <dsp:cNvSpPr/>
      </dsp:nvSpPr>
      <dsp:spPr>
        <a:xfrm>
          <a:off x="7855891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35725" y="1895834"/>
        <a:ext cx="839502" cy="559668"/>
      </dsp:txXfrm>
    </dsp:sp>
    <dsp:sp modelId="{8C7443E9-6EE2-4502-82F4-8A2049A3B89E}">
      <dsp:nvSpPr>
        <dsp:cNvPr id="0" name=""/>
        <dsp:cNvSpPr/>
      </dsp:nvSpPr>
      <dsp:spPr>
        <a:xfrm>
          <a:off x="9115144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394978" y="1895834"/>
        <a:ext cx="839502" cy="559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1096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3497" y="1893267"/>
        <a:ext cx="847204" cy="564802"/>
      </dsp:txXfrm>
    </dsp:sp>
    <dsp:sp modelId="{1F5A8B85-6700-4AED-A3E1-C2A761B18F65}">
      <dsp:nvSpPr>
        <dsp:cNvPr id="0" name=""/>
        <dsp:cNvSpPr/>
      </dsp:nvSpPr>
      <dsp:spPr>
        <a:xfrm>
          <a:off x="1271902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1554303" y="1893267"/>
        <a:ext cx="847204" cy="564802"/>
      </dsp:txXfrm>
    </dsp:sp>
    <dsp:sp modelId="{84A152B1-3F42-47BB-8FEF-4BAC3FF85CF2}">
      <dsp:nvSpPr>
        <dsp:cNvPr id="0" name=""/>
        <dsp:cNvSpPr/>
      </dsp:nvSpPr>
      <dsp:spPr>
        <a:xfrm>
          <a:off x="2542708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2825109" y="1893267"/>
        <a:ext cx="847204" cy="564802"/>
      </dsp:txXfrm>
    </dsp:sp>
    <dsp:sp modelId="{B2563F25-939D-4D4F-BE1C-2701FE5B29D9}">
      <dsp:nvSpPr>
        <dsp:cNvPr id="0" name=""/>
        <dsp:cNvSpPr/>
      </dsp:nvSpPr>
      <dsp:spPr>
        <a:xfrm>
          <a:off x="3813514" y="1590894"/>
          <a:ext cx="2888570" cy="11695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Apply ML Algorithm</a:t>
          </a:r>
        </a:p>
      </dsp:txBody>
      <dsp:txXfrm>
        <a:off x="4398288" y="1590894"/>
        <a:ext cx="1719022" cy="1169548"/>
      </dsp:txXfrm>
    </dsp:sp>
    <dsp:sp modelId="{4A202774-5D08-4803-9E4C-AAB92EC64338}">
      <dsp:nvSpPr>
        <dsp:cNvPr id="0" name=""/>
        <dsp:cNvSpPr/>
      </dsp:nvSpPr>
      <dsp:spPr>
        <a:xfrm>
          <a:off x="6560884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843285" y="1893267"/>
        <a:ext cx="847204" cy="564802"/>
      </dsp:txXfrm>
    </dsp:sp>
    <dsp:sp modelId="{899D4AF6-1570-4E5C-8DBE-AEBF4B2BAA4E}">
      <dsp:nvSpPr>
        <dsp:cNvPr id="0" name=""/>
        <dsp:cNvSpPr/>
      </dsp:nvSpPr>
      <dsp:spPr>
        <a:xfrm>
          <a:off x="7831690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14091" y="1893267"/>
        <a:ext cx="847204" cy="564802"/>
      </dsp:txXfrm>
    </dsp:sp>
    <dsp:sp modelId="{8C7443E9-6EE2-4502-82F4-8A2049A3B89E}">
      <dsp:nvSpPr>
        <dsp:cNvPr id="0" name=""/>
        <dsp:cNvSpPr/>
      </dsp:nvSpPr>
      <dsp:spPr>
        <a:xfrm>
          <a:off x="9102496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384897" y="1893267"/>
        <a:ext cx="847204" cy="564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3498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291547" y="1887619"/>
        <a:ext cx="864148" cy="576098"/>
      </dsp:txXfrm>
    </dsp:sp>
    <dsp:sp modelId="{1F5A8B85-6700-4AED-A3E1-C2A761B18F65}">
      <dsp:nvSpPr>
        <dsp:cNvPr id="0" name=""/>
        <dsp:cNvSpPr/>
      </dsp:nvSpPr>
      <dsp:spPr>
        <a:xfrm>
          <a:off x="1299720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</a:t>
          </a:r>
        </a:p>
      </dsp:txBody>
      <dsp:txXfrm>
        <a:off x="1587769" y="1887619"/>
        <a:ext cx="864148" cy="576098"/>
      </dsp:txXfrm>
    </dsp:sp>
    <dsp:sp modelId="{84A152B1-3F42-47BB-8FEF-4BAC3FF85CF2}">
      <dsp:nvSpPr>
        <dsp:cNvPr id="0" name=""/>
        <dsp:cNvSpPr/>
      </dsp:nvSpPr>
      <dsp:spPr>
        <a:xfrm>
          <a:off x="2595942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2883991" y="1887619"/>
        <a:ext cx="864148" cy="576098"/>
      </dsp:txXfrm>
    </dsp:sp>
    <dsp:sp modelId="{B2563F25-939D-4D4F-BE1C-2701FE5B29D9}">
      <dsp:nvSpPr>
        <dsp:cNvPr id="0" name=""/>
        <dsp:cNvSpPr/>
      </dsp:nvSpPr>
      <dsp:spPr>
        <a:xfrm>
          <a:off x="3892165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ML Algorithm</a:t>
          </a:r>
        </a:p>
      </dsp:txBody>
      <dsp:txXfrm>
        <a:off x="4180214" y="1887619"/>
        <a:ext cx="864148" cy="576098"/>
      </dsp:txXfrm>
    </dsp:sp>
    <dsp:sp modelId="{4A202774-5D08-4803-9E4C-AAB92EC64338}">
      <dsp:nvSpPr>
        <dsp:cNvPr id="0" name=""/>
        <dsp:cNvSpPr/>
      </dsp:nvSpPr>
      <dsp:spPr>
        <a:xfrm>
          <a:off x="5188387" y="1598435"/>
          <a:ext cx="2731269" cy="11544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Validate Model</a:t>
          </a:r>
        </a:p>
      </dsp:txBody>
      <dsp:txXfrm>
        <a:off x="5765621" y="1598435"/>
        <a:ext cx="1576802" cy="1154467"/>
      </dsp:txXfrm>
    </dsp:sp>
    <dsp:sp modelId="{899D4AF6-1570-4E5C-8DBE-AEBF4B2BAA4E}">
      <dsp:nvSpPr>
        <dsp:cNvPr id="0" name=""/>
        <dsp:cNvSpPr/>
      </dsp:nvSpPr>
      <dsp:spPr>
        <a:xfrm>
          <a:off x="7775632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Model</a:t>
          </a:r>
        </a:p>
      </dsp:txBody>
      <dsp:txXfrm>
        <a:off x="8063681" y="1887619"/>
        <a:ext cx="864148" cy="576098"/>
      </dsp:txXfrm>
    </dsp:sp>
    <dsp:sp modelId="{8C7443E9-6EE2-4502-82F4-8A2049A3B89E}">
      <dsp:nvSpPr>
        <dsp:cNvPr id="0" name=""/>
        <dsp:cNvSpPr/>
      </dsp:nvSpPr>
      <dsp:spPr>
        <a:xfrm>
          <a:off x="9071854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 Model</a:t>
          </a:r>
        </a:p>
      </dsp:txBody>
      <dsp:txXfrm>
        <a:off x="9359903" y="1887619"/>
        <a:ext cx="864148" cy="576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4044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292607" y="1887106"/>
        <a:ext cx="865689" cy="577125"/>
      </dsp:txXfrm>
    </dsp:sp>
    <dsp:sp modelId="{1F5A8B85-6700-4AED-A3E1-C2A761B18F65}">
      <dsp:nvSpPr>
        <dsp:cNvPr id="0" name=""/>
        <dsp:cNvSpPr/>
      </dsp:nvSpPr>
      <dsp:spPr>
        <a:xfrm>
          <a:off x="1302577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</a:t>
          </a:r>
        </a:p>
      </dsp:txBody>
      <dsp:txXfrm>
        <a:off x="1591140" y="1887106"/>
        <a:ext cx="865689" cy="577125"/>
      </dsp:txXfrm>
    </dsp:sp>
    <dsp:sp modelId="{84A152B1-3F42-47BB-8FEF-4BAC3FF85CF2}">
      <dsp:nvSpPr>
        <dsp:cNvPr id="0" name=""/>
        <dsp:cNvSpPr/>
      </dsp:nvSpPr>
      <dsp:spPr>
        <a:xfrm>
          <a:off x="2601110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2889673" y="1887106"/>
        <a:ext cx="865689" cy="577125"/>
      </dsp:txXfrm>
    </dsp:sp>
    <dsp:sp modelId="{B2563F25-939D-4D4F-BE1C-2701FE5B29D9}">
      <dsp:nvSpPr>
        <dsp:cNvPr id="0" name=""/>
        <dsp:cNvSpPr/>
      </dsp:nvSpPr>
      <dsp:spPr>
        <a:xfrm>
          <a:off x="3899642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ML Algorithm</a:t>
          </a:r>
        </a:p>
      </dsp:txBody>
      <dsp:txXfrm>
        <a:off x="4188205" y="1887106"/>
        <a:ext cx="865689" cy="577125"/>
      </dsp:txXfrm>
    </dsp:sp>
    <dsp:sp modelId="{4A202774-5D08-4803-9E4C-AAB92EC64338}">
      <dsp:nvSpPr>
        <dsp:cNvPr id="0" name=""/>
        <dsp:cNvSpPr/>
      </dsp:nvSpPr>
      <dsp:spPr>
        <a:xfrm>
          <a:off x="5198175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Validate Model</a:t>
          </a:r>
        </a:p>
      </dsp:txBody>
      <dsp:txXfrm>
        <a:off x="5486738" y="1887106"/>
        <a:ext cx="865689" cy="577125"/>
      </dsp:txXfrm>
    </dsp:sp>
    <dsp:sp modelId="{899D4AF6-1570-4E5C-8DBE-AEBF4B2BAA4E}">
      <dsp:nvSpPr>
        <dsp:cNvPr id="0" name=""/>
        <dsp:cNvSpPr/>
      </dsp:nvSpPr>
      <dsp:spPr>
        <a:xfrm>
          <a:off x="6496708" y="1618832"/>
          <a:ext cx="2716314" cy="11136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Model</a:t>
          </a:r>
        </a:p>
      </dsp:txBody>
      <dsp:txXfrm>
        <a:off x="7053545" y="1618832"/>
        <a:ext cx="1602641" cy="1113673"/>
      </dsp:txXfrm>
    </dsp:sp>
    <dsp:sp modelId="{8C7443E9-6EE2-4502-82F4-8A2049A3B89E}">
      <dsp:nvSpPr>
        <dsp:cNvPr id="0" name=""/>
        <dsp:cNvSpPr/>
      </dsp:nvSpPr>
      <dsp:spPr>
        <a:xfrm>
          <a:off x="9068741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 Model</a:t>
          </a:r>
        </a:p>
      </dsp:txBody>
      <dsp:txXfrm>
        <a:off x="9357304" y="1887106"/>
        <a:ext cx="865689" cy="577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5098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2365" y="1898402"/>
        <a:ext cx="831800" cy="554533"/>
      </dsp:txXfrm>
    </dsp:sp>
    <dsp:sp modelId="{1F5A8B85-6700-4AED-A3E1-C2A761B18F65}">
      <dsp:nvSpPr>
        <dsp:cNvPr id="0" name=""/>
        <dsp:cNvSpPr/>
      </dsp:nvSpPr>
      <dsp:spPr>
        <a:xfrm>
          <a:off x="1252798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1530065" y="1898402"/>
        <a:ext cx="831800" cy="554533"/>
      </dsp:txXfrm>
    </dsp:sp>
    <dsp:sp modelId="{84A152B1-3F42-47BB-8FEF-4BAC3FF85CF2}">
      <dsp:nvSpPr>
        <dsp:cNvPr id="0" name=""/>
        <dsp:cNvSpPr/>
      </dsp:nvSpPr>
      <dsp:spPr>
        <a:xfrm>
          <a:off x="2500499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2777766" y="1898402"/>
        <a:ext cx="831800" cy="554533"/>
      </dsp:txXfrm>
    </dsp:sp>
    <dsp:sp modelId="{B2563F25-939D-4D4F-BE1C-2701FE5B29D9}">
      <dsp:nvSpPr>
        <dsp:cNvPr id="0" name=""/>
        <dsp:cNvSpPr/>
      </dsp:nvSpPr>
      <dsp:spPr>
        <a:xfrm>
          <a:off x="3748200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4025467" y="1898402"/>
        <a:ext cx="831800" cy="554533"/>
      </dsp:txXfrm>
    </dsp:sp>
    <dsp:sp modelId="{4A202774-5D08-4803-9E4C-AAB92EC64338}">
      <dsp:nvSpPr>
        <dsp:cNvPr id="0" name=""/>
        <dsp:cNvSpPr/>
      </dsp:nvSpPr>
      <dsp:spPr>
        <a:xfrm>
          <a:off x="4995900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5273167" y="1898402"/>
        <a:ext cx="831800" cy="554533"/>
      </dsp:txXfrm>
    </dsp:sp>
    <dsp:sp modelId="{899D4AF6-1570-4E5C-8DBE-AEBF4B2BAA4E}">
      <dsp:nvSpPr>
        <dsp:cNvPr id="0" name=""/>
        <dsp:cNvSpPr/>
      </dsp:nvSpPr>
      <dsp:spPr>
        <a:xfrm>
          <a:off x="6243601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6520868" y="1898402"/>
        <a:ext cx="831800" cy="554533"/>
      </dsp:txXfrm>
    </dsp:sp>
    <dsp:sp modelId="{8C7443E9-6EE2-4502-82F4-8A2049A3B89E}">
      <dsp:nvSpPr>
        <dsp:cNvPr id="0" name=""/>
        <dsp:cNvSpPr/>
      </dsp:nvSpPr>
      <dsp:spPr>
        <a:xfrm>
          <a:off x="7491301" y="1590893"/>
          <a:ext cx="3019199" cy="11695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 Model</a:t>
          </a:r>
        </a:p>
      </dsp:txBody>
      <dsp:txXfrm>
        <a:off x="8076076" y="1590893"/>
        <a:ext cx="1849649" cy="116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E37-825E-43EE-9475-B968E02F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21B9-FA64-4EFC-8898-56613875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144C-84AE-4FA2-91AD-D4EA720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ADDC-E578-4948-80AA-11492F7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D2E6-CA61-4341-9E1B-F202CC24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6AD-64FD-4CB4-B1C6-16C52A9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01E2B-F903-42FF-B3CA-193AE7FC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0FD3-8723-4B84-BB9E-15FD8A90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653D-87F7-4845-B1BC-E80D804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8F44-EBCC-4B21-BF7D-6F678670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D53CF-6E9F-4F81-9B11-BB12E9F0B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D332-4518-469C-B338-B1D4D23D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0DB1-147A-4F07-AB53-7DC4A83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BD67-61E9-4D2C-8956-8D1750A4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EBDE-A893-40E2-B4B2-4A0B1E75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4AE2-D48D-4133-BA2F-98EB85E0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49E4-7D45-41CD-A3B1-73781B00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4E47-8C2D-4779-9BF3-10F52338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9D0D-F31C-45EE-842E-45F831C3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421-674C-4495-B820-7954F07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6C-4E63-4EB2-BA84-AB9C4754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04C9-CAE4-4CE8-AE9E-C00A1056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3426-754C-4C14-BB62-510B733C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F763-1358-41A6-B792-3FB18DA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5CF6-A9C1-41DA-8BE1-EA994851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EFE-6680-4694-A35F-ACB5E1A4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721D-15CE-4C2D-8E1B-3E3F56437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AE33-0422-4AB6-8705-8C08BD2E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F3EE-8CC7-43FF-92F1-66A02710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9FD-B270-4E01-88FA-BDD5EBD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E7EF-44AC-4136-B5AA-57C16BB2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577C-24B9-47A7-91B6-E0FDF25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DB2B-4B00-408B-874C-F3C7F878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7789-2D6F-49B4-AE4E-66773762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06B2D-3963-4C0B-9B27-7366AAC4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E0B4-DB28-4495-A251-8DCF2E7C6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7BA19-8830-469B-8851-283328E0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FD7D2-ECB5-49B4-BDB9-9309248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72312-A834-44F3-9E69-47F1952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90C4-2596-4A4C-946C-367BA23F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277B4-37FA-46D1-A990-74FA9D5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D0D44-4D58-4C83-A14F-BA75F803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CE28-F361-40E8-80BC-61B59EE6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79299-E3BF-40E8-A034-A1F67AC7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0808-0FAB-40C2-B731-FF7A2011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51E5-41E5-4608-AB4D-3A6F5933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3F7-CA62-41B7-9794-094EAD13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3CDC-2734-45D2-8B1F-25570BAB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83278-07EC-42BE-9C11-B62A21DF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E9C6-9A27-4BEB-AEFB-C9E18037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1F18-F356-4018-B326-69516FB1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AE1A-C2C1-4757-8BC2-9035FD6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F8A5-F9DA-4A9C-8F35-8071EA97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59042-86FD-48C9-9755-555C3528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C16A-2CC4-48CD-9A3C-8A9B2A33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DB67-75FB-4E6C-A48D-0D821AF3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6D6E6-96B7-4443-A3BD-36F3CB23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F658-4AC9-4A8F-81CE-59D4C82D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789C6-1C28-47A1-859B-994E2ADB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BD18-896A-4A7F-A475-A8D38E76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4242-6A98-4D34-8086-6A9D03E86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DB1D-6F3E-4EBA-86FD-701FFBD9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B8FA-5C7B-4A79-8271-9E2E1E74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d.linkedin.com/in/md-amjad-hossain-rahat" TargetMode="External"/><Relationship Id="rId2" Type="http://schemas.openxmlformats.org/officeDocument/2006/relationships/hyperlink" Target="https://selise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E1CA-2258-4C2E-9573-4C9A3A37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EF546-BE02-42B9-BBB5-CBDAAB89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1335"/>
            <a:ext cx="9144000" cy="340438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Presented by</a:t>
            </a:r>
          </a:p>
          <a:p>
            <a:pPr algn="r"/>
            <a:r>
              <a:rPr lang="en-US" sz="4400" dirty="0"/>
              <a:t>MD. Amjad Hossain</a:t>
            </a:r>
          </a:p>
          <a:p>
            <a:pPr algn="r"/>
            <a:r>
              <a:rPr lang="en-US" sz="4400" dirty="0"/>
              <a:t>Software Engineer</a:t>
            </a:r>
          </a:p>
          <a:p>
            <a:pPr algn="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en-US" sz="4400" dirty="0"/>
              <a:t>cure 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US" sz="4400" dirty="0"/>
              <a:t>nk 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en-US" sz="4400" dirty="0"/>
              <a:t>rvices BD Ltd</a:t>
            </a:r>
          </a:p>
          <a:p>
            <a:pPr algn="r"/>
            <a:r>
              <a:rPr lang="en-US" sz="1600" dirty="0">
                <a:hlinkClick r:id="rId2"/>
              </a:rPr>
              <a:t>SELISE</a:t>
            </a:r>
            <a:r>
              <a:rPr lang="en-US" sz="1600" dirty="0"/>
              <a:t> | </a:t>
            </a:r>
            <a:r>
              <a:rPr lang="en-US" sz="1600" dirty="0">
                <a:hlinkClick r:id="rId3"/>
              </a:rPr>
              <a:t>Amjad</a:t>
            </a:r>
            <a:endParaRPr lang="en-US" sz="1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51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09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6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33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9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27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22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CBAD3DB1-ACD4-4F62-92C3-6A59041E4570}"/>
              </a:ext>
            </a:extLst>
          </p:cNvPr>
          <p:cNvSpPr/>
          <p:nvPr/>
        </p:nvSpPr>
        <p:spPr>
          <a:xfrm rot="5239360">
            <a:off x="6206305" y="1121200"/>
            <a:ext cx="1319379" cy="32986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590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10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0AA1-2669-4D66-AB72-828A51AA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5915-0B4F-4A91-935D-D17B07D2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framework to build ML Models</a:t>
            </a:r>
          </a:p>
          <a:p>
            <a:r>
              <a:rPr lang="en-US" sz="3600" dirty="0"/>
              <a:t>Reuse .NET Skill (C# or F#)</a:t>
            </a:r>
          </a:p>
          <a:p>
            <a:r>
              <a:rPr lang="en-US" sz="3600" dirty="0"/>
              <a:t>Trusted &amp; Proven at scale (</a:t>
            </a:r>
            <a:r>
              <a:rPr lang="en-US" sz="3600" dirty="0" err="1"/>
              <a:t>PowerBI</a:t>
            </a:r>
            <a:r>
              <a:rPr lang="en-US" sz="3600" dirty="0"/>
              <a:t>, Outlook, Bing)</a:t>
            </a:r>
          </a:p>
          <a:p>
            <a:r>
              <a:rPr lang="en-US" sz="3600" dirty="0"/>
              <a:t>Easy ML model builder (Model builder and CLI)</a:t>
            </a:r>
          </a:p>
          <a:p>
            <a:r>
              <a:rPr lang="en-US" sz="3600" dirty="0"/>
              <a:t>Extensible (TensorFlow, ONNX, Infer.NET and more are coming)</a:t>
            </a:r>
          </a:p>
          <a:p>
            <a:r>
              <a:rPr lang="en-US" sz="3600" dirty="0"/>
              <a:t>Free, Cross-platform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2410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9572-4E4A-4940-AE77-10E2F167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7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6" y="2645343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/>
          <p:nvPr/>
        </p:nvCxnSpPr>
        <p:spPr>
          <a:xfrm>
            <a:off x="5247249" y="2419643"/>
            <a:ext cx="0" cy="339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			      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6" y="2645343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/>
          <p:nvPr/>
        </p:nvCxnSpPr>
        <p:spPr>
          <a:xfrm>
            <a:off x="5247249" y="2419643"/>
            <a:ext cx="0" cy="339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the unprogrammable</a:t>
            </a:r>
          </a:p>
          <a:p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			       Model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Machine Learning creates this function using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8" y="227958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82" y="2285652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>
            <a:cxnSpLocks/>
          </p:cNvCxnSpPr>
          <p:nvPr/>
        </p:nvCxnSpPr>
        <p:spPr>
          <a:xfrm>
            <a:off x="5247249" y="2419643"/>
            <a:ext cx="0" cy="237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07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4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5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5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Calligraphy</vt:lpstr>
      <vt:lpstr>Office Theme</vt:lpstr>
      <vt:lpstr>Introduction to ML.NET</vt:lpstr>
      <vt:lpstr>What is Machine Learning</vt:lpstr>
      <vt:lpstr>What is Machine Learning</vt:lpstr>
      <vt:lpstr>What is Machine Learning</vt:lpstr>
      <vt:lpstr>What is Machine Learning</vt:lpstr>
      <vt:lpstr>What is Machine Learning</vt:lpstr>
      <vt:lpstr>What is Machine Learning</vt:lpstr>
      <vt:lpstr>Model building flows</vt:lpstr>
      <vt:lpstr>Model building flows</vt:lpstr>
      <vt:lpstr>Model building flows</vt:lpstr>
      <vt:lpstr>Model building flows</vt:lpstr>
      <vt:lpstr>Model building flows</vt:lpstr>
      <vt:lpstr>Model building flows</vt:lpstr>
      <vt:lpstr>Model building flows</vt:lpstr>
      <vt:lpstr>ML.NET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 NET</dc:title>
  <dc:creator>Amjad</dc:creator>
  <cp:lastModifiedBy>Amjad</cp:lastModifiedBy>
  <cp:revision>18</cp:revision>
  <dcterms:created xsi:type="dcterms:W3CDTF">2019-10-25T14:57:30Z</dcterms:created>
  <dcterms:modified xsi:type="dcterms:W3CDTF">2019-10-25T21:24:31Z</dcterms:modified>
</cp:coreProperties>
</file>