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 id="262" r:id="rId8"/>
    <p:sldId id="263" r:id="rId9"/>
    <p:sldId id="264" r:id="rId10"/>
    <p:sldId id="265" r:id="rId11"/>
    <p:sldId id="266" r:id="rId12"/>
    <p:sldId id="267" r:id="rId13"/>
    <p:sldId id="268" r:id="rId14"/>
    <p:sldId id="269" r:id="rId15"/>
    <p:sldId id="270" r:id="rId16"/>
    <p:sldId id="272" r:id="rId17"/>
    <p:sldId id="273"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2481FD-D8CE-4EFC-A9DA-7E74D88D5ABD}" type="doc">
      <dgm:prSet loTypeId="urn:microsoft.com/office/officeart/2005/8/layout/chevron1" loCatId="process" qsTypeId="urn:microsoft.com/office/officeart/2005/8/quickstyle/3d2" qsCatId="3D" csTypeId="urn:microsoft.com/office/officeart/2005/8/colors/accent1_2" csCatId="accent1" phldr="1"/>
      <dgm:spPr/>
    </dgm:pt>
    <dgm:pt modelId="{0210CD13-040E-4FB4-9AA3-E1C1C7C44BDA}">
      <dgm:prSet phldrT="[Text]" custT="1"/>
      <dgm:spPr/>
      <dgm:t>
        <a:bodyPr/>
        <a:lstStyle/>
        <a:p>
          <a:r>
            <a:rPr lang="en-US" sz="2400" dirty="0"/>
            <a:t>Raw data</a:t>
          </a:r>
        </a:p>
      </dgm:t>
    </dgm:pt>
    <dgm:pt modelId="{8115FCED-008B-4FAD-B350-024B522DE7C8}" type="parTrans" cxnId="{AFA20975-9BDA-4D58-9335-2B15E74F65F1}">
      <dgm:prSet/>
      <dgm:spPr/>
      <dgm:t>
        <a:bodyPr/>
        <a:lstStyle/>
        <a:p>
          <a:endParaRPr lang="en-US"/>
        </a:p>
      </dgm:t>
    </dgm:pt>
    <dgm:pt modelId="{9217B79A-A771-4E12-AB41-F0263C5C5ED9}" type="sibTrans" cxnId="{AFA20975-9BDA-4D58-9335-2B15E74F65F1}">
      <dgm:prSet/>
      <dgm:spPr/>
      <dgm:t>
        <a:bodyPr/>
        <a:lstStyle/>
        <a:p>
          <a:endParaRPr lang="en-US"/>
        </a:p>
      </dgm:t>
    </dgm:pt>
    <dgm:pt modelId="{CBAF03F9-595E-446B-BE61-1735381BE47F}">
      <dgm:prSet phldrT="[Text]"/>
      <dgm:spPr/>
      <dgm:t>
        <a:bodyPr/>
        <a:lstStyle/>
        <a:p>
          <a:r>
            <a:rPr lang="en-US" dirty="0"/>
            <a:t>Pre-process</a:t>
          </a:r>
        </a:p>
      </dgm:t>
    </dgm:pt>
    <dgm:pt modelId="{CA757997-316E-476F-9880-94F8A9EF6C0B}" type="parTrans" cxnId="{19FF94EB-C0AD-4665-B5A7-2078B69A7BCE}">
      <dgm:prSet/>
      <dgm:spPr/>
      <dgm:t>
        <a:bodyPr/>
        <a:lstStyle/>
        <a:p>
          <a:endParaRPr lang="en-US"/>
        </a:p>
      </dgm:t>
    </dgm:pt>
    <dgm:pt modelId="{8E599CED-82AC-4006-9AC4-C43915FC603C}" type="sibTrans" cxnId="{19FF94EB-C0AD-4665-B5A7-2078B69A7BCE}">
      <dgm:prSet/>
      <dgm:spPr/>
      <dgm:t>
        <a:bodyPr/>
        <a:lstStyle/>
        <a:p>
          <a:endParaRPr lang="en-US"/>
        </a:p>
      </dgm:t>
    </dgm:pt>
    <dgm:pt modelId="{CE5E7646-57FF-4F2F-B20D-2A4B3C20FFBF}">
      <dgm:prSet phldrT="[Text]"/>
      <dgm:spPr/>
      <dgm:t>
        <a:bodyPr/>
        <a:lstStyle/>
        <a:p>
          <a:r>
            <a:rPr lang="en-US" dirty="0"/>
            <a:t>Feature extraction</a:t>
          </a:r>
        </a:p>
      </dgm:t>
    </dgm:pt>
    <dgm:pt modelId="{43205850-8D42-4284-8A42-E45BE9B7080B}" type="parTrans" cxnId="{02DDFABA-B337-48B1-814B-DC570B81C6C6}">
      <dgm:prSet/>
      <dgm:spPr/>
      <dgm:t>
        <a:bodyPr/>
        <a:lstStyle/>
        <a:p>
          <a:endParaRPr lang="en-US"/>
        </a:p>
      </dgm:t>
    </dgm:pt>
    <dgm:pt modelId="{D411061C-17FC-4E68-98E7-5F7B938588F3}" type="sibTrans" cxnId="{02DDFABA-B337-48B1-814B-DC570B81C6C6}">
      <dgm:prSet/>
      <dgm:spPr/>
      <dgm:t>
        <a:bodyPr/>
        <a:lstStyle/>
        <a:p>
          <a:endParaRPr lang="en-US"/>
        </a:p>
      </dgm:t>
    </dgm:pt>
    <dgm:pt modelId="{C736D0FB-EB9D-4FD4-9DF2-11FB8E8766B4}">
      <dgm:prSet phldrT="[Text]"/>
      <dgm:spPr/>
      <dgm:t>
        <a:bodyPr/>
        <a:lstStyle/>
        <a:p>
          <a:r>
            <a:rPr lang="en-US" dirty="0"/>
            <a:t>Deploy Model</a:t>
          </a:r>
        </a:p>
      </dgm:t>
    </dgm:pt>
    <dgm:pt modelId="{010B0B15-D49C-46CE-A9B6-4FEFE283CEF8}" type="parTrans" cxnId="{6B1CA320-C820-4E20-A034-1B0B79B81906}">
      <dgm:prSet/>
      <dgm:spPr/>
      <dgm:t>
        <a:bodyPr/>
        <a:lstStyle/>
        <a:p>
          <a:endParaRPr lang="en-US"/>
        </a:p>
      </dgm:t>
    </dgm:pt>
    <dgm:pt modelId="{561BE27B-30DA-4EF3-BCD9-43BAE810FA98}" type="sibTrans" cxnId="{6B1CA320-C820-4E20-A034-1B0B79B81906}">
      <dgm:prSet/>
      <dgm:spPr/>
      <dgm:t>
        <a:bodyPr/>
        <a:lstStyle/>
        <a:p>
          <a:endParaRPr lang="en-US"/>
        </a:p>
      </dgm:t>
    </dgm:pt>
    <dgm:pt modelId="{6A09F639-BE7A-46BE-9299-B1AF9D73F44D}">
      <dgm:prSet phldrT="[Text]"/>
      <dgm:spPr/>
      <dgm:t>
        <a:bodyPr/>
        <a:lstStyle/>
        <a:p>
          <a:r>
            <a:rPr lang="en-US" dirty="0"/>
            <a:t>Apply ML Algorithm</a:t>
          </a:r>
        </a:p>
      </dgm:t>
    </dgm:pt>
    <dgm:pt modelId="{1CEFEF94-6EA3-4CEF-B461-BE52A57A9C21}" type="parTrans" cxnId="{D0F01588-6984-497D-B2CB-E0BBEC2F09A7}">
      <dgm:prSet/>
      <dgm:spPr/>
      <dgm:t>
        <a:bodyPr/>
        <a:lstStyle/>
        <a:p>
          <a:endParaRPr lang="en-US"/>
        </a:p>
      </dgm:t>
    </dgm:pt>
    <dgm:pt modelId="{AD44B288-4968-4F2E-896A-B10F3D306D31}" type="sibTrans" cxnId="{D0F01588-6984-497D-B2CB-E0BBEC2F09A7}">
      <dgm:prSet/>
      <dgm:spPr/>
      <dgm:t>
        <a:bodyPr/>
        <a:lstStyle/>
        <a:p>
          <a:endParaRPr lang="en-US"/>
        </a:p>
      </dgm:t>
    </dgm:pt>
    <dgm:pt modelId="{F4F77D42-8B2C-4391-95CE-15CAD2FD5809}">
      <dgm:prSet phldrT="[Text]"/>
      <dgm:spPr/>
      <dgm:t>
        <a:bodyPr/>
        <a:lstStyle/>
        <a:p>
          <a:r>
            <a:rPr lang="en-US" dirty="0"/>
            <a:t>Validate Model</a:t>
          </a:r>
        </a:p>
      </dgm:t>
    </dgm:pt>
    <dgm:pt modelId="{9E04EBAA-CD70-4D4F-B155-8267845B4123}" type="parTrans" cxnId="{7B322A35-48D8-42D2-AE98-4C6F0CE2F857}">
      <dgm:prSet/>
      <dgm:spPr/>
      <dgm:t>
        <a:bodyPr/>
        <a:lstStyle/>
        <a:p>
          <a:endParaRPr lang="en-US"/>
        </a:p>
      </dgm:t>
    </dgm:pt>
    <dgm:pt modelId="{DBE144A2-6603-4D4E-80C1-3E5DBA98295E}" type="sibTrans" cxnId="{7B322A35-48D8-42D2-AE98-4C6F0CE2F857}">
      <dgm:prSet/>
      <dgm:spPr/>
      <dgm:t>
        <a:bodyPr/>
        <a:lstStyle/>
        <a:p>
          <a:endParaRPr lang="en-US"/>
        </a:p>
      </dgm:t>
    </dgm:pt>
    <dgm:pt modelId="{63628626-2499-4083-947A-EA1B2A810DC2}">
      <dgm:prSet phldrT="[Text]"/>
      <dgm:spPr/>
      <dgm:t>
        <a:bodyPr/>
        <a:lstStyle/>
        <a:p>
          <a:r>
            <a:rPr lang="en-US" dirty="0"/>
            <a:t>Test Model</a:t>
          </a:r>
        </a:p>
      </dgm:t>
    </dgm:pt>
    <dgm:pt modelId="{D7043F9B-0CD0-415C-9869-DB3A4F27BEC2}" type="parTrans" cxnId="{DF81EFA8-D2AD-4135-A331-A95D2B375F70}">
      <dgm:prSet/>
      <dgm:spPr/>
      <dgm:t>
        <a:bodyPr/>
        <a:lstStyle/>
        <a:p>
          <a:endParaRPr lang="en-US"/>
        </a:p>
      </dgm:t>
    </dgm:pt>
    <dgm:pt modelId="{4E9530C9-2C5B-415A-BE80-34229D2A47CD}" type="sibTrans" cxnId="{DF81EFA8-D2AD-4135-A331-A95D2B375F70}">
      <dgm:prSet/>
      <dgm:spPr/>
      <dgm:t>
        <a:bodyPr/>
        <a:lstStyle/>
        <a:p>
          <a:endParaRPr lang="en-US"/>
        </a:p>
      </dgm:t>
    </dgm:pt>
    <dgm:pt modelId="{B1455638-092C-4174-BA11-07A988177552}" type="pres">
      <dgm:prSet presAssocID="{EB2481FD-D8CE-4EFC-A9DA-7E74D88D5ABD}" presName="Name0" presStyleCnt="0">
        <dgm:presLayoutVars>
          <dgm:dir/>
          <dgm:animLvl val="lvl"/>
          <dgm:resizeHandles val="exact"/>
        </dgm:presLayoutVars>
      </dgm:prSet>
      <dgm:spPr/>
    </dgm:pt>
    <dgm:pt modelId="{A02FB60F-993B-4BFA-99F8-6B982D41F010}" type="pres">
      <dgm:prSet presAssocID="{0210CD13-040E-4FB4-9AA3-E1C1C7C44BDA}" presName="parTxOnly" presStyleLbl="node1" presStyleIdx="0" presStyleCnt="7" custScaleX="221249" custScaleY="222335">
        <dgm:presLayoutVars>
          <dgm:chMax val="0"/>
          <dgm:chPref val="0"/>
          <dgm:bulletEnabled val="1"/>
        </dgm:presLayoutVars>
      </dgm:prSet>
      <dgm:spPr/>
    </dgm:pt>
    <dgm:pt modelId="{BC931888-03C1-4DA2-9935-3B63EEA5D108}" type="pres">
      <dgm:prSet presAssocID="{9217B79A-A771-4E12-AB41-F0263C5C5ED9}" presName="parTxOnlySpace" presStyleCnt="0"/>
      <dgm:spPr/>
    </dgm:pt>
    <dgm:pt modelId="{1F5A8B85-6700-4AED-A3E1-C2A761B18F65}" type="pres">
      <dgm:prSet presAssocID="{CBAF03F9-595E-446B-BE61-1735381BE47F}" presName="parTxOnly" presStyleLbl="node1" presStyleIdx="1" presStyleCnt="7">
        <dgm:presLayoutVars>
          <dgm:chMax val="0"/>
          <dgm:chPref val="0"/>
          <dgm:bulletEnabled val="1"/>
        </dgm:presLayoutVars>
      </dgm:prSet>
      <dgm:spPr/>
    </dgm:pt>
    <dgm:pt modelId="{30C426CE-F6C3-4BF5-94CF-B4C2F2E06D83}" type="pres">
      <dgm:prSet presAssocID="{8E599CED-82AC-4006-9AC4-C43915FC603C}" presName="parTxOnlySpace" presStyleCnt="0"/>
      <dgm:spPr/>
    </dgm:pt>
    <dgm:pt modelId="{84A152B1-3F42-47BB-8FEF-4BAC3FF85CF2}" type="pres">
      <dgm:prSet presAssocID="{CE5E7646-57FF-4F2F-B20D-2A4B3C20FFBF}" presName="parTxOnly" presStyleLbl="node1" presStyleIdx="2" presStyleCnt="7">
        <dgm:presLayoutVars>
          <dgm:chMax val="0"/>
          <dgm:chPref val="0"/>
          <dgm:bulletEnabled val="1"/>
        </dgm:presLayoutVars>
      </dgm:prSet>
      <dgm:spPr/>
    </dgm:pt>
    <dgm:pt modelId="{B28089B9-BEB7-4330-9BB0-4CD54E27736F}" type="pres">
      <dgm:prSet presAssocID="{D411061C-17FC-4E68-98E7-5F7B938588F3}" presName="parTxOnlySpace" presStyleCnt="0"/>
      <dgm:spPr/>
    </dgm:pt>
    <dgm:pt modelId="{B2563F25-939D-4D4F-BE1C-2701FE5B29D9}" type="pres">
      <dgm:prSet presAssocID="{6A09F639-BE7A-46BE-9299-B1AF9D73F44D}" presName="parTxOnly" presStyleLbl="node1" presStyleIdx="3" presStyleCnt="7">
        <dgm:presLayoutVars>
          <dgm:chMax val="0"/>
          <dgm:chPref val="0"/>
          <dgm:bulletEnabled val="1"/>
        </dgm:presLayoutVars>
      </dgm:prSet>
      <dgm:spPr/>
    </dgm:pt>
    <dgm:pt modelId="{20B9220C-3EF4-450E-8644-A008BF3B1A78}" type="pres">
      <dgm:prSet presAssocID="{AD44B288-4968-4F2E-896A-B10F3D306D31}" presName="parTxOnlySpace" presStyleCnt="0"/>
      <dgm:spPr/>
    </dgm:pt>
    <dgm:pt modelId="{4A202774-5D08-4803-9E4C-AAB92EC64338}" type="pres">
      <dgm:prSet presAssocID="{F4F77D42-8B2C-4391-95CE-15CAD2FD5809}" presName="parTxOnly" presStyleLbl="node1" presStyleIdx="4" presStyleCnt="7">
        <dgm:presLayoutVars>
          <dgm:chMax val="0"/>
          <dgm:chPref val="0"/>
          <dgm:bulletEnabled val="1"/>
        </dgm:presLayoutVars>
      </dgm:prSet>
      <dgm:spPr/>
    </dgm:pt>
    <dgm:pt modelId="{70413762-1539-4B90-AF38-F4E8FD365E5C}" type="pres">
      <dgm:prSet presAssocID="{DBE144A2-6603-4D4E-80C1-3E5DBA98295E}" presName="parTxOnlySpace" presStyleCnt="0"/>
      <dgm:spPr/>
    </dgm:pt>
    <dgm:pt modelId="{899D4AF6-1570-4E5C-8DBE-AEBF4B2BAA4E}" type="pres">
      <dgm:prSet presAssocID="{63628626-2499-4083-947A-EA1B2A810DC2}" presName="parTxOnly" presStyleLbl="node1" presStyleIdx="5" presStyleCnt="7">
        <dgm:presLayoutVars>
          <dgm:chMax val="0"/>
          <dgm:chPref val="0"/>
          <dgm:bulletEnabled val="1"/>
        </dgm:presLayoutVars>
      </dgm:prSet>
      <dgm:spPr/>
    </dgm:pt>
    <dgm:pt modelId="{9B1DBC1C-38EB-4EA1-825C-C02653220703}" type="pres">
      <dgm:prSet presAssocID="{4E9530C9-2C5B-415A-BE80-34229D2A47CD}" presName="parTxOnlySpace" presStyleCnt="0"/>
      <dgm:spPr/>
    </dgm:pt>
    <dgm:pt modelId="{8C7443E9-6EE2-4502-82F4-8A2049A3B89E}" type="pres">
      <dgm:prSet presAssocID="{C736D0FB-EB9D-4FD4-9DF2-11FB8E8766B4}" presName="parTxOnly" presStyleLbl="node1" presStyleIdx="6" presStyleCnt="7">
        <dgm:presLayoutVars>
          <dgm:chMax val="0"/>
          <dgm:chPref val="0"/>
          <dgm:bulletEnabled val="1"/>
        </dgm:presLayoutVars>
      </dgm:prSet>
      <dgm:spPr/>
    </dgm:pt>
  </dgm:ptLst>
  <dgm:cxnLst>
    <dgm:cxn modelId="{6B1CA320-C820-4E20-A034-1B0B79B81906}" srcId="{EB2481FD-D8CE-4EFC-A9DA-7E74D88D5ABD}" destId="{C736D0FB-EB9D-4FD4-9DF2-11FB8E8766B4}" srcOrd="6" destOrd="0" parTransId="{010B0B15-D49C-46CE-A9B6-4FEFE283CEF8}" sibTransId="{561BE27B-30DA-4EF3-BCD9-43BAE810FA98}"/>
    <dgm:cxn modelId="{7B322A35-48D8-42D2-AE98-4C6F0CE2F857}" srcId="{EB2481FD-D8CE-4EFC-A9DA-7E74D88D5ABD}" destId="{F4F77D42-8B2C-4391-95CE-15CAD2FD5809}" srcOrd="4" destOrd="0" parTransId="{9E04EBAA-CD70-4D4F-B155-8267845B4123}" sibTransId="{DBE144A2-6603-4D4E-80C1-3E5DBA98295E}"/>
    <dgm:cxn modelId="{DFD35D3F-867A-4A3B-8AF7-1CFFE4A25C2A}" type="presOf" srcId="{C736D0FB-EB9D-4FD4-9DF2-11FB8E8766B4}" destId="{8C7443E9-6EE2-4502-82F4-8A2049A3B89E}" srcOrd="0" destOrd="0" presId="urn:microsoft.com/office/officeart/2005/8/layout/chevron1"/>
    <dgm:cxn modelId="{3BCE6D62-D1C1-4E71-8FB5-689808B24CEC}" type="presOf" srcId="{0210CD13-040E-4FB4-9AA3-E1C1C7C44BDA}" destId="{A02FB60F-993B-4BFA-99F8-6B982D41F010}" srcOrd="0" destOrd="0" presId="urn:microsoft.com/office/officeart/2005/8/layout/chevron1"/>
    <dgm:cxn modelId="{B89C3A49-EC3C-4705-A520-6CEF28D44E64}" type="presOf" srcId="{CE5E7646-57FF-4F2F-B20D-2A4B3C20FFBF}" destId="{84A152B1-3F42-47BB-8FEF-4BAC3FF85CF2}" srcOrd="0" destOrd="0" presId="urn:microsoft.com/office/officeart/2005/8/layout/chevron1"/>
    <dgm:cxn modelId="{6A79006F-A8F2-4496-801E-D286A6E0C9E2}" type="presOf" srcId="{CBAF03F9-595E-446B-BE61-1735381BE47F}" destId="{1F5A8B85-6700-4AED-A3E1-C2A761B18F65}" srcOrd="0" destOrd="0" presId="urn:microsoft.com/office/officeart/2005/8/layout/chevron1"/>
    <dgm:cxn modelId="{AFA20975-9BDA-4D58-9335-2B15E74F65F1}" srcId="{EB2481FD-D8CE-4EFC-A9DA-7E74D88D5ABD}" destId="{0210CD13-040E-4FB4-9AA3-E1C1C7C44BDA}" srcOrd="0" destOrd="0" parTransId="{8115FCED-008B-4FAD-B350-024B522DE7C8}" sibTransId="{9217B79A-A771-4E12-AB41-F0263C5C5ED9}"/>
    <dgm:cxn modelId="{87B2A67E-097D-4823-B913-4B5B8FFCAF68}" type="presOf" srcId="{63628626-2499-4083-947A-EA1B2A810DC2}" destId="{899D4AF6-1570-4E5C-8DBE-AEBF4B2BAA4E}" srcOrd="0" destOrd="0" presId="urn:microsoft.com/office/officeart/2005/8/layout/chevron1"/>
    <dgm:cxn modelId="{D0F01588-6984-497D-B2CB-E0BBEC2F09A7}" srcId="{EB2481FD-D8CE-4EFC-A9DA-7E74D88D5ABD}" destId="{6A09F639-BE7A-46BE-9299-B1AF9D73F44D}" srcOrd="3" destOrd="0" parTransId="{1CEFEF94-6EA3-4CEF-B461-BE52A57A9C21}" sibTransId="{AD44B288-4968-4F2E-896A-B10F3D306D31}"/>
    <dgm:cxn modelId="{9DE0BD88-3A8B-4EAC-B8AB-ECDF9039AAA1}" type="presOf" srcId="{EB2481FD-D8CE-4EFC-A9DA-7E74D88D5ABD}" destId="{B1455638-092C-4174-BA11-07A988177552}" srcOrd="0" destOrd="0" presId="urn:microsoft.com/office/officeart/2005/8/layout/chevron1"/>
    <dgm:cxn modelId="{DF81EFA8-D2AD-4135-A331-A95D2B375F70}" srcId="{EB2481FD-D8CE-4EFC-A9DA-7E74D88D5ABD}" destId="{63628626-2499-4083-947A-EA1B2A810DC2}" srcOrd="5" destOrd="0" parTransId="{D7043F9B-0CD0-415C-9869-DB3A4F27BEC2}" sibTransId="{4E9530C9-2C5B-415A-BE80-34229D2A47CD}"/>
    <dgm:cxn modelId="{02DDFABA-B337-48B1-814B-DC570B81C6C6}" srcId="{EB2481FD-D8CE-4EFC-A9DA-7E74D88D5ABD}" destId="{CE5E7646-57FF-4F2F-B20D-2A4B3C20FFBF}" srcOrd="2" destOrd="0" parTransId="{43205850-8D42-4284-8A42-E45BE9B7080B}" sibTransId="{D411061C-17FC-4E68-98E7-5F7B938588F3}"/>
    <dgm:cxn modelId="{1AC42AC7-8665-42B5-969C-1E82977D7F3F}" type="presOf" srcId="{F4F77D42-8B2C-4391-95CE-15CAD2FD5809}" destId="{4A202774-5D08-4803-9E4C-AAB92EC64338}" srcOrd="0" destOrd="0" presId="urn:microsoft.com/office/officeart/2005/8/layout/chevron1"/>
    <dgm:cxn modelId="{AB1AA3C7-99B2-442C-A494-D7BBA2CF88E0}" type="presOf" srcId="{6A09F639-BE7A-46BE-9299-B1AF9D73F44D}" destId="{B2563F25-939D-4D4F-BE1C-2701FE5B29D9}" srcOrd="0" destOrd="0" presId="urn:microsoft.com/office/officeart/2005/8/layout/chevron1"/>
    <dgm:cxn modelId="{19FF94EB-C0AD-4665-B5A7-2078B69A7BCE}" srcId="{EB2481FD-D8CE-4EFC-A9DA-7E74D88D5ABD}" destId="{CBAF03F9-595E-446B-BE61-1735381BE47F}" srcOrd="1" destOrd="0" parTransId="{CA757997-316E-476F-9880-94F8A9EF6C0B}" sibTransId="{8E599CED-82AC-4006-9AC4-C43915FC603C}"/>
    <dgm:cxn modelId="{76DF363D-8E59-4304-BBA0-913EDC884C48}" type="presParOf" srcId="{B1455638-092C-4174-BA11-07A988177552}" destId="{A02FB60F-993B-4BFA-99F8-6B982D41F010}" srcOrd="0" destOrd="0" presId="urn:microsoft.com/office/officeart/2005/8/layout/chevron1"/>
    <dgm:cxn modelId="{E1128613-E16E-4A06-9844-6E0EE7EBF661}" type="presParOf" srcId="{B1455638-092C-4174-BA11-07A988177552}" destId="{BC931888-03C1-4DA2-9935-3B63EEA5D108}" srcOrd="1" destOrd="0" presId="urn:microsoft.com/office/officeart/2005/8/layout/chevron1"/>
    <dgm:cxn modelId="{F002D706-A520-426A-A7F6-0322DAB4130A}" type="presParOf" srcId="{B1455638-092C-4174-BA11-07A988177552}" destId="{1F5A8B85-6700-4AED-A3E1-C2A761B18F65}" srcOrd="2" destOrd="0" presId="urn:microsoft.com/office/officeart/2005/8/layout/chevron1"/>
    <dgm:cxn modelId="{802CFB62-D6D5-4162-A574-B8317B88DCFA}" type="presParOf" srcId="{B1455638-092C-4174-BA11-07A988177552}" destId="{30C426CE-F6C3-4BF5-94CF-B4C2F2E06D83}" srcOrd="3" destOrd="0" presId="urn:microsoft.com/office/officeart/2005/8/layout/chevron1"/>
    <dgm:cxn modelId="{F25A4AC9-7827-46C1-8445-A3D0A1A869C4}" type="presParOf" srcId="{B1455638-092C-4174-BA11-07A988177552}" destId="{84A152B1-3F42-47BB-8FEF-4BAC3FF85CF2}" srcOrd="4" destOrd="0" presId="urn:microsoft.com/office/officeart/2005/8/layout/chevron1"/>
    <dgm:cxn modelId="{3553E4AE-99C3-4C03-99E1-C0E3D3993869}" type="presParOf" srcId="{B1455638-092C-4174-BA11-07A988177552}" destId="{B28089B9-BEB7-4330-9BB0-4CD54E27736F}" srcOrd="5" destOrd="0" presId="urn:microsoft.com/office/officeart/2005/8/layout/chevron1"/>
    <dgm:cxn modelId="{BFE445B6-AED5-4493-9647-1008D5DF59FA}" type="presParOf" srcId="{B1455638-092C-4174-BA11-07A988177552}" destId="{B2563F25-939D-4D4F-BE1C-2701FE5B29D9}" srcOrd="6" destOrd="0" presId="urn:microsoft.com/office/officeart/2005/8/layout/chevron1"/>
    <dgm:cxn modelId="{4D1D260B-FCC3-4F4E-97E0-B0BE0A752105}" type="presParOf" srcId="{B1455638-092C-4174-BA11-07A988177552}" destId="{20B9220C-3EF4-450E-8644-A008BF3B1A78}" srcOrd="7" destOrd="0" presId="urn:microsoft.com/office/officeart/2005/8/layout/chevron1"/>
    <dgm:cxn modelId="{9D1ABC0A-E3C1-40DD-8F0F-2B21A4121842}" type="presParOf" srcId="{B1455638-092C-4174-BA11-07A988177552}" destId="{4A202774-5D08-4803-9E4C-AAB92EC64338}" srcOrd="8" destOrd="0" presId="urn:microsoft.com/office/officeart/2005/8/layout/chevron1"/>
    <dgm:cxn modelId="{1953E1FD-3A49-4D2A-925E-3E9501E78FF0}" type="presParOf" srcId="{B1455638-092C-4174-BA11-07A988177552}" destId="{70413762-1539-4B90-AF38-F4E8FD365E5C}" srcOrd="9" destOrd="0" presId="urn:microsoft.com/office/officeart/2005/8/layout/chevron1"/>
    <dgm:cxn modelId="{372B3702-537D-4558-8DA0-C88F66428942}" type="presParOf" srcId="{B1455638-092C-4174-BA11-07A988177552}" destId="{899D4AF6-1570-4E5C-8DBE-AEBF4B2BAA4E}" srcOrd="10" destOrd="0" presId="urn:microsoft.com/office/officeart/2005/8/layout/chevron1"/>
    <dgm:cxn modelId="{E677F3E2-F6A4-4D08-89AC-C3E7936E8CBA}" type="presParOf" srcId="{B1455638-092C-4174-BA11-07A988177552}" destId="{9B1DBC1C-38EB-4EA1-825C-C02653220703}" srcOrd="11" destOrd="0" presId="urn:microsoft.com/office/officeart/2005/8/layout/chevron1"/>
    <dgm:cxn modelId="{1128B03B-F2A3-4681-BECF-530F3D01FFC9}" type="presParOf" srcId="{B1455638-092C-4174-BA11-07A988177552}" destId="{8C7443E9-6EE2-4502-82F4-8A2049A3B89E}"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2481FD-D8CE-4EFC-A9DA-7E74D88D5ABD}" type="doc">
      <dgm:prSet loTypeId="urn:microsoft.com/office/officeart/2005/8/layout/chevron1" loCatId="process" qsTypeId="urn:microsoft.com/office/officeart/2005/8/quickstyle/3d2" qsCatId="3D" csTypeId="urn:microsoft.com/office/officeart/2005/8/colors/accent1_2" csCatId="accent1" phldr="1"/>
      <dgm:spPr/>
    </dgm:pt>
    <dgm:pt modelId="{0210CD13-040E-4FB4-9AA3-E1C1C7C44BDA}">
      <dgm:prSet phldrT="[Text]"/>
      <dgm:spPr/>
      <dgm:t>
        <a:bodyPr/>
        <a:lstStyle/>
        <a:p>
          <a:r>
            <a:rPr lang="en-US" dirty="0"/>
            <a:t>Raw data</a:t>
          </a:r>
        </a:p>
      </dgm:t>
    </dgm:pt>
    <dgm:pt modelId="{8115FCED-008B-4FAD-B350-024B522DE7C8}" type="parTrans" cxnId="{AFA20975-9BDA-4D58-9335-2B15E74F65F1}">
      <dgm:prSet/>
      <dgm:spPr/>
      <dgm:t>
        <a:bodyPr/>
        <a:lstStyle/>
        <a:p>
          <a:endParaRPr lang="en-US"/>
        </a:p>
      </dgm:t>
    </dgm:pt>
    <dgm:pt modelId="{9217B79A-A771-4E12-AB41-F0263C5C5ED9}" type="sibTrans" cxnId="{AFA20975-9BDA-4D58-9335-2B15E74F65F1}">
      <dgm:prSet/>
      <dgm:spPr/>
      <dgm:t>
        <a:bodyPr/>
        <a:lstStyle/>
        <a:p>
          <a:endParaRPr lang="en-US"/>
        </a:p>
      </dgm:t>
    </dgm:pt>
    <dgm:pt modelId="{CBAF03F9-595E-446B-BE61-1735381BE47F}">
      <dgm:prSet phldrT="[Text]" custT="1"/>
      <dgm:spPr/>
      <dgm:t>
        <a:bodyPr/>
        <a:lstStyle/>
        <a:p>
          <a:r>
            <a:rPr lang="en-US" sz="2400" dirty="0"/>
            <a:t>Pre-process</a:t>
          </a:r>
        </a:p>
      </dgm:t>
    </dgm:pt>
    <dgm:pt modelId="{CA757997-316E-476F-9880-94F8A9EF6C0B}" type="parTrans" cxnId="{19FF94EB-C0AD-4665-B5A7-2078B69A7BCE}">
      <dgm:prSet/>
      <dgm:spPr/>
      <dgm:t>
        <a:bodyPr/>
        <a:lstStyle/>
        <a:p>
          <a:endParaRPr lang="en-US"/>
        </a:p>
      </dgm:t>
    </dgm:pt>
    <dgm:pt modelId="{8E599CED-82AC-4006-9AC4-C43915FC603C}" type="sibTrans" cxnId="{19FF94EB-C0AD-4665-B5A7-2078B69A7BCE}">
      <dgm:prSet/>
      <dgm:spPr/>
      <dgm:t>
        <a:bodyPr/>
        <a:lstStyle/>
        <a:p>
          <a:endParaRPr lang="en-US"/>
        </a:p>
      </dgm:t>
    </dgm:pt>
    <dgm:pt modelId="{CE5E7646-57FF-4F2F-B20D-2A4B3C20FFBF}">
      <dgm:prSet phldrT="[Text]"/>
      <dgm:spPr/>
      <dgm:t>
        <a:bodyPr/>
        <a:lstStyle/>
        <a:p>
          <a:r>
            <a:rPr lang="en-US" dirty="0"/>
            <a:t>Feature extraction</a:t>
          </a:r>
        </a:p>
      </dgm:t>
    </dgm:pt>
    <dgm:pt modelId="{43205850-8D42-4284-8A42-E45BE9B7080B}" type="parTrans" cxnId="{02DDFABA-B337-48B1-814B-DC570B81C6C6}">
      <dgm:prSet/>
      <dgm:spPr/>
      <dgm:t>
        <a:bodyPr/>
        <a:lstStyle/>
        <a:p>
          <a:endParaRPr lang="en-US"/>
        </a:p>
      </dgm:t>
    </dgm:pt>
    <dgm:pt modelId="{D411061C-17FC-4E68-98E7-5F7B938588F3}" type="sibTrans" cxnId="{02DDFABA-B337-48B1-814B-DC570B81C6C6}">
      <dgm:prSet/>
      <dgm:spPr/>
      <dgm:t>
        <a:bodyPr/>
        <a:lstStyle/>
        <a:p>
          <a:endParaRPr lang="en-US"/>
        </a:p>
      </dgm:t>
    </dgm:pt>
    <dgm:pt modelId="{C736D0FB-EB9D-4FD4-9DF2-11FB8E8766B4}">
      <dgm:prSet phldrT="[Text]"/>
      <dgm:spPr/>
      <dgm:t>
        <a:bodyPr/>
        <a:lstStyle/>
        <a:p>
          <a:r>
            <a:rPr lang="en-US" dirty="0"/>
            <a:t>Deploy Model</a:t>
          </a:r>
        </a:p>
      </dgm:t>
    </dgm:pt>
    <dgm:pt modelId="{010B0B15-D49C-46CE-A9B6-4FEFE283CEF8}" type="parTrans" cxnId="{6B1CA320-C820-4E20-A034-1B0B79B81906}">
      <dgm:prSet/>
      <dgm:spPr/>
      <dgm:t>
        <a:bodyPr/>
        <a:lstStyle/>
        <a:p>
          <a:endParaRPr lang="en-US"/>
        </a:p>
      </dgm:t>
    </dgm:pt>
    <dgm:pt modelId="{561BE27B-30DA-4EF3-BCD9-43BAE810FA98}" type="sibTrans" cxnId="{6B1CA320-C820-4E20-A034-1B0B79B81906}">
      <dgm:prSet/>
      <dgm:spPr/>
      <dgm:t>
        <a:bodyPr/>
        <a:lstStyle/>
        <a:p>
          <a:endParaRPr lang="en-US"/>
        </a:p>
      </dgm:t>
    </dgm:pt>
    <dgm:pt modelId="{6A09F639-BE7A-46BE-9299-B1AF9D73F44D}">
      <dgm:prSet phldrT="[Text]"/>
      <dgm:spPr/>
      <dgm:t>
        <a:bodyPr/>
        <a:lstStyle/>
        <a:p>
          <a:r>
            <a:rPr lang="en-US" dirty="0"/>
            <a:t>Apply ML Algorithm</a:t>
          </a:r>
        </a:p>
      </dgm:t>
    </dgm:pt>
    <dgm:pt modelId="{1CEFEF94-6EA3-4CEF-B461-BE52A57A9C21}" type="parTrans" cxnId="{D0F01588-6984-497D-B2CB-E0BBEC2F09A7}">
      <dgm:prSet/>
      <dgm:spPr/>
      <dgm:t>
        <a:bodyPr/>
        <a:lstStyle/>
        <a:p>
          <a:endParaRPr lang="en-US"/>
        </a:p>
      </dgm:t>
    </dgm:pt>
    <dgm:pt modelId="{AD44B288-4968-4F2E-896A-B10F3D306D31}" type="sibTrans" cxnId="{D0F01588-6984-497D-B2CB-E0BBEC2F09A7}">
      <dgm:prSet/>
      <dgm:spPr/>
      <dgm:t>
        <a:bodyPr/>
        <a:lstStyle/>
        <a:p>
          <a:endParaRPr lang="en-US"/>
        </a:p>
      </dgm:t>
    </dgm:pt>
    <dgm:pt modelId="{F4F77D42-8B2C-4391-95CE-15CAD2FD5809}">
      <dgm:prSet phldrT="[Text]"/>
      <dgm:spPr/>
      <dgm:t>
        <a:bodyPr/>
        <a:lstStyle/>
        <a:p>
          <a:r>
            <a:rPr lang="en-US" dirty="0"/>
            <a:t>Validate Model</a:t>
          </a:r>
        </a:p>
      </dgm:t>
    </dgm:pt>
    <dgm:pt modelId="{9E04EBAA-CD70-4D4F-B155-8267845B4123}" type="parTrans" cxnId="{7B322A35-48D8-42D2-AE98-4C6F0CE2F857}">
      <dgm:prSet/>
      <dgm:spPr/>
      <dgm:t>
        <a:bodyPr/>
        <a:lstStyle/>
        <a:p>
          <a:endParaRPr lang="en-US"/>
        </a:p>
      </dgm:t>
    </dgm:pt>
    <dgm:pt modelId="{DBE144A2-6603-4D4E-80C1-3E5DBA98295E}" type="sibTrans" cxnId="{7B322A35-48D8-42D2-AE98-4C6F0CE2F857}">
      <dgm:prSet/>
      <dgm:spPr/>
      <dgm:t>
        <a:bodyPr/>
        <a:lstStyle/>
        <a:p>
          <a:endParaRPr lang="en-US"/>
        </a:p>
      </dgm:t>
    </dgm:pt>
    <dgm:pt modelId="{63628626-2499-4083-947A-EA1B2A810DC2}">
      <dgm:prSet phldrT="[Text]"/>
      <dgm:spPr/>
      <dgm:t>
        <a:bodyPr/>
        <a:lstStyle/>
        <a:p>
          <a:r>
            <a:rPr lang="en-US" dirty="0"/>
            <a:t>Test Model</a:t>
          </a:r>
        </a:p>
      </dgm:t>
    </dgm:pt>
    <dgm:pt modelId="{D7043F9B-0CD0-415C-9869-DB3A4F27BEC2}" type="parTrans" cxnId="{DF81EFA8-D2AD-4135-A331-A95D2B375F70}">
      <dgm:prSet/>
      <dgm:spPr/>
      <dgm:t>
        <a:bodyPr/>
        <a:lstStyle/>
        <a:p>
          <a:endParaRPr lang="en-US"/>
        </a:p>
      </dgm:t>
    </dgm:pt>
    <dgm:pt modelId="{4E9530C9-2C5B-415A-BE80-34229D2A47CD}" type="sibTrans" cxnId="{DF81EFA8-D2AD-4135-A331-A95D2B375F70}">
      <dgm:prSet/>
      <dgm:spPr/>
      <dgm:t>
        <a:bodyPr/>
        <a:lstStyle/>
        <a:p>
          <a:endParaRPr lang="en-US"/>
        </a:p>
      </dgm:t>
    </dgm:pt>
    <dgm:pt modelId="{B1455638-092C-4174-BA11-07A988177552}" type="pres">
      <dgm:prSet presAssocID="{EB2481FD-D8CE-4EFC-A9DA-7E74D88D5ABD}" presName="Name0" presStyleCnt="0">
        <dgm:presLayoutVars>
          <dgm:dir/>
          <dgm:animLvl val="lvl"/>
          <dgm:resizeHandles val="exact"/>
        </dgm:presLayoutVars>
      </dgm:prSet>
      <dgm:spPr/>
    </dgm:pt>
    <dgm:pt modelId="{A02FB60F-993B-4BFA-99F8-6B982D41F010}" type="pres">
      <dgm:prSet presAssocID="{0210CD13-040E-4FB4-9AA3-E1C1C7C44BDA}" presName="parTxOnly" presStyleLbl="node1" presStyleIdx="0" presStyleCnt="7">
        <dgm:presLayoutVars>
          <dgm:chMax val="0"/>
          <dgm:chPref val="0"/>
          <dgm:bulletEnabled val="1"/>
        </dgm:presLayoutVars>
      </dgm:prSet>
      <dgm:spPr/>
    </dgm:pt>
    <dgm:pt modelId="{BC931888-03C1-4DA2-9935-3B63EEA5D108}" type="pres">
      <dgm:prSet presAssocID="{9217B79A-A771-4E12-AB41-F0263C5C5ED9}" presName="parTxOnlySpace" presStyleCnt="0"/>
      <dgm:spPr/>
    </dgm:pt>
    <dgm:pt modelId="{1F5A8B85-6700-4AED-A3E1-C2A761B18F65}" type="pres">
      <dgm:prSet presAssocID="{CBAF03F9-595E-446B-BE61-1735381BE47F}" presName="parTxOnly" presStyleLbl="node1" presStyleIdx="1" presStyleCnt="7" custScaleX="207199" custScaleY="217647">
        <dgm:presLayoutVars>
          <dgm:chMax val="0"/>
          <dgm:chPref val="0"/>
          <dgm:bulletEnabled val="1"/>
        </dgm:presLayoutVars>
      </dgm:prSet>
      <dgm:spPr/>
    </dgm:pt>
    <dgm:pt modelId="{30C426CE-F6C3-4BF5-94CF-B4C2F2E06D83}" type="pres">
      <dgm:prSet presAssocID="{8E599CED-82AC-4006-9AC4-C43915FC603C}" presName="parTxOnlySpace" presStyleCnt="0"/>
      <dgm:spPr/>
    </dgm:pt>
    <dgm:pt modelId="{84A152B1-3F42-47BB-8FEF-4BAC3FF85CF2}" type="pres">
      <dgm:prSet presAssocID="{CE5E7646-57FF-4F2F-B20D-2A4B3C20FFBF}" presName="parTxOnly" presStyleLbl="node1" presStyleIdx="2" presStyleCnt="7">
        <dgm:presLayoutVars>
          <dgm:chMax val="0"/>
          <dgm:chPref val="0"/>
          <dgm:bulletEnabled val="1"/>
        </dgm:presLayoutVars>
      </dgm:prSet>
      <dgm:spPr/>
    </dgm:pt>
    <dgm:pt modelId="{B28089B9-BEB7-4330-9BB0-4CD54E27736F}" type="pres">
      <dgm:prSet presAssocID="{D411061C-17FC-4E68-98E7-5F7B938588F3}" presName="parTxOnlySpace" presStyleCnt="0"/>
      <dgm:spPr/>
    </dgm:pt>
    <dgm:pt modelId="{B2563F25-939D-4D4F-BE1C-2701FE5B29D9}" type="pres">
      <dgm:prSet presAssocID="{6A09F639-BE7A-46BE-9299-B1AF9D73F44D}" presName="parTxOnly" presStyleLbl="node1" presStyleIdx="3" presStyleCnt="7">
        <dgm:presLayoutVars>
          <dgm:chMax val="0"/>
          <dgm:chPref val="0"/>
          <dgm:bulletEnabled val="1"/>
        </dgm:presLayoutVars>
      </dgm:prSet>
      <dgm:spPr/>
    </dgm:pt>
    <dgm:pt modelId="{20B9220C-3EF4-450E-8644-A008BF3B1A78}" type="pres">
      <dgm:prSet presAssocID="{AD44B288-4968-4F2E-896A-B10F3D306D31}" presName="parTxOnlySpace" presStyleCnt="0"/>
      <dgm:spPr/>
    </dgm:pt>
    <dgm:pt modelId="{4A202774-5D08-4803-9E4C-AAB92EC64338}" type="pres">
      <dgm:prSet presAssocID="{F4F77D42-8B2C-4391-95CE-15CAD2FD5809}" presName="parTxOnly" presStyleLbl="node1" presStyleIdx="4" presStyleCnt="7">
        <dgm:presLayoutVars>
          <dgm:chMax val="0"/>
          <dgm:chPref val="0"/>
          <dgm:bulletEnabled val="1"/>
        </dgm:presLayoutVars>
      </dgm:prSet>
      <dgm:spPr/>
    </dgm:pt>
    <dgm:pt modelId="{70413762-1539-4B90-AF38-F4E8FD365E5C}" type="pres">
      <dgm:prSet presAssocID="{DBE144A2-6603-4D4E-80C1-3E5DBA98295E}" presName="parTxOnlySpace" presStyleCnt="0"/>
      <dgm:spPr/>
    </dgm:pt>
    <dgm:pt modelId="{899D4AF6-1570-4E5C-8DBE-AEBF4B2BAA4E}" type="pres">
      <dgm:prSet presAssocID="{63628626-2499-4083-947A-EA1B2A810DC2}" presName="parTxOnly" presStyleLbl="node1" presStyleIdx="5" presStyleCnt="7">
        <dgm:presLayoutVars>
          <dgm:chMax val="0"/>
          <dgm:chPref val="0"/>
          <dgm:bulletEnabled val="1"/>
        </dgm:presLayoutVars>
      </dgm:prSet>
      <dgm:spPr/>
    </dgm:pt>
    <dgm:pt modelId="{9B1DBC1C-38EB-4EA1-825C-C02653220703}" type="pres">
      <dgm:prSet presAssocID="{4E9530C9-2C5B-415A-BE80-34229D2A47CD}" presName="parTxOnlySpace" presStyleCnt="0"/>
      <dgm:spPr/>
    </dgm:pt>
    <dgm:pt modelId="{8C7443E9-6EE2-4502-82F4-8A2049A3B89E}" type="pres">
      <dgm:prSet presAssocID="{C736D0FB-EB9D-4FD4-9DF2-11FB8E8766B4}" presName="parTxOnly" presStyleLbl="node1" presStyleIdx="6" presStyleCnt="7">
        <dgm:presLayoutVars>
          <dgm:chMax val="0"/>
          <dgm:chPref val="0"/>
          <dgm:bulletEnabled val="1"/>
        </dgm:presLayoutVars>
      </dgm:prSet>
      <dgm:spPr/>
    </dgm:pt>
  </dgm:ptLst>
  <dgm:cxnLst>
    <dgm:cxn modelId="{6B1CA320-C820-4E20-A034-1B0B79B81906}" srcId="{EB2481FD-D8CE-4EFC-A9DA-7E74D88D5ABD}" destId="{C736D0FB-EB9D-4FD4-9DF2-11FB8E8766B4}" srcOrd="6" destOrd="0" parTransId="{010B0B15-D49C-46CE-A9B6-4FEFE283CEF8}" sibTransId="{561BE27B-30DA-4EF3-BCD9-43BAE810FA98}"/>
    <dgm:cxn modelId="{7B322A35-48D8-42D2-AE98-4C6F0CE2F857}" srcId="{EB2481FD-D8CE-4EFC-A9DA-7E74D88D5ABD}" destId="{F4F77D42-8B2C-4391-95CE-15CAD2FD5809}" srcOrd="4" destOrd="0" parTransId="{9E04EBAA-CD70-4D4F-B155-8267845B4123}" sibTransId="{DBE144A2-6603-4D4E-80C1-3E5DBA98295E}"/>
    <dgm:cxn modelId="{DFD35D3F-867A-4A3B-8AF7-1CFFE4A25C2A}" type="presOf" srcId="{C736D0FB-EB9D-4FD4-9DF2-11FB8E8766B4}" destId="{8C7443E9-6EE2-4502-82F4-8A2049A3B89E}" srcOrd="0" destOrd="0" presId="urn:microsoft.com/office/officeart/2005/8/layout/chevron1"/>
    <dgm:cxn modelId="{3BCE6D62-D1C1-4E71-8FB5-689808B24CEC}" type="presOf" srcId="{0210CD13-040E-4FB4-9AA3-E1C1C7C44BDA}" destId="{A02FB60F-993B-4BFA-99F8-6B982D41F010}" srcOrd="0" destOrd="0" presId="urn:microsoft.com/office/officeart/2005/8/layout/chevron1"/>
    <dgm:cxn modelId="{B89C3A49-EC3C-4705-A520-6CEF28D44E64}" type="presOf" srcId="{CE5E7646-57FF-4F2F-B20D-2A4B3C20FFBF}" destId="{84A152B1-3F42-47BB-8FEF-4BAC3FF85CF2}" srcOrd="0" destOrd="0" presId="urn:microsoft.com/office/officeart/2005/8/layout/chevron1"/>
    <dgm:cxn modelId="{6A79006F-A8F2-4496-801E-D286A6E0C9E2}" type="presOf" srcId="{CBAF03F9-595E-446B-BE61-1735381BE47F}" destId="{1F5A8B85-6700-4AED-A3E1-C2A761B18F65}" srcOrd="0" destOrd="0" presId="urn:microsoft.com/office/officeart/2005/8/layout/chevron1"/>
    <dgm:cxn modelId="{AFA20975-9BDA-4D58-9335-2B15E74F65F1}" srcId="{EB2481FD-D8CE-4EFC-A9DA-7E74D88D5ABD}" destId="{0210CD13-040E-4FB4-9AA3-E1C1C7C44BDA}" srcOrd="0" destOrd="0" parTransId="{8115FCED-008B-4FAD-B350-024B522DE7C8}" sibTransId="{9217B79A-A771-4E12-AB41-F0263C5C5ED9}"/>
    <dgm:cxn modelId="{87B2A67E-097D-4823-B913-4B5B8FFCAF68}" type="presOf" srcId="{63628626-2499-4083-947A-EA1B2A810DC2}" destId="{899D4AF6-1570-4E5C-8DBE-AEBF4B2BAA4E}" srcOrd="0" destOrd="0" presId="urn:microsoft.com/office/officeart/2005/8/layout/chevron1"/>
    <dgm:cxn modelId="{D0F01588-6984-497D-B2CB-E0BBEC2F09A7}" srcId="{EB2481FD-D8CE-4EFC-A9DA-7E74D88D5ABD}" destId="{6A09F639-BE7A-46BE-9299-B1AF9D73F44D}" srcOrd="3" destOrd="0" parTransId="{1CEFEF94-6EA3-4CEF-B461-BE52A57A9C21}" sibTransId="{AD44B288-4968-4F2E-896A-B10F3D306D31}"/>
    <dgm:cxn modelId="{9DE0BD88-3A8B-4EAC-B8AB-ECDF9039AAA1}" type="presOf" srcId="{EB2481FD-D8CE-4EFC-A9DA-7E74D88D5ABD}" destId="{B1455638-092C-4174-BA11-07A988177552}" srcOrd="0" destOrd="0" presId="urn:microsoft.com/office/officeart/2005/8/layout/chevron1"/>
    <dgm:cxn modelId="{DF81EFA8-D2AD-4135-A331-A95D2B375F70}" srcId="{EB2481FD-D8CE-4EFC-A9DA-7E74D88D5ABD}" destId="{63628626-2499-4083-947A-EA1B2A810DC2}" srcOrd="5" destOrd="0" parTransId="{D7043F9B-0CD0-415C-9869-DB3A4F27BEC2}" sibTransId="{4E9530C9-2C5B-415A-BE80-34229D2A47CD}"/>
    <dgm:cxn modelId="{02DDFABA-B337-48B1-814B-DC570B81C6C6}" srcId="{EB2481FD-D8CE-4EFC-A9DA-7E74D88D5ABD}" destId="{CE5E7646-57FF-4F2F-B20D-2A4B3C20FFBF}" srcOrd="2" destOrd="0" parTransId="{43205850-8D42-4284-8A42-E45BE9B7080B}" sibTransId="{D411061C-17FC-4E68-98E7-5F7B938588F3}"/>
    <dgm:cxn modelId="{1AC42AC7-8665-42B5-969C-1E82977D7F3F}" type="presOf" srcId="{F4F77D42-8B2C-4391-95CE-15CAD2FD5809}" destId="{4A202774-5D08-4803-9E4C-AAB92EC64338}" srcOrd="0" destOrd="0" presId="urn:microsoft.com/office/officeart/2005/8/layout/chevron1"/>
    <dgm:cxn modelId="{AB1AA3C7-99B2-442C-A494-D7BBA2CF88E0}" type="presOf" srcId="{6A09F639-BE7A-46BE-9299-B1AF9D73F44D}" destId="{B2563F25-939D-4D4F-BE1C-2701FE5B29D9}" srcOrd="0" destOrd="0" presId="urn:microsoft.com/office/officeart/2005/8/layout/chevron1"/>
    <dgm:cxn modelId="{19FF94EB-C0AD-4665-B5A7-2078B69A7BCE}" srcId="{EB2481FD-D8CE-4EFC-A9DA-7E74D88D5ABD}" destId="{CBAF03F9-595E-446B-BE61-1735381BE47F}" srcOrd="1" destOrd="0" parTransId="{CA757997-316E-476F-9880-94F8A9EF6C0B}" sibTransId="{8E599CED-82AC-4006-9AC4-C43915FC603C}"/>
    <dgm:cxn modelId="{76DF363D-8E59-4304-BBA0-913EDC884C48}" type="presParOf" srcId="{B1455638-092C-4174-BA11-07A988177552}" destId="{A02FB60F-993B-4BFA-99F8-6B982D41F010}" srcOrd="0" destOrd="0" presId="urn:microsoft.com/office/officeart/2005/8/layout/chevron1"/>
    <dgm:cxn modelId="{E1128613-E16E-4A06-9844-6E0EE7EBF661}" type="presParOf" srcId="{B1455638-092C-4174-BA11-07A988177552}" destId="{BC931888-03C1-4DA2-9935-3B63EEA5D108}" srcOrd="1" destOrd="0" presId="urn:microsoft.com/office/officeart/2005/8/layout/chevron1"/>
    <dgm:cxn modelId="{F002D706-A520-426A-A7F6-0322DAB4130A}" type="presParOf" srcId="{B1455638-092C-4174-BA11-07A988177552}" destId="{1F5A8B85-6700-4AED-A3E1-C2A761B18F65}" srcOrd="2" destOrd="0" presId="urn:microsoft.com/office/officeart/2005/8/layout/chevron1"/>
    <dgm:cxn modelId="{802CFB62-D6D5-4162-A574-B8317B88DCFA}" type="presParOf" srcId="{B1455638-092C-4174-BA11-07A988177552}" destId="{30C426CE-F6C3-4BF5-94CF-B4C2F2E06D83}" srcOrd="3" destOrd="0" presId="urn:microsoft.com/office/officeart/2005/8/layout/chevron1"/>
    <dgm:cxn modelId="{F25A4AC9-7827-46C1-8445-A3D0A1A869C4}" type="presParOf" srcId="{B1455638-092C-4174-BA11-07A988177552}" destId="{84A152B1-3F42-47BB-8FEF-4BAC3FF85CF2}" srcOrd="4" destOrd="0" presId="urn:microsoft.com/office/officeart/2005/8/layout/chevron1"/>
    <dgm:cxn modelId="{3553E4AE-99C3-4C03-99E1-C0E3D3993869}" type="presParOf" srcId="{B1455638-092C-4174-BA11-07A988177552}" destId="{B28089B9-BEB7-4330-9BB0-4CD54E27736F}" srcOrd="5" destOrd="0" presId="urn:microsoft.com/office/officeart/2005/8/layout/chevron1"/>
    <dgm:cxn modelId="{BFE445B6-AED5-4493-9647-1008D5DF59FA}" type="presParOf" srcId="{B1455638-092C-4174-BA11-07A988177552}" destId="{B2563F25-939D-4D4F-BE1C-2701FE5B29D9}" srcOrd="6" destOrd="0" presId="urn:microsoft.com/office/officeart/2005/8/layout/chevron1"/>
    <dgm:cxn modelId="{4D1D260B-FCC3-4F4E-97E0-B0BE0A752105}" type="presParOf" srcId="{B1455638-092C-4174-BA11-07A988177552}" destId="{20B9220C-3EF4-450E-8644-A008BF3B1A78}" srcOrd="7" destOrd="0" presId="urn:microsoft.com/office/officeart/2005/8/layout/chevron1"/>
    <dgm:cxn modelId="{9D1ABC0A-E3C1-40DD-8F0F-2B21A4121842}" type="presParOf" srcId="{B1455638-092C-4174-BA11-07A988177552}" destId="{4A202774-5D08-4803-9E4C-AAB92EC64338}" srcOrd="8" destOrd="0" presId="urn:microsoft.com/office/officeart/2005/8/layout/chevron1"/>
    <dgm:cxn modelId="{1953E1FD-3A49-4D2A-925E-3E9501E78FF0}" type="presParOf" srcId="{B1455638-092C-4174-BA11-07A988177552}" destId="{70413762-1539-4B90-AF38-F4E8FD365E5C}" srcOrd="9" destOrd="0" presId="urn:microsoft.com/office/officeart/2005/8/layout/chevron1"/>
    <dgm:cxn modelId="{372B3702-537D-4558-8DA0-C88F66428942}" type="presParOf" srcId="{B1455638-092C-4174-BA11-07A988177552}" destId="{899D4AF6-1570-4E5C-8DBE-AEBF4B2BAA4E}" srcOrd="10" destOrd="0" presId="urn:microsoft.com/office/officeart/2005/8/layout/chevron1"/>
    <dgm:cxn modelId="{E677F3E2-F6A4-4D08-89AC-C3E7936E8CBA}" type="presParOf" srcId="{B1455638-092C-4174-BA11-07A988177552}" destId="{9B1DBC1C-38EB-4EA1-825C-C02653220703}" srcOrd="11" destOrd="0" presId="urn:microsoft.com/office/officeart/2005/8/layout/chevron1"/>
    <dgm:cxn modelId="{1128B03B-F2A3-4681-BECF-530F3D01FFC9}" type="presParOf" srcId="{B1455638-092C-4174-BA11-07A988177552}" destId="{8C7443E9-6EE2-4502-82F4-8A2049A3B89E}"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2481FD-D8CE-4EFC-A9DA-7E74D88D5ABD}" type="doc">
      <dgm:prSet loTypeId="urn:microsoft.com/office/officeart/2005/8/layout/chevron1" loCatId="process" qsTypeId="urn:microsoft.com/office/officeart/2005/8/quickstyle/3d2" qsCatId="3D" csTypeId="urn:microsoft.com/office/officeart/2005/8/colors/accent1_2" csCatId="accent1" phldr="1"/>
      <dgm:spPr/>
    </dgm:pt>
    <dgm:pt modelId="{0210CD13-040E-4FB4-9AA3-E1C1C7C44BDA}">
      <dgm:prSet phldrT="[Text]"/>
      <dgm:spPr/>
      <dgm:t>
        <a:bodyPr/>
        <a:lstStyle/>
        <a:p>
          <a:r>
            <a:rPr lang="en-US" dirty="0"/>
            <a:t>Raw data</a:t>
          </a:r>
        </a:p>
      </dgm:t>
    </dgm:pt>
    <dgm:pt modelId="{8115FCED-008B-4FAD-B350-024B522DE7C8}" type="parTrans" cxnId="{AFA20975-9BDA-4D58-9335-2B15E74F65F1}">
      <dgm:prSet/>
      <dgm:spPr/>
      <dgm:t>
        <a:bodyPr/>
        <a:lstStyle/>
        <a:p>
          <a:endParaRPr lang="en-US"/>
        </a:p>
      </dgm:t>
    </dgm:pt>
    <dgm:pt modelId="{9217B79A-A771-4E12-AB41-F0263C5C5ED9}" type="sibTrans" cxnId="{AFA20975-9BDA-4D58-9335-2B15E74F65F1}">
      <dgm:prSet/>
      <dgm:spPr/>
      <dgm:t>
        <a:bodyPr/>
        <a:lstStyle/>
        <a:p>
          <a:endParaRPr lang="en-US"/>
        </a:p>
      </dgm:t>
    </dgm:pt>
    <dgm:pt modelId="{CBAF03F9-595E-446B-BE61-1735381BE47F}">
      <dgm:prSet phldrT="[Text]"/>
      <dgm:spPr/>
      <dgm:t>
        <a:bodyPr/>
        <a:lstStyle/>
        <a:p>
          <a:r>
            <a:rPr lang="en-US" dirty="0"/>
            <a:t>Pre-process</a:t>
          </a:r>
        </a:p>
      </dgm:t>
    </dgm:pt>
    <dgm:pt modelId="{CA757997-316E-476F-9880-94F8A9EF6C0B}" type="parTrans" cxnId="{19FF94EB-C0AD-4665-B5A7-2078B69A7BCE}">
      <dgm:prSet/>
      <dgm:spPr/>
      <dgm:t>
        <a:bodyPr/>
        <a:lstStyle/>
        <a:p>
          <a:endParaRPr lang="en-US"/>
        </a:p>
      </dgm:t>
    </dgm:pt>
    <dgm:pt modelId="{8E599CED-82AC-4006-9AC4-C43915FC603C}" type="sibTrans" cxnId="{19FF94EB-C0AD-4665-B5A7-2078B69A7BCE}">
      <dgm:prSet/>
      <dgm:spPr/>
      <dgm:t>
        <a:bodyPr/>
        <a:lstStyle/>
        <a:p>
          <a:endParaRPr lang="en-US"/>
        </a:p>
      </dgm:t>
    </dgm:pt>
    <dgm:pt modelId="{CE5E7646-57FF-4F2F-B20D-2A4B3C20FFBF}">
      <dgm:prSet phldrT="[Text]" custT="1"/>
      <dgm:spPr/>
      <dgm:t>
        <a:bodyPr/>
        <a:lstStyle/>
        <a:p>
          <a:r>
            <a:rPr lang="en-US" sz="2400" dirty="0"/>
            <a:t>Feature extraction</a:t>
          </a:r>
        </a:p>
      </dgm:t>
    </dgm:pt>
    <dgm:pt modelId="{43205850-8D42-4284-8A42-E45BE9B7080B}" type="parTrans" cxnId="{02DDFABA-B337-48B1-814B-DC570B81C6C6}">
      <dgm:prSet/>
      <dgm:spPr/>
      <dgm:t>
        <a:bodyPr/>
        <a:lstStyle/>
        <a:p>
          <a:endParaRPr lang="en-US"/>
        </a:p>
      </dgm:t>
    </dgm:pt>
    <dgm:pt modelId="{D411061C-17FC-4E68-98E7-5F7B938588F3}" type="sibTrans" cxnId="{02DDFABA-B337-48B1-814B-DC570B81C6C6}">
      <dgm:prSet/>
      <dgm:spPr/>
      <dgm:t>
        <a:bodyPr/>
        <a:lstStyle/>
        <a:p>
          <a:endParaRPr lang="en-US"/>
        </a:p>
      </dgm:t>
    </dgm:pt>
    <dgm:pt modelId="{C736D0FB-EB9D-4FD4-9DF2-11FB8E8766B4}">
      <dgm:prSet phldrT="[Text]"/>
      <dgm:spPr/>
      <dgm:t>
        <a:bodyPr/>
        <a:lstStyle/>
        <a:p>
          <a:r>
            <a:rPr lang="en-US" dirty="0"/>
            <a:t>Deploy Model</a:t>
          </a:r>
        </a:p>
      </dgm:t>
    </dgm:pt>
    <dgm:pt modelId="{010B0B15-D49C-46CE-A9B6-4FEFE283CEF8}" type="parTrans" cxnId="{6B1CA320-C820-4E20-A034-1B0B79B81906}">
      <dgm:prSet/>
      <dgm:spPr/>
      <dgm:t>
        <a:bodyPr/>
        <a:lstStyle/>
        <a:p>
          <a:endParaRPr lang="en-US"/>
        </a:p>
      </dgm:t>
    </dgm:pt>
    <dgm:pt modelId="{561BE27B-30DA-4EF3-BCD9-43BAE810FA98}" type="sibTrans" cxnId="{6B1CA320-C820-4E20-A034-1B0B79B81906}">
      <dgm:prSet/>
      <dgm:spPr/>
      <dgm:t>
        <a:bodyPr/>
        <a:lstStyle/>
        <a:p>
          <a:endParaRPr lang="en-US"/>
        </a:p>
      </dgm:t>
    </dgm:pt>
    <dgm:pt modelId="{6A09F639-BE7A-46BE-9299-B1AF9D73F44D}">
      <dgm:prSet phldrT="[Text]"/>
      <dgm:spPr/>
      <dgm:t>
        <a:bodyPr/>
        <a:lstStyle/>
        <a:p>
          <a:r>
            <a:rPr lang="en-US" dirty="0"/>
            <a:t>Apply ML Algorithm</a:t>
          </a:r>
        </a:p>
      </dgm:t>
    </dgm:pt>
    <dgm:pt modelId="{1CEFEF94-6EA3-4CEF-B461-BE52A57A9C21}" type="parTrans" cxnId="{D0F01588-6984-497D-B2CB-E0BBEC2F09A7}">
      <dgm:prSet/>
      <dgm:spPr/>
      <dgm:t>
        <a:bodyPr/>
        <a:lstStyle/>
        <a:p>
          <a:endParaRPr lang="en-US"/>
        </a:p>
      </dgm:t>
    </dgm:pt>
    <dgm:pt modelId="{AD44B288-4968-4F2E-896A-B10F3D306D31}" type="sibTrans" cxnId="{D0F01588-6984-497D-B2CB-E0BBEC2F09A7}">
      <dgm:prSet/>
      <dgm:spPr/>
      <dgm:t>
        <a:bodyPr/>
        <a:lstStyle/>
        <a:p>
          <a:endParaRPr lang="en-US"/>
        </a:p>
      </dgm:t>
    </dgm:pt>
    <dgm:pt modelId="{F4F77D42-8B2C-4391-95CE-15CAD2FD5809}">
      <dgm:prSet phldrT="[Text]"/>
      <dgm:spPr/>
      <dgm:t>
        <a:bodyPr/>
        <a:lstStyle/>
        <a:p>
          <a:r>
            <a:rPr lang="en-US" dirty="0"/>
            <a:t>Validate Model</a:t>
          </a:r>
        </a:p>
      </dgm:t>
    </dgm:pt>
    <dgm:pt modelId="{9E04EBAA-CD70-4D4F-B155-8267845B4123}" type="parTrans" cxnId="{7B322A35-48D8-42D2-AE98-4C6F0CE2F857}">
      <dgm:prSet/>
      <dgm:spPr/>
      <dgm:t>
        <a:bodyPr/>
        <a:lstStyle/>
        <a:p>
          <a:endParaRPr lang="en-US"/>
        </a:p>
      </dgm:t>
    </dgm:pt>
    <dgm:pt modelId="{DBE144A2-6603-4D4E-80C1-3E5DBA98295E}" type="sibTrans" cxnId="{7B322A35-48D8-42D2-AE98-4C6F0CE2F857}">
      <dgm:prSet/>
      <dgm:spPr/>
      <dgm:t>
        <a:bodyPr/>
        <a:lstStyle/>
        <a:p>
          <a:endParaRPr lang="en-US"/>
        </a:p>
      </dgm:t>
    </dgm:pt>
    <dgm:pt modelId="{63628626-2499-4083-947A-EA1B2A810DC2}">
      <dgm:prSet phldrT="[Text]"/>
      <dgm:spPr/>
      <dgm:t>
        <a:bodyPr/>
        <a:lstStyle/>
        <a:p>
          <a:r>
            <a:rPr lang="en-US" dirty="0"/>
            <a:t>Test Model</a:t>
          </a:r>
        </a:p>
      </dgm:t>
    </dgm:pt>
    <dgm:pt modelId="{D7043F9B-0CD0-415C-9869-DB3A4F27BEC2}" type="parTrans" cxnId="{DF81EFA8-D2AD-4135-A331-A95D2B375F70}">
      <dgm:prSet/>
      <dgm:spPr/>
      <dgm:t>
        <a:bodyPr/>
        <a:lstStyle/>
        <a:p>
          <a:endParaRPr lang="en-US"/>
        </a:p>
      </dgm:t>
    </dgm:pt>
    <dgm:pt modelId="{4E9530C9-2C5B-415A-BE80-34229D2A47CD}" type="sibTrans" cxnId="{DF81EFA8-D2AD-4135-A331-A95D2B375F70}">
      <dgm:prSet/>
      <dgm:spPr/>
      <dgm:t>
        <a:bodyPr/>
        <a:lstStyle/>
        <a:p>
          <a:endParaRPr lang="en-US"/>
        </a:p>
      </dgm:t>
    </dgm:pt>
    <dgm:pt modelId="{B1455638-092C-4174-BA11-07A988177552}" type="pres">
      <dgm:prSet presAssocID="{EB2481FD-D8CE-4EFC-A9DA-7E74D88D5ABD}" presName="Name0" presStyleCnt="0">
        <dgm:presLayoutVars>
          <dgm:dir/>
          <dgm:animLvl val="lvl"/>
          <dgm:resizeHandles val="exact"/>
        </dgm:presLayoutVars>
      </dgm:prSet>
      <dgm:spPr/>
    </dgm:pt>
    <dgm:pt modelId="{A02FB60F-993B-4BFA-99F8-6B982D41F010}" type="pres">
      <dgm:prSet presAssocID="{0210CD13-040E-4FB4-9AA3-E1C1C7C44BDA}" presName="parTxOnly" presStyleLbl="node1" presStyleIdx="0" presStyleCnt="7">
        <dgm:presLayoutVars>
          <dgm:chMax val="0"/>
          <dgm:chPref val="0"/>
          <dgm:bulletEnabled val="1"/>
        </dgm:presLayoutVars>
      </dgm:prSet>
      <dgm:spPr/>
    </dgm:pt>
    <dgm:pt modelId="{BC931888-03C1-4DA2-9935-3B63EEA5D108}" type="pres">
      <dgm:prSet presAssocID="{9217B79A-A771-4E12-AB41-F0263C5C5ED9}" presName="parTxOnlySpace" presStyleCnt="0"/>
      <dgm:spPr/>
    </dgm:pt>
    <dgm:pt modelId="{1F5A8B85-6700-4AED-A3E1-C2A761B18F65}" type="pres">
      <dgm:prSet presAssocID="{CBAF03F9-595E-446B-BE61-1735381BE47F}" presName="parTxOnly" presStyleLbl="node1" presStyleIdx="1" presStyleCnt="7">
        <dgm:presLayoutVars>
          <dgm:chMax val="0"/>
          <dgm:chPref val="0"/>
          <dgm:bulletEnabled val="1"/>
        </dgm:presLayoutVars>
      </dgm:prSet>
      <dgm:spPr/>
    </dgm:pt>
    <dgm:pt modelId="{30C426CE-F6C3-4BF5-94CF-B4C2F2E06D83}" type="pres">
      <dgm:prSet presAssocID="{8E599CED-82AC-4006-9AC4-C43915FC603C}" presName="parTxOnlySpace" presStyleCnt="0"/>
      <dgm:spPr/>
    </dgm:pt>
    <dgm:pt modelId="{84A152B1-3F42-47BB-8FEF-4BAC3FF85CF2}" type="pres">
      <dgm:prSet presAssocID="{CE5E7646-57FF-4F2F-B20D-2A4B3C20FFBF}" presName="parTxOnly" presStyleLbl="node1" presStyleIdx="2" presStyleCnt="7" custScaleX="211376" custScaleY="225043">
        <dgm:presLayoutVars>
          <dgm:chMax val="0"/>
          <dgm:chPref val="0"/>
          <dgm:bulletEnabled val="1"/>
        </dgm:presLayoutVars>
      </dgm:prSet>
      <dgm:spPr/>
    </dgm:pt>
    <dgm:pt modelId="{B28089B9-BEB7-4330-9BB0-4CD54E27736F}" type="pres">
      <dgm:prSet presAssocID="{D411061C-17FC-4E68-98E7-5F7B938588F3}" presName="parTxOnlySpace" presStyleCnt="0"/>
      <dgm:spPr/>
    </dgm:pt>
    <dgm:pt modelId="{B2563F25-939D-4D4F-BE1C-2701FE5B29D9}" type="pres">
      <dgm:prSet presAssocID="{6A09F639-BE7A-46BE-9299-B1AF9D73F44D}" presName="parTxOnly" presStyleLbl="node1" presStyleIdx="3" presStyleCnt="7">
        <dgm:presLayoutVars>
          <dgm:chMax val="0"/>
          <dgm:chPref val="0"/>
          <dgm:bulletEnabled val="1"/>
        </dgm:presLayoutVars>
      </dgm:prSet>
      <dgm:spPr/>
    </dgm:pt>
    <dgm:pt modelId="{20B9220C-3EF4-450E-8644-A008BF3B1A78}" type="pres">
      <dgm:prSet presAssocID="{AD44B288-4968-4F2E-896A-B10F3D306D31}" presName="parTxOnlySpace" presStyleCnt="0"/>
      <dgm:spPr/>
    </dgm:pt>
    <dgm:pt modelId="{4A202774-5D08-4803-9E4C-AAB92EC64338}" type="pres">
      <dgm:prSet presAssocID="{F4F77D42-8B2C-4391-95CE-15CAD2FD5809}" presName="parTxOnly" presStyleLbl="node1" presStyleIdx="4" presStyleCnt="7">
        <dgm:presLayoutVars>
          <dgm:chMax val="0"/>
          <dgm:chPref val="0"/>
          <dgm:bulletEnabled val="1"/>
        </dgm:presLayoutVars>
      </dgm:prSet>
      <dgm:spPr/>
    </dgm:pt>
    <dgm:pt modelId="{70413762-1539-4B90-AF38-F4E8FD365E5C}" type="pres">
      <dgm:prSet presAssocID="{DBE144A2-6603-4D4E-80C1-3E5DBA98295E}" presName="parTxOnlySpace" presStyleCnt="0"/>
      <dgm:spPr/>
    </dgm:pt>
    <dgm:pt modelId="{899D4AF6-1570-4E5C-8DBE-AEBF4B2BAA4E}" type="pres">
      <dgm:prSet presAssocID="{63628626-2499-4083-947A-EA1B2A810DC2}" presName="parTxOnly" presStyleLbl="node1" presStyleIdx="5" presStyleCnt="7">
        <dgm:presLayoutVars>
          <dgm:chMax val="0"/>
          <dgm:chPref val="0"/>
          <dgm:bulletEnabled val="1"/>
        </dgm:presLayoutVars>
      </dgm:prSet>
      <dgm:spPr/>
    </dgm:pt>
    <dgm:pt modelId="{9B1DBC1C-38EB-4EA1-825C-C02653220703}" type="pres">
      <dgm:prSet presAssocID="{4E9530C9-2C5B-415A-BE80-34229D2A47CD}" presName="parTxOnlySpace" presStyleCnt="0"/>
      <dgm:spPr/>
    </dgm:pt>
    <dgm:pt modelId="{8C7443E9-6EE2-4502-82F4-8A2049A3B89E}" type="pres">
      <dgm:prSet presAssocID="{C736D0FB-EB9D-4FD4-9DF2-11FB8E8766B4}" presName="parTxOnly" presStyleLbl="node1" presStyleIdx="6" presStyleCnt="7">
        <dgm:presLayoutVars>
          <dgm:chMax val="0"/>
          <dgm:chPref val="0"/>
          <dgm:bulletEnabled val="1"/>
        </dgm:presLayoutVars>
      </dgm:prSet>
      <dgm:spPr/>
    </dgm:pt>
  </dgm:ptLst>
  <dgm:cxnLst>
    <dgm:cxn modelId="{6B1CA320-C820-4E20-A034-1B0B79B81906}" srcId="{EB2481FD-D8CE-4EFC-A9DA-7E74D88D5ABD}" destId="{C736D0FB-EB9D-4FD4-9DF2-11FB8E8766B4}" srcOrd="6" destOrd="0" parTransId="{010B0B15-D49C-46CE-A9B6-4FEFE283CEF8}" sibTransId="{561BE27B-30DA-4EF3-BCD9-43BAE810FA98}"/>
    <dgm:cxn modelId="{7B322A35-48D8-42D2-AE98-4C6F0CE2F857}" srcId="{EB2481FD-D8CE-4EFC-A9DA-7E74D88D5ABD}" destId="{F4F77D42-8B2C-4391-95CE-15CAD2FD5809}" srcOrd="4" destOrd="0" parTransId="{9E04EBAA-CD70-4D4F-B155-8267845B4123}" sibTransId="{DBE144A2-6603-4D4E-80C1-3E5DBA98295E}"/>
    <dgm:cxn modelId="{DFD35D3F-867A-4A3B-8AF7-1CFFE4A25C2A}" type="presOf" srcId="{C736D0FB-EB9D-4FD4-9DF2-11FB8E8766B4}" destId="{8C7443E9-6EE2-4502-82F4-8A2049A3B89E}" srcOrd="0" destOrd="0" presId="urn:microsoft.com/office/officeart/2005/8/layout/chevron1"/>
    <dgm:cxn modelId="{3BCE6D62-D1C1-4E71-8FB5-689808B24CEC}" type="presOf" srcId="{0210CD13-040E-4FB4-9AA3-E1C1C7C44BDA}" destId="{A02FB60F-993B-4BFA-99F8-6B982D41F010}" srcOrd="0" destOrd="0" presId="urn:microsoft.com/office/officeart/2005/8/layout/chevron1"/>
    <dgm:cxn modelId="{B89C3A49-EC3C-4705-A520-6CEF28D44E64}" type="presOf" srcId="{CE5E7646-57FF-4F2F-B20D-2A4B3C20FFBF}" destId="{84A152B1-3F42-47BB-8FEF-4BAC3FF85CF2}" srcOrd="0" destOrd="0" presId="urn:microsoft.com/office/officeart/2005/8/layout/chevron1"/>
    <dgm:cxn modelId="{6A79006F-A8F2-4496-801E-D286A6E0C9E2}" type="presOf" srcId="{CBAF03F9-595E-446B-BE61-1735381BE47F}" destId="{1F5A8B85-6700-4AED-A3E1-C2A761B18F65}" srcOrd="0" destOrd="0" presId="urn:microsoft.com/office/officeart/2005/8/layout/chevron1"/>
    <dgm:cxn modelId="{AFA20975-9BDA-4D58-9335-2B15E74F65F1}" srcId="{EB2481FD-D8CE-4EFC-A9DA-7E74D88D5ABD}" destId="{0210CD13-040E-4FB4-9AA3-E1C1C7C44BDA}" srcOrd="0" destOrd="0" parTransId="{8115FCED-008B-4FAD-B350-024B522DE7C8}" sibTransId="{9217B79A-A771-4E12-AB41-F0263C5C5ED9}"/>
    <dgm:cxn modelId="{87B2A67E-097D-4823-B913-4B5B8FFCAF68}" type="presOf" srcId="{63628626-2499-4083-947A-EA1B2A810DC2}" destId="{899D4AF6-1570-4E5C-8DBE-AEBF4B2BAA4E}" srcOrd="0" destOrd="0" presId="urn:microsoft.com/office/officeart/2005/8/layout/chevron1"/>
    <dgm:cxn modelId="{D0F01588-6984-497D-B2CB-E0BBEC2F09A7}" srcId="{EB2481FD-D8CE-4EFC-A9DA-7E74D88D5ABD}" destId="{6A09F639-BE7A-46BE-9299-B1AF9D73F44D}" srcOrd="3" destOrd="0" parTransId="{1CEFEF94-6EA3-4CEF-B461-BE52A57A9C21}" sibTransId="{AD44B288-4968-4F2E-896A-B10F3D306D31}"/>
    <dgm:cxn modelId="{9DE0BD88-3A8B-4EAC-B8AB-ECDF9039AAA1}" type="presOf" srcId="{EB2481FD-D8CE-4EFC-A9DA-7E74D88D5ABD}" destId="{B1455638-092C-4174-BA11-07A988177552}" srcOrd="0" destOrd="0" presId="urn:microsoft.com/office/officeart/2005/8/layout/chevron1"/>
    <dgm:cxn modelId="{DF81EFA8-D2AD-4135-A331-A95D2B375F70}" srcId="{EB2481FD-D8CE-4EFC-A9DA-7E74D88D5ABD}" destId="{63628626-2499-4083-947A-EA1B2A810DC2}" srcOrd="5" destOrd="0" parTransId="{D7043F9B-0CD0-415C-9869-DB3A4F27BEC2}" sibTransId="{4E9530C9-2C5B-415A-BE80-34229D2A47CD}"/>
    <dgm:cxn modelId="{02DDFABA-B337-48B1-814B-DC570B81C6C6}" srcId="{EB2481FD-D8CE-4EFC-A9DA-7E74D88D5ABD}" destId="{CE5E7646-57FF-4F2F-B20D-2A4B3C20FFBF}" srcOrd="2" destOrd="0" parTransId="{43205850-8D42-4284-8A42-E45BE9B7080B}" sibTransId="{D411061C-17FC-4E68-98E7-5F7B938588F3}"/>
    <dgm:cxn modelId="{1AC42AC7-8665-42B5-969C-1E82977D7F3F}" type="presOf" srcId="{F4F77D42-8B2C-4391-95CE-15CAD2FD5809}" destId="{4A202774-5D08-4803-9E4C-AAB92EC64338}" srcOrd="0" destOrd="0" presId="urn:microsoft.com/office/officeart/2005/8/layout/chevron1"/>
    <dgm:cxn modelId="{AB1AA3C7-99B2-442C-A494-D7BBA2CF88E0}" type="presOf" srcId="{6A09F639-BE7A-46BE-9299-B1AF9D73F44D}" destId="{B2563F25-939D-4D4F-BE1C-2701FE5B29D9}" srcOrd="0" destOrd="0" presId="urn:microsoft.com/office/officeart/2005/8/layout/chevron1"/>
    <dgm:cxn modelId="{19FF94EB-C0AD-4665-B5A7-2078B69A7BCE}" srcId="{EB2481FD-D8CE-4EFC-A9DA-7E74D88D5ABD}" destId="{CBAF03F9-595E-446B-BE61-1735381BE47F}" srcOrd="1" destOrd="0" parTransId="{CA757997-316E-476F-9880-94F8A9EF6C0B}" sibTransId="{8E599CED-82AC-4006-9AC4-C43915FC603C}"/>
    <dgm:cxn modelId="{76DF363D-8E59-4304-BBA0-913EDC884C48}" type="presParOf" srcId="{B1455638-092C-4174-BA11-07A988177552}" destId="{A02FB60F-993B-4BFA-99F8-6B982D41F010}" srcOrd="0" destOrd="0" presId="urn:microsoft.com/office/officeart/2005/8/layout/chevron1"/>
    <dgm:cxn modelId="{E1128613-E16E-4A06-9844-6E0EE7EBF661}" type="presParOf" srcId="{B1455638-092C-4174-BA11-07A988177552}" destId="{BC931888-03C1-4DA2-9935-3B63EEA5D108}" srcOrd="1" destOrd="0" presId="urn:microsoft.com/office/officeart/2005/8/layout/chevron1"/>
    <dgm:cxn modelId="{F002D706-A520-426A-A7F6-0322DAB4130A}" type="presParOf" srcId="{B1455638-092C-4174-BA11-07A988177552}" destId="{1F5A8B85-6700-4AED-A3E1-C2A761B18F65}" srcOrd="2" destOrd="0" presId="urn:microsoft.com/office/officeart/2005/8/layout/chevron1"/>
    <dgm:cxn modelId="{802CFB62-D6D5-4162-A574-B8317B88DCFA}" type="presParOf" srcId="{B1455638-092C-4174-BA11-07A988177552}" destId="{30C426CE-F6C3-4BF5-94CF-B4C2F2E06D83}" srcOrd="3" destOrd="0" presId="urn:microsoft.com/office/officeart/2005/8/layout/chevron1"/>
    <dgm:cxn modelId="{F25A4AC9-7827-46C1-8445-A3D0A1A869C4}" type="presParOf" srcId="{B1455638-092C-4174-BA11-07A988177552}" destId="{84A152B1-3F42-47BB-8FEF-4BAC3FF85CF2}" srcOrd="4" destOrd="0" presId="urn:microsoft.com/office/officeart/2005/8/layout/chevron1"/>
    <dgm:cxn modelId="{3553E4AE-99C3-4C03-99E1-C0E3D3993869}" type="presParOf" srcId="{B1455638-092C-4174-BA11-07A988177552}" destId="{B28089B9-BEB7-4330-9BB0-4CD54E27736F}" srcOrd="5" destOrd="0" presId="urn:microsoft.com/office/officeart/2005/8/layout/chevron1"/>
    <dgm:cxn modelId="{BFE445B6-AED5-4493-9647-1008D5DF59FA}" type="presParOf" srcId="{B1455638-092C-4174-BA11-07A988177552}" destId="{B2563F25-939D-4D4F-BE1C-2701FE5B29D9}" srcOrd="6" destOrd="0" presId="urn:microsoft.com/office/officeart/2005/8/layout/chevron1"/>
    <dgm:cxn modelId="{4D1D260B-FCC3-4F4E-97E0-B0BE0A752105}" type="presParOf" srcId="{B1455638-092C-4174-BA11-07A988177552}" destId="{20B9220C-3EF4-450E-8644-A008BF3B1A78}" srcOrd="7" destOrd="0" presId="urn:microsoft.com/office/officeart/2005/8/layout/chevron1"/>
    <dgm:cxn modelId="{9D1ABC0A-E3C1-40DD-8F0F-2B21A4121842}" type="presParOf" srcId="{B1455638-092C-4174-BA11-07A988177552}" destId="{4A202774-5D08-4803-9E4C-AAB92EC64338}" srcOrd="8" destOrd="0" presId="urn:microsoft.com/office/officeart/2005/8/layout/chevron1"/>
    <dgm:cxn modelId="{1953E1FD-3A49-4D2A-925E-3E9501E78FF0}" type="presParOf" srcId="{B1455638-092C-4174-BA11-07A988177552}" destId="{70413762-1539-4B90-AF38-F4E8FD365E5C}" srcOrd="9" destOrd="0" presId="urn:microsoft.com/office/officeart/2005/8/layout/chevron1"/>
    <dgm:cxn modelId="{372B3702-537D-4558-8DA0-C88F66428942}" type="presParOf" srcId="{B1455638-092C-4174-BA11-07A988177552}" destId="{899D4AF6-1570-4E5C-8DBE-AEBF4B2BAA4E}" srcOrd="10" destOrd="0" presId="urn:microsoft.com/office/officeart/2005/8/layout/chevron1"/>
    <dgm:cxn modelId="{E677F3E2-F6A4-4D08-89AC-C3E7936E8CBA}" type="presParOf" srcId="{B1455638-092C-4174-BA11-07A988177552}" destId="{9B1DBC1C-38EB-4EA1-825C-C02653220703}" srcOrd="11" destOrd="0" presId="urn:microsoft.com/office/officeart/2005/8/layout/chevron1"/>
    <dgm:cxn modelId="{1128B03B-F2A3-4681-BECF-530F3D01FFC9}" type="presParOf" srcId="{B1455638-092C-4174-BA11-07A988177552}" destId="{8C7443E9-6EE2-4502-82F4-8A2049A3B89E}"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2481FD-D8CE-4EFC-A9DA-7E74D88D5ABD}" type="doc">
      <dgm:prSet loTypeId="urn:microsoft.com/office/officeart/2005/8/layout/chevron1" loCatId="process" qsTypeId="urn:microsoft.com/office/officeart/2005/8/quickstyle/3d2" qsCatId="3D" csTypeId="urn:microsoft.com/office/officeart/2005/8/colors/accent1_2" csCatId="accent1" phldr="1"/>
      <dgm:spPr/>
    </dgm:pt>
    <dgm:pt modelId="{0210CD13-040E-4FB4-9AA3-E1C1C7C44BDA}">
      <dgm:prSet phldrT="[Text]"/>
      <dgm:spPr/>
      <dgm:t>
        <a:bodyPr/>
        <a:lstStyle/>
        <a:p>
          <a:r>
            <a:rPr lang="en-US" dirty="0"/>
            <a:t>Raw data</a:t>
          </a:r>
        </a:p>
      </dgm:t>
    </dgm:pt>
    <dgm:pt modelId="{8115FCED-008B-4FAD-B350-024B522DE7C8}" type="parTrans" cxnId="{AFA20975-9BDA-4D58-9335-2B15E74F65F1}">
      <dgm:prSet/>
      <dgm:spPr/>
      <dgm:t>
        <a:bodyPr/>
        <a:lstStyle/>
        <a:p>
          <a:endParaRPr lang="en-US"/>
        </a:p>
      </dgm:t>
    </dgm:pt>
    <dgm:pt modelId="{9217B79A-A771-4E12-AB41-F0263C5C5ED9}" type="sibTrans" cxnId="{AFA20975-9BDA-4D58-9335-2B15E74F65F1}">
      <dgm:prSet/>
      <dgm:spPr/>
      <dgm:t>
        <a:bodyPr/>
        <a:lstStyle/>
        <a:p>
          <a:endParaRPr lang="en-US"/>
        </a:p>
      </dgm:t>
    </dgm:pt>
    <dgm:pt modelId="{CBAF03F9-595E-446B-BE61-1735381BE47F}">
      <dgm:prSet phldrT="[Text]"/>
      <dgm:spPr/>
      <dgm:t>
        <a:bodyPr/>
        <a:lstStyle/>
        <a:p>
          <a:r>
            <a:rPr lang="en-US" dirty="0"/>
            <a:t>Pre-process</a:t>
          </a:r>
        </a:p>
      </dgm:t>
    </dgm:pt>
    <dgm:pt modelId="{CA757997-316E-476F-9880-94F8A9EF6C0B}" type="parTrans" cxnId="{19FF94EB-C0AD-4665-B5A7-2078B69A7BCE}">
      <dgm:prSet/>
      <dgm:spPr/>
      <dgm:t>
        <a:bodyPr/>
        <a:lstStyle/>
        <a:p>
          <a:endParaRPr lang="en-US"/>
        </a:p>
      </dgm:t>
    </dgm:pt>
    <dgm:pt modelId="{8E599CED-82AC-4006-9AC4-C43915FC603C}" type="sibTrans" cxnId="{19FF94EB-C0AD-4665-B5A7-2078B69A7BCE}">
      <dgm:prSet/>
      <dgm:spPr/>
      <dgm:t>
        <a:bodyPr/>
        <a:lstStyle/>
        <a:p>
          <a:endParaRPr lang="en-US"/>
        </a:p>
      </dgm:t>
    </dgm:pt>
    <dgm:pt modelId="{CE5E7646-57FF-4F2F-B20D-2A4B3C20FFBF}">
      <dgm:prSet phldrT="[Text]"/>
      <dgm:spPr/>
      <dgm:t>
        <a:bodyPr/>
        <a:lstStyle/>
        <a:p>
          <a:r>
            <a:rPr lang="en-US" dirty="0"/>
            <a:t>Feature extraction</a:t>
          </a:r>
        </a:p>
      </dgm:t>
    </dgm:pt>
    <dgm:pt modelId="{43205850-8D42-4284-8A42-E45BE9B7080B}" type="parTrans" cxnId="{02DDFABA-B337-48B1-814B-DC570B81C6C6}">
      <dgm:prSet/>
      <dgm:spPr/>
      <dgm:t>
        <a:bodyPr/>
        <a:lstStyle/>
        <a:p>
          <a:endParaRPr lang="en-US"/>
        </a:p>
      </dgm:t>
    </dgm:pt>
    <dgm:pt modelId="{D411061C-17FC-4E68-98E7-5F7B938588F3}" type="sibTrans" cxnId="{02DDFABA-B337-48B1-814B-DC570B81C6C6}">
      <dgm:prSet/>
      <dgm:spPr/>
      <dgm:t>
        <a:bodyPr/>
        <a:lstStyle/>
        <a:p>
          <a:endParaRPr lang="en-US"/>
        </a:p>
      </dgm:t>
    </dgm:pt>
    <dgm:pt modelId="{C736D0FB-EB9D-4FD4-9DF2-11FB8E8766B4}">
      <dgm:prSet phldrT="[Text]"/>
      <dgm:spPr/>
      <dgm:t>
        <a:bodyPr/>
        <a:lstStyle/>
        <a:p>
          <a:r>
            <a:rPr lang="en-US" dirty="0"/>
            <a:t>Deploy Model</a:t>
          </a:r>
        </a:p>
      </dgm:t>
    </dgm:pt>
    <dgm:pt modelId="{010B0B15-D49C-46CE-A9B6-4FEFE283CEF8}" type="parTrans" cxnId="{6B1CA320-C820-4E20-A034-1B0B79B81906}">
      <dgm:prSet/>
      <dgm:spPr/>
      <dgm:t>
        <a:bodyPr/>
        <a:lstStyle/>
        <a:p>
          <a:endParaRPr lang="en-US"/>
        </a:p>
      </dgm:t>
    </dgm:pt>
    <dgm:pt modelId="{561BE27B-30DA-4EF3-BCD9-43BAE810FA98}" type="sibTrans" cxnId="{6B1CA320-C820-4E20-A034-1B0B79B81906}">
      <dgm:prSet/>
      <dgm:spPr/>
      <dgm:t>
        <a:bodyPr/>
        <a:lstStyle/>
        <a:p>
          <a:endParaRPr lang="en-US"/>
        </a:p>
      </dgm:t>
    </dgm:pt>
    <dgm:pt modelId="{6A09F639-BE7A-46BE-9299-B1AF9D73F44D}">
      <dgm:prSet phldrT="[Text]" custT="1"/>
      <dgm:spPr/>
      <dgm:t>
        <a:bodyPr/>
        <a:lstStyle/>
        <a:p>
          <a:r>
            <a:rPr lang="en-US" sz="2400" dirty="0"/>
            <a:t>Apply ML Algorithm</a:t>
          </a:r>
        </a:p>
      </dgm:t>
    </dgm:pt>
    <dgm:pt modelId="{1CEFEF94-6EA3-4CEF-B461-BE52A57A9C21}" type="parTrans" cxnId="{D0F01588-6984-497D-B2CB-E0BBEC2F09A7}">
      <dgm:prSet/>
      <dgm:spPr/>
      <dgm:t>
        <a:bodyPr/>
        <a:lstStyle/>
        <a:p>
          <a:endParaRPr lang="en-US"/>
        </a:p>
      </dgm:t>
    </dgm:pt>
    <dgm:pt modelId="{AD44B288-4968-4F2E-896A-B10F3D306D31}" type="sibTrans" cxnId="{D0F01588-6984-497D-B2CB-E0BBEC2F09A7}">
      <dgm:prSet/>
      <dgm:spPr/>
      <dgm:t>
        <a:bodyPr/>
        <a:lstStyle/>
        <a:p>
          <a:endParaRPr lang="en-US"/>
        </a:p>
      </dgm:t>
    </dgm:pt>
    <dgm:pt modelId="{F4F77D42-8B2C-4391-95CE-15CAD2FD5809}">
      <dgm:prSet phldrT="[Text]"/>
      <dgm:spPr/>
      <dgm:t>
        <a:bodyPr/>
        <a:lstStyle/>
        <a:p>
          <a:r>
            <a:rPr lang="en-US" dirty="0"/>
            <a:t>Validate Model</a:t>
          </a:r>
        </a:p>
      </dgm:t>
    </dgm:pt>
    <dgm:pt modelId="{9E04EBAA-CD70-4D4F-B155-8267845B4123}" type="parTrans" cxnId="{7B322A35-48D8-42D2-AE98-4C6F0CE2F857}">
      <dgm:prSet/>
      <dgm:spPr/>
      <dgm:t>
        <a:bodyPr/>
        <a:lstStyle/>
        <a:p>
          <a:endParaRPr lang="en-US"/>
        </a:p>
      </dgm:t>
    </dgm:pt>
    <dgm:pt modelId="{DBE144A2-6603-4D4E-80C1-3E5DBA98295E}" type="sibTrans" cxnId="{7B322A35-48D8-42D2-AE98-4C6F0CE2F857}">
      <dgm:prSet/>
      <dgm:spPr/>
      <dgm:t>
        <a:bodyPr/>
        <a:lstStyle/>
        <a:p>
          <a:endParaRPr lang="en-US"/>
        </a:p>
      </dgm:t>
    </dgm:pt>
    <dgm:pt modelId="{63628626-2499-4083-947A-EA1B2A810DC2}">
      <dgm:prSet phldrT="[Text]"/>
      <dgm:spPr/>
      <dgm:t>
        <a:bodyPr/>
        <a:lstStyle/>
        <a:p>
          <a:r>
            <a:rPr lang="en-US" dirty="0"/>
            <a:t>Test Model</a:t>
          </a:r>
        </a:p>
      </dgm:t>
    </dgm:pt>
    <dgm:pt modelId="{D7043F9B-0CD0-415C-9869-DB3A4F27BEC2}" type="parTrans" cxnId="{DF81EFA8-D2AD-4135-A331-A95D2B375F70}">
      <dgm:prSet/>
      <dgm:spPr/>
      <dgm:t>
        <a:bodyPr/>
        <a:lstStyle/>
        <a:p>
          <a:endParaRPr lang="en-US"/>
        </a:p>
      </dgm:t>
    </dgm:pt>
    <dgm:pt modelId="{4E9530C9-2C5B-415A-BE80-34229D2A47CD}" type="sibTrans" cxnId="{DF81EFA8-D2AD-4135-A331-A95D2B375F70}">
      <dgm:prSet/>
      <dgm:spPr/>
      <dgm:t>
        <a:bodyPr/>
        <a:lstStyle/>
        <a:p>
          <a:endParaRPr lang="en-US"/>
        </a:p>
      </dgm:t>
    </dgm:pt>
    <dgm:pt modelId="{B1455638-092C-4174-BA11-07A988177552}" type="pres">
      <dgm:prSet presAssocID="{EB2481FD-D8CE-4EFC-A9DA-7E74D88D5ABD}" presName="Name0" presStyleCnt="0">
        <dgm:presLayoutVars>
          <dgm:dir/>
          <dgm:animLvl val="lvl"/>
          <dgm:resizeHandles val="exact"/>
        </dgm:presLayoutVars>
      </dgm:prSet>
      <dgm:spPr/>
    </dgm:pt>
    <dgm:pt modelId="{A02FB60F-993B-4BFA-99F8-6B982D41F010}" type="pres">
      <dgm:prSet presAssocID="{0210CD13-040E-4FB4-9AA3-E1C1C7C44BDA}" presName="parTxOnly" presStyleLbl="node1" presStyleIdx="0" presStyleCnt="7">
        <dgm:presLayoutVars>
          <dgm:chMax val="0"/>
          <dgm:chPref val="0"/>
          <dgm:bulletEnabled val="1"/>
        </dgm:presLayoutVars>
      </dgm:prSet>
      <dgm:spPr/>
    </dgm:pt>
    <dgm:pt modelId="{BC931888-03C1-4DA2-9935-3B63EEA5D108}" type="pres">
      <dgm:prSet presAssocID="{9217B79A-A771-4E12-AB41-F0263C5C5ED9}" presName="parTxOnlySpace" presStyleCnt="0"/>
      <dgm:spPr/>
    </dgm:pt>
    <dgm:pt modelId="{1F5A8B85-6700-4AED-A3E1-C2A761B18F65}" type="pres">
      <dgm:prSet presAssocID="{CBAF03F9-595E-446B-BE61-1735381BE47F}" presName="parTxOnly" presStyleLbl="node1" presStyleIdx="1" presStyleCnt="7">
        <dgm:presLayoutVars>
          <dgm:chMax val="0"/>
          <dgm:chPref val="0"/>
          <dgm:bulletEnabled val="1"/>
        </dgm:presLayoutVars>
      </dgm:prSet>
      <dgm:spPr/>
    </dgm:pt>
    <dgm:pt modelId="{30C426CE-F6C3-4BF5-94CF-B4C2F2E06D83}" type="pres">
      <dgm:prSet presAssocID="{8E599CED-82AC-4006-9AC4-C43915FC603C}" presName="parTxOnlySpace" presStyleCnt="0"/>
      <dgm:spPr/>
    </dgm:pt>
    <dgm:pt modelId="{84A152B1-3F42-47BB-8FEF-4BAC3FF85CF2}" type="pres">
      <dgm:prSet presAssocID="{CE5E7646-57FF-4F2F-B20D-2A4B3C20FFBF}" presName="parTxOnly" presStyleLbl="node1" presStyleIdx="2" presStyleCnt="7">
        <dgm:presLayoutVars>
          <dgm:chMax val="0"/>
          <dgm:chPref val="0"/>
          <dgm:bulletEnabled val="1"/>
        </dgm:presLayoutVars>
      </dgm:prSet>
      <dgm:spPr/>
    </dgm:pt>
    <dgm:pt modelId="{B28089B9-BEB7-4330-9BB0-4CD54E27736F}" type="pres">
      <dgm:prSet presAssocID="{D411061C-17FC-4E68-98E7-5F7B938588F3}" presName="parTxOnlySpace" presStyleCnt="0"/>
      <dgm:spPr/>
    </dgm:pt>
    <dgm:pt modelId="{B2563F25-939D-4D4F-BE1C-2701FE5B29D9}" type="pres">
      <dgm:prSet presAssocID="{6A09F639-BE7A-46BE-9299-B1AF9D73F44D}" presName="parTxOnly" presStyleLbl="node1" presStyleIdx="3" presStyleCnt="7" custScaleX="204572" custScaleY="207072">
        <dgm:presLayoutVars>
          <dgm:chMax val="0"/>
          <dgm:chPref val="0"/>
          <dgm:bulletEnabled val="1"/>
        </dgm:presLayoutVars>
      </dgm:prSet>
      <dgm:spPr/>
    </dgm:pt>
    <dgm:pt modelId="{20B9220C-3EF4-450E-8644-A008BF3B1A78}" type="pres">
      <dgm:prSet presAssocID="{AD44B288-4968-4F2E-896A-B10F3D306D31}" presName="parTxOnlySpace" presStyleCnt="0"/>
      <dgm:spPr/>
    </dgm:pt>
    <dgm:pt modelId="{4A202774-5D08-4803-9E4C-AAB92EC64338}" type="pres">
      <dgm:prSet presAssocID="{F4F77D42-8B2C-4391-95CE-15CAD2FD5809}" presName="parTxOnly" presStyleLbl="node1" presStyleIdx="4" presStyleCnt="7">
        <dgm:presLayoutVars>
          <dgm:chMax val="0"/>
          <dgm:chPref val="0"/>
          <dgm:bulletEnabled val="1"/>
        </dgm:presLayoutVars>
      </dgm:prSet>
      <dgm:spPr/>
    </dgm:pt>
    <dgm:pt modelId="{70413762-1539-4B90-AF38-F4E8FD365E5C}" type="pres">
      <dgm:prSet presAssocID="{DBE144A2-6603-4D4E-80C1-3E5DBA98295E}" presName="parTxOnlySpace" presStyleCnt="0"/>
      <dgm:spPr/>
    </dgm:pt>
    <dgm:pt modelId="{899D4AF6-1570-4E5C-8DBE-AEBF4B2BAA4E}" type="pres">
      <dgm:prSet presAssocID="{63628626-2499-4083-947A-EA1B2A810DC2}" presName="parTxOnly" presStyleLbl="node1" presStyleIdx="5" presStyleCnt="7">
        <dgm:presLayoutVars>
          <dgm:chMax val="0"/>
          <dgm:chPref val="0"/>
          <dgm:bulletEnabled val="1"/>
        </dgm:presLayoutVars>
      </dgm:prSet>
      <dgm:spPr/>
    </dgm:pt>
    <dgm:pt modelId="{9B1DBC1C-38EB-4EA1-825C-C02653220703}" type="pres">
      <dgm:prSet presAssocID="{4E9530C9-2C5B-415A-BE80-34229D2A47CD}" presName="parTxOnlySpace" presStyleCnt="0"/>
      <dgm:spPr/>
    </dgm:pt>
    <dgm:pt modelId="{8C7443E9-6EE2-4502-82F4-8A2049A3B89E}" type="pres">
      <dgm:prSet presAssocID="{C736D0FB-EB9D-4FD4-9DF2-11FB8E8766B4}" presName="parTxOnly" presStyleLbl="node1" presStyleIdx="6" presStyleCnt="7">
        <dgm:presLayoutVars>
          <dgm:chMax val="0"/>
          <dgm:chPref val="0"/>
          <dgm:bulletEnabled val="1"/>
        </dgm:presLayoutVars>
      </dgm:prSet>
      <dgm:spPr/>
    </dgm:pt>
  </dgm:ptLst>
  <dgm:cxnLst>
    <dgm:cxn modelId="{6B1CA320-C820-4E20-A034-1B0B79B81906}" srcId="{EB2481FD-D8CE-4EFC-A9DA-7E74D88D5ABD}" destId="{C736D0FB-EB9D-4FD4-9DF2-11FB8E8766B4}" srcOrd="6" destOrd="0" parTransId="{010B0B15-D49C-46CE-A9B6-4FEFE283CEF8}" sibTransId="{561BE27B-30DA-4EF3-BCD9-43BAE810FA98}"/>
    <dgm:cxn modelId="{7B322A35-48D8-42D2-AE98-4C6F0CE2F857}" srcId="{EB2481FD-D8CE-4EFC-A9DA-7E74D88D5ABD}" destId="{F4F77D42-8B2C-4391-95CE-15CAD2FD5809}" srcOrd="4" destOrd="0" parTransId="{9E04EBAA-CD70-4D4F-B155-8267845B4123}" sibTransId="{DBE144A2-6603-4D4E-80C1-3E5DBA98295E}"/>
    <dgm:cxn modelId="{DFD35D3F-867A-4A3B-8AF7-1CFFE4A25C2A}" type="presOf" srcId="{C736D0FB-EB9D-4FD4-9DF2-11FB8E8766B4}" destId="{8C7443E9-6EE2-4502-82F4-8A2049A3B89E}" srcOrd="0" destOrd="0" presId="urn:microsoft.com/office/officeart/2005/8/layout/chevron1"/>
    <dgm:cxn modelId="{3BCE6D62-D1C1-4E71-8FB5-689808B24CEC}" type="presOf" srcId="{0210CD13-040E-4FB4-9AA3-E1C1C7C44BDA}" destId="{A02FB60F-993B-4BFA-99F8-6B982D41F010}" srcOrd="0" destOrd="0" presId="urn:microsoft.com/office/officeart/2005/8/layout/chevron1"/>
    <dgm:cxn modelId="{B89C3A49-EC3C-4705-A520-6CEF28D44E64}" type="presOf" srcId="{CE5E7646-57FF-4F2F-B20D-2A4B3C20FFBF}" destId="{84A152B1-3F42-47BB-8FEF-4BAC3FF85CF2}" srcOrd="0" destOrd="0" presId="urn:microsoft.com/office/officeart/2005/8/layout/chevron1"/>
    <dgm:cxn modelId="{6A79006F-A8F2-4496-801E-D286A6E0C9E2}" type="presOf" srcId="{CBAF03F9-595E-446B-BE61-1735381BE47F}" destId="{1F5A8B85-6700-4AED-A3E1-C2A761B18F65}" srcOrd="0" destOrd="0" presId="urn:microsoft.com/office/officeart/2005/8/layout/chevron1"/>
    <dgm:cxn modelId="{AFA20975-9BDA-4D58-9335-2B15E74F65F1}" srcId="{EB2481FD-D8CE-4EFC-A9DA-7E74D88D5ABD}" destId="{0210CD13-040E-4FB4-9AA3-E1C1C7C44BDA}" srcOrd="0" destOrd="0" parTransId="{8115FCED-008B-4FAD-B350-024B522DE7C8}" sibTransId="{9217B79A-A771-4E12-AB41-F0263C5C5ED9}"/>
    <dgm:cxn modelId="{87B2A67E-097D-4823-B913-4B5B8FFCAF68}" type="presOf" srcId="{63628626-2499-4083-947A-EA1B2A810DC2}" destId="{899D4AF6-1570-4E5C-8DBE-AEBF4B2BAA4E}" srcOrd="0" destOrd="0" presId="urn:microsoft.com/office/officeart/2005/8/layout/chevron1"/>
    <dgm:cxn modelId="{D0F01588-6984-497D-B2CB-E0BBEC2F09A7}" srcId="{EB2481FD-D8CE-4EFC-A9DA-7E74D88D5ABD}" destId="{6A09F639-BE7A-46BE-9299-B1AF9D73F44D}" srcOrd="3" destOrd="0" parTransId="{1CEFEF94-6EA3-4CEF-B461-BE52A57A9C21}" sibTransId="{AD44B288-4968-4F2E-896A-B10F3D306D31}"/>
    <dgm:cxn modelId="{9DE0BD88-3A8B-4EAC-B8AB-ECDF9039AAA1}" type="presOf" srcId="{EB2481FD-D8CE-4EFC-A9DA-7E74D88D5ABD}" destId="{B1455638-092C-4174-BA11-07A988177552}" srcOrd="0" destOrd="0" presId="urn:microsoft.com/office/officeart/2005/8/layout/chevron1"/>
    <dgm:cxn modelId="{DF81EFA8-D2AD-4135-A331-A95D2B375F70}" srcId="{EB2481FD-D8CE-4EFC-A9DA-7E74D88D5ABD}" destId="{63628626-2499-4083-947A-EA1B2A810DC2}" srcOrd="5" destOrd="0" parTransId="{D7043F9B-0CD0-415C-9869-DB3A4F27BEC2}" sibTransId="{4E9530C9-2C5B-415A-BE80-34229D2A47CD}"/>
    <dgm:cxn modelId="{02DDFABA-B337-48B1-814B-DC570B81C6C6}" srcId="{EB2481FD-D8CE-4EFC-A9DA-7E74D88D5ABD}" destId="{CE5E7646-57FF-4F2F-B20D-2A4B3C20FFBF}" srcOrd="2" destOrd="0" parTransId="{43205850-8D42-4284-8A42-E45BE9B7080B}" sibTransId="{D411061C-17FC-4E68-98E7-5F7B938588F3}"/>
    <dgm:cxn modelId="{1AC42AC7-8665-42B5-969C-1E82977D7F3F}" type="presOf" srcId="{F4F77D42-8B2C-4391-95CE-15CAD2FD5809}" destId="{4A202774-5D08-4803-9E4C-AAB92EC64338}" srcOrd="0" destOrd="0" presId="urn:microsoft.com/office/officeart/2005/8/layout/chevron1"/>
    <dgm:cxn modelId="{AB1AA3C7-99B2-442C-A494-D7BBA2CF88E0}" type="presOf" srcId="{6A09F639-BE7A-46BE-9299-B1AF9D73F44D}" destId="{B2563F25-939D-4D4F-BE1C-2701FE5B29D9}" srcOrd="0" destOrd="0" presId="urn:microsoft.com/office/officeart/2005/8/layout/chevron1"/>
    <dgm:cxn modelId="{19FF94EB-C0AD-4665-B5A7-2078B69A7BCE}" srcId="{EB2481FD-D8CE-4EFC-A9DA-7E74D88D5ABD}" destId="{CBAF03F9-595E-446B-BE61-1735381BE47F}" srcOrd="1" destOrd="0" parTransId="{CA757997-316E-476F-9880-94F8A9EF6C0B}" sibTransId="{8E599CED-82AC-4006-9AC4-C43915FC603C}"/>
    <dgm:cxn modelId="{76DF363D-8E59-4304-BBA0-913EDC884C48}" type="presParOf" srcId="{B1455638-092C-4174-BA11-07A988177552}" destId="{A02FB60F-993B-4BFA-99F8-6B982D41F010}" srcOrd="0" destOrd="0" presId="urn:microsoft.com/office/officeart/2005/8/layout/chevron1"/>
    <dgm:cxn modelId="{E1128613-E16E-4A06-9844-6E0EE7EBF661}" type="presParOf" srcId="{B1455638-092C-4174-BA11-07A988177552}" destId="{BC931888-03C1-4DA2-9935-3B63EEA5D108}" srcOrd="1" destOrd="0" presId="urn:microsoft.com/office/officeart/2005/8/layout/chevron1"/>
    <dgm:cxn modelId="{F002D706-A520-426A-A7F6-0322DAB4130A}" type="presParOf" srcId="{B1455638-092C-4174-BA11-07A988177552}" destId="{1F5A8B85-6700-4AED-A3E1-C2A761B18F65}" srcOrd="2" destOrd="0" presId="urn:microsoft.com/office/officeart/2005/8/layout/chevron1"/>
    <dgm:cxn modelId="{802CFB62-D6D5-4162-A574-B8317B88DCFA}" type="presParOf" srcId="{B1455638-092C-4174-BA11-07A988177552}" destId="{30C426CE-F6C3-4BF5-94CF-B4C2F2E06D83}" srcOrd="3" destOrd="0" presId="urn:microsoft.com/office/officeart/2005/8/layout/chevron1"/>
    <dgm:cxn modelId="{F25A4AC9-7827-46C1-8445-A3D0A1A869C4}" type="presParOf" srcId="{B1455638-092C-4174-BA11-07A988177552}" destId="{84A152B1-3F42-47BB-8FEF-4BAC3FF85CF2}" srcOrd="4" destOrd="0" presId="urn:microsoft.com/office/officeart/2005/8/layout/chevron1"/>
    <dgm:cxn modelId="{3553E4AE-99C3-4C03-99E1-C0E3D3993869}" type="presParOf" srcId="{B1455638-092C-4174-BA11-07A988177552}" destId="{B28089B9-BEB7-4330-9BB0-4CD54E27736F}" srcOrd="5" destOrd="0" presId="urn:microsoft.com/office/officeart/2005/8/layout/chevron1"/>
    <dgm:cxn modelId="{BFE445B6-AED5-4493-9647-1008D5DF59FA}" type="presParOf" srcId="{B1455638-092C-4174-BA11-07A988177552}" destId="{B2563F25-939D-4D4F-BE1C-2701FE5B29D9}" srcOrd="6" destOrd="0" presId="urn:microsoft.com/office/officeart/2005/8/layout/chevron1"/>
    <dgm:cxn modelId="{4D1D260B-FCC3-4F4E-97E0-B0BE0A752105}" type="presParOf" srcId="{B1455638-092C-4174-BA11-07A988177552}" destId="{20B9220C-3EF4-450E-8644-A008BF3B1A78}" srcOrd="7" destOrd="0" presId="urn:microsoft.com/office/officeart/2005/8/layout/chevron1"/>
    <dgm:cxn modelId="{9D1ABC0A-E3C1-40DD-8F0F-2B21A4121842}" type="presParOf" srcId="{B1455638-092C-4174-BA11-07A988177552}" destId="{4A202774-5D08-4803-9E4C-AAB92EC64338}" srcOrd="8" destOrd="0" presId="urn:microsoft.com/office/officeart/2005/8/layout/chevron1"/>
    <dgm:cxn modelId="{1953E1FD-3A49-4D2A-925E-3E9501E78FF0}" type="presParOf" srcId="{B1455638-092C-4174-BA11-07A988177552}" destId="{70413762-1539-4B90-AF38-F4E8FD365E5C}" srcOrd="9" destOrd="0" presId="urn:microsoft.com/office/officeart/2005/8/layout/chevron1"/>
    <dgm:cxn modelId="{372B3702-537D-4558-8DA0-C88F66428942}" type="presParOf" srcId="{B1455638-092C-4174-BA11-07A988177552}" destId="{899D4AF6-1570-4E5C-8DBE-AEBF4B2BAA4E}" srcOrd="10" destOrd="0" presId="urn:microsoft.com/office/officeart/2005/8/layout/chevron1"/>
    <dgm:cxn modelId="{E677F3E2-F6A4-4D08-89AC-C3E7936E8CBA}" type="presParOf" srcId="{B1455638-092C-4174-BA11-07A988177552}" destId="{9B1DBC1C-38EB-4EA1-825C-C02653220703}" srcOrd="11" destOrd="0" presId="urn:microsoft.com/office/officeart/2005/8/layout/chevron1"/>
    <dgm:cxn modelId="{1128B03B-F2A3-4681-BECF-530F3D01FFC9}" type="presParOf" srcId="{B1455638-092C-4174-BA11-07A988177552}" destId="{8C7443E9-6EE2-4502-82F4-8A2049A3B89E}"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2481FD-D8CE-4EFC-A9DA-7E74D88D5ABD}" type="doc">
      <dgm:prSet loTypeId="urn:microsoft.com/office/officeart/2005/8/layout/chevron1" loCatId="process" qsTypeId="urn:microsoft.com/office/officeart/2005/8/quickstyle/3d2" qsCatId="3D" csTypeId="urn:microsoft.com/office/officeart/2005/8/colors/accent1_2" csCatId="accent1" phldr="1"/>
      <dgm:spPr/>
    </dgm:pt>
    <dgm:pt modelId="{0210CD13-040E-4FB4-9AA3-E1C1C7C44BDA}">
      <dgm:prSet phldrT="[Text]"/>
      <dgm:spPr/>
      <dgm:t>
        <a:bodyPr/>
        <a:lstStyle/>
        <a:p>
          <a:r>
            <a:rPr lang="en-US" dirty="0"/>
            <a:t>Raw data</a:t>
          </a:r>
        </a:p>
      </dgm:t>
    </dgm:pt>
    <dgm:pt modelId="{8115FCED-008B-4FAD-B350-024B522DE7C8}" type="parTrans" cxnId="{AFA20975-9BDA-4D58-9335-2B15E74F65F1}">
      <dgm:prSet/>
      <dgm:spPr/>
      <dgm:t>
        <a:bodyPr/>
        <a:lstStyle/>
        <a:p>
          <a:endParaRPr lang="en-US"/>
        </a:p>
      </dgm:t>
    </dgm:pt>
    <dgm:pt modelId="{9217B79A-A771-4E12-AB41-F0263C5C5ED9}" type="sibTrans" cxnId="{AFA20975-9BDA-4D58-9335-2B15E74F65F1}">
      <dgm:prSet/>
      <dgm:spPr/>
      <dgm:t>
        <a:bodyPr/>
        <a:lstStyle/>
        <a:p>
          <a:endParaRPr lang="en-US"/>
        </a:p>
      </dgm:t>
    </dgm:pt>
    <dgm:pt modelId="{CBAF03F9-595E-446B-BE61-1735381BE47F}">
      <dgm:prSet phldrT="[Text]"/>
      <dgm:spPr/>
      <dgm:t>
        <a:bodyPr/>
        <a:lstStyle/>
        <a:p>
          <a:r>
            <a:rPr lang="en-US" dirty="0"/>
            <a:t>Pre-process</a:t>
          </a:r>
        </a:p>
      </dgm:t>
    </dgm:pt>
    <dgm:pt modelId="{CA757997-316E-476F-9880-94F8A9EF6C0B}" type="parTrans" cxnId="{19FF94EB-C0AD-4665-B5A7-2078B69A7BCE}">
      <dgm:prSet/>
      <dgm:spPr/>
      <dgm:t>
        <a:bodyPr/>
        <a:lstStyle/>
        <a:p>
          <a:endParaRPr lang="en-US"/>
        </a:p>
      </dgm:t>
    </dgm:pt>
    <dgm:pt modelId="{8E599CED-82AC-4006-9AC4-C43915FC603C}" type="sibTrans" cxnId="{19FF94EB-C0AD-4665-B5A7-2078B69A7BCE}">
      <dgm:prSet/>
      <dgm:spPr/>
      <dgm:t>
        <a:bodyPr/>
        <a:lstStyle/>
        <a:p>
          <a:endParaRPr lang="en-US"/>
        </a:p>
      </dgm:t>
    </dgm:pt>
    <dgm:pt modelId="{CE5E7646-57FF-4F2F-B20D-2A4B3C20FFBF}">
      <dgm:prSet phldrT="[Text]"/>
      <dgm:spPr/>
      <dgm:t>
        <a:bodyPr/>
        <a:lstStyle/>
        <a:p>
          <a:r>
            <a:rPr lang="en-US" dirty="0"/>
            <a:t>Feature extraction</a:t>
          </a:r>
        </a:p>
      </dgm:t>
    </dgm:pt>
    <dgm:pt modelId="{43205850-8D42-4284-8A42-E45BE9B7080B}" type="parTrans" cxnId="{02DDFABA-B337-48B1-814B-DC570B81C6C6}">
      <dgm:prSet/>
      <dgm:spPr/>
      <dgm:t>
        <a:bodyPr/>
        <a:lstStyle/>
        <a:p>
          <a:endParaRPr lang="en-US"/>
        </a:p>
      </dgm:t>
    </dgm:pt>
    <dgm:pt modelId="{D411061C-17FC-4E68-98E7-5F7B938588F3}" type="sibTrans" cxnId="{02DDFABA-B337-48B1-814B-DC570B81C6C6}">
      <dgm:prSet/>
      <dgm:spPr/>
      <dgm:t>
        <a:bodyPr/>
        <a:lstStyle/>
        <a:p>
          <a:endParaRPr lang="en-US"/>
        </a:p>
      </dgm:t>
    </dgm:pt>
    <dgm:pt modelId="{C736D0FB-EB9D-4FD4-9DF2-11FB8E8766B4}">
      <dgm:prSet phldrT="[Text]"/>
      <dgm:spPr/>
      <dgm:t>
        <a:bodyPr/>
        <a:lstStyle/>
        <a:p>
          <a:r>
            <a:rPr lang="en-US" dirty="0"/>
            <a:t>Deploy Model</a:t>
          </a:r>
        </a:p>
      </dgm:t>
    </dgm:pt>
    <dgm:pt modelId="{010B0B15-D49C-46CE-A9B6-4FEFE283CEF8}" type="parTrans" cxnId="{6B1CA320-C820-4E20-A034-1B0B79B81906}">
      <dgm:prSet/>
      <dgm:spPr/>
      <dgm:t>
        <a:bodyPr/>
        <a:lstStyle/>
        <a:p>
          <a:endParaRPr lang="en-US"/>
        </a:p>
      </dgm:t>
    </dgm:pt>
    <dgm:pt modelId="{561BE27B-30DA-4EF3-BCD9-43BAE810FA98}" type="sibTrans" cxnId="{6B1CA320-C820-4E20-A034-1B0B79B81906}">
      <dgm:prSet/>
      <dgm:spPr/>
      <dgm:t>
        <a:bodyPr/>
        <a:lstStyle/>
        <a:p>
          <a:endParaRPr lang="en-US"/>
        </a:p>
      </dgm:t>
    </dgm:pt>
    <dgm:pt modelId="{6A09F639-BE7A-46BE-9299-B1AF9D73F44D}">
      <dgm:prSet phldrT="[Text]"/>
      <dgm:spPr/>
      <dgm:t>
        <a:bodyPr/>
        <a:lstStyle/>
        <a:p>
          <a:r>
            <a:rPr lang="en-US" dirty="0"/>
            <a:t>Apply ML Algorithm</a:t>
          </a:r>
        </a:p>
      </dgm:t>
    </dgm:pt>
    <dgm:pt modelId="{1CEFEF94-6EA3-4CEF-B461-BE52A57A9C21}" type="parTrans" cxnId="{D0F01588-6984-497D-B2CB-E0BBEC2F09A7}">
      <dgm:prSet/>
      <dgm:spPr/>
      <dgm:t>
        <a:bodyPr/>
        <a:lstStyle/>
        <a:p>
          <a:endParaRPr lang="en-US"/>
        </a:p>
      </dgm:t>
    </dgm:pt>
    <dgm:pt modelId="{AD44B288-4968-4F2E-896A-B10F3D306D31}" type="sibTrans" cxnId="{D0F01588-6984-497D-B2CB-E0BBEC2F09A7}">
      <dgm:prSet/>
      <dgm:spPr/>
      <dgm:t>
        <a:bodyPr/>
        <a:lstStyle/>
        <a:p>
          <a:endParaRPr lang="en-US"/>
        </a:p>
      </dgm:t>
    </dgm:pt>
    <dgm:pt modelId="{F4F77D42-8B2C-4391-95CE-15CAD2FD5809}">
      <dgm:prSet phldrT="[Text]" custT="1"/>
      <dgm:spPr/>
      <dgm:t>
        <a:bodyPr/>
        <a:lstStyle/>
        <a:p>
          <a:r>
            <a:rPr lang="en-US" sz="2400" dirty="0"/>
            <a:t>Validate Model</a:t>
          </a:r>
        </a:p>
      </dgm:t>
    </dgm:pt>
    <dgm:pt modelId="{9E04EBAA-CD70-4D4F-B155-8267845B4123}" type="parTrans" cxnId="{7B322A35-48D8-42D2-AE98-4C6F0CE2F857}">
      <dgm:prSet/>
      <dgm:spPr/>
      <dgm:t>
        <a:bodyPr/>
        <a:lstStyle/>
        <a:p>
          <a:endParaRPr lang="en-US"/>
        </a:p>
      </dgm:t>
    </dgm:pt>
    <dgm:pt modelId="{DBE144A2-6603-4D4E-80C1-3E5DBA98295E}" type="sibTrans" cxnId="{7B322A35-48D8-42D2-AE98-4C6F0CE2F857}">
      <dgm:prSet/>
      <dgm:spPr/>
      <dgm:t>
        <a:bodyPr/>
        <a:lstStyle/>
        <a:p>
          <a:endParaRPr lang="en-US"/>
        </a:p>
      </dgm:t>
    </dgm:pt>
    <dgm:pt modelId="{63628626-2499-4083-947A-EA1B2A810DC2}">
      <dgm:prSet phldrT="[Text]"/>
      <dgm:spPr/>
      <dgm:t>
        <a:bodyPr/>
        <a:lstStyle/>
        <a:p>
          <a:r>
            <a:rPr lang="en-US" dirty="0"/>
            <a:t>Test Model</a:t>
          </a:r>
        </a:p>
      </dgm:t>
    </dgm:pt>
    <dgm:pt modelId="{D7043F9B-0CD0-415C-9869-DB3A4F27BEC2}" type="parTrans" cxnId="{DF81EFA8-D2AD-4135-A331-A95D2B375F70}">
      <dgm:prSet/>
      <dgm:spPr/>
      <dgm:t>
        <a:bodyPr/>
        <a:lstStyle/>
        <a:p>
          <a:endParaRPr lang="en-US"/>
        </a:p>
      </dgm:t>
    </dgm:pt>
    <dgm:pt modelId="{4E9530C9-2C5B-415A-BE80-34229D2A47CD}" type="sibTrans" cxnId="{DF81EFA8-D2AD-4135-A331-A95D2B375F70}">
      <dgm:prSet/>
      <dgm:spPr/>
      <dgm:t>
        <a:bodyPr/>
        <a:lstStyle/>
        <a:p>
          <a:endParaRPr lang="en-US"/>
        </a:p>
      </dgm:t>
    </dgm:pt>
    <dgm:pt modelId="{B1455638-092C-4174-BA11-07A988177552}" type="pres">
      <dgm:prSet presAssocID="{EB2481FD-D8CE-4EFC-A9DA-7E74D88D5ABD}" presName="Name0" presStyleCnt="0">
        <dgm:presLayoutVars>
          <dgm:dir/>
          <dgm:animLvl val="lvl"/>
          <dgm:resizeHandles val="exact"/>
        </dgm:presLayoutVars>
      </dgm:prSet>
      <dgm:spPr/>
    </dgm:pt>
    <dgm:pt modelId="{A02FB60F-993B-4BFA-99F8-6B982D41F010}" type="pres">
      <dgm:prSet presAssocID="{0210CD13-040E-4FB4-9AA3-E1C1C7C44BDA}" presName="parTxOnly" presStyleLbl="node1" presStyleIdx="0" presStyleCnt="7">
        <dgm:presLayoutVars>
          <dgm:chMax val="0"/>
          <dgm:chPref val="0"/>
          <dgm:bulletEnabled val="1"/>
        </dgm:presLayoutVars>
      </dgm:prSet>
      <dgm:spPr/>
    </dgm:pt>
    <dgm:pt modelId="{BC931888-03C1-4DA2-9935-3B63EEA5D108}" type="pres">
      <dgm:prSet presAssocID="{9217B79A-A771-4E12-AB41-F0263C5C5ED9}" presName="parTxOnlySpace" presStyleCnt="0"/>
      <dgm:spPr/>
    </dgm:pt>
    <dgm:pt modelId="{1F5A8B85-6700-4AED-A3E1-C2A761B18F65}" type="pres">
      <dgm:prSet presAssocID="{CBAF03F9-595E-446B-BE61-1735381BE47F}" presName="parTxOnly" presStyleLbl="node1" presStyleIdx="1" presStyleCnt="7">
        <dgm:presLayoutVars>
          <dgm:chMax val="0"/>
          <dgm:chPref val="0"/>
          <dgm:bulletEnabled val="1"/>
        </dgm:presLayoutVars>
      </dgm:prSet>
      <dgm:spPr/>
    </dgm:pt>
    <dgm:pt modelId="{30C426CE-F6C3-4BF5-94CF-B4C2F2E06D83}" type="pres">
      <dgm:prSet presAssocID="{8E599CED-82AC-4006-9AC4-C43915FC603C}" presName="parTxOnlySpace" presStyleCnt="0"/>
      <dgm:spPr/>
    </dgm:pt>
    <dgm:pt modelId="{84A152B1-3F42-47BB-8FEF-4BAC3FF85CF2}" type="pres">
      <dgm:prSet presAssocID="{CE5E7646-57FF-4F2F-B20D-2A4B3C20FFBF}" presName="parTxOnly" presStyleLbl="node1" presStyleIdx="2" presStyleCnt="7">
        <dgm:presLayoutVars>
          <dgm:chMax val="0"/>
          <dgm:chPref val="0"/>
          <dgm:bulletEnabled val="1"/>
        </dgm:presLayoutVars>
      </dgm:prSet>
      <dgm:spPr/>
    </dgm:pt>
    <dgm:pt modelId="{B28089B9-BEB7-4330-9BB0-4CD54E27736F}" type="pres">
      <dgm:prSet presAssocID="{D411061C-17FC-4E68-98E7-5F7B938588F3}" presName="parTxOnlySpace" presStyleCnt="0"/>
      <dgm:spPr/>
    </dgm:pt>
    <dgm:pt modelId="{B2563F25-939D-4D4F-BE1C-2701FE5B29D9}" type="pres">
      <dgm:prSet presAssocID="{6A09F639-BE7A-46BE-9299-B1AF9D73F44D}" presName="parTxOnly" presStyleLbl="node1" presStyleIdx="3" presStyleCnt="7">
        <dgm:presLayoutVars>
          <dgm:chMax val="0"/>
          <dgm:chPref val="0"/>
          <dgm:bulletEnabled val="1"/>
        </dgm:presLayoutVars>
      </dgm:prSet>
      <dgm:spPr/>
    </dgm:pt>
    <dgm:pt modelId="{20B9220C-3EF4-450E-8644-A008BF3B1A78}" type="pres">
      <dgm:prSet presAssocID="{AD44B288-4968-4F2E-896A-B10F3D306D31}" presName="parTxOnlySpace" presStyleCnt="0"/>
      <dgm:spPr/>
    </dgm:pt>
    <dgm:pt modelId="{4A202774-5D08-4803-9E4C-AAB92EC64338}" type="pres">
      <dgm:prSet presAssocID="{F4F77D42-8B2C-4391-95CE-15CAD2FD5809}" presName="parTxOnly" presStyleLbl="node1" presStyleIdx="4" presStyleCnt="7" custScaleX="189639" custScaleY="200394">
        <dgm:presLayoutVars>
          <dgm:chMax val="0"/>
          <dgm:chPref val="0"/>
          <dgm:bulletEnabled val="1"/>
        </dgm:presLayoutVars>
      </dgm:prSet>
      <dgm:spPr/>
    </dgm:pt>
    <dgm:pt modelId="{70413762-1539-4B90-AF38-F4E8FD365E5C}" type="pres">
      <dgm:prSet presAssocID="{DBE144A2-6603-4D4E-80C1-3E5DBA98295E}" presName="parTxOnlySpace" presStyleCnt="0"/>
      <dgm:spPr/>
    </dgm:pt>
    <dgm:pt modelId="{899D4AF6-1570-4E5C-8DBE-AEBF4B2BAA4E}" type="pres">
      <dgm:prSet presAssocID="{63628626-2499-4083-947A-EA1B2A810DC2}" presName="parTxOnly" presStyleLbl="node1" presStyleIdx="5" presStyleCnt="7">
        <dgm:presLayoutVars>
          <dgm:chMax val="0"/>
          <dgm:chPref val="0"/>
          <dgm:bulletEnabled val="1"/>
        </dgm:presLayoutVars>
      </dgm:prSet>
      <dgm:spPr/>
    </dgm:pt>
    <dgm:pt modelId="{9B1DBC1C-38EB-4EA1-825C-C02653220703}" type="pres">
      <dgm:prSet presAssocID="{4E9530C9-2C5B-415A-BE80-34229D2A47CD}" presName="parTxOnlySpace" presStyleCnt="0"/>
      <dgm:spPr/>
    </dgm:pt>
    <dgm:pt modelId="{8C7443E9-6EE2-4502-82F4-8A2049A3B89E}" type="pres">
      <dgm:prSet presAssocID="{C736D0FB-EB9D-4FD4-9DF2-11FB8E8766B4}" presName="parTxOnly" presStyleLbl="node1" presStyleIdx="6" presStyleCnt="7">
        <dgm:presLayoutVars>
          <dgm:chMax val="0"/>
          <dgm:chPref val="0"/>
          <dgm:bulletEnabled val="1"/>
        </dgm:presLayoutVars>
      </dgm:prSet>
      <dgm:spPr/>
    </dgm:pt>
  </dgm:ptLst>
  <dgm:cxnLst>
    <dgm:cxn modelId="{6B1CA320-C820-4E20-A034-1B0B79B81906}" srcId="{EB2481FD-D8CE-4EFC-A9DA-7E74D88D5ABD}" destId="{C736D0FB-EB9D-4FD4-9DF2-11FB8E8766B4}" srcOrd="6" destOrd="0" parTransId="{010B0B15-D49C-46CE-A9B6-4FEFE283CEF8}" sibTransId="{561BE27B-30DA-4EF3-BCD9-43BAE810FA98}"/>
    <dgm:cxn modelId="{7B322A35-48D8-42D2-AE98-4C6F0CE2F857}" srcId="{EB2481FD-D8CE-4EFC-A9DA-7E74D88D5ABD}" destId="{F4F77D42-8B2C-4391-95CE-15CAD2FD5809}" srcOrd="4" destOrd="0" parTransId="{9E04EBAA-CD70-4D4F-B155-8267845B4123}" sibTransId="{DBE144A2-6603-4D4E-80C1-3E5DBA98295E}"/>
    <dgm:cxn modelId="{DFD35D3F-867A-4A3B-8AF7-1CFFE4A25C2A}" type="presOf" srcId="{C736D0FB-EB9D-4FD4-9DF2-11FB8E8766B4}" destId="{8C7443E9-6EE2-4502-82F4-8A2049A3B89E}" srcOrd="0" destOrd="0" presId="urn:microsoft.com/office/officeart/2005/8/layout/chevron1"/>
    <dgm:cxn modelId="{3BCE6D62-D1C1-4E71-8FB5-689808B24CEC}" type="presOf" srcId="{0210CD13-040E-4FB4-9AA3-E1C1C7C44BDA}" destId="{A02FB60F-993B-4BFA-99F8-6B982D41F010}" srcOrd="0" destOrd="0" presId="urn:microsoft.com/office/officeart/2005/8/layout/chevron1"/>
    <dgm:cxn modelId="{B89C3A49-EC3C-4705-A520-6CEF28D44E64}" type="presOf" srcId="{CE5E7646-57FF-4F2F-B20D-2A4B3C20FFBF}" destId="{84A152B1-3F42-47BB-8FEF-4BAC3FF85CF2}" srcOrd="0" destOrd="0" presId="urn:microsoft.com/office/officeart/2005/8/layout/chevron1"/>
    <dgm:cxn modelId="{6A79006F-A8F2-4496-801E-D286A6E0C9E2}" type="presOf" srcId="{CBAF03F9-595E-446B-BE61-1735381BE47F}" destId="{1F5A8B85-6700-4AED-A3E1-C2A761B18F65}" srcOrd="0" destOrd="0" presId="urn:microsoft.com/office/officeart/2005/8/layout/chevron1"/>
    <dgm:cxn modelId="{AFA20975-9BDA-4D58-9335-2B15E74F65F1}" srcId="{EB2481FD-D8CE-4EFC-A9DA-7E74D88D5ABD}" destId="{0210CD13-040E-4FB4-9AA3-E1C1C7C44BDA}" srcOrd="0" destOrd="0" parTransId="{8115FCED-008B-4FAD-B350-024B522DE7C8}" sibTransId="{9217B79A-A771-4E12-AB41-F0263C5C5ED9}"/>
    <dgm:cxn modelId="{87B2A67E-097D-4823-B913-4B5B8FFCAF68}" type="presOf" srcId="{63628626-2499-4083-947A-EA1B2A810DC2}" destId="{899D4AF6-1570-4E5C-8DBE-AEBF4B2BAA4E}" srcOrd="0" destOrd="0" presId="urn:microsoft.com/office/officeart/2005/8/layout/chevron1"/>
    <dgm:cxn modelId="{D0F01588-6984-497D-B2CB-E0BBEC2F09A7}" srcId="{EB2481FD-D8CE-4EFC-A9DA-7E74D88D5ABD}" destId="{6A09F639-BE7A-46BE-9299-B1AF9D73F44D}" srcOrd="3" destOrd="0" parTransId="{1CEFEF94-6EA3-4CEF-B461-BE52A57A9C21}" sibTransId="{AD44B288-4968-4F2E-896A-B10F3D306D31}"/>
    <dgm:cxn modelId="{9DE0BD88-3A8B-4EAC-B8AB-ECDF9039AAA1}" type="presOf" srcId="{EB2481FD-D8CE-4EFC-A9DA-7E74D88D5ABD}" destId="{B1455638-092C-4174-BA11-07A988177552}" srcOrd="0" destOrd="0" presId="urn:microsoft.com/office/officeart/2005/8/layout/chevron1"/>
    <dgm:cxn modelId="{DF81EFA8-D2AD-4135-A331-A95D2B375F70}" srcId="{EB2481FD-D8CE-4EFC-A9DA-7E74D88D5ABD}" destId="{63628626-2499-4083-947A-EA1B2A810DC2}" srcOrd="5" destOrd="0" parTransId="{D7043F9B-0CD0-415C-9869-DB3A4F27BEC2}" sibTransId="{4E9530C9-2C5B-415A-BE80-34229D2A47CD}"/>
    <dgm:cxn modelId="{02DDFABA-B337-48B1-814B-DC570B81C6C6}" srcId="{EB2481FD-D8CE-4EFC-A9DA-7E74D88D5ABD}" destId="{CE5E7646-57FF-4F2F-B20D-2A4B3C20FFBF}" srcOrd="2" destOrd="0" parTransId="{43205850-8D42-4284-8A42-E45BE9B7080B}" sibTransId="{D411061C-17FC-4E68-98E7-5F7B938588F3}"/>
    <dgm:cxn modelId="{1AC42AC7-8665-42B5-969C-1E82977D7F3F}" type="presOf" srcId="{F4F77D42-8B2C-4391-95CE-15CAD2FD5809}" destId="{4A202774-5D08-4803-9E4C-AAB92EC64338}" srcOrd="0" destOrd="0" presId="urn:microsoft.com/office/officeart/2005/8/layout/chevron1"/>
    <dgm:cxn modelId="{AB1AA3C7-99B2-442C-A494-D7BBA2CF88E0}" type="presOf" srcId="{6A09F639-BE7A-46BE-9299-B1AF9D73F44D}" destId="{B2563F25-939D-4D4F-BE1C-2701FE5B29D9}" srcOrd="0" destOrd="0" presId="urn:microsoft.com/office/officeart/2005/8/layout/chevron1"/>
    <dgm:cxn modelId="{19FF94EB-C0AD-4665-B5A7-2078B69A7BCE}" srcId="{EB2481FD-D8CE-4EFC-A9DA-7E74D88D5ABD}" destId="{CBAF03F9-595E-446B-BE61-1735381BE47F}" srcOrd="1" destOrd="0" parTransId="{CA757997-316E-476F-9880-94F8A9EF6C0B}" sibTransId="{8E599CED-82AC-4006-9AC4-C43915FC603C}"/>
    <dgm:cxn modelId="{76DF363D-8E59-4304-BBA0-913EDC884C48}" type="presParOf" srcId="{B1455638-092C-4174-BA11-07A988177552}" destId="{A02FB60F-993B-4BFA-99F8-6B982D41F010}" srcOrd="0" destOrd="0" presId="urn:microsoft.com/office/officeart/2005/8/layout/chevron1"/>
    <dgm:cxn modelId="{E1128613-E16E-4A06-9844-6E0EE7EBF661}" type="presParOf" srcId="{B1455638-092C-4174-BA11-07A988177552}" destId="{BC931888-03C1-4DA2-9935-3B63EEA5D108}" srcOrd="1" destOrd="0" presId="urn:microsoft.com/office/officeart/2005/8/layout/chevron1"/>
    <dgm:cxn modelId="{F002D706-A520-426A-A7F6-0322DAB4130A}" type="presParOf" srcId="{B1455638-092C-4174-BA11-07A988177552}" destId="{1F5A8B85-6700-4AED-A3E1-C2A761B18F65}" srcOrd="2" destOrd="0" presId="urn:microsoft.com/office/officeart/2005/8/layout/chevron1"/>
    <dgm:cxn modelId="{802CFB62-D6D5-4162-A574-B8317B88DCFA}" type="presParOf" srcId="{B1455638-092C-4174-BA11-07A988177552}" destId="{30C426CE-F6C3-4BF5-94CF-B4C2F2E06D83}" srcOrd="3" destOrd="0" presId="urn:microsoft.com/office/officeart/2005/8/layout/chevron1"/>
    <dgm:cxn modelId="{F25A4AC9-7827-46C1-8445-A3D0A1A869C4}" type="presParOf" srcId="{B1455638-092C-4174-BA11-07A988177552}" destId="{84A152B1-3F42-47BB-8FEF-4BAC3FF85CF2}" srcOrd="4" destOrd="0" presId="urn:microsoft.com/office/officeart/2005/8/layout/chevron1"/>
    <dgm:cxn modelId="{3553E4AE-99C3-4C03-99E1-C0E3D3993869}" type="presParOf" srcId="{B1455638-092C-4174-BA11-07A988177552}" destId="{B28089B9-BEB7-4330-9BB0-4CD54E27736F}" srcOrd="5" destOrd="0" presId="urn:microsoft.com/office/officeart/2005/8/layout/chevron1"/>
    <dgm:cxn modelId="{BFE445B6-AED5-4493-9647-1008D5DF59FA}" type="presParOf" srcId="{B1455638-092C-4174-BA11-07A988177552}" destId="{B2563F25-939D-4D4F-BE1C-2701FE5B29D9}" srcOrd="6" destOrd="0" presId="urn:microsoft.com/office/officeart/2005/8/layout/chevron1"/>
    <dgm:cxn modelId="{4D1D260B-FCC3-4F4E-97E0-B0BE0A752105}" type="presParOf" srcId="{B1455638-092C-4174-BA11-07A988177552}" destId="{20B9220C-3EF4-450E-8644-A008BF3B1A78}" srcOrd="7" destOrd="0" presId="urn:microsoft.com/office/officeart/2005/8/layout/chevron1"/>
    <dgm:cxn modelId="{9D1ABC0A-E3C1-40DD-8F0F-2B21A4121842}" type="presParOf" srcId="{B1455638-092C-4174-BA11-07A988177552}" destId="{4A202774-5D08-4803-9E4C-AAB92EC64338}" srcOrd="8" destOrd="0" presId="urn:microsoft.com/office/officeart/2005/8/layout/chevron1"/>
    <dgm:cxn modelId="{1953E1FD-3A49-4D2A-925E-3E9501E78FF0}" type="presParOf" srcId="{B1455638-092C-4174-BA11-07A988177552}" destId="{70413762-1539-4B90-AF38-F4E8FD365E5C}" srcOrd="9" destOrd="0" presId="urn:microsoft.com/office/officeart/2005/8/layout/chevron1"/>
    <dgm:cxn modelId="{372B3702-537D-4558-8DA0-C88F66428942}" type="presParOf" srcId="{B1455638-092C-4174-BA11-07A988177552}" destId="{899D4AF6-1570-4E5C-8DBE-AEBF4B2BAA4E}" srcOrd="10" destOrd="0" presId="urn:microsoft.com/office/officeart/2005/8/layout/chevron1"/>
    <dgm:cxn modelId="{E677F3E2-F6A4-4D08-89AC-C3E7936E8CBA}" type="presParOf" srcId="{B1455638-092C-4174-BA11-07A988177552}" destId="{9B1DBC1C-38EB-4EA1-825C-C02653220703}" srcOrd="11" destOrd="0" presId="urn:microsoft.com/office/officeart/2005/8/layout/chevron1"/>
    <dgm:cxn modelId="{1128B03B-F2A3-4681-BECF-530F3D01FFC9}" type="presParOf" srcId="{B1455638-092C-4174-BA11-07A988177552}" destId="{8C7443E9-6EE2-4502-82F4-8A2049A3B89E}"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2481FD-D8CE-4EFC-A9DA-7E74D88D5ABD}" type="doc">
      <dgm:prSet loTypeId="urn:microsoft.com/office/officeart/2005/8/layout/chevron1" loCatId="process" qsTypeId="urn:microsoft.com/office/officeart/2005/8/quickstyle/3d2" qsCatId="3D" csTypeId="urn:microsoft.com/office/officeart/2005/8/colors/accent1_2" csCatId="accent1" phldr="1"/>
      <dgm:spPr/>
    </dgm:pt>
    <dgm:pt modelId="{0210CD13-040E-4FB4-9AA3-E1C1C7C44BDA}">
      <dgm:prSet phldrT="[Text]"/>
      <dgm:spPr/>
      <dgm:t>
        <a:bodyPr/>
        <a:lstStyle/>
        <a:p>
          <a:r>
            <a:rPr lang="en-US" dirty="0"/>
            <a:t>Raw data</a:t>
          </a:r>
        </a:p>
      </dgm:t>
    </dgm:pt>
    <dgm:pt modelId="{8115FCED-008B-4FAD-B350-024B522DE7C8}" type="parTrans" cxnId="{AFA20975-9BDA-4D58-9335-2B15E74F65F1}">
      <dgm:prSet/>
      <dgm:spPr/>
      <dgm:t>
        <a:bodyPr/>
        <a:lstStyle/>
        <a:p>
          <a:endParaRPr lang="en-US"/>
        </a:p>
      </dgm:t>
    </dgm:pt>
    <dgm:pt modelId="{9217B79A-A771-4E12-AB41-F0263C5C5ED9}" type="sibTrans" cxnId="{AFA20975-9BDA-4D58-9335-2B15E74F65F1}">
      <dgm:prSet/>
      <dgm:spPr/>
      <dgm:t>
        <a:bodyPr/>
        <a:lstStyle/>
        <a:p>
          <a:endParaRPr lang="en-US"/>
        </a:p>
      </dgm:t>
    </dgm:pt>
    <dgm:pt modelId="{CBAF03F9-595E-446B-BE61-1735381BE47F}">
      <dgm:prSet phldrT="[Text]"/>
      <dgm:spPr/>
      <dgm:t>
        <a:bodyPr/>
        <a:lstStyle/>
        <a:p>
          <a:r>
            <a:rPr lang="en-US" dirty="0"/>
            <a:t>Pre-process</a:t>
          </a:r>
        </a:p>
      </dgm:t>
    </dgm:pt>
    <dgm:pt modelId="{CA757997-316E-476F-9880-94F8A9EF6C0B}" type="parTrans" cxnId="{19FF94EB-C0AD-4665-B5A7-2078B69A7BCE}">
      <dgm:prSet/>
      <dgm:spPr/>
      <dgm:t>
        <a:bodyPr/>
        <a:lstStyle/>
        <a:p>
          <a:endParaRPr lang="en-US"/>
        </a:p>
      </dgm:t>
    </dgm:pt>
    <dgm:pt modelId="{8E599CED-82AC-4006-9AC4-C43915FC603C}" type="sibTrans" cxnId="{19FF94EB-C0AD-4665-B5A7-2078B69A7BCE}">
      <dgm:prSet/>
      <dgm:spPr/>
      <dgm:t>
        <a:bodyPr/>
        <a:lstStyle/>
        <a:p>
          <a:endParaRPr lang="en-US"/>
        </a:p>
      </dgm:t>
    </dgm:pt>
    <dgm:pt modelId="{CE5E7646-57FF-4F2F-B20D-2A4B3C20FFBF}">
      <dgm:prSet phldrT="[Text]"/>
      <dgm:spPr/>
      <dgm:t>
        <a:bodyPr/>
        <a:lstStyle/>
        <a:p>
          <a:r>
            <a:rPr lang="en-US" dirty="0"/>
            <a:t>Feature extraction</a:t>
          </a:r>
        </a:p>
      </dgm:t>
    </dgm:pt>
    <dgm:pt modelId="{43205850-8D42-4284-8A42-E45BE9B7080B}" type="parTrans" cxnId="{02DDFABA-B337-48B1-814B-DC570B81C6C6}">
      <dgm:prSet/>
      <dgm:spPr/>
      <dgm:t>
        <a:bodyPr/>
        <a:lstStyle/>
        <a:p>
          <a:endParaRPr lang="en-US"/>
        </a:p>
      </dgm:t>
    </dgm:pt>
    <dgm:pt modelId="{D411061C-17FC-4E68-98E7-5F7B938588F3}" type="sibTrans" cxnId="{02DDFABA-B337-48B1-814B-DC570B81C6C6}">
      <dgm:prSet/>
      <dgm:spPr/>
      <dgm:t>
        <a:bodyPr/>
        <a:lstStyle/>
        <a:p>
          <a:endParaRPr lang="en-US"/>
        </a:p>
      </dgm:t>
    </dgm:pt>
    <dgm:pt modelId="{C736D0FB-EB9D-4FD4-9DF2-11FB8E8766B4}">
      <dgm:prSet phldrT="[Text]"/>
      <dgm:spPr/>
      <dgm:t>
        <a:bodyPr/>
        <a:lstStyle/>
        <a:p>
          <a:r>
            <a:rPr lang="en-US" dirty="0"/>
            <a:t>Deploy Model</a:t>
          </a:r>
        </a:p>
      </dgm:t>
    </dgm:pt>
    <dgm:pt modelId="{010B0B15-D49C-46CE-A9B6-4FEFE283CEF8}" type="parTrans" cxnId="{6B1CA320-C820-4E20-A034-1B0B79B81906}">
      <dgm:prSet/>
      <dgm:spPr/>
      <dgm:t>
        <a:bodyPr/>
        <a:lstStyle/>
        <a:p>
          <a:endParaRPr lang="en-US"/>
        </a:p>
      </dgm:t>
    </dgm:pt>
    <dgm:pt modelId="{561BE27B-30DA-4EF3-BCD9-43BAE810FA98}" type="sibTrans" cxnId="{6B1CA320-C820-4E20-A034-1B0B79B81906}">
      <dgm:prSet/>
      <dgm:spPr/>
      <dgm:t>
        <a:bodyPr/>
        <a:lstStyle/>
        <a:p>
          <a:endParaRPr lang="en-US"/>
        </a:p>
      </dgm:t>
    </dgm:pt>
    <dgm:pt modelId="{6A09F639-BE7A-46BE-9299-B1AF9D73F44D}">
      <dgm:prSet phldrT="[Text]"/>
      <dgm:spPr/>
      <dgm:t>
        <a:bodyPr/>
        <a:lstStyle/>
        <a:p>
          <a:r>
            <a:rPr lang="en-US" dirty="0"/>
            <a:t>Apply ML Algorithm</a:t>
          </a:r>
        </a:p>
      </dgm:t>
    </dgm:pt>
    <dgm:pt modelId="{1CEFEF94-6EA3-4CEF-B461-BE52A57A9C21}" type="parTrans" cxnId="{D0F01588-6984-497D-B2CB-E0BBEC2F09A7}">
      <dgm:prSet/>
      <dgm:spPr/>
      <dgm:t>
        <a:bodyPr/>
        <a:lstStyle/>
        <a:p>
          <a:endParaRPr lang="en-US"/>
        </a:p>
      </dgm:t>
    </dgm:pt>
    <dgm:pt modelId="{AD44B288-4968-4F2E-896A-B10F3D306D31}" type="sibTrans" cxnId="{D0F01588-6984-497D-B2CB-E0BBEC2F09A7}">
      <dgm:prSet/>
      <dgm:spPr/>
      <dgm:t>
        <a:bodyPr/>
        <a:lstStyle/>
        <a:p>
          <a:endParaRPr lang="en-US"/>
        </a:p>
      </dgm:t>
    </dgm:pt>
    <dgm:pt modelId="{F4F77D42-8B2C-4391-95CE-15CAD2FD5809}">
      <dgm:prSet phldrT="[Text]"/>
      <dgm:spPr/>
      <dgm:t>
        <a:bodyPr/>
        <a:lstStyle/>
        <a:p>
          <a:r>
            <a:rPr lang="en-US" dirty="0"/>
            <a:t>Validate Model</a:t>
          </a:r>
        </a:p>
      </dgm:t>
    </dgm:pt>
    <dgm:pt modelId="{9E04EBAA-CD70-4D4F-B155-8267845B4123}" type="parTrans" cxnId="{7B322A35-48D8-42D2-AE98-4C6F0CE2F857}">
      <dgm:prSet/>
      <dgm:spPr/>
      <dgm:t>
        <a:bodyPr/>
        <a:lstStyle/>
        <a:p>
          <a:endParaRPr lang="en-US"/>
        </a:p>
      </dgm:t>
    </dgm:pt>
    <dgm:pt modelId="{DBE144A2-6603-4D4E-80C1-3E5DBA98295E}" type="sibTrans" cxnId="{7B322A35-48D8-42D2-AE98-4C6F0CE2F857}">
      <dgm:prSet/>
      <dgm:spPr/>
      <dgm:t>
        <a:bodyPr/>
        <a:lstStyle/>
        <a:p>
          <a:endParaRPr lang="en-US"/>
        </a:p>
      </dgm:t>
    </dgm:pt>
    <dgm:pt modelId="{63628626-2499-4083-947A-EA1B2A810DC2}">
      <dgm:prSet phldrT="[Text]" custT="1"/>
      <dgm:spPr/>
      <dgm:t>
        <a:bodyPr/>
        <a:lstStyle/>
        <a:p>
          <a:r>
            <a:rPr lang="en-US" sz="2400" dirty="0"/>
            <a:t>Test Model</a:t>
          </a:r>
        </a:p>
      </dgm:t>
    </dgm:pt>
    <dgm:pt modelId="{D7043F9B-0CD0-415C-9869-DB3A4F27BEC2}" type="parTrans" cxnId="{DF81EFA8-D2AD-4135-A331-A95D2B375F70}">
      <dgm:prSet/>
      <dgm:spPr/>
      <dgm:t>
        <a:bodyPr/>
        <a:lstStyle/>
        <a:p>
          <a:endParaRPr lang="en-US"/>
        </a:p>
      </dgm:t>
    </dgm:pt>
    <dgm:pt modelId="{4E9530C9-2C5B-415A-BE80-34229D2A47CD}" type="sibTrans" cxnId="{DF81EFA8-D2AD-4135-A331-A95D2B375F70}">
      <dgm:prSet/>
      <dgm:spPr/>
      <dgm:t>
        <a:bodyPr/>
        <a:lstStyle/>
        <a:p>
          <a:endParaRPr lang="en-US"/>
        </a:p>
      </dgm:t>
    </dgm:pt>
    <dgm:pt modelId="{B1455638-092C-4174-BA11-07A988177552}" type="pres">
      <dgm:prSet presAssocID="{EB2481FD-D8CE-4EFC-A9DA-7E74D88D5ABD}" presName="Name0" presStyleCnt="0">
        <dgm:presLayoutVars>
          <dgm:dir/>
          <dgm:animLvl val="lvl"/>
          <dgm:resizeHandles val="exact"/>
        </dgm:presLayoutVars>
      </dgm:prSet>
      <dgm:spPr/>
    </dgm:pt>
    <dgm:pt modelId="{A02FB60F-993B-4BFA-99F8-6B982D41F010}" type="pres">
      <dgm:prSet presAssocID="{0210CD13-040E-4FB4-9AA3-E1C1C7C44BDA}" presName="parTxOnly" presStyleLbl="node1" presStyleIdx="0" presStyleCnt="7">
        <dgm:presLayoutVars>
          <dgm:chMax val="0"/>
          <dgm:chPref val="0"/>
          <dgm:bulletEnabled val="1"/>
        </dgm:presLayoutVars>
      </dgm:prSet>
      <dgm:spPr/>
    </dgm:pt>
    <dgm:pt modelId="{BC931888-03C1-4DA2-9935-3B63EEA5D108}" type="pres">
      <dgm:prSet presAssocID="{9217B79A-A771-4E12-AB41-F0263C5C5ED9}" presName="parTxOnlySpace" presStyleCnt="0"/>
      <dgm:spPr/>
    </dgm:pt>
    <dgm:pt modelId="{1F5A8B85-6700-4AED-A3E1-C2A761B18F65}" type="pres">
      <dgm:prSet presAssocID="{CBAF03F9-595E-446B-BE61-1735381BE47F}" presName="parTxOnly" presStyleLbl="node1" presStyleIdx="1" presStyleCnt="7">
        <dgm:presLayoutVars>
          <dgm:chMax val="0"/>
          <dgm:chPref val="0"/>
          <dgm:bulletEnabled val="1"/>
        </dgm:presLayoutVars>
      </dgm:prSet>
      <dgm:spPr/>
    </dgm:pt>
    <dgm:pt modelId="{30C426CE-F6C3-4BF5-94CF-B4C2F2E06D83}" type="pres">
      <dgm:prSet presAssocID="{8E599CED-82AC-4006-9AC4-C43915FC603C}" presName="parTxOnlySpace" presStyleCnt="0"/>
      <dgm:spPr/>
    </dgm:pt>
    <dgm:pt modelId="{84A152B1-3F42-47BB-8FEF-4BAC3FF85CF2}" type="pres">
      <dgm:prSet presAssocID="{CE5E7646-57FF-4F2F-B20D-2A4B3C20FFBF}" presName="parTxOnly" presStyleLbl="node1" presStyleIdx="2" presStyleCnt="7">
        <dgm:presLayoutVars>
          <dgm:chMax val="0"/>
          <dgm:chPref val="0"/>
          <dgm:bulletEnabled val="1"/>
        </dgm:presLayoutVars>
      </dgm:prSet>
      <dgm:spPr/>
    </dgm:pt>
    <dgm:pt modelId="{B28089B9-BEB7-4330-9BB0-4CD54E27736F}" type="pres">
      <dgm:prSet presAssocID="{D411061C-17FC-4E68-98E7-5F7B938588F3}" presName="parTxOnlySpace" presStyleCnt="0"/>
      <dgm:spPr/>
    </dgm:pt>
    <dgm:pt modelId="{B2563F25-939D-4D4F-BE1C-2701FE5B29D9}" type="pres">
      <dgm:prSet presAssocID="{6A09F639-BE7A-46BE-9299-B1AF9D73F44D}" presName="parTxOnly" presStyleLbl="node1" presStyleIdx="3" presStyleCnt="7">
        <dgm:presLayoutVars>
          <dgm:chMax val="0"/>
          <dgm:chPref val="0"/>
          <dgm:bulletEnabled val="1"/>
        </dgm:presLayoutVars>
      </dgm:prSet>
      <dgm:spPr/>
    </dgm:pt>
    <dgm:pt modelId="{20B9220C-3EF4-450E-8644-A008BF3B1A78}" type="pres">
      <dgm:prSet presAssocID="{AD44B288-4968-4F2E-896A-B10F3D306D31}" presName="parTxOnlySpace" presStyleCnt="0"/>
      <dgm:spPr/>
    </dgm:pt>
    <dgm:pt modelId="{4A202774-5D08-4803-9E4C-AAB92EC64338}" type="pres">
      <dgm:prSet presAssocID="{F4F77D42-8B2C-4391-95CE-15CAD2FD5809}" presName="parTxOnly" presStyleLbl="node1" presStyleIdx="4" presStyleCnt="7">
        <dgm:presLayoutVars>
          <dgm:chMax val="0"/>
          <dgm:chPref val="0"/>
          <dgm:bulletEnabled val="1"/>
        </dgm:presLayoutVars>
      </dgm:prSet>
      <dgm:spPr/>
    </dgm:pt>
    <dgm:pt modelId="{70413762-1539-4B90-AF38-F4E8FD365E5C}" type="pres">
      <dgm:prSet presAssocID="{DBE144A2-6603-4D4E-80C1-3E5DBA98295E}" presName="parTxOnlySpace" presStyleCnt="0"/>
      <dgm:spPr/>
    </dgm:pt>
    <dgm:pt modelId="{899D4AF6-1570-4E5C-8DBE-AEBF4B2BAA4E}" type="pres">
      <dgm:prSet presAssocID="{63628626-2499-4083-947A-EA1B2A810DC2}" presName="parTxOnly" presStyleLbl="node1" presStyleIdx="5" presStyleCnt="7" custScaleX="188265" custScaleY="192969">
        <dgm:presLayoutVars>
          <dgm:chMax val="0"/>
          <dgm:chPref val="0"/>
          <dgm:bulletEnabled val="1"/>
        </dgm:presLayoutVars>
      </dgm:prSet>
      <dgm:spPr/>
    </dgm:pt>
    <dgm:pt modelId="{9B1DBC1C-38EB-4EA1-825C-C02653220703}" type="pres">
      <dgm:prSet presAssocID="{4E9530C9-2C5B-415A-BE80-34229D2A47CD}" presName="parTxOnlySpace" presStyleCnt="0"/>
      <dgm:spPr/>
    </dgm:pt>
    <dgm:pt modelId="{8C7443E9-6EE2-4502-82F4-8A2049A3B89E}" type="pres">
      <dgm:prSet presAssocID="{C736D0FB-EB9D-4FD4-9DF2-11FB8E8766B4}" presName="parTxOnly" presStyleLbl="node1" presStyleIdx="6" presStyleCnt="7">
        <dgm:presLayoutVars>
          <dgm:chMax val="0"/>
          <dgm:chPref val="0"/>
          <dgm:bulletEnabled val="1"/>
        </dgm:presLayoutVars>
      </dgm:prSet>
      <dgm:spPr/>
    </dgm:pt>
  </dgm:ptLst>
  <dgm:cxnLst>
    <dgm:cxn modelId="{6B1CA320-C820-4E20-A034-1B0B79B81906}" srcId="{EB2481FD-D8CE-4EFC-A9DA-7E74D88D5ABD}" destId="{C736D0FB-EB9D-4FD4-9DF2-11FB8E8766B4}" srcOrd="6" destOrd="0" parTransId="{010B0B15-D49C-46CE-A9B6-4FEFE283CEF8}" sibTransId="{561BE27B-30DA-4EF3-BCD9-43BAE810FA98}"/>
    <dgm:cxn modelId="{7B322A35-48D8-42D2-AE98-4C6F0CE2F857}" srcId="{EB2481FD-D8CE-4EFC-A9DA-7E74D88D5ABD}" destId="{F4F77D42-8B2C-4391-95CE-15CAD2FD5809}" srcOrd="4" destOrd="0" parTransId="{9E04EBAA-CD70-4D4F-B155-8267845B4123}" sibTransId="{DBE144A2-6603-4D4E-80C1-3E5DBA98295E}"/>
    <dgm:cxn modelId="{DFD35D3F-867A-4A3B-8AF7-1CFFE4A25C2A}" type="presOf" srcId="{C736D0FB-EB9D-4FD4-9DF2-11FB8E8766B4}" destId="{8C7443E9-6EE2-4502-82F4-8A2049A3B89E}" srcOrd="0" destOrd="0" presId="urn:microsoft.com/office/officeart/2005/8/layout/chevron1"/>
    <dgm:cxn modelId="{3BCE6D62-D1C1-4E71-8FB5-689808B24CEC}" type="presOf" srcId="{0210CD13-040E-4FB4-9AA3-E1C1C7C44BDA}" destId="{A02FB60F-993B-4BFA-99F8-6B982D41F010}" srcOrd="0" destOrd="0" presId="urn:microsoft.com/office/officeart/2005/8/layout/chevron1"/>
    <dgm:cxn modelId="{B89C3A49-EC3C-4705-A520-6CEF28D44E64}" type="presOf" srcId="{CE5E7646-57FF-4F2F-B20D-2A4B3C20FFBF}" destId="{84A152B1-3F42-47BB-8FEF-4BAC3FF85CF2}" srcOrd="0" destOrd="0" presId="urn:microsoft.com/office/officeart/2005/8/layout/chevron1"/>
    <dgm:cxn modelId="{6A79006F-A8F2-4496-801E-D286A6E0C9E2}" type="presOf" srcId="{CBAF03F9-595E-446B-BE61-1735381BE47F}" destId="{1F5A8B85-6700-4AED-A3E1-C2A761B18F65}" srcOrd="0" destOrd="0" presId="urn:microsoft.com/office/officeart/2005/8/layout/chevron1"/>
    <dgm:cxn modelId="{AFA20975-9BDA-4D58-9335-2B15E74F65F1}" srcId="{EB2481FD-D8CE-4EFC-A9DA-7E74D88D5ABD}" destId="{0210CD13-040E-4FB4-9AA3-E1C1C7C44BDA}" srcOrd="0" destOrd="0" parTransId="{8115FCED-008B-4FAD-B350-024B522DE7C8}" sibTransId="{9217B79A-A771-4E12-AB41-F0263C5C5ED9}"/>
    <dgm:cxn modelId="{87B2A67E-097D-4823-B913-4B5B8FFCAF68}" type="presOf" srcId="{63628626-2499-4083-947A-EA1B2A810DC2}" destId="{899D4AF6-1570-4E5C-8DBE-AEBF4B2BAA4E}" srcOrd="0" destOrd="0" presId="urn:microsoft.com/office/officeart/2005/8/layout/chevron1"/>
    <dgm:cxn modelId="{D0F01588-6984-497D-B2CB-E0BBEC2F09A7}" srcId="{EB2481FD-D8CE-4EFC-A9DA-7E74D88D5ABD}" destId="{6A09F639-BE7A-46BE-9299-B1AF9D73F44D}" srcOrd="3" destOrd="0" parTransId="{1CEFEF94-6EA3-4CEF-B461-BE52A57A9C21}" sibTransId="{AD44B288-4968-4F2E-896A-B10F3D306D31}"/>
    <dgm:cxn modelId="{9DE0BD88-3A8B-4EAC-B8AB-ECDF9039AAA1}" type="presOf" srcId="{EB2481FD-D8CE-4EFC-A9DA-7E74D88D5ABD}" destId="{B1455638-092C-4174-BA11-07A988177552}" srcOrd="0" destOrd="0" presId="urn:microsoft.com/office/officeart/2005/8/layout/chevron1"/>
    <dgm:cxn modelId="{DF81EFA8-D2AD-4135-A331-A95D2B375F70}" srcId="{EB2481FD-D8CE-4EFC-A9DA-7E74D88D5ABD}" destId="{63628626-2499-4083-947A-EA1B2A810DC2}" srcOrd="5" destOrd="0" parTransId="{D7043F9B-0CD0-415C-9869-DB3A4F27BEC2}" sibTransId="{4E9530C9-2C5B-415A-BE80-34229D2A47CD}"/>
    <dgm:cxn modelId="{02DDFABA-B337-48B1-814B-DC570B81C6C6}" srcId="{EB2481FD-D8CE-4EFC-A9DA-7E74D88D5ABD}" destId="{CE5E7646-57FF-4F2F-B20D-2A4B3C20FFBF}" srcOrd="2" destOrd="0" parTransId="{43205850-8D42-4284-8A42-E45BE9B7080B}" sibTransId="{D411061C-17FC-4E68-98E7-5F7B938588F3}"/>
    <dgm:cxn modelId="{1AC42AC7-8665-42B5-969C-1E82977D7F3F}" type="presOf" srcId="{F4F77D42-8B2C-4391-95CE-15CAD2FD5809}" destId="{4A202774-5D08-4803-9E4C-AAB92EC64338}" srcOrd="0" destOrd="0" presId="urn:microsoft.com/office/officeart/2005/8/layout/chevron1"/>
    <dgm:cxn modelId="{AB1AA3C7-99B2-442C-A494-D7BBA2CF88E0}" type="presOf" srcId="{6A09F639-BE7A-46BE-9299-B1AF9D73F44D}" destId="{B2563F25-939D-4D4F-BE1C-2701FE5B29D9}" srcOrd="0" destOrd="0" presId="urn:microsoft.com/office/officeart/2005/8/layout/chevron1"/>
    <dgm:cxn modelId="{19FF94EB-C0AD-4665-B5A7-2078B69A7BCE}" srcId="{EB2481FD-D8CE-4EFC-A9DA-7E74D88D5ABD}" destId="{CBAF03F9-595E-446B-BE61-1735381BE47F}" srcOrd="1" destOrd="0" parTransId="{CA757997-316E-476F-9880-94F8A9EF6C0B}" sibTransId="{8E599CED-82AC-4006-9AC4-C43915FC603C}"/>
    <dgm:cxn modelId="{76DF363D-8E59-4304-BBA0-913EDC884C48}" type="presParOf" srcId="{B1455638-092C-4174-BA11-07A988177552}" destId="{A02FB60F-993B-4BFA-99F8-6B982D41F010}" srcOrd="0" destOrd="0" presId="urn:microsoft.com/office/officeart/2005/8/layout/chevron1"/>
    <dgm:cxn modelId="{E1128613-E16E-4A06-9844-6E0EE7EBF661}" type="presParOf" srcId="{B1455638-092C-4174-BA11-07A988177552}" destId="{BC931888-03C1-4DA2-9935-3B63EEA5D108}" srcOrd="1" destOrd="0" presId="urn:microsoft.com/office/officeart/2005/8/layout/chevron1"/>
    <dgm:cxn modelId="{F002D706-A520-426A-A7F6-0322DAB4130A}" type="presParOf" srcId="{B1455638-092C-4174-BA11-07A988177552}" destId="{1F5A8B85-6700-4AED-A3E1-C2A761B18F65}" srcOrd="2" destOrd="0" presId="urn:microsoft.com/office/officeart/2005/8/layout/chevron1"/>
    <dgm:cxn modelId="{802CFB62-D6D5-4162-A574-B8317B88DCFA}" type="presParOf" srcId="{B1455638-092C-4174-BA11-07A988177552}" destId="{30C426CE-F6C3-4BF5-94CF-B4C2F2E06D83}" srcOrd="3" destOrd="0" presId="urn:microsoft.com/office/officeart/2005/8/layout/chevron1"/>
    <dgm:cxn modelId="{F25A4AC9-7827-46C1-8445-A3D0A1A869C4}" type="presParOf" srcId="{B1455638-092C-4174-BA11-07A988177552}" destId="{84A152B1-3F42-47BB-8FEF-4BAC3FF85CF2}" srcOrd="4" destOrd="0" presId="urn:microsoft.com/office/officeart/2005/8/layout/chevron1"/>
    <dgm:cxn modelId="{3553E4AE-99C3-4C03-99E1-C0E3D3993869}" type="presParOf" srcId="{B1455638-092C-4174-BA11-07A988177552}" destId="{B28089B9-BEB7-4330-9BB0-4CD54E27736F}" srcOrd="5" destOrd="0" presId="urn:microsoft.com/office/officeart/2005/8/layout/chevron1"/>
    <dgm:cxn modelId="{BFE445B6-AED5-4493-9647-1008D5DF59FA}" type="presParOf" srcId="{B1455638-092C-4174-BA11-07A988177552}" destId="{B2563F25-939D-4D4F-BE1C-2701FE5B29D9}" srcOrd="6" destOrd="0" presId="urn:microsoft.com/office/officeart/2005/8/layout/chevron1"/>
    <dgm:cxn modelId="{4D1D260B-FCC3-4F4E-97E0-B0BE0A752105}" type="presParOf" srcId="{B1455638-092C-4174-BA11-07A988177552}" destId="{20B9220C-3EF4-450E-8644-A008BF3B1A78}" srcOrd="7" destOrd="0" presId="urn:microsoft.com/office/officeart/2005/8/layout/chevron1"/>
    <dgm:cxn modelId="{9D1ABC0A-E3C1-40DD-8F0F-2B21A4121842}" type="presParOf" srcId="{B1455638-092C-4174-BA11-07A988177552}" destId="{4A202774-5D08-4803-9E4C-AAB92EC64338}" srcOrd="8" destOrd="0" presId="urn:microsoft.com/office/officeart/2005/8/layout/chevron1"/>
    <dgm:cxn modelId="{1953E1FD-3A49-4D2A-925E-3E9501E78FF0}" type="presParOf" srcId="{B1455638-092C-4174-BA11-07A988177552}" destId="{70413762-1539-4B90-AF38-F4E8FD365E5C}" srcOrd="9" destOrd="0" presId="urn:microsoft.com/office/officeart/2005/8/layout/chevron1"/>
    <dgm:cxn modelId="{372B3702-537D-4558-8DA0-C88F66428942}" type="presParOf" srcId="{B1455638-092C-4174-BA11-07A988177552}" destId="{899D4AF6-1570-4E5C-8DBE-AEBF4B2BAA4E}" srcOrd="10" destOrd="0" presId="urn:microsoft.com/office/officeart/2005/8/layout/chevron1"/>
    <dgm:cxn modelId="{E677F3E2-F6A4-4D08-89AC-C3E7936E8CBA}" type="presParOf" srcId="{B1455638-092C-4174-BA11-07A988177552}" destId="{9B1DBC1C-38EB-4EA1-825C-C02653220703}" srcOrd="11" destOrd="0" presId="urn:microsoft.com/office/officeart/2005/8/layout/chevron1"/>
    <dgm:cxn modelId="{1128B03B-F2A3-4681-BECF-530F3D01FFC9}" type="presParOf" srcId="{B1455638-092C-4174-BA11-07A988177552}" destId="{8C7443E9-6EE2-4502-82F4-8A2049A3B89E}"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2481FD-D8CE-4EFC-A9DA-7E74D88D5ABD}" type="doc">
      <dgm:prSet loTypeId="urn:microsoft.com/office/officeart/2005/8/layout/chevron1" loCatId="process" qsTypeId="urn:microsoft.com/office/officeart/2005/8/quickstyle/3d2" qsCatId="3D" csTypeId="urn:microsoft.com/office/officeart/2005/8/colors/accent1_2" csCatId="accent1" phldr="1"/>
      <dgm:spPr/>
    </dgm:pt>
    <dgm:pt modelId="{0210CD13-040E-4FB4-9AA3-E1C1C7C44BDA}">
      <dgm:prSet phldrT="[Text]"/>
      <dgm:spPr/>
      <dgm:t>
        <a:bodyPr/>
        <a:lstStyle/>
        <a:p>
          <a:r>
            <a:rPr lang="en-US" dirty="0"/>
            <a:t>Raw data</a:t>
          </a:r>
        </a:p>
      </dgm:t>
    </dgm:pt>
    <dgm:pt modelId="{8115FCED-008B-4FAD-B350-024B522DE7C8}" type="parTrans" cxnId="{AFA20975-9BDA-4D58-9335-2B15E74F65F1}">
      <dgm:prSet/>
      <dgm:spPr/>
      <dgm:t>
        <a:bodyPr/>
        <a:lstStyle/>
        <a:p>
          <a:endParaRPr lang="en-US"/>
        </a:p>
      </dgm:t>
    </dgm:pt>
    <dgm:pt modelId="{9217B79A-A771-4E12-AB41-F0263C5C5ED9}" type="sibTrans" cxnId="{AFA20975-9BDA-4D58-9335-2B15E74F65F1}">
      <dgm:prSet/>
      <dgm:spPr/>
      <dgm:t>
        <a:bodyPr/>
        <a:lstStyle/>
        <a:p>
          <a:endParaRPr lang="en-US"/>
        </a:p>
      </dgm:t>
    </dgm:pt>
    <dgm:pt modelId="{CBAF03F9-595E-446B-BE61-1735381BE47F}">
      <dgm:prSet phldrT="[Text]"/>
      <dgm:spPr/>
      <dgm:t>
        <a:bodyPr/>
        <a:lstStyle/>
        <a:p>
          <a:r>
            <a:rPr lang="en-US" dirty="0"/>
            <a:t>Pre-process</a:t>
          </a:r>
        </a:p>
      </dgm:t>
    </dgm:pt>
    <dgm:pt modelId="{CA757997-316E-476F-9880-94F8A9EF6C0B}" type="parTrans" cxnId="{19FF94EB-C0AD-4665-B5A7-2078B69A7BCE}">
      <dgm:prSet/>
      <dgm:spPr/>
      <dgm:t>
        <a:bodyPr/>
        <a:lstStyle/>
        <a:p>
          <a:endParaRPr lang="en-US"/>
        </a:p>
      </dgm:t>
    </dgm:pt>
    <dgm:pt modelId="{8E599CED-82AC-4006-9AC4-C43915FC603C}" type="sibTrans" cxnId="{19FF94EB-C0AD-4665-B5A7-2078B69A7BCE}">
      <dgm:prSet/>
      <dgm:spPr/>
      <dgm:t>
        <a:bodyPr/>
        <a:lstStyle/>
        <a:p>
          <a:endParaRPr lang="en-US"/>
        </a:p>
      </dgm:t>
    </dgm:pt>
    <dgm:pt modelId="{CE5E7646-57FF-4F2F-B20D-2A4B3C20FFBF}">
      <dgm:prSet phldrT="[Text]"/>
      <dgm:spPr/>
      <dgm:t>
        <a:bodyPr/>
        <a:lstStyle/>
        <a:p>
          <a:r>
            <a:rPr lang="en-US" dirty="0"/>
            <a:t>Feature extraction</a:t>
          </a:r>
        </a:p>
      </dgm:t>
    </dgm:pt>
    <dgm:pt modelId="{43205850-8D42-4284-8A42-E45BE9B7080B}" type="parTrans" cxnId="{02DDFABA-B337-48B1-814B-DC570B81C6C6}">
      <dgm:prSet/>
      <dgm:spPr/>
      <dgm:t>
        <a:bodyPr/>
        <a:lstStyle/>
        <a:p>
          <a:endParaRPr lang="en-US"/>
        </a:p>
      </dgm:t>
    </dgm:pt>
    <dgm:pt modelId="{D411061C-17FC-4E68-98E7-5F7B938588F3}" type="sibTrans" cxnId="{02DDFABA-B337-48B1-814B-DC570B81C6C6}">
      <dgm:prSet/>
      <dgm:spPr/>
      <dgm:t>
        <a:bodyPr/>
        <a:lstStyle/>
        <a:p>
          <a:endParaRPr lang="en-US"/>
        </a:p>
      </dgm:t>
    </dgm:pt>
    <dgm:pt modelId="{C736D0FB-EB9D-4FD4-9DF2-11FB8E8766B4}">
      <dgm:prSet phldrT="[Text]" custT="1"/>
      <dgm:spPr/>
      <dgm:t>
        <a:bodyPr/>
        <a:lstStyle/>
        <a:p>
          <a:r>
            <a:rPr lang="en-US" sz="2400" dirty="0"/>
            <a:t>Deploy Model</a:t>
          </a:r>
        </a:p>
      </dgm:t>
    </dgm:pt>
    <dgm:pt modelId="{010B0B15-D49C-46CE-A9B6-4FEFE283CEF8}" type="parTrans" cxnId="{6B1CA320-C820-4E20-A034-1B0B79B81906}">
      <dgm:prSet/>
      <dgm:spPr/>
      <dgm:t>
        <a:bodyPr/>
        <a:lstStyle/>
        <a:p>
          <a:endParaRPr lang="en-US"/>
        </a:p>
      </dgm:t>
    </dgm:pt>
    <dgm:pt modelId="{561BE27B-30DA-4EF3-BCD9-43BAE810FA98}" type="sibTrans" cxnId="{6B1CA320-C820-4E20-A034-1B0B79B81906}">
      <dgm:prSet/>
      <dgm:spPr/>
      <dgm:t>
        <a:bodyPr/>
        <a:lstStyle/>
        <a:p>
          <a:endParaRPr lang="en-US"/>
        </a:p>
      </dgm:t>
    </dgm:pt>
    <dgm:pt modelId="{6A09F639-BE7A-46BE-9299-B1AF9D73F44D}">
      <dgm:prSet phldrT="[Text]"/>
      <dgm:spPr/>
      <dgm:t>
        <a:bodyPr/>
        <a:lstStyle/>
        <a:p>
          <a:r>
            <a:rPr lang="en-US" dirty="0"/>
            <a:t>Apply ML Algorithm</a:t>
          </a:r>
        </a:p>
      </dgm:t>
    </dgm:pt>
    <dgm:pt modelId="{1CEFEF94-6EA3-4CEF-B461-BE52A57A9C21}" type="parTrans" cxnId="{D0F01588-6984-497D-B2CB-E0BBEC2F09A7}">
      <dgm:prSet/>
      <dgm:spPr/>
      <dgm:t>
        <a:bodyPr/>
        <a:lstStyle/>
        <a:p>
          <a:endParaRPr lang="en-US"/>
        </a:p>
      </dgm:t>
    </dgm:pt>
    <dgm:pt modelId="{AD44B288-4968-4F2E-896A-B10F3D306D31}" type="sibTrans" cxnId="{D0F01588-6984-497D-B2CB-E0BBEC2F09A7}">
      <dgm:prSet/>
      <dgm:spPr/>
      <dgm:t>
        <a:bodyPr/>
        <a:lstStyle/>
        <a:p>
          <a:endParaRPr lang="en-US"/>
        </a:p>
      </dgm:t>
    </dgm:pt>
    <dgm:pt modelId="{F4F77D42-8B2C-4391-95CE-15CAD2FD5809}">
      <dgm:prSet phldrT="[Text]"/>
      <dgm:spPr/>
      <dgm:t>
        <a:bodyPr/>
        <a:lstStyle/>
        <a:p>
          <a:r>
            <a:rPr lang="en-US" dirty="0"/>
            <a:t>Validate Model</a:t>
          </a:r>
        </a:p>
      </dgm:t>
    </dgm:pt>
    <dgm:pt modelId="{9E04EBAA-CD70-4D4F-B155-8267845B4123}" type="parTrans" cxnId="{7B322A35-48D8-42D2-AE98-4C6F0CE2F857}">
      <dgm:prSet/>
      <dgm:spPr/>
      <dgm:t>
        <a:bodyPr/>
        <a:lstStyle/>
        <a:p>
          <a:endParaRPr lang="en-US"/>
        </a:p>
      </dgm:t>
    </dgm:pt>
    <dgm:pt modelId="{DBE144A2-6603-4D4E-80C1-3E5DBA98295E}" type="sibTrans" cxnId="{7B322A35-48D8-42D2-AE98-4C6F0CE2F857}">
      <dgm:prSet/>
      <dgm:spPr/>
      <dgm:t>
        <a:bodyPr/>
        <a:lstStyle/>
        <a:p>
          <a:endParaRPr lang="en-US"/>
        </a:p>
      </dgm:t>
    </dgm:pt>
    <dgm:pt modelId="{63628626-2499-4083-947A-EA1B2A810DC2}">
      <dgm:prSet phldrT="[Text]"/>
      <dgm:spPr/>
      <dgm:t>
        <a:bodyPr/>
        <a:lstStyle/>
        <a:p>
          <a:r>
            <a:rPr lang="en-US" dirty="0"/>
            <a:t>Test Model</a:t>
          </a:r>
        </a:p>
      </dgm:t>
    </dgm:pt>
    <dgm:pt modelId="{D7043F9B-0CD0-415C-9869-DB3A4F27BEC2}" type="parTrans" cxnId="{DF81EFA8-D2AD-4135-A331-A95D2B375F70}">
      <dgm:prSet/>
      <dgm:spPr/>
      <dgm:t>
        <a:bodyPr/>
        <a:lstStyle/>
        <a:p>
          <a:endParaRPr lang="en-US"/>
        </a:p>
      </dgm:t>
    </dgm:pt>
    <dgm:pt modelId="{4E9530C9-2C5B-415A-BE80-34229D2A47CD}" type="sibTrans" cxnId="{DF81EFA8-D2AD-4135-A331-A95D2B375F70}">
      <dgm:prSet/>
      <dgm:spPr/>
      <dgm:t>
        <a:bodyPr/>
        <a:lstStyle/>
        <a:p>
          <a:endParaRPr lang="en-US"/>
        </a:p>
      </dgm:t>
    </dgm:pt>
    <dgm:pt modelId="{B1455638-092C-4174-BA11-07A988177552}" type="pres">
      <dgm:prSet presAssocID="{EB2481FD-D8CE-4EFC-A9DA-7E74D88D5ABD}" presName="Name0" presStyleCnt="0">
        <dgm:presLayoutVars>
          <dgm:dir/>
          <dgm:animLvl val="lvl"/>
          <dgm:resizeHandles val="exact"/>
        </dgm:presLayoutVars>
      </dgm:prSet>
      <dgm:spPr/>
    </dgm:pt>
    <dgm:pt modelId="{A02FB60F-993B-4BFA-99F8-6B982D41F010}" type="pres">
      <dgm:prSet presAssocID="{0210CD13-040E-4FB4-9AA3-E1C1C7C44BDA}" presName="parTxOnly" presStyleLbl="node1" presStyleIdx="0" presStyleCnt="7">
        <dgm:presLayoutVars>
          <dgm:chMax val="0"/>
          <dgm:chPref val="0"/>
          <dgm:bulletEnabled val="1"/>
        </dgm:presLayoutVars>
      </dgm:prSet>
      <dgm:spPr/>
    </dgm:pt>
    <dgm:pt modelId="{BC931888-03C1-4DA2-9935-3B63EEA5D108}" type="pres">
      <dgm:prSet presAssocID="{9217B79A-A771-4E12-AB41-F0263C5C5ED9}" presName="parTxOnlySpace" presStyleCnt="0"/>
      <dgm:spPr/>
    </dgm:pt>
    <dgm:pt modelId="{1F5A8B85-6700-4AED-A3E1-C2A761B18F65}" type="pres">
      <dgm:prSet presAssocID="{CBAF03F9-595E-446B-BE61-1735381BE47F}" presName="parTxOnly" presStyleLbl="node1" presStyleIdx="1" presStyleCnt="7">
        <dgm:presLayoutVars>
          <dgm:chMax val="0"/>
          <dgm:chPref val="0"/>
          <dgm:bulletEnabled val="1"/>
        </dgm:presLayoutVars>
      </dgm:prSet>
      <dgm:spPr/>
    </dgm:pt>
    <dgm:pt modelId="{30C426CE-F6C3-4BF5-94CF-B4C2F2E06D83}" type="pres">
      <dgm:prSet presAssocID="{8E599CED-82AC-4006-9AC4-C43915FC603C}" presName="parTxOnlySpace" presStyleCnt="0"/>
      <dgm:spPr/>
    </dgm:pt>
    <dgm:pt modelId="{84A152B1-3F42-47BB-8FEF-4BAC3FF85CF2}" type="pres">
      <dgm:prSet presAssocID="{CE5E7646-57FF-4F2F-B20D-2A4B3C20FFBF}" presName="parTxOnly" presStyleLbl="node1" presStyleIdx="2" presStyleCnt="7">
        <dgm:presLayoutVars>
          <dgm:chMax val="0"/>
          <dgm:chPref val="0"/>
          <dgm:bulletEnabled val="1"/>
        </dgm:presLayoutVars>
      </dgm:prSet>
      <dgm:spPr/>
    </dgm:pt>
    <dgm:pt modelId="{B28089B9-BEB7-4330-9BB0-4CD54E27736F}" type="pres">
      <dgm:prSet presAssocID="{D411061C-17FC-4E68-98E7-5F7B938588F3}" presName="parTxOnlySpace" presStyleCnt="0"/>
      <dgm:spPr/>
    </dgm:pt>
    <dgm:pt modelId="{B2563F25-939D-4D4F-BE1C-2701FE5B29D9}" type="pres">
      <dgm:prSet presAssocID="{6A09F639-BE7A-46BE-9299-B1AF9D73F44D}" presName="parTxOnly" presStyleLbl="node1" presStyleIdx="3" presStyleCnt="7">
        <dgm:presLayoutVars>
          <dgm:chMax val="0"/>
          <dgm:chPref val="0"/>
          <dgm:bulletEnabled val="1"/>
        </dgm:presLayoutVars>
      </dgm:prSet>
      <dgm:spPr/>
    </dgm:pt>
    <dgm:pt modelId="{20B9220C-3EF4-450E-8644-A008BF3B1A78}" type="pres">
      <dgm:prSet presAssocID="{AD44B288-4968-4F2E-896A-B10F3D306D31}" presName="parTxOnlySpace" presStyleCnt="0"/>
      <dgm:spPr/>
    </dgm:pt>
    <dgm:pt modelId="{4A202774-5D08-4803-9E4C-AAB92EC64338}" type="pres">
      <dgm:prSet presAssocID="{F4F77D42-8B2C-4391-95CE-15CAD2FD5809}" presName="parTxOnly" presStyleLbl="node1" presStyleIdx="4" presStyleCnt="7">
        <dgm:presLayoutVars>
          <dgm:chMax val="0"/>
          <dgm:chPref val="0"/>
          <dgm:bulletEnabled val="1"/>
        </dgm:presLayoutVars>
      </dgm:prSet>
      <dgm:spPr/>
    </dgm:pt>
    <dgm:pt modelId="{70413762-1539-4B90-AF38-F4E8FD365E5C}" type="pres">
      <dgm:prSet presAssocID="{DBE144A2-6603-4D4E-80C1-3E5DBA98295E}" presName="parTxOnlySpace" presStyleCnt="0"/>
      <dgm:spPr/>
    </dgm:pt>
    <dgm:pt modelId="{899D4AF6-1570-4E5C-8DBE-AEBF4B2BAA4E}" type="pres">
      <dgm:prSet presAssocID="{63628626-2499-4083-947A-EA1B2A810DC2}" presName="parTxOnly" presStyleLbl="node1" presStyleIdx="5" presStyleCnt="7">
        <dgm:presLayoutVars>
          <dgm:chMax val="0"/>
          <dgm:chPref val="0"/>
          <dgm:bulletEnabled val="1"/>
        </dgm:presLayoutVars>
      </dgm:prSet>
      <dgm:spPr/>
    </dgm:pt>
    <dgm:pt modelId="{9B1DBC1C-38EB-4EA1-825C-C02653220703}" type="pres">
      <dgm:prSet presAssocID="{4E9530C9-2C5B-415A-BE80-34229D2A47CD}" presName="parTxOnlySpace" presStyleCnt="0"/>
      <dgm:spPr/>
    </dgm:pt>
    <dgm:pt modelId="{8C7443E9-6EE2-4502-82F4-8A2049A3B89E}" type="pres">
      <dgm:prSet presAssocID="{C736D0FB-EB9D-4FD4-9DF2-11FB8E8766B4}" presName="parTxOnly" presStyleLbl="node1" presStyleIdx="6" presStyleCnt="7" custScaleX="217783" custScaleY="210907">
        <dgm:presLayoutVars>
          <dgm:chMax val="0"/>
          <dgm:chPref val="0"/>
          <dgm:bulletEnabled val="1"/>
        </dgm:presLayoutVars>
      </dgm:prSet>
      <dgm:spPr/>
    </dgm:pt>
  </dgm:ptLst>
  <dgm:cxnLst>
    <dgm:cxn modelId="{6B1CA320-C820-4E20-A034-1B0B79B81906}" srcId="{EB2481FD-D8CE-4EFC-A9DA-7E74D88D5ABD}" destId="{C736D0FB-EB9D-4FD4-9DF2-11FB8E8766B4}" srcOrd="6" destOrd="0" parTransId="{010B0B15-D49C-46CE-A9B6-4FEFE283CEF8}" sibTransId="{561BE27B-30DA-4EF3-BCD9-43BAE810FA98}"/>
    <dgm:cxn modelId="{7B322A35-48D8-42D2-AE98-4C6F0CE2F857}" srcId="{EB2481FD-D8CE-4EFC-A9DA-7E74D88D5ABD}" destId="{F4F77D42-8B2C-4391-95CE-15CAD2FD5809}" srcOrd="4" destOrd="0" parTransId="{9E04EBAA-CD70-4D4F-B155-8267845B4123}" sibTransId="{DBE144A2-6603-4D4E-80C1-3E5DBA98295E}"/>
    <dgm:cxn modelId="{DFD35D3F-867A-4A3B-8AF7-1CFFE4A25C2A}" type="presOf" srcId="{C736D0FB-EB9D-4FD4-9DF2-11FB8E8766B4}" destId="{8C7443E9-6EE2-4502-82F4-8A2049A3B89E}" srcOrd="0" destOrd="0" presId="urn:microsoft.com/office/officeart/2005/8/layout/chevron1"/>
    <dgm:cxn modelId="{3BCE6D62-D1C1-4E71-8FB5-689808B24CEC}" type="presOf" srcId="{0210CD13-040E-4FB4-9AA3-E1C1C7C44BDA}" destId="{A02FB60F-993B-4BFA-99F8-6B982D41F010}" srcOrd="0" destOrd="0" presId="urn:microsoft.com/office/officeart/2005/8/layout/chevron1"/>
    <dgm:cxn modelId="{B89C3A49-EC3C-4705-A520-6CEF28D44E64}" type="presOf" srcId="{CE5E7646-57FF-4F2F-B20D-2A4B3C20FFBF}" destId="{84A152B1-3F42-47BB-8FEF-4BAC3FF85CF2}" srcOrd="0" destOrd="0" presId="urn:microsoft.com/office/officeart/2005/8/layout/chevron1"/>
    <dgm:cxn modelId="{6A79006F-A8F2-4496-801E-D286A6E0C9E2}" type="presOf" srcId="{CBAF03F9-595E-446B-BE61-1735381BE47F}" destId="{1F5A8B85-6700-4AED-A3E1-C2A761B18F65}" srcOrd="0" destOrd="0" presId="urn:microsoft.com/office/officeart/2005/8/layout/chevron1"/>
    <dgm:cxn modelId="{AFA20975-9BDA-4D58-9335-2B15E74F65F1}" srcId="{EB2481FD-D8CE-4EFC-A9DA-7E74D88D5ABD}" destId="{0210CD13-040E-4FB4-9AA3-E1C1C7C44BDA}" srcOrd="0" destOrd="0" parTransId="{8115FCED-008B-4FAD-B350-024B522DE7C8}" sibTransId="{9217B79A-A771-4E12-AB41-F0263C5C5ED9}"/>
    <dgm:cxn modelId="{87B2A67E-097D-4823-B913-4B5B8FFCAF68}" type="presOf" srcId="{63628626-2499-4083-947A-EA1B2A810DC2}" destId="{899D4AF6-1570-4E5C-8DBE-AEBF4B2BAA4E}" srcOrd="0" destOrd="0" presId="urn:microsoft.com/office/officeart/2005/8/layout/chevron1"/>
    <dgm:cxn modelId="{D0F01588-6984-497D-B2CB-E0BBEC2F09A7}" srcId="{EB2481FD-D8CE-4EFC-A9DA-7E74D88D5ABD}" destId="{6A09F639-BE7A-46BE-9299-B1AF9D73F44D}" srcOrd="3" destOrd="0" parTransId="{1CEFEF94-6EA3-4CEF-B461-BE52A57A9C21}" sibTransId="{AD44B288-4968-4F2E-896A-B10F3D306D31}"/>
    <dgm:cxn modelId="{9DE0BD88-3A8B-4EAC-B8AB-ECDF9039AAA1}" type="presOf" srcId="{EB2481FD-D8CE-4EFC-A9DA-7E74D88D5ABD}" destId="{B1455638-092C-4174-BA11-07A988177552}" srcOrd="0" destOrd="0" presId="urn:microsoft.com/office/officeart/2005/8/layout/chevron1"/>
    <dgm:cxn modelId="{DF81EFA8-D2AD-4135-A331-A95D2B375F70}" srcId="{EB2481FD-D8CE-4EFC-A9DA-7E74D88D5ABD}" destId="{63628626-2499-4083-947A-EA1B2A810DC2}" srcOrd="5" destOrd="0" parTransId="{D7043F9B-0CD0-415C-9869-DB3A4F27BEC2}" sibTransId="{4E9530C9-2C5B-415A-BE80-34229D2A47CD}"/>
    <dgm:cxn modelId="{02DDFABA-B337-48B1-814B-DC570B81C6C6}" srcId="{EB2481FD-D8CE-4EFC-A9DA-7E74D88D5ABD}" destId="{CE5E7646-57FF-4F2F-B20D-2A4B3C20FFBF}" srcOrd="2" destOrd="0" parTransId="{43205850-8D42-4284-8A42-E45BE9B7080B}" sibTransId="{D411061C-17FC-4E68-98E7-5F7B938588F3}"/>
    <dgm:cxn modelId="{1AC42AC7-8665-42B5-969C-1E82977D7F3F}" type="presOf" srcId="{F4F77D42-8B2C-4391-95CE-15CAD2FD5809}" destId="{4A202774-5D08-4803-9E4C-AAB92EC64338}" srcOrd="0" destOrd="0" presId="urn:microsoft.com/office/officeart/2005/8/layout/chevron1"/>
    <dgm:cxn modelId="{AB1AA3C7-99B2-442C-A494-D7BBA2CF88E0}" type="presOf" srcId="{6A09F639-BE7A-46BE-9299-B1AF9D73F44D}" destId="{B2563F25-939D-4D4F-BE1C-2701FE5B29D9}" srcOrd="0" destOrd="0" presId="urn:microsoft.com/office/officeart/2005/8/layout/chevron1"/>
    <dgm:cxn modelId="{19FF94EB-C0AD-4665-B5A7-2078B69A7BCE}" srcId="{EB2481FD-D8CE-4EFC-A9DA-7E74D88D5ABD}" destId="{CBAF03F9-595E-446B-BE61-1735381BE47F}" srcOrd="1" destOrd="0" parTransId="{CA757997-316E-476F-9880-94F8A9EF6C0B}" sibTransId="{8E599CED-82AC-4006-9AC4-C43915FC603C}"/>
    <dgm:cxn modelId="{76DF363D-8E59-4304-BBA0-913EDC884C48}" type="presParOf" srcId="{B1455638-092C-4174-BA11-07A988177552}" destId="{A02FB60F-993B-4BFA-99F8-6B982D41F010}" srcOrd="0" destOrd="0" presId="urn:microsoft.com/office/officeart/2005/8/layout/chevron1"/>
    <dgm:cxn modelId="{E1128613-E16E-4A06-9844-6E0EE7EBF661}" type="presParOf" srcId="{B1455638-092C-4174-BA11-07A988177552}" destId="{BC931888-03C1-4DA2-9935-3B63EEA5D108}" srcOrd="1" destOrd="0" presId="urn:microsoft.com/office/officeart/2005/8/layout/chevron1"/>
    <dgm:cxn modelId="{F002D706-A520-426A-A7F6-0322DAB4130A}" type="presParOf" srcId="{B1455638-092C-4174-BA11-07A988177552}" destId="{1F5A8B85-6700-4AED-A3E1-C2A761B18F65}" srcOrd="2" destOrd="0" presId="urn:microsoft.com/office/officeart/2005/8/layout/chevron1"/>
    <dgm:cxn modelId="{802CFB62-D6D5-4162-A574-B8317B88DCFA}" type="presParOf" srcId="{B1455638-092C-4174-BA11-07A988177552}" destId="{30C426CE-F6C3-4BF5-94CF-B4C2F2E06D83}" srcOrd="3" destOrd="0" presId="urn:microsoft.com/office/officeart/2005/8/layout/chevron1"/>
    <dgm:cxn modelId="{F25A4AC9-7827-46C1-8445-A3D0A1A869C4}" type="presParOf" srcId="{B1455638-092C-4174-BA11-07A988177552}" destId="{84A152B1-3F42-47BB-8FEF-4BAC3FF85CF2}" srcOrd="4" destOrd="0" presId="urn:microsoft.com/office/officeart/2005/8/layout/chevron1"/>
    <dgm:cxn modelId="{3553E4AE-99C3-4C03-99E1-C0E3D3993869}" type="presParOf" srcId="{B1455638-092C-4174-BA11-07A988177552}" destId="{B28089B9-BEB7-4330-9BB0-4CD54E27736F}" srcOrd="5" destOrd="0" presId="urn:microsoft.com/office/officeart/2005/8/layout/chevron1"/>
    <dgm:cxn modelId="{BFE445B6-AED5-4493-9647-1008D5DF59FA}" type="presParOf" srcId="{B1455638-092C-4174-BA11-07A988177552}" destId="{B2563F25-939D-4D4F-BE1C-2701FE5B29D9}" srcOrd="6" destOrd="0" presId="urn:microsoft.com/office/officeart/2005/8/layout/chevron1"/>
    <dgm:cxn modelId="{4D1D260B-FCC3-4F4E-97E0-B0BE0A752105}" type="presParOf" srcId="{B1455638-092C-4174-BA11-07A988177552}" destId="{20B9220C-3EF4-450E-8644-A008BF3B1A78}" srcOrd="7" destOrd="0" presId="urn:microsoft.com/office/officeart/2005/8/layout/chevron1"/>
    <dgm:cxn modelId="{9D1ABC0A-E3C1-40DD-8F0F-2B21A4121842}" type="presParOf" srcId="{B1455638-092C-4174-BA11-07A988177552}" destId="{4A202774-5D08-4803-9E4C-AAB92EC64338}" srcOrd="8" destOrd="0" presId="urn:microsoft.com/office/officeart/2005/8/layout/chevron1"/>
    <dgm:cxn modelId="{1953E1FD-3A49-4D2A-925E-3E9501E78FF0}" type="presParOf" srcId="{B1455638-092C-4174-BA11-07A988177552}" destId="{70413762-1539-4B90-AF38-F4E8FD365E5C}" srcOrd="9" destOrd="0" presId="urn:microsoft.com/office/officeart/2005/8/layout/chevron1"/>
    <dgm:cxn modelId="{372B3702-537D-4558-8DA0-C88F66428942}" type="presParOf" srcId="{B1455638-092C-4174-BA11-07A988177552}" destId="{899D4AF6-1570-4E5C-8DBE-AEBF4B2BAA4E}" srcOrd="10" destOrd="0" presId="urn:microsoft.com/office/officeart/2005/8/layout/chevron1"/>
    <dgm:cxn modelId="{E677F3E2-F6A4-4D08-89AC-C3E7936E8CBA}" type="presParOf" srcId="{B1455638-092C-4174-BA11-07A988177552}" destId="{9B1DBC1C-38EB-4EA1-825C-C02653220703}" srcOrd="11" destOrd="0" presId="urn:microsoft.com/office/officeart/2005/8/layout/chevron1"/>
    <dgm:cxn modelId="{1128B03B-F2A3-4681-BECF-530F3D01FFC9}" type="presParOf" srcId="{B1455638-092C-4174-BA11-07A988177552}" destId="{8C7443E9-6EE2-4502-82F4-8A2049A3B89E}"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FB60F-993B-4BFA-99F8-6B982D41F010}">
      <dsp:nvSpPr>
        <dsp:cNvPr id="0" name=""/>
        <dsp:cNvSpPr/>
      </dsp:nvSpPr>
      <dsp:spPr>
        <a:xfrm>
          <a:off x="616" y="1561491"/>
          <a:ext cx="3055889" cy="122835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Raw data</a:t>
          </a:r>
        </a:p>
      </dsp:txBody>
      <dsp:txXfrm>
        <a:off x="614794" y="1561491"/>
        <a:ext cx="1827534" cy="1228355"/>
      </dsp:txXfrm>
    </dsp:sp>
    <dsp:sp modelId="{1F5A8B85-6700-4AED-A3E1-C2A761B18F65}">
      <dsp:nvSpPr>
        <dsp:cNvPr id="0" name=""/>
        <dsp:cNvSpPr/>
      </dsp:nvSpPr>
      <dsp:spPr>
        <a:xfrm>
          <a:off x="2918386" y="1899429"/>
          <a:ext cx="1381199" cy="55247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Pre-process</a:t>
          </a:r>
        </a:p>
      </dsp:txBody>
      <dsp:txXfrm>
        <a:off x="3194626" y="1899429"/>
        <a:ext cx="828720" cy="552479"/>
      </dsp:txXfrm>
    </dsp:sp>
    <dsp:sp modelId="{84A152B1-3F42-47BB-8FEF-4BAC3FF85CF2}">
      <dsp:nvSpPr>
        <dsp:cNvPr id="0" name=""/>
        <dsp:cNvSpPr/>
      </dsp:nvSpPr>
      <dsp:spPr>
        <a:xfrm>
          <a:off x="4161466" y="1899429"/>
          <a:ext cx="1381199" cy="55247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Feature extraction</a:t>
          </a:r>
        </a:p>
      </dsp:txBody>
      <dsp:txXfrm>
        <a:off x="4437706" y="1899429"/>
        <a:ext cx="828720" cy="552479"/>
      </dsp:txXfrm>
    </dsp:sp>
    <dsp:sp modelId="{B2563F25-939D-4D4F-BE1C-2701FE5B29D9}">
      <dsp:nvSpPr>
        <dsp:cNvPr id="0" name=""/>
        <dsp:cNvSpPr/>
      </dsp:nvSpPr>
      <dsp:spPr>
        <a:xfrm>
          <a:off x="5404545" y="1899429"/>
          <a:ext cx="1381199" cy="55247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Apply ML Algorithm</a:t>
          </a:r>
        </a:p>
      </dsp:txBody>
      <dsp:txXfrm>
        <a:off x="5680785" y="1899429"/>
        <a:ext cx="828720" cy="552479"/>
      </dsp:txXfrm>
    </dsp:sp>
    <dsp:sp modelId="{4A202774-5D08-4803-9E4C-AAB92EC64338}">
      <dsp:nvSpPr>
        <dsp:cNvPr id="0" name=""/>
        <dsp:cNvSpPr/>
      </dsp:nvSpPr>
      <dsp:spPr>
        <a:xfrm>
          <a:off x="6647625" y="1899429"/>
          <a:ext cx="1381199" cy="55247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Validate Model</a:t>
          </a:r>
        </a:p>
      </dsp:txBody>
      <dsp:txXfrm>
        <a:off x="6923865" y="1899429"/>
        <a:ext cx="828720" cy="552479"/>
      </dsp:txXfrm>
    </dsp:sp>
    <dsp:sp modelId="{899D4AF6-1570-4E5C-8DBE-AEBF4B2BAA4E}">
      <dsp:nvSpPr>
        <dsp:cNvPr id="0" name=""/>
        <dsp:cNvSpPr/>
      </dsp:nvSpPr>
      <dsp:spPr>
        <a:xfrm>
          <a:off x="7890704" y="1899429"/>
          <a:ext cx="1381199" cy="55247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Test Model</a:t>
          </a:r>
        </a:p>
      </dsp:txBody>
      <dsp:txXfrm>
        <a:off x="8166944" y="1899429"/>
        <a:ext cx="828720" cy="552479"/>
      </dsp:txXfrm>
    </dsp:sp>
    <dsp:sp modelId="{8C7443E9-6EE2-4502-82F4-8A2049A3B89E}">
      <dsp:nvSpPr>
        <dsp:cNvPr id="0" name=""/>
        <dsp:cNvSpPr/>
      </dsp:nvSpPr>
      <dsp:spPr>
        <a:xfrm>
          <a:off x="9133783" y="1899429"/>
          <a:ext cx="1381199" cy="55247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Deploy Model</a:t>
          </a:r>
        </a:p>
      </dsp:txBody>
      <dsp:txXfrm>
        <a:off x="9410023" y="1899429"/>
        <a:ext cx="828720" cy="552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FB60F-993B-4BFA-99F8-6B982D41F010}">
      <dsp:nvSpPr>
        <dsp:cNvPr id="0" name=""/>
        <dsp:cNvSpPr/>
      </dsp:nvSpPr>
      <dsp:spPr>
        <a:xfrm>
          <a:off x="1732" y="1894294"/>
          <a:ext cx="1406872" cy="5627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Raw data</a:t>
          </a:r>
        </a:p>
      </dsp:txBody>
      <dsp:txXfrm>
        <a:off x="283106" y="1894294"/>
        <a:ext cx="844124" cy="562748"/>
      </dsp:txXfrm>
    </dsp:sp>
    <dsp:sp modelId="{1F5A8B85-6700-4AED-A3E1-C2A761B18F65}">
      <dsp:nvSpPr>
        <dsp:cNvPr id="0" name=""/>
        <dsp:cNvSpPr/>
      </dsp:nvSpPr>
      <dsp:spPr>
        <a:xfrm>
          <a:off x="1267917" y="1563265"/>
          <a:ext cx="2915025" cy="122480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Pre-process</a:t>
          </a:r>
        </a:p>
      </dsp:txBody>
      <dsp:txXfrm>
        <a:off x="1880320" y="1563265"/>
        <a:ext cx="1690219" cy="1224806"/>
      </dsp:txXfrm>
    </dsp:sp>
    <dsp:sp modelId="{84A152B1-3F42-47BB-8FEF-4BAC3FF85CF2}">
      <dsp:nvSpPr>
        <dsp:cNvPr id="0" name=""/>
        <dsp:cNvSpPr/>
      </dsp:nvSpPr>
      <dsp:spPr>
        <a:xfrm>
          <a:off x="4042255" y="1894294"/>
          <a:ext cx="1406872" cy="5627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Feature extraction</a:t>
          </a:r>
        </a:p>
      </dsp:txBody>
      <dsp:txXfrm>
        <a:off x="4323629" y="1894294"/>
        <a:ext cx="844124" cy="562748"/>
      </dsp:txXfrm>
    </dsp:sp>
    <dsp:sp modelId="{B2563F25-939D-4D4F-BE1C-2701FE5B29D9}">
      <dsp:nvSpPr>
        <dsp:cNvPr id="0" name=""/>
        <dsp:cNvSpPr/>
      </dsp:nvSpPr>
      <dsp:spPr>
        <a:xfrm>
          <a:off x="5308440" y="1894294"/>
          <a:ext cx="1406872" cy="5627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Apply ML Algorithm</a:t>
          </a:r>
        </a:p>
      </dsp:txBody>
      <dsp:txXfrm>
        <a:off x="5589814" y="1894294"/>
        <a:ext cx="844124" cy="562748"/>
      </dsp:txXfrm>
    </dsp:sp>
    <dsp:sp modelId="{4A202774-5D08-4803-9E4C-AAB92EC64338}">
      <dsp:nvSpPr>
        <dsp:cNvPr id="0" name=""/>
        <dsp:cNvSpPr/>
      </dsp:nvSpPr>
      <dsp:spPr>
        <a:xfrm>
          <a:off x="6574625" y="1894294"/>
          <a:ext cx="1406872" cy="5627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Validate Model</a:t>
          </a:r>
        </a:p>
      </dsp:txBody>
      <dsp:txXfrm>
        <a:off x="6855999" y="1894294"/>
        <a:ext cx="844124" cy="562748"/>
      </dsp:txXfrm>
    </dsp:sp>
    <dsp:sp modelId="{899D4AF6-1570-4E5C-8DBE-AEBF4B2BAA4E}">
      <dsp:nvSpPr>
        <dsp:cNvPr id="0" name=""/>
        <dsp:cNvSpPr/>
      </dsp:nvSpPr>
      <dsp:spPr>
        <a:xfrm>
          <a:off x="7840810" y="1894294"/>
          <a:ext cx="1406872" cy="5627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Test Model</a:t>
          </a:r>
        </a:p>
      </dsp:txBody>
      <dsp:txXfrm>
        <a:off x="8122184" y="1894294"/>
        <a:ext cx="844124" cy="562748"/>
      </dsp:txXfrm>
    </dsp:sp>
    <dsp:sp modelId="{8C7443E9-6EE2-4502-82F4-8A2049A3B89E}">
      <dsp:nvSpPr>
        <dsp:cNvPr id="0" name=""/>
        <dsp:cNvSpPr/>
      </dsp:nvSpPr>
      <dsp:spPr>
        <a:xfrm>
          <a:off x="9106995" y="1894294"/>
          <a:ext cx="1406872" cy="5627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Deploy Model</a:t>
          </a:r>
        </a:p>
      </dsp:txBody>
      <dsp:txXfrm>
        <a:off x="9388369" y="1894294"/>
        <a:ext cx="844124" cy="5627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FB60F-993B-4BFA-99F8-6B982D41F010}">
      <dsp:nvSpPr>
        <dsp:cNvPr id="0" name=""/>
        <dsp:cNvSpPr/>
      </dsp:nvSpPr>
      <dsp:spPr>
        <a:xfrm>
          <a:off x="1284" y="1895834"/>
          <a:ext cx="1399170" cy="55966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Raw data</a:t>
          </a:r>
        </a:p>
      </dsp:txBody>
      <dsp:txXfrm>
        <a:off x="281118" y="1895834"/>
        <a:ext cx="839502" cy="559668"/>
      </dsp:txXfrm>
    </dsp:sp>
    <dsp:sp modelId="{1F5A8B85-6700-4AED-A3E1-C2A761B18F65}">
      <dsp:nvSpPr>
        <dsp:cNvPr id="0" name=""/>
        <dsp:cNvSpPr/>
      </dsp:nvSpPr>
      <dsp:spPr>
        <a:xfrm>
          <a:off x="1260538" y="1895834"/>
          <a:ext cx="1399170" cy="55966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Pre-process</a:t>
          </a:r>
        </a:p>
      </dsp:txBody>
      <dsp:txXfrm>
        <a:off x="1540372" y="1895834"/>
        <a:ext cx="839502" cy="559668"/>
      </dsp:txXfrm>
    </dsp:sp>
    <dsp:sp modelId="{84A152B1-3F42-47BB-8FEF-4BAC3FF85CF2}">
      <dsp:nvSpPr>
        <dsp:cNvPr id="0" name=""/>
        <dsp:cNvSpPr/>
      </dsp:nvSpPr>
      <dsp:spPr>
        <a:xfrm>
          <a:off x="2519791" y="1545921"/>
          <a:ext cx="2957510" cy="125949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Feature extraction</a:t>
          </a:r>
        </a:p>
      </dsp:txBody>
      <dsp:txXfrm>
        <a:off x="3149538" y="1545921"/>
        <a:ext cx="1698016" cy="1259494"/>
      </dsp:txXfrm>
    </dsp:sp>
    <dsp:sp modelId="{B2563F25-939D-4D4F-BE1C-2701FE5B29D9}">
      <dsp:nvSpPr>
        <dsp:cNvPr id="0" name=""/>
        <dsp:cNvSpPr/>
      </dsp:nvSpPr>
      <dsp:spPr>
        <a:xfrm>
          <a:off x="5337384" y="1895834"/>
          <a:ext cx="1399170" cy="55966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Apply ML Algorithm</a:t>
          </a:r>
        </a:p>
      </dsp:txBody>
      <dsp:txXfrm>
        <a:off x="5617218" y="1895834"/>
        <a:ext cx="839502" cy="559668"/>
      </dsp:txXfrm>
    </dsp:sp>
    <dsp:sp modelId="{4A202774-5D08-4803-9E4C-AAB92EC64338}">
      <dsp:nvSpPr>
        <dsp:cNvPr id="0" name=""/>
        <dsp:cNvSpPr/>
      </dsp:nvSpPr>
      <dsp:spPr>
        <a:xfrm>
          <a:off x="6596638" y="1895834"/>
          <a:ext cx="1399170" cy="55966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Validate Model</a:t>
          </a:r>
        </a:p>
      </dsp:txBody>
      <dsp:txXfrm>
        <a:off x="6876472" y="1895834"/>
        <a:ext cx="839502" cy="559668"/>
      </dsp:txXfrm>
    </dsp:sp>
    <dsp:sp modelId="{899D4AF6-1570-4E5C-8DBE-AEBF4B2BAA4E}">
      <dsp:nvSpPr>
        <dsp:cNvPr id="0" name=""/>
        <dsp:cNvSpPr/>
      </dsp:nvSpPr>
      <dsp:spPr>
        <a:xfrm>
          <a:off x="7855891" y="1895834"/>
          <a:ext cx="1399170" cy="55966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Test Model</a:t>
          </a:r>
        </a:p>
      </dsp:txBody>
      <dsp:txXfrm>
        <a:off x="8135725" y="1895834"/>
        <a:ext cx="839502" cy="559668"/>
      </dsp:txXfrm>
    </dsp:sp>
    <dsp:sp modelId="{8C7443E9-6EE2-4502-82F4-8A2049A3B89E}">
      <dsp:nvSpPr>
        <dsp:cNvPr id="0" name=""/>
        <dsp:cNvSpPr/>
      </dsp:nvSpPr>
      <dsp:spPr>
        <a:xfrm>
          <a:off x="9115144" y="1895834"/>
          <a:ext cx="1399170" cy="55966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Deploy Model</a:t>
          </a:r>
        </a:p>
      </dsp:txBody>
      <dsp:txXfrm>
        <a:off x="9394978" y="1895834"/>
        <a:ext cx="839502" cy="5596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FB60F-993B-4BFA-99F8-6B982D41F010}">
      <dsp:nvSpPr>
        <dsp:cNvPr id="0" name=""/>
        <dsp:cNvSpPr/>
      </dsp:nvSpPr>
      <dsp:spPr>
        <a:xfrm>
          <a:off x="1096" y="1893267"/>
          <a:ext cx="1412006" cy="56480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Raw data</a:t>
          </a:r>
        </a:p>
      </dsp:txBody>
      <dsp:txXfrm>
        <a:off x="283497" y="1893267"/>
        <a:ext cx="847204" cy="564802"/>
      </dsp:txXfrm>
    </dsp:sp>
    <dsp:sp modelId="{1F5A8B85-6700-4AED-A3E1-C2A761B18F65}">
      <dsp:nvSpPr>
        <dsp:cNvPr id="0" name=""/>
        <dsp:cNvSpPr/>
      </dsp:nvSpPr>
      <dsp:spPr>
        <a:xfrm>
          <a:off x="1271902" y="1893267"/>
          <a:ext cx="1412006" cy="56480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Pre-process</a:t>
          </a:r>
        </a:p>
      </dsp:txBody>
      <dsp:txXfrm>
        <a:off x="1554303" y="1893267"/>
        <a:ext cx="847204" cy="564802"/>
      </dsp:txXfrm>
    </dsp:sp>
    <dsp:sp modelId="{84A152B1-3F42-47BB-8FEF-4BAC3FF85CF2}">
      <dsp:nvSpPr>
        <dsp:cNvPr id="0" name=""/>
        <dsp:cNvSpPr/>
      </dsp:nvSpPr>
      <dsp:spPr>
        <a:xfrm>
          <a:off x="2542708" y="1893267"/>
          <a:ext cx="1412006" cy="56480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Feature extraction</a:t>
          </a:r>
        </a:p>
      </dsp:txBody>
      <dsp:txXfrm>
        <a:off x="2825109" y="1893267"/>
        <a:ext cx="847204" cy="564802"/>
      </dsp:txXfrm>
    </dsp:sp>
    <dsp:sp modelId="{B2563F25-939D-4D4F-BE1C-2701FE5B29D9}">
      <dsp:nvSpPr>
        <dsp:cNvPr id="0" name=""/>
        <dsp:cNvSpPr/>
      </dsp:nvSpPr>
      <dsp:spPr>
        <a:xfrm>
          <a:off x="3813514" y="1590894"/>
          <a:ext cx="2888570" cy="11695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Apply ML Algorithm</a:t>
          </a:r>
        </a:p>
      </dsp:txBody>
      <dsp:txXfrm>
        <a:off x="4398288" y="1590894"/>
        <a:ext cx="1719022" cy="1169548"/>
      </dsp:txXfrm>
    </dsp:sp>
    <dsp:sp modelId="{4A202774-5D08-4803-9E4C-AAB92EC64338}">
      <dsp:nvSpPr>
        <dsp:cNvPr id="0" name=""/>
        <dsp:cNvSpPr/>
      </dsp:nvSpPr>
      <dsp:spPr>
        <a:xfrm>
          <a:off x="6560884" y="1893267"/>
          <a:ext cx="1412006" cy="56480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Validate Model</a:t>
          </a:r>
        </a:p>
      </dsp:txBody>
      <dsp:txXfrm>
        <a:off x="6843285" y="1893267"/>
        <a:ext cx="847204" cy="564802"/>
      </dsp:txXfrm>
    </dsp:sp>
    <dsp:sp modelId="{899D4AF6-1570-4E5C-8DBE-AEBF4B2BAA4E}">
      <dsp:nvSpPr>
        <dsp:cNvPr id="0" name=""/>
        <dsp:cNvSpPr/>
      </dsp:nvSpPr>
      <dsp:spPr>
        <a:xfrm>
          <a:off x="7831690" y="1893267"/>
          <a:ext cx="1412006" cy="56480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Test Model</a:t>
          </a:r>
        </a:p>
      </dsp:txBody>
      <dsp:txXfrm>
        <a:off x="8114091" y="1893267"/>
        <a:ext cx="847204" cy="564802"/>
      </dsp:txXfrm>
    </dsp:sp>
    <dsp:sp modelId="{8C7443E9-6EE2-4502-82F4-8A2049A3B89E}">
      <dsp:nvSpPr>
        <dsp:cNvPr id="0" name=""/>
        <dsp:cNvSpPr/>
      </dsp:nvSpPr>
      <dsp:spPr>
        <a:xfrm>
          <a:off x="9102496" y="1893267"/>
          <a:ext cx="1412006" cy="56480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Deploy Model</a:t>
          </a:r>
        </a:p>
      </dsp:txBody>
      <dsp:txXfrm>
        <a:off x="9384897" y="1893267"/>
        <a:ext cx="847204" cy="5648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FB60F-993B-4BFA-99F8-6B982D41F010}">
      <dsp:nvSpPr>
        <dsp:cNvPr id="0" name=""/>
        <dsp:cNvSpPr/>
      </dsp:nvSpPr>
      <dsp:spPr>
        <a:xfrm>
          <a:off x="3498" y="1887619"/>
          <a:ext cx="1440246" cy="57609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Raw data</a:t>
          </a:r>
        </a:p>
      </dsp:txBody>
      <dsp:txXfrm>
        <a:off x="291547" y="1887619"/>
        <a:ext cx="864148" cy="576098"/>
      </dsp:txXfrm>
    </dsp:sp>
    <dsp:sp modelId="{1F5A8B85-6700-4AED-A3E1-C2A761B18F65}">
      <dsp:nvSpPr>
        <dsp:cNvPr id="0" name=""/>
        <dsp:cNvSpPr/>
      </dsp:nvSpPr>
      <dsp:spPr>
        <a:xfrm>
          <a:off x="1299720" y="1887619"/>
          <a:ext cx="1440246" cy="57609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Pre-process</a:t>
          </a:r>
        </a:p>
      </dsp:txBody>
      <dsp:txXfrm>
        <a:off x="1587769" y="1887619"/>
        <a:ext cx="864148" cy="576098"/>
      </dsp:txXfrm>
    </dsp:sp>
    <dsp:sp modelId="{84A152B1-3F42-47BB-8FEF-4BAC3FF85CF2}">
      <dsp:nvSpPr>
        <dsp:cNvPr id="0" name=""/>
        <dsp:cNvSpPr/>
      </dsp:nvSpPr>
      <dsp:spPr>
        <a:xfrm>
          <a:off x="2595942" y="1887619"/>
          <a:ext cx="1440246" cy="57609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Feature extraction</a:t>
          </a:r>
        </a:p>
      </dsp:txBody>
      <dsp:txXfrm>
        <a:off x="2883991" y="1887619"/>
        <a:ext cx="864148" cy="576098"/>
      </dsp:txXfrm>
    </dsp:sp>
    <dsp:sp modelId="{B2563F25-939D-4D4F-BE1C-2701FE5B29D9}">
      <dsp:nvSpPr>
        <dsp:cNvPr id="0" name=""/>
        <dsp:cNvSpPr/>
      </dsp:nvSpPr>
      <dsp:spPr>
        <a:xfrm>
          <a:off x="3892165" y="1887619"/>
          <a:ext cx="1440246" cy="57609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Apply ML Algorithm</a:t>
          </a:r>
        </a:p>
      </dsp:txBody>
      <dsp:txXfrm>
        <a:off x="4180214" y="1887619"/>
        <a:ext cx="864148" cy="576098"/>
      </dsp:txXfrm>
    </dsp:sp>
    <dsp:sp modelId="{4A202774-5D08-4803-9E4C-AAB92EC64338}">
      <dsp:nvSpPr>
        <dsp:cNvPr id="0" name=""/>
        <dsp:cNvSpPr/>
      </dsp:nvSpPr>
      <dsp:spPr>
        <a:xfrm>
          <a:off x="5188387" y="1598435"/>
          <a:ext cx="2731269" cy="115446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Validate Model</a:t>
          </a:r>
        </a:p>
      </dsp:txBody>
      <dsp:txXfrm>
        <a:off x="5765621" y="1598435"/>
        <a:ext cx="1576802" cy="1154467"/>
      </dsp:txXfrm>
    </dsp:sp>
    <dsp:sp modelId="{899D4AF6-1570-4E5C-8DBE-AEBF4B2BAA4E}">
      <dsp:nvSpPr>
        <dsp:cNvPr id="0" name=""/>
        <dsp:cNvSpPr/>
      </dsp:nvSpPr>
      <dsp:spPr>
        <a:xfrm>
          <a:off x="7775632" y="1887619"/>
          <a:ext cx="1440246" cy="57609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Test Model</a:t>
          </a:r>
        </a:p>
      </dsp:txBody>
      <dsp:txXfrm>
        <a:off x="8063681" y="1887619"/>
        <a:ext cx="864148" cy="576098"/>
      </dsp:txXfrm>
    </dsp:sp>
    <dsp:sp modelId="{8C7443E9-6EE2-4502-82F4-8A2049A3B89E}">
      <dsp:nvSpPr>
        <dsp:cNvPr id="0" name=""/>
        <dsp:cNvSpPr/>
      </dsp:nvSpPr>
      <dsp:spPr>
        <a:xfrm>
          <a:off x="9071854" y="1887619"/>
          <a:ext cx="1440246" cy="57609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Deploy Model</a:t>
          </a:r>
        </a:p>
      </dsp:txBody>
      <dsp:txXfrm>
        <a:off x="9359903" y="1887619"/>
        <a:ext cx="864148" cy="5760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FB60F-993B-4BFA-99F8-6B982D41F010}">
      <dsp:nvSpPr>
        <dsp:cNvPr id="0" name=""/>
        <dsp:cNvSpPr/>
      </dsp:nvSpPr>
      <dsp:spPr>
        <a:xfrm>
          <a:off x="4044" y="1887106"/>
          <a:ext cx="1442814" cy="57712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Raw data</a:t>
          </a:r>
        </a:p>
      </dsp:txBody>
      <dsp:txXfrm>
        <a:off x="292607" y="1887106"/>
        <a:ext cx="865689" cy="577125"/>
      </dsp:txXfrm>
    </dsp:sp>
    <dsp:sp modelId="{1F5A8B85-6700-4AED-A3E1-C2A761B18F65}">
      <dsp:nvSpPr>
        <dsp:cNvPr id="0" name=""/>
        <dsp:cNvSpPr/>
      </dsp:nvSpPr>
      <dsp:spPr>
        <a:xfrm>
          <a:off x="1302577" y="1887106"/>
          <a:ext cx="1442814" cy="57712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Pre-process</a:t>
          </a:r>
        </a:p>
      </dsp:txBody>
      <dsp:txXfrm>
        <a:off x="1591140" y="1887106"/>
        <a:ext cx="865689" cy="577125"/>
      </dsp:txXfrm>
    </dsp:sp>
    <dsp:sp modelId="{84A152B1-3F42-47BB-8FEF-4BAC3FF85CF2}">
      <dsp:nvSpPr>
        <dsp:cNvPr id="0" name=""/>
        <dsp:cNvSpPr/>
      </dsp:nvSpPr>
      <dsp:spPr>
        <a:xfrm>
          <a:off x="2601110" y="1887106"/>
          <a:ext cx="1442814" cy="57712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Feature extraction</a:t>
          </a:r>
        </a:p>
      </dsp:txBody>
      <dsp:txXfrm>
        <a:off x="2889673" y="1887106"/>
        <a:ext cx="865689" cy="577125"/>
      </dsp:txXfrm>
    </dsp:sp>
    <dsp:sp modelId="{B2563F25-939D-4D4F-BE1C-2701FE5B29D9}">
      <dsp:nvSpPr>
        <dsp:cNvPr id="0" name=""/>
        <dsp:cNvSpPr/>
      </dsp:nvSpPr>
      <dsp:spPr>
        <a:xfrm>
          <a:off x="3899642" y="1887106"/>
          <a:ext cx="1442814" cy="57712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Apply ML Algorithm</a:t>
          </a:r>
        </a:p>
      </dsp:txBody>
      <dsp:txXfrm>
        <a:off x="4188205" y="1887106"/>
        <a:ext cx="865689" cy="577125"/>
      </dsp:txXfrm>
    </dsp:sp>
    <dsp:sp modelId="{4A202774-5D08-4803-9E4C-AAB92EC64338}">
      <dsp:nvSpPr>
        <dsp:cNvPr id="0" name=""/>
        <dsp:cNvSpPr/>
      </dsp:nvSpPr>
      <dsp:spPr>
        <a:xfrm>
          <a:off x="5198175" y="1887106"/>
          <a:ext cx="1442814" cy="57712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Validate Model</a:t>
          </a:r>
        </a:p>
      </dsp:txBody>
      <dsp:txXfrm>
        <a:off x="5486738" y="1887106"/>
        <a:ext cx="865689" cy="577125"/>
      </dsp:txXfrm>
    </dsp:sp>
    <dsp:sp modelId="{899D4AF6-1570-4E5C-8DBE-AEBF4B2BAA4E}">
      <dsp:nvSpPr>
        <dsp:cNvPr id="0" name=""/>
        <dsp:cNvSpPr/>
      </dsp:nvSpPr>
      <dsp:spPr>
        <a:xfrm>
          <a:off x="6496708" y="1618832"/>
          <a:ext cx="2716314" cy="111367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Test Model</a:t>
          </a:r>
        </a:p>
      </dsp:txBody>
      <dsp:txXfrm>
        <a:off x="7053545" y="1618832"/>
        <a:ext cx="1602641" cy="1113673"/>
      </dsp:txXfrm>
    </dsp:sp>
    <dsp:sp modelId="{8C7443E9-6EE2-4502-82F4-8A2049A3B89E}">
      <dsp:nvSpPr>
        <dsp:cNvPr id="0" name=""/>
        <dsp:cNvSpPr/>
      </dsp:nvSpPr>
      <dsp:spPr>
        <a:xfrm>
          <a:off x="9068741" y="1887106"/>
          <a:ext cx="1442814" cy="57712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Deploy Model</a:t>
          </a:r>
        </a:p>
      </dsp:txBody>
      <dsp:txXfrm>
        <a:off x="9357304" y="1887106"/>
        <a:ext cx="865689" cy="5771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FB60F-993B-4BFA-99F8-6B982D41F010}">
      <dsp:nvSpPr>
        <dsp:cNvPr id="0" name=""/>
        <dsp:cNvSpPr/>
      </dsp:nvSpPr>
      <dsp:spPr>
        <a:xfrm>
          <a:off x="5098" y="1898402"/>
          <a:ext cx="1386333" cy="55453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Raw data</a:t>
          </a:r>
        </a:p>
      </dsp:txBody>
      <dsp:txXfrm>
        <a:off x="282365" y="1898402"/>
        <a:ext cx="831800" cy="554533"/>
      </dsp:txXfrm>
    </dsp:sp>
    <dsp:sp modelId="{1F5A8B85-6700-4AED-A3E1-C2A761B18F65}">
      <dsp:nvSpPr>
        <dsp:cNvPr id="0" name=""/>
        <dsp:cNvSpPr/>
      </dsp:nvSpPr>
      <dsp:spPr>
        <a:xfrm>
          <a:off x="1252798" y="1898402"/>
          <a:ext cx="1386333" cy="55453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Pre-process</a:t>
          </a:r>
        </a:p>
      </dsp:txBody>
      <dsp:txXfrm>
        <a:off x="1530065" y="1898402"/>
        <a:ext cx="831800" cy="554533"/>
      </dsp:txXfrm>
    </dsp:sp>
    <dsp:sp modelId="{84A152B1-3F42-47BB-8FEF-4BAC3FF85CF2}">
      <dsp:nvSpPr>
        <dsp:cNvPr id="0" name=""/>
        <dsp:cNvSpPr/>
      </dsp:nvSpPr>
      <dsp:spPr>
        <a:xfrm>
          <a:off x="2500499" y="1898402"/>
          <a:ext cx="1386333" cy="55453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Feature extraction</a:t>
          </a:r>
        </a:p>
      </dsp:txBody>
      <dsp:txXfrm>
        <a:off x="2777766" y="1898402"/>
        <a:ext cx="831800" cy="554533"/>
      </dsp:txXfrm>
    </dsp:sp>
    <dsp:sp modelId="{B2563F25-939D-4D4F-BE1C-2701FE5B29D9}">
      <dsp:nvSpPr>
        <dsp:cNvPr id="0" name=""/>
        <dsp:cNvSpPr/>
      </dsp:nvSpPr>
      <dsp:spPr>
        <a:xfrm>
          <a:off x="3748200" y="1898402"/>
          <a:ext cx="1386333" cy="55453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Apply ML Algorithm</a:t>
          </a:r>
        </a:p>
      </dsp:txBody>
      <dsp:txXfrm>
        <a:off x="4025467" y="1898402"/>
        <a:ext cx="831800" cy="554533"/>
      </dsp:txXfrm>
    </dsp:sp>
    <dsp:sp modelId="{4A202774-5D08-4803-9E4C-AAB92EC64338}">
      <dsp:nvSpPr>
        <dsp:cNvPr id="0" name=""/>
        <dsp:cNvSpPr/>
      </dsp:nvSpPr>
      <dsp:spPr>
        <a:xfrm>
          <a:off x="4995900" y="1898402"/>
          <a:ext cx="1386333" cy="55453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Validate Model</a:t>
          </a:r>
        </a:p>
      </dsp:txBody>
      <dsp:txXfrm>
        <a:off x="5273167" y="1898402"/>
        <a:ext cx="831800" cy="554533"/>
      </dsp:txXfrm>
    </dsp:sp>
    <dsp:sp modelId="{899D4AF6-1570-4E5C-8DBE-AEBF4B2BAA4E}">
      <dsp:nvSpPr>
        <dsp:cNvPr id="0" name=""/>
        <dsp:cNvSpPr/>
      </dsp:nvSpPr>
      <dsp:spPr>
        <a:xfrm>
          <a:off x="6243601" y="1898402"/>
          <a:ext cx="1386333" cy="55453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Test Model</a:t>
          </a:r>
        </a:p>
      </dsp:txBody>
      <dsp:txXfrm>
        <a:off x="6520868" y="1898402"/>
        <a:ext cx="831800" cy="554533"/>
      </dsp:txXfrm>
    </dsp:sp>
    <dsp:sp modelId="{8C7443E9-6EE2-4502-82F4-8A2049A3B89E}">
      <dsp:nvSpPr>
        <dsp:cNvPr id="0" name=""/>
        <dsp:cNvSpPr/>
      </dsp:nvSpPr>
      <dsp:spPr>
        <a:xfrm>
          <a:off x="7491301" y="1590893"/>
          <a:ext cx="3019199" cy="116955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Deploy Model</a:t>
          </a:r>
        </a:p>
      </dsp:txBody>
      <dsp:txXfrm>
        <a:off x="8076076" y="1590893"/>
        <a:ext cx="1849649" cy="116955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4E37-825E-43EE-9475-B968E02FAA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B321B9-FA64-4EFC-8898-566138759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96144C-84AE-4FA2-91AD-D4EA720A8349}"/>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5" name="Footer Placeholder 4">
            <a:extLst>
              <a:ext uri="{FF2B5EF4-FFF2-40B4-BE49-F238E27FC236}">
                <a16:creationId xmlns:a16="http://schemas.microsoft.com/office/drawing/2014/main" id="{581BADDC-E578-4948-80AA-11492F75C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BD2E6-CA61-4341-9E1B-F202CC24CED6}"/>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140372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F6AD-64FD-4CB4-B1C6-16C52A9B81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201E2B-F903-42FF-B3CA-193AE7FC6E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30FD3-8723-4B84-BB9E-15FD8A9048DD}"/>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5" name="Footer Placeholder 4">
            <a:extLst>
              <a:ext uri="{FF2B5EF4-FFF2-40B4-BE49-F238E27FC236}">
                <a16:creationId xmlns:a16="http://schemas.microsoft.com/office/drawing/2014/main" id="{0BB9653D-87F7-4845-B1BC-E80D804F2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38F44-EBCC-4B21-BF7D-6F678670C943}"/>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396209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D53CF-6E9F-4F81-9B11-BB12E9F0BD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17D332-4518-469C-B338-B1D4D23D99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C0DB1-147A-4F07-AB53-7DC4A8310F75}"/>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5" name="Footer Placeholder 4">
            <a:extLst>
              <a:ext uri="{FF2B5EF4-FFF2-40B4-BE49-F238E27FC236}">
                <a16:creationId xmlns:a16="http://schemas.microsoft.com/office/drawing/2014/main" id="{52CBBD67-61E9-4D2C-8956-8D1750A4C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4EBDE-A893-40E2-B4B2-4A0B1E755058}"/>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278698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34AE2-D48D-4133-BA2F-98EB85E04E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DB49E4-7D45-41CD-A3B1-73781B00A2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54E47-8C2D-4779-9BF3-10F523385C56}"/>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5" name="Footer Placeholder 4">
            <a:extLst>
              <a:ext uri="{FF2B5EF4-FFF2-40B4-BE49-F238E27FC236}">
                <a16:creationId xmlns:a16="http://schemas.microsoft.com/office/drawing/2014/main" id="{17119D0D-F31C-45EE-842E-45F831C39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8B421-674C-4495-B820-7954F07BE43E}"/>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116655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DD6C-4E63-4EB2-BA84-AB9C4754F6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6D04C9-CAE4-4CE8-AE9E-C00A105619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E03426-754C-4C14-BB62-510B733CC9EF}"/>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5" name="Footer Placeholder 4">
            <a:extLst>
              <a:ext uri="{FF2B5EF4-FFF2-40B4-BE49-F238E27FC236}">
                <a16:creationId xmlns:a16="http://schemas.microsoft.com/office/drawing/2014/main" id="{9338F763-1358-41A6-B792-3FB18DA4D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45CF6-A9C1-41DA-8BE1-EA994851682A}"/>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220090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2EFE-6680-4694-A35F-ACB5E1A411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B721D-15CE-4C2D-8E1B-3E3F564379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A7AE33-0422-4AB6-8705-8C08BD2EC6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9BF3EE-8CC7-43FF-92F1-66A027101B42}"/>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6" name="Footer Placeholder 5">
            <a:extLst>
              <a:ext uri="{FF2B5EF4-FFF2-40B4-BE49-F238E27FC236}">
                <a16:creationId xmlns:a16="http://schemas.microsoft.com/office/drawing/2014/main" id="{140809FD-B270-4E01-88FA-BDD5EBDC9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AE7EF-44AC-4136-B5AA-57C16BB24515}"/>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314668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577C-24B9-47A7-91B6-E0FDF25214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59DB2B-4B00-408B-874C-F3C7F87845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737789-2D6F-49B4-AE4E-6677376234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506B2D-3963-4C0B-9B27-7366AAC4BF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C7E0B4-DB28-4495-A251-8DCF2E7C68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07BA19-8830-469B-8851-283328E04647}"/>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8" name="Footer Placeholder 7">
            <a:extLst>
              <a:ext uri="{FF2B5EF4-FFF2-40B4-BE49-F238E27FC236}">
                <a16:creationId xmlns:a16="http://schemas.microsoft.com/office/drawing/2014/main" id="{1DCFD7D2-ECB5-49B4-BDB9-9309248C0A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72312-A834-44F3-9E69-47F19526E8D0}"/>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103077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390C4-2596-4A4C-946C-367BA23FED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4277B4-37FA-46D1-A990-74FA9D566B80}"/>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4" name="Footer Placeholder 3">
            <a:extLst>
              <a:ext uri="{FF2B5EF4-FFF2-40B4-BE49-F238E27FC236}">
                <a16:creationId xmlns:a16="http://schemas.microsoft.com/office/drawing/2014/main" id="{5B9D0D44-4D58-4C83-A14F-BA75F803B2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E3CE28-F361-40E8-80BC-61B59EE6E0CE}"/>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292279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79299-E3BF-40E8-A034-A1F67AC72AE5}"/>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3" name="Footer Placeholder 2">
            <a:extLst>
              <a:ext uri="{FF2B5EF4-FFF2-40B4-BE49-F238E27FC236}">
                <a16:creationId xmlns:a16="http://schemas.microsoft.com/office/drawing/2014/main" id="{1F030808-0FAB-40C2-B731-FF7A20118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A851E5-41E5-4608-AB4D-3A6F5933FF3C}"/>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152325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F7-CA62-41B7-9794-094EAD138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A23CDC-2734-45D2-8B1F-25570BABC4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883278-07EC-42BE-9C11-B62A21DF7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2CE9C6-9A27-4BEB-AEFB-C9E1803760B5}"/>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6" name="Footer Placeholder 5">
            <a:extLst>
              <a:ext uri="{FF2B5EF4-FFF2-40B4-BE49-F238E27FC236}">
                <a16:creationId xmlns:a16="http://schemas.microsoft.com/office/drawing/2014/main" id="{7F971F18-F356-4018-B326-69516FB17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8AE1A-C2C1-4757-8BC2-9035FD6C8FD7}"/>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338381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F8A5-F9DA-4A9C-8F35-8071EA97C5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859042-86FD-48C9-9755-555C3528F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0CC16A-2CC4-48CD-9A3C-8A9B2A332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9BDB67-75FB-4E6C-A48D-0D821AF34076}"/>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6" name="Footer Placeholder 5">
            <a:extLst>
              <a:ext uri="{FF2B5EF4-FFF2-40B4-BE49-F238E27FC236}">
                <a16:creationId xmlns:a16="http://schemas.microsoft.com/office/drawing/2014/main" id="{D616D6E6-96B7-4443-A3BD-36F3CB23A2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DF658-4AC9-4A8F-81CE-59D4C82D15E2}"/>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383339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789C6-1C28-47A1-859B-994E2ADB1B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C1BD18-896A-4A7F-A475-A8D38E76E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74242-6A98-4D34-8086-6A9D03E86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E96B2-9D00-4B3E-9638-89E5BDFD6773}" type="datetimeFigureOut">
              <a:rPr lang="en-US" smtClean="0"/>
              <a:t>10/27/2019</a:t>
            </a:fld>
            <a:endParaRPr lang="en-US"/>
          </a:p>
        </p:txBody>
      </p:sp>
      <p:sp>
        <p:nvSpPr>
          <p:cNvPr id="5" name="Footer Placeholder 4">
            <a:extLst>
              <a:ext uri="{FF2B5EF4-FFF2-40B4-BE49-F238E27FC236}">
                <a16:creationId xmlns:a16="http://schemas.microsoft.com/office/drawing/2014/main" id="{208FDB1D-6F3E-4EBA-86FD-701FFBD91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8AB8FA-5C7B-4A79-8271-9E2E1E74A6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80980-6BB6-4BEE-BED8-F8B85B3ACDF7}" type="slidenum">
              <a:rPr lang="en-US" smtClean="0"/>
              <a:t>‹#›</a:t>
            </a:fld>
            <a:endParaRPr lang="en-US"/>
          </a:p>
        </p:txBody>
      </p:sp>
    </p:spTree>
    <p:extLst>
      <p:ext uri="{BB962C8B-B14F-4D97-AF65-F5344CB8AC3E}">
        <p14:creationId xmlns:p14="http://schemas.microsoft.com/office/powerpoint/2010/main" val="452700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d.linkedin.com/in/md-amjad-hossain-rahat" TargetMode="External"/><Relationship Id="rId2" Type="http://schemas.openxmlformats.org/officeDocument/2006/relationships/hyperlink" Target="https://selis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tnet.microsoft.com/apps/machinelearning-ai/ml-dotnet/model-builder" TargetMode="External"/><Relationship Id="rId7" Type="http://schemas.openxmlformats.org/officeDocument/2006/relationships/hyperlink" Target="https://devblogs.microsoft.com/dotnet/announcing-ml-net-1-4-preview-and-model-builder-updates-machine-learning-for-net/" TargetMode="External"/><Relationship Id="rId2" Type="http://schemas.openxmlformats.org/officeDocument/2006/relationships/hyperlink" Target="https://dotnet.microsoft.com/apps/machinelearning-ai/ml-dotnet#leverage-dotnet" TargetMode="External"/><Relationship Id="rId1" Type="http://schemas.openxmlformats.org/officeDocument/2006/relationships/slideLayout" Target="../slideLayouts/slideLayout2.xml"/><Relationship Id="rId6" Type="http://schemas.openxmlformats.org/officeDocument/2006/relationships/hyperlink" Target="https://www.youtube.com/playlist?list=PL1rZQsJPBU2TwElfOzqOsUW1yuxKNA091" TargetMode="External"/><Relationship Id="rId5" Type="http://schemas.openxmlformats.org/officeDocument/2006/relationships/hyperlink" Target="https://github.com/dotnet/machinelearning-samples" TargetMode="External"/><Relationship Id="rId4" Type="http://schemas.openxmlformats.org/officeDocument/2006/relationships/hyperlink" Target="https://docs.microsoft.com/en-us/dotnet/machine-learning/how-to-guides/install-ml-net-cli"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dotnet/machine-learning/how-to-guides/install-model-builder#limitat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BE1CA-2258-4C2E-9573-4C9A3A37F7B7}"/>
              </a:ext>
            </a:extLst>
          </p:cNvPr>
          <p:cNvSpPr>
            <a:spLocks noGrp="1"/>
          </p:cNvSpPr>
          <p:nvPr>
            <p:ph type="ctrTitle"/>
          </p:nvPr>
        </p:nvSpPr>
        <p:spPr>
          <a:xfrm>
            <a:off x="1524000" y="1122363"/>
            <a:ext cx="9144000" cy="1198806"/>
          </a:xfrm>
        </p:spPr>
        <p:txBody>
          <a:bodyPr/>
          <a:lstStyle/>
          <a:p>
            <a:r>
              <a:rPr lang="en-US" dirty="0"/>
              <a:t>Introduction to </a:t>
            </a:r>
            <a:r>
              <a:rPr lang="en-US" b="1" dirty="0"/>
              <a:t>ML.NET</a:t>
            </a:r>
          </a:p>
        </p:txBody>
      </p:sp>
      <p:sp>
        <p:nvSpPr>
          <p:cNvPr id="3" name="Subtitle 2">
            <a:extLst>
              <a:ext uri="{FF2B5EF4-FFF2-40B4-BE49-F238E27FC236}">
                <a16:creationId xmlns:a16="http://schemas.microsoft.com/office/drawing/2014/main" id="{E0BEF546-BE02-42B9-BBB5-CBDAAB8943BE}"/>
              </a:ext>
            </a:extLst>
          </p:cNvPr>
          <p:cNvSpPr>
            <a:spLocks noGrp="1"/>
          </p:cNvSpPr>
          <p:nvPr>
            <p:ph type="subTitle" idx="1"/>
          </p:nvPr>
        </p:nvSpPr>
        <p:spPr>
          <a:xfrm>
            <a:off x="1524000" y="2771335"/>
            <a:ext cx="9144000" cy="3404382"/>
          </a:xfrm>
        </p:spPr>
        <p:txBody>
          <a:bodyPr>
            <a:normAutofit/>
          </a:bodyPr>
          <a:lstStyle/>
          <a:p>
            <a:pPr algn="l"/>
            <a:r>
              <a:rPr lang="en-US" sz="4400" dirty="0"/>
              <a:t>Presented by</a:t>
            </a:r>
          </a:p>
          <a:p>
            <a:pPr algn="r"/>
            <a:r>
              <a:rPr lang="en-US" sz="4400" dirty="0"/>
              <a:t>MD. Amjad Hossain</a:t>
            </a:r>
          </a:p>
          <a:p>
            <a:pPr algn="r"/>
            <a:r>
              <a:rPr lang="en-US" sz="4400" dirty="0"/>
              <a:t>Software Engineer</a:t>
            </a:r>
          </a:p>
          <a:p>
            <a:pPr algn="r"/>
            <a:r>
              <a:rPr lang="en-US" sz="4400" b="1" i="1" dirty="0">
                <a:effectLst>
                  <a:outerShdw blurRad="38100" dist="38100" dir="2700000" algn="tl">
                    <a:srgbClr val="000000">
                      <a:alpha val="43137"/>
                    </a:srgbClr>
                  </a:outerShdw>
                </a:effectLst>
              </a:rPr>
              <a:t>Se</a:t>
            </a:r>
            <a:r>
              <a:rPr lang="en-US" sz="4400" dirty="0"/>
              <a:t>cure </a:t>
            </a:r>
            <a:r>
              <a:rPr lang="en-US" sz="4400" b="1" i="1" dirty="0">
                <a:effectLst>
                  <a:outerShdw blurRad="38100" dist="38100" dir="2700000" algn="tl">
                    <a:srgbClr val="000000">
                      <a:alpha val="43137"/>
                    </a:srgbClr>
                  </a:outerShdw>
                </a:effectLst>
              </a:rPr>
              <a:t>Li</a:t>
            </a:r>
            <a:r>
              <a:rPr lang="en-US" sz="4400" dirty="0"/>
              <a:t>nk </a:t>
            </a:r>
            <a:r>
              <a:rPr lang="en-US" sz="4400" b="1" i="1" dirty="0">
                <a:effectLst>
                  <a:outerShdw blurRad="38100" dist="38100" dir="2700000" algn="tl">
                    <a:srgbClr val="000000">
                      <a:alpha val="43137"/>
                    </a:srgbClr>
                  </a:outerShdw>
                </a:effectLst>
              </a:rPr>
              <a:t>Se</a:t>
            </a:r>
            <a:r>
              <a:rPr lang="en-US" sz="4400" dirty="0"/>
              <a:t>rvices BD Ltd</a:t>
            </a:r>
          </a:p>
          <a:p>
            <a:pPr algn="r"/>
            <a:r>
              <a:rPr lang="en-US" sz="1600" dirty="0">
                <a:hlinkClick r:id="rId2"/>
              </a:rPr>
              <a:t>SELISE</a:t>
            </a:r>
            <a:r>
              <a:rPr lang="en-US" sz="1600" dirty="0"/>
              <a:t> | </a:t>
            </a:r>
            <a:r>
              <a:rPr lang="en-US" sz="1600" dirty="0">
                <a:hlinkClick r:id="rId3"/>
              </a:rPr>
              <a:t>Amjad</a:t>
            </a:r>
            <a:endParaRPr lang="en-US" sz="1600" dirty="0"/>
          </a:p>
          <a:p>
            <a:endParaRPr lang="en-US" sz="4400" dirty="0"/>
          </a:p>
        </p:txBody>
      </p:sp>
    </p:spTree>
    <p:extLst>
      <p:ext uri="{BB962C8B-B14F-4D97-AF65-F5344CB8AC3E}">
        <p14:creationId xmlns:p14="http://schemas.microsoft.com/office/powerpoint/2010/main" val="227513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1AF7-8590-473A-B856-EEDFFEB3BF8A}"/>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Model building flows</a:t>
            </a:r>
          </a:p>
        </p:txBody>
      </p:sp>
      <p:graphicFrame>
        <p:nvGraphicFramePr>
          <p:cNvPr id="5" name="Content Placeholder 4">
            <a:extLst>
              <a:ext uri="{FF2B5EF4-FFF2-40B4-BE49-F238E27FC236}">
                <a16:creationId xmlns:a16="http://schemas.microsoft.com/office/drawing/2014/main" id="{ABEB8E12-E62A-4F47-A66D-DADEE735954D}"/>
              </a:ext>
            </a:extLst>
          </p:cNvPr>
          <p:cNvGraphicFramePr>
            <a:graphicFrameLocks noGrp="1"/>
          </p:cNvGraphicFramePr>
          <p:nvPr>
            <p:ph idx="1"/>
            <p:extLst>
              <p:ext uri="{D42A27DB-BD31-4B8C-83A1-F6EECF244321}">
                <p14:modId xmlns:p14="http://schemas.microsoft.com/office/powerpoint/2010/main" val="20276098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69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1AF7-8590-473A-B856-EEDFFEB3BF8A}"/>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Model building flows</a:t>
            </a:r>
          </a:p>
        </p:txBody>
      </p:sp>
      <p:graphicFrame>
        <p:nvGraphicFramePr>
          <p:cNvPr id="5" name="Content Placeholder 4">
            <a:extLst>
              <a:ext uri="{FF2B5EF4-FFF2-40B4-BE49-F238E27FC236}">
                <a16:creationId xmlns:a16="http://schemas.microsoft.com/office/drawing/2014/main" id="{ABEB8E12-E62A-4F47-A66D-DADEE735954D}"/>
              </a:ext>
            </a:extLst>
          </p:cNvPr>
          <p:cNvGraphicFramePr>
            <a:graphicFrameLocks noGrp="1"/>
          </p:cNvGraphicFramePr>
          <p:nvPr>
            <p:ph idx="1"/>
            <p:extLst>
              <p:ext uri="{D42A27DB-BD31-4B8C-83A1-F6EECF244321}">
                <p14:modId xmlns:p14="http://schemas.microsoft.com/office/powerpoint/2010/main" val="18542339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297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1AF7-8590-473A-B856-EEDFFEB3BF8A}"/>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Model building flows</a:t>
            </a:r>
          </a:p>
        </p:txBody>
      </p:sp>
      <p:graphicFrame>
        <p:nvGraphicFramePr>
          <p:cNvPr id="5" name="Content Placeholder 4">
            <a:extLst>
              <a:ext uri="{FF2B5EF4-FFF2-40B4-BE49-F238E27FC236}">
                <a16:creationId xmlns:a16="http://schemas.microsoft.com/office/drawing/2014/main" id="{ABEB8E12-E62A-4F47-A66D-DADEE735954D}"/>
              </a:ext>
            </a:extLst>
          </p:cNvPr>
          <p:cNvGraphicFramePr>
            <a:graphicFrameLocks noGrp="1"/>
          </p:cNvGraphicFramePr>
          <p:nvPr>
            <p:ph idx="1"/>
            <p:extLst>
              <p:ext uri="{D42A27DB-BD31-4B8C-83A1-F6EECF244321}">
                <p14:modId xmlns:p14="http://schemas.microsoft.com/office/powerpoint/2010/main" val="28702275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54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1AF7-8590-473A-B856-EEDFFEB3BF8A}"/>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Model building flows</a:t>
            </a:r>
          </a:p>
        </p:txBody>
      </p:sp>
      <p:graphicFrame>
        <p:nvGraphicFramePr>
          <p:cNvPr id="5" name="Content Placeholder 4">
            <a:extLst>
              <a:ext uri="{FF2B5EF4-FFF2-40B4-BE49-F238E27FC236}">
                <a16:creationId xmlns:a16="http://schemas.microsoft.com/office/drawing/2014/main" id="{ABEB8E12-E62A-4F47-A66D-DADEE735954D}"/>
              </a:ext>
            </a:extLst>
          </p:cNvPr>
          <p:cNvGraphicFramePr>
            <a:graphicFrameLocks noGrp="1"/>
          </p:cNvGraphicFramePr>
          <p:nvPr>
            <p:ph idx="1"/>
            <p:extLst>
              <p:ext uri="{D42A27DB-BD31-4B8C-83A1-F6EECF244321}">
                <p14:modId xmlns:p14="http://schemas.microsoft.com/office/powerpoint/2010/main" val="17533224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Curved Right 5">
            <a:extLst>
              <a:ext uri="{FF2B5EF4-FFF2-40B4-BE49-F238E27FC236}">
                <a16:creationId xmlns:a16="http://schemas.microsoft.com/office/drawing/2014/main" id="{CBAD3DB1-ACD4-4F62-92C3-6A59041E4570}"/>
              </a:ext>
            </a:extLst>
          </p:cNvPr>
          <p:cNvSpPr/>
          <p:nvPr/>
        </p:nvSpPr>
        <p:spPr>
          <a:xfrm rot="5239360">
            <a:off x="6206305" y="1121200"/>
            <a:ext cx="1319379" cy="32986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2486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1AF7-8590-473A-B856-EEDFFEB3BF8A}"/>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Model building flows</a:t>
            </a:r>
          </a:p>
        </p:txBody>
      </p:sp>
      <p:graphicFrame>
        <p:nvGraphicFramePr>
          <p:cNvPr id="5" name="Content Placeholder 4">
            <a:extLst>
              <a:ext uri="{FF2B5EF4-FFF2-40B4-BE49-F238E27FC236}">
                <a16:creationId xmlns:a16="http://schemas.microsoft.com/office/drawing/2014/main" id="{ABEB8E12-E62A-4F47-A66D-DADEE735954D}"/>
              </a:ext>
            </a:extLst>
          </p:cNvPr>
          <p:cNvGraphicFramePr>
            <a:graphicFrameLocks noGrp="1"/>
          </p:cNvGraphicFramePr>
          <p:nvPr>
            <p:ph idx="1"/>
            <p:extLst>
              <p:ext uri="{D42A27DB-BD31-4B8C-83A1-F6EECF244321}">
                <p14:modId xmlns:p14="http://schemas.microsoft.com/office/powerpoint/2010/main" val="18130590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310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0AA1-2669-4D66-AB72-828A51AA5964}"/>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ML.NET</a:t>
            </a:r>
          </a:p>
        </p:txBody>
      </p:sp>
      <p:sp>
        <p:nvSpPr>
          <p:cNvPr id="3" name="Content Placeholder 2">
            <a:extLst>
              <a:ext uri="{FF2B5EF4-FFF2-40B4-BE49-F238E27FC236}">
                <a16:creationId xmlns:a16="http://schemas.microsoft.com/office/drawing/2014/main" id="{E7AE5915-0B4F-4A91-935D-D17B07D2FF80}"/>
              </a:ext>
            </a:extLst>
          </p:cNvPr>
          <p:cNvSpPr>
            <a:spLocks noGrp="1"/>
          </p:cNvSpPr>
          <p:nvPr>
            <p:ph idx="1"/>
          </p:nvPr>
        </p:nvSpPr>
        <p:spPr/>
        <p:txBody>
          <a:bodyPr>
            <a:normAutofit/>
          </a:bodyPr>
          <a:lstStyle/>
          <a:p>
            <a:pPr marL="0" indent="0">
              <a:buNone/>
            </a:pPr>
            <a:r>
              <a:rPr lang="en-US" dirty="0"/>
              <a:t>Machine Learning framework to build ML Models</a:t>
            </a:r>
          </a:p>
          <a:p>
            <a:r>
              <a:rPr lang="en-US" sz="3600" dirty="0"/>
              <a:t>Reuse .NET Skill (C# or F#)</a:t>
            </a:r>
          </a:p>
          <a:p>
            <a:r>
              <a:rPr lang="en-US" sz="3600" dirty="0"/>
              <a:t>Trusted &amp; Proven at scale (</a:t>
            </a:r>
            <a:r>
              <a:rPr lang="en-US" sz="3600" dirty="0" err="1"/>
              <a:t>PowerBI</a:t>
            </a:r>
            <a:r>
              <a:rPr lang="en-US" sz="3600" dirty="0"/>
              <a:t>, Outlook, Bing)</a:t>
            </a:r>
          </a:p>
          <a:p>
            <a:r>
              <a:rPr lang="en-US" sz="3600" dirty="0"/>
              <a:t>Easy ML model builder (Model builder and CLI)</a:t>
            </a:r>
          </a:p>
          <a:p>
            <a:r>
              <a:rPr lang="en-US" sz="3600" dirty="0"/>
              <a:t>Extensible (TensorFlow, ONNX, Infer.NET and more are coming)</a:t>
            </a:r>
          </a:p>
          <a:p>
            <a:r>
              <a:rPr lang="en-US" sz="3600" dirty="0"/>
              <a:t>Free, Cross-platform and Open source</a:t>
            </a:r>
          </a:p>
        </p:txBody>
      </p:sp>
    </p:spTree>
    <p:extLst>
      <p:ext uri="{BB962C8B-B14F-4D97-AF65-F5344CB8AC3E}">
        <p14:creationId xmlns:p14="http://schemas.microsoft.com/office/powerpoint/2010/main" val="241092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2B0E-F820-49C4-8F3C-08DFED219401}"/>
              </a:ext>
            </a:extLst>
          </p:cNvPr>
          <p:cNvSpPr>
            <a:spLocks noGrp="1"/>
          </p:cNvSpPr>
          <p:nvPr>
            <p:ph type="title"/>
          </p:nvPr>
        </p:nvSpPr>
        <p:spPr/>
        <p:txBody>
          <a:bodyPr>
            <a:normAutofit/>
          </a:bodyPr>
          <a:lstStyle/>
          <a:p>
            <a:r>
              <a:rPr lang="en-US" sz="6000" b="1" dirty="0">
                <a:effectLst>
                  <a:outerShdw blurRad="38100" dist="38100" dir="2700000" algn="tl">
                    <a:srgbClr val="000000">
                      <a:alpha val="43137"/>
                    </a:srgbClr>
                  </a:outerShdw>
                </a:effectLst>
              </a:rPr>
              <a:t>Official Instructions and tutorials</a:t>
            </a:r>
          </a:p>
        </p:txBody>
      </p:sp>
      <p:sp>
        <p:nvSpPr>
          <p:cNvPr id="3" name="Content Placeholder 2">
            <a:extLst>
              <a:ext uri="{FF2B5EF4-FFF2-40B4-BE49-F238E27FC236}">
                <a16:creationId xmlns:a16="http://schemas.microsoft.com/office/drawing/2014/main" id="{A9382497-16F6-4D8C-9C76-2B2497B2C426}"/>
              </a:ext>
            </a:extLst>
          </p:cNvPr>
          <p:cNvSpPr>
            <a:spLocks noGrp="1"/>
          </p:cNvSpPr>
          <p:nvPr>
            <p:ph idx="1"/>
          </p:nvPr>
        </p:nvSpPr>
        <p:spPr/>
        <p:txBody>
          <a:bodyPr>
            <a:normAutofit/>
          </a:bodyPr>
          <a:lstStyle/>
          <a:p>
            <a:r>
              <a:rPr lang="en-US" sz="1600" dirty="0"/>
              <a:t>ML.Net : </a:t>
            </a:r>
            <a:r>
              <a:rPr lang="en-US" sz="1600" dirty="0">
                <a:hlinkClick r:id="rId2"/>
              </a:rPr>
              <a:t>https://dotnet.microsoft.com/apps/machinelearning-ai/ml-dotnet#leverage-dotnet</a:t>
            </a:r>
            <a:endParaRPr lang="en-US" sz="1600" dirty="0"/>
          </a:p>
          <a:p>
            <a:r>
              <a:rPr lang="en-US" sz="1600" dirty="0"/>
              <a:t>AutoML/ ML.Net Model Builder: </a:t>
            </a:r>
            <a:r>
              <a:rPr lang="en-US" sz="1600" dirty="0">
                <a:hlinkClick r:id="rId3"/>
              </a:rPr>
              <a:t>https://dotnet.microsoft.com/apps/machinelearning-ai/ml-dotnet/model-builder</a:t>
            </a:r>
            <a:endParaRPr lang="en-US" sz="1600" dirty="0"/>
          </a:p>
          <a:p>
            <a:r>
              <a:rPr lang="en-US" sz="1600" dirty="0"/>
              <a:t>ML.Net CLI: </a:t>
            </a:r>
            <a:r>
              <a:rPr lang="en-US" sz="1600" dirty="0">
                <a:hlinkClick r:id="rId4"/>
              </a:rPr>
              <a:t>https://docs.microsoft.com/en-us/dotnet/machine-learning/how-to-guides/install-ml-net-cli</a:t>
            </a:r>
            <a:endParaRPr lang="en-US" sz="1600" dirty="0"/>
          </a:p>
          <a:p>
            <a:r>
              <a:rPr lang="en-US" sz="1600" dirty="0"/>
              <a:t>ML.Net Samples: </a:t>
            </a:r>
            <a:r>
              <a:rPr lang="en-US" sz="1600" dirty="0">
                <a:hlinkClick r:id="rId5"/>
              </a:rPr>
              <a:t>https://github.com/dotnet/machinelearning-samples</a:t>
            </a:r>
            <a:endParaRPr lang="en-US" sz="1600" dirty="0"/>
          </a:p>
          <a:p>
            <a:r>
              <a:rPr lang="en-US" sz="1600" dirty="0"/>
              <a:t>Video: </a:t>
            </a:r>
            <a:r>
              <a:rPr lang="en-US" sz="1600" dirty="0">
                <a:hlinkClick r:id="rId6"/>
              </a:rPr>
              <a:t>https://www.youtube.com/playlist?list=PL1rZQsJPBU2TwElfOzqOsUW1yuxKNA091</a:t>
            </a:r>
            <a:endParaRPr lang="en-US" sz="1600" dirty="0"/>
          </a:p>
          <a:p>
            <a:r>
              <a:rPr lang="en-US" sz="1600" dirty="0"/>
              <a:t>About ML.Net 1.4 preview: </a:t>
            </a:r>
            <a:r>
              <a:rPr lang="en-US" sz="1600" dirty="0">
                <a:hlinkClick r:id="rId7"/>
              </a:rPr>
              <a:t>https://devblogs.microsoft.com/dotnet/announcing-ml-net-1-4-preview-and-model-builder-updates-machine-learning-for-net/</a:t>
            </a:r>
            <a:endParaRPr lang="en-US" sz="1600" dirty="0"/>
          </a:p>
          <a:p>
            <a:pPr marL="0" indent="0">
              <a:buNone/>
            </a:pPr>
            <a:endParaRPr lang="en-US" sz="1600" dirty="0"/>
          </a:p>
          <a:p>
            <a:pPr marL="0" indent="0">
              <a:buNone/>
            </a:pPr>
            <a:r>
              <a:rPr lang="en-US" sz="1600" dirty="0"/>
              <a:t>** Note: If you face error to install ML.Net extension even in your VS2019, then make sure you’re using latest version or try after uninstall and install again.</a:t>
            </a:r>
          </a:p>
          <a:p>
            <a:pPr marL="0" indent="0">
              <a:buNone/>
            </a:pPr>
            <a:r>
              <a:rPr lang="en-US" sz="1600" dirty="0"/>
              <a:t>** If you are using VS2019, do </a:t>
            </a:r>
            <a:r>
              <a:rPr lang="en-US" sz="1600"/>
              <a:t>not “Place </a:t>
            </a:r>
            <a:r>
              <a:rPr lang="en-US" sz="1600" dirty="0"/>
              <a:t>solution and project in the same directory”</a:t>
            </a:r>
          </a:p>
        </p:txBody>
      </p:sp>
    </p:spTree>
    <p:extLst>
      <p:ext uri="{BB962C8B-B14F-4D97-AF65-F5344CB8AC3E}">
        <p14:creationId xmlns:p14="http://schemas.microsoft.com/office/powerpoint/2010/main" val="186008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F1C8-1FB5-4CC5-822F-C8B915A183D5}"/>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Q/A session</a:t>
            </a:r>
          </a:p>
        </p:txBody>
      </p:sp>
      <p:sp>
        <p:nvSpPr>
          <p:cNvPr id="3" name="Content Placeholder 2">
            <a:extLst>
              <a:ext uri="{FF2B5EF4-FFF2-40B4-BE49-F238E27FC236}">
                <a16:creationId xmlns:a16="http://schemas.microsoft.com/office/drawing/2014/main" id="{A150B3A5-E1D9-4B70-B0FC-18D425A3EAAC}"/>
              </a:ext>
            </a:extLst>
          </p:cNvPr>
          <p:cNvSpPr>
            <a:spLocks noGrp="1"/>
          </p:cNvSpPr>
          <p:nvPr>
            <p:ph idx="1"/>
          </p:nvPr>
        </p:nvSpPr>
        <p:spPr/>
        <p:txBody>
          <a:bodyPr>
            <a:normAutofit/>
          </a:bodyPr>
          <a:lstStyle/>
          <a:p>
            <a:pPr marL="0" indent="0">
              <a:buNone/>
            </a:pPr>
            <a:r>
              <a:rPr lang="en-US" sz="1600" i="1" dirty="0"/>
              <a:t>Q: What score or Accuracy value can be stated as satisfactory?</a:t>
            </a:r>
          </a:p>
          <a:p>
            <a:pPr marL="0" indent="0">
              <a:buNone/>
            </a:pPr>
            <a:r>
              <a:rPr lang="en-US" sz="1600" dirty="0"/>
              <a:t>A: Theoretically if your model has 75%-85% of accuracy then it’s good. If it’s higher then the model is suspected as biased and if it’s lower then it may be it’s not the best model you can create. But In practical world Score or Accuracy value is a vague term in experts opinion. Why? Suppose you have trained your model with 1GB of data and it gives you 79% of accuracy. It should be a nice model, isn’t it? But can you assure there is no such set of test data you can have that will change your models accuracy dramatically? Can you assure that your training data has or your model has no biasness? In real world you cannot.</a:t>
            </a:r>
          </a:p>
          <a:p>
            <a:pPr marL="0" indent="0">
              <a:buNone/>
            </a:pPr>
            <a:r>
              <a:rPr lang="en-US" sz="1600" i="1" dirty="0"/>
              <a:t>Q: Can I utilize my GPU to train the model faster in ML.Net?</a:t>
            </a:r>
          </a:p>
          <a:p>
            <a:pPr marL="0" indent="0">
              <a:buNone/>
            </a:pPr>
            <a:r>
              <a:rPr lang="en-US" sz="1600" dirty="0"/>
              <a:t>A: There is no direct support of utilizing GPU in ML.Net. But in case of TensorFlow you can replace the default(CPU version) </a:t>
            </a:r>
            <a:r>
              <a:rPr lang="en-US" sz="1600" dirty="0" err="1"/>
              <a:t>dll</a:t>
            </a:r>
            <a:r>
              <a:rPr lang="en-US" sz="1600" dirty="0"/>
              <a:t> with the GPU version </a:t>
            </a:r>
            <a:r>
              <a:rPr lang="en-US" sz="1600" dirty="0" err="1"/>
              <a:t>dll</a:t>
            </a:r>
            <a:r>
              <a:rPr lang="en-US" sz="1600" dirty="0"/>
              <a:t> of TensorFlow.</a:t>
            </a:r>
          </a:p>
          <a:p>
            <a:pPr marL="0" indent="0">
              <a:buNone/>
            </a:pPr>
            <a:r>
              <a:rPr lang="en-US" sz="1600" i="1" dirty="0"/>
              <a:t>Q: How much data AutoML can handle?</a:t>
            </a:r>
          </a:p>
          <a:p>
            <a:pPr marL="0" indent="0">
              <a:buNone/>
            </a:pPr>
            <a:r>
              <a:rPr lang="en-US" sz="1600" dirty="0"/>
              <a:t>A: AutoML of ML.Net-v1.3 has max limit of Training data set is 1GB in case of File. In case you use SQL server for dataset it can handle 100 thousand row for training. Ref: </a:t>
            </a:r>
            <a:r>
              <a:rPr lang="en-US" sz="1600" dirty="0">
                <a:hlinkClick r:id="rId2"/>
              </a:rPr>
              <a:t>https://docs.microsoft.com/en-us/dotnet/machine-learning/how-to-guides/install-model-builder#limitations</a:t>
            </a:r>
            <a:r>
              <a:rPr lang="en-US" sz="1600" dirty="0"/>
              <a:t> </a:t>
            </a:r>
          </a:p>
        </p:txBody>
      </p:sp>
    </p:spTree>
    <p:extLst>
      <p:ext uri="{BB962C8B-B14F-4D97-AF65-F5344CB8AC3E}">
        <p14:creationId xmlns:p14="http://schemas.microsoft.com/office/powerpoint/2010/main" val="280494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E3DF9-0E87-45E3-A177-B8CD78F727DE}"/>
              </a:ext>
            </a:extLst>
          </p:cNvPr>
          <p:cNvSpPr/>
          <p:nvPr/>
        </p:nvSpPr>
        <p:spPr>
          <a:xfrm>
            <a:off x="3414209" y="2967335"/>
            <a:ext cx="5363584" cy="1569660"/>
          </a:xfrm>
          <a:prstGeom prst="rect">
            <a:avLst/>
          </a:prstGeom>
          <a:noFill/>
        </p:spPr>
        <p:txBody>
          <a:bodyPr wrap="none" lIns="91440" tIns="45720" rIns="91440" bIns="45720">
            <a:spAutoFit/>
          </a:bodyPr>
          <a:lstStyle/>
          <a:p>
            <a:pPr algn="ct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you</a:t>
            </a:r>
          </a:p>
        </p:txBody>
      </p:sp>
    </p:spTree>
    <p:extLst>
      <p:ext uri="{BB962C8B-B14F-4D97-AF65-F5344CB8AC3E}">
        <p14:creationId xmlns:p14="http://schemas.microsoft.com/office/powerpoint/2010/main" val="207667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9572-4E4A-4940-AE77-10E2F1670E6D}"/>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What is Machine Learning</a:t>
            </a:r>
          </a:p>
        </p:txBody>
      </p:sp>
    </p:spTree>
    <p:extLst>
      <p:ext uri="{BB962C8B-B14F-4D97-AF65-F5344CB8AC3E}">
        <p14:creationId xmlns:p14="http://schemas.microsoft.com/office/powerpoint/2010/main" val="358758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F71-03EC-4677-8339-7D125E452795}"/>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What is Machine Learning</a:t>
            </a:r>
            <a:endParaRPr lang="en-US" sz="6000" dirty="0"/>
          </a:p>
        </p:txBody>
      </p:sp>
      <p:sp>
        <p:nvSpPr>
          <p:cNvPr id="3" name="Content Placeholder 2">
            <a:extLst>
              <a:ext uri="{FF2B5EF4-FFF2-40B4-BE49-F238E27FC236}">
                <a16:creationId xmlns:a16="http://schemas.microsoft.com/office/drawing/2014/main" id="{CFDCF824-BC66-41BE-8ED6-368C283E514A}"/>
              </a:ext>
            </a:extLst>
          </p:cNvPr>
          <p:cNvSpPr>
            <a:spLocks noGrp="1"/>
          </p:cNvSpPr>
          <p:nvPr>
            <p:ph idx="1"/>
          </p:nvPr>
        </p:nvSpPr>
        <p:spPr/>
        <p:txBody>
          <a:bodyPr/>
          <a:lstStyle/>
          <a:p>
            <a:r>
              <a:rPr lang="en-US" dirty="0"/>
              <a:t>Programming the unprogrammable</a:t>
            </a:r>
            <a:endParaRPr lang="en-US" dirty="0">
              <a:latin typeface="Lucida Calligraphy" panose="03010101010101010101" pitchFamily="66"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3560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F71-03EC-4677-8339-7D125E452795}"/>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What is Machine Learning</a:t>
            </a:r>
            <a:endParaRPr lang="en-US" sz="6000" dirty="0"/>
          </a:p>
        </p:txBody>
      </p:sp>
      <p:sp>
        <p:nvSpPr>
          <p:cNvPr id="3" name="Content Placeholder 2">
            <a:extLst>
              <a:ext uri="{FF2B5EF4-FFF2-40B4-BE49-F238E27FC236}">
                <a16:creationId xmlns:a16="http://schemas.microsoft.com/office/drawing/2014/main" id="{CFDCF824-BC66-41BE-8ED6-368C283E514A}"/>
              </a:ext>
            </a:extLst>
          </p:cNvPr>
          <p:cNvSpPr>
            <a:spLocks noGrp="1"/>
          </p:cNvSpPr>
          <p:nvPr>
            <p:ph idx="1"/>
          </p:nvPr>
        </p:nvSpPr>
        <p:spPr/>
        <p:txBody>
          <a:bodyPr/>
          <a:lstStyle/>
          <a:p>
            <a:r>
              <a:rPr lang="en-US" dirty="0"/>
              <a:t>Programming the unprogrammable</a:t>
            </a:r>
            <a:endParaRPr lang="en-US" dirty="0">
              <a:latin typeface="Lucida Calligraphy" panose="03010101010101010101" pitchFamily="66" charset="0"/>
            </a:endParaRPr>
          </a:p>
          <a:p>
            <a:pPr marL="0" indent="0">
              <a:buNone/>
            </a:pPr>
            <a:endParaRPr lang="en-US" dirty="0"/>
          </a:p>
          <a:p>
            <a:pPr marL="0" indent="0">
              <a:buNone/>
            </a:pPr>
            <a:endParaRPr lang="en-US" dirty="0"/>
          </a:p>
          <a:p>
            <a:pPr marL="0" indent="0">
              <a:buNone/>
            </a:pPr>
            <a:r>
              <a:rPr lang="en-US" sz="6000" dirty="0">
                <a:latin typeface="Lucida Calligraphy" panose="03010101010101010101" pitchFamily="66" charset="0"/>
              </a:rPr>
              <a:t>f</a:t>
            </a:r>
            <a:r>
              <a:rPr lang="en-US" sz="6000" dirty="0"/>
              <a:t>(x) </a:t>
            </a:r>
            <a:r>
              <a:rPr lang="en-US" sz="9600" dirty="0"/>
              <a:t>{</a:t>
            </a:r>
            <a:r>
              <a:rPr lang="en-US" sz="6000" dirty="0"/>
              <a:t> 		   	</a:t>
            </a:r>
          </a:p>
        </p:txBody>
      </p:sp>
      <p:pic>
        <p:nvPicPr>
          <p:cNvPr id="5" name="Picture 4">
            <a:extLst>
              <a:ext uri="{FF2B5EF4-FFF2-40B4-BE49-F238E27FC236}">
                <a16:creationId xmlns:a16="http://schemas.microsoft.com/office/drawing/2014/main" id="{0537E48A-F675-4C7A-A029-752C599A7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863" y="2645343"/>
            <a:ext cx="2194560" cy="2514951"/>
          </a:xfrm>
          <a:prstGeom prst="rect">
            <a:avLst/>
          </a:prstGeom>
        </p:spPr>
      </p:pic>
    </p:spTree>
    <p:extLst>
      <p:ext uri="{BB962C8B-B14F-4D97-AF65-F5344CB8AC3E}">
        <p14:creationId xmlns:p14="http://schemas.microsoft.com/office/powerpoint/2010/main" val="378360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F71-03EC-4677-8339-7D125E452795}"/>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What is Machine Learning</a:t>
            </a:r>
            <a:endParaRPr lang="en-US" sz="6000" dirty="0"/>
          </a:p>
        </p:txBody>
      </p:sp>
      <p:sp>
        <p:nvSpPr>
          <p:cNvPr id="3" name="Content Placeholder 2">
            <a:extLst>
              <a:ext uri="{FF2B5EF4-FFF2-40B4-BE49-F238E27FC236}">
                <a16:creationId xmlns:a16="http://schemas.microsoft.com/office/drawing/2014/main" id="{CFDCF824-BC66-41BE-8ED6-368C283E514A}"/>
              </a:ext>
            </a:extLst>
          </p:cNvPr>
          <p:cNvSpPr>
            <a:spLocks noGrp="1"/>
          </p:cNvSpPr>
          <p:nvPr>
            <p:ph idx="1"/>
          </p:nvPr>
        </p:nvSpPr>
        <p:spPr/>
        <p:txBody>
          <a:bodyPr/>
          <a:lstStyle/>
          <a:p>
            <a:r>
              <a:rPr lang="en-US" dirty="0"/>
              <a:t>Programming the unprogrammable</a:t>
            </a:r>
            <a:endParaRPr lang="en-US" dirty="0">
              <a:latin typeface="Lucida Calligraphy" panose="03010101010101010101" pitchFamily="66" charset="0"/>
            </a:endParaRPr>
          </a:p>
          <a:p>
            <a:pPr marL="0" indent="0">
              <a:buNone/>
            </a:pPr>
            <a:endParaRPr lang="en-US" dirty="0"/>
          </a:p>
          <a:p>
            <a:pPr marL="0" indent="0">
              <a:buNone/>
            </a:pPr>
            <a:endParaRPr lang="en-US" dirty="0"/>
          </a:p>
          <a:p>
            <a:pPr marL="0" indent="0">
              <a:buNone/>
            </a:pPr>
            <a:r>
              <a:rPr lang="en-US" sz="6000" dirty="0">
                <a:latin typeface="Lucida Calligraphy" panose="03010101010101010101" pitchFamily="66" charset="0"/>
              </a:rPr>
              <a:t>f</a:t>
            </a:r>
            <a:r>
              <a:rPr lang="en-US" sz="6000" dirty="0"/>
              <a:t>(x) </a:t>
            </a:r>
            <a:r>
              <a:rPr lang="en-US" sz="9600" dirty="0"/>
              <a:t>{</a:t>
            </a:r>
            <a:r>
              <a:rPr lang="en-US" sz="6000" dirty="0"/>
              <a:t> 		   	</a:t>
            </a:r>
            <a:r>
              <a:rPr lang="en-US" sz="6000" dirty="0">
                <a:latin typeface="Lucida Calligraphy" panose="03010101010101010101" pitchFamily="66" charset="0"/>
              </a:rPr>
              <a:t>f</a:t>
            </a:r>
            <a:r>
              <a:rPr lang="en-US" sz="6000" dirty="0"/>
              <a:t>(x) </a:t>
            </a:r>
            <a:r>
              <a:rPr lang="en-US" sz="9600" dirty="0"/>
              <a:t>{ </a:t>
            </a:r>
            <a:endParaRPr lang="en-US" sz="6000" dirty="0"/>
          </a:p>
        </p:txBody>
      </p:sp>
      <p:pic>
        <p:nvPicPr>
          <p:cNvPr id="5" name="Picture 4">
            <a:extLst>
              <a:ext uri="{FF2B5EF4-FFF2-40B4-BE49-F238E27FC236}">
                <a16:creationId xmlns:a16="http://schemas.microsoft.com/office/drawing/2014/main" id="{0537E48A-F675-4C7A-A029-752C599A7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863" y="2645343"/>
            <a:ext cx="2194560" cy="2514951"/>
          </a:xfrm>
          <a:prstGeom prst="rect">
            <a:avLst/>
          </a:prstGeom>
        </p:spPr>
      </p:pic>
      <p:pic>
        <p:nvPicPr>
          <p:cNvPr id="11" name="Picture 10">
            <a:extLst>
              <a:ext uri="{FF2B5EF4-FFF2-40B4-BE49-F238E27FC236}">
                <a16:creationId xmlns:a16="http://schemas.microsoft.com/office/drawing/2014/main" id="{C245DF90-C003-4B0B-B338-0BB2A0FDE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976" y="2645343"/>
            <a:ext cx="4231464" cy="2514951"/>
          </a:xfrm>
          <a:prstGeom prst="rect">
            <a:avLst/>
          </a:prstGeom>
        </p:spPr>
      </p:pic>
      <p:cxnSp>
        <p:nvCxnSpPr>
          <p:cNvPr id="13" name="Straight Connector 12">
            <a:extLst>
              <a:ext uri="{FF2B5EF4-FFF2-40B4-BE49-F238E27FC236}">
                <a16:creationId xmlns:a16="http://schemas.microsoft.com/office/drawing/2014/main" id="{11AA7E11-6A62-490D-8BA5-8B2A3D3F46C2}"/>
              </a:ext>
            </a:extLst>
          </p:cNvPr>
          <p:cNvCxnSpPr/>
          <p:nvPr/>
        </p:nvCxnSpPr>
        <p:spPr>
          <a:xfrm>
            <a:off x="5247249" y="2419643"/>
            <a:ext cx="0" cy="33903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36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F71-03EC-4677-8339-7D125E452795}"/>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What is Machine Learning</a:t>
            </a:r>
            <a:endParaRPr lang="en-US" sz="6000" dirty="0"/>
          </a:p>
        </p:txBody>
      </p:sp>
      <p:sp>
        <p:nvSpPr>
          <p:cNvPr id="3" name="Content Placeholder 2">
            <a:extLst>
              <a:ext uri="{FF2B5EF4-FFF2-40B4-BE49-F238E27FC236}">
                <a16:creationId xmlns:a16="http://schemas.microsoft.com/office/drawing/2014/main" id="{CFDCF824-BC66-41BE-8ED6-368C283E514A}"/>
              </a:ext>
            </a:extLst>
          </p:cNvPr>
          <p:cNvSpPr>
            <a:spLocks noGrp="1"/>
          </p:cNvSpPr>
          <p:nvPr>
            <p:ph idx="1"/>
          </p:nvPr>
        </p:nvSpPr>
        <p:spPr/>
        <p:txBody>
          <a:bodyPr/>
          <a:lstStyle/>
          <a:p>
            <a:r>
              <a:rPr lang="en-US" dirty="0"/>
              <a:t>Programming the unprogrammable</a:t>
            </a:r>
            <a:endParaRPr lang="en-US" dirty="0">
              <a:latin typeface="Lucida Calligraphy" panose="03010101010101010101" pitchFamily="66" charset="0"/>
            </a:endParaRPr>
          </a:p>
          <a:p>
            <a:pPr marL="0" indent="0">
              <a:buNone/>
            </a:pPr>
            <a:endParaRPr lang="en-US" dirty="0"/>
          </a:p>
          <a:p>
            <a:pPr marL="0" indent="0">
              <a:buNone/>
            </a:pPr>
            <a:endParaRPr lang="en-US" dirty="0"/>
          </a:p>
          <a:p>
            <a:pPr marL="0" indent="0">
              <a:buNone/>
            </a:pPr>
            <a:r>
              <a:rPr lang="en-US" sz="6000" dirty="0">
                <a:latin typeface="Lucida Calligraphy" panose="03010101010101010101" pitchFamily="66" charset="0"/>
              </a:rPr>
              <a:t>f</a:t>
            </a:r>
            <a:r>
              <a:rPr lang="en-US" sz="6000" dirty="0"/>
              <a:t>(x) </a:t>
            </a:r>
            <a:r>
              <a:rPr lang="en-US" sz="9600" dirty="0"/>
              <a:t>{</a:t>
            </a:r>
            <a:r>
              <a:rPr lang="en-US" sz="6000" dirty="0"/>
              <a:t> 		   	</a:t>
            </a:r>
            <a:r>
              <a:rPr lang="en-US" sz="6000" dirty="0">
                <a:latin typeface="Lucida Calligraphy" panose="03010101010101010101" pitchFamily="66" charset="0"/>
              </a:rPr>
              <a:t>f</a:t>
            </a:r>
            <a:r>
              <a:rPr lang="en-US" sz="6000" dirty="0"/>
              <a:t>(x) </a:t>
            </a:r>
            <a:r>
              <a:rPr lang="en-US" sz="9600" dirty="0"/>
              <a:t>{ </a:t>
            </a:r>
          </a:p>
          <a:p>
            <a:pPr marL="0" indent="0">
              <a:buNone/>
            </a:pPr>
            <a:r>
              <a:rPr lang="en-US" sz="4000" dirty="0">
                <a:solidFill>
                  <a:schemeClr val="bg1">
                    <a:lumMod val="50000"/>
                  </a:schemeClr>
                </a:solidFill>
              </a:rPr>
              <a:t>Model			       Model</a:t>
            </a:r>
          </a:p>
        </p:txBody>
      </p:sp>
      <p:pic>
        <p:nvPicPr>
          <p:cNvPr id="5" name="Picture 4">
            <a:extLst>
              <a:ext uri="{FF2B5EF4-FFF2-40B4-BE49-F238E27FC236}">
                <a16:creationId xmlns:a16="http://schemas.microsoft.com/office/drawing/2014/main" id="{0537E48A-F675-4C7A-A029-752C599A7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863" y="2645343"/>
            <a:ext cx="2194560" cy="2514951"/>
          </a:xfrm>
          <a:prstGeom prst="rect">
            <a:avLst/>
          </a:prstGeom>
        </p:spPr>
      </p:pic>
      <p:pic>
        <p:nvPicPr>
          <p:cNvPr id="11" name="Picture 10">
            <a:extLst>
              <a:ext uri="{FF2B5EF4-FFF2-40B4-BE49-F238E27FC236}">
                <a16:creationId xmlns:a16="http://schemas.microsoft.com/office/drawing/2014/main" id="{C245DF90-C003-4B0B-B338-0BB2A0FDE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976" y="2645343"/>
            <a:ext cx="4231464" cy="2514951"/>
          </a:xfrm>
          <a:prstGeom prst="rect">
            <a:avLst/>
          </a:prstGeom>
        </p:spPr>
      </p:pic>
      <p:cxnSp>
        <p:nvCxnSpPr>
          <p:cNvPr id="13" name="Straight Connector 12">
            <a:extLst>
              <a:ext uri="{FF2B5EF4-FFF2-40B4-BE49-F238E27FC236}">
                <a16:creationId xmlns:a16="http://schemas.microsoft.com/office/drawing/2014/main" id="{11AA7E11-6A62-490D-8BA5-8B2A3D3F46C2}"/>
              </a:ext>
            </a:extLst>
          </p:cNvPr>
          <p:cNvCxnSpPr/>
          <p:nvPr/>
        </p:nvCxnSpPr>
        <p:spPr>
          <a:xfrm>
            <a:off x="5247249" y="2419643"/>
            <a:ext cx="0" cy="33903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6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F71-03EC-4677-8339-7D125E452795}"/>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What is Machine Learning</a:t>
            </a:r>
            <a:endParaRPr lang="en-US" sz="6000" dirty="0"/>
          </a:p>
        </p:txBody>
      </p:sp>
      <p:sp>
        <p:nvSpPr>
          <p:cNvPr id="3" name="Content Placeholder 2">
            <a:extLst>
              <a:ext uri="{FF2B5EF4-FFF2-40B4-BE49-F238E27FC236}">
                <a16:creationId xmlns:a16="http://schemas.microsoft.com/office/drawing/2014/main" id="{CFDCF824-BC66-41BE-8ED6-368C283E514A}"/>
              </a:ext>
            </a:extLst>
          </p:cNvPr>
          <p:cNvSpPr>
            <a:spLocks noGrp="1"/>
          </p:cNvSpPr>
          <p:nvPr>
            <p:ph idx="1"/>
          </p:nvPr>
        </p:nvSpPr>
        <p:spPr/>
        <p:txBody>
          <a:bodyPr>
            <a:normAutofit lnSpcReduction="10000"/>
          </a:bodyPr>
          <a:lstStyle/>
          <a:p>
            <a:r>
              <a:rPr lang="en-US" dirty="0"/>
              <a:t>Programming the unprogrammable</a:t>
            </a:r>
          </a:p>
          <a:p>
            <a:endParaRPr lang="en-US" dirty="0">
              <a:latin typeface="Lucida Calligraphy" panose="03010101010101010101" pitchFamily="66" charset="0"/>
            </a:endParaRPr>
          </a:p>
          <a:p>
            <a:pPr marL="0" indent="0">
              <a:buNone/>
            </a:pPr>
            <a:endParaRPr lang="en-US" dirty="0"/>
          </a:p>
          <a:p>
            <a:pPr marL="0" indent="0">
              <a:buNone/>
            </a:pPr>
            <a:r>
              <a:rPr lang="en-US" sz="6000" dirty="0">
                <a:latin typeface="Lucida Calligraphy" panose="03010101010101010101" pitchFamily="66" charset="0"/>
              </a:rPr>
              <a:t>f</a:t>
            </a:r>
            <a:r>
              <a:rPr lang="en-US" sz="6000" dirty="0"/>
              <a:t>(x) </a:t>
            </a:r>
            <a:r>
              <a:rPr lang="en-US" sz="9600" dirty="0"/>
              <a:t>{</a:t>
            </a:r>
            <a:r>
              <a:rPr lang="en-US" sz="6000" dirty="0"/>
              <a:t> 		   	</a:t>
            </a:r>
            <a:r>
              <a:rPr lang="en-US" sz="6000" dirty="0">
                <a:latin typeface="Lucida Calligraphy" panose="03010101010101010101" pitchFamily="66" charset="0"/>
              </a:rPr>
              <a:t>f</a:t>
            </a:r>
            <a:r>
              <a:rPr lang="en-US" sz="6000" dirty="0"/>
              <a:t>(x) </a:t>
            </a:r>
            <a:r>
              <a:rPr lang="en-US" sz="9600" dirty="0"/>
              <a:t>{ </a:t>
            </a:r>
          </a:p>
          <a:p>
            <a:pPr marL="0" indent="0">
              <a:buNone/>
            </a:pPr>
            <a:r>
              <a:rPr lang="en-US" sz="4000" dirty="0">
                <a:solidFill>
                  <a:schemeClr val="bg1">
                    <a:lumMod val="50000"/>
                  </a:schemeClr>
                </a:solidFill>
              </a:rPr>
              <a:t>Model			       Model</a:t>
            </a:r>
          </a:p>
          <a:p>
            <a:pPr marL="0" indent="0">
              <a:buNone/>
            </a:pPr>
            <a:endParaRPr lang="en-US" dirty="0">
              <a:solidFill>
                <a:schemeClr val="bg1">
                  <a:lumMod val="50000"/>
                </a:schemeClr>
              </a:solidFill>
            </a:endParaRPr>
          </a:p>
          <a:p>
            <a:r>
              <a:rPr lang="en-US" dirty="0"/>
              <a:t>Machine Learning creates this function using data</a:t>
            </a:r>
          </a:p>
        </p:txBody>
      </p:sp>
      <p:pic>
        <p:nvPicPr>
          <p:cNvPr id="5" name="Picture 4">
            <a:extLst>
              <a:ext uri="{FF2B5EF4-FFF2-40B4-BE49-F238E27FC236}">
                <a16:creationId xmlns:a16="http://schemas.microsoft.com/office/drawing/2014/main" id="{0537E48A-F675-4C7A-A029-752C599A7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998" y="2279583"/>
            <a:ext cx="2194560" cy="2514951"/>
          </a:xfrm>
          <a:prstGeom prst="rect">
            <a:avLst/>
          </a:prstGeom>
        </p:spPr>
      </p:pic>
      <p:pic>
        <p:nvPicPr>
          <p:cNvPr id="11" name="Picture 10">
            <a:extLst>
              <a:ext uri="{FF2B5EF4-FFF2-40B4-BE49-F238E27FC236}">
                <a16:creationId xmlns:a16="http://schemas.microsoft.com/office/drawing/2014/main" id="{C245DF90-C003-4B0B-B338-0BB2A0FDE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8182" y="2285652"/>
            <a:ext cx="4231464" cy="2514951"/>
          </a:xfrm>
          <a:prstGeom prst="rect">
            <a:avLst/>
          </a:prstGeom>
        </p:spPr>
      </p:pic>
      <p:cxnSp>
        <p:nvCxnSpPr>
          <p:cNvPr id="13" name="Straight Connector 12">
            <a:extLst>
              <a:ext uri="{FF2B5EF4-FFF2-40B4-BE49-F238E27FC236}">
                <a16:creationId xmlns:a16="http://schemas.microsoft.com/office/drawing/2014/main" id="{11AA7E11-6A62-490D-8BA5-8B2A3D3F46C2}"/>
              </a:ext>
            </a:extLst>
          </p:cNvPr>
          <p:cNvCxnSpPr>
            <a:cxnSpLocks/>
          </p:cNvCxnSpPr>
          <p:nvPr/>
        </p:nvCxnSpPr>
        <p:spPr>
          <a:xfrm>
            <a:off x="5247249" y="2419643"/>
            <a:ext cx="0" cy="23748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13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1AF7-8590-473A-B856-EEDFFEB3BF8A}"/>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Model building flows</a:t>
            </a:r>
          </a:p>
        </p:txBody>
      </p:sp>
      <p:graphicFrame>
        <p:nvGraphicFramePr>
          <p:cNvPr id="5" name="Content Placeholder 4">
            <a:extLst>
              <a:ext uri="{FF2B5EF4-FFF2-40B4-BE49-F238E27FC236}">
                <a16:creationId xmlns:a16="http://schemas.microsoft.com/office/drawing/2014/main" id="{ABEB8E12-E62A-4F47-A66D-DADEE735954D}"/>
              </a:ext>
            </a:extLst>
          </p:cNvPr>
          <p:cNvGraphicFramePr>
            <a:graphicFrameLocks noGrp="1"/>
          </p:cNvGraphicFramePr>
          <p:nvPr>
            <p:ph idx="1"/>
            <p:extLst>
              <p:ext uri="{D42A27DB-BD31-4B8C-83A1-F6EECF244321}">
                <p14:modId xmlns:p14="http://schemas.microsoft.com/office/powerpoint/2010/main" val="24915079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440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1AF7-8590-473A-B856-EEDFFEB3BF8A}"/>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Model building flows</a:t>
            </a:r>
          </a:p>
        </p:txBody>
      </p:sp>
      <p:graphicFrame>
        <p:nvGraphicFramePr>
          <p:cNvPr id="5" name="Content Placeholder 4">
            <a:extLst>
              <a:ext uri="{FF2B5EF4-FFF2-40B4-BE49-F238E27FC236}">
                <a16:creationId xmlns:a16="http://schemas.microsoft.com/office/drawing/2014/main" id="{ABEB8E12-E62A-4F47-A66D-DADEE735954D}"/>
              </a:ext>
            </a:extLst>
          </p:cNvPr>
          <p:cNvGraphicFramePr>
            <a:graphicFrameLocks noGrp="1"/>
          </p:cNvGraphicFramePr>
          <p:nvPr>
            <p:ph idx="1"/>
            <p:extLst>
              <p:ext uri="{D42A27DB-BD31-4B8C-83A1-F6EECF244321}">
                <p14:modId xmlns:p14="http://schemas.microsoft.com/office/powerpoint/2010/main" val="575552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253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706</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Lucida Calligraphy</vt:lpstr>
      <vt:lpstr>Office Theme</vt:lpstr>
      <vt:lpstr>Introduction to ML.NET</vt:lpstr>
      <vt:lpstr>What is Machine Learning</vt:lpstr>
      <vt:lpstr>What is Machine Learning</vt:lpstr>
      <vt:lpstr>What is Machine Learning</vt:lpstr>
      <vt:lpstr>What is Machine Learning</vt:lpstr>
      <vt:lpstr>What is Machine Learning</vt:lpstr>
      <vt:lpstr>What is Machine Learning</vt:lpstr>
      <vt:lpstr>Model building flows</vt:lpstr>
      <vt:lpstr>Model building flows</vt:lpstr>
      <vt:lpstr>Model building flows</vt:lpstr>
      <vt:lpstr>Model building flows</vt:lpstr>
      <vt:lpstr>Model building flows</vt:lpstr>
      <vt:lpstr>Model building flows</vt:lpstr>
      <vt:lpstr>Model building flows</vt:lpstr>
      <vt:lpstr>ML.NET</vt:lpstr>
      <vt:lpstr>Official Instructions and tutorials</vt:lpstr>
      <vt:lpstr>Q/A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NET</dc:title>
  <dc:creator>Amjad</dc:creator>
  <cp:lastModifiedBy>Md Amjad Hossain</cp:lastModifiedBy>
  <cp:revision>27</cp:revision>
  <dcterms:created xsi:type="dcterms:W3CDTF">2019-10-25T14:57:30Z</dcterms:created>
  <dcterms:modified xsi:type="dcterms:W3CDTF">2019-10-27T09:43:51Z</dcterms:modified>
</cp:coreProperties>
</file>