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tags/tag37.xml" ContentType="application/vnd.openxmlformats-officedocument.presentationml.tags+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notesSlides/notesSlide37.xml" ContentType="application/vnd.openxmlformats-officedocument.presentationml.notesSlide+xml"/>
  <Override PartName="/ppt/tags/tag40.xml" ContentType="application/vnd.openxmlformats-officedocument.presentationml.tags+xml"/>
  <Override PartName="/ppt/notesSlides/notesSlide38.xml" ContentType="application/vnd.openxmlformats-officedocument.presentationml.notesSlide+xml"/>
  <Override PartName="/ppt/tags/tag41.xml" ContentType="application/vnd.openxmlformats-officedocument.presentationml.tags+xml"/>
  <Override PartName="/ppt/notesSlides/notesSlide39.xml" ContentType="application/vnd.openxmlformats-officedocument.presentationml.notesSlide+xml"/>
  <Override PartName="/ppt/tags/tag42.xml" ContentType="application/vnd.openxmlformats-officedocument.presentationml.tags+xml"/>
  <Override PartName="/ppt/notesSlides/notesSlide40.xml" ContentType="application/vnd.openxmlformats-officedocument.presentationml.notesSlide+xml"/>
  <Override PartName="/ppt/tags/tag43.xml" ContentType="application/vnd.openxmlformats-officedocument.presentationml.tags+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notesSlides/notesSlide45.xml" ContentType="application/vnd.openxmlformats-officedocument.presentationml.notesSlide+xml"/>
  <Override PartName="/ppt/tags/tag48.xml" ContentType="application/vnd.openxmlformats-officedocument.presentationml.tags+xml"/>
  <Override PartName="/ppt/notesSlides/notesSlide46.xml" ContentType="application/vnd.openxmlformats-officedocument.presentationml.notesSlide+xml"/>
  <Override PartName="/ppt/tags/tag49.xml" ContentType="application/vnd.openxmlformats-officedocument.presentationml.tags+xml"/>
  <Override PartName="/ppt/notesSlides/notesSlide47.xml" ContentType="application/vnd.openxmlformats-officedocument.presentationml.notesSlide+xml"/>
  <Override PartName="/ppt/tags/tag50.xml" ContentType="application/vnd.openxmlformats-officedocument.presentationml.tags+xml"/>
  <Override PartName="/ppt/notesSlides/notesSlide48.xml" ContentType="application/vnd.openxmlformats-officedocument.presentationml.notesSlide+xml"/>
  <Override PartName="/ppt/tags/tag51.xml" ContentType="application/vnd.openxmlformats-officedocument.presentationml.tags+xml"/>
  <Override PartName="/ppt/notesSlides/notesSlide49.xml" ContentType="application/vnd.openxmlformats-officedocument.presentationml.notesSlide+xml"/>
  <Override PartName="/ppt/tags/tag52.xml" ContentType="application/vnd.openxmlformats-officedocument.presentationml.tags+xml"/>
  <Override PartName="/ppt/notesSlides/notesSlide50.xml" ContentType="application/vnd.openxmlformats-officedocument.presentationml.notesSlide+xml"/>
  <Override PartName="/ppt/tags/tag53.xml" ContentType="application/vnd.openxmlformats-officedocument.presentationml.tags+xml"/>
  <Override PartName="/ppt/notesSlides/notesSlide51.xml" ContentType="application/vnd.openxmlformats-officedocument.presentationml.notesSlide+xml"/>
  <Override PartName="/ppt/tags/tag54.xml" ContentType="application/vnd.openxmlformats-officedocument.presentationml.tags+xml"/>
  <Override PartName="/ppt/notesSlides/notesSlide52.xml" ContentType="application/vnd.openxmlformats-officedocument.presentationml.notesSlide+xml"/>
  <Override PartName="/ppt/tags/tag55.xml" ContentType="application/vnd.openxmlformats-officedocument.presentationml.tags+xml"/>
  <Override PartName="/ppt/notesSlides/notesSlide53.xml" ContentType="application/vnd.openxmlformats-officedocument.presentationml.notesSlide+xml"/>
  <Override PartName="/ppt/tags/tag56.xml" ContentType="application/vnd.openxmlformats-officedocument.presentationml.tags+xml"/>
  <Override PartName="/ppt/notesSlides/notesSlide54.xml" ContentType="application/vnd.openxmlformats-officedocument.presentationml.notesSlide+xml"/>
  <Override PartName="/ppt/tags/tag57.xml" ContentType="application/vnd.openxmlformats-officedocument.presentationml.tags+xml"/>
  <Override PartName="/ppt/notesSlides/notesSlide55.xml" ContentType="application/vnd.openxmlformats-officedocument.presentationml.notesSlide+xml"/>
  <Override PartName="/ppt/tags/tag58.xml" ContentType="application/vnd.openxmlformats-officedocument.presentationml.tags+xml"/>
  <Override PartName="/ppt/notesSlides/notesSlide56.xml" ContentType="application/vnd.openxmlformats-officedocument.presentationml.notesSlide+xml"/>
  <Override PartName="/ppt/tags/tag59.xml" ContentType="application/vnd.openxmlformats-officedocument.presentationml.tags+xml"/>
  <Override PartName="/ppt/notesSlides/notesSlide57.xml" ContentType="application/vnd.openxmlformats-officedocument.presentationml.notesSlide+xml"/>
  <Override PartName="/ppt/tags/tag60.xml" ContentType="application/vnd.openxmlformats-officedocument.presentationml.tags+xml"/>
  <Override PartName="/ppt/notesSlides/notesSlide58.xml" ContentType="application/vnd.openxmlformats-officedocument.presentationml.notesSlide+xml"/>
  <Override PartName="/ppt/tags/tag61.xml" ContentType="application/vnd.openxmlformats-officedocument.presentationml.tags+xml"/>
  <Override PartName="/ppt/notesSlides/notesSlide59.xml" ContentType="application/vnd.openxmlformats-officedocument.presentationml.notesSlide+xml"/>
  <Override PartName="/ppt/tags/tag62.xml" ContentType="application/vnd.openxmlformats-officedocument.presentationml.tags+xml"/>
  <Override PartName="/ppt/notesSlides/notesSlide60.xml" ContentType="application/vnd.openxmlformats-officedocument.presentationml.notesSlide+xml"/>
  <Override PartName="/ppt/tags/tag63.xml" ContentType="application/vnd.openxmlformats-officedocument.presentationml.tags+xml"/>
  <Override PartName="/ppt/notesSlides/notesSlide61.xml" ContentType="application/vnd.openxmlformats-officedocument.presentationml.notesSlide+xml"/>
  <Override PartName="/ppt/tags/tag64.xml" ContentType="application/vnd.openxmlformats-officedocument.presentationml.tags+xml"/>
  <Override PartName="/ppt/notesSlides/notesSlide62.xml" ContentType="application/vnd.openxmlformats-officedocument.presentationml.notesSlide+xml"/>
  <Override PartName="/ppt/tags/tag65.xml" ContentType="application/vnd.openxmlformats-officedocument.presentationml.tags+xml"/>
  <Override PartName="/ppt/notesSlides/notesSlide63.xml" ContentType="application/vnd.openxmlformats-officedocument.presentationml.notesSlide+xml"/>
  <Override PartName="/ppt/tags/tag66.xml" ContentType="application/vnd.openxmlformats-officedocument.presentationml.tags+xml"/>
  <Override PartName="/ppt/notesSlides/notesSlide64.xml" ContentType="application/vnd.openxmlformats-officedocument.presentationml.notesSlide+xml"/>
  <Override PartName="/ppt/tags/tag67.xml" ContentType="application/vnd.openxmlformats-officedocument.presentationml.tags+xml"/>
  <Override PartName="/ppt/notesSlides/notesSlide65.xml" ContentType="application/vnd.openxmlformats-officedocument.presentationml.notesSlide+xml"/>
  <Override PartName="/ppt/tags/tag68.xml" ContentType="application/vnd.openxmlformats-officedocument.presentationml.tags+xml"/>
  <Override PartName="/ppt/notesSlides/notesSlide66.xml" ContentType="application/vnd.openxmlformats-officedocument.presentationml.notesSlide+xml"/>
  <Override PartName="/ppt/tags/tag69.xml" ContentType="application/vnd.openxmlformats-officedocument.presentationml.tags+xml"/>
  <Override PartName="/ppt/notesSlides/notesSlide67.xml" ContentType="application/vnd.openxmlformats-officedocument.presentationml.notesSlide+xml"/>
  <Override PartName="/ppt/tags/tag70.xml" ContentType="application/vnd.openxmlformats-officedocument.presentationml.tags+xml"/>
  <Override PartName="/ppt/notesSlides/notesSlide68.xml" ContentType="application/vnd.openxmlformats-officedocument.presentationml.notesSlide+xml"/>
  <Override PartName="/ppt/tags/tag71.xml" ContentType="application/vnd.openxmlformats-officedocument.presentationml.tags+xml"/>
  <Override PartName="/ppt/notesSlides/notesSlide69.xml" ContentType="application/vnd.openxmlformats-officedocument.presentationml.notesSlide+xml"/>
  <Override PartName="/ppt/tags/tag72.xml" ContentType="application/vnd.openxmlformats-officedocument.presentationml.tags+xml"/>
  <Override PartName="/ppt/notesSlides/notesSlide70.xml" ContentType="application/vnd.openxmlformats-officedocument.presentationml.notesSlide+xml"/>
  <Override PartName="/ppt/tags/tag73.xml" ContentType="application/vnd.openxmlformats-officedocument.presentationml.tags+xml"/>
  <Override PartName="/ppt/notesSlides/notesSlide71.xml" ContentType="application/vnd.openxmlformats-officedocument.presentationml.notesSlide+xml"/>
  <Override PartName="/ppt/tags/tag74.xml" ContentType="application/vnd.openxmlformats-officedocument.presentationml.tags+xml"/>
  <Override PartName="/ppt/notesSlides/notesSlide72.xml" ContentType="application/vnd.openxmlformats-officedocument.presentationml.notesSlide+xml"/>
  <Override PartName="/ppt/tags/tag75.xml" ContentType="application/vnd.openxmlformats-officedocument.presentationml.tags+xml"/>
  <Override PartName="/ppt/notesSlides/notesSlide73.xml" ContentType="application/vnd.openxmlformats-officedocument.presentationml.notesSlide+xml"/>
  <Override PartName="/ppt/tags/tag76.xml" ContentType="application/vnd.openxmlformats-officedocument.presentationml.tags+xml"/>
  <Override PartName="/ppt/notesSlides/notesSlide74.xml" ContentType="application/vnd.openxmlformats-officedocument.presentationml.notesSlide+xml"/>
  <Override PartName="/ppt/tags/tag77.xml" ContentType="application/vnd.openxmlformats-officedocument.presentationml.tags+xml"/>
  <Override PartName="/ppt/notesSlides/notesSlide75.xml" ContentType="application/vnd.openxmlformats-officedocument.presentationml.notesSlide+xml"/>
  <Override PartName="/ppt/tags/tag78.xml" ContentType="application/vnd.openxmlformats-officedocument.presentationml.tags+xml"/>
  <Override PartName="/ppt/notesSlides/notesSlide76.xml" ContentType="application/vnd.openxmlformats-officedocument.presentationml.notesSlide+xml"/>
  <Override PartName="/ppt/tags/tag79.xml" ContentType="application/vnd.openxmlformats-officedocument.presentationml.tags+xml"/>
  <Override PartName="/ppt/notesSlides/notesSlide77.xml" ContentType="application/vnd.openxmlformats-officedocument.presentationml.notesSlide+xml"/>
  <Override PartName="/ppt/tags/tag80.xml" ContentType="application/vnd.openxmlformats-officedocument.presentationml.tags+xml"/>
  <Override PartName="/ppt/notesSlides/notesSlide78.xml" ContentType="application/vnd.openxmlformats-officedocument.presentationml.notesSlide+xml"/>
  <Override PartName="/ppt/tags/tag81.xml" ContentType="application/vnd.openxmlformats-officedocument.presentationml.tags+xml"/>
  <Override PartName="/ppt/notesSlides/notesSlide79.xml" ContentType="application/vnd.openxmlformats-officedocument.presentationml.notesSlide+xml"/>
  <Override PartName="/ppt/tags/tag82.xml" ContentType="application/vnd.openxmlformats-officedocument.presentationml.tags+xml"/>
  <Override PartName="/ppt/notesSlides/notesSlide80.xml" ContentType="application/vnd.openxmlformats-officedocument.presentationml.notesSlide+xml"/>
  <Override PartName="/ppt/tags/tag83.xml" ContentType="application/vnd.openxmlformats-officedocument.presentationml.tags+xml"/>
  <Override PartName="/ppt/notesSlides/notesSlide8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83" r:id="rId5"/>
    <p:sldMasterId id="2147483703" r:id="rId6"/>
    <p:sldMasterId id="2147483710" r:id="rId7"/>
    <p:sldMasterId id="2147483725" r:id="rId8"/>
  </p:sldMasterIdLst>
  <p:notesMasterIdLst>
    <p:notesMasterId r:id="rId90"/>
  </p:notesMasterIdLst>
  <p:sldIdLst>
    <p:sldId id="280" r:id="rId9"/>
    <p:sldId id="261" r:id="rId10"/>
    <p:sldId id="333" r:id="rId11"/>
    <p:sldId id="464" r:id="rId12"/>
    <p:sldId id="340" r:id="rId13"/>
    <p:sldId id="465" r:id="rId14"/>
    <p:sldId id="466" r:id="rId15"/>
    <p:sldId id="461" r:id="rId16"/>
    <p:sldId id="462" r:id="rId17"/>
    <p:sldId id="1194" r:id="rId18"/>
    <p:sldId id="472" r:id="rId19"/>
    <p:sldId id="476" r:id="rId20"/>
    <p:sldId id="305" r:id="rId21"/>
    <p:sldId id="463" r:id="rId22"/>
    <p:sldId id="479" r:id="rId23"/>
    <p:sldId id="481" r:id="rId24"/>
    <p:sldId id="480" r:id="rId25"/>
    <p:sldId id="1181" r:id="rId26"/>
    <p:sldId id="1137" r:id="rId27"/>
    <p:sldId id="1136" r:id="rId28"/>
    <p:sldId id="1178" r:id="rId29"/>
    <p:sldId id="1179" r:id="rId30"/>
    <p:sldId id="1180" r:id="rId31"/>
    <p:sldId id="1182" r:id="rId32"/>
    <p:sldId id="389" r:id="rId33"/>
    <p:sldId id="446" r:id="rId34"/>
    <p:sldId id="391" r:id="rId35"/>
    <p:sldId id="392" r:id="rId36"/>
    <p:sldId id="455" r:id="rId37"/>
    <p:sldId id="396" r:id="rId38"/>
    <p:sldId id="397" r:id="rId39"/>
    <p:sldId id="456" r:id="rId40"/>
    <p:sldId id="394" r:id="rId41"/>
    <p:sldId id="1192" r:id="rId42"/>
    <p:sldId id="1193" r:id="rId43"/>
    <p:sldId id="390" r:id="rId44"/>
    <p:sldId id="1187" r:id="rId45"/>
    <p:sldId id="1188" r:id="rId46"/>
    <p:sldId id="1189" r:id="rId47"/>
    <p:sldId id="1190" r:id="rId48"/>
    <p:sldId id="467" r:id="rId49"/>
    <p:sldId id="478" r:id="rId50"/>
    <p:sldId id="1184" r:id="rId51"/>
    <p:sldId id="1185" r:id="rId52"/>
    <p:sldId id="1186" r:id="rId53"/>
    <p:sldId id="1183" r:id="rId54"/>
    <p:sldId id="402" r:id="rId55"/>
    <p:sldId id="442" r:id="rId56"/>
    <p:sldId id="407" r:id="rId57"/>
    <p:sldId id="379" r:id="rId58"/>
    <p:sldId id="380" r:id="rId59"/>
    <p:sldId id="381" r:id="rId60"/>
    <p:sldId id="1191" r:id="rId61"/>
    <p:sldId id="438" r:id="rId62"/>
    <p:sldId id="445" r:id="rId63"/>
    <p:sldId id="475" r:id="rId64"/>
    <p:sldId id="377" r:id="rId65"/>
    <p:sldId id="443" r:id="rId66"/>
    <p:sldId id="449" r:id="rId67"/>
    <p:sldId id="450" r:id="rId68"/>
    <p:sldId id="385" r:id="rId69"/>
    <p:sldId id="453" r:id="rId70"/>
    <p:sldId id="451" r:id="rId71"/>
    <p:sldId id="454" r:id="rId72"/>
    <p:sldId id="452" r:id="rId73"/>
    <p:sldId id="434" r:id="rId74"/>
    <p:sldId id="406" r:id="rId75"/>
    <p:sldId id="436" r:id="rId76"/>
    <p:sldId id="437" r:id="rId77"/>
    <p:sldId id="468" r:id="rId78"/>
    <p:sldId id="474" r:id="rId79"/>
    <p:sldId id="398" r:id="rId80"/>
    <p:sldId id="400" r:id="rId81"/>
    <p:sldId id="404" r:id="rId82"/>
    <p:sldId id="393" r:id="rId83"/>
    <p:sldId id="470" r:id="rId84"/>
    <p:sldId id="383" r:id="rId85"/>
    <p:sldId id="408" r:id="rId86"/>
    <p:sldId id="306" r:id="rId87"/>
    <p:sldId id="401" r:id="rId88"/>
    <p:sldId id="38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iye Zhou" initials="GZ" lastIdx="7" clrIdx="0">
    <p:extLst>
      <p:ext uri="{19B8F6BF-5375-455C-9EA6-DF929625EA0E}">
        <p15:presenceInfo xmlns:p15="http://schemas.microsoft.com/office/powerpoint/2012/main" userId="S00300009DC7B8CF@LIVE.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91CD"/>
    <a:srgbClr val="0000FF"/>
    <a:srgbClr val="0D163D"/>
    <a:srgbClr val="FF66FF"/>
    <a:srgbClr val="9933FF"/>
    <a:srgbClr val="FFCCCC"/>
    <a:srgbClr val="FFFF00"/>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F7940B-39B8-445E-984B-99E1A44C3CD7}" v="467" dt="2018-09-01T02:53:33.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84" Type="http://schemas.openxmlformats.org/officeDocument/2006/relationships/slide" Target="slides/slide76.xml"/><Relationship Id="rId89" Type="http://schemas.openxmlformats.org/officeDocument/2006/relationships/slide" Target="slides/slide81.xml"/><Relationship Id="rId97" Type="http://schemas.microsoft.com/office/2015/10/relationships/revisionInfo" Target="revisionInfo.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 Yella" userId="73ae2cd4-e52b-4f97-a419-90c7acd06d76" providerId="ADAL" clId="{8F07AA27-B055-4B5E-A21D-EDD9DAD7C3B4}"/>
    <pc:docChg chg="modSld">
      <pc:chgData name="Kal Yella" userId="73ae2cd4-e52b-4f97-a419-90c7acd06d76" providerId="ADAL" clId="{8F07AA27-B055-4B5E-A21D-EDD9DAD7C3B4}" dt="2018-08-02T22:27:25.528" v="2" actId="6549"/>
      <pc:docMkLst>
        <pc:docMk/>
      </pc:docMkLst>
      <pc:sldChg chg="modTransition">
        <pc:chgData name="Kal Yella" userId="73ae2cd4-e52b-4f97-a419-90c7acd06d76" providerId="ADAL" clId="{8F07AA27-B055-4B5E-A21D-EDD9DAD7C3B4}" dt="2018-08-01T01:14:23.552" v="1"/>
        <pc:sldMkLst>
          <pc:docMk/>
          <pc:sldMk cId="3506481604" sldId="467"/>
        </pc:sldMkLst>
      </pc:sldChg>
      <pc:sldChg chg="modTransition">
        <pc:chgData name="Kal Yella" userId="73ae2cd4-e52b-4f97-a419-90c7acd06d76" providerId="ADAL" clId="{8F07AA27-B055-4B5E-A21D-EDD9DAD7C3B4}" dt="2018-07-31T23:43:05.240" v="0"/>
        <pc:sldMkLst>
          <pc:docMk/>
          <pc:sldMk cId="3295286402" sldId="478"/>
        </pc:sldMkLst>
      </pc:sldChg>
      <pc:sldChg chg="modSp">
        <pc:chgData name="Kal Yella" userId="73ae2cd4-e52b-4f97-a419-90c7acd06d76" providerId="ADAL" clId="{8F07AA27-B055-4B5E-A21D-EDD9DAD7C3B4}" dt="2018-08-02T22:27:25.528" v="2" actId="6549"/>
        <pc:sldMkLst>
          <pc:docMk/>
          <pc:sldMk cId="346408460" sldId="1188"/>
        </pc:sldMkLst>
        <pc:spChg chg="mod">
          <ac:chgData name="Kal Yella" userId="73ae2cd4-e52b-4f97-a419-90c7acd06d76" providerId="ADAL" clId="{8F07AA27-B055-4B5E-A21D-EDD9DAD7C3B4}" dt="2018-08-02T22:27:25.528" v="2" actId="6549"/>
          <ac:spMkLst>
            <pc:docMk/>
            <pc:sldMk cId="346408460" sldId="1188"/>
            <ac:spMk id="36" creationId="{07A6AD12-DA03-4E52-A1F0-B0351663C419}"/>
          </ac:spMkLst>
        </pc:spChg>
      </pc:sldChg>
    </pc:docChg>
  </pc:docChgLst>
  <pc:docChgLst>
    <pc:chgData name="Andy Isley" userId="86fc7312-e160-49fa-b241-408c12ce0f7b" providerId="ADAL" clId="{34C28BE2-7314-4B12-93B9-A940F69D6992}"/>
  </pc:docChgLst>
  <pc:docChgLst>
    <pc:chgData name="Gaiye Zhou" userId="57624dc8-72d9-4103-85d2-3bb69491f2d7" providerId="ADAL" clId="{9F5AA92E-E126-429C-8F6C-EAC8A45BD91A}"/>
    <pc:docChg chg="undo custSel addSld delSld modSld sldOrd">
      <pc:chgData name="Gaiye Zhou" userId="57624dc8-72d9-4103-85d2-3bb69491f2d7" providerId="ADAL" clId="{9F5AA92E-E126-429C-8F6C-EAC8A45BD91A}" dt="2018-07-09T17:46:43.282" v="30904" actId="20577"/>
      <pc:docMkLst>
        <pc:docMk/>
      </pc:docMkLst>
      <pc:sldChg chg="addSp delSp modSp">
        <pc:chgData name="Gaiye Zhou" userId="57624dc8-72d9-4103-85d2-3bb69491f2d7" providerId="ADAL" clId="{9F5AA92E-E126-429C-8F6C-EAC8A45BD91A}" dt="2018-07-09T17:38:26.907" v="30899" actId="20577"/>
        <pc:sldMkLst>
          <pc:docMk/>
          <pc:sldMk cId="1785722168" sldId="402"/>
        </pc:sldMkLst>
        <pc:spChg chg="mod">
          <ac:chgData name="Gaiye Zhou" userId="57624dc8-72d9-4103-85d2-3bb69491f2d7" providerId="ADAL" clId="{9F5AA92E-E126-429C-8F6C-EAC8A45BD91A}" dt="2018-05-18T03:57:38.787" v="15758" actId="255"/>
          <ac:spMkLst>
            <pc:docMk/>
            <pc:sldMk cId="1785722168" sldId="402"/>
            <ac:spMk id="6" creationId="{44E5690F-35AB-40A3-AF7A-1F83F8B85A15}"/>
          </ac:spMkLst>
        </pc:spChg>
        <pc:grpChg chg="add">
          <ac:chgData name="Gaiye Zhou" userId="57624dc8-72d9-4103-85d2-3bb69491f2d7" providerId="ADAL" clId="{9F5AA92E-E126-429C-8F6C-EAC8A45BD91A}" dt="2018-05-18T03:57:18.652" v="15757" actId="255"/>
          <ac:grpSpMkLst>
            <pc:docMk/>
            <pc:sldMk cId="1785722168" sldId="402"/>
            <ac:grpSpMk id="4" creationId="{BE9261EF-E9ED-42FA-91F6-89B7B6EE61F6}"/>
          </ac:grpSpMkLst>
        </pc:grpChg>
        <pc:grpChg chg="del">
          <ac:chgData name="Gaiye Zhou" userId="57624dc8-72d9-4103-85d2-3bb69491f2d7" providerId="ADAL" clId="{9F5AA92E-E126-429C-8F6C-EAC8A45BD91A}" dt="2018-05-17T03:29:25.340" v="8996" actId="478"/>
          <ac:grpSpMkLst>
            <pc:docMk/>
            <pc:sldMk cId="1785722168" sldId="402"/>
            <ac:grpSpMk id="7" creationId="{410A6764-D20E-48B5-A27C-31FCD8155145}"/>
          </ac:grpSpMkLst>
        </pc:grpChg>
        <pc:graphicFrameChg chg="modGraphic">
          <ac:chgData name="Gaiye Zhou" userId="57624dc8-72d9-4103-85d2-3bb69491f2d7" providerId="ADAL" clId="{9F5AA92E-E126-429C-8F6C-EAC8A45BD91A}" dt="2018-07-09T17:38:26.907" v="30899" actId="20577"/>
          <ac:graphicFrameMkLst>
            <pc:docMk/>
            <pc:sldMk cId="1785722168" sldId="402"/>
            <ac:graphicFrameMk id="25" creationId="{E951E5CF-4256-4ED5-A32C-20D292BD76C8}"/>
          </ac:graphicFrameMkLst>
        </pc:graphicFrameChg>
      </pc:sldChg>
    </pc:docChg>
  </pc:docChgLst>
  <pc:docChgLst>
    <pc:chgData name="Gaiye Zhou" userId="S::gazho@microsoft.com::57624dc8-72d9-4103-85d2-3bb69491f2d7" providerId="AD" clId="Web-{49355C18-BD01-4D27-87F8-F7DAF32E6A1A}"/>
  </pc:docChgLst>
  <pc:docChgLst>
    <pc:chgData name="Andy Isley" userId="86fc7312-e160-49fa-b241-408c12ce0f7b" providerId="ADAL" clId="{B4B8EF17-4375-4EE2-AA8E-8082258A9F9F}"/>
  </pc:docChgLst>
  <pc:docChgLst>
    <pc:chgData name="Gaiye Zhou" userId="S::gazho@microsoft.com::57624dc8-72d9-4103-85d2-3bb69491f2d7" providerId="AD" clId="Web-{0D13031B-DC5F-4D6E-9B3A-77913C843F3D}"/>
  </pc:docChgLst>
  <pc:docChgLst>
    <pc:chgData name="Gaiye Zhou" userId="57624dc8-72d9-4103-85d2-3bb69491f2d7" providerId="ADAL" clId="{CAF7940B-39B8-445E-984B-99E1A44C3CD7}"/>
    <pc:docChg chg="undo redo custSel addSld delSld modSld sldOrd">
      <pc:chgData name="Gaiye Zhou" userId="57624dc8-72d9-4103-85d2-3bb69491f2d7" providerId="ADAL" clId="{CAF7940B-39B8-445E-984B-99E1A44C3CD7}" dt="2018-09-01T02:53:33.903" v="25872" actId="20577"/>
      <pc:docMkLst>
        <pc:docMk/>
      </pc:docMkLst>
      <pc:sldChg chg="modSp">
        <pc:chgData name="Gaiye Zhou" userId="57624dc8-72d9-4103-85d2-3bb69491f2d7" providerId="ADAL" clId="{CAF7940B-39B8-445E-984B-99E1A44C3CD7}" dt="2018-07-20T22:39:01.344" v="11960" actId="20577"/>
        <pc:sldMkLst>
          <pc:docMk/>
          <pc:sldMk cId="3540190099" sldId="280"/>
        </pc:sldMkLst>
        <pc:spChg chg="mod">
          <ac:chgData name="Gaiye Zhou" userId="57624dc8-72d9-4103-85d2-3bb69491f2d7" providerId="ADAL" clId="{CAF7940B-39B8-445E-984B-99E1A44C3CD7}" dt="2018-07-20T22:39:01.344" v="11960" actId="20577"/>
          <ac:spMkLst>
            <pc:docMk/>
            <pc:sldMk cId="3540190099" sldId="280"/>
            <ac:spMk id="4" creationId="{00000000-0000-0000-0000-000000000000}"/>
          </ac:spMkLst>
        </pc:spChg>
        <pc:spChg chg="mod">
          <ac:chgData name="Gaiye Zhou" userId="57624dc8-72d9-4103-85d2-3bb69491f2d7" providerId="ADAL" clId="{CAF7940B-39B8-445E-984B-99E1A44C3CD7}" dt="2018-07-11T15:10:36.421" v="44" actId="20577"/>
          <ac:spMkLst>
            <pc:docMk/>
            <pc:sldMk cId="3540190099" sldId="280"/>
            <ac:spMk id="294" creationId="{EDE5BC1E-0379-441A-8319-E0A16B956BB6}"/>
          </ac:spMkLst>
        </pc:spChg>
        <pc:spChg chg="mod">
          <ac:chgData name="Gaiye Zhou" userId="57624dc8-72d9-4103-85d2-3bb69491f2d7" providerId="ADAL" clId="{CAF7940B-39B8-445E-984B-99E1A44C3CD7}" dt="2018-07-11T15:10:41.116" v="51" actId="20577"/>
          <ac:spMkLst>
            <pc:docMk/>
            <pc:sldMk cId="3540190099" sldId="280"/>
            <ac:spMk id="307" creationId="{20708371-FF72-42C8-8352-A13F652E0C01}"/>
          </ac:spMkLst>
        </pc:spChg>
      </pc:sldChg>
      <pc:sldChg chg="modSp ord">
        <pc:chgData name="Gaiye Zhou" userId="57624dc8-72d9-4103-85d2-3bb69491f2d7" providerId="ADAL" clId="{CAF7940B-39B8-445E-984B-99E1A44C3CD7}" dt="2018-07-12T13:36:09.838" v="6129" actId="313"/>
        <pc:sldMkLst>
          <pc:docMk/>
          <pc:sldMk cId="1303769889" sldId="306"/>
        </pc:sldMkLst>
        <pc:spChg chg="mod">
          <ac:chgData name="Gaiye Zhou" userId="57624dc8-72d9-4103-85d2-3bb69491f2d7" providerId="ADAL" clId="{CAF7940B-39B8-445E-984B-99E1A44C3CD7}" dt="2018-07-12T13:36:08.173" v="6127" actId="313"/>
          <ac:spMkLst>
            <pc:docMk/>
            <pc:sldMk cId="1303769889" sldId="306"/>
            <ac:spMk id="4" creationId="{DF6CC1F4-E214-43D2-9848-021D22E05AB5}"/>
          </ac:spMkLst>
        </pc:spChg>
        <pc:spChg chg="mod">
          <ac:chgData name="Gaiye Zhou" userId="57624dc8-72d9-4103-85d2-3bb69491f2d7" providerId="ADAL" clId="{CAF7940B-39B8-445E-984B-99E1A44C3CD7}" dt="2018-07-11T18:04:31.168" v="696"/>
          <ac:spMkLst>
            <pc:docMk/>
            <pc:sldMk cId="1303769889" sldId="306"/>
            <ac:spMk id="6" creationId="{44E5690F-35AB-40A3-AF7A-1F83F8B85A15}"/>
          </ac:spMkLst>
        </pc:spChg>
        <pc:spChg chg="mod">
          <ac:chgData name="Gaiye Zhou" userId="57624dc8-72d9-4103-85d2-3bb69491f2d7" providerId="ADAL" clId="{CAF7940B-39B8-445E-984B-99E1A44C3CD7}" dt="2018-07-12T13:36:09.838" v="6129" actId="313"/>
          <ac:spMkLst>
            <pc:docMk/>
            <pc:sldMk cId="1303769889" sldId="306"/>
            <ac:spMk id="27" creationId="{4CF497D2-A9DE-404E-83A9-94B957330343}"/>
          </ac:spMkLst>
        </pc:spChg>
      </pc:sldChg>
      <pc:sldChg chg="modSp">
        <pc:chgData name="Gaiye Zhou" userId="57624dc8-72d9-4103-85d2-3bb69491f2d7" providerId="ADAL" clId="{CAF7940B-39B8-445E-984B-99E1A44C3CD7}" dt="2018-07-24T12:46:14.716" v="18105" actId="1076"/>
        <pc:sldMkLst>
          <pc:docMk/>
          <pc:sldMk cId="3019355295" sldId="340"/>
        </pc:sldMkLst>
        <pc:spChg chg="mod">
          <ac:chgData name="Gaiye Zhou" userId="57624dc8-72d9-4103-85d2-3bb69491f2d7" providerId="ADAL" clId="{CAF7940B-39B8-445E-984B-99E1A44C3CD7}" dt="2018-07-24T12:46:14.716" v="18105" actId="1076"/>
          <ac:spMkLst>
            <pc:docMk/>
            <pc:sldMk cId="3019355295" sldId="340"/>
            <ac:spMk id="25" creationId="{B7D8A3F1-216C-4798-B65D-1A336BDC030D}"/>
          </ac:spMkLst>
        </pc:spChg>
      </pc:sldChg>
      <pc:sldChg chg="modSp">
        <pc:chgData name="Gaiye Zhou" userId="57624dc8-72d9-4103-85d2-3bb69491f2d7" providerId="ADAL" clId="{CAF7940B-39B8-445E-984B-99E1A44C3CD7}" dt="2018-08-31T18:58:28.137" v="25704" actId="20577"/>
        <pc:sldMkLst>
          <pc:docMk/>
          <pc:sldMk cId="4193617695" sldId="377"/>
        </pc:sldMkLst>
        <pc:spChg chg="mod">
          <ac:chgData name="Gaiye Zhou" userId="57624dc8-72d9-4103-85d2-3bb69491f2d7" providerId="ADAL" clId="{CAF7940B-39B8-445E-984B-99E1A44C3CD7}" dt="2018-07-11T18:20:40.566" v="1266" actId="20577"/>
          <ac:spMkLst>
            <pc:docMk/>
            <pc:sldMk cId="4193617695" sldId="377"/>
            <ac:spMk id="6" creationId="{44E5690F-35AB-40A3-AF7A-1F83F8B85A15}"/>
          </ac:spMkLst>
        </pc:spChg>
        <pc:spChg chg="mod">
          <ac:chgData name="Gaiye Zhou" userId="57624dc8-72d9-4103-85d2-3bb69491f2d7" providerId="ADAL" clId="{CAF7940B-39B8-445E-984B-99E1A44C3CD7}" dt="2018-08-31T18:58:28.137" v="25704" actId="20577"/>
          <ac:spMkLst>
            <pc:docMk/>
            <pc:sldMk cId="4193617695" sldId="377"/>
            <ac:spMk id="37" creationId="{1EC0BE6D-FEF7-491F-AB0E-8B9E0DE93206}"/>
          </ac:spMkLst>
        </pc:spChg>
        <pc:graphicFrameChg chg="mod modGraphic">
          <ac:chgData name="Gaiye Zhou" userId="57624dc8-72d9-4103-85d2-3bb69491f2d7" providerId="ADAL" clId="{CAF7940B-39B8-445E-984B-99E1A44C3CD7}" dt="2018-07-20T23:14:17.483" v="12162" actId="20577"/>
          <ac:graphicFrameMkLst>
            <pc:docMk/>
            <pc:sldMk cId="4193617695" sldId="377"/>
            <ac:graphicFrameMk id="38" creationId="{DE1FD390-CD18-44F1-B954-149A725717F9}"/>
          </ac:graphicFrameMkLst>
        </pc:graphicFrameChg>
      </pc:sldChg>
      <pc:sldChg chg="modSp">
        <pc:chgData name="Gaiye Zhou" userId="57624dc8-72d9-4103-85d2-3bb69491f2d7" providerId="ADAL" clId="{CAF7940B-39B8-445E-984B-99E1A44C3CD7}" dt="2018-07-12T13:56:32.736" v="6440" actId="313"/>
        <pc:sldMkLst>
          <pc:docMk/>
          <pc:sldMk cId="2650713319" sldId="379"/>
        </pc:sldMkLst>
        <pc:spChg chg="mod">
          <ac:chgData name="Gaiye Zhou" userId="57624dc8-72d9-4103-85d2-3bb69491f2d7" providerId="ADAL" clId="{CAF7940B-39B8-445E-984B-99E1A44C3CD7}" dt="2018-07-12T13:56:32.736" v="6440" actId="313"/>
          <ac:spMkLst>
            <pc:docMk/>
            <pc:sldMk cId="2650713319" sldId="379"/>
            <ac:spMk id="2" creationId="{3AF7B064-2EBB-49F5-870C-5BE9E04FF7CE}"/>
          </ac:spMkLst>
        </pc:spChg>
      </pc:sldChg>
      <pc:sldChg chg="addSp modSp">
        <pc:chgData name="Gaiye Zhou" userId="57624dc8-72d9-4103-85d2-3bb69491f2d7" providerId="ADAL" clId="{CAF7940B-39B8-445E-984B-99E1A44C3CD7}" dt="2018-07-20T23:10:43.852" v="12144" actId="14100"/>
        <pc:sldMkLst>
          <pc:docMk/>
          <pc:sldMk cId="1229794203" sldId="380"/>
        </pc:sldMkLst>
        <pc:spChg chg="add mod">
          <ac:chgData name="Gaiye Zhou" userId="57624dc8-72d9-4103-85d2-3bb69491f2d7" providerId="ADAL" clId="{CAF7940B-39B8-445E-984B-99E1A44C3CD7}" dt="2018-07-20T23:10:43.852" v="12144" actId="14100"/>
          <ac:spMkLst>
            <pc:docMk/>
            <pc:sldMk cId="1229794203" sldId="380"/>
            <ac:spMk id="25" creationId="{5280CF7A-DDFE-4AC6-9DDE-F70992B10BE0}"/>
          </ac:spMkLst>
        </pc:spChg>
      </pc:sldChg>
      <pc:sldChg chg="modSp ord">
        <pc:chgData name="Gaiye Zhou" userId="57624dc8-72d9-4103-85d2-3bb69491f2d7" providerId="ADAL" clId="{CAF7940B-39B8-445E-984B-99E1A44C3CD7}" dt="2018-07-31T18:43:08.771" v="23917" actId="14100"/>
        <pc:sldMkLst>
          <pc:docMk/>
          <pc:sldMk cId="4269936708" sldId="383"/>
        </pc:sldMkLst>
        <pc:spChg chg="mod">
          <ac:chgData name="Gaiye Zhou" userId="57624dc8-72d9-4103-85d2-3bb69491f2d7" providerId="ADAL" clId="{CAF7940B-39B8-445E-984B-99E1A44C3CD7}" dt="2018-07-12T13:36:00.739" v="6120" actId="313"/>
          <ac:spMkLst>
            <pc:docMk/>
            <pc:sldMk cId="4269936708" sldId="383"/>
            <ac:spMk id="4" creationId="{DF6CC1F4-E214-43D2-9848-021D22E05AB5}"/>
          </ac:spMkLst>
        </pc:spChg>
        <pc:spChg chg="mod">
          <ac:chgData name="Gaiye Zhou" userId="57624dc8-72d9-4103-85d2-3bb69491f2d7" providerId="ADAL" clId="{CAF7940B-39B8-445E-984B-99E1A44C3CD7}" dt="2018-07-11T18:04:02.009" v="693" actId="20577"/>
          <ac:spMkLst>
            <pc:docMk/>
            <pc:sldMk cId="4269936708" sldId="383"/>
            <ac:spMk id="6" creationId="{44E5690F-35AB-40A3-AF7A-1F83F8B85A15}"/>
          </ac:spMkLst>
        </pc:spChg>
        <pc:spChg chg="mod">
          <ac:chgData name="Gaiye Zhou" userId="57624dc8-72d9-4103-85d2-3bb69491f2d7" providerId="ADAL" clId="{CAF7940B-39B8-445E-984B-99E1A44C3CD7}" dt="2018-07-12T13:36:01.818" v="6121" actId="313"/>
          <ac:spMkLst>
            <pc:docMk/>
            <pc:sldMk cId="4269936708" sldId="383"/>
            <ac:spMk id="26" creationId="{CA1211CA-CC88-4AFF-BCD0-981367D2CA89}"/>
          </ac:spMkLst>
        </pc:spChg>
        <pc:spChg chg="mod">
          <ac:chgData name="Gaiye Zhou" userId="57624dc8-72d9-4103-85d2-3bb69491f2d7" providerId="ADAL" clId="{CAF7940B-39B8-445E-984B-99E1A44C3CD7}" dt="2018-07-31T18:43:08.771" v="23917" actId="14100"/>
          <ac:spMkLst>
            <pc:docMk/>
            <pc:sldMk cId="4269936708" sldId="383"/>
            <ac:spMk id="27" creationId="{136C48F8-ADAE-494C-A993-C8B85D7B60CE}"/>
          </ac:spMkLst>
        </pc:spChg>
      </pc:sldChg>
      <pc:sldChg chg="addSp delSp modSp">
        <pc:chgData name="Gaiye Zhou" userId="57624dc8-72d9-4103-85d2-3bb69491f2d7" providerId="ADAL" clId="{CAF7940B-39B8-445E-984B-99E1A44C3CD7}" dt="2018-07-23T22:36:47.231" v="15778" actId="207"/>
        <pc:sldMkLst>
          <pc:docMk/>
          <pc:sldMk cId="3992403917" sldId="385"/>
        </pc:sldMkLst>
        <pc:spChg chg="mod">
          <ac:chgData name="Gaiye Zhou" userId="57624dc8-72d9-4103-85d2-3bb69491f2d7" providerId="ADAL" clId="{CAF7940B-39B8-445E-984B-99E1A44C3CD7}" dt="2018-07-12T02:08:05.792" v="3371" actId="20577"/>
          <ac:spMkLst>
            <pc:docMk/>
            <pc:sldMk cId="3992403917" sldId="385"/>
            <ac:spMk id="6" creationId="{44E5690F-35AB-40A3-AF7A-1F83F8B85A15}"/>
          </ac:spMkLst>
        </pc:spChg>
        <pc:spChg chg="del">
          <ac:chgData name="Gaiye Zhou" userId="57624dc8-72d9-4103-85d2-3bb69491f2d7" providerId="ADAL" clId="{CAF7940B-39B8-445E-984B-99E1A44C3CD7}" dt="2018-07-12T01:51:09.224" v="2272" actId="478"/>
          <ac:spMkLst>
            <pc:docMk/>
            <pc:sldMk cId="3992403917" sldId="385"/>
            <ac:spMk id="36" creationId="{8A1FCD9E-F4C4-4055-ADF1-791F983012F5}"/>
          </ac:spMkLst>
        </pc:spChg>
        <pc:spChg chg="del">
          <ac:chgData name="Gaiye Zhou" userId="57624dc8-72d9-4103-85d2-3bb69491f2d7" providerId="ADAL" clId="{CAF7940B-39B8-445E-984B-99E1A44C3CD7}" dt="2018-07-12T01:51:11.496" v="2274" actId="478"/>
          <ac:spMkLst>
            <pc:docMk/>
            <pc:sldMk cId="3992403917" sldId="385"/>
            <ac:spMk id="37" creationId="{37BFC0F9-1149-403A-B28B-8D021E6C2D5E}"/>
          </ac:spMkLst>
        </pc:spChg>
        <pc:spChg chg="add del mod">
          <ac:chgData name="Gaiye Zhou" userId="57624dc8-72d9-4103-85d2-3bb69491f2d7" providerId="ADAL" clId="{CAF7940B-39B8-445E-984B-99E1A44C3CD7}" dt="2018-07-12T19:13:29.413" v="7933" actId="478"/>
          <ac:spMkLst>
            <pc:docMk/>
            <pc:sldMk cId="3992403917" sldId="385"/>
            <ac:spMk id="37" creationId="{F6962F65-C08D-417B-A316-002A5BC2660A}"/>
          </ac:spMkLst>
        </pc:spChg>
        <pc:spChg chg="del">
          <ac:chgData name="Gaiye Zhou" userId="57624dc8-72d9-4103-85d2-3bb69491f2d7" providerId="ADAL" clId="{CAF7940B-39B8-445E-984B-99E1A44C3CD7}" dt="2018-07-12T01:52:53.706" v="2304" actId="478"/>
          <ac:spMkLst>
            <pc:docMk/>
            <pc:sldMk cId="3992403917" sldId="385"/>
            <ac:spMk id="38" creationId="{71156309-031F-4721-BC55-323A2BCFD7F5}"/>
          </ac:spMkLst>
        </pc:spChg>
        <pc:spChg chg="del">
          <ac:chgData name="Gaiye Zhou" userId="57624dc8-72d9-4103-85d2-3bb69491f2d7" providerId="ADAL" clId="{CAF7940B-39B8-445E-984B-99E1A44C3CD7}" dt="2018-07-12T01:51:03.856" v="2270" actId="478"/>
          <ac:spMkLst>
            <pc:docMk/>
            <pc:sldMk cId="3992403917" sldId="385"/>
            <ac:spMk id="40" creationId="{88D11C86-6D6F-4C93-9F6F-67835769E560}"/>
          </ac:spMkLst>
        </pc:spChg>
        <pc:spChg chg="add mod">
          <ac:chgData name="Gaiye Zhou" userId="57624dc8-72d9-4103-85d2-3bb69491f2d7" providerId="ADAL" clId="{CAF7940B-39B8-445E-984B-99E1A44C3CD7}" dt="2018-07-12T01:59:59.206" v="2802" actId="1076"/>
          <ac:spMkLst>
            <pc:docMk/>
            <pc:sldMk cId="3992403917" sldId="385"/>
            <ac:spMk id="42" creationId="{A9966834-0909-4B67-AA5A-6BF40F8C5134}"/>
          </ac:spMkLst>
        </pc:spChg>
        <pc:spChg chg="mod">
          <ac:chgData name="Gaiye Zhou" userId="57624dc8-72d9-4103-85d2-3bb69491f2d7" providerId="ADAL" clId="{CAF7940B-39B8-445E-984B-99E1A44C3CD7}" dt="2018-07-12T02:18:45.198" v="3464" actId="1076"/>
          <ac:spMkLst>
            <pc:docMk/>
            <pc:sldMk cId="3992403917" sldId="385"/>
            <ac:spMk id="43" creationId="{90C7423A-548D-46E6-97EC-7184044803B3}"/>
          </ac:spMkLst>
        </pc:spChg>
        <pc:spChg chg="add mod">
          <ac:chgData name="Gaiye Zhou" userId="57624dc8-72d9-4103-85d2-3bb69491f2d7" providerId="ADAL" clId="{CAF7940B-39B8-445E-984B-99E1A44C3CD7}" dt="2018-07-12T02:07:29.686" v="3354" actId="688"/>
          <ac:spMkLst>
            <pc:docMk/>
            <pc:sldMk cId="3992403917" sldId="385"/>
            <ac:spMk id="44" creationId="{0BEB5591-23BF-4002-B117-490FA8FFD341}"/>
          </ac:spMkLst>
        </pc:spChg>
        <pc:spChg chg="mod ord">
          <ac:chgData name="Gaiye Zhou" userId="57624dc8-72d9-4103-85d2-3bb69491f2d7" providerId="ADAL" clId="{CAF7940B-39B8-445E-984B-99E1A44C3CD7}" dt="2018-07-23T22:36:47.231" v="15778" actId="207"/>
          <ac:spMkLst>
            <pc:docMk/>
            <pc:sldMk cId="3992403917" sldId="385"/>
            <ac:spMk id="45" creationId="{4D35E809-A2B3-4087-AE25-B4A174E11EFA}"/>
          </ac:spMkLst>
        </pc:spChg>
        <pc:spChg chg="del">
          <ac:chgData name="Gaiye Zhou" userId="57624dc8-72d9-4103-85d2-3bb69491f2d7" providerId="ADAL" clId="{CAF7940B-39B8-445E-984B-99E1A44C3CD7}" dt="2018-07-12T01:52:51.362" v="2303" actId="478"/>
          <ac:spMkLst>
            <pc:docMk/>
            <pc:sldMk cId="3992403917" sldId="385"/>
            <ac:spMk id="46" creationId="{A2D3CD78-059A-46EF-AB7D-92F2B6532417}"/>
          </ac:spMkLst>
        </pc:spChg>
        <pc:spChg chg="add mod">
          <ac:chgData name="Gaiye Zhou" userId="57624dc8-72d9-4103-85d2-3bb69491f2d7" providerId="ADAL" clId="{CAF7940B-39B8-445E-984B-99E1A44C3CD7}" dt="2018-07-12T02:07:19.564" v="3352" actId="14100"/>
          <ac:spMkLst>
            <pc:docMk/>
            <pc:sldMk cId="3992403917" sldId="385"/>
            <ac:spMk id="47" creationId="{ECEB5888-BF06-45F1-A641-F3FAD25931CA}"/>
          </ac:spMkLst>
        </pc:spChg>
        <pc:spChg chg="add mod">
          <ac:chgData name="Gaiye Zhou" userId="57624dc8-72d9-4103-85d2-3bb69491f2d7" providerId="ADAL" clId="{CAF7940B-39B8-445E-984B-99E1A44C3CD7}" dt="2018-07-20T22:30:36.525" v="11891" actId="1076"/>
          <ac:spMkLst>
            <pc:docMk/>
            <pc:sldMk cId="3992403917" sldId="385"/>
            <ac:spMk id="48" creationId="{F8931341-474A-4AC5-B291-B72C7C4C1AE3}"/>
          </ac:spMkLst>
        </pc:spChg>
        <pc:spChg chg="add mod">
          <ac:chgData name="Gaiye Zhou" userId="57624dc8-72d9-4103-85d2-3bb69491f2d7" providerId="ADAL" clId="{CAF7940B-39B8-445E-984B-99E1A44C3CD7}" dt="2018-07-20T22:30:50.899" v="11895" actId="20577"/>
          <ac:spMkLst>
            <pc:docMk/>
            <pc:sldMk cId="3992403917" sldId="385"/>
            <ac:spMk id="49" creationId="{6970E612-3F9A-4EEE-A38A-CA185EEFCC19}"/>
          </ac:spMkLst>
        </pc:spChg>
        <pc:spChg chg="add mod">
          <ac:chgData name="Gaiye Zhou" userId="57624dc8-72d9-4103-85d2-3bb69491f2d7" providerId="ADAL" clId="{CAF7940B-39B8-445E-984B-99E1A44C3CD7}" dt="2018-07-20T22:30:58.522" v="11896" actId="20577"/>
          <ac:spMkLst>
            <pc:docMk/>
            <pc:sldMk cId="3992403917" sldId="385"/>
            <ac:spMk id="50" creationId="{1B799E34-DBA1-44C9-89AA-E69A77924CD9}"/>
          </ac:spMkLst>
        </pc:spChg>
        <pc:spChg chg="mod">
          <ac:chgData name="Gaiye Zhou" userId="57624dc8-72d9-4103-85d2-3bb69491f2d7" providerId="ADAL" clId="{CAF7940B-39B8-445E-984B-99E1A44C3CD7}" dt="2018-07-12T02:00:10.471" v="2806" actId="14100"/>
          <ac:spMkLst>
            <pc:docMk/>
            <pc:sldMk cId="3992403917" sldId="385"/>
            <ac:spMk id="52" creationId="{F051F300-EC17-4889-A0ED-300D475178C0}"/>
          </ac:spMkLst>
        </pc:spChg>
        <pc:spChg chg="del">
          <ac:chgData name="Gaiye Zhou" userId="57624dc8-72d9-4103-85d2-3bb69491f2d7" providerId="ADAL" clId="{CAF7940B-39B8-445E-984B-99E1A44C3CD7}" dt="2018-07-12T01:51:41.962" v="2280" actId="478"/>
          <ac:spMkLst>
            <pc:docMk/>
            <pc:sldMk cId="3992403917" sldId="385"/>
            <ac:spMk id="60" creationId="{57826D3B-8EF2-41FA-A812-61B7C09A1F05}"/>
          </ac:spMkLst>
        </pc:spChg>
        <pc:spChg chg="mod">
          <ac:chgData name="Gaiye Zhou" userId="57624dc8-72d9-4103-85d2-3bb69491f2d7" providerId="ADAL" clId="{CAF7940B-39B8-445E-984B-99E1A44C3CD7}" dt="2018-07-12T02:18:49.928" v="3466" actId="1076"/>
          <ac:spMkLst>
            <pc:docMk/>
            <pc:sldMk cId="3992403917" sldId="385"/>
            <ac:spMk id="63" creationId="{0DA5FA7C-907D-45BD-A2AD-B59B204E74FD}"/>
          </ac:spMkLst>
        </pc:spChg>
        <pc:spChg chg="del">
          <ac:chgData name="Gaiye Zhou" userId="57624dc8-72d9-4103-85d2-3bb69491f2d7" providerId="ADAL" clId="{CAF7940B-39B8-445E-984B-99E1A44C3CD7}" dt="2018-07-12T01:51:46.281" v="2282" actId="478"/>
          <ac:spMkLst>
            <pc:docMk/>
            <pc:sldMk cId="3992403917" sldId="385"/>
            <ac:spMk id="64" creationId="{57D10612-CA13-4D88-ABB8-AE70FD6BB338}"/>
          </ac:spMkLst>
        </pc:spChg>
        <pc:graphicFrameChg chg="add del mod">
          <ac:chgData name="Gaiye Zhou" userId="57624dc8-72d9-4103-85d2-3bb69491f2d7" providerId="ADAL" clId="{CAF7940B-39B8-445E-984B-99E1A44C3CD7}" dt="2018-07-12T02:15:39.835" v="3374" actId="478"/>
          <ac:graphicFrameMkLst>
            <pc:docMk/>
            <pc:sldMk cId="3992403917" sldId="385"/>
            <ac:graphicFrameMk id="2" creationId="{B1E5865A-713B-423A-A1AA-1E13D08D3314}"/>
          </ac:graphicFrameMkLst>
        </pc:graphicFrameChg>
        <pc:picChg chg="mod">
          <ac:chgData name="Gaiye Zhou" userId="57624dc8-72d9-4103-85d2-3bb69491f2d7" providerId="ADAL" clId="{CAF7940B-39B8-445E-984B-99E1A44C3CD7}" dt="2018-07-12T02:18:43.421" v="3463" actId="1076"/>
          <ac:picMkLst>
            <pc:docMk/>
            <pc:sldMk cId="3992403917" sldId="385"/>
            <ac:picMk id="3" creationId="{AC6CFB22-B3C8-4431-918E-62B96768BCE4}"/>
          </ac:picMkLst>
        </pc:picChg>
        <pc:picChg chg="add mod">
          <ac:chgData name="Gaiye Zhou" userId="57624dc8-72d9-4103-85d2-3bb69491f2d7" providerId="ADAL" clId="{CAF7940B-39B8-445E-984B-99E1A44C3CD7}" dt="2018-07-20T22:28:45.123" v="11878" actId="1035"/>
          <ac:picMkLst>
            <pc:docMk/>
            <pc:sldMk cId="3992403917" sldId="385"/>
            <ac:picMk id="4" creationId="{F5B2A836-2253-4C3B-9DC7-C0707B464150}"/>
          </ac:picMkLst>
        </pc:picChg>
        <pc:picChg chg="mod">
          <ac:chgData name="Gaiye Zhou" userId="57624dc8-72d9-4103-85d2-3bb69491f2d7" providerId="ADAL" clId="{CAF7940B-39B8-445E-984B-99E1A44C3CD7}" dt="2018-07-12T02:07:24.632" v="3353" actId="1076"/>
          <ac:picMkLst>
            <pc:docMk/>
            <pc:sldMk cId="3992403917" sldId="385"/>
            <ac:picMk id="34" creationId="{B98E4F8E-1575-46D5-88A8-A202CA3D224B}"/>
          </ac:picMkLst>
        </pc:picChg>
        <pc:picChg chg="del">
          <ac:chgData name="Gaiye Zhou" userId="57624dc8-72d9-4103-85d2-3bb69491f2d7" providerId="ADAL" clId="{CAF7940B-39B8-445E-984B-99E1A44C3CD7}" dt="2018-07-12T01:51:10.041" v="2273" actId="478"/>
          <ac:picMkLst>
            <pc:docMk/>
            <pc:sldMk cId="3992403917" sldId="385"/>
            <ac:picMk id="35" creationId="{106B210C-0CC9-4948-A878-28883532B5A8}"/>
          </ac:picMkLst>
        </pc:picChg>
        <pc:picChg chg="add del">
          <ac:chgData name="Gaiye Zhou" userId="57624dc8-72d9-4103-85d2-3bb69491f2d7" providerId="ADAL" clId="{CAF7940B-39B8-445E-984B-99E1A44C3CD7}" dt="2018-07-12T14:02:39.446" v="6477" actId="478"/>
          <ac:picMkLst>
            <pc:docMk/>
            <pc:sldMk cId="3992403917" sldId="385"/>
            <ac:picMk id="36" creationId="{E6D334E1-5254-431A-83AF-5A1F4A8F171A}"/>
          </ac:picMkLst>
        </pc:picChg>
        <pc:picChg chg="add del mod">
          <ac:chgData name="Gaiye Zhou" userId="57624dc8-72d9-4103-85d2-3bb69491f2d7" providerId="ADAL" clId="{CAF7940B-39B8-445E-984B-99E1A44C3CD7}" dt="2018-07-12T19:13:27.766" v="7932" actId="478"/>
          <ac:picMkLst>
            <pc:docMk/>
            <pc:sldMk cId="3992403917" sldId="385"/>
            <ac:picMk id="38" creationId="{CCCBF43B-5EA1-40EB-A457-6CB9D3231FDD}"/>
          </ac:picMkLst>
        </pc:picChg>
        <pc:picChg chg="del">
          <ac:chgData name="Gaiye Zhou" userId="57624dc8-72d9-4103-85d2-3bb69491f2d7" providerId="ADAL" clId="{CAF7940B-39B8-445E-984B-99E1A44C3CD7}" dt="2018-07-12T01:51:06.840" v="2271" actId="478"/>
          <ac:picMkLst>
            <pc:docMk/>
            <pc:sldMk cId="3992403917" sldId="385"/>
            <ac:picMk id="39" creationId="{C48BC0F7-C23B-4969-84C7-FE44570E06AB}"/>
          </ac:picMkLst>
        </pc:picChg>
        <pc:picChg chg="add mod">
          <ac:chgData name="Gaiye Zhou" userId="57624dc8-72d9-4103-85d2-3bb69491f2d7" providerId="ADAL" clId="{CAF7940B-39B8-445E-984B-99E1A44C3CD7}" dt="2018-07-12T02:18:58.304" v="3468" actId="1076"/>
          <ac:picMkLst>
            <pc:docMk/>
            <pc:sldMk cId="3992403917" sldId="385"/>
            <ac:picMk id="41" creationId="{82AD5605-C6B0-44B2-9FB3-E96E7C8A9AE8}"/>
          </ac:picMkLst>
        </pc:picChg>
        <pc:picChg chg="mod">
          <ac:chgData name="Gaiye Zhou" userId="57624dc8-72d9-4103-85d2-3bb69491f2d7" providerId="ADAL" clId="{CAF7940B-39B8-445E-984B-99E1A44C3CD7}" dt="2018-07-12T02:18:46.655" v="3465" actId="1076"/>
          <ac:picMkLst>
            <pc:docMk/>
            <pc:sldMk cId="3992403917" sldId="385"/>
            <ac:picMk id="56" creationId="{1E5B1199-FD1E-4299-9F90-EB1E45412F9F}"/>
          </ac:picMkLst>
        </pc:picChg>
        <pc:picChg chg="del">
          <ac:chgData name="Gaiye Zhou" userId="57624dc8-72d9-4103-85d2-3bb69491f2d7" providerId="ADAL" clId="{CAF7940B-39B8-445E-984B-99E1A44C3CD7}" dt="2018-07-12T01:51:40.306" v="2279" actId="478"/>
          <ac:picMkLst>
            <pc:docMk/>
            <pc:sldMk cId="3992403917" sldId="385"/>
            <ac:picMk id="61" creationId="{695565A3-6AAA-4869-8D92-9E16150BF094}"/>
          </ac:picMkLst>
        </pc:picChg>
        <pc:picChg chg="del">
          <ac:chgData name="Gaiye Zhou" userId="57624dc8-72d9-4103-85d2-3bb69491f2d7" providerId="ADAL" clId="{CAF7940B-39B8-445E-984B-99E1A44C3CD7}" dt="2018-07-12T01:51:44.643" v="2281" actId="478"/>
          <ac:picMkLst>
            <pc:docMk/>
            <pc:sldMk cId="3992403917" sldId="385"/>
            <ac:picMk id="62" creationId="{FC093575-6528-4D29-BCCE-9D20E06EFBD6}"/>
          </ac:picMkLst>
        </pc:picChg>
      </pc:sldChg>
      <pc:sldChg chg="modSp">
        <pc:chgData name="Gaiye Zhou" userId="57624dc8-72d9-4103-85d2-3bb69491f2d7" providerId="ADAL" clId="{CAF7940B-39B8-445E-984B-99E1A44C3CD7}" dt="2018-07-12T16:18:32.565" v="7837" actId="400"/>
        <pc:sldMkLst>
          <pc:docMk/>
          <pc:sldMk cId="3841614441" sldId="386"/>
        </pc:sldMkLst>
        <pc:spChg chg="mod">
          <ac:chgData name="Gaiye Zhou" userId="57624dc8-72d9-4103-85d2-3bb69491f2d7" providerId="ADAL" clId="{CAF7940B-39B8-445E-984B-99E1A44C3CD7}" dt="2018-07-12T16:18:32.565" v="7837" actId="400"/>
          <ac:spMkLst>
            <pc:docMk/>
            <pc:sldMk cId="3841614441" sldId="386"/>
            <ac:spMk id="4" creationId="{DF6CC1F4-E214-43D2-9848-021D22E05AB5}"/>
          </ac:spMkLst>
        </pc:spChg>
      </pc:sldChg>
      <pc:sldChg chg="modSp">
        <pc:chgData name="Gaiye Zhou" userId="57624dc8-72d9-4103-85d2-3bb69491f2d7" providerId="ADAL" clId="{CAF7940B-39B8-445E-984B-99E1A44C3CD7}" dt="2018-07-23T22:32:10.778" v="15758" actId="5793"/>
        <pc:sldMkLst>
          <pc:docMk/>
          <pc:sldMk cId="863039024" sldId="389"/>
        </pc:sldMkLst>
        <pc:spChg chg="mod">
          <ac:chgData name="Gaiye Zhou" userId="57624dc8-72d9-4103-85d2-3bb69491f2d7" providerId="ADAL" clId="{CAF7940B-39B8-445E-984B-99E1A44C3CD7}" dt="2018-07-23T22:32:10.778" v="15758" actId="5793"/>
          <ac:spMkLst>
            <pc:docMk/>
            <pc:sldMk cId="863039024" sldId="389"/>
            <ac:spMk id="4" creationId="{89FA0889-76AD-48A0-BBC9-605FD57AE5A9}"/>
          </ac:spMkLst>
        </pc:spChg>
        <pc:spChg chg="mod">
          <ac:chgData name="Gaiye Zhou" userId="57624dc8-72d9-4103-85d2-3bb69491f2d7" providerId="ADAL" clId="{CAF7940B-39B8-445E-984B-99E1A44C3CD7}" dt="2018-07-20T22:37:21.126" v="11941" actId="20577"/>
          <ac:spMkLst>
            <pc:docMk/>
            <pc:sldMk cId="863039024" sldId="389"/>
            <ac:spMk id="35" creationId="{00000000-0000-0000-0000-000000000000}"/>
          </ac:spMkLst>
        </pc:spChg>
      </pc:sldChg>
      <pc:sldChg chg="modSp">
        <pc:chgData name="Gaiye Zhou" userId="57624dc8-72d9-4103-85d2-3bb69491f2d7" providerId="ADAL" clId="{CAF7940B-39B8-445E-984B-99E1A44C3CD7}" dt="2018-07-23T22:35:39.070" v="15776" actId="2711"/>
        <pc:sldMkLst>
          <pc:docMk/>
          <pc:sldMk cId="690030173" sldId="390"/>
        </pc:sldMkLst>
        <pc:spChg chg="mod">
          <ac:chgData name="Gaiye Zhou" userId="57624dc8-72d9-4103-85d2-3bb69491f2d7" providerId="ADAL" clId="{CAF7940B-39B8-445E-984B-99E1A44C3CD7}" dt="2018-07-23T22:35:39.070" v="15776" actId="2711"/>
          <ac:spMkLst>
            <pc:docMk/>
            <pc:sldMk cId="690030173" sldId="390"/>
            <ac:spMk id="6" creationId="{AA8C26A3-138D-4176-840D-3AF338A96421}"/>
          </ac:spMkLst>
        </pc:spChg>
      </pc:sldChg>
      <pc:sldChg chg="modSp">
        <pc:chgData name="Gaiye Zhou" userId="57624dc8-72d9-4103-85d2-3bb69491f2d7" providerId="ADAL" clId="{CAF7940B-39B8-445E-984B-99E1A44C3CD7}" dt="2018-07-23T22:33:14.781" v="15760" actId="2711"/>
        <pc:sldMkLst>
          <pc:docMk/>
          <pc:sldMk cId="1891875629" sldId="391"/>
        </pc:sldMkLst>
        <pc:spChg chg="mod">
          <ac:chgData name="Gaiye Zhou" userId="57624dc8-72d9-4103-85d2-3bb69491f2d7" providerId="ADAL" clId="{CAF7940B-39B8-445E-984B-99E1A44C3CD7}" dt="2018-07-23T22:33:14.781" v="15760" actId="2711"/>
          <ac:spMkLst>
            <pc:docMk/>
            <pc:sldMk cId="1891875629" sldId="391"/>
            <ac:spMk id="4" creationId="{89FA0889-76AD-48A0-BBC9-605FD57AE5A9}"/>
          </ac:spMkLst>
        </pc:spChg>
      </pc:sldChg>
      <pc:sldChg chg="modSp">
        <pc:chgData name="Gaiye Zhou" userId="57624dc8-72d9-4103-85d2-3bb69491f2d7" providerId="ADAL" clId="{CAF7940B-39B8-445E-984B-99E1A44C3CD7}" dt="2018-07-31T18:17:04.873" v="23643" actId="20577"/>
        <pc:sldMkLst>
          <pc:docMk/>
          <pc:sldMk cId="2180637828" sldId="392"/>
        </pc:sldMkLst>
        <pc:spChg chg="mod">
          <ac:chgData name="Gaiye Zhou" userId="57624dc8-72d9-4103-85d2-3bb69491f2d7" providerId="ADAL" clId="{CAF7940B-39B8-445E-984B-99E1A44C3CD7}" dt="2018-07-31T18:17:04.873" v="23643" actId="20577"/>
          <ac:spMkLst>
            <pc:docMk/>
            <pc:sldMk cId="2180637828" sldId="392"/>
            <ac:spMk id="9" creationId="{ACB3664D-A31D-458E-B563-F2CEA8D73476}"/>
          </ac:spMkLst>
        </pc:spChg>
      </pc:sldChg>
      <pc:sldChg chg="addSp delSp modSp">
        <pc:chgData name="Gaiye Zhou" userId="57624dc8-72d9-4103-85d2-3bb69491f2d7" providerId="ADAL" clId="{CAF7940B-39B8-445E-984B-99E1A44C3CD7}" dt="2018-07-24T16:24:23.993" v="19879" actId="20577"/>
        <pc:sldMkLst>
          <pc:docMk/>
          <pc:sldMk cId="320203271" sldId="393"/>
        </pc:sldMkLst>
        <pc:spChg chg="add mod">
          <ac:chgData name="Gaiye Zhou" userId="57624dc8-72d9-4103-85d2-3bb69491f2d7" providerId="ADAL" clId="{CAF7940B-39B8-445E-984B-99E1A44C3CD7}" dt="2018-07-12T14:12:27.406" v="6530" actId="14100"/>
          <ac:spMkLst>
            <pc:docMk/>
            <pc:sldMk cId="320203271" sldId="393"/>
            <ac:spMk id="41" creationId="{A08BB54E-23DD-4A63-B5B4-1658999E7E28}"/>
          </ac:spMkLst>
        </pc:spChg>
        <pc:spChg chg="add mod">
          <ac:chgData name="Gaiye Zhou" userId="57624dc8-72d9-4103-85d2-3bb69491f2d7" providerId="ADAL" clId="{CAF7940B-39B8-445E-984B-99E1A44C3CD7}" dt="2018-07-24T16:24:23.993" v="19879" actId="20577"/>
          <ac:spMkLst>
            <pc:docMk/>
            <pc:sldMk cId="320203271" sldId="393"/>
            <ac:spMk id="42" creationId="{DCEBD024-C0FC-4923-9CC7-1471DFEE1463}"/>
          </ac:spMkLst>
        </pc:spChg>
        <pc:spChg chg="add mod ord">
          <ac:chgData name="Gaiye Zhou" userId="57624dc8-72d9-4103-85d2-3bb69491f2d7" providerId="ADAL" clId="{CAF7940B-39B8-445E-984B-99E1A44C3CD7}" dt="2018-07-23T22:27:31.298" v="15741" actId="1076"/>
          <ac:spMkLst>
            <pc:docMk/>
            <pc:sldMk cId="320203271" sldId="393"/>
            <ac:spMk id="43" creationId="{5D4BC1E5-9B4E-4BBA-94DC-C004386AD27D}"/>
          </ac:spMkLst>
        </pc:spChg>
        <pc:spChg chg="mod">
          <ac:chgData name="Gaiye Zhou" userId="57624dc8-72d9-4103-85d2-3bb69491f2d7" providerId="ADAL" clId="{CAF7940B-39B8-445E-984B-99E1A44C3CD7}" dt="2018-07-23T22:06:13.420" v="15081" actId="1035"/>
          <ac:spMkLst>
            <pc:docMk/>
            <pc:sldMk cId="320203271" sldId="393"/>
            <ac:spMk id="74" creationId="{6A60764F-2F1D-4BE4-9F77-123399E62200}"/>
          </ac:spMkLst>
        </pc:spChg>
        <pc:spChg chg="mod">
          <ac:chgData name="Gaiye Zhou" userId="57624dc8-72d9-4103-85d2-3bb69491f2d7" providerId="ADAL" clId="{CAF7940B-39B8-445E-984B-99E1A44C3CD7}" dt="2018-07-23T22:06:56.638" v="15086" actId="14100"/>
          <ac:spMkLst>
            <pc:docMk/>
            <pc:sldMk cId="320203271" sldId="393"/>
            <ac:spMk id="77" creationId="{AD7CEADB-EDF5-47E4-A8F6-8CBECA3A9D4E}"/>
          </ac:spMkLst>
        </pc:spChg>
        <pc:spChg chg="mod">
          <ac:chgData name="Gaiye Zhou" userId="57624dc8-72d9-4103-85d2-3bb69491f2d7" providerId="ADAL" clId="{CAF7940B-39B8-445E-984B-99E1A44C3CD7}" dt="2018-07-23T22:06:13.420" v="15081" actId="1035"/>
          <ac:spMkLst>
            <pc:docMk/>
            <pc:sldMk cId="320203271" sldId="393"/>
            <ac:spMk id="78" creationId="{2A230353-B782-47AA-889E-1788E3884B7F}"/>
          </ac:spMkLst>
        </pc:spChg>
        <pc:spChg chg="mod">
          <ac:chgData name="Gaiye Zhou" userId="57624dc8-72d9-4103-85d2-3bb69491f2d7" providerId="ADAL" clId="{CAF7940B-39B8-445E-984B-99E1A44C3CD7}" dt="2018-07-23T22:27:53.102" v="15743" actId="113"/>
          <ac:spMkLst>
            <pc:docMk/>
            <pc:sldMk cId="320203271" sldId="393"/>
            <ac:spMk id="79" creationId="{473553EC-4A8F-4906-9456-26ADC60F7AA5}"/>
          </ac:spMkLst>
        </pc:spChg>
        <pc:spChg chg="mod">
          <ac:chgData name="Gaiye Zhou" userId="57624dc8-72d9-4103-85d2-3bb69491f2d7" providerId="ADAL" clId="{CAF7940B-39B8-445E-984B-99E1A44C3CD7}" dt="2018-07-23T22:06:39.525" v="15084" actId="113"/>
          <ac:spMkLst>
            <pc:docMk/>
            <pc:sldMk cId="320203271" sldId="393"/>
            <ac:spMk id="82" creationId="{C95D8FCC-792E-4590-ACDA-84A79304C3DA}"/>
          </ac:spMkLst>
        </pc:spChg>
        <pc:spChg chg="del mod">
          <ac:chgData name="Gaiye Zhou" userId="57624dc8-72d9-4103-85d2-3bb69491f2d7" providerId="ADAL" clId="{CAF7940B-39B8-445E-984B-99E1A44C3CD7}" dt="2018-07-20T22:21:55.653" v="11706" actId="478"/>
          <ac:spMkLst>
            <pc:docMk/>
            <pc:sldMk cId="320203271" sldId="393"/>
            <ac:spMk id="83" creationId="{197D675A-3EF0-4AA2-92E4-6E86032DAE7B}"/>
          </ac:spMkLst>
        </pc:spChg>
        <pc:spChg chg="mod">
          <ac:chgData name="Gaiye Zhou" userId="57624dc8-72d9-4103-85d2-3bb69491f2d7" providerId="ADAL" clId="{CAF7940B-39B8-445E-984B-99E1A44C3CD7}" dt="2018-07-23T22:06:13.420" v="15081" actId="1035"/>
          <ac:spMkLst>
            <pc:docMk/>
            <pc:sldMk cId="320203271" sldId="393"/>
            <ac:spMk id="84" creationId="{E2A42D68-FA4D-455E-BD3F-BFDDAF214857}"/>
          </ac:spMkLst>
        </pc:spChg>
        <pc:spChg chg="mod">
          <ac:chgData name="Gaiye Zhou" userId="57624dc8-72d9-4103-85d2-3bb69491f2d7" providerId="ADAL" clId="{CAF7940B-39B8-445E-984B-99E1A44C3CD7}" dt="2018-07-23T22:06:04.765" v="15065" actId="14100"/>
          <ac:spMkLst>
            <pc:docMk/>
            <pc:sldMk cId="320203271" sldId="393"/>
            <ac:spMk id="85" creationId="{3B72AF0C-8BD1-4B34-B90C-91C7F24368B6}"/>
          </ac:spMkLst>
        </pc:spChg>
        <pc:spChg chg="mod">
          <ac:chgData name="Gaiye Zhou" userId="57624dc8-72d9-4103-85d2-3bb69491f2d7" providerId="ADAL" clId="{CAF7940B-39B8-445E-984B-99E1A44C3CD7}" dt="2018-07-23T22:06:13.420" v="15081" actId="1035"/>
          <ac:spMkLst>
            <pc:docMk/>
            <pc:sldMk cId="320203271" sldId="393"/>
            <ac:spMk id="86" creationId="{3DAABD03-0356-42EE-B92D-799FA7B6771A}"/>
          </ac:spMkLst>
        </pc:spChg>
        <pc:spChg chg="mod">
          <ac:chgData name="Gaiye Zhou" userId="57624dc8-72d9-4103-85d2-3bb69491f2d7" providerId="ADAL" clId="{CAF7940B-39B8-445E-984B-99E1A44C3CD7}" dt="2018-07-23T22:06:13.420" v="15081" actId="1035"/>
          <ac:spMkLst>
            <pc:docMk/>
            <pc:sldMk cId="320203271" sldId="393"/>
            <ac:spMk id="88" creationId="{1315497A-938E-430F-8682-EB8DB88AD41E}"/>
          </ac:spMkLst>
        </pc:spChg>
        <pc:spChg chg="mod">
          <ac:chgData name="Gaiye Zhou" userId="57624dc8-72d9-4103-85d2-3bb69491f2d7" providerId="ADAL" clId="{CAF7940B-39B8-445E-984B-99E1A44C3CD7}" dt="2018-07-23T22:06:02.596" v="15064" actId="14100"/>
          <ac:spMkLst>
            <pc:docMk/>
            <pc:sldMk cId="320203271" sldId="393"/>
            <ac:spMk id="90" creationId="{02AF4C18-8C5C-40A1-98BB-79AE7EB421E9}"/>
          </ac:spMkLst>
        </pc:spChg>
        <pc:spChg chg="mod">
          <ac:chgData name="Gaiye Zhou" userId="57624dc8-72d9-4103-85d2-3bb69491f2d7" providerId="ADAL" clId="{CAF7940B-39B8-445E-984B-99E1A44C3CD7}" dt="2018-07-23T22:27:58.408" v="15744" actId="113"/>
          <ac:spMkLst>
            <pc:docMk/>
            <pc:sldMk cId="320203271" sldId="393"/>
            <ac:spMk id="91" creationId="{680365A5-5520-452A-B6CC-152E9986EE7F}"/>
          </ac:spMkLst>
        </pc:spChg>
        <pc:graphicFrameChg chg="add del">
          <ac:chgData name="Gaiye Zhou" userId="57624dc8-72d9-4103-85d2-3bb69491f2d7" providerId="ADAL" clId="{CAF7940B-39B8-445E-984B-99E1A44C3CD7}" dt="2018-07-23T22:04:23.406" v="15054"/>
          <ac:graphicFrameMkLst>
            <pc:docMk/>
            <pc:sldMk cId="320203271" sldId="393"/>
            <ac:graphicFrameMk id="2" creationId="{1D435893-F21E-428B-8DDD-BF81BF16FDDD}"/>
          </ac:graphicFrameMkLst>
        </pc:graphicFrameChg>
        <pc:picChg chg="add del mod">
          <ac:chgData name="Gaiye Zhou" userId="57624dc8-72d9-4103-85d2-3bb69491f2d7" providerId="ADAL" clId="{CAF7940B-39B8-445E-984B-99E1A44C3CD7}" dt="2018-07-20T22:23:12.533" v="11709" actId="478"/>
          <ac:picMkLst>
            <pc:docMk/>
            <pc:sldMk cId="320203271" sldId="393"/>
            <ac:picMk id="2" creationId="{D288BF4D-63F8-4A2C-AF3A-2A6D89E83445}"/>
          </ac:picMkLst>
        </pc:picChg>
        <pc:picChg chg="add del mod">
          <ac:chgData name="Gaiye Zhou" userId="57624dc8-72d9-4103-85d2-3bb69491f2d7" providerId="ADAL" clId="{CAF7940B-39B8-445E-984B-99E1A44C3CD7}" dt="2018-07-23T22:04:18.173" v="15052" actId="478"/>
          <ac:picMkLst>
            <pc:docMk/>
            <pc:sldMk cId="320203271" sldId="393"/>
            <ac:picMk id="3" creationId="{D1B20DBC-8BC1-41FD-8877-8398F073AE14}"/>
          </ac:picMkLst>
        </pc:picChg>
        <pc:picChg chg="add del mod">
          <ac:chgData name="Gaiye Zhou" userId="57624dc8-72d9-4103-85d2-3bb69491f2d7" providerId="ADAL" clId="{CAF7940B-39B8-445E-984B-99E1A44C3CD7}" dt="2018-07-23T22:05:04.076" v="15057" actId="478"/>
          <ac:picMkLst>
            <pc:docMk/>
            <pc:sldMk cId="320203271" sldId="393"/>
            <ac:picMk id="4" creationId="{01D770D8-E38A-4373-9ABE-F6DC249F07BD}"/>
          </ac:picMkLst>
        </pc:picChg>
        <pc:picChg chg="add del mod">
          <ac:chgData name="Gaiye Zhou" userId="57624dc8-72d9-4103-85d2-3bb69491f2d7" providerId="ADAL" clId="{CAF7940B-39B8-445E-984B-99E1A44C3CD7}" dt="2018-07-23T22:27:11.311" v="15735" actId="478"/>
          <ac:picMkLst>
            <pc:docMk/>
            <pc:sldMk cId="320203271" sldId="393"/>
            <ac:picMk id="5" creationId="{CE4D917A-2353-48B3-8A34-EE42BD98E746}"/>
          </ac:picMkLst>
        </pc:picChg>
        <pc:picChg chg="add mod">
          <ac:chgData name="Gaiye Zhou" userId="57624dc8-72d9-4103-85d2-3bb69491f2d7" providerId="ADAL" clId="{CAF7940B-39B8-445E-984B-99E1A44C3CD7}" dt="2018-07-23T22:27:22.360" v="15739" actId="1076"/>
          <ac:picMkLst>
            <pc:docMk/>
            <pc:sldMk cId="320203271" sldId="393"/>
            <ac:picMk id="25" creationId="{140F6583-AC76-478A-9733-F848D40D68A0}"/>
          </ac:picMkLst>
        </pc:picChg>
        <pc:picChg chg="add mod">
          <ac:chgData name="Gaiye Zhou" userId="57624dc8-72d9-4103-85d2-3bb69491f2d7" providerId="ADAL" clId="{CAF7940B-39B8-445E-984B-99E1A44C3CD7}" dt="2018-07-12T14:02:12.112" v="6473" actId="1076"/>
          <ac:picMkLst>
            <pc:docMk/>
            <pc:sldMk cId="320203271" sldId="393"/>
            <ac:picMk id="40" creationId="{5C684C94-2C9E-47AA-8943-39BEF3114746}"/>
          </ac:picMkLst>
        </pc:picChg>
        <pc:picChg chg="del mod">
          <ac:chgData name="Gaiye Zhou" userId="57624dc8-72d9-4103-85d2-3bb69491f2d7" providerId="ADAL" clId="{CAF7940B-39B8-445E-984B-99E1A44C3CD7}" dt="2018-07-20T22:21:48.981" v="11703" actId="478"/>
          <ac:picMkLst>
            <pc:docMk/>
            <pc:sldMk cId="320203271" sldId="393"/>
            <ac:picMk id="73" creationId="{912707CF-2C3D-4912-8674-B3A19D8FCB8F}"/>
          </ac:picMkLst>
        </pc:picChg>
        <pc:picChg chg="mod">
          <ac:chgData name="Gaiye Zhou" userId="57624dc8-72d9-4103-85d2-3bb69491f2d7" providerId="ADAL" clId="{CAF7940B-39B8-445E-984B-99E1A44C3CD7}" dt="2018-07-20T22:28:07.644" v="11841" actId="1076"/>
          <ac:picMkLst>
            <pc:docMk/>
            <pc:sldMk cId="320203271" sldId="393"/>
            <ac:picMk id="75" creationId="{803F3CB5-9663-45A2-A71F-F81841199A73}"/>
          </ac:picMkLst>
        </pc:picChg>
        <pc:picChg chg="mod">
          <ac:chgData name="Gaiye Zhou" userId="57624dc8-72d9-4103-85d2-3bb69491f2d7" providerId="ADAL" clId="{CAF7940B-39B8-445E-984B-99E1A44C3CD7}" dt="2018-07-23T22:06:13.420" v="15081" actId="1035"/>
          <ac:picMkLst>
            <pc:docMk/>
            <pc:sldMk cId="320203271" sldId="393"/>
            <ac:picMk id="76" creationId="{EC17347B-ED63-4FA7-AA11-C1566B5C7FF3}"/>
          </ac:picMkLst>
        </pc:picChg>
        <pc:picChg chg="mod">
          <ac:chgData name="Gaiye Zhou" userId="57624dc8-72d9-4103-85d2-3bb69491f2d7" providerId="ADAL" clId="{CAF7940B-39B8-445E-984B-99E1A44C3CD7}" dt="2018-07-23T22:06:13.420" v="15081" actId="1035"/>
          <ac:picMkLst>
            <pc:docMk/>
            <pc:sldMk cId="320203271" sldId="393"/>
            <ac:picMk id="80" creationId="{E29D81E1-AEC5-49D2-9CB4-33CF5723E5B3}"/>
          </ac:picMkLst>
        </pc:picChg>
        <pc:picChg chg="mod">
          <ac:chgData name="Gaiye Zhou" userId="57624dc8-72d9-4103-85d2-3bb69491f2d7" providerId="ADAL" clId="{CAF7940B-39B8-445E-984B-99E1A44C3CD7}" dt="2018-07-23T22:06:13.420" v="15081" actId="1035"/>
          <ac:picMkLst>
            <pc:docMk/>
            <pc:sldMk cId="320203271" sldId="393"/>
            <ac:picMk id="81" creationId="{F054F959-1128-4013-9E9B-FA2E8447C8FB}"/>
          </ac:picMkLst>
        </pc:picChg>
        <pc:picChg chg="mod">
          <ac:chgData name="Gaiye Zhou" userId="57624dc8-72d9-4103-85d2-3bb69491f2d7" providerId="ADAL" clId="{CAF7940B-39B8-445E-984B-99E1A44C3CD7}" dt="2018-07-23T22:06:13.420" v="15081" actId="1035"/>
          <ac:picMkLst>
            <pc:docMk/>
            <pc:sldMk cId="320203271" sldId="393"/>
            <ac:picMk id="87" creationId="{1BA85DEA-BAA4-4C93-95F9-D43628B8E736}"/>
          </ac:picMkLst>
        </pc:picChg>
        <pc:picChg chg="mod">
          <ac:chgData name="Gaiye Zhou" userId="57624dc8-72d9-4103-85d2-3bb69491f2d7" providerId="ADAL" clId="{CAF7940B-39B8-445E-984B-99E1A44C3CD7}" dt="2018-07-20T22:28:07.644" v="11841" actId="1076"/>
          <ac:picMkLst>
            <pc:docMk/>
            <pc:sldMk cId="320203271" sldId="393"/>
            <ac:picMk id="89" creationId="{D45E4F5F-BB26-42B2-AA5A-6E2167623CA8}"/>
          </ac:picMkLst>
        </pc:picChg>
      </pc:sldChg>
      <pc:sldChg chg="modSp">
        <pc:chgData name="Gaiye Zhou" userId="57624dc8-72d9-4103-85d2-3bb69491f2d7" providerId="ADAL" clId="{CAF7940B-39B8-445E-984B-99E1A44C3CD7}" dt="2018-07-23T22:34:53.922" v="15772" actId="2711"/>
        <pc:sldMkLst>
          <pc:docMk/>
          <pc:sldMk cId="3958143876" sldId="394"/>
        </pc:sldMkLst>
        <pc:spChg chg="mod">
          <ac:chgData name="Gaiye Zhou" userId="57624dc8-72d9-4103-85d2-3bb69491f2d7" providerId="ADAL" clId="{CAF7940B-39B8-445E-984B-99E1A44C3CD7}" dt="2018-07-23T22:34:53.922" v="15772" actId="2711"/>
          <ac:spMkLst>
            <pc:docMk/>
            <pc:sldMk cId="3958143876" sldId="394"/>
            <ac:spMk id="9" creationId="{05B49E3D-7B28-4F05-8AE2-6DFCF7E4E738}"/>
          </ac:spMkLst>
        </pc:spChg>
      </pc:sldChg>
      <pc:sldChg chg="modSp">
        <pc:chgData name="Gaiye Zhou" userId="57624dc8-72d9-4103-85d2-3bb69491f2d7" providerId="ADAL" clId="{CAF7940B-39B8-445E-984B-99E1A44C3CD7}" dt="2018-07-23T22:33:52.857" v="15762" actId="2711"/>
        <pc:sldMkLst>
          <pc:docMk/>
          <pc:sldMk cId="3556672449" sldId="396"/>
        </pc:sldMkLst>
        <pc:spChg chg="mod">
          <ac:chgData name="Gaiye Zhou" userId="57624dc8-72d9-4103-85d2-3bb69491f2d7" providerId="ADAL" clId="{CAF7940B-39B8-445E-984B-99E1A44C3CD7}" dt="2018-07-23T22:33:52.857" v="15762" actId="2711"/>
          <ac:spMkLst>
            <pc:docMk/>
            <pc:sldMk cId="3556672449" sldId="396"/>
            <ac:spMk id="9" creationId="{93DE1C76-EA16-4CE4-A203-F7C17752EF4C}"/>
          </ac:spMkLst>
        </pc:spChg>
      </pc:sldChg>
      <pc:sldChg chg="modSp">
        <pc:chgData name="Gaiye Zhou" userId="57624dc8-72d9-4103-85d2-3bb69491f2d7" providerId="ADAL" clId="{CAF7940B-39B8-445E-984B-99E1A44C3CD7}" dt="2018-07-23T22:34:33.352" v="15770" actId="20577"/>
        <pc:sldMkLst>
          <pc:docMk/>
          <pc:sldMk cId="440031955" sldId="397"/>
        </pc:sldMkLst>
        <pc:spChg chg="mod">
          <ac:chgData name="Gaiye Zhou" userId="57624dc8-72d9-4103-85d2-3bb69491f2d7" providerId="ADAL" clId="{CAF7940B-39B8-445E-984B-99E1A44C3CD7}" dt="2018-07-23T22:34:33.352" v="15770" actId="20577"/>
          <ac:spMkLst>
            <pc:docMk/>
            <pc:sldMk cId="440031955" sldId="397"/>
            <ac:spMk id="9" creationId="{93DE1C76-EA16-4CE4-A203-F7C17752EF4C}"/>
          </ac:spMkLst>
        </pc:spChg>
      </pc:sldChg>
      <pc:sldChg chg="modSp">
        <pc:chgData name="Gaiye Zhou" userId="57624dc8-72d9-4103-85d2-3bb69491f2d7" providerId="ADAL" clId="{CAF7940B-39B8-445E-984B-99E1A44C3CD7}" dt="2018-08-29T00:28:24.896" v="25413" actId="14734"/>
        <pc:sldMkLst>
          <pc:docMk/>
          <pc:sldMk cId="3995148161" sldId="398"/>
        </pc:sldMkLst>
        <pc:spChg chg="mod">
          <ac:chgData name="Gaiye Zhou" userId="57624dc8-72d9-4103-85d2-3bb69491f2d7" providerId="ADAL" clId="{CAF7940B-39B8-445E-984B-99E1A44C3CD7}" dt="2018-07-23T23:02:11.887" v="17321" actId="313"/>
          <ac:spMkLst>
            <pc:docMk/>
            <pc:sldMk cId="3995148161" sldId="398"/>
            <ac:spMk id="28" creationId="{39554714-BDAE-4E5D-88C3-453D13CBFA82}"/>
          </ac:spMkLst>
        </pc:spChg>
        <pc:graphicFrameChg chg="modGraphic">
          <ac:chgData name="Gaiye Zhou" userId="57624dc8-72d9-4103-85d2-3bb69491f2d7" providerId="ADAL" clId="{CAF7940B-39B8-445E-984B-99E1A44C3CD7}" dt="2018-08-29T00:28:24.896" v="25413" actId="14734"/>
          <ac:graphicFrameMkLst>
            <pc:docMk/>
            <pc:sldMk cId="3995148161" sldId="398"/>
            <ac:graphicFrameMk id="25" creationId="{51C1E99E-53E9-4CE1-B781-7FB92570AAB3}"/>
          </ac:graphicFrameMkLst>
        </pc:graphicFrameChg>
      </pc:sldChg>
      <pc:sldChg chg="modSp">
        <pc:chgData name="Gaiye Zhou" userId="57624dc8-72d9-4103-85d2-3bb69491f2d7" providerId="ADAL" clId="{CAF7940B-39B8-445E-984B-99E1A44C3CD7}" dt="2018-07-24T16:22:29.796" v="19870" actId="207"/>
        <pc:sldMkLst>
          <pc:docMk/>
          <pc:sldMk cId="1011761252" sldId="400"/>
        </pc:sldMkLst>
        <pc:spChg chg="mod">
          <ac:chgData name="Gaiye Zhou" userId="57624dc8-72d9-4103-85d2-3bb69491f2d7" providerId="ADAL" clId="{CAF7940B-39B8-445E-984B-99E1A44C3CD7}" dt="2018-07-24T16:22:29.796" v="19870" actId="207"/>
          <ac:spMkLst>
            <pc:docMk/>
            <pc:sldMk cId="1011761252" sldId="400"/>
            <ac:spMk id="28" creationId="{39554714-BDAE-4E5D-88C3-453D13CBFA82}"/>
          </ac:spMkLst>
        </pc:spChg>
      </pc:sldChg>
      <pc:sldChg chg="addSp delSp modSp ord">
        <pc:chgData name="Gaiye Zhou" userId="57624dc8-72d9-4103-85d2-3bb69491f2d7" providerId="ADAL" clId="{CAF7940B-39B8-445E-984B-99E1A44C3CD7}" dt="2018-07-12T13:36:12.516" v="6132" actId="313"/>
        <pc:sldMkLst>
          <pc:docMk/>
          <pc:sldMk cId="3388178661" sldId="401"/>
        </pc:sldMkLst>
        <pc:spChg chg="mod">
          <ac:chgData name="Gaiye Zhou" userId="57624dc8-72d9-4103-85d2-3bb69491f2d7" providerId="ADAL" clId="{CAF7940B-39B8-445E-984B-99E1A44C3CD7}" dt="2018-07-12T13:36:12.516" v="6132" actId="313"/>
          <ac:spMkLst>
            <pc:docMk/>
            <pc:sldMk cId="3388178661" sldId="401"/>
            <ac:spMk id="4" creationId="{DF6CC1F4-E214-43D2-9848-021D22E05AB5}"/>
          </ac:spMkLst>
        </pc:spChg>
        <pc:spChg chg="mod">
          <ac:chgData name="Gaiye Zhou" userId="57624dc8-72d9-4103-85d2-3bb69491f2d7" providerId="ADAL" clId="{CAF7940B-39B8-445E-984B-99E1A44C3CD7}" dt="2018-07-11T18:05:18.375" v="705" actId="20577"/>
          <ac:spMkLst>
            <pc:docMk/>
            <pc:sldMk cId="3388178661" sldId="401"/>
            <ac:spMk id="6" creationId="{44E5690F-35AB-40A3-AF7A-1F83F8B85A15}"/>
          </ac:spMkLst>
        </pc:spChg>
        <pc:spChg chg="add del mod">
          <ac:chgData name="Gaiye Zhou" userId="57624dc8-72d9-4103-85d2-3bb69491f2d7" providerId="ADAL" clId="{CAF7940B-39B8-445E-984B-99E1A44C3CD7}" dt="2018-07-11T18:14:17.949" v="1242" actId="20577"/>
          <ac:spMkLst>
            <pc:docMk/>
            <pc:sldMk cId="3388178661" sldId="401"/>
            <ac:spMk id="26" creationId="{CA1211CA-CC88-4AFF-BCD0-981367D2CA89}"/>
          </ac:spMkLst>
        </pc:spChg>
      </pc:sldChg>
      <pc:sldChg chg="addSp delSp modSp">
        <pc:chgData name="Gaiye Zhou" userId="57624dc8-72d9-4103-85d2-3bb69491f2d7" providerId="ADAL" clId="{CAF7940B-39B8-445E-984B-99E1A44C3CD7}" dt="2018-07-20T23:01:03.101" v="12008" actId="207"/>
        <pc:sldMkLst>
          <pc:docMk/>
          <pc:sldMk cId="1785722168" sldId="402"/>
        </pc:sldMkLst>
        <pc:spChg chg="add del mod">
          <ac:chgData name="Gaiye Zhou" userId="57624dc8-72d9-4103-85d2-3bb69491f2d7" providerId="ADAL" clId="{CAF7940B-39B8-445E-984B-99E1A44C3CD7}" dt="2018-07-20T23:00:48.612" v="12007" actId="478"/>
          <ac:spMkLst>
            <pc:docMk/>
            <pc:sldMk cId="1785722168" sldId="402"/>
            <ac:spMk id="2" creationId="{55F62C91-E086-4900-B161-37136EB12ED8}"/>
          </ac:spMkLst>
        </pc:spChg>
        <pc:spChg chg="add del mod">
          <ac:chgData name="Gaiye Zhou" userId="57624dc8-72d9-4103-85d2-3bb69491f2d7" providerId="ADAL" clId="{CAF7940B-39B8-445E-984B-99E1A44C3CD7}" dt="2018-07-20T22:57:22.356" v="12005" actId="478"/>
          <ac:spMkLst>
            <pc:docMk/>
            <pc:sldMk cId="1785722168" sldId="402"/>
            <ac:spMk id="23" creationId="{873ECE23-B0D7-4455-9FF7-244F32F16B64}"/>
          </ac:spMkLst>
        </pc:spChg>
        <pc:graphicFrameChg chg="mod modGraphic">
          <ac:chgData name="Gaiye Zhou" userId="57624dc8-72d9-4103-85d2-3bb69491f2d7" providerId="ADAL" clId="{CAF7940B-39B8-445E-984B-99E1A44C3CD7}" dt="2018-07-20T23:01:03.101" v="12008" actId="207"/>
          <ac:graphicFrameMkLst>
            <pc:docMk/>
            <pc:sldMk cId="1785722168" sldId="402"/>
            <ac:graphicFrameMk id="25" creationId="{E951E5CF-4256-4ED5-A32C-20D292BD76C8}"/>
          </ac:graphicFrameMkLst>
        </pc:graphicFrameChg>
      </pc:sldChg>
      <pc:sldChg chg="modSp">
        <pc:chgData name="Gaiye Zhou" userId="57624dc8-72d9-4103-85d2-3bb69491f2d7" providerId="ADAL" clId="{CAF7940B-39B8-445E-984B-99E1A44C3CD7}" dt="2018-07-24T16:23:20.786" v="19875" actId="20577"/>
        <pc:sldMkLst>
          <pc:docMk/>
          <pc:sldMk cId="3391008058" sldId="404"/>
        </pc:sldMkLst>
        <pc:spChg chg="mod">
          <ac:chgData name="Gaiye Zhou" userId="57624dc8-72d9-4103-85d2-3bb69491f2d7" providerId="ADAL" clId="{CAF7940B-39B8-445E-984B-99E1A44C3CD7}" dt="2018-07-24T16:23:20.786" v="19875" actId="20577"/>
          <ac:spMkLst>
            <pc:docMk/>
            <pc:sldMk cId="3391008058" sldId="404"/>
            <ac:spMk id="27" creationId="{0D9D5CAD-CCC9-480D-BD43-D21FB50D3783}"/>
          </ac:spMkLst>
        </pc:spChg>
        <pc:graphicFrameChg chg="modGraphic">
          <ac:chgData name="Gaiye Zhou" userId="57624dc8-72d9-4103-85d2-3bb69491f2d7" providerId="ADAL" clId="{CAF7940B-39B8-445E-984B-99E1A44C3CD7}" dt="2018-07-20T19:39:00.465" v="11171" actId="14734"/>
          <ac:graphicFrameMkLst>
            <pc:docMk/>
            <pc:sldMk cId="3391008058" sldId="404"/>
            <ac:graphicFrameMk id="26" creationId="{359F5CE0-1DB8-4A99-A181-6DAD97338C6C}"/>
          </ac:graphicFrameMkLst>
        </pc:graphicFrameChg>
      </pc:sldChg>
      <pc:sldChg chg="addSp delSp modSp">
        <pc:chgData name="Gaiye Zhou" userId="57624dc8-72d9-4103-85d2-3bb69491f2d7" providerId="ADAL" clId="{CAF7940B-39B8-445E-984B-99E1A44C3CD7}" dt="2018-07-23T22:37:56.030" v="15782" actId="113"/>
        <pc:sldMkLst>
          <pc:docMk/>
          <pc:sldMk cId="3065577866" sldId="406"/>
        </pc:sldMkLst>
        <pc:spChg chg="mod">
          <ac:chgData name="Gaiye Zhou" userId="57624dc8-72d9-4103-85d2-3bb69491f2d7" providerId="ADAL" clId="{CAF7940B-39B8-445E-984B-99E1A44C3CD7}" dt="2018-07-12T19:32:08.295" v="7994" actId="20577"/>
          <ac:spMkLst>
            <pc:docMk/>
            <pc:sldMk cId="3065577866" sldId="406"/>
            <ac:spMk id="32" creationId="{EFBED397-E0BE-4440-A10F-E2D8566D5F21}"/>
          </ac:spMkLst>
        </pc:spChg>
        <pc:spChg chg="add mod ord">
          <ac:chgData name="Gaiye Zhou" userId="57624dc8-72d9-4103-85d2-3bb69491f2d7" providerId="ADAL" clId="{CAF7940B-39B8-445E-984B-99E1A44C3CD7}" dt="2018-07-23T21:48:08.954" v="15017" actId="1076"/>
          <ac:spMkLst>
            <pc:docMk/>
            <pc:sldMk cId="3065577866" sldId="406"/>
            <ac:spMk id="34" creationId="{CF6098F2-155C-4EC0-BB5B-0EC597BFAF7B}"/>
          </ac:spMkLst>
        </pc:spChg>
        <pc:spChg chg="add del mod">
          <ac:chgData name="Gaiye Zhou" userId="57624dc8-72d9-4103-85d2-3bb69491f2d7" providerId="ADAL" clId="{CAF7940B-39B8-445E-984B-99E1A44C3CD7}" dt="2018-07-17T01:45:14.247" v="10797" actId="478"/>
          <ac:spMkLst>
            <pc:docMk/>
            <pc:sldMk cId="3065577866" sldId="406"/>
            <ac:spMk id="35" creationId="{EC3A4E21-E053-421E-B758-5959CFCDFD1B}"/>
          </ac:spMkLst>
        </pc:spChg>
        <pc:spChg chg="add mod ord">
          <ac:chgData name="Gaiye Zhou" userId="57624dc8-72d9-4103-85d2-3bb69491f2d7" providerId="ADAL" clId="{CAF7940B-39B8-445E-984B-99E1A44C3CD7}" dt="2018-07-23T21:47:48.239" v="15015" actId="1076"/>
          <ac:spMkLst>
            <pc:docMk/>
            <pc:sldMk cId="3065577866" sldId="406"/>
            <ac:spMk id="36" creationId="{6B13ADC1-0F89-40F7-B1E4-C1590B269FCB}"/>
          </ac:spMkLst>
        </pc:spChg>
        <pc:spChg chg="mod">
          <ac:chgData name="Gaiye Zhou" userId="57624dc8-72d9-4103-85d2-3bb69491f2d7" providerId="ADAL" clId="{CAF7940B-39B8-445E-984B-99E1A44C3CD7}" dt="2018-07-23T17:16:22.142" v="12949" actId="1035"/>
          <ac:spMkLst>
            <pc:docMk/>
            <pc:sldMk cId="3065577866" sldId="406"/>
            <ac:spMk id="40" creationId="{88D11C86-6D6F-4C93-9F6F-67835769E560}"/>
          </ac:spMkLst>
        </pc:spChg>
        <pc:spChg chg="mod">
          <ac:chgData name="Gaiye Zhou" userId="57624dc8-72d9-4103-85d2-3bb69491f2d7" providerId="ADAL" clId="{CAF7940B-39B8-445E-984B-99E1A44C3CD7}" dt="2018-07-23T17:16:22.142" v="12949" actId="1035"/>
          <ac:spMkLst>
            <pc:docMk/>
            <pc:sldMk cId="3065577866" sldId="406"/>
            <ac:spMk id="42" creationId="{69B4F822-E375-4552-84A1-EB88458F9564}"/>
          </ac:spMkLst>
        </pc:spChg>
        <pc:spChg chg="mod">
          <ac:chgData name="Gaiye Zhou" userId="57624dc8-72d9-4103-85d2-3bb69491f2d7" providerId="ADAL" clId="{CAF7940B-39B8-445E-984B-99E1A44C3CD7}" dt="2018-07-23T22:37:56.030" v="15782" actId="113"/>
          <ac:spMkLst>
            <pc:docMk/>
            <pc:sldMk cId="3065577866" sldId="406"/>
            <ac:spMk id="45" creationId="{4D35E809-A2B3-4087-AE25-B4A174E11EFA}"/>
          </ac:spMkLst>
        </pc:spChg>
        <pc:spChg chg="mod">
          <ac:chgData name="Gaiye Zhou" userId="57624dc8-72d9-4103-85d2-3bb69491f2d7" providerId="ADAL" clId="{CAF7940B-39B8-445E-984B-99E1A44C3CD7}" dt="2018-07-23T17:16:22.142" v="12949" actId="1035"/>
          <ac:spMkLst>
            <pc:docMk/>
            <pc:sldMk cId="3065577866" sldId="406"/>
            <ac:spMk id="46" creationId="{A2D3CD78-059A-46EF-AB7D-92F2B6532417}"/>
          </ac:spMkLst>
        </pc:spChg>
        <pc:spChg chg="mod">
          <ac:chgData name="Gaiye Zhou" userId="57624dc8-72d9-4103-85d2-3bb69491f2d7" providerId="ADAL" clId="{CAF7940B-39B8-445E-984B-99E1A44C3CD7}" dt="2018-07-23T17:16:22.142" v="12949" actId="1035"/>
          <ac:spMkLst>
            <pc:docMk/>
            <pc:sldMk cId="3065577866" sldId="406"/>
            <ac:spMk id="52" creationId="{F051F300-EC17-4889-A0ED-300D475178C0}"/>
          </ac:spMkLst>
        </pc:spChg>
        <pc:spChg chg="mod">
          <ac:chgData name="Gaiye Zhou" userId="57624dc8-72d9-4103-85d2-3bb69491f2d7" providerId="ADAL" clId="{CAF7940B-39B8-445E-984B-99E1A44C3CD7}" dt="2018-07-23T17:16:22.142" v="12949" actId="1035"/>
          <ac:spMkLst>
            <pc:docMk/>
            <pc:sldMk cId="3065577866" sldId="406"/>
            <ac:spMk id="57" creationId="{955A81F2-2117-4D3C-A3BF-8EEE908C4BE8}"/>
          </ac:spMkLst>
        </pc:spChg>
        <pc:spChg chg="mod">
          <ac:chgData name="Gaiye Zhou" userId="57624dc8-72d9-4103-85d2-3bb69491f2d7" providerId="ADAL" clId="{CAF7940B-39B8-445E-984B-99E1A44C3CD7}" dt="2018-07-23T17:16:22.142" v="12949" actId="1035"/>
          <ac:spMkLst>
            <pc:docMk/>
            <pc:sldMk cId="3065577866" sldId="406"/>
            <ac:spMk id="58" creationId="{88175C1B-3FAC-48EC-B519-530EAC397F01}"/>
          </ac:spMkLst>
        </pc:spChg>
        <pc:picChg chg="add del mod">
          <ac:chgData name="Gaiye Zhou" userId="57624dc8-72d9-4103-85d2-3bb69491f2d7" providerId="ADAL" clId="{CAF7940B-39B8-445E-984B-99E1A44C3CD7}" dt="2018-07-20T21:56:56.915" v="11334" actId="478"/>
          <ac:picMkLst>
            <pc:docMk/>
            <pc:sldMk cId="3065577866" sldId="406"/>
            <ac:picMk id="2" creationId="{28C47E26-2547-4B97-B855-308B29893950}"/>
          </ac:picMkLst>
        </pc:picChg>
        <pc:picChg chg="add mod">
          <ac:chgData name="Gaiye Zhou" userId="57624dc8-72d9-4103-85d2-3bb69491f2d7" providerId="ADAL" clId="{CAF7940B-39B8-445E-984B-99E1A44C3CD7}" dt="2018-07-23T21:47:33.638" v="15012" actId="1076"/>
          <ac:picMkLst>
            <pc:docMk/>
            <pc:sldMk cId="3065577866" sldId="406"/>
            <ac:picMk id="2" creationId="{93C98187-68A4-45EA-BB80-659D6E94A630}"/>
          </ac:picMkLst>
        </pc:picChg>
        <pc:picChg chg="add del mod ord">
          <ac:chgData name="Gaiye Zhou" userId="57624dc8-72d9-4103-85d2-3bb69491f2d7" providerId="ADAL" clId="{CAF7940B-39B8-445E-984B-99E1A44C3CD7}" dt="2018-07-20T23:33:22.834" v="12424" actId="478"/>
          <ac:picMkLst>
            <pc:docMk/>
            <pc:sldMk cId="3065577866" sldId="406"/>
            <ac:picMk id="3" creationId="{732DAC04-1A98-4018-84DE-E7AC865D3177}"/>
          </ac:picMkLst>
        </pc:picChg>
        <pc:picChg chg="add del">
          <ac:chgData name="Gaiye Zhou" userId="57624dc8-72d9-4103-85d2-3bb69491f2d7" providerId="ADAL" clId="{CAF7940B-39B8-445E-984B-99E1A44C3CD7}" dt="2018-07-20T22:32:56.613" v="11905"/>
          <ac:picMkLst>
            <pc:docMk/>
            <pc:sldMk cId="3065577866" sldId="406"/>
            <ac:picMk id="4" creationId="{F024F3C3-412E-4144-B3E5-7EFDF7E06ECD}"/>
          </ac:picMkLst>
        </pc:picChg>
        <pc:picChg chg="add del mod">
          <ac:chgData name="Gaiye Zhou" userId="57624dc8-72d9-4103-85d2-3bb69491f2d7" providerId="ADAL" clId="{CAF7940B-39B8-445E-984B-99E1A44C3CD7}" dt="2018-07-20T23:46:46.884" v="12431" actId="478"/>
          <ac:picMkLst>
            <pc:docMk/>
            <pc:sldMk cId="3065577866" sldId="406"/>
            <ac:picMk id="5" creationId="{7EA9B256-66E2-44DA-9121-211716A94B21}"/>
          </ac:picMkLst>
        </pc:picChg>
        <pc:picChg chg="add del mod">
          <ac:chgData name="Gaiye Zhou" userId="57624dc8-72d9-4103-85d2-3bb69491f2d7" providerId="ADAL" clId="{CAF7940B-39B8-445E-984B-99E1A44C3CD7}" dt="2018-07-23T20:25:29.617" v="15005" actId="478"/>
          <ac:picMkLst>
            <pc:docMk/>
            <pc:sldMk cId="3065577866" sldId="406"/>
            <ac:picMk id="6" creationId="{A8B6D25A-8F85-45E1-A136-D0B519EF2B51}"/>
          </ac:picMkLst>
        </pc:picChg>
        <pc:picChg chg="mod">
          <ac:chgData name="Gaiye Zhou" userId="57624dc8-72d9-4103-85d2-3bb69491f2d7" providerId="ADAL" clId="{CAF7940B-39B8-445E-984B-99E1A44C3CD7}" dt="2018-07-23T17:16:22.142" v="12949" actId="1035"/>
          <ac:picMkLst>
            <pc:docMk/>
            <pc:sldMk cId="3065577866" sldId="406"/>
            <ac:picMk id="33" creationId="{3AF673B7-9B25-4DF2-B769-925F032641B2}"/>
          </ac:picMkLst>
        </pc:picChg>
        <pc:picChg chg="add del">
          <ac:chgData name="Gaiye Zhou" userId="57624dc8-72d9-4103-85d2-3bb69491f2d7" providerId="ADAL" clId="{CAF7940B-39B8-445E-984B-99E1A44C3CD7}" dt="2018-07-17T01:45:12.669" v="10796" actId="478"/>
          <ac:picMkLst>
            <pc:docMk/>
            <pc:sldMk cId="3065577866" sldId="406"/>
            <ac:picMk id="34" creationId="{1E81F86B-108B-4FD5-9822-35B9453E75F4}"/>
          </ac:picMkLst>
        </pc:picChg>
        <pc:picChg chg="mod">
          <ac:chgData name="Gaiye Zhou" userId="57624dc8-72d9-4103-85d2-3bb69491f2d7" providerId="ADAL" clId="{CAF7940B-39B8-445E-984B-99E1A44C3CD7}" dt="2018-07-23T17:16:22.142" v="12949" actId="1035"/>
          <ac:picMkLst>
            <pc:docMk/>
            <pc:sldMk cId="3065577866" sldId="406"/>
            <ac:picMk id="44" creationId="{95515E55-7B90-443B-B03D-974FB68F0649}"/>
          </ac:picMkLst>
        </pc:picChg>
        <pc:picChg chg="mod">
          <ac:chgData name="Gaiye Zhou" userId="57624dc8-72d9-4103-85d2-3bb69491f2d7" providerId="ADAL" clId="{CAF7940B-39B8-445E-984B-99E1A44C3CD7}" dt="2018-07-23T17:16:22.142" v="12949" actId="1035"/>
          <ac:picMkLst>
            <pc:docMk/>
            <pc:sldMk cId="3065577866" sldId="406"/>
            <ac:picMk id="48" creationId="{CE26981A-8B72-4AC5-80F0-800C25466051}"/>
          </ac:picMkLst>
        </pc:picChg>
        <pc:picChg chg="mod">
          <ac:chgData name="Gaiye Zhou" userId="57624dc8-72d9-4103-85d2-3bb69491f2d7" providerId="ADAL" clId="{CAF7940B-39B8-445E-984B-99E1A44C3CD7}" dt="2018-07-23T17:16:22.142" v="12949" actId="1035"/>
          <ac:picMkLst>
            <pc:docMk/>
            <pc:sldMk cId="3065577866" sldId="406"/>
            <ac:picMk id="59" creationId="{056F0E78-BD73-4320-81B4-F874007138AF}"/>
          </ac:picMkLst>
        </pc:picChg>
      </pc:sldChg>
      <pc:sldChg chg="addSp delSp modSp">
        <pc:chgData name="Gaiye Zhou" userId="57624dc8-72d9-4103-85d2-3bb69491f2d7" providerId="ADAL" clId="{CAF7940B-39B8-445E-984B-99E1A44C3CD7}" dt="2018-07-12T19:10:05.178" v="7929" actId="478"/>
        <pc:sldMkLst>
          <pc:docMk/>
          <pc:sldMk cId="1788287088" sldId="407"/>
        </pc:sldMkLst>
        <pc:spChg chg="mod">
          <ac:chgData name="Gaiye Zhou" userId="57624dc8-72d9-4103-85d2-3bb69491f2d7" providerId="ADAL" clId="{CAF7940B-39B8-445E-984B-99E1A44C3CD7}" dt="2018-07-12T13:53:37.317" v="6240" actId="207"/>
          <ac:spMkLst>
            <pc:docMk/>
            <pc:sldMk cId="1788287088" sldId="407"/>
            <ac:spMk id="2" creationId="{76274049-9D3C-4824-8CE5-075A87ED96BB}"/>
          </ac:spMkLst>
        </pc:spChg>
        <pc:spChg chg="add del mod">
          <ac:chgData name="Gaiye Zhou" userId="57624dc8-72d9-4103-85d2-3bb69491f2d7" providerId="ADAL" clId="{CAF7940B-39B8-445E-984B-99E1A44C3CD7}" dt="2018-07-12T13:54:03.247" v="6273" actId="478"/>
          <ac:spMkLst>
            <pc:docMk/>
            <pc:sldMk cId="1788287088" sldId="407"/>
            <ac:spMk id="3" creationId="{356ACC6E-0461-4DF8-A738-21DB02473F80}"/>
          </ac:spMkLst>
        </pc:spChg>
        <pc:spChg chg="add del mod">
          <ac:chgData name="Gaiye Zhou" userId="57624dc8-72d9-4103-85d2-3bb69491f2d7" providerId="ADAL" clId="{CAF7940B-39B8-445E-984B-99E1A44C3CD7}" dt="2018-07-12T19:10:05.178" v="7929" actId="478"/>
          <ac:spMkLst>
            <pc:docMk/>
            <pc:sldMk cId="1788287088" sldId="407"/>
            <ac:spMk id="4" creationId="{82B6A6F5-C87C-46B8-ACDE-68D1606B3234}"/>
          </ac:spMkLst>
        </pc:spChg>
        <pc:spChg chg="mod">
          <ac:chgData name="Gaiye Zhou" userId="57624dc8-72d9-4103-85d2-3bb69491f2d7" providerId="ADAL" clId="{CAF7940B-39B8-445E-984B-99E1A44C3CD7}" dt="2018-07-12T13:52:45.639" v="6239" actId="20577"/>
          <ac:spMkLst>
            <pc:docMk/>
            <pc:sldMk cId="1788287088" sldId="407"/>
            <ac:spMk id="50" creationId="{6589E816-AA9C-492A-91F0-E02D5AF342DF}"/>
          </ac:spMkLst>
        </pc:spChg>
      </pc:sldChg>
      <pc:sldChg chg="modSp ord">
        <pc:chgData name="Gaiye Zhou" userId="57624dc8-72d9-4103-85d2-3bb69491f2d7" providerId="ADAL" clId="{CAF7940B-39B8-445E-984B-99E1A44C3CD7}" dt="2018-07-12T13:36:06.080" v="6125" actId="313"/>
        <pc:sldMkLst>
          <pc:docMk/>
          <pc:sldMk cId="430787465" sldId="408"/>
        </pc:sldMkLst>
        <pc:spChg chg="mod">
          <ac:chgData name="Gaiye Zhou" userId="57624dc8-72d9-4103-85d2-3bb69491f2d7" providerId="ADAL" clId="{CAF7940B-39B8-445E-984B-99E1A44C3CD7}" dt="2018-07-12T13:36:04.508" v="6123" actId="313"/>
          <ac:spMkLst>
            <pc:docMk/>
            <pc:sldMk cId="430787465" sldId="408"/>
            <ac:spMk id="4" creationId="{DF6CC1F4-E214-43D2-9848-021D22E05AB5}"/>
          </ac:spMkLst>
        </pc:spChg>
        <pc:spChg chg="mod">
          <ac:chgData name="Gaiye Zhou" userId="57624dc8-72d9-4103-85d2-3bb69491f2d7" providerId="ADAL" clId="{CAF7940B-39B8-445E-984B-99E1A44C3CD7}" dt="2018-07-11T18:04:11.739" v="694"/>
          <ac:spMkLst>
            <pc:docMk/>
            <pc:sldMk cId="430787465" sldId="408"/>
            <ac:spMk id="6" creationId="{44E5690F-35AB-40A3-AF7A-1F83F8B85A15}"/>
          </ac:spMkLst>
        </pc:spChg>
        <pc:spChg chg="mod">
          <ac:chgData name="Gaiye Zhou" userId="57624dc8-72d9-4103-85d2-3bb69491f2d7" providerId="ADAL" clId="{CAF7940B-39B8-445E-984B-99E1A44C3CD7}" dt="2018-07-12T13:36:06.080" v="6125" actId="313"/>
          <ac:spMkLst>
            <pc:docMk/>
            <pc:sldMk cId="430787465" sldId="408"/>
            <ac:spMk id="26" creationId="{CA1211CA-CC88-4AFF-BCD0-981367D2CA89}"/>
          </ac:spMkLst>
        </pc:spChg>
      </pc:sldChg>
      <pc:sldChg chg="modSp">
        <pc:chgData name="Gaiye Zhou" userId="57624dc8-72d9-4103-85d2-3bb69491f2d7" providerId="ADAL" clId="{CAF7940B-39B8-445E-984B-99E1A44C3CD7}" dt="2018-07-20T23:29:42.095" v="12421" actId="20577"/>
        <pc:sldMkLst>
          <pc:docMk/>
          <pc:sldMk cId="3815569852" sldId="434"/>
        </pc:sldMkLst>
        <pc:spChg chg="mod">
          <ac:chgData name="Gaiye Zhou" userId="57624dc8-72d9-4103-85d2-3bb69491f2d7" providerId="ADAL" clId="{CAF7940B-39B8-445E-984B-99E1A44C3CD7}" dt="2018-07-17T01:43:27.479" v="10795" actId="20577"/>
          <ac:spMkLst>
            <pc:docMk/>
            <pc:sldMk cId="3815569852" sldId="434"/>
            <ac:spMk id="6" creationId="{44E5690F-35AB-40A3-AF7A-1F83F8B85A15}"/>
          </ac:spMkLst>
        </pc:spChg>
        <pc:spChg chg="mod">
          <ac:chgData name="Gaiye Zhou" userId="57624dc8-72d9-4103-85d2-3bb69491f2d7" providerId="ADAL" clId="{CAF7940B-39B8-445E-984B-99E1A44C3CD7}" dt="2018-07-11T16:12:24.163" v="666" actId="313"/>
          <ac:spMkLst>
            <pc:docMk/>
            <pc:sldMk cId="3815569852" sldId="434"/>
            <ac:spMk id="37" creationId="{1EC0BE6D-FEF7-491F-AB0E-8B9E0DE93206}"/>
          </ac:spMkLst>
        </pc:spChg>
        <pc:graphicFrameChg chg="modGraphic">
          <ac:chgData name="Gaiye Zhou" userId="57624dc8-72d9-4103-85d2-3bb69491f2d7" providerId="ADAL" clId="{CAF7940B-39B8-445E-984B-99E1A44C3CD7}" dt="2018-07-20T23:29:42.095" v="12421" actId="20577"/>
          <ac:graphicFrameMkLst>
            <pc:docMk/>
            <pc:sldMk cId="3815569852" sldId="434"/>
            <ac:graphicFrameMk id="38" creationId="{DE1FD390-CD18-44F1-B954-149A725717F9}"/>
          </ac:graphicFrameMkLst>
        </pc:graphicFrameChg>
      </pc:sldChg>
      <pc:sldChg chg="modSp">
        <pc:chgData name="Gaiye Zhou" userId="57624dc8-72d9-4103-85d2-3bb69491f2d7" providerId="ADAL" clId="{CAF7940B-39B8-445E-984B-99E1A44C3CD7}" dt="2018-07-24T16:14:51.261" v="19754" actId="20577"/>
        <pc:sldMkLst>
          <pc:docMk/>
          <pc:sldMk cId="1826086226" sldId="436"/>
        </pc:sldMkLst>
        <pc:spChg chg="mod">
          <ac:chgData name="Gaiye Zhou" userId="57624dc8-72d9-4103-85d2-3bb69491f2d7" providerId="ADAL" clId="{CAF7940B-39B8-445E-984B-99E1A44C3CD7}" dt="2018-07-20T23:52:35.454" v="12473" actId="20577"/>
          <ac:spMkLst>
            <pc:docMk/>
            <pc:sldMk cId="1826086226" sldId="436"/>
            <ac:spMk id="6" creationId="{44E5690F-35AB-40A3-AF7A-1F83F8B85A15}"/>
          </ac:spMkLst>
        </pc:spChg>
        <pc:spChg chg="mod">
          <ac:chgData name="Gaiye Zhou" userId="57624dc8-72d9-4103-85d2-3bb69491f2d7" providerId="ADAL" clId="{CAF7940B-39B8-445E-984B-99E1A44C3CD7}" dt="2018-07-24T16:14:51.261" v="19754" actId="20577"/>
          <ac:spMkLst>
            <pc:docMk/>
            <pc:sldMk cId="1826086226" sldId="436"/>
            <ac:spMk id="37" creationId="{1EC0BE6D-FEF7-491F-AB0E-8B9E0DE93206}"/>
          </ac:spMkLst>
        </pc:spChg>
        <pc:graphicFrameChg chg="mod">
          <ac:chgData name="Gaiye Zhou" userId="57624dc8-72d9-4103-85d2-3bb69491f2d7" providerId="ADAL" clId="{CAF7940B-39B8-445E-984B-99E1A44C3CD7}" dt="2018-07-24T16:13:47.422" v="19746" actId="1076"/>
          <ac:graphicFrameMkLst>
            <pc:docMk/>
            <pc:sldMk cId="1826086226" sldId="436"/>
            <ac:graphicFrameMk id="38" creationId="{DE1FD390-CD18-44F1-B954-149A725717F9}"/>
          </ac:graphicFrameMkLst>
        </pc:graphicFrameChg>
      </pc:sldChg>
      <pc:sldChg chg="addSp delSp modSp modTransition">
        <pc:chgData name="Gaiye Zhou" userId="57624dc8-72d9-4103-85d2-3bb69491f2d7" providerId="ADAL" clId="{CAF7940B-39B8-445E-984B-99E1A44C3CD7}" dt="2018-07-24T16:15:19.905" v="19760" actId="20577"/>
        <pc:sldMkLst>
          <pc:docMk/>
          <pc:sldMk cId="699144315" sldId="437"/>
        </pc:sldMkLst>
        <pc:spChg chg="add del mod">
          <ac:chgData name="Gaiye Zhou" userId="57624dc8-72d9-4103-85d2-3bb69491f2d7" providerId="ADAL" clId="{CAF7940B-39B8-445E-984B-99E1A44C3CD7}" dt="2018-07-23T18:38:02.314" v="13140" actId="478"/>
          <ac:spMkLst>
            <pc:docMk/>
            <pc:sldMk cId="699144315" sldId="437"/>
            <ac:spMk id="3" creationId="{F76A0E89-AC4E-4481-BD3F-C8DA5CABE8A6}"/>
          </ac:spMkLst>
        </pc:spChg>
        <pc:spChg chg="mod">
          <ac:chgData name="Gaiye Zhou" userId="57624dc8-72d9-4103-85d2-3bb69491f2d7" providerId="ADAL" clId="{CAF7940B-39B8-445E-984B-99E1A44C3CD7}" dt="2018-07-12T19:31:44.181" v="7990" actId="20577"/>
          <ac:spMkLst>
            <pc:docMk/>
            <pc:sldMk cId="699144315" sldId="437"/>
            <ac:spMk id="32" creationId="{EFBED397-E0BE-4440-A10F-E2D8566D5F21}"/>
          </ac:spMkLst>
        </pc:spChg>
        <pc:spChg chg="mod">
          <ac:chgData name="Gaiye Zhou" userId="57624dc8-72d9-4103-85d2-3bb69491f2d7" providerId="ADAL" clId="{CAF7940B-39B8-445E-984B-99E1A44C3CD7}" dt="2018-07-23T21:52:54.823" v="15032" actId="1076"/>
          <ac:spMkLst>
            <pc:docMk/>
            <pc:sldMk cId="699144315" sldId="437"/>
            <ac:spMk id="34" creationId="{4F64854C-D99A-4378-ABD7-5F84BC13E4BE}"/>
          </ac:spMkLst>
        </pc:spChg>
        <pc:spChg chg="mod">
          <ac:chgData name="Gaiye Zhou" userId="57624dc8-72d9-4103-85d2-3bb69491f2d7" providerId="ADAL" clId="{CAF7940B-39B8-445E-984B-99E1A44C3CD7}" dt="2018-07-23T21:52:54.823" v="15032" actId="1076"/>
          <ac:spMkLst>
            <pc:docMk/>
            <pc:sldMk cId="699144315" sldId="437"/>
            <ac:spMk id="35" creationId="{771756A3-66A8-4D6B-90AE-0B9B492617B5}"/>
          </ac:spMkLst>
        </pc:spChg>
        <pc:spChg chg="add del mod">
          <ac:chgData name="Gaiye Zhou" userId="57624dc8-72d9-4103-85d2-3bb69491f2d7" providerId="ADAL" clId="{CAF7940B-39B8-445E-984B-99E1A44C3CD7}" dt="2018-07-20T21:58:10.358" v="11379" actId="478"/>
          <ac:spMkLst>
            <pc:docMk/>
            <pc:sldMk cId="699144315" sldId="437"/>
            <ac:spMk id="38" creationId="{E1A961F6-804A-4253-AABF-CC4281747BE9}"/>
          </ac:spMkLst>
        </pc:spChg>
        <pc:spChg chg="mod">
          <ac:chgData name="Gaiye Zhou" userId="57624dc8-72d9-4103-85d2-3bb69491f2d7" providerId="ADAL" clId="{CAF7940B-39B8-445E-984B-99E1A44C3CD7}" dt="2018-07-23T21:52:54.823" v="15032" actId="1076"/>
          <ac:spMkLst>
            <pc:docMk/>
            <pc:sldMk cId="699144315" sldId="437"/>
            <ac:spMk id="40" creationId="{88D11C86-6D6F-4C93-9F6F-67835769E560}"/>
          </ac:spMkLst>
        </pc:spChg>
        <pc:spChg chg="add mod ord">
          <ac:chgData name="Gaiye Zhou" userId="57624dc8-72d9-4103-85d2-3bb69491f2d7" providerId="ADAL" clId="{CAF7940B-39B8-445E-984B-99E1A44C3CD7}" dt="2018-07-23T21:53:26.297" v="15045" actId="1076"/>
          <ac:spMkLst>
            <pc:docMk/>
            <pc:sldMk cId="699144315" sldId="437"/>
            <ac:spMk id="41" creationId="{A7F8087F-9268-4535-86D1-EB20C04CA3A5}"/>
          </ac:spMkLst>
        </pc:spChg>
        <pc:spChg chg="mod">
          <ac:chgData name="Gaiye Zhou" userId="57624dc8-72d9-4103-85d2-3bb69491f2d7" providerId="ADAL" clId="{CAF7940B-39B8-445E-984B-99E1A44C3CD7}" dt="2018-07-24T16:15:19.905" v="19760" actId="20577"/>
          <ac:spMkLst>
            <pc:docMk/>
            <pc:sldMk cId="699144315" sldId="437"/>
            <ac:spMk id="45" creationId="{4D35E809-A2B3-4087-AE25-B4A174E11EFA}"/>
          </ac:spMkLst>
        </pc:spChg>
        <pc:spChg chg="mod">
          <ac:chgData name="Gaiye Zhou" userId="57624dc8-72d9-4103-85d2-3bb69491f2d7" providerId="ADAL" clId="{CAF7940B-39B8-445E-984B-99E1A44C3CD7}" dt="2018-07-23T21:52:54.823" v="15032" actId="1076"/>
          <ac:spMkLst>
            <pc:docMk/>
            <pc:sldMk cId="699144315" sldId="437"/>
            <ac:spMk id="46" creationId="{A2D3CD78-059A-46EF-AB7D-92F2B6532417}"/>
          </ac:spMkLst>
        </pc:spChg>
        <pc:spChg chg="mod">
          <ac:chgData name="Gaiye Zhou" userId="57624dc8-72d9-4103-85d2-3bb69491f2d7" providerId="ADAL" clId="{CAF7940B-39B8-445E-984B-99E1A44C3CD7}" dt="2018-07-23T21:52:54.823" v="15032" actId="1076"/>
          <ac:spMkLst>
            <pc:docMk/>
            <pc:sldMk cId="699144315" sldId="437"/>
            <ac:spMk id="52" creationId="{F051F300-EC17-4889-A0ED-300D475178C0}"/>
          </ac:spMkLst>
        </pc:spChg>
        <pc:spChg chg="mod">
          <ac:chgData name="Gaiye Zhou" userId="57624dc8-72d9-4103-85d2-3bb69491f2d7" providerId="ADAL" clId="{CAF7940B-39B8-445E-984B-99E1A44C3CD7}" dt="2018-07-23T21:53:00.294" v="15034" actId="14100"/>
          <ac:spMkLst>
            <pc:docMk/>
            <pc:sldMk cId="699144315" sldId="437"/>
            <ac:spMk id="57" creationId="{955A81F2-2117-4D3C-A3BF-8EEE908C4BE8}"/>
          </ac:spMkLst>
        </pc:spChg>
        <pc:picChg chg="add del mod">
          <ac:chgData name="Gaiye Zhou" userId="57624dc8-72d9-4103-85d2-3bb69491f2d7" providerId="ADAL" clId="{CAF7940B-39B8-445E-984B-99E1A44C3CD7}" dt="2018-07-23T21:51:58.435" v="15018" actId="478"/>
          <ac:picMkLst>
            <pc:docMk/>
            <pc:sldMk cId="699144315" sldId="437"/>
            <ac:picMk id="2" creationId="{AF5D53B1-01C0-4B0D-BE41-7FB8FD8C703D}"/>
          </ac:picMkLst>
        </pc:picChg>
        <pc:picChg chg="add mod">
          <ac:chgData name="Gaiye Zhou" userId="57624dc8-72d9-4103-85d2-3bb69491f2d7" providerId="ADAL" clId="{CAF7940B-39B8-445E-984B-99E1A44C3CD7}" dt="2018-07-23T21:52:08.407" v="15021" actId="14100"/>
          <ac:picMkLst>
            <pc:docMk/>
            <pc:sldMk cId="699144315" sldId="437"/>
            <ac:picMk id="3" creationId="{2EE43DD7-33BC-487B-98BC-E693424A0221}"/>
          </ac:picMkLst>
        </pc:picChg>
        <pc:picChg chg="mod">
          <ac:chgData name="Gaiye Zhou" userId="57624dc8-72d9-4103-85d2-3bb69491f2d7" providerId="ADAL" clId="{CAF7940B-39B8-445E-984B-99E1A44C3CD7}" dt="2018-07-23T21:52:54.823" v="15032" actId="1076"/>
          <ac:picMkLst>
            <pc:docMk/>
            <pc:sldMk cId="699144315" sldId="437"/>
            <ac:picMk id="33" creationId="{E1F32268-FBDF-46D0-8B23-5019CD343B65}"/>
          </ac:picMkLst>
        </pc:picChg>
        <pc:picChg chg="mod">
          <ac:chgData name="Gaiye Zhou" userId="57624dc8-72d9-4103-85d2-3bb69491f2d7" providerId="ADAL" clId="{CAF7940B-39B8-445E-984B-99E1A44C3CD7}" dt="2018-07-23T21:52:54.823" v="15032" actId="1076"/>
          <ac:picMkLst>
            <pc:docMk/>
            <pc:sldMk cId="699144315" sldId="437"/>
            <ac:picMk id="36" creationId="{B7EB8C74-5CD1-4373-B9EE-CA0866FC24E2}"/>
          </ac:picMkLst>
        </pc:picChg>
        <pc:picChg chg="add del">
          <ac:chgData name="Gaiye Zhou" userId="57624dc8-72d9-4103-85d2-3bb69491f2d7" providerId="ADAL" clId="{CAF7940B-39B8-445E-984B-99E1A44C3CD7}" dt="2018-07-20T21:58:08.806" v="11378" actId="478"/>
          <ac:picMkLst>
            <pc:docMk/>
            <pc:sldMk cId="699144315" sldId="437"/>
            <ac:picMk id="37" creationId="{EDE9524D-3B30-457A-9936-16EB7E5A8834}"/>
          </ac:picMkLst>
        </pc:picChg>
        <pc:picChg chg="mod">
          <ac:chgData name="Gaiye Zhou" userId="57624dc8-72d9-4103-85d2-3bb69491f2d7" providerId="ADAL" clId="{CAF7940B-39B8-445E-984B-99E1A44C3CD7}" dt="2018-07-23T21:52:54.823" v="15032" actId="1076"/>
          <ac:picMkLst>
            <pc:docMk/>
            <pc:sldMk cId="699144315" sldId="437"/>
            <ac:picMk id="39" creationId="{C48BC0F7-C23B-4969-84C7-FE44570E06AB}"/>
          </ac:picMkLst>
        </pc:picChg>
        <pc:picChg chg="mod">
          <ac:chgData name="Gaiye Zhou" userId="57624dc8-72d9-4103-85d2-3bb69491f2d7" providerId="ADAL" clId="{CAF7940B-39B8-445E-984B-99E1A44C3CD7}" dt="2018-07-23T21:52:54.823" v="15032" actId="1076"/>
          <ac:picMkLst>
            <pc:docMk/>
            <pc:sldMk cId="699144315" sldId="437"/>
            <ac:picMk id="44" creationId="{95515E55-7B90-443B-B03D-974FB68F0649}"/>
          </ac:picMkLst>
        </pc:picChg>
      </pc:sldChg>
      <pc:sldChg chg="modSp modNotesTx">
        <pc:chgData name="Gaiye Zhou" userId="57624dc8-72d9-4103-85d2-3bb69491f2d7" providerId="ADAL" clId="{CAF7940B-39B8-445E-984B-99E1A44C3CD7}" dt="2018-08-09T20:12:25.927" v="25409" actId="20577"/>
        <pc:sldMkLst>
          <pc:docMk/>
          <pc:sldMk cId="3492624235" sldId="442"/>
        </pc:sldMkLst>
        <pc:spChg chg="mod">
          <ac:chgData name="Gaiye Zhou" userId="57624dc8-72d9-4103-85d2-3bb69491f2d7" providerId="ADAL" clId="{CAF7940B-39B8-445E-984B-99E1A44C3CD7}" dt="2018-08-09T20:11:03.987" v="25124" actId="20577"/>
          <ac:spMkLst>
            <pc:docMk/>
            <pc:sldMk cId="3492624235" sldId="442"/>
            <ac:spMk id="4" creationId="{DF6CC1F4-E214-43D2-9848-021D22E05AB5}"/>
          </ac:spMkLst>
        </pc:spChg>
      </pc:sldChg>
      <pc:sldChg chg="addSp delSp modSp add">
        <pc:chgData name="Gaiye Zhou" userId="57624dc8-72d9-4103-85d2-3bb69491f2d7" providerId="ADAL" clId="{CAF7940B-39B8-445E-984B-99E1A44C3CD7}" dt="2018-08-31T19:27:44.931" v="25735" actId="20577"/>
        <pc:sldMkLst>
          <pc:docMk/>
          <pc:sldMk cId="202125828" sldId="443"/>
        </pc:sldMkLst>
        <pc:spChg chg="add del mod">
          <ac:chgData name="Gaiye Zhou" userId="57624dc8-72d9-4103-85d2-3bb69491f2d7" providerId="ADAL" clId="{CAF7940B-39B8-445E-984B-99E1A44C3CD7}" dt="2018-07-12T14:29:34.338" v="7326" actId="478"/>
          <ac:spMkLst>
            <pc:docMk/>
            <pc:sldMk cId="202125828" sldId="443"/>
            <ac:spMk id="2" creationId="{06543392-DE35-4B75-988D-EFAF983F7380}"/>
          </ac:spMkLst>
        </pc:spChg>
        <pc:spChg chg="add del mod">
          <ac:chgData name="Gaiye Zhou" userId="57624dc8-72d9-4103-85d2-3bb69491f2d7" providerId="ADAL" clId="{CAF7940B-39B8-445E-984B-99E1A44C3CD7}" dt="2018-07-12T01:27:40.494" v="1686" actId="478"/>
          <ac:spMkLst>
            <pc:docMk/>
            <pc:sldMk cId="202125828" sldId="443"/>
            <ac:spMk id="3" creationId="{4325B328-8AED-4FB3-BB1B-12B3D3B08D07}"/>
          </ac:spMkLst>
        </pc:spChg>
        <pc:spChg chg="add del mod">
          <ac:chgData name="Gaiye Zhou" userId="57624dc8-72d9-4103-85d2-3bb69491f2d7" providerId="ADAL" clId="{CAF7940B-39B8-445E-984B-99E1A44C3CD7}" dt="2018-07-12T18:19:03.027" v="7916" actId="478"/>
          <ac:spMkLst>
            <pc:docMk/>
            <pc:sldMk cId="202125828" sldId="443"/>
            <ac:spMk id="3" creationId="{A1D974FA-A899-4675-A8D9-C809967DEEFB}"/>
          </ac:spMkLst>
        </pc:spChg>
        <pc:spChg chg="mod ord">
          <ac:chgData name="Gaiye Zhou" userId="57624dc8-72d9-4103-85d2-3bb69491f2d7" providerId="ADAL" clId="{CAF7940B-39B8-445E-984B-99E1A44C3CD7}" dt="2018-07-20T22:31:58.091" v="11900" actId="14100"/>
          <ac:spMkLst>
            <pc:docMk/>
            <pc:sldMk cId="202125828" sldId="443"/>
            <ac:spMk id="37" creationId="{0028D65B-0110-4C88-B4C2-C4A5051CC763}"/>
          </ac:spMkLst>
        </pc:spChg>
        <pc:spChg chg="add del mod">
          <ac:chgData name="Gaiye Zhou" userId="57624dc8-72d9-4103-85d2-3bb69491f2d7" providerId="ADAL" clId="{CAF7940B-39B8-445E-984B-99E1A44C3CD7}" dt="2018-07-12T19:11:14.525" v="7931" actId="478"/>
          <ac:spMkLst>
            <pc:docMk/>
            <pc:sldMk cId="202125828" sldId="443"/>
            <ac:spMk id="39" creationId="{4290E9EE-1CAE-4281-88D3-E242A65D6170}"/>
          </ac:spMkLst>
        </pc:spChg>
        <pc:spChg chg="mod">
          <ac:chgData name="Gaiye Zhou" userId="57624dc8-72d9-4103-85d2-3bb69491f2d7" providerId="ADAL" clId="{CAF7940B-39B8-445E-984B-99E1A44C3CD7}" dt="2018-08-31T19:27:41.071" v="25734" actId="20577"/>
          <ac:spMkLst>
            <pc:docMk/>
            <pc:sldMk cId="202125828" sldId="443"/>
            <ac:spMk id="42" creationId="{69B4F822-E375-4552-84A1-EB88458F9564}"/>
          </ac:spMkLst>
        </pc:spChg>
        <pc:spChg chg="mod">
          <ac:chgData name="Gaiye Zhou" userId="57624dc8-72d9-4103-85d2-3bb69491f2d7" providerId="ADAL" clId="{CAF7940B-39B8-445E-984B-99E1A44C3CD7}" dt="2018-08-31T19:27:44.931" v="25735" actId="20577"/>
          <ac:spMkLst>
            <pc:docMk/>
            <pc:sldMk cId="202125828" sldId="443"/>
            <ac:spMk id="45" creationId="{4D35E809-A2B3-4087-AE25-B4A174E11EFA}"/>
          </ac:spMkLst>
        </pc:spChg>
        <pc:spChg chg="mod">
          <ac:chgData name="Gaiye Zhou" userId="57624dc8-72d9-4103-85d2-3bb69491f2d7" providerId="ADAL" clId="{CAF7940B-39B8-445E-984B-99E1A44C3CD7}" dt="2018-07-24T16:08:32.386" v="19740" actId="113"/>
          <ac:spMkLst>
            <pc:docMk/>
            <pc:sldMk cId="202125828" sldId="443"/>
            <ac:spMk id="47" creationId="{C44C20F5-FF5A-41E1-AF0F-11ABC362F14A}"/>
          </ac:spMkLst>
        </pc:spChg>
        <pc:spChg chg="mod">
          <ac:chgData name="Gaiye Zhou" userId="57624dc8-72d9-4103-85d2-3bb69491f2d7" providerId="ADAL" clId="{CAF7940B-39B8-445E-984B-99E1A44C3CD7}" dt="2018-07-20T22:32:14.445" v="11903" actId="14100"/>
          <ac:spMkLst>
            <pc:docMk/>
            <pc:sldMk cId="202125828" sldId="443"/>
            <ac:spMk id="51" creationId="{12107BF8-FF65-49F7-B19C-A80068D273C3}"/>
          </ac:spMkLst>
        </pc:spChg>
        <pc:spChg chg="mod">
          <ac:chgData name="Gaiye Zhou" userId="57624dc8-72d9-4103-85d2-3bb69491f2d7" providerId="ADAL" clId="{CAF7940B-39B8-445E-984B-99E1A44C3CD7}" dt="2018-07-20T22:38:22.087" v="11949" actId="20577"/>
          <ac:spMkLst>
            <pc:docMk/>
            <pc:sldMk cId="202125828" sldId="443"/>
            <ac:spMk id="56" creationId="{512A950B-0CAB-4953-BAD6-91C7E419B3EF}"/>
          </ac:spMkLst>
        </pc:spChg>
        <pc:picChg chg="add del mod">
          <ac:chgData name="Gaiye Zhou" userId="57624dc8-72d9-4103-85d2-3bb69491f2d7" providerId="ADAL" clId="{CAF7940B-39B8-445E-984B-99E1A44C3CD7}" dt="2018-07-12T01:23:03.635" v="1656" actId="478"/>
          <ac:picMkLst>
            <pc:docMk/>
            <pc:sldMk cId="202125828" sldId="443"/>
            <ac:picMk id="2" creationId="{67A16B5A-ED07-4847-A836-6F3339FB949D}"/>
          </ac:picMkLst>
        </pc:picChg>
        <pc:picChg chg="add del mod">
          <ac:chgData name="Gaiye Zhou" userId="57624dc8-72d9-4103-85d2-3bb69491f2d7" providerId="ADAL" clId="{CAF7940B-39B8-445E-984B-99E1A44C3CD7}" dt="2018-07-12T01:23:19.177" v="1659" actId="478"/>
          <ac:picMkLst>
            <pc:docMk/>
            <pc:sldMk cId="202125828" sldId="443"/>
            <ac:picMk id="4" creationId="{EA854443-FD83-4350-B08E-C2BE2E2CBC0B}"/>
          </ac:picMkLst>
        </pc:picChg>
        <pc:picChg chg="add del mod">
          <ac:chgData name="Gaiye Zhou" userId="57624dc8-72d9-4103-85d2-3bb69491f2d7" providerId="ADAL" clId="{CAF7940B-39B8-445E-984B-99E1A44C3CD7}" dt="2018-07-12T01:26:07.196" v="1664" actId="478"/>
          <ac:picMkLst>
            <pc:docMk/>
            <pc:sldMk cId="202125828" sldId="443"/>
            <ac:picMk id="5" creationId="{CCD4D472-EE83-450A-A38E-5EB44169AB86}"/>
          </ac:picMkLst>
        </pc:picChg>
        <pc:picChg chg="add del mod">
          <ac:chgData name="Gaiye Zhou" userId="57624dc8-72d9-4103-85d2-3bb69491f2d7" providerId="ADAL" clId="{CAF7940B-39B8-445E-984B-99E1A44C3CD7}" dt="2018-07-12T01:33:44.691" v="1687" actId="478"/>
          <ac:picMkLst>
            <pc:docMk/>
            <pc:sldMk cId="202125828" sldId="443"/>
            <ac:picMk id="25" creationId="{00BE5E53-A38D-4395-B663-6D5474AD38BF}"/>
          </ac:picMkLst>
        </pc:picChg>
        <pc:picChg chg="add del mod">
          <ac:chgData name="Gaiye Zhou" userId="57624dc8-72d9-4103-85d2-3bb69491f2d7" providerId="ADAL" clId="{CAF7940B-39B8-445E-984B-99E1A44C3CD7}" dt="2018-07-12T01:34:01.575" v="1691" actId="478"/>
          <ac:picMkLst>
            <pc:docMk/>
            <pc:sldMk cId="202125828" sldId="443"/>
            <ac:picMk id="26" creationId="{B7A52E1E-6D13-4C98-87F9-261EC44C825E}"/>
          </ac:picMkLst>
        </pc:picChg>
        <pc:picChg chg="add mod">
          <ac:chgData name="Gaiye Zhou" userId="57624dc8-72d9-4103-85d2-3bb69491f2d7" providerId="ADAL" clId="{CAF7940B-39B8-445E-984B-99E1A44C3CD7}" dt="2018-07-12T01:34:36.356" v="1695" actId="1076"/>
          <ac:picMkLst>
            <pc:docMk/>
            <pc:sldMk cId="202125828" sldId="443"/>
            <ac:picMk id="27" creationId="{731EF21D-87CD-4ABA-99C2-5236C41E0D77}"/>
          </ac:picMkLst>
        </pc:picChg>
        <pc:picChg chg="add del mod">
          <ac:chgData name="Gaiye Zhou" userId="57624dc8-72d9-4103-85d2-3bb69491f2d7" providerId="ADAL" clId="{CAF7940B-39B8-445E-984B-99E1A44C3CD7}" dt="2018-07-12T19:11:14.525" v="7931" actId="478"/>
          <ac:picMkLst>
            <pc:docMk/>
            <pc:sldMk cId="202125828" sldId="443"/>
            <ac:picMk id="38" creationId="{D7FCB36D-70DC-4BD5-8231-C35A9C45199F}"/>
          </ac:picMkLst>
        </pc:picChg>
        <pc:picChg chg="del">
          <ac:chgData name="Gaiye Zhou" userId="57624dc8-72d9-4103-85d2-3bb69491f2d7" providerId="ADAL" clId="{CAF7940B-39B8-445E-984B-99E1A44C3CD7}" dt="2018-07-11T18:29:56.562" v="1270" actId="478"/>
          <ac:picMkLst>
            <pc:docMk/>
            <pc:sldMk cId="202125828" sldId="443"/>
            <ac:picMk id="41" creationId="{9AC6651C-57B8-4A34-95A1-93FE88422211}"/>
          </ac:picMkLst>
        </pc:picChg>
      </pc:sldChg>
      <pc:sldChg chg="modSp ord">
        <pc:chgData name="Gaiye Zhou" userId="57624dc8-72d9-4103-85d2-3bb69491f2d7" providerId="ADAL" clId="{CAF7940B-39B8-445E-984B-99E1A44C3CD7}" dt="2018-07-25T03:58:22.385" v="22358"/>
        <pc:sldMkLst>
          <pc:docMk/>
          <pc:sldMk cId="2612977556" sldId="445"/>
        </pc:sldMkLst>
        <pc:spChg chg="mod">
          <ac:chgData name="Gaiye Zhou" userId="57624dc8-72d9-4103-85d2-3bb69491f2d7" providerId="ADAL" clId="{CAF7940B-39B8-445E-984B-99E1A44C3CD7}" dt="2018-07-12T01:22:43.822" v="1655" actId="20577"/>
          <ac:spMkLst>
            <pc:docMk/>
            <pc:sldMk cId="2612977556" sldId="445"/>
            <ac:spMk id="37" creationId="{1EC0BE6D-FEF7-491F-AB0E-8B9E0DE93206}"/>
          </ac:spMkLst>
        </pc:spChg>
      </pc:sldChg>
      <pc:sldChg chg="modSp">
        <pc:chgData name="Gaiye Zhou" userId="57624dc8-72d9-4103-85d2-3bb69491f2d7" providerId="ADAL" clId="{CAF7940B-39B8-445E-984B-99E1A44C3CD7}" dt="2018-07-12T01:38:14.743" v="1799" actId="1076"/>
        <pc:sldMkLst>
          <pc:docMk/>
          <pc:sldMk cId="323447461" sldId="449"/>
        </pc:sldMkLst>
        <pc:spChg chg="mod">
          <ac:chgData name="Gaiye Zhou" userId="57624dc8-72d9-4103-85d2-3bb69491f2d7" providerId="ADAL" clId="{CAF7940B-39B8-445E-984B-99E1A44C3CD7}" dt="2018-07-12T01:38:05.681" v="1797" actId="255"/>
          <ac:spMkLst>
            <pc:docMk/>
            <pc:sldMk cId="323447461" sldId="449"/>
            <ac:spMk id="26" creationId="{034A1943-95FC-460C-A55E-55A94B93970E}"/>
          </ac:spMkLst>
        </pc:spChg>
        <pc:graphicFrameChg chg="mod modGraphic">
          <ac:chgData name="Gaiye Zhou" userId="57624dc8-72d9-4103-85d2-3bb69491f2d7" providerId="ADAL" clId="{CAF7940B-39B8-445E-984B-99E1A44C3CD7}" dt="2018-07-12T01:38:09.455" v="1798" actId="1076"/>
          <ac:graphicFrameMkLst>
            <pc:docMk/>
            <pc:sldMk cId="323447461" sldId="449"/>
            <ac:graphicFrameMk id="5" creationId="{F1BB3BCF-9A8D-4FD7-9930-FE0475741615}"/>
          </ac:graphicFrameMkLst>
        </pc:graphicFrameChg>
        <pc:picChg chg="mod">
          <ac:chgData name="Gaiye Zhou" userId="57624dc8-72d9-4103-85d2-3bb69491f2d7" providerId="ADAL" clId="{CAF7940B-39B8-445E-984B-99E1A44C3CD7}" dt="2018-07-12T01:38:14.743" v="1799" actId="1076"/>
          <ac:picMkLst>
            <pc:docMk/>
            <pc:sldMk cId="323447461" sldId="449"/>
            <ac:picMk id="3" creationId="{DA8063BF-D536-4BD0-9853-76C830AFCDDE}"/>
          </ac:picMkLst>
        </pc:picChg>
      </pc:sldChg>
      <pc:sldChg chg="modSp">
        <pc:chgData name="Gaiye Zhou" userId="57624dc8-72d9-4103-85d2-3bb69491f2d7" providerId="ADAL" clId="{CAF7940B-39B8-445E-984B-99E1A44C3CD7}" dt="2018-07-23T22:36:28.603" v="15777" actId="2711"/>
        <pc:sldMkLst>
          <pc:docMk/>
          <pc:sldMk cId="4180194822" sldId="450"/>
        </pc:sldMkLst>
        <pc:spChg chg="mod">
          <ac:chgData name="Gaiye Zhou" userId="57624dc8-72d9-4103-85d2-3bb69491f2d7" providerId="ADAL" clId="{CAF7940B-39B8-445E-984B-99E1A44C3CD7}" dt="2018-07-12T01:42:46.050" v="1976" actId="20577"/>
          <ac:spMkLst>
            <pc:docMk/>
            <pc:sldMk cId="4180194822" sldId="450"/>
            <ac:spMk id="6" creationId="{44E5690F-35AB-40A3-AF7A-1F83F8B85A15}"/>
          </ac:spMkLst>
        </pc:spChg>
        <pc:spChg chg="mod">
          <ac:chgData name="Gaiye Zhou" userId="57624dc8-72d9-4103-85d2-3bb69491f2d7" providerId="ADAL" clId="{CAF7940B-39B8-445E-984B-99E1A44C3CD7}" dt="2018-07-23T22:36:28.603" v="15777" actId="2711"/>
          <ac:spMkLst>
            <pc:docMk/>
            <pc:sldMk cId="4180194822" sldId="450"/>
            <ac:spMk id="37" creationId="{1EC0BE6D-FEF7-491F-AB0E-8B9E0DE93206}"/>
          </ac:spMkLst>
        </pc:spChg>
        <pc:graphicFrameChg chg="mod modGraphic">
          <ac:chgData name="Gaiye Zhou" userId="57624dc8-72d9-4103-85d2-3bb69491f2d7" providerId="ADAL" clId="{CAF7940B-39B8-445E-984B-99E1A44C3CD7}" dt="2018-07-20T23:16:23.022" v="12193" actId="20577"/>
          <ac:graphicFrameMkLst>
            <pc:docMk/>
            <pc:sldMk cId="4180194822" sldId="450"/>
            <ac:graphicFrameMk id="38" creationId="{DE1FD390-CD18-44F1-B954-149A725717F9}"/>
          </ac:graphicFrameMkLst>
        </pc:graphicFrameChg>
      </pc:sldChg>
      <pc:sldChg chg="addSp delSp modSp add ord">
        <pc:chgData name="Gaiye Zhou" userId="57624dc8-72d9-4103-85d2-3bb69491f2d7" providerId="ADAL" clId="{CAF7940B-39B8-445E-984B-99E1A44C3CD7}" dt="2018-07-24T16:11:09.089" v="19741" actId="20577"/>
        <pc:sldMkLst>
          <pc:docMk/>
          <pc:sldMk cId="4188737045" sldId="451"/>
        </pc:sldMkLst>
        <pc:spChg chg="mod">
          <ac:chgData name="Gaiye Zhou" userId="57624dc8-72d9-4103-85d2-3bb69491f2d7" providerId="ADAL" clId="{CAF7940B-39B8-445E-984B-99E1A44C3CD7}" dt="2018-07-12T02:23:05.822" v="3641"/>
          <ac:spMkLst>
            <pc:docMk/>
            <pc:sldMk cId="4188737045" sldId="451"/>
            <ac:spMk id="6" creationId="{44E5690F-35AB-40A3-AF7A-1F83F8B85A15}"/>
          </ac:spMkLst>
        </pc:spChg>
        <pc:spChg chg="add del mod">
          <ac:chgData name="Gaiye Zhou" userId="57624dc8-72d9-4103-85d2-3bb69491f2d7" providerId="ADAL" clId="{CAF7940B-39B8-445E-984B-99E1A44C3CD7}" dt="2018-07-17T01:38:48.341" v="10739" actId="478"/>
          <ac:spMkLst>
            <pc:docMk/>
            <pc:sldMk cId="4188737045" sldId="451"/>
            <ac:spMk id="25" creationId="{4031BAAD-5175-4B93-A44D-E05F7B09CF27}"/>
          </ac:spMkLst>
        </pc:spChg>
        <pc:spChg chg="add mod">
          <ac:chgData name="Gaiye Zhou" userId="57624dc8-72d9-4103-85d2-3bb69491f2d7" providerId="ADAL" clId="{CAF7940B-39B8-445E-984B-99E1A44C3CD7}" dt="2018-07-17T01:40:58.948" v="10766" actId="20577"/>
          <ac:spMkLst>
            <pc:docMk/>
            <pc:sldMk cId="4188737045" sldId="451"/>
            <ac:spMk id="26" creationId="{F08B602B-A0F6-4216-BE9F-20DCC7413C15}"/>
          </ac:spMkLst>
        </pc:spChg>
        <pc:spChg chg="add mod">
          <ac:chgData name="Gaiye Zhou" userId="57624dc8-72d9-4103-85d2-3bb69491f2d7" providerId="ADAL" clId="{CAF7940B-39B8-445E-984B-99E1A44C3CD7}" dt="2018-07-17T01:41:10.571" v="10767" actId="20577"/>
          <ac:spMkLst>
            <pc:docMk/>
            <pc:sldMk cId="4188737045" sldId="451"/>
            <ac:spMk id="27" creationId="{55776B79-14BB-4E07-8369-EE0D5C67DA0B}"/>
          </ac:spMkLst>
        </pc:spChg>
        <pc:spChg chg="add mod">
          <ac:chgData name="Gaiye Zhou" userId="57624dc8-72d9-4103-85d2-3bb69491f2d7" providerId="ADAL" clId="{CAF7940B-39B8-445E-984B-99E1A44C3CD7}" dt="2018-07-17T01:40:01.058" v="10755" actId="20577"/>
          <ac:spMkLst>
            <pc:docMk/>
            <pc:sldMk cId="4188737045" sldId="451"/>
            <ac:spMk id="30" creationId="{DAC49F4D-960D-47B5-80F1-77BC7599863B}"/>
          </ac:spMkLst>
        </pc:spChg>
        <pc:spChg chg="del mod">
          <ac:chgData name="Gaiye Zhou" userId="57624dc8-72d9-4103-85d2-3bb69491f2d7" providerId="ADAL" clId="{CAF7940B-39B8-445E-984B-99E1A44C3CD7}" dt="2018-07-12T02:27:51.261" v="3801" actId="478"/>
          <ac:spMkLst>
            <pc:docMk/>
            <pc:sldMk cId="4188737045" sldId="451"/>
            <ac:spMk id="37" creationId="{1EC0BE6D-FEF7-491F-AB0E-8B9E0DE93206}"/>
          </ac:spMkLst>
        </pc:spChg>
        <pc:graphicFrameChg chg="add del mod modGraphic">
          <ac:chgData name="Gaiye Zhou" userId="57624dc8-72d9-4103-85d2-3bb69491f2d7" providerId="ADAL" clId="{CAF7940B-39B8-445E-984B-99E1A44C3CD7}" dt="2018-07-12T02:35:30.457" v="4124" actId="478"/>
          <ac:graphicFrameMkLst>
            <pc:docMk/>
            <pc:sldMk cId="4188737045" sldId="451"/>
            <ac:graphicFrameMk id="28" creationId="{729C8BE7-6449-45AC-B3B6-E8FC48F29ACC}"/>
          </ac:graphicFrameMkLst>
        </pc:graphicFrameChg>
        <pc:graphicFrameChg chg="add mod modGraphic">
          <ac:chgData name="Gaiye Zhou" userId="57624dc8-72d9-4103-85d2-3bb69491f2d7" providerId="ADAL" clId="{CAF7940B-39B8-445E-984B-99E1A44C3CD7}" dt="2018-07-24T16:11:09.089" v="19741" actId="20577"/>
          <ac:graphicFrameMkLst>
            <pc:docMk/>
            <pc:sldMk cId="4188737045" sldId="451"/>
            <ac:graphicFrameMk id="29" creationId="{9FE66872-7763-480C-83FF-D4F4C850835A}"/>
          </ac:graphicFrameMkLst>
        </pc:graphicFrameChg>
        <pc:graphicFrameChg chg="mod modGraphic">
          <ac:chgData name="Gaiye Zhou" userId="57624dc8-72d9-4103-85d2-3bb69491f2d7" providerId="ADAL" clId="{CAF7940B-39B8-445E-984B-99E1A44C3CD7}" dt="2018-07-17T01:39:00.909" v="10740" actId="1076"/>
          <ac:graphicFrameMkLst>
            <pc:docMk/>
            <pc:sldMk cId="4188737045" sldId="451"/>
            <ac:graphicFrameMk id="38" creationId="{DE1FD390-CD18-44F1-B954-149A725717F9}"/>
          </ac:graphicFrameMkLst>
        </pc:graphicFrameChg>
      </pc:sldChg>
      <pc:sldChg chg="addSp delSp modSp add ord">
        <pc:chgData name="Gaiye Zhou" userId="57624dc8-72d9-4103-85d2-3bb69491f2d7" providerId="ADAL" clId="{CAF7940B-39B8-445E-984B-99E1A44C3CD7}" dt="2018-07-31T18:38:31.205" v="23904" actId="1035"/>
        <pc:sldMkLst>
          <pc:docMk/>
          <pc:sldMk cId="975331303" sldId="452"/>
        </pc:sldMkLst>
        <pc:spChg chg="add mod">
          <ac:chgData name="Gaiye Zhou" userId="57624dc8-72d9-4103-85d2-3bb69491f2d7" providerId="ADAL" clId="{CAF7940B-39B8-445E-984B-99E1A44C3CD7}" dt="2018-07-23T22:37:38.963" v="15781" actId="207"/>
          <ac:spMkLst>
            <pc:docMk/>
            <pc:sldMk cId="975331303" sldId="452"/>
            <ac:spMk id="2" creationId="{73519882-B7B5-4F43-B3C4-7B1BE2B7B013}"/>
          </ac:spMkLst>
        </pc:spChg>
        <pc:spChg chg="mod">
          <ac:chgData name="Gaiye Zhou" userId="57624dc8-72d9-4103-85d2-3bb69491f2d7" providerId="ADAL" clId="{CAF7940B-39B8-445E-984B-99E1A44C3CD7}" dt="2018-07-12T02:42:13.445" v="4403" actId="20577"/>
          <ac:spMkLst>
            <pc:docMk/>
            <pc:sldMk cId="975331303" sldId="452"/>
            <ac:spMk id="6" creationId="{44E5690F-35AB-40A3-AF7A-1F83F8B85A15}"/>
          </ac:spMkLst>
        </pc:spChg>
        <pc:spChg chg="add mod">
          <ac:chgData name="Gaiye Zhou" userId="57624dc8-72d9-4103-85d2-3bb69491f2d7" providerId="ADAL" clId="{CAF7940B-39B8-445E-984B-99E1A44C3CD7}" dt="2018-07-12T02:59:24.822" v="5043" actId="1036"/>
          <ac:spMkLst>
            <pc:docMk/>
            <pc:sldMk cId="975331303" sldId="452"/>
            <ac:spMk id="37" creationId="{BB810C99-730C-4096-8914-CB8FA1D09CD8}"/>
          </ac:spMkLst>
        </pc:spChg>
        <pc:spChg chg="add mod">
          <ac:chgData name="Gaiye Zhou" userId="57624dc8-72d9-4103-85d2-3bb69491f2d7" providerId="ADAL" clId="{CAF7940B-39B8-445E-984B-99E1A44C3CD7}" dt="2018-07-12T14:09:27.564" v="6503" actId="1076"/>
          <ac:spMkLst>
            <pc:docMk/>
            <pc:sldMk cId="975331303" sldId="452"/>
            <ac:spMk id="38" creationId="{956B25CD-D873-4019-BFBF-E4BDD9D9608A}"/>
          </ac:spMkLst>
        </pc:spChg>
        <pc:spChg chg="add del mod">
          <ac:chgData name="Gaiye Zhou" userId="57624dc8-72d9-4103-85d2-3bb69491f2d7" providerId="ADAL" clId="{CAF7940B-39B8-445E-984B-99E1A44C3CD7}" dt="2018-07-12T02:52:12.956" v="4846" actId="478"/>
          <ac:spMkLst>
            <pc:docMk/>
            <pc:sldMk cId="975331303" sldId="452"/>
            <ac:spMk id="40" creationId="{21B36C16-1A17-46EA-815A-6D853E162171}"/>
          </ac:spMkLst>
        </pc:spChg>
        <pc:spChg chg="add del mod">
          <ac:chgData name="Gaiye Zhou" userId="57624dc8-72d9-4103-85d2-3bb69491f2d7" providerId="ADAL" clId="{CAF7940B-39B8-445E-984B-99E1A44C3CD7}" dt="2018-07-12T19:15:23.077" v="7936" actId="478"/>
          <ac:spMkLst>
            <pc:docMk/>
            <pc:sldMk cId="975331303" sldId="452"/>
            <ac:spMk id="40" creationId="{BA1E6EA6-586A-4877-BBBC-225A5598B8B3}"/>
          </ac:spMkLst>
        </pc:spChg>
        <pc:spChg chg="del mod">
          <ac:chgData name="Gaiye Zhou" userId="57624dc8-72d9-4103-85d2-3bb69491f2d7" providerId="ADAL" clId="{CAF7940B-39B8-445E-984B-99E1A44C3CD7}" dt="2018-07-12T02:45:29.560" v="4583" actId="478"/>
          <ac:spMkLst>
            <pc:docMk/>
            <pc:sldMk cId="975331303" sldId="452"/>
            <ac:spMk id="42" creationId="{A9966834-0909-4B67-AA5A-6BF40F8C5134}"/>
          </ac:spMkLst>
        </pc:spChg>
        <pc:spChg chg="mod">
          <ac:chgData name="Gaiye Zhou" userId="57624dc8-72d9-4103-85d2-3bb69491f2d7" providerId="ADAL" clId="{CAF7940B-39B8-445E-984B-99E1A44C3CD7}" dt="2018-07-12T02:59:24.822" v="5043" actId="1036"/>
          <ac:spMkLst>
            <pc:docMk/>
            <pc:sldMk cId="975331303" sldId="452"/>
            <ac:spMk id="43" creationId="{90C7423A-548D-46E6-97EC-7184044803B3}"/>
          </ac:spMkLst>
        </pc:spChg>
        <pc:spChg chg="mod">
          <ac:chgData name="Gaiye Zhou" userId="57624dc8-72d9-4103-85d2-3bb69491f2d7" providerId="ADAL" clId="{CAF7940B-39B8-445E-984B-99E1A44C3CD7}" dt="2018-07-12T19:15:35.224" v="7937" actId="14100"/>
          <ac:spMkLst>
            <pc:docMk/>
            <pc:sldMk cId="975331303" sldId="452"/>
            <ac:spMk id="44" creationId="{0BEB5591-23BF-4002-B117-490FA8FFD341}"/>
          </ac:spMkLst>
        </pc:spChg>
        <pc:spChg chg="del mod">
          <ac:chgData name="Gaiye Zhou" userId="57624dc8-72d9-4103-85d2-3bb69491f2d7" providerId="ADAL" clId="{CAF7940B-39B8-445E-984B-99E1A44C3CD7}" dt="2018-07-12T02:44:49.240" v="4554" actId="478"/>
          <ac:spMkLst>
            <pc:docMk/>
            <pc:sldMk cId="975331303" sldId="452"/>
            <ac:spMk id="45" creationId="{4D35E809-A2B3-4087-AE25-B4A174E11EFA}"/>
          </ac:spMkLst>
        </pc:spChg>
        <pc:spChg chg="add mod">
          <ac:chgData name="Gaiye Zhou" userId="57624dc8-72d9-4103-85d2-3bb69491f2d7" providerId="ADAL" clId="{CAF7940B-39B8-445E-984B-99E1A44C3CD7}" dt="2018-07-12T19:17:03.422" v="7979" actId="1076"/>
          <ac:spMkLst>
            <pc:docMk/>
            <pc:sldMk cId="975331303" sldId="452"/>
            <ac:spMk id="45" creationId="{F6F1ED79-5914-4F7D-B71E-3000D68FC5D3}"/>
          </ac:spMkLst>
        </pc:spChg>
        <pc:spChg chg="add del mod">
          <ac:chgData name="Gaiye Zhou" userId="57624dc8-72d9-4103-85d2-3bb69491f2d7" providerId="ADAL" clId="{CAF7940B-39B8-445E-984B-99E1A44C3CD7}" dt="2018-07-12T19:16:50.485" v="7974" actId="478"/>
          <ac:spMkLst>
            <pc:docMk/>
            <pc:sldMk cId="975331303" sldId="452"/>
            <ac:spMk id="46" creationId="{C8FA3FE7-FD95-4AAA-B300-7C777CB76E54}"/>
          </ac:spMkLst>
        </pc:spChg>
        <pc:spChg chg="mod">
          <ac:chgData name="Gaiye Zhou" userId="57624dc8-72d9-4103-85d2-3bb69491f2d7" providerId="ADAL" clId="{CAF7940B-39B8-445E-984B-99E1A44C3CD7}" dt="2018-07-31T18:37:56.867" v="23900" actId="20577"/>
          <ac:spMkLst>
            <pc:docMk/>
            <pc:sldMk cId="975331303" sldId="452"/>
            <ac:spMk id="47" creationId="{ECEB5888-BF06-45F1-A641-F3FAD25931CA}"/>
          </ac:spMkLst>
        </pc:spChg>
        <pc:spChg chg="mod">
          <ac:chgData name="Gaiye Zhou" userId="57624dc8-72d9-4103-85d2-3bb69491f2d7" providerId="ADAL" clId="{CAF7940B-39B8-445E-984B-99E1A44C3CD7}" dt="2018-07-20T22:28:34.217" v="11860" actId="1035"/>
          <ac:spMkLst>
            <pc:docMk/>
            <pc:sldMk cId="975331303" sldId="452"/>
            <ac:spMk id="48" creationId="{F8931341-474A-4AC5-B291-B72C7C4C1AE3}"/>
          </ac:spMkLst>
        </pc:spChg>
        <pc:spChg chg="mod">
          <ac:chgData name="Gaiye Zhou" userId="57624dc8-72d9-4103-85d2-3bb69491f2d7" providerId="ADAL" clId="{CAF7940B-39B8-445E-984B-99E1A44C3CD7}" dt="2018-07-20T22:28:34.217" v="11860" actId="1035"/>
          <ac:spMkLst>
            <pc:docMk/>
            <pc:sldMk cId="975331303" sldId="452"/>
            <ac:spMk id="49" creationId="{6970E612-3F9A-4EEE-A38A-CA185EEFCC19}"/>
          </ac:spMkLst>
        </pc:spChg>
        <pc:spChg chg="mod">
          <ac:chgData name="Gaiye Zhou" userId="57624dc8-72d9-4103-85d2-3bb69491f2d7" providerId="ADAL" clId="{CAF7940B-39B8-445E-984B-99E1A44C3CD7}" dt="2018-07-20T22:28:34.217" v="11860" actId="1035"/>
          <ac:spMkLst>
            <pc:docMk/>
            <pc:sldMk cId="975331303" sldId="452"/>
            <ac:spMk id="50" creationId="{1B799E34-DBA1-44C9-89AA-E69A77924CD9}"/>
          </ac:spMkLst>
        </pc:spChg>
        <pc:spChg chg="add del mod">
          <ac:chgData name="Gaiye Zhou" userId="57624dc8-72d9-4103-85d2-3bb69491f2d7" providerId="ADAL" clId="{CAF7940B-39B8-445E-984B-99E1A44C3CD7}" dt="2018-07-12T19:16:59.144" v="7977" actId="478"/>
          <ac:spMkLst>
            <pc:docMk/>
            <pc:sldMk cId="975331303" sldId="452"/>
            <ac:spMk id="51" creationId="{E593E160-80A2-459A-977F-13C3A6743B60}"/>
          </ac:spMkLst>
        </pc:spChg>
        <pc:spChg chg="del mod">
          <ac:chgData name="Gaiye Zhou" userId="57624dc8-72d9-4103-85d2-3bb69491f2d7" providerId="ADAL" clId="{CAF7940B-39B8-445E-984B-99E1A44C3CD7}" dt="2018-07-12T19:16:51.917" v="7975" actId="478"/>
          <ac:spMkLst>
            <pc:docMk/>
            <pc:sldMk cId="975331303" sldId="452"/>
            <ac:spMk id="52" creationId="{F051F300-EC17-4889-A0ED-300D475178C0}"/>
          </ac:spMkLst>
        </pc:spChg>
        <pc:spChg chg="mod">
          <ac:chgData name="Gaiye Zhou" userId="57624dc8-72d9-4103-85d2-3bb69491f2d7" providerId="ADAL" clId="{CAF7940B-39B8-445E-984B-99E1A44C3CD7}" dt="2018-07-12T14:10:11.163" v="6508" actId="1076"/>
          <ac:spMkLst>
            <pc:docMk/>
            <pc:sldMk cId="975331303" sldId="452"/>
            <ac:spMk id="63" creationId="{0DA5FA7C-907D-45BD-A2AD-B59B204E74FD}"/>
          </ac:spMkLst>
        </pc:spChg>
        <pc:picChg chg="mod">
          <ac:chgData name="Gaiye Zhou" userId="57624dc8-72d9-4103-85d2-3bb69491f2d7" providerId="ADAL" clId="{CAF7940B-39B8-445E-984B-99E1A44C3CD7}" dt="2018-07-12T02:59:24.822" v="5043" actId="1036"/>
          <ac:picMkLst>
            <pc:docMk/>
            <pc:sldMk cId="975331303" sldId="452"/>
            <ac:picMk id="3" creationId="{AC6CFB22-B3C8-4431-918E-62B96768BCE4}"/>
          </ac:picMkLst>
        </pc:picChg>
        <pc:picChg chg="mod">
          <ac:chgData name="Gaiye Zhou" userId="57624dc8-72d9-4103-85d2-3bb69491f2d7" providerId="ADAL" clId="{CAF7940B-39B8-445E-984B-99E1A44C3CD7}" dt="2018-07-20T22:28:34.217" v="11860" actId="1035"/>
          <ac:picMkLst>
            <pc:docMk/>
            <pc:sldMk cId="975331303" sldId="452"/>
            <ac:picMk id="4" creationId="{F5B2A836-2253-4C3B-9DC7-C0707B464150}"/>
          </ac:picMkLst>
        </pc:picChg>
        <pc:picChg chg="mod">
          <ac:chgData name="Gaiye Zhou" userId="57624dc8-72d9-4103-85d2-3bb69491f2d7" providerId="ADAL" clId="{CAF7940B-39B8-445E-984B-99E1A44C3CD7}" dt="2018-07-12T02:59:24.822" v="5043" actId="1036"/>
          <ac:picMkLst>
            <pc:docMk/>
            <pc:sldMk cId="975331303" sldId="452"/>
            <ac:picMk id="34" creationId="{B98E4F8E-1575-46D5-88A8-A202CA3D224B}"/>
          </ac:picMkLst>
        </pc:picChg>
        <pc:picChg chg="add mod">
          <ac:chgData name="Gaiye Zhou" userId="57624dc8-72d9-4103-85d2-3bb69491f2d7" providerId="ADAL" clId="{CAF7940B-39B8-445E-984B-99E1A44C3CD7}" dt="2018-07-12T19:17:11.415" v="7983" actId="1076"/>
          <ac:picMkLst>
            <pc:docMk/>
            <pc:sldMk cId="975331303" sldId="452"/>
            <ac:picMk id="36" creationId="{877915AC-1AC1-4DA2-9F09-50B585F4BDF0}"/>
          </ac:picMkLst>
        </pc:picChg>
        <pc:picChg chg="add mod">
          <ac:chgData name="Gaiye Zhou" userId="57624dc8-72d9-4103-85d2-3bb69491f2d7" providerId="ADAL" clId="{CAF7940B-39B8-445E-984B-99E1A44C3CD7}" dt="2018-07-31T18:38:31.205" v="23904" actId="1035"/>
          <ac:picMkLst>
            <pc:docMk/>
            <pc:sldMk cId="975331303" sldId="452"/>
            <ac:picMk id="39" creationId="{B7D44D19-3C48-41D8-8071-E7AA8197144A}"/>
          </ac:picMkLst>
        </pc:picChg>
        <pc:picChg chg="del mod">
          <ac:chgData name="Gaiye Zhou" userId="57624dc8-72d9-4103-85d2-3bb69491f2d7" providerId="ADAL" clId="{CAF7940B-39B8-445E-984B-99E1A44C3CD7}" dt="2018-07-12T19:16:49.228" v="7973" actId="478"/>
          <ac:picMkLst>
            <pc:docMk/>
            <pc:sldMk cId="975331303" sldId="452"/>
            <ac:picMk id="41" creationId="{82AD5605-C6B0-44B2-9FB3-E96E7C8A9AE8}"/>
          </ac:picMkLst>
        </pc:picChg>
        <pc:picChg chg="add del">
          <ac:chgData name="Gaiye Zhou" userId="57624dc8-72d9-4103-85d2-3bb69491f2d7" providerId="ADAL" clId="{CAF7940B-39B8-445E-984B-99E1A44C3CD7}" dt="2018-07-12T19:15:21.509" v="7935" actId="478"/>
          <ac:picMkLst>
            <pc:docMk/>
            <pc:sldMk cId="975331303" sldId="452"/>
            <ac:picMk id="42" creationId="{95F62AA5-5EFF-408D-B576-5A6A9022C9FF}"/>
          </ac:picMkLst>
        </pc:picChg>
        <pc:picChg chg="mod">
          <ac:chgData name="Gaiye Zhou" userId="57624dc8-72d9-4103-85d2-3bb69491f2d7" providerId="ADAL" clId="{CAF7940B-39B8-445E-984B-99E1A44C3CD7}" dt="2018-07-12T02:59:24.822" v="5043" actId="1036"/>
          <ac:picMkLst>
            <pc:docMk/>
            <pc:sldMk cId="975331303" sldId="452"/>
            <ac:picMk id="56" creationId="{1E5B1199-FD1E-4299-9F90-EB1E45412F9F}"/>
          </ac:picMkLst>
        </pc:picChg>
      </pc:sldChg>
      <pc:sldChg chg="addSp modSp">
        <pc:chgData name="Gaiye Zhou" userId="57624dc8-72d9-4103-85d2-3bb69491f2d7" providerId="ADAL" clId="{CAF7940B-39B8-445E-984B-99E1A44C3CD7}" dt="2018-07-20T23:23:26.307" v="12371" actId="20577"/>
        <pc:sldMkLst>
          <pc:docMk/>
          <pc:sldMk cId="2253207452" sldId="453"/>
        </pc:sldMkLst>
        <pc:spChg chg="mod">
          <ac:chgData name="Gaiye Zhou" userId="57624dc8-72d9-4103-85d2-3bb69491f2d7" providerId="ADAL" clId="{CAF7940B-39B8-445E-984B-99E1A44C3CD7}" dt="2018-07-12T21:49:30.293" v="9897" actId="20577"/>
          <ac:spMkLst>
            <pc:docMk/>
            <pc:sldMk cId="2253207452" sldId="453"/>
            <ac:spMk id="26" creationId="{034A1943-95FC-460C-A55E-55A94B93970E}"/>
          </ac:spMkLst>
        </pc:spChg>
        <pc:spChg chg="add mod">
          <ac:chgData name="Gaiye Zhou" userId="57624dc8-72d9-4103-85d2-3bb69491f2d7" providerId="ADAL" clId="{CAF7940B-39B8-445E-984B-99E1A44C3CD7}" dt="2018-07-13T16:40:03.512" v="10688" actId="14100"/>
          <ac:spMkLst>
            <pc:docMk/>
            <pc:sldMk cId="2253207452" sldId="453"/>
            <ac:spMk id="27" creationId="{264CDF0F-2D17-425F-8607-4B19F4825355}"/>
          </ac:spMkLst>
        </pc:spChg>
        <pc:spChg chg="add mod">
          <ac:chgData name="Gaiye Zhou" userId="57624dc8-72d9-4103-85d2-3bb69491f2d7" providerId="ADAL" clId="{CAF7940B-39B8-445E-984B-99E1A44C3CD7}" dt="2018-07-20T23:23:26.307" v="12371" actId="20577"/>
          <ac:spMkLst>
            <pc:docMk/>
            <pc:sldMk cId="2253207452" sldId="453"/>
            <ac:spMk id="28" creationId="{A59E8A4C-E019-46A4-8FCF-A75356B73578}"/>
          </ac:spMkLst>
        </pc:spChg>
        <pc:graphicFrameChg chg="mod modGraphic">
          <ac:chgData name="Gaiye Zhou" userId="57624dc8-72d9-4103-85d2-3bb69491f2d7" providerId="ADAL" clId="{CAF7940B-39B8-445E-984B-99E1A44C3CD7}" dt="2018-07-20T23:21:32.303" v="12239" actId="207"/>
          <ac:graphicFrameMkLst>
            <pc:docMk/>
            <pc:sldMk cId="2253207452" sldId="453"/>
            <ac:graphicFrameMk id="5" creationId="{F1BB3BCF-9A8D-4FD7-9930-FE0475741615}"/>
          </ac:graphicFrameMkLst>
        </pc:graphicFrameChg>
        <pc:picChg chg="add mod">
          <ac:chgData name="Gaiye Zhou" userId="57624dc8-72d9-4103-85d2-3bb69491f2d7" providerId="ADAL" clId="{CAF7940B-39B8-445E-984B-99E1A44C3CD7}" dt="2018-07-12T22:07:14.506" v="10479" actId="1076"/>
          <ac:picMkLst>
            <pc:docMk/>
            <pc:sldMk cId="2253207452" sldId="453"/>
            <ac:picMk id="4" creationId="{FA065026-4D63-4F30-91BD-D3D4C8BC01B3}"/>
          </ac:picMkLst>
        </pc:picChg>
      </pc:sldChg>
      <pc:sldChg chg="addSp modSp">
        <pc:chgData name="Gaiye Zhou" userId="57624dc8-72d9-4103-85d2-3bb69491f2d7" providerId="ADAL" clId="{CAF7940B-39B8-445E-984B-99E1A44C3CD7}" dt="2018-07-31T18:36:59.455" v="23854" actId="20577"/>
        <pc:sldMkLst>
          <pc:docMk/>
          <pc:sldMk cId="2683598569" sldId="454"/>
        </pc:sldMkLst>
        <pc:spChg chg="mod">
          <ac:chgData name="Gaiye Zhou" userId="57624dc8-72d9-4103-85d2-3bb69491f2d7" providerId="ADAL" clId="{CAF7940B-39B8-445E-984B-99E1A44C3CD7}" dt="2018-07-31T18:35:15.290" v="23799" actId="1076"/>
          <ac:spMkLst>
            <pc:docMk/>
            <pc:sldMk cId="2683598569" sldId="454"/>
            <ac:spMk id="2" creationId="{4B2E2BBE-F2E9-4AB2-B687-07F4932DB756}"/>
          </ac:spMkLst>
        </pc:spChg>
        <pc:spChg chg="add mod">
          <ac:chgData name="Gaiye Zhou" userId="57624dc8-72d9-4103-85d2-3bb69491f2d7" providerId="ADAL" clId="{CAF7940B-39B8-445E-984B-99E1A44C3CD7}" dt="2018-07-31T18:36:59.455" v="23854" actId="20577"/>
          <ac:spMkLst>
            <pc:docMk/>
            <pc:sldMk cId="2683598569" sldId="454"/>
            <ac:spMk id="30" creationId="{29032E11-304C-41DE-A7A9-F355DE9D2E52}"/>
          </ac:spMkLst>
        </pc:spChg>
        <pc:spChg chg="mod">
          <ac:chgData name="Gaiye Zhou" userId="57624dc8-72d9-4103-85d2-3bb69491f2d7" providerId="ADAL" clId="{CAF7940B-39B8-445E-984B-99E1A44C3CD7}" dt="2018-07-24T16:11:30.911" v="19742" actId="207"/>
          <ac:spMkLst>
            <pc:docMk/>
            <pc:sldMk cId="2683598569" sldId="454"/>
            <ac:spMk id="31" creationId="{B7206E51-9398-4535-A104-6B46A105AD57}"/>
          </ac:spMkLst>
        </pc:spChg>
        <pc:spChg chg="mod">
          <ac:chgData name="Gaiye Zhou" userId="57624dc8-72d9-4103-85d2-3bb69491f2d7" providerId="ADAL" clId="{CAF7940B-39B8-445E-984B-99E1A44C3CD7}" dt="2018-07-31T18:35:15.290" v="23799" actId="1076"/>
          <ac:spMkLst>
            <pc:docMk/>
            <pc:sldMk cId="2683598569" sldId="454"/>
            <ac:spMk id="32" creationId="{8BC82733-9F0C-49D7-89A9-93743D11C873}"/>
          </ac:spMkLst>
        </pc:spChg>
        <pc:spChg chg="mod">
          <ac:chgData name="Gaiye Zhou" userId="57624dc8-72d9-4103-85d2-3bb69491f2d7" providerId="ADAL" clId="{CAF7940B-39B8-445E-984B-99E1A44C3CD7}" dt="2018-07-31T18:35:15.290" v="23799" actId="1076"/>
          <ac:spMkLst>
            <pc:docMk/>
            <pc:sldMk cId="2683598569" sldId="454"/>
            <ac:spMk id="34" creationId="{3A0A0096-D47D-4825-9B16-9D8CC7BE5AFF}"/>
          </ac:spMkLst>
        </pc:spChg>
        <pc:spChg chg="mod">
          <ac:chgData name="Gaiye Zhou" userId="57624dc8-72d9-4103-85d2-3bb69491f2d7" providerId="ADAL" clId="{CAF7940B-39B8-445E-984B-99E1A44C3CD7}" dt="2018-07-31T18:35:15.290" v="23799" actId="1076"/>
          <ac:spMkLst>
            <pc:docMk/>
            <pc:sldMk cId="2683598569" sldId="454"/>
            <ac:spMk id="35" creationId="{3C1CAAFC-228F-46EC-B08F-ADDB8E13036F}"/>
          </ac:spMkLst>
        </pc:spChg>
        <pc:spChg chg="mod">
          <ac:chgData name="Gaiye Zhou" userId="57624dc8-72d9-4103-85d2-3bb69491f2d7" providerId="ADAL" clId="{CAF7940B-39B8-445E-984B-99E1A44C3CD7}" dt="2018-07-31T18:35:15.290" v="23799" actId="1076"/>
          <ac:spMkLst>
            <pc:docMk/>
            <pc:sldMk cId="2683598569" sldId="454"/>
            <ac:spMk id="37" creationId="{82B52BFC-9DDC-4955-AE75-87199A52C2EA}"/>
          </ac:spMkLst>
        </pc:spChg>
        <pc:picChg chg="mod">
          <ac:chgData name="Gaiye Zhou" userId="57624dc8-72d9-4103-85d2-3bb69491f2d7" providerId="ADAL" clId="{CAF7940B-39B8-445E-984B-99E1A44C3CD7}" dt="2018-07-31T18:35:15.290" v="23799" actId="1076"/>
          <ac:picMkLst>
            <pc:docMk/>
            <pc:sldMk cId="2683598569" sldId="454"/>
            <ac:picMk id="3" creationId="{A4213910-D3F1-49CC-8F4D-5E835C5B3091}"/>
          </ac:picMkLst>
        </pc:picChg>
        <pc:picChg chg="mod">
          <ac:chgData name="Gaiye Zhou" userId="57624dc8-72d9-4103-85d2-3bb69491f2d7" providerId="ADAL" clId="{CAF7940B-39B8-445E-984B-99E1A44C3CD7}" dt="2018-07-31T18:35:15.290" v="23799" actId="1076"/>
          <ac:picMkLst>
            <pc:docMk/>
            <pc:sldMk cId="2683598569" sldId="454"/>
            <ac:picMk id="4" creationId="{FE5C1DD4-CC7E-4E60-AD66-CD88D99404A3}"/>
          </ac:picMkLst>
        </pc:picChg>
      </pc:sldChg>
      <pc:sldChg chg="modSp">
        <pc:chgData name="Gaiye Zhou" userId="57624dc8-72d9-4103-85d2-3bb69491f2d7" providerId="ADAL" clId="{CAF7940B-39B8-445E-984B-99E1A44C3CD7}" dt="2018-07-24T14:39:02.911" v="18166" actId="20577"/>
        <pc:sldMkLst>
          <pc:docMk/>
          <pc:sldMk cId="3579175339" sldId="455"/>
        </pc:sldMkLst>
        <pc:spChg chg="mod">
          <ac:chgData name="Gaiye Zhou" userId="57624dc8-72d9-4103-85d2-3bb69491f2d7" providerId="ADAL" clId="{CAF7940B-39B8-445E-984B-99E1A44C3CD7}" dt="2018-07-24T14:39:02.911" v="18166" actId="20577"/>
          <ac:spMkLst>
            <pc:docMk/>
            <pc:sldMk cId="3579175339" sldId="455"/>
            <ac:spMk id="9" creationId="{93DE1C76-EA16-4CE4-A203-F7C17752EF4C}"/>
          </ac:spMkLst>
        </pc:spChg>
      </pc:sldChg>
      <pc:sldChg chg="modSp">
        <pc:chgData name="Gaiye Zhou" userId="57624dc8-72d9-4103-85d2-3bb69491f2d7" providerId="ADAL" clId="{CAF7940B-39B8-445E-984B-99E1A44C3CD7}" dt="2018-07-23T22:34:43.088" v="15771" actId="2711"/>
        <pc:sldMkLst>
          <pc:docMk/>
          <pc:sldMk cId="399961941" sldId="456"/>
        </pc:sldMkLst>
        <pc:spChg chg="mod">
          <ac:chgData name="Gaiye Zhou" userId="57624dc8-72d9-4103-85d2-3bb69491f2d7" providerId="ADAL" clId="{CAF7940B-39B8-445E-984B-99E1A44C3CD7}" dt="2018-07-23T22:34:43.088" v="15771" actId="2711"/>
          <ac:spMkLst>
            <pc:docMk/>
            <pc:sldMk cId="399961941" sldId="456"/>
            <ac:spMk id="9" creationId="{93DE1C76-EA16-4CE4-A203-F7C17752EF4C}"/>
          </ac:spMkLst>
        </pc:spChg>
      </pc:sldChg>
      <pc:sldChg chg="modSp">
        <pc:chgData name="Gaiye Zhou" userId="57624dc8-72d9-4103-85d2-3bb69491f2d7" providerId="ADAL" clId="{CAF7940B-39B8-445E-984B-99E1A44C3CD7}" dt="2018-07-24T14:00:27.939" v="18132" actId="1076"/>
        <pc:sldMkLst>
          <pc:docMk/>
          <pc:sldMk cId="2801252256" sldId="461"/>
        </pc:sldMkLst>
        <pc:spChg chg="mod">
          <ac:chgData name="Gaiye Zhou" userId="57624dc8-72d9-4103-85d2-3bb69491f2d7" providerId="ADAL" clId="{CAF7940B-39B8-445E-984B-99E1A44C3CD7}" dt="2018-07-24T14:00:22.972" v="18131" actId="14100"/>
          <ac:spMkLst>
            <pc:docMk/>
            <pc:sldMk cId="2801252256" sldId="461"/>
            <ac:spMk id="4" creationId="{8973E782-393A-46BB-8B95-A1FDFE7F17EF}"/>
          </ac:spMkLst>
        </pc:spChg>
        <pc:picChg chg="mod">
          <ac:chgData name="Gaiye Zhou" userId="57624dc8-72d9-4103-85d2-3bb69491f2d7" providerId="ADAL" clId="{CAF7940B-39B8-445E-984B-99E1A44C3CD7}" dt="2018-07-24T14:00:27.939" v="18132" actId="1076"/>
          <ac:picMkLst>
            <pc:docMk/>
            <pc:sldMk cId="2801252256" sldId="461"/>
            <ac:picMk id="3" creationId="{CE0404D2-46BE-4E9D-A15A-4C3F39D94568}"/>
          </ac:picMkLst>
        </pc:picChg>
      </pc:sldChg>
      <pc:sldChg chg="modSp">
        <pc:chgData name="Gaiye Zhou" userId="57624dc8-72d9-4103-85d2-3bb69491f2d7" providerId="ADAL" clId="{CAF7940B-39B8-445E-984B-99E1A44C3CD7}" dt="2018-08-29T21:17:30.392" v="25603" actId="14100"/>
        <pc:sldMkLst>
          <pc:docMk/>
          <pc:sldMk cId="193079449" sldId="462"/>
        </pc:sldMkLst>
        <pc:spChg chg="mod">
          <ac:chgData name="Gaiye Zhou" userId="57624dc8-72d9-4103-85d2-3bb69491f2d7" providerId="ADAL" clId="{CAF7940B-39B8-445E-984B-99E1A44C3CD7}" dt="2018-08-29T21:17:30.392" v="25603" actId="14100"/>
          <ac:spMkLst>
            <pc:docMk/>
            <pc:sldMk cId="193079449" sldId="462"/>
            <ac:spMk id="26" creationId="{864C1EFC-A0AD-484E-892A-C054B28E1D92}"/>
          </ac:spMkLst>
        </pc:spChg>
      </pc:sldChg>
      <pc:sldChg chg="modSp">
        <pc:chgData name="Gaiye Zhou" userId="57624dc8-72d9-4103-85d2-3bb69491f2d7" providerId="ADAL" clId="{CAF7940B-39B8-445E-984B-99E1A44C3CD7}" dt="2018-07-24T13:36:56.542" v="18123" actId="313"/>
        <pc:sldMkLst>
          <pc:docMk/>
          <pc:sldMk cId="1421016014" sldId="464"/>
        </pc:sldMkLst>
        <pc:spChg chg="mod">
          <ac:chgData name="Gaiye Zhou" userId="57624dc8-72d9-4103-85d2-3bb69491f2d7" providerId="ADAL" clId="{CAF7940B-39B8-445E-984B-99E1A44C3CD7}" dt="2018-07-24T13:36:56.542" v="18123" actId="313"/>
          <ac:spMkLst>
            <pc:docMk/>
            <pc:sldMk cId="1421016014" sldId="464"/>
            <ac:spMk id="26" creationId="{E5AE025A-718D-44F7-BA6A-95CA79944EB5}"/>
          </ac:spMkLst>
        </pc:spChg>
      </pc:sldChg>
      <pc:sldChg chg="modSp">
        <pc:chgData name="Gaiye Zhou" userId="57624dc8-72d9-4103-85d2-3bb69491f2d7" providerId="ADAL" clId="{CAF7940B-39B8-445E-984B-99E1A44C3CD7}" dt="2018-07-24T13:58:04.316" v="18126" actId="1076"/>
        <pc:sldMkLst>
          <pc:docMk/>
          <pc:sldMk cId="1299221932" sldId="465"/>
        </pc:sldMkLst>
        <pc:spChg chg="mod">
          <ac:chgData name="Gaiye Zhou" userId="57624dc8-72d9-4103-85d2-3bb69491f2d7" providerId="ADAL" clId="{CAF7940B-39B8-445E-984B-99E1A44C3CD7}" dt="2018-07-24T13:58:04.316" v="18126" actId="1076"/>
          <ac:spMkLst>
            <pc:docMk/>
            <pc:sldMk cId="1299221932" sldId="465"/>
            <ac:spMk id="26" creationId="{DE0C95D9-BA7A-4A4A-9EF0-09069615E3D3}"/>
          </ac:spMkLst>
        </pc:spChg>
      </pc:sldChg>
      <pc:sldChg chg="modSp">
        <pc:chgData name="Gaiye Zhou" userId="57624dc8-72d9-4103-85d2-3bb69491f2d7" providerId="ADAL" clId="{CAF7940B-39B8-445E-984B-99E1A44C3CD7}" dt="2018-07-24T13:59:00.041" v="18129" actId="1076"/>
        <pc:sldMkLst>
          <pc:docMk/>
          <pc:sldMk cId="1491191598" sldId="466"/>
        </pc:sldMkLst>
        <pc:spChg chg="mod">
          <ac:chgData name="Gaiye Zhou" userId="57624dc8-72d9-4103-85d2-3bb69491f2d7" providerId="ADAL" clId="{CAF7940B-39B8-445E-984B-99E1A44C3CD7}" dt="2018-07-24T13:59:00.041" v="18129" actId="1076"/>
          <ac:spMkLst>
            <pc:docMk/>
            <pc:sldMk cId="1491191598" sldId="466"/>
            <ac:spMk id="2" creationId="{305F49B5-6D14-486A-8B46-C2A682D6BF7C}"/>
          </ac:spMkLst>
        </pc:spChg>
      </pc:sldChg>
      <pc:sldChg chg="addSp delSp modSp add ord">
        <pc:chgData name="Gaiye Zhou" userId="57624dc8-72d9-4103-85d2-3bb69491f2d7" providerId="ADAL" clId="{CAF7940B-39B8-445E-984B-99E1A44C3CD7}" dt="2018-07-31T19:40:33.485" v="23991" actId="20577"/>
        <pc:sldMkLst>
          <pc:docMk/>
          <pc:sldMk cId="3506481604" sldId="467"/>
        </pc:sldMkLst>
        <pc:spChg chg="add del mod">
          <ac:chgData name="Gaiye Zhou" userId="57624dc8-72d9-4103-85d2-3bb69491f2d7" providerId="ADAL" clId="{CAF7940B-39B8-445E-984B-99E1A44C3CD7}" dt="2018-07-21T06:43:37.347" v="12831" actId="478"/>
          <ac:spMkLst>
            <pc:docMk/>
            <pc:sldMk cId="3506481604" sldId="467"/>
            <ac:spMk id="2" creationId="{6DB749FC-7410-43A3-8BD7-54A3C9409F12}"/>
          </ac:spMkLst>
        </pc:spChg>
        <pc:spChg chg="add del">
          <ac:chgData name="Gaiye Zhou" userId="57624dc8-72d9-4103-85d2-3bb69491f2d7" providerId="ADAL" clId="{CAF7940B-39B8-445E-984B-99E1A44C3CD7}" dt="2018-07-23T17:36:32.545" v="12955"/>
          <ac:spMkLst>
            <pc:docMk/>
            <pc:sldMk cId="3506481604" sldId="467"/>
            <ac:spMk id="3" creationId="{D320B3B4-62E2-44A4-A907-07F61F5EF159}"/>
          </ac:spMkLst>
        </pc:spChg>
        <pc:spChg chg="mod">
          <ac:chgData name="Gaiye Zhou" userId="57624dc8-72d9-4103-85d2-3bb69491f2d7" providerId="ADAL" clId="{CAF7940B-39B8-445E-984B-99E1A44C3CD7}" dt="2018-07-23T20:19:32.852" v="14953" actId="20577"/>
          <ac:spMkLst>
            <pc:docMk/>
            <pc:sldMk cId="3506481604" sldId="467"/>
            <ac:spMk id="6" creationId="{44E5690F-35AB-40A3-AF7A-1F83F8B85A15}"/>
          </ac:spMkLst>
        </pc:spChg>
        <pc:spChg chg="add del mod">
          <ac:chgData name="Gaiye Zhou" userId="57624dc8-72d9-4103-85d2-3bb69491f2d7" providerId="ADAL" clId="{CAF7940B-39B8-445E-984B-99E1A44C3CD7}" dt="2018-07-23T18:49:13.732" v="13751" actId="478"/>
          <ac:spMkLst>
            <pc:docMk/>
            <pc:sldMk cId="3506481604" sldId="467"/>
            <ac:spMk id="25" creationId="{C86B3BA4-0FFC-49B7-AFC6-BB4C6773D589}"/>
          </ac:spMkLst>
        </pc:spChg>
        <pc:spChg chg="add mod">
          <ac:chgData name="Gaiye Zhou" userId="57624dc8-72d9-4103-85d2-3bb69491f2d7" providerId="ADAL" clId="{CAF7940B-39B8-445E-984B-99E1A44C3CD7}" dt="2018-07-24T14:52:16.266" v="18685" actId="20577"/>
          <ac:spMkLst>
            <pc:docMk/>
            <pc:sldMk cId="3506481604" sldId="467"/>
            <ac:spMk id="25" creationId="{F7744A62-7662-4667-98A7-FF2A4C5D7492}"/>
          </ac:spMkLst>
        </pc:spChg>
        <pc:spChg chg="add del mod">
          <ac:chgData name="Gaiye Zhou" userId="57624dc8-72d9-4103-85d2-3bb69491f2d7" providerId="ADAL" clId="{CAF7940B-39B8-445E-984B-99E1A44C3CD7}" dt="2018-07-23T20:11:39.030" v="14632" actId="478"/>
          <ac:spMkLst>
            <pc:docMk/>
            <pc:sldMk cId="3506481604" sldId="467"/>
            <ac:spMk id="28" creationId="{CD2A8608-60A5-44E3-AA65-C5F4CB73CFF3}"/>
          </ac:spMkLst>
        </pc:spChg>
        <pc:spChg chg="add del mod">
          <ac:chgData name="Gaiye Zhou" userId="57624dc8-72d9-4103-85d2-3bb69491f2d7" providerId="ADAL" clId="{CAF7940B-39B8-445E-984B-99E1A44C3CD7}" dt="2018-07-23T20:16:51.755" v="14819" actId="478"/>
          <ac:spMkLst>
            <pc:docMk/>
            <pc:sldMk cId="3506481604" sldId="467"/>
            <ac:spMk id="29" creationId="{832D827B-AEE2-40A5-8366-BBFF2E514598}"/>
          </ac:spMkLst>
        </pc:spChg>
        <pc:spChg chg="add mod">
          <ac:chgData name="Gaiye Zhou" userId="57624dc8-72d9-4103-85d2-3bb69491f2d7" providerId="ADAL" clId="{CAF7940B-39B8-445E-984B-99E1A44C3CD7}" dt="2018-07-24T14:51:26.194" v="18677" actId="20577"/>
          <ac:spMkLst>
            <pc:docMk/>
            <pc:sldMk cId="3506481604" sldId="467"/>
            <ac:spMk id="30" creationId="{F8E8EF4F-38F4-45B1-93A8-D8ACA503AFB0}"/>
          </ac:spMkLst>
        </pc:spChg>
        <pc:spChg chg="add del mod">
          <ac:chgData name="Gaiye Zhou" userId="57624dc8-72d9-4103-85d2-3bb69491f2d7" providerId="ADAL" clId="{CAF7940B-39B8-445E-984B-99E1A44C3CD7}" dt="2018-07-23T18:55:22.350" v="14166" actId="478"/>
          <ac:spMkLst>
            <pc:docMk/>
            <pc:sldMk cId="3506481604" sldId="467"/>
            <ac:spMk id="31" creationId="{29AF9CC5-3ECC-4BF9-9CAB-68C02F1E2710}"/>
          </ac:spMkLst>
        </pc:spChg>
        <pc:spChg chg="add del mod">
          <ac:chgData name="Gaiye Zhou" userId="57624dc8-72d9-4103-85d2-3bb69491f2d7" providerId="ADAL" clId="{CAF7940B-39B8-445E-984B-99E1A44C3CD7}" dt="2018-07-23T20:16:16.115" v="14781" actId="478"/>
          <ac:spMkLst>
            <pc:docMk/>
            <pc:sldMk cId="3506481604" sldId="467"/>
            <ac:spMk id="32" creationId="{E0E09880-D166-40CB-BE42-60289AE90D96}"/>
          </ac:spMkLst>
        </pc:spChg>
        <pc:spChg chg="add mod">
          <ac:chgData name="Gaiye Zhou" userId="57624dc8-72d9-4103-85d2-3bb69491f2d7" providerId="ADAL" clId="{CAF7940B-39B8-445E-984B-99E1A44C3CD7}" dt="2018-07-24T14:51:11.470" v="18676" actId="20577"/>
          <ac:spMkLst>
            <pc:docMk/>
            <pc:sldMk cId="3506481604" sldId="467"/>
            <ac:spMk id="33" creationId="{92E4E159-20DF-4DE7-B740-EF5F41F32B19}"/>
          </ac:spMkLst>
        </pc:spChg>
        <pc:spChg chg="add del mod">
          <ac:chgData name="Gaiye Zhou" userId="57624dc8-72d9-4103-85d2-3bb69491f2d7" providerId="ADAL" clId="{CAF7940B-39B8-445E-984B-99E1A44C3CD7}" dt="2018-07-23T20:16:06.940" v="14779" actId="478"/>
          <ac:spMkLst>
            <pc:docMk/>
            <pc:sldMk cId="3506481604" sldId="467"/>
            <ac:spMk id="34" creationId="{462B9025-7262-4E7B-A846-84F00E3A209A}"/>
          </ac:spMkLst>
        </pc:spChg>
        <pc:spChg chg="add del mod">
          <ac:chgData name="Gaiye Zhou" userId="57624dc8-72d9-4103-85d2-3bb69491f2d7" providerId="ADAL" clId="{CAF7940B-39B8-445E-984B-99E1A44C3CD7}" dt="2018-07-23T20:11:33.845" v="14630" actId="478"/>
          <ac:spMkLst>
            <pc:docMk/>
            <pc:sldMk cId="3506481604" sldId="467"/>
            <ac:spMk id="35" creationId="{51617D7D-B109-4DD9-9D62-0E6E72C4E757}"/>
          </ac:spMkLst>
        </pc:spChg>
        <pc:spChg chg="add mod">
          <ac:chgData name="Gaiye Zhou" userId="57624dc8-72d9-4103-85d2-3bb69491f2d7" providerId="ADAL" clId="{CAF7940B-39B8-445E-984B-99E1A44C3CD7}" dt="2018-07-31T19:40:33.485" v="23991" actId="20577"/>
          <ac:spMkLst>
            <pc:docMk/>
            <pc:sldMk cId="3506481604" sldId="467"/>
            <ac:spMk id="36" creationId="{07A6AD12-DA03-4E52-A1F0-B0351663C419}"/>
          </ac:spMkLst>
        </pc:spChg>
        <pc:spChg chg="add del mod">
          <ac:chgData name="Gaiye Zhou" userId="57624dc8-72d9-4103-85d2-3bb69491f2d7" providerId="ADAL" clId="{CAF7940B-39B8-445E-984B-99E1A44C3CD7}" dt="2018-07-23T20:17:01.235" v="14821" actId="478"/>
          <ac:spMkLst>
            <pc:docMk/>
            <pc:sldMk cId="3506481604" sldId="467"/>
            <ac:spMk id="37" creationId="{B1F22E15-9872-4B8E-9DAD-3434309CC4A0}"/>
          </ac:spMkLst>
        </pc:spChg>
        <pc:spChg chg="del">
          <ac:chgData name="Gaiye Zhou" userId="57624dc8-72d9-4103-85d2-3bb69491f2d7" providerId="ADAL" clId="{CAF7940B-39B8-445E-984B-99E1A44C3CD7}" dt="2018-07-21T06:43:59.874" v="12837" actId="478"/>
          <ac:spMkLst>
            <pc:docMk/>
            <pc:sldMk cId="3506481604" sldId="467"/>
            <ac:spMk id="42" creationId="{DCEBD024-C0FC-4923-9CC7-1471DFEE1463}"/>
          </ac:spMkLst>
        </pc:spChg>
        <pc:spChg chg="add del mod">
          <ac:chgData name="Gaiye Zhou" userId="57624dc8-72d9-4103-85d2-3bb69491f2d7" providerId="ADAL" clId="{CAF7940B-39B8-445E-984B-99E1A44C3CD7}" dt="2018-07-23T20:11:35.749" v="14631" actId="478"/>
          <ac:spMkLst>
            <pc:docMk/>
            <pc:sldMk cId="3506481604" sldId="467"/>
            <ac:spMk id="43" creationId="{EC1AA17E-952B-40D3-B469-2D18C57B8B6B}"/>
          </ac:spMkLst>
        </pc:spChg>
        <pc:spChg chg="del">
          <ac:chgData name="Gaiye Zhou" userId="57624dc8-72d9-4103-85d2-3bb69491f2d7" providerId="ADAL" clId="{CAF7940B-39B8-445E-984B-99E1A44C3CD7}" dt="2018-07-20T23:58:16.351" v="12627" actId="478"/>
          <ac:spMkLst>
            <pc:docMk/>
            <pc:sldMk cId="3506481604" sldId="467"/>
            <ac:spMk id="74" creationId="{6A60764F-2F1D-4BE4-9F77-123399E62200}"/>
          </ac:spMkLst>
        </pc:spChg>
        <pc:spChg chg="del">
          <ac:chgData name="Gaiye Zhou" userId="57624dc8-72d9-4103-85d2-3bb69491f2d7" providerId="ADAL" clId="{CAF7940B-39B8-445E-984B-99E1A44C3CD7}" dt="2018-07-20T23:58:19.733" v="12629" actId="478"/>
          <ac:spMkLst>
            <pc:docMk/>
            <pc:sldMk cId="3506481604" sldId="467"/>
            <ac:spMk id="77" creationId="{AD7CEADB-EDF5-47E4-A8F6-8CBECA3A9D4E}"/>
          </ac:spMkLst>
        </pc:spChg>
        <pc:spChg chg="del">
          <ac:chgData name="Gaiye Zhou" userId="57624dc8-72d9-4103-85d2-3bb69491f2d7" providerId="ADAL" clId="{CAF7940B-39B8-445E-984B-99E1A44C3CD7}" dt="2018-07-20T23:58:16.351" v="12627" actId="478"/>
          <ac:spMkLst>
            <pc:docMk/>
            <pc:sldMk cId="3506481604" sldId="467"/>
            <ac:spMk id="78" creationId="{2A230353-B782-47AA-889E-1788E3884B7F}"/>
          </ac:spMkLst>
        </pc:spChg>
        <pc:spChg chg="del">
          <ac:chgData name="Gaiye Zhou" userId="57624dc8-72d9-4103-85d2-3bb69491f2d7" providerId="ADAL" clId="{CAF7940B-39B8-445E-984B-99E1A44C3CD7}" dt="2018-07-20T23:58:16.351" v="12627" actId="478"/>
          <ac:spMkLst>
            <pc:docMk/>
            <pc:sldMk cId="3506481604" sldId="467"/>
            <ac:spMk id="79" creationId="{473553EC-4A8F-4906-9456-26ADC60F7AA5}"/>
          </ac:spMkLst>
        </pc:spChg>
        <pc:spChg chg="del">
          <ac:chgData name="Gaiye Zhou" userId="57624dc8-72d9-4103-85d2-3bb69491f2d7" providerId="ADAL" clId="{CAF7940B-39B8-445E-984B-99E1A44C3CD7}" dt="2018-07-20T23:58:16.351" v="12627" actId="478"/>
          <ac:spMkLst>
            <pc:docMk/>
            <pc:sldMk cId="3506481604" sldId="467"/>
            <ac:spMk id="82" creationId="{C95D8FCC-792E-4590-ACDA-84A79304C3DA}"/>
          </ac:spMkLst>
        </pc:spChg>
        <pc:spChg chg="del">
          <ac:chgData name="Gaiye Zhou" userId="57624dc8-72d9-4103-85d2-3bb69491f2d7" providerId="ADAL" clId="{CAF7940B-39B8-445E-984B-99E1A44C3CD7}" dt="2018-07-20T23:58:16.351" v="12627" actId="478"/>
          <ac:spMkLst>
            <pc:docMk/>
            <pc:sldMk cId="3506481604" sldId="467"/>
            <ac:spMk id="84" creationId="{E2A42D68-FA4D-455E-BD3F-BFDDAF214857}"/>
          </ac:spMkLst>
        </pc:spChg>
        <pc:spChg chg="del">
          <ac:chgData name="Gaiye Zhou" userId="57624dc8-72d9-4103-85d2-3bb69491f2d7" providerId="ADAL" clId="{CAF7940B-39B8-445E-984B-99E1A44C3CD7}" dt="2018-07-20T23:58:16.351" v="12627" actId="478"/>
          <ac:spMkLst>
            <pc:docMk/>
            <pc:sldMk cId="3506481604" sldId="467"/>
            <ac:spMk id="85" creationId="{3B72AF0C-8BD1-4B34-B90C-91C7F24368B6}"/>
          </ac:spMkLst>
        </pc:spChg>
        <pc:spChg chg="del">
          <ac:chgData name="Gaiye Zhou" userId="57624dc8-72d9-4103-85d2-3bb69491f2d7" providerId="ADAL" clId="{CAF7940B-39B8-445E-984B-99E1A44C3CD7}" dt="2018-07-20T23:58:16.351" v="12627" actId="478"/>
          <ac:spMkLst>
            <pc:docMk/>
            <pc:sldMk cId="3506481604" sldId="467"/>
            <ac:spMk id="86" creationId="{3DAABD03-0356-42EE-B92D-799FA7B6771A}"/>
          </ac:spMkLst>
        </pc:spChg>
        <pc:spChg chg="del">
          <ac:chgData name="Gaiye Zhou" userId="57624dc8-72d9-4103-85d2-3bb69491f2d7" providerId="ADAL" clId="{CAF7940B-39B8-445E-984B-99E1A44C3CD7}" dt="2018-07-20T23:58:16.351" v="12627" actId="478"/>
          <ac:spMkLst>
            <pc:docMk/>
            <pc:sldMk cId="3506481604" sldId="467"/>
            <ac:spMk id="88" creationId="{1315497A-938E-430F-8682-EB8DB88AD41E}"/>
          </ac:spMkLst>
        </pc:spChg>
        <pc:spChg chg="del">
          <ac:chgData name="Gaiye Zhou" userId="57624dc8-72d9-4103-85d2-3bb69491f2d7" providerId="ADAL" clId="{CAF7940B-39B8-445E-984B-99E1A44C3CD7}" dt="2018-07-20T23:58:16.351" v="12627" actId="478"/>
          <ac:spMkLst>
            <pc:docMk/>
            <pc:sldMk cId="3506481604" sldId="467"/>
            <ac:spMk id="90" creationId="{02AF4C18-8C5C-40A1-98BB-79AE7EB421E9}"/>
          </ac:spMkLst>
        </pc:spChg>
        <pc:spChg chg="del">
          <ac:chgData name="Gaiye Zhou" userId="57624dc8-72d9-4103-85d2-3bb69491f2d7" providerId="ADAL" clId="{CAF7940B-39B8-445E-984B-99E1A44C3CD7}" dt="2018-07-20T23:58:18.186" v="12628" actId="478"/>
          <ac:spMkLst>
            <pc:docMk/>
            <pc:sldMk cId="3506481604" sldId="467"/>
            <ac:spMk id="91" creationId="{680365A5-5520-452A-B6CC-152E9986EE7F}"/>
          </ac:spMkLst>
        </pc:spChg>
        <pc:picChg chg="add del mod">
          <ac:chgData name="Gaiye Zhou" userId="57624dc8-72d9-4103-85d2-3bb69491f2d7" providerId="ADAL" clId="{CAF7940B-39B8-445E-984B-99E1A44C3CD7}" dt="2018-07-23T18:49:12.277" v="13750" actId="478"/>
          <ac:picMkLst>
            <pc:docMk/>
            <pc:sldMk cId="3506481604" sldId="467"/>
            <ac:picMk id="2" creationId="{572D2773-201E-48BB-8E33-CA5A56B3AF3F}"/>
          </ac:picMkLst>
        </pc:picChg>
        <pc:picChg chg="del mod">
          <ac:chgData name="Gaiye Zhou" userId="57624dc8-72d9-4103-85d2-3bb69491f2d7" providerId="ADAL" clId="{CAF7940B-39B8-445E-984B-99E1A44C3CD7}" dt="2018-07-20T23:58:24.301" v="12631" actId="478"/>
          <ac:picMkLst>
            <pc:docMk/>
            <pc:sldMk cId="3506481604" sldId="467"/>
            <ac:picMk id="3" creationId="{D1B20DBC-8BC1-41FD-8877-8398F073AE14}"/>
          </ac:picMkLst>
        </pc:picChg>
        <pc:picChg chg="add del mod">
          <ac:chgData name="Gaiye Zhou" userId="57624dc8-72d9-4103-85d2-3bb69491f2d7" providerId="ADAL" clId="{CAF7940B-39B8-445E-984B-99E1A44C3CD7}" dt="2018-07-23T18:48:28.887" v="13740" actId="478"/>
          <ac:picMkLst>
            <pc:docMk/>
            <pc:sldMk cId="3506481604" sldId="467"/>
            <ac:picMk id="4" creationId="{76290FE6-943D-4B55-A973-FF4F53C53B29}"/>
          </ac:picMkLst>
        </pc:picChg>
        <pc:picChg chg="add del mod">
          <ac:chgData name="Gaiye Zhou" userId="57624dc8-72d9-4103-85d2-3bb69491f2d7" providerId="ADAL" clId="{CAF7940B-39B8-445E-984B-99E1A44C3CD7}" dt="2018-07-23T20:16:49.799" v="14818" actId="478"/>
          <ac:picMkLst>
            <pc:docMk/>
            <pc:sldMk cId="3506481604" sldId="467"/>
            <ac:picMk id="5" creationId="{D188F6FE-76F2-4BEF-9054-CAC062AFB47F}"/>
          </ac:picMkLst>
        </pc:picChg>
        <pc:picChg chg="add del mod">
          <ac:chgData name="Gaiye Zhou" userId="57624dc8-72d9-4103-85d2-3bb69491f2d7" providerId="ADAL" clId="{CAF7940B-39B8-445E-984B-99E1A44C3CD7}" dt="2018-07-23T20:10:39.129" v="14556" actId="478"/>
          <ac:picMkLst>
            <pc:docMk/>
            <pc:sldMk cId="3506481604" sldId="467"/>
            <ac:picMk id="26" creationId="{AE232B61-C8C5-4BDB-ACFD-7A3D9F8B9B2D}"/>
          </ac:picMkLst>
        </pc:picChg>
        <pc:picChg chg="del">
          <ac:chgData name="Gaiye Zhou" userId="57624dc8-72d9-4103-85d2-3bb69491f2d7" providerId="ADAL" clId="{CAF7940B-39B8-445E-984B-99E1A44C3CD7}" dt="2018-07-20T23:58:16.351" v="12627" actId="478"/>
          <ac:picMkLst>
            <pc:docMk/>
            <pc:sldMk cId="3506481604" sldId="467"/>
            <ac:picMk id="75" creationId="{803F3CB5-9663-45A2-A71F-F81841199A73}"/>
          </ac:picMkLst>
        </pc:picChg>
        <pc:picChg chg="del">
          <ac:chgData name="Gaiye Zhou" userId="57624dc8-72d9-4103-85d2-3bb69491f2d7" providerId="ADAL" clId="{CAF7940B-39B8-445E-984B-99E1A44C3CD7}" dt="2018-07-20T23:58:16.351" v="12627" actId="478"/>
          <ac:picMkLst>
            <pc:docMk/>
            <pc:sldMk cId="3506481604" sldId="467"/>
            <ac:picMk id="76" creationId="{EC17347B-ED63-4FA7-AA11-C1566B5C7FF3}"/>
          </ac:picMkLst>
        </pc:picChg>
        <pc:picChg chg="del">
          <ac:chgData name="Gaiye Zhou" userId="57624dc8-72d9-4103-85d2-3bb69491f2d7" providerId="ADAL" clId="{CAF7940B-39B8-445E-984B-99E1A44C3CD7}" dt="2018-07-20T23:58:16.351" v="12627" actId="478"/>
          <ac:picMkLst>
            <pc:docMk/>
            <pc:sldMk cId="3506481604" sldId="467"/>
            <ac:picMk id="80" creationId="{E29D81E1-AEC5-49D2-9CB4-33CF5723E5B3}"/>
          </ac:picMkLst>
        </pc:picChg>
        <pc:picChg chg="del">
          <ac:chgData name="Gaiye Zhou" userId="57624dc8-72d9-4103-85d2-3bb69491f2d7" providerId="ADAL" clId="{CAF7940B-39B8-445E-984B-99E1A44C3CD7}" dt="2018-07-20T23:58:16.351" v="12627" actId="478"/>
          <ac:picMkLst>
            <pc:docMk/>
            <pc:sldMk cId="3506481604" sldId="467"/>
            <ac:picMk id="81" creationId="{F054F959-1128-4013-9E9B-FA2E8447C8FB}"/>
          </ac:picMkLst>
        </pc:picChg>
        <pc:picChg chg="del">
          <ac:chgData name="Gaiye Zhou" userId="57624dc8-72d9-4103-85d2-3bb69491f2d7" providerId="ADAL" clId="{CAF7940B-39B8-445E-984B-99E1A44C3CD7}" dt="2018-07-20T23:58:16.351" v="12627" actId="478"/>
          <ac:picMkLst>
            <pc:docMk/>
            <pc:sldMk cId="3506481604" sldId="467"/>
            <ac:picMk id="87" creationId="{1BA85DEA-BAA4-4C93-95F9-D43628B8E736}"/>
          </ac:picMkLst>
        </pc:picChg>
        <pc:picChg chg="del">
          <ac:chgData name="Gaiye Zhou" userId="57624dc8-72d9-4103-85d2-3bb69491f2d7" providerId="ADAL" clId="{CAF7940B-39B8-445E-984B-99E1A44C3CD7}" dt="2018-07-20T23:58:16.351" v="12627" actId="478"/>
          <ac:picMkLst>
            <pc:docMk/>
            <pc:sldMk cId="3506481604" sldId="467"/>
            <ac:picMk id="89" creationId="{D45E4F5F-BB26-42B2-AA5A-6E2167623CA8}"/>
          </ac:picMkLst>
        </pc:picChg>
      </pc:sldChg>
      <pc:sldChg chg="addSp delSp modSp add">
        <pc:chgData name="Gaiye Zhou" userId="57624dc8-72d9-4103-85d2-3bb69491f2d7" providerId="ADAL" clId="{CAF7940B-39B8-445E-984B-99E1A44C3CD7}" dt="2018-07-24T16:16:50.223" v="19766" actId="207"/>
        <pc:sldMkLst>
          <pc:docMk/>
          <pc:sldMk cId="369456695" sldId="468"/>
        </pc:sldMkLst>
        <pc:spChg chg="mod">
          <ac:chgData name="Gaiye Zhou" userId="57624dc8-72d9-4103-85d2-3bb69491f2d7" providerId="ADAL" clId="{CAF7940B-39B8-445E-984B-99E1A44C3CD7}" dt="2018-07-23T18:44:12.438" v="13729" actId="207"/>
          <ac:spMkLst>
            <pc:docMk/>
            <pc:sldMk cId="369456695" sldId="468"/>
            <ac:spMk id="3" creationId="{F76A0E89-AC4E-4481-BD3F-C8DA5CABE8A6}"/>
          </ac:spMkLst>
        </pc:spChg>
        <pc:spChg chg="del">
          <ac:chgData name="Gaiye Zhou" userId="57624dc8-72d9-4103-85d2-3bb69491f2d7" providerId="ADAL" clId="{CAF7940B-39B8-445E-984B-99E1A44C3CD7}" dt="2018-07-23T18:34:56.811" v="13034" actId="478"/>
          <ac:spMkLst>
            <pc:docMk/>
            <pc:sldMk cId="369456695" sldId="468"/>
            <ac:spMk id="34" creationId="{4F64854C-D99A-4378-ABD7-5F84BC13E4BE}"/>
          </ac:spMkLst>
        </pc:spChg>
        <pc:spChg chg="del">
          <ac:chgData name="Gaiye Zhou" userId="57624dc8-72d9-4103-85d2-3bb69491f2d7" providerId="ADAL" clId="{CAF7940B-39B8-445E-984B-99E1A44C3CD7}" dt="2018-07-23T18:34:56.811" v="13034" actId="478"/>
          <ac:spMkLst>
            <pc:docMk/>
            <pc:sldMk cId="369456695" sldId="468"/>
            <ac:spMk id="35" creationId="{771756A3-66A8-4D6B-90AE-0B9B492617B5}"/>
          </ac:spMkLst>
        </pc:spChg>
        <pc:spChg chg="add mod">
          <ac:chgData name="Gaiye Zhou" userId="57624dc8-72d9-4103-85d2-3bb69491f2d7" providerId="ADAL" clId="{CAF7940B-39B8-445E-984B-99E1A44C3CD7}" dt="2018-07-24T16:16:50.223" v="19766" actId="207"/>
          <ac:spMkLst>
            <pc:docMk/>
            <pc:sldMk cId="369456695" sldId="468"/>
            <ac:spMk id="37" creationId="{CF028BAC-1502-49A4-85B4-B71964E2E73D}"/>
          </ac:spMkLst>
        </pc:spChg>
        <pc:spChg chg="del">
          <ac:chgData name="Gaiye Zhou" userId="57624dc8-72d9-4103-85d2-3bb69491f2d7" providerId="ADAL" clId="{CAF7940B-39B8-445E-984B-99E1A44C3CD7}" dt="2018-07-23T18:34:56.811" v="13034" actId="478"/>
          <ac:spMkLst>
            <pc:docMk/>
            <pc:sldMk cId="369456695" sldId="468"/>
            <ac:spMk id="40" creationId="{88D11C86-6D6F-4C93-9F6F-67835769E560}"/>
          </ac:spMkLst>
        </pc:spChg>
        <pc:spChg chg="del">
          <ac:chgData name="Gaiye Zhou" userId="57624dc8-72d9-4103-85d2-3bb69491f2d7" providerId="ADAL" clId="{CAF7940B-39B8-445E-984B-99E1A44C3CD7}" dt="2018-07-23T18:34:56.811" v="13034" actId="478"/>
          <ac:spMkLst>
            <pc:docMk/>
            <pc:sldMk cId="369456695" sldId="468"/>
            <ac:spMk id="41" creationId="{A7F8087F-9268-4535-86D1-EB20C04CA3A5}"/>
          </ac:spMkLst>
        </pc:spChg>
        <pc:spChg chg="del">
          <ac:chgData name="Gaiye Zhou" userId="57624dc8-72d9-4103-85d2-3bb69491f2d7" providerId="ADAL" clId="{CAF7940B-39B8-445E-984B-99E1A44C3CD7}" dt="2018-07-23T18:34:56.811" v="13034" actId="478"/>
          <ac:spMkLst>
            <pc:docMk/>
            <pc:sldMk cId="369456695" sldId="468"/>
            <ac:spMk id="45" creationId="{4D35E809-A2B3-4087-AE25-B4A174E11EFA}"/>
          </ac:spMkLst>
        </pc:spChg>
        <pc:spChg chg="del">
          <ac:chgData name="Gaiye Zhou" userId="57624dc8-72d9-4103-85d2-3bb69491f2d7" providerId="ADAL" clId="{CAF7940B-39B8-445E-984B-99E1A44C3CD7}" dt="2018-07-23T18:34:56.811" v="13034" actId="478"/>
          <ac:spMkLst>
            <pc:docMk/>
            <pc:sldMk cId="369456695" sldId="468"/>
            <ac:spMk id="46" creationId="{A2D3CD78-059A-46EF-AB7D-92F2B6532417}"/>
          </ac:spMkLst>
        </pc:spChg>
        <pc:spChg chg="del">
          <ac:chgData name="Gaiye Zhou" userId="57624dc8-72d9-4103-85d2-3bb69491f2d7" providerId="ADAL" clId="{CAF7940B-39B8-445E-984B-99E1A44C3CD7}" dt="2018-07-23T18:34:56.811" v="13034" actId="478"/>
          <ac:spMkLst>
            <pc:docMk/>
            <pc:sldMk cId="369456695" sldId="468"/>
            <ac:spMk id="52" creationId="{F051F300-EC17-4889-A0ED-300D475178C0}"/>
          </ac:spMkLst>
        </pc:spChg>
        <pc:spChg chg="del">
          <ac:chgData name="Gaiye Zhou" userId="57624dc8-72d9-4103-85d2-3bb69491f2d7" providerId="ADAL" clId="{CAF7940B-39B8-445E-984B-99E1A44C3CD7}" dt="2018-07-23T18:34:56.811" v="13034" actId="478"/>
          <ac:spMkLst>
            <pc:docMk/>
            <pc:sldMk cId="369456695" sldId="468"/>
            <ac:spMk id="57" creationId="{955A81F2-2117-4D3C-A3BF-8EEE908C4BE8}"/>
          </ac:spMkLst>
        </pc:spChg>
        <pc:picChg chg="del">
          <ac:chgData name="Gaiye Zhou" userId="57624dc8-72d9-4103-85d2-3bb69491f2d7" providerId="ADAL" clId="{CAF7940B-39B8-445E-984B-99E1A44C3CD7}" dt="2018-07-23T18:34:49.571" v="13031" actId="478"/>
          <ac:picMkLst>
            <pc:docMk/>
            <pc:sldMk cId="369456695" sldId="468"/>
            <ac:picMk id="2" creationId="{AF5D53B1-01C0-4B0D-BE41-7FB8FD8C703D}"/>
          </ac:picMkLst>
        </pc:picChg>
        <pc:picChg chg="del">
          <ac:chgData name="Gaiye Zhou" userId="57624dc8-72d9-4103-85d2-3bb69491f2d7" providerId="ADAL" clId="{CAF7940B-39B8-445E-984B-99E1A44C3CD7}" dt="2018-07-23T18:34:51.085" v="13032" actId="478"/>
          <ac:picMkLst>
            <pc:docMk/>
            <pc:sldMk cId="369456695" sldId="468"/>
            <ac:picMk id="33" creationId="{E1F32268-FBDF-46D0-8B23-5019CD343B65}"/>
          </ac:picMkLst>
        </pc:picChg>
        <pc:picChg chg="del">
          <ac:chgData name="Gaiye Zhou" userId="57624dc8-72d9-4103-85d2-3bb69491f2d7" providerId="ADAL" clId="{CAF7940B-39B8-445E-984B-99E1A44C3CD7}" dt="2018-07-23T18:34:56.811" v="13034" actId="478"/>
          <ac:picMkLst>
            <pc:docMk/>
            <pc:sldMk cId="369456695" sldId="468"/>
            <ac:picMk id="36" creationId="{B7EB8C74-5CD1-4373-B9EE-CA0866FC24E2}"/>
          </ac:picMkLst>
        </pc:picChg>
        <pc:picChg chg="del">
          <ac:chgData name="Gaiye Zhou" userId="57624dc8-72d9-4103-85d2-3bb69491f2d7" providerId="ADAL" clId="{CAF7940B-39B8-445E-984B-99E1A44C3CD7}" dt="2018-07-23T18:34:56.811" v="13034" actId="478"/>
          <ac:picMkLst>
            <pc:docMk/>
            <pc:sldMk cId="369456695" sldId="468"/>
            <ac:picMk id="39" creationId="{C48BC0F7-C23B-4969-84C7-FE44570E06AB}"/>
          </ac:picMkLst>
        </pc:picChg>
        <pc:picChg chg="del">
          <ac:chgData name="Gaiye Zhou" userId="57624dc8-72d9-4103-85d2-3bb69491f2d7" providerId="ADAL" clId="{CAF7940B-39B8-445E-984B-99E1A44C3CD7}" dt="2018-07-23T18:34:56.811" v="13034" actId="478"/>
          <ac:picMkLst>
            <pc:docMk/>
            <pc:sldMk cId="369456695" sldId="468"/>
            <ac:picMk id="44" creationId="{95515E55-7B90-443B-B03D-974FB68F0649}"/>
          </ac:picMkLst>
        </pc:picChg>
      </pc:sldChg>
      <pc:sldChg chg="addSp delSp modSp add">
        <pc:chgData name="Gaiye Zhou" userId="57624dc8-72d9-4103-85d2-3bb69491f2d7" providerId="ADAL" clId="{CAF7940B-39B8-445E-984B-99E1A44C3CD7}" dt="2018-07-24T16:27:13.794" v="19968" actId="1076"/>
        <pc:sldMkLst>
          <pc:docMk/>
          <pc:sldMk cId="1997083547" sldId="470"/>
        </pc:sldMkLst>
        <pc:spChg chg="del">
          <ac:chgData name="Gaiye Zhou" userId="57624dc8-72d9-4103-85d2-3bb69491f2d7" providerId="ADAL" clId="{CAF7940B-39B8-445E-984B-99E1A44C3CD7}" dt="2018-07-23T21:54:10.108" v="15050" actId="478"/>
          <ac:spMkLst>
            <pc:docMk/>
            <pc:sldMk cId="1997083547" sldId="470"/>
            <ac:spMk id="28" creationId="{CD2A8608-60A5-44E3-AA65-C5F4CB73CFF3}"/>
          </ac:spMkLst>
        </pc:spChg>
        <pc:spChg chg="del">
          <ac:chgData name="Gaiye Zhou" userId="57624dc8-72d9-4103-85d2-3bb69491f2d7" providerId="ADAL" clId="{CAF7940B-39B8-445E-984B-99E1A44C3CD7}" dt="2018-07-23T22:13:34.496" v="15188" actId="478"/>
          <ac:spMkLst>
            <pc:docMk/>
            <pc:sldMk cId="1997083547" sldId="470"/>
            <ac:spMk id="29" creationId="{832D827B-AEE2-40A5-8366-BBFF2E514598}"/>
          </ac:spMkLst>
        </pc:spChg>
        <pc:spChg chg="del">
          <ac:chgData name="Gaiye Zhou" userId="57624dc8-72d9-4103-85d2-3bb69491f2d7" providerId="ADAL" clId="{CAF7940B-39B8-445E-984B-99E1A44C3CD7}" dt="2018-07-23T21:54:08.703" v="15049" actId="478"/>
          <ac:spMkLst>
            <pc:docMk/>
            <pc:sldMk cId="1997083547" sldId="470"/>
            <ac:spMk id="30" creationId="{F8E8EF4F-38F4-45B1-93A8-D8ACA503AFB0}"/>
          </ac:spMkLst>
        </pc:spChg>
        <pc:spChg chg="del">
          <ac:chgData name="Gaiye Zhou" userId="57624dc8-72d9-4103-85d2-3bb69491f2d7" providerId="ADAL" clId="{CAF7940B-39B8-445E-984B-99E1A44C3CD7}" dt="2018-07-23T21:54:05.207" v="15047" actId="478"/>
          <ac:spMkLst>
            <pc:docMk/>
            <pc:sldMk cId="1997083547" sldId="470"/>
            <ac:spMk id="32" creationId="{E0E09880-D166-40CB-BE42-60289AE90D96}"/>
          </ac:spMkLst>
        </pc:spChg>
        <pc:spChg chg="del">
          <ac:chgData name="Gaiye Zhou" userId="57624dc8-72d9-4103-85d2-3bb69491f2d7" providerId="ADAL" clId="{CAF7940B-39B8-445E-984B-99E1A44C3CD7}" dt="2018-07-23T21:54:03.495" v="15046" actId="478"/>
          <ac:spMkLst>
            <pc:docMk/>
            <pc:sldMk cId="1997083547" sldId="470"/>
            <ac:spMk id="33" creationId="{92E4E159-20DF-4DE7-B740-EF5F41F32B19}"/>
          </ac:spMkLst>
        </pc:spChg>
        <pc:spChg chg="del">
          <ac:chgData name="Gaiye Zhou" userId="57624dc8-72d9-4103-85d2-3bb69491f2d7" providerId="ADAL" clId="{CAF7940B-39B8-445E-984B-99E1A44C3CD7}" dt="2018-07-23T21:54:06.572" v="15048" actId="478"/>
          <ac:spMkLst>
            <pc:docMk/>
            <pc:sldMk cId="1997083547" sldId="470"/>
            <ac:spMk id="34" creationId="{462B9025-7262-4E7B-A846-84F00E3A209A}"/>
          </ac:spMkLst>
        </pc:spChg>
        <pc:spChg chg="del mod">
          <ac:chgData name="Gaiye Zhou" userId="57624dc8-72d9-4103-85d2-3bb69491f2d7" providerId="ADAL" clId="{CAF7940B-39B8-445E-984B-99E1A44C3CD7}" dt="2018-07-23T22:13:25.040" v="15184" actId="478"/>
          <ac:spMkLst>
            <pc:docMk/>
            <pc:sldMk cId="1997083547" sldId="470"/>
            <ac:spMk id="35" creationId="{51617D7D-B109-4DD9-9D62-0E6E72C4E757}"/>
          </ac:spMkLst>
        </pc:spChg>
        <pc:spChg chg="add mod">
          <ac:chgData name="Gaiye Zhou" userId="57624dc8-72d9-4103-85d2-3bb69491f2d7" providerId="ADAL" clId="{CAF7940B-39B8-445E-984B-99E1A44C3CD7}" dt="2018-07-24T16:27:13.794" v="19968" actId="1076"/>
          <ac:spMkLst>
            <pc:docMk/>
            <pc:sldMk cId="1997083547" sldId="470"/>
            <ac:spMk id="36" creationId="{A8061AD6-F212-4102-8318-9BFA3D6BFA93}"/>
          </ac:spMkLst>
        </pc:spChg>
        <pc:spChg chg="add del">
          <ac:chgData name="Gaiye Zhou" userId="57624dc8-72d9-4103-85d2-3bb69491f2d7" providerId="ADAL" clId="{CAF7940B-39B8-445E-984B-99E1A44C3CD7}" dt="2018-07-23T22:19:30.696" v="15338" actId="478"/>
          <ac:spMkLst>
            <pc:docMk/>
            <pc:sldMk cId="1997083547" sldId="470"/>
            <ac:spMk id="37" creationId="{4538E490-2AB6-4191-A06F-D7F4BAC084AA}"/>
          </ac:spMkLst>
        </pc:spChg>
        <pc:spChg chg="add mod">
          <ac:chgData name="Gaiye Zhou" userId="57624dc8-72d9-4103-85d2-3bb69491f2d7" providerId="ADAL" clId="{CAF7940B-39B8-445E-984B-99E1A44C3CD7}" dt="2018-07-24T16:27:10.210" v="19967" actId="1076"/>
          <ac:spMkLst>
            <pc:docMk/>
            <pc:sldMk cId="1997083547" sldId="470"/>
            <ac:spMk id="38" creationId="{D8655711-B534-4823-825D-1BB2FE42C43D}"/>
          </ac:spMkLst>
        </pc:spChg>
        <pc:spChg chg="mod">
          <ac:chgData name="Gaiye Zhou" userId="57624dc8-72d9-4103-85d2-3bb69491f2d7" providerId="ADAL" clId="{CAF7940B-39B8-445E-984B-99E1A44C3CD7}" dt="2018-07-23T22:13:28.221" v="15185" actId="1076"/>
          <ac:spMkLst>
            <pc:docMk/>
            <pc:sldMk cId="1997083547" sldId="470"/>
            <ac:spMk id="43" creationId="{EC1AA17E-952B-40D3-B469-2D18C57B8B6B}"/>
          </ac:spMkLst>
        </pc:spChg>
        <pc:picChg chg="add mod">
          <ac:chgData name="Gaiye Zhou" userId="57624dc8-72d9-4103-85d2-3bb69491f2d7" providerId="ADAL" clId="{CAF7940B-39B8-445E-984B-99E1A44C3CD7}" dt="2018-07-23T22:20:18.501" v="15346" actId="1076"/>
          <ac:picMkLst>
            <pc:docMk/>
            <pc:sldMk cId="1997083547" sldId="470"/>
            <ac:picMk id="2" creationId="{50E91E24-2250-4E72-A83E-58F3128CADD2}"/>
          </ac:picMkLst>
        </pc:picChg>
        <pc:picChg chg="add del mod">
          <ac:chgData name="Gaiye Zhou" userId="57624dc8-72d9-4103-85d2-3bb69491f2d7" providerId="ADAL" clId="{CAF7940B-39B8-445E-984B-99E1A44C3CD7}" dt="2018-07-23T22:16:35.131" v="15328" actId="478"/>
          <ac:picMkLst>
            <pc:docMk/>
            <pc:sldMk cId="1997083547" sldId="470"/>
            <ac:picMk id="3" creationId="{B9FAFF8D-8374-481C-9A71-03637DC44F26}"/>
          </ac:picMkLst>
        </pc:picChg>
        <pc:picChg chg="add mod">
          <ac:chgData name="Gaiye Zhou" userId="57624dc8-72d9-4103-85d2-3bb69491f2d7" providerId="ADAL" clId="{CAF7940B-39B8-445E-984B-99E1A44C3CD7}" dt="2018-07-24T16:24:48.071" v="19881" actId="1076"/>
          <ac:picMkLst>
            <pc:docMk/>
            <pc:sldMk cId="1997083547" sldId="470"/>
            <ac:picMk id="4" creationId="{196C01FB-9C4B-4756-ABC0-08764B38073E}"/>
          </ac:picMkLst>
        </pc:picChg>
        <pc:picChg chg="mod">
          <ac:chgData name="Gaiye Zhou" userId="57624dc8-72d9-4103-85d2-3bb69491f2d7" providerId="ADAL" clId="{CAF7940B-39B8-445E-984B-99E1A44C3CD7}" dt="2018-07-24T16:24:45.889" v="19880" actId="1076"/>
          <ac:picMkLst>
            <pc:docMk/>
            <pc:sldMk cId="1997083547" sldId="470"/>
            <ac:picMk id="5" creationId="{D188F6FE-76F2-4BEF-9054-CAC062AFB47F}"/>
          </ac:picMkLst>
        </pc:picChg>
        <pc:picChg chg="add del mod">
          <ac:chgData name="Gaiye Zhou" userId="57624dc8-72d9-4103-85d2-3bb69491f2d7" providerId="ADAL" clId="{CAF7940B-39B8-445E-984B-99E1A44C3CD7}" dt="2018-07-23T22:20:14.975" v="15345" actId="478"/>
          <ac:picMkLst>
            <pc:docMk/>
            <pc:sldMk cId="1997083547" sldId="470"/>
            <ac:picMk id="25" creationId="{67E52453-E085-4979-BFEB-EBBBBC5FCAEC}"/>
          </ac:picMkLst>
        </pc:picChg>
        <pc:picChg chg="del">
          <ac:chgData name="Gaiye Zhou" userId="57624dc8-72d9-4103-85d2-3bb69491f2d7" providerId="ADAL" clId="{CAF7940B-39B8-445E-984B-99E1A44C3CD7}" dt="2018-07-23T21:54:10.997" v="15051" actId="478"/>
          <ac:picMkLst>
            <pc:docMk/>
            <pc:sldMk cId="1997083547" sldId="470"/>
            <ac:picMk id="26" creationId="{AE232B61-C8C5-4BDB-ACFD-7A3D9F8B9B2D}"/>
          </ac:picMkLst>
        </pc:picChg>
        <pc:inkChg chg="add del">
          <ac:chgData name="Gaiye Zhou" userId="57624dc8-72d9-4103-85d2-3bb69491f2d7" providerId="ADAL" clId="{CAF7940B-39B8-445E-984B-99E1A44C3CD7}" dt="2018-07-23T22:24:55.354" v="15731"/>
          <ac:inkMkLst>
            <pc:docMk/>
            <pc:sldMk cId="1997083547" sldId="470"/>
            <ac:inkMk id="27" creationId="{2BB4D574-FD62-4646-BDB7-A991C70990CE}"/>
          </ac:inkMkLst>
        </pc:inkChg>
        <pc:inkChg chg="add del">
          <ac:chgData name="Gaiye Zhou" userId="57624dc8-72d9-4103-85d2-3bb69491f2d7" providerId="ADAL" clId="{CAF7940B-39B8-445E-984B-99E1A44C3CD7}" dt="2018-07-23T22:24:54.298" v="15730"/>
          <ac:inkMkLst>
            <pc:docMk/>
            <pc:sldMk cId="1997083547" sldId="470"/>
            <ac:inkMk id="31" creationId="{47DDC632-8C94-4567-AEDE-E2BD957AC250}"/>
          </ac:inkMkLst>
        </pc:inkChg>
        <pc:inkChg chg="add del">
          <ac:chgData name="Gaiye Zhou" userId="57624dc8-72d9-4103-85d2-3bb69491f2d7" providerId="ADAL" clId="{CAF7940B-39B8-445E-984B-99E1A44C3CD7}" dt="2018-07-23T22:24:53.648" v="15729"/>
          <ac:inkMkLst>
            <pc:docMk/>
            <pc:sldMk cId="1997083547" sldId="470"/>
            <ac:inkMk id="39" creationId="{C1101452-FFAE-4830-B681-20BB9C452F51}"/>
          </ac:inkMkLst>
        </pc:inkChg>
        <pc:inkChg chg="add del">
          <ac:chgData name="Gaiye Zhou" userId="57624dc8-72d9-4103-85d2-3bb69491f2d7" providerId="ADAL" clId="{CAF7940B-39B8-445E-984B-99E1A44C3CD7}" dt="2018-07-23T22:24:43.399" v="15728"/>
          <ac:inkMkLst>
            <pc:docMk/>
            <pc:sldMk cId="1997083547" sldId="470"/>
            <ac:inkMk id="40" creationId="{3B712CFB-18F5-4A29-8D48-26F9D8C04DE3}"/>
          </ac:inkMkLst>
        </pc:inkChg>
        <pc:cxnChg chg="add mod">
          <ac:chgData name="Gaiye Zhou" userId="57624dc8-72d9-4103-85d2-3bb69491f2d7" providerId="ADAL" clId="{CAF7940B-39B8-445E-984B-99E1A44C3CD7}" dt="2018-07-24T16:25:43.987" v="19889" actId="692"/>
          <ac:cxnSpMkLst>
            <pc:docMk/>
            <pc:sldMk cId="1997083547" sldId="470"/>
            <ac:cxnSpMk id="25" creationId="{08E7408A-BC35-4D82-94A0-6A33CCB3F82B}"/>
          </ac:cxnSpMkLst>
        </pc:cxnChg>
      </pc:sldChg>
      <pc:sldChg chg="addSp modSp ord">
        <pc:chgData name="Gaiye Zhou" userId="57624dc8-72d9-4103-85d2-3bb69491f2d7" providerId="ADAL" clId="{CAF7940B-39B8-445E-984B-99E1A44C3CD7}" dt="2018-09-01T02:53:33.903" v="25872" actId="20577"/>
        <pc:sldMkLst>
          <pc:docMk/>
          <pc:sldMk cId="2186693494" sldId="472"/>
        </pc:sldMkLst>
        <pc:spChg chg="add mod">
          <ac:chgData name="Gaiye Zhou" userId="57624dc8-72d9-4103-85d2-3bb69491f2d7" providerId="ADAL" clId="{CAF7940B-39B8-445E-984B-99E1A44C3CD7}" dt="2018-09-01T02:51:17.398" v="25817" actId="20577"/>
          <ac:spMkLst>
            <pc:docMk/>
            <pc:sldMk cId="2186693494" sldId="472"/>
            <ac:spMk id="2" creationId="{C74AD3CA-8142-40D2-AB8D-D3DFC44CB2D8}"/>
          </ac:spMkLst>
        </pc:spChg>
        <pc:graphicFrameChg chg="mod modGraphic">
          <ac:chgData name="Gaiye Zhou" userId="57624dc8-72d9-4103-85d2-3bb69491f2d7" providerId="ADAL" clId="{CAF7940B-39B8-445E-984B-99E1A44C3CD7}" dt="2018-09-01T02:53:33.903" v="25872" actId="20577"/>
          <ac:graphicFrameMkLst>
            <pc:docMk/>
            <pc:sldMk cId="2186693494" sldId="472"/>
            <ac:graphicFrameMk id="38" creationId="{DE1FD390-CD18-44F1-B954-149A725717F9}"/>
          </ac:graphicFrameMkLst>
        </pc:graphicFrameChg>
      </pc:sldChg>
      <pc:sldChg chg="addSp delSp modSp add">
        <pc:chgData name="Gaiye Zhou" userId="57624dc8-72d9-4103-85d2-3bb69491f2d7" providerId="ADAL" clId="{CAF7940B-39B8-445E-984B-99E1A44C3CD7}" dt="2018-07-31T18:40:43.467" v="23915" actId="20577"/>
        <pc:sldMkLst>
          <pc:docMk/>
          <pc:sldMk cId="906800108" sldId="474"/>
        </pc:sldMkLst>
        <pc:spChg chg="add mod">
          <ac:chgData name="Gaiye Zhou" userId="57624dc8-72d9-4103-85d2-3bb69491f2d7" providerId="ADAL" clId="{CAF7940B-39B8-445E-984B-99E1A44C3CD7}" dt="2018-07-31T18:40:43.467" v="23915" actId="20577"/>
          <ac:spMkLst>
            <pc:docMk/>
            <pc:sldMk cId="906800108" sldId="474"/>
            <ac:spMk id="25" creationId="{BEFE268A-5FEB-4720-B1CB-79879A6DF4C5}"/>
          </ac:spMkLst>
        </pc:spChg>
        <pc:spChg chg="del">
          <ac:chgData name="Gaiye Zhou" userId="57624dc8-72d9-4103-85d2-3bb69491f2d7" providerId="ADAL" clId="{CAF7940B-39B8-445E-984B-99E1A44C3CD7}" dt="2018-07-23T22:46:31.457" v="16529" actId="478"/>
          <ac:spMkLst>
            <pc:docMk/>
            <pc:sldMk cId="906800108" sldId="474"/>
            <ac:spMk id="28" creationId="{39554714-BDAE-4E5D-88C3-453D13CBFA82}"/>
          </ac:spMkLst>
        </pc:spChg>
      </pc:sldChg>
      <pc:sldChg chg="addSp delSp modSp add ord modTransition">
        <pc:chgData name="Gaiye Zhou" userId="57624dc8-72d9-4103-85d2-3bb69491f2d7" providerId="ADAL" clId="{CAF7940B-39B8-445E-984B-99E1A44C3CD7}" dt="2018-07-26T15:49:17.825" v="22531" actId="478"/>
        <pc:sldMkLst>
          <pc:docMk/>
          <pc:sldMk cId="2569976355" sldId="475"/>
        </pc:sldMkLst>
        <pc:spChg chg="add mod">
          <ac:chgData name="Gaiye Zhou" userId="57624dc8-72d9-4103-85d2-3bb69491f2d7" providerId="ADAL" clId="{CAF7940B-39B8-445E-984B-99E1A44C3CD7}" dt="2018-07-25T03:45:39.226" v="22242" actId="14100"/>
          <ac:spMkLst>
            <pc:docMk/>
            <pc:sldMk cId="2569976355" sldId="475"/>
            <ac:spMk id="3" creationId="{032E9B62-38F5-4637-9662-6CE0693BB6A8}"/>
          </ac:spMkLst>
        </pc:spChg>
        <pc:spChg chg="add del mod">
          <ac:chgData name="Gaiye Zhou" userId="57624dc8-72d9-4103-85d2-3bb69491f2d7" providerId="ADAL" clId="{CAF7940B-39B8-445E-984B-99E1A44C3CD7}" dt="2018-07-25T03:37:19.479" v="22124" actId="478"/>
          <ac:spMkLst>
            <pc:docMk/>
            <pc:sldMk cId="2569976355" sldId="475"/>
            <ac:spMk id="4" creationId="{7B3BD1BE-926A-4C1B-A4BC-C00FCED2165E}"/>
          </ac:spMkLst>
        </pc:spChg>
        <pc:spChg chg="mod">
          <ac:chgData name="Gaiye Zhou" userId="57624dc8-72d9-4103-85d2-3bb69491f2d7" providerId="ADAL" clId="{CAF7940B-39B8-445E-984B-99E1A44C3CD7}" dt="2018-07-25T03:38:43.582" v="22142" actId="1076"/>
          <ac:spMkLst>
            <pc:docMk/>
            <pc:sldMk cId="2569976355" sldId="475"/>
            <ac:spMk id="6" creationId="{44E5690F-35AB-40A3-AF7A-1F83F8B85A15}"/>
          </ac:spMkLst>
        </pc:spChg>
        <pc:spChg chg="del mod">
          <ac:chgData name="Gaiye Zhou" userId="57624dc8-72d9-4103-85d2-3bb69491f2d7" providerId="ADAL" clId="{CAF7940B-39B8-445E-984B-99E1A44C3CD7}" dt="2018-07-24T15:24:21.874" v="19182" actId="478"/>
          <ac:spMkLst>
            <pc:docMk/>
            <pc:sldMk cId="2569976355" sldId="475"/>
            <ac:spMk id="65" creationId="{29D72D17-EE45-47EB-B686-D012B61FE6A3}"/>
          </ac:spMkLst>
        </pc:spChg>
        <pc:spChg chg="del">
          <ac:chgData name="Gaiye Zhou" userId="57624dc8-72d9-4103-85d2-3bb69491f2d7" providerId="ADAL" clId="{CAF7940B-39B8-445E-984B-99E1A44C3CD7}" dt="2018-07-24T15:06:21.618" v="18865" actId="478"/>
          <ac:spMkLst>
            <pc:docMk/>
            <pc:sldMk cId="2569976355" sldId="475"/>
            <ac:spMk id="66" creationId="{6975977A-6235-4EBD-8BDD-08230B319EBF}"/>
          </ac:spMkLst>
        </pc:spChg>
        <pc:spChg chg="mod">
          <ac:chgData name="Gaiye Zhou" userId="57624dc8-72d9-4103-85d2-3bb69491f2d7" providerId="ADAL" clId="{CAF7940B-39B8-445E-984B-99E1A44C3CD7}" dt="2018-07-24T15:48:28.620" v="19609" actId="1035"/>
          <ac:spMkLst>
            <pc:docMk/>
            <pc:sldMk cId="2569976355" sldId="475"/>
            <ac:spMk id="67" creationId="{4580A686-0634-48E2-A406-DD5E6FD0E2B1}"/>
          </ac:spMkLst>
        </pc:spChg>
        <pc:spChg chg="mod">
          <ac:chgData name="Gaiye Zhou" userId="57624dc8-72d9-4103-85d2-3bb69491f2d7" providerId="ADAL" clId="{CAF7940B-39B8-445E-984B-99E1A44C3CD7}" dt="2018-07-25T03:53:14.545" v="22315" actId="255"/>
          <ac:spMkLst>
            <pc:docMk/>
            <pc:sldMk cId="2569976355" sldId="475"/>
            <ac:spMk id="68" creationId="{5B412AE4-A6AA-4981-9EA6-1F47045B5810}"/>
          </ac:spMkLst>
        </pc:spChg>
        <pc:spChg chg="add del mod topLvl">
          <ac:chgData name="Gaiye Zhou" userId="57624dc8-72d9-4103-85d2-3bb69491f2d7" providerId="ADAL" clId="{CAF7940B-39B8-445E-984B-99E1A44C3CD7}" dt="2018-07-25T03:53:31.062" v="22317" actId="255"/>
          <ac:spMkLst>
            <pc:docMk/>
            <pc:sldMk cId="2569976355" sldId="475"/>
            <ac:spMk id="81" creationId="{9B61A876-470A-4B77-B947-6D9365AC2063}"/>
          </ac:spMkLst>
        </pc:spChg>
        <pc:spChg chg="del mod topLvl">
          <ac:chgData name="Gaiye Zhou" userId="57624dc8-72d9-4103-85d2-3bb69491f2d7" providerId="ADAL" clId="{CAF7940B-39B8-445E-984B-99E1A44C3CD7}" dt="2018-07-25T03:39:57.058" v="22190" actId="478"/>
          <ac:spMkLst>
            <pc:docMk/>
            <pc:sldMk cId="2569976355" sldId="475"/>
            <ac:spMk id="83" creationId="{2040C91D-CDE3-4A4B-AFBE-0336471A8CCD}"/>
          </ac:spMkLst>
        </pc:spChg>
        <pc:spChg chg="del mod">
          <ac:chgData name="Gaiye Zhou" userId="57624dc8-72d9-4103-85d2-3bb69491f2d7" providerId="ADAL" clId="{CAF7940B-39B8-445E-984B-99E1A44C3CD7}" dt="2018-07-25T03:39:53.867" v="22189" actId="478"/>
          <ac:spMkLst>
            <pc:docMk/>
            <pc:sldMk cId="2569976355" sldId="475"/>
            <ac:spMk id="84" creationId="{AD5D0AE9-83C8-4EE0-94CF-B0D4E25AFD31}"/>
          </ac:spMkLst>
        </pc:spChg>
        <pc:spChg chg="mod">
          <ac:chgData name="Gaiye Zhou" userId="57624dc8-72d9-4103-85d2-3bb69491f2d7" providerId="ADAL" clId="{CAF7940B-39B8-445E-984B-99E1A44C3CD7}" dt="2018-07-24T15:52:34.546" v="19739" actId="1035"/>
          <ac:spMkLst>
            <pc:docMk/>
            <pc:sldMk cId="2569976355" sldId="475"/>
            <ac:spMk id="108" creationId="{FC5AAE84-204A-415A-8EF6-B1D40690B0F7}"/>
          </ac:spMkLst>
        </pc:spChg>
        <pc:spChg chg="mod">
          <ac:chgData name="Gaiye Zhou" userId="57624dc8-72d9-4103-85d2-3bb69491f2d7" providerId="ADAL" clId="{CAF7940B-39B8-445E-984B-99E1A44C3CD7}" dt="2018-07-25T03:54:08.106" v="22323" actId="255"/>
          <ac:spMkLst>
            <pc:docMk/>
            <pc:sldMk cId="2569976355" sldId="475"/>
            <ac:spMk id="111" creationId="{A7B86770-263C-42B1-A578-0E30EE801DF7}"/>
          </ac:spMkLst>
        </pc:spChg>
        <pc:spChg chg="mod">
          <ac:chgData name="Gaiye Zhou" userId="57624dc8-72d9-4103-85d2-3bb69491f2d7" providerId="ADAL" clId="{CAF7940B-39B8-445E-984B-99E1A44C3CD7}" dt="2018-07-25T03:42:43.751" v="22217" actId="1076"/>
          <ac:spMkLst>
            <pc:docMk/>
            <pc:sldMk cId="2569976355" sldId="475"/>
            <ac:spMk id="114" creationId="{049C00E9-BDA7-4F60-9E2A-C6759AFC057C}"/>
          </ac:spMkLst>
        </pc:spChg>
        <pc:spChg chg="add del mod">
          <ac:chgData name="Gaiye Zhou" userId="57624dc8-72d9-4103-85d2-3bb69491f2d7" providerId="ADAL" clId="{CAF7940B-39B8-445E-984B-99E1A44C3CD7}" dt="2018-07-24T15:01:49.996" v="18809"/>
          <ac:spMkLst>
            <pc:docMk/>
            <pc:sldMk cId="2569976355" sldId="475"/>
            <ac:spMk id="119" creationId="{B7565AC0-8462-4666-843F-D537DC3B3F56}"/>
          </ac:spMkLst>
        </pc:spChg>
        <pc:spChg chg="add del mod">
          <ac:chgData name="Gaiye Zhou" userId="57624dc8-72d9-4103-85d2-3bb69491f2d7" providerId="ADAL" clId="{CAF7940B-39B8-445E-984B-99E1A44C3CD7}" dt="2018-07-24T15:01:42.264" v="18801"/>
          <ac:spMkLst>
            <pc:docMk/>
            <pc:sldMk cId="2569976355" sldId="475"/>
            <ac:spMk id="122" creationId="{1D069E76-65F9-40F8-8155-2D2074D43005}"/>
          </ac:spMkLst>
        </pc:spChg>
        <pc:spChg chg="add mod">
          <ac:chgData name="Gaiye Zhou" userId="57624dc8-72d9-4103-85d2-3bb69491f2d7" providerId="ADAL" clId="{CAF7940B-39B8-445E-984B-99E1A44C3CD7}" dt="2018-07-25T03:50:35.115" v="22306" actId="1076"/>
          <ac:spMkLst>
            <pc:docMk/>
            <pc:sldMk cId="2569976355" sldId="475"/>
            <ac:spMk id="123" creationId="{1AF94DDB-B508-4894-9D10-78C3BAC4D69E}"/>
          </ac:spMkLst>
        </pc:spChg>
        <pc:spChg chg="add mod">
          <ac:chgData name="Gaiye Zhou" userId="57624dc8-72d9-4103-85d2-3bb69491f2d7" providerId="ADAL" clId="{CAF7940B-39B8-445E-984B-99E1A44C3CD7}" dt="2018-07-25T03:45:29.141" v="22240" actId="1038"/>
          <ac:spMkLst>
            <pc:docMk/>
            <pc:sldMk cId="2569976355" sldId="475"/>
            <ac:spMk id="124" creationId="{361E98D8-7A5D-47FD-BFDF-A90EE37A43C4}"/>
          </ac:spMkLst>
        </pc:spChg>
        <pc:spChg chg="add del mod">
          <ac:chgData name="Gaiye Zhou" userId="57624dc8-72d9-4103-85d2-3bb69491f2d7" providerId="ADAL" clId="{CAF7940B-39B8-445E-984B-99E1A44C3CD7}" dt="2018-07-24T15:16:06.304" v="18972" actId="478"/>
          <ac:spMkLst>
            <pc:docMk/>
            <pc:sldMk cId="2569976355" sldId="475"/>
            <ac:spMk id="126" creationId="{3B7AFD3A-CB1B-4D92-8582-2F8ABE729028}"/>
          </ac:spMkLst>
        </pc:spChg>
        <pc:spChg chg="add del">
          <ac:chgData name="Gaiye Zhou" userId="57624dc8-72d9-4103-85d2-3bb69491f2d7" providerId="ADAL" clId="{CAF7940B-39B8-445E-984B-99E1A44C3CD7}" dt="2018-07-25T03:26:12.457" v="21816" actId="478"/>
          <ac:spMkLst>
            <pc:docMk/>
            <pc:sldMk cId="2569976355" sldId="475"/>
            <ac:spMk id="129" creationId="{807B4534-AA88-4C07-9D45-311B5D7F434C}"/>
          </ac:spMkLst>
        </pc:spChg>
        <pc:spChg chg="add del mod">
          <ac:chgData name="Gaiye Zhou" userId="57624dc8-72d9-4103-85d2-3bb69491f2d7" providerId="ADAL" clId="{CAF7940B-39B8-445E-984B-99E1A44C3CD7}" dt="2018-07-24T15:24:23.896" v="19183" actId="478"/>
          <ac:spMkLst>
            <pc:docMk/>
            <pc:sldMk cId="2569976355" sldId="475"/>
            <ac:spMk id="129" creationId="{8600B382-47CB-499C-9685-5CF48D2D3C58}"/>
          </ac:spMkLst>
        </pc:spChg>
        <pc:spChg chg="add del">
          <ac:chgData name="Gaiye Zhou" userId="57624dc8-72d9-4103-85d2-3bb69491f2d7" providerId="ADAL" clId="{CAF7940B-39B8-445E-984B-99E1A44C3CD7}" dt="2018-07-24T15:08:57.672" v="18899"/>
          <ac:spMkLst>
            <pc:docMk/>
            <pc:sldMk cId="2569976355" sldId="475"/>
            <ac:spMk id="130" creationId="{05DEB5EE-69ED-4C7F-BFBB-69BBDBC607AA}"/>
          </ac:spMkLst>
        </pc:spChg>
        <pc:spChg chg="add del mod">
          <ac:chgData name="Gaiye Zhou" userId="57624dc8-72d9-4103-85d2-3bb69491f2d7" providerId="ADAL" clId="{CAF7940B-39B8-445E-984B-99E1A44C3CD7}" dt="2018-07-25T03:27:15.159" v="21828" actId="478"/>
          <ac:spMkLst>
            <pc:docMk/>
            <pc:sldMk cId="2569976355" sldId="475"/>
            <ac:spMk id="130" creationId="{1F21B3F3-D159-424D-97F4-214FF112A0D5}"/>
          </ac:spMkLst>
        </pc:spChg>
        <pc:spChg chg="add del mod">
          <ac:chgData name="Gaiye Zhou" userId="57624dc8-72d9-4103-85d2-3bb69491f2d7" providerId="ADAL" clId="{CAF7940B-39B8-445E-984B-99E1A44C3CD7}" dt="2018-07-25T03:26:36.508" v="21821" actId="478"/>
          <ac:spMkLst>
            <pc:docMk/>
            <pc:sldMk cId="2569976355" sldId="475"/>
            <ac:spMk id="131" creationId="{6A8C273C-299A-4F19-899F-25B8359D8691}"/>
          </ac:spMkLst>
        </pc:spChg>
        <pc:spChg chg="del mod topLvl">
          <ac:chgData name="Gaiye Zhou" userId="57624dc8-72d9-4103-85d2-3bb69491f2d7" providerId="ADAL" clId="{CAF7940B-39B8-445E-984B-99E1A44C3CD7}" dt="2018-07-25T03:27:11.629" v="21827" actId="478"/>
          <ac:spMkLst>
            <pc:docMk/>
            <pc:sldMk cId="2569976355" sldId="475"/>
            <ac:spMk id="133" creationId="{A859EF6C-9A45-4FE2-A7EE-01F7B67DCD2A}"/>
          </ac:spMkLst>
        </pc:spChg>
        <pc:spChg chg="mod">
          <ac:chgData name="Gaiye Zhou" userId="57624dc8-72d9-4103-85d2-3bb69491f2d7" providerId="ADAL" clId="{CAF7940B-39B8-445E-984B-99E1A44C3CD7}" dt="2018-07-25T03:50:54.572" v="22308" actId="14100"/>
          <ac:spMkLst>
            <pc:docMk/>
            <pc:sldMk cId="2569976355" sldId="475"/>
            <ac:spMk id="136" creationId="{BAEBF718-0223-46AF-9C29-F26AEC86E622}"/>
          </ac:spMkLst>
        </pc:spChg>
        <pc:spChg chg="mod">
          <ac:chgData name="Gaiye Zhou" userId="57624dc8-72d9-4103-85d2-3bb69491f2d7" providerId="ADAL" clId="{CAF7940B-39B8-445E-984B-99E1A44C3CD7}" dt="2018-07-25T03:39:27.282" v="22185" actId="14100"/>
          <ac:spMkLst>
            <pc:docMk/>
            <pc:sldMk cId="2569976355" sldId="475"/>
            <ac:spMk id="137" creationId="{D1B2E2B8-2310-4729-8716-28F3F19C68D1}"/>
          </ac:spMkLst>
        </pc:spChg>
        <pc:spChg chg="mod">
          <ac:chgData name="Gaiye Zhou" userId="57624dc8-72d9-4103-85d2-3bb69491f2d7" providerId="ADAL" clId="{CAF7940B-39B8-445E-984B-99E1A44C3CD7}" dt="2018-07-25T04:02:44.853" v="22385" actId="20577"/>
          <ac:spMkLst>
            <pc:docMk/>
            <pc:sldMk cId="2569976355" sldId="475"/>
            <ac:spMk id="139" creationId="{197EAF32-DB63-4C6F-85EE-159415564D9E}"/>
          </ac:spMkLst>
        </pc:spChg>
        <pc:spChg chg="mod">
          <ac:chgData name="Gaiye Zhou" userId="57624dc8-72d9-4103-85d2-3bb69491f2d7" providerId="ADAL" clId="{CAF7940B-39B8-445E-984B-99E1A44C3CD7}" dt="2018-07-25T03:33:27.159" v="21979" actId="20577"/>
          <ac:spMkLst>
            <pc:docMk/>
            <pc:sldMk cId="2569976355" sldId="475"/>
            <ac:spMk id="142" creationId="{2F560BD9-C1A8-46E9-8AF0-06403E4D57C0}"/>
          </ac:spMkLst>
        </pc:spChg>
        <pc:spChg chg="add del mod">
          <ac:chgData name="Gaiye Zhou" userId="57624dc8-72d9-4103-85d2-3bb69491f2d7" providerId="ADAL" clId="{CAF7940B-39B8-445E-984B-99E1A44C3CD7}" dt="2018-07-24T15:15:09.560" v="18965" actId="478"/>
          <ac:spMkLst>
            <pc:docMk/>
            <pc:sldMk cId="2569976355" sldId="475"/>
            <ac:spMk id="143" creationId="{49D42B64-F109-40CA-8CFD-5EB1EE0CC319}"/>
          </ac:spMkLst>
        </pc:spChg>
        <pc:spChg chg="add mod">
          <ac:chgData name="Gaiye Zhou" userId="57624dc8-72d9-4103-85d2-3bb69491f2d7" providerId="ADAL" clId="{CAF7940B-39B8-445E-984B-99E1A44C3CD7}" dt="2018-07-25T03:53:25.769" v="22316" actId="255"/>
          <ac:spMkLst>
            <pc:docMk/>
            <pc:sldMk cId="2569976355" sldId="475"/>
            <ac:spMk id="143" creationId="{6E4944E4-2FB4-476F-B877-891DCF284826}"/>
          </ac:spMkLst>
        </pc:spChg>
        <pc:spChg chg="add mod">
          <ac:chgData name="Gaiye Zhou" userId="57624dc8-72d9-4103-85d2-3bb69491f2d7" providerId="ADAL" clId="{CAF7940B-39B8-445E-984B-99E1A44C3CD7}" dt="2018-07-25T03:45:29.141" v="22240" actId="1038"/>
          <ac:spMkLst>
            <pc:docMk/>
            <pc:sldMk cId="2569976355" sldId="475"/>
            <ac:spMk id="144" creationId="{7F0E5409-E11D-472C-B8CF-79C221E6DCE8}"/>
          </ac:spMkLst>
        </pc:spChg>
        <pc:spChg chg="add mod">
          <ac:chgData name="Gaiye Zhou" userId="57624dc8-72d9-4103-85d2-3bb69491f2d7" providerId="ADAL" clId="{CAF7940B-39B8-445E-984B-99E1A44C3CD7}" dt="2018-07-25T03:45:29.141" v="22240" actId="1038"/>
          <ac:spMkLst>
            <pc:docMk/>
            <pc:sldMk cId="2569976355" sldId="475"/>
            <ac:spMk id="145" creationId="{48029B96-FC9E-43D9-AAB9-F819AF9D801F}"/>
          </ac:spMkLst>
        </pc:spChg>
        <pc:spChg chg="add mod">
          <ac:chgData name="Gaiye Zhou" userId="57624dc8-72d9-4103-85d2-3bb69491f2d7" providerId="ADAL" clId="{CAF7940B-39B8-445E-984B-99E1A44C3CD7}" dt="2018-07-24T15:48:28.620" v="19609" actId="1035"/>
          <ac:spMkLst>
            <pc:docMk/>
            <pc:sldMk cId="2569976355" sldId="475"/>
            <ac:spMk id="148" creationId="{9B32BFD2-E3A1-48D9-825D-4988C25E155E}"/>
          </ac:spMkLst>
        </pc:spChg>
        <pc:spChg chg="add mod">
          <ac:chgData name="Gaiye Zhou" userId="57624dc8-72d9-4103-85d2-3bb69491f2d7" providerId="ADAL" clId="{CAF7940B-39B8-445E-984B-99E1A44C3CD7}" dt="2018-07-24T15:48:28.620" v="19609" actId="1035"/>
          <ac:spMkLst>
            <pc:docMk/>
            <pc:sldMk cId="2569976355" sldId="475"/>
            <ac:spMk id="149" creationId="{DD68B767-1281-4142-8860-B800D1B2240B}"/>
          </ac:spMkLst>
        </pc:spChg>
        <pc:spChg chg="mod">
          <ac:chgData name="Gaiye Zhou" userId="57624dc8-72d9-4103-85d2-3bb69491f2d7" providerId="ADAL" clId="{CAF7940B-39B8-445E-984B-99E1A44C3CD7}" dt="2018-07-25T03:45:29.141" v="22240" actId="1038"/>
          <ac:spMkLst>
            <pc:docMk/>
            <pc:sldMk cId="2569976355" sldId="475"/>
            <ac:spMk id="170" creationId="{AFD172CF-022C-4DB1-A84C-8660F8AB1F0B}"/>
          </ac:spMkLst>
        </pc:spChg>
        <pc:spChg chg="add mod">
          <ac:chgData name="Gaiye Zhou" userId="57624dc8-72d9-4103-85d2-3bb69491f2d7" providerId="ADAL" clId="{CAF7940B-39B8-445E-984B-99E1A44C3CD7}" dt="2018-07-24T15:48:38.833" v="19634" actId="1035"/>
          <ac:spMkLst>
            <pc:docMk/>
            <pc:sldMk cId="2569976355" sldId="475"/>
            <ac:spMk id="171" creationId="{07E47029-FC9B-45C5-8C97-8835AACDADBC}"/>
          </ac:spMkLst>
        </pc:spChg>
        <pc:spChg chg="mod">
          <ac:chgData name="Gaiye Zhou" userId="57624dc8-72d9-4103-85d2-3bb69491f2d7" providerId="ADAL" clId="{CAF7940B-39B8-445E-984B-99E1A44C3CD7}" dt="2018-07-25T03:45:29.141" v="22240" actId="1038"/>
          <ac:spMkLst>
            <pc:docMk/>
            <pc:sldMk cId="2569976355" sldId="475"/>
            <ac:spMk id="172" creationId="{70F8A992-67CE-4E42-8F65-7BAA3A1CADF8}"/>
          </ac:spMkLst>
        </pc:spChg>
        <pc:spChg chg="add mod">
          <ac:chgData name="Gaiye Zhou" userId="57624dc8-72d9-4103-85d2-3bb69491f2d7" providerId="ADAL" clId="{CAF7940B-39B8-445E-984B-99E1A44C3CD7}" dt="2018-07-25T03:45:29.141" v="22240" actId="1038"/>
          <ac:spMkLst>
            <pc:docMk/>
            <pc:sldMk cId="2569976355" sldId="475"/>
            <ac:spMk id="173" creationId="{574C7405-8EB1-491F-8FD2-8DB2E0F5B70B}"/>
          </ac:spMkLst>
        </pc:spChg>
        <pc:spChg chg="add del mod">
          <ac:chgData name="Gaiye Zhou" userId="57624dc8-72d9-4103-85d2-3bb69491f2d7" providerId="ADAL" clId="{CAF7940B-39B8-445E-984B-99E1A44C3CD7}" dt="2018-07-24T15:26:39.578" v="19245" actId="478"/>
          <ac:spMkLst>
            <pc:docMk/>
            <pc:sldMk cId="2569976355" sldId="475"/>
            <ac:spMk id="174" creationId="{7FEC8584-15FA-40D6-BF17-D4A5DBA6B575}"/>
          </ac:spMkLst>
        </pc:spChg>
        <pc:spChg chg="mod">
          <ac:chgData name="Gaiye Zhou" userId="57624dc8-72d9-4103-85d2-3bb69491f2d7" providerId="ADAL" clId="{CAF7940B-39B8-445E-984B-99E1A44C3CD7}" dt="2018-07-25T04:03:10.880" v="22415" actId="20577"/>
          <ac:spMkLst>
            <pc:docMk/>
            <pc:sldMk cId="2569976355" sldId="475"/>
            <ac:spMk id="176" creationId="{45B95458-B53B-4C5D-8180-E2AAB79634CA}"/>
          </ac:spMkLst>
        </pc:spChg>
        <pc:spChg chg="mod">
          <ac:chgData name="Gaiye Zhou" userId="57624dc8-72d9-4103-85d2-3bb69491f2d7" providerId="ADAL" clId="{CAF7940B-39B8-445E-984B-99E1A44C3CD7}" dt="2018-07-25T04:02:50.135" v="22387" actId="20577"/>
          <ac:spMkLst>
            <pc:docMk/>
            <pc:sldMk cId="2569976355" sldId="475"/>
            <ac:spMk id="190" creationId="{9CCFA5AE-F2FB-4B32-9C14-924CEE3B6983}"/>
          </ac:spMkLst>
        </pc:spChg>
        <pc:spChg chg="add del mod">
          <ac:chgData name="Gaiye Zhou" userId="57624dc8-72d9-4103-85d2-3bb69491f2d7" providerId="ADAL" clId="{CAF7940B-39B8-445E-984B-99E1A44C3CD7}" dt="2018-07-24T15:39:07.076" v="19426" actId="478"/>
          <ac:spMkLst>
            <pc:docMk/>
            <pc:sldMk cId="2569976355" sldId="475"/>
            <ac:spMk id="190" creationId="{AD6ECB20-A76F-4EA1-B24B-1E99367B1607}"/>
          </ac:spMkLst>
        </pc:spChg>
        <pc:spChg chg="add mod">
          <ac:chgData name="Gaiye Zhou" userId="57624dc8-72d9-4103-85d2-3bb69491f2d7" providerId="ADAL" clId="{CAF7940B-39B8-445E-984B-99E1A44C3CD7}" dt="2018-07-24T15:52:34.546" v="19739" actId="1035"/>
          <ac:spMkLst>
            <pc:docMk/>
            <pc:sldMk cId="2569976355" sldId="475"/>
            <ac:spMk id="191" creationId="{EE0AD390-9AF9-47C8-8A59-EB284B67DBF1}"/>
          </ac:spMkLst>
        </pc:spChg>
        <pc:spChg chg="mod">
          <ac:chgData name="Gaiye Zhou" userId="57624dc8-72d9-4103-85d2-3bb69491f2d7" providerId="ADAL" clId="{CAF7940B-39B8-445E-984B-99E1A44C3CD7}" dt="2018-07-25T04:02:05.088" v="22362" actId="20577"/>
          <ac:spMkLst>
            <pc:docMk/>
            <pc:sldMk cId="2569976355" sldId="475"/>
            <ac:spMk id="197" creationId="{BDCB97D8-7229-48E7-A995-C89A6A6255C4}"/>
          </ac:spMkLst>
        </pc:spChg>
        <pc:spChg chg="del mod">
          <ac:chgData name="Gaiye Zhou" userId="57624dc8-72d9-4103-85d2-3bb69491f2d7" providerId="ADAL" clId="{CAF7940B-39B8-445E-984B-99E1A44C3CD7}" dt="2018-07-24T15:04:20.126" v="18828" actId="478"/>
          <ac:spMkLst>
            <pc:docMk/>
            <pc:sldMk cId="2569976355" sldId="475"/>
            <ac:spMk id="197" creationId="{FC1A5860-DD62-43F3-A1B2-4C5412096082}"/>
          </ac:spMkLst>
        </pc:spChg>
        <pc:spChg chg="add del mod">
          <ac:chgData name="Gaiye Zhou" userId="57624dc8-72d9-4103-85d2-3bb69491f2d7" providerId="ADAL" clId="{CAF7940B-39B8-445E-984B-99E1A44C3CD7}" dt="2018-07-24T15:36:45.186" v="19421" actId="478"/>
          <ac:spMkLst>
            <pc:docMk/>
            <pc:sldMk cId="2569976355" sldId="475"/>
            <ac:spMk id="199" creationId="{04DCF8E2-DDFF-450B-81A6-B807F1E2D9E4}"/>
          </ac:spMkLst>
        </pc:spChg>
        <pc:spChg chg="add del">
          <ac:chgData name="Gaiye Zhou" userId="57624dc8-72d9-4103-85d2-3bb69491f2d7" providerId="ADAL" clId="{CAF7940B-39B8-445E-984B-99E1A44C3CD7}" dt="2018-07-25T03:42:51.752" v="22219" actId="478"/>
          <ac:spMkLst>
            <pc:docMk/>
            <pc:sldMk cId="2569976355" sldId="475"/>
            <ac:spMk id="199" creationId="{E5EB02DE-5ECE-4929-AE45-BD689BE617FF}"/>
          </ac:spMkLst>
        </pc:spChg>
        <pc:spChg chg="add mod">
          <ac:chgData name="Gaiye Zhou" userId="57624dc8-72d9-4103-85d2-3bb69491f2d7" providerId="ADAL" clId="{CAF7940B-39B8-445E-984B-99E1A44C3CD7}" dt="2018-07-24T15:48:38.833" v="19634" actId="1035"/>
          <ac:spMkLst>
            <pc:docMk/>
            <pc:sldMk cId="2569976355" sldId="475"/>
            <ac:spMk id="200" creationId="{5DFCB12F-A5F5-4502-9A69-5272F0E0E312}"/>
          </ac:spMkLst>
        </pc:spChg>
        <pc:spChg chg="mod">
          <ac:chgData name="Gaiye Zhou" userId="57624dc8-72d9-4103-85d2-3bb69491f2d7" providerId="ADAL" clId="{CAF7940B-39B8-445E-984B-99E1A44C3CD7}" dt="2018-07-25T03:45:29.141" v="22240" actId="1038"/>
          <ac:spMkLst>
            <pc:docMk/>
            <pc:sldMk cId="2569976355" sldId="475"/>
            <ac:spMk id="201" creationId="{4B4783F8-1FD1-439F-B7A8-FC872EDF18EA}"/>
          </ac:spMkLst>
        </pc:spChg>
        <pc:spChg chg="mod">
          <ac:chgData name="Gaiye Zhou" userId="57624dc8-72d9-4103-85d2-3bb69491f2d7" providerId="ADAL" clId="{CAF7940B-39B8-445E-984B-99E1A44C3CD7}" dt="2018-07-25T03:45:29.141" v="22240" actId="1038"/>
          <ac:spMkLst>
            <pc:docMk/>
            <pc:sldMk cId="2569976355" sldId="475"/>
            <ac:spMk id="202" creationId="{24DA4F87-BB1F-455C-90BC-612293E0A966}"/>
          </ac:spMkLst>
        </pc:spChg>
        <pc:spChg chg="mod">
          <ac:chgData name="Gaiye Zhou" userId="57624dc8-72d9-4103-85d2-3bb69491f2d7" providerId="ADAL" clId="{CAF7940B-39B8-445E-984B-99E1A44C3CD7}" dt="2018-07-25T03:50:39.691" v="22307" actId="1076"/>
          <ac:spMkLst>
            <pc:docMk/>
            <pc:sldMk cId="2569976355" sldId="475"/>
            <ac:spMk id="204" creationId="{2860A4D5-0768-4F34-B043-DDCC9EE60C6F}"/>
          </ac:spMkLst>
        </pc:spChg>
        <pc:spChg chg="mod">
          <ac:chgData name="Gaiye Zhou" userId="57624dc8-72d9-4103-85d2-3bb69491f2d7" providerId="ADAL" clId="{CAF7940B-39B8-445E-984B-99E1A44C3CD7}" dt="2018-07-25T03:49:54.536" v="22301" actId="14100"/>
          <ac:spMkLst>
            <pc:docMk/>
            <pc:sldMk cId="2569976355" sldId="475"/>
            <ac:spMk id="205" creationId="{A19909D2-D009-4E95-855D-7475ED4A26DB}"/>
          </ac:spMkLst>
        </pc:spChg>
        <pc:spChg chg="mod">
          <ac:chgData name="Gaiye Zhou" userId="57624dc8-72d9-4103-85d2-3bb69491f2d7" providerId="ADAL" clId="{CAF7940B-39B8-445E-984B-99E1A44C3CD7}" dt="2018-07-25T03:50:14.798" v="22304" actId="1076"/>
          <ac:spMkLst>
            <pc:docMk/>
            <pc:sldMk cId="2569976355" sldId="475"/>
            <ac:spMk id="207" creationId="{F596F077-E380-400C-8F4B-EAEA0D07494C}"/>
          </ac:spMkLst>
        </pc:spChg>
        <pc:spChg chg="add del">
          <ac:chgData name="Gaiye Zhou" userId="57624dc8-72d9-4103-85d2-3bb69491f2d7" providerId="ADAL" clId="{CAF7940B-39B8-445E-984B-99E1A44C3CD7}" dt="2018-07-25T03:42:49.465" v="22218" actId="478"/>
          <ac:spMkLst>
            <pc:docMk/>
            <pc:sldMk cId="2569976355" sldId="475"/>
            <ac:spMk id="208" creationId="{02E52C9A-BF5A-409A-814E-D05D1DAFF699}"/>
          </ac:spMkLst>
        </pc:spChg>
        <pc:spChg chg="add del">
          <ac:chgData name="Gaiye Zhou" userId="57624dc8-72d9-4103-85d2-3bb69491f2d7" providerId="ADAL" clId="{CAF7940B-39B8-445E-984B-99E1A44C3CD7}" dt="2018-07-25T03:40:28.765" v="22194"/>
          <ac:spMkLst>
            <pc:docMk/>
            <pc:sldMk cId="2569976355" sldId="475"/>
            <ac:spMk id="209" creationId="{5404DFE7-0C37-4C0A-A1F7-603AD6E7C9C2}"/>
          </ac:spMkLst>
        </pc:spChg>
        <pc:spChg chg="del mod">
          <ac:chgData name="Gaiye Zhou" userId="57624dc8-72d9-4103-85d2-3bb69491f2d7" providerId="ADAL" clId="{CAF7940B-39B8-445E-984B-99E1A44C3CD7}" dt="2018-07-24T15:24:29.380" v="19186" actId="478"/>
          <ac:spMkLst>
            <pc:docMk/>
            <pc:sldMk cId="2569976355" sldId="475"/>
            <ac:spMk id="209" creationId="{F04BE827-471C-43DE-919E-9CAC50CCCDD6}"/>
          </ac:spMkLst>
        </pc:spChg>
        <pc:spChg chg="mod">
          <ac:chgData name="Gaiye Zhou" userId="57624dc8-72d9-4103-85d2-3bb69491f2d7" providerId="ADAL" clId="{CAF7940B-39B8-445E-984B-99E1A44C3CD7}" dt="2018-07-25T17:56:23.794" v="22417" actId="1076"/>
          <ac:spMkLst>
            <pc:docMk/>
            <pc:sldMk cId="2569976355" sldId="475"/>
            <ac:spMk id="211" creationId="{CBB1790F-AD24-407A-917F-D21FA0935473}"/>
          </ac:spMkLst>
        </pc:spChg>
        <pc:spChg chg="add del mod">
          <ac:chgData name="Gaiye Zhou" userId="57624dc8-72d9-4103-85d2-3bb69491f2d7" providerId="ADAL" clId="{CAF7940B-39B8-445E-984B-99E1A44C3CD7}" dt="2018-07-25T03:31:22.838" v="21903" actId="478"/>
          <ac:spMkLst>
            <pc:docMk/>
            <pc:sldMk cId="2569976355" sldId="475"/>
            <ac:spMk id="213" creationId="{C793DE43-8677-49E7-A906-C2BF361E82D1}"/>
          </ac:spMkLst>
        </pc:spChg>
        <pc:spChg chg="mod">
          <ac:chgData name="Gaiye Zhou" userId="57624dc8-72d9-4103-85d2-3bb69491f2d7" providerId="ADAL" clId="{CAF7940B-39B8-445E-984B-99E1A44C3CD7}" dt="2018-07-25T03:32:39.725" v="21947" actId="14100"/>
          <ac:spMkLst>
            <pc:docMk/>
            <pc:sldMk cId="2569976355" sldId="475"/>
            <ac:spMk id="214" creationId="{E70F241B-4802-4325-AE2E-FAF83784E34D}"/>
          </ac:spMkLst>
        </pc:spChg>
        <pc:spChg chg="del mod">
          <ac:chgData name="Gaiye Zhou" userId="57624dc8-72d9-4103-85d2-3bb69491f2d7" providerId="ADAL" clId="{CAF7940B-39B8-445E-984B-99E1A44C3CD7}" dt="2018-07-24T15:06:11.824" v="18861" actId="478"/>
          <ac:spMkLst>
            <pc:docMk/>
            <pc:sldMk cId="2569976355" sldId="475"/>
            <ac:spMk id="215" creationId="{53B3F55A-774D-492D-AEEC-3870E4077ABC}"/>
          </ac:spMkLst>
        </pc:spChg>
        <pc:spChg chg="del topLvl">
          <ac:chgData name="Gaiye Zhou" userId="57624dc8-72d9-4103-85d2-3bb69491f2d7" providerId="ADAL" clId="{CAF7940B-39B8-445E-984B-99E1A44C3CD7}" dt="2018-07-25T03:40:39.390" v="22197" actId="478"/>
          <ac:spMkLst>
            <pc:docMk/>
            <pc:sldMk cId="2569976355" sldId="475"/>
            <ac:spMk id="216" creationId="{97274337-923B-4429-8C2A-7AA794D1AB16}"/>
          </ac:spMkLst>
        </pc:spChg>
        <pc:spChg chg="del">
          <ac:chgData name="Gaiye Zhou" userId="57624dc8-72d9-4103-85d2-3bb69491f2d7" providerId="ADAL" clId="{CAF7940B-39B8-445E-984B-99E1A44C3CD7}" dt="2018-07-24T15:02:56.707" v="18816" actId="478"/>
          <ac:spMkLst>
            <pc:docMk/>
            <pc:sldMk cId="2569976355" sldId="475"/>
            <ac:spMk id="216" creationId="{FFC0AE47-AE29-41D8-B543-249F11896249}"/>
          </ac:spMkLst>
        </pc:spChg>
        <pc:spChg chg="mod">
          <ac:chgData name="Gaiye Zhou" userId="57624dc8-72d9-4103-85d2-3bb69491f2d7" providerId="ADAL" clId="{CAF7940B-39B8-445E-984B-99E1A44C3CD7}" dt="2018-07-24T15:11:42.128" v="18914" actId="1076"/>
          <ac:spMkLst>
            <pc:docMk/>
            <pc:sldMk cId="2569976355" sldId="475"/>
            <ac:spMk id="217" creationId="{A4B93891-859E-4C40-AD1E-85C3DFF1370A}"/>
          </ac:spMkLst>
        </pc:spChg>
        <pc:spChg chg="mod">
          <ac:chgData name="Gaiye Zhou" userId="57624dc8-72d9-4103-85d2-3bb69491f2d7" providerId="ADAL" clId="{CAF7940B-39B8-445E-984B-99E1A44C3CD7}" dt="2018-07-24T15:48:28.620" v="19609" actId="1035"/>
          <ac:spMkLst>
            <pc:docMk/>
            <pc:sldMk cId="2569976355" sldId="475"/>
            <ac:spMk id="218" creationId="{AC03D426-ED98-4C1F-BEBA-CF163DC6545D}"/>
          </ac:spMkLst>
        </pc:spChg>
        <pc:spChg chg="mod">
          <ac:chgData name="Gaiye Zhou" userId="57624dc8-72d9-4103-85d2-3bb69491f2d7" providerId="ADAL" clId="{CAF7940B-39B8-445E-984B-99E1A44C3CD7}" dt="2018-07-24T15:48:28.620" v="19609" actId="1035"/>
          <ac:spMkLst>
            <pc:docMk/>
            <pc:sldMk cId="2569976355" sldId="475"/>
            <ac:spMk id="219" creationId="{BB7C4F42-5336-434B-8FFF-13E194A5F3B5}"/>
          </ac:spMkLst>
        </pc:spChg>
        <pc:spChg chg="add del mod">
          <ac:chgData name="Gaiye Zhou" userId="57624dc8-72d9-4103-85d2-3bb69491f2d7" providerId="ADAL" clId="{CAF7940B-39B8-445E-984B-99E1A44C3CD7}" dt="2018-07-24T15:42:56.075" v="19501" actId="478"/>
          <ac:spMkLst>
            <pc:docMk/>
            <pc:sldMk cId="2569976355" sldId="475"/>
            <ac:spMk id="220" creationId="{66F73930-DF3D-445C-B3CC-E5CBE774235E}"/>
          </ac:spMkLst>
        </pc:spChg>
        <pc:spChg chg="add mod">
          <ac:chgData name="Gaiye Zhou" userId="57624dc8-72d9-4103-85d2-3bb69491f2d7" providerId="ADAL" clId="{CAF7940B-39B8-445E-984B-99E1A44C3CD7}" dt="2018-07-24T15:49:10.301" v="19650" actId="14100"/>
          <ac:spMkLst>
            <pc:docMk/>
            <pc:sldMk cId="2569976355" sldId="475"/>
            <ac:spMk id="221" creationId="{6EF02887-6965-443D-A18D-50715CE2AE8E}"/>
          </ac:spMkLst>
        </pc:spChg>
        <pc:spChg chg="add mod">
          <ac:chgData name="Gaiye Zhou" userId="57624dc8-72d9-4103-85d2-3bb69491f2d7" providerId="ADAL" clId="{CAF7940B-39B8-445E-984B-99E1A44C3CD7}" dt="2018-07-25T03:45:43.551" v="22246" actId="1038"/>
          <ac:spMkLst>
            <pc:docMk/>
            <pc:sldMk cId="2569976355" sldId="475"/>
            <ac:spMk id="222" creationId="{ED6E9931-82E9-4F23-B8C8-2D3C9B0A2764}"/>
          </ac:spMkLst>
        </pc:spChg>
        <pc:spChg chg="mod">
          <ac:chgData name="Gaiye Zhou" userId="57624dc8-72d9-4103-85d2-3bb69491f2d7" providerId="ADAL" clId="{CAF7940B-39B8-445E-984B-99E1A44C3CD7}" dt="2018-07-25T03:41:16.008" v="22201" actId="20577"/>
          <ac:spMkLst>
            <pc:docMk/>
            <pc:sldMk cId="2569976355" sldId="475"/>
            <ac:spMk id="224" creationId="{07C31E70-1B2D-45D6-BB6E-D9224284F923}"/>
          </ac:spMkLst>
        </pc:spChg>
        <pc:spChg chg="mod">
          <ac:chgData name="Gaiye Zhou" userId="57624dc8-72d9-4103-85d2-3bb69491f2d7" providerId="ADAL" clId="{CAF7940B-39B8-445E-984B-99E1A44C3CD7}" dt="2018-07-25T03:56:30.510" v="22352" actId="20577"/>
          <ac:spMkLst>
            <pc:docMk/>
            <pc:sldMk cId="2569976355" sldId="475"/>
            <ac:spMk id="229" creationId="{82143EBB-B025-46D5-A3D1-B8D95D149239}"/>
          </ac:spMkLst>
        </pc:spChg>
        <pc:grpChg chg="mod">
          <ac:chgData name="Gaiye Zhou" userId="57624dc8-72d9-4103-85d2-3bb69491f2d7" providerId="ADAL" clId="{CAF7940B-39B8-445E-984B-99E1A44C3CD7}" dt="2018-07-24T15:48:38.833" v="19634" actId="1035"/>
          <ac:grpSpMkLst>
            <pc:docMk/>
            <pc:sldMk cId="2569976355" sldId="475"/>
            <ac:grpSpMk id="2" creationId="{1C5B9F8C-01A1-4C04-B2F0-0A64512F010E}"/>
          </ac:grpSpMkLst>
        </pc:grpChg>
        <pc:grpChg chg="mod">
          <ac:chgData name="Gaiye Zhou" userId="57624dc8-72d9-4103-85d2-3bb69491f2d7" providerId="ADAL" clId="{CAF7940B-39B8-445E-984B-99E1A44C3CD7}" dt="2018-07-24T15:11:42.128" v="18914" actId="1076"/>
          <ac:grpSpMkLst>
            <pc:docMk/>
            <pc:sldMk cId="2569976355" sldId="475"/>
            <ac:grpSpMk id="7" creationId="{410A6764-D20E-48B5-A27C-31FCD8155145}"/>
          </ac:grpSpMkLst>
        </pc:grpChg>
        <pc:grpChg chg="mod">
          <ac:chgData name="Gaiye Zhou" userId="57624dc8-72d9-4103-85d2-3bb69491f2d7" providerId="ADAL" clId="{CAF7940B-39B8-445E-984B-99E1A44C3CD7}" dt="2018-07-24T15:48:28.620" v="19609" actId="1035"/>
          <ac:grpSpMkLst>
            <pc:docMk/>
            <pc:sldMk cId="2569976355" sldId="475"/>
            <ac:grpSpMk id="47" creationId="{E59985EC-F41B-4067-9D75-966AED265220}"/>
          </ac:grpSpMkLst>
        </pc:grpChg>
        <pc:grpChg chg="mod">
          <ac:chgData name="Gaiye Zhou" userId="57624dc8-72d9-4103-85d2-3bb69491f2d7" providerId="ADAL" clId="{CAF7940B-39B8-445E-984B-99E1A44C3CD7}" dt="2018-07-25T03:37:56.981" v="22130" actId="14100"/>
          <ac:grpSpMkLst>
            <pc:docMk/>
            <pc:sldMk cId="2569976355" sldId="475"/>
            <ac:grpSpMk id="79" creationId="{C859902C-87D3-4A94-AD19-8D4CCAF805B0}"/>
          </ac:grpSpMkLst>
        </pc:grpChg>
        <pc:grpChg chg="add del mod">
          <ac:chgData name="Gaiye Zhou" userId="57624dc8-72d9-4103-85d2-3bb69491f2d7" providerId="ADAL" clId="{CAF7940B-39B8-445E-984B-99E1A44C3CD7}" dt="2018-07-25T03:39:57.058" v="22190" actId="478"/>
          <ac:grpSpMkLst>
            <pc:docMk/>
            <pc:sldMk cId="2569976355" sldId="475"/>
            <ac:grpSpMk id="80" creationId="{22CD51C9-8458-427A-8034-03068E5200C5}"/>
          </ac:grpSpMkLst>
        </pc:grpChg>
        <pc:grpChg chg="del mod topLvl">
          <ac:chgData name="Gaiye Zhou" userId="57624dc8-72d9-4103-85d2-3bb69491f2d7" providerId="ADAL" clId="{CAF7940B-39B8-445E-984B-99E1A44C3CD7}" dt="2018-07-25T03:39:53.867" v="22189" actId="478"/>
          <ac:grpSpMkLst>
            <pc:docMk/>
            <pc:sldMk cId="2569976355" sldId="475"/>
            <ac:grpSpMk id="82" creationId="{8F1EAC83-18E1-4B82-874A-2856587688AC}"/>
          </ac:grpSpMkLst>
        </pc:grpChg>
        <pc:grpChg chg="mod">
          <ac:chgData name="Gaiye Zhou" userId="57624dc8-72d9-4103-85d2-3bb69491f2d7" providerId="ADAL" clId="{CAF7940B-39B8-445E-984B-99E1A44C3CD7}" dt="2018-07-25T03:45:29.141" v="22240" actId="1038"/>
          <ac:grpSpMkLst>
            <pc:docMk/>
            <pc:sldMk cId="2569976355" sldId="475"/>
            <ac:grpSpMk id="110" creationId="{843EABBE-D1E5-40F3-865A-E4496F3789CE}"/>
          </ac:grpSpMkLst>
        </pc:grpChg>
        <pc:grpChg chg="add del mod">
          <ac:chgData name="Gaiye Zhou" userId="57624dc8-72d9-4103-85d2-3bb69491f2d7" providerId="ADAL" clId="{CAF7940B-39B8-445E-984B-99E1A44C3CD7}" dt="2018-07-24T15:09:30.254" v="18902" actId="478"/>
          <ac:grpSpMkLst>
            <pc:docMk/>
            <pc:sldMk cId="2569976355" sldId="475"/>
            <ac:grpSpMk id="131" creationId="{F08F6C0F-2840-4898-A122-540BBE5DF893}"/>
          </ac:grpSpMkLst>
        </pc:grpChg>
        <pc:grpChg chg="add del mod">
          <ac:chgData name="Gaiye Zhou" userId="57624dc8-72d9-4103-85d2-3bb69491f2d7" providerId="ADAL" clId="{CAF7940B-39B8-445E-984B-99E1A44C3CD7}" dt="2018-07-25T03:27:11.629" v="21827" actId="478"/>
          <ac:grpSpMkLst>
            <pc:docMk/>
            <pc:sldMk cId="2569976355" sldId="475"/>
            <ac:grpSpMk id="132" creationId="{4FFE6600-6F09-434F-8317-AC0EDD1C7598}"/>
          </ac:grpSpMkLst>
        </pc:grpChg>
        <pc:grpChg chg="del mod topLvl">
          <ac:chgData name="Gaiye Zhou" userId="57624dc8-72d9-4103-85d2-3bb69491f2d7" providerId="ADAL" clId="{CAF7940B-39B8-445E-984B-99E1A44C3CD7}" dt="2018-07-25T03:39:49.003" v="22188" actId="478"/>
          <ac:grpSpMkLst>
            <pc:docMk/>
            <pc:sldMk cId="2569976355" sldId="475"/>
            <ac:grpSpMk id="134" creationId="{D497312B-46DA-446B-8D90-395B3F6D4251}"/>
          </ac:grpSpMkLst>
        </pc:grpChg>
        <pc:grpChg chg="mod">
          <ac:chgData name="Gaiye Zhou" userId="57624dc8-72d9-4103-85d2-3bb69491f2d7" providerId="ADAL" clId="{CAF7940B-39B8-445E-984B-99E1A44C3CD7}" dt="2018-07-24T15:48:38.833" v="19634" actId="1035"/>
          <ac:grpSpMkLst>
            <pc:docMk/>
            <pc:sldMk cId="2569976355" sldId="475"/>
            <ac:grpSpMk id="138" creationId="{24F2B1FB-1592-46A0-A140-6D319F6F5FBE}"/>
          </ac:grpSpMkLst>
        </pc:grpChg>
        <pc:grpChg chg="mod">
          <ac:chgData name="Gaiye Zhou" userId="57624dc8-72d9-4103-85d2-3bb69491f2d7" providerId="ADAL" clId="{CAF7940B-39B8-445E-984B-99E1A44C3CD7}" dt="2018-07-24T15:48:28.620" v="19609" actId="1035"/>
          <ac:grpSpMkLst>
            <pc:docMk/>
            <pc:sldMk cId="2569976355" sldId="475"/>
            <ac:grpSpMk id="153" creationId="{91D46990-BC05-470C-9710-0B497A92C9EF}"/>
          </ac:grpSpMkLst>
        </pc:grpChg>
        <pc:grpChg chg="mod">
          <ac:chgData name="Gaiye Zhou" userId="57624dc8-72d9-4103-85d2-3bb69491f2d7" providerId="ADAL" clId="{CAF7940B-39B8-445E-984B-99E1A44C3CD7}" dt="2018-07-24T15:48:28.620" v="19609" actId="1035"/>
          <ac:grpSpMkLst>
            <pc:docMk/>
            <pc:sldMk cId="2569976355" sldId="475"/>
            <ac:grpSpMk id="157" creationId="{77FFE308-9001-480D-A238-44189977AD33}"/>
          </ac:grpSpMkLst>
        </pc:grpChg>
        <pc:grpChg chg="mod">
          <ac:chgData name="Gaiye Zhou" userId="57624dc8-72d9-4103-85d2-3bb69491f2d7" providerId="ADAL" clId="{CAF7940B-39B8-445E-984B-99E1A44C3CD7}" dt="2018-07-24T15:48:38.833" v="19634" actId="1035"/>
          <ac:grpSpMkLst>
            <pc:docMk/>
            <pc:sldMk cId="2569976355" sldId="475"/>
            <ac:grpSpMk id="158" creationId="{E4C9FC0A-AA88-414D-A7BB-5F4DBE8F56AF}"/>
          </ac:grpSpMkLst>
        </pc:grpChg>
        <pc:grpChg chg="mod">
          <ac:chgData name="Gaiye Zhou" userId="57624dc8-72d9-4103-85d2-3bb69491f2d7" providerId="ADAL" clId="{CAF7940B-39B8-445E-984B-99E1A44C3CD7}" dt="2018-07-25T03:45:29.141" v="22240" actId="1038"/>
          <ac:grpSpMkLst>
            <pc:docMk/>
            <pc:sldMk cId="2569976355" sldId="475"/>
            <ac:grpSpMk id="163" creationId="{E33628B2-6316-4EA8-8A01-D33640DDE21D}"/>
          </ac:grpSpMkLst>
        </pc:grpChg>
        <pc:grpChg chg="add mod">
          <ac:chgData name="Gaiye Zhou" userId="57624dc8-72d9-4103-85d2-3bb69491f2d7" providerId="ADAL" clId="{CAF7940B-39B8-445E-984B-99E1A44C3CD7}" dt="2018-07-25T03:45:29.141" v="22240" actId="1038"/>
          <ac:grpSpMkLst>
            <pc:docMk/>
            <pc:sldMk cId="2569976355" sldId="475"/>
            <ac:grpSpMk id="174" creationId="{5FB529DF-A3B0-4999-A046-7B86296BA4EC}"/>
          </ac:grpSpMkLst>
        </pc:grpChg>
        <pc:grpChg chg="mod">
          <ac:chgData name="Gaiye Zhou" userId="57624dc8-72d9-4103-85d2-3bb69491f2d7" providerId="ADAL" clId="{CAF7940B-39B8-445E-984B-99E1A44C3CD7}" dt="2018-07-25T03:45:29.141" v="22240" actId="1038"/>
          <ac:grpSpMkLst>
            <pc:docMk/>
            <pc:sldMk cId="2569976355" sldId="475"/>
            <ac:grpSpMk id="175" creationId="{6F7B834B-CD41-4BC0-A107-4481750257C0}"/>
          </ac:grpSpMkLst>
        </pc:grpChg>
        <pc:grpChg chg="mod">
          <ac:chgData name="Gaiye Zhou" userId="57624dc8-72d9-4103-85d2-3bb69491f2d7" providerId="ADAL" clId="{CAF7940B-39B8-445E-984B-99E1A44C3CD7}" dt="2018-07-25T03:45:29.141" v="22240" actId="1038"/>
          <ac:grpSpMkLst>
            <pc:docMk/>
            <pc:sldMk cId="2569976355" sldId="475"/>
            <ac:grpSpMk id="180" creationId="{03FBAFDE-E64A-4D71-A010-B3CC3EB90D4F}"/>
          </ac:grpSpMkLst>
        </pc:grpChg>
        <pc:grpChg chg="mod">
          <ac:chgData name="Gaiye Zhou" userId="57624dc8-72d9-4103-85d2-3bb69491f2d7" providerId="ADAL" clId="{CAF7940B-39B8-445E-984B-99E1A44C3CD7}" dt="2018-07-25T03:45:29.141" v="22240" actId="1038"/>
          <ac:grpSpMkLst>
            <pc:docMk/>
            <pc:sldMk cId="2569976355" sldId="475"/>
            <ac:grpSpMk id="185" creationId="{8C41C2B7-3576-4B1E-BEA6-3E0F22B5C813}"/>
          </ac:grpSpMkLst>
        </pc:grpChg>
        <pc:grpChg chg="mod">
          <ac:chgData name="Gaiye Zhou" userId="57624dc8-72d9-4103-85d2-3bb69491f2d7" providerId="ADAL" clId="{CAF7940B-39B8-445E-984B-99E1A44C3CD7}" dt="2018-07-25T03:33:43.455" v="21980"/>
          <ac:grpSpMkLst>
            <pc:docMk/>
            <pc:sldMk cId="2569976355" sldId="475"/>
            <ac:grpSpMk id="195" creationId="{C89C884E-73B8-423C-8528-E9C4724B3475}"/>
          </ac:grpSpMkLst>
        </pc:grpChg>
        <pc:grpChg chg="add del mod">
          <ac:chgData name="Gaiye Zhou" userId="57624dc8-72d9-4103-85d2-3bb69491f2d7" providerId="ADAL" clId="{CAF7940B-39B8-445E-984B-99E1A44C3CD7}" dt="2018-07-25T03:49:06.399" v="22291" actId="14100"/>
          <ac:grpSpMkLst>
            <pc:docMk/>
            <pc:sldMk cId="2569976355" sldId="475"/>
            <ac:grpSpMk id="203" creationId="{A6EB9000-7965-4416-893D-E9230B87F18F}"/>
          </ac:grpSpMkLst>
        </pc:grpChg>
        <pc:grpChg chg="mod">
          <ac:chgData name="Gaiye Zhou" userId="57624dc8-72d9-4103-85d2-3bb69491f2d7" providerId="ADAL" clId="{CAF7940B-39B8-445E-984B-99E1A44C3CD7}" dt="2018-07-25T20:30:46.671" v="22513" actId="1076"/>
          <ac:grpSpMkLst>
            <pc:docMk/>
            <pc:sldMk cId="2569976355" sldId="475"/>
            <ac:grpSpMk id="210" creationId="{B84B13B2-A5C7-4E4C-8CC2-79682D804028}"/>
          </ac:grpSpMkLst>
        </pc:grpChg>
        <pc:grpChg chg="add del">
          <ac:chgData name="Gaiye Zhou" userId="57624dc8-72d9-4103-85d2-3bb69491f2d7" providerId="ADAL" clId="{CAF7940B-39B8-445E-984B-99E1A44C3CD7}" dt="2018-07-25T03:31:22.838" v="21903" actId="478"/>
          <ac:grpSpMkLst>
            <pc:docMk/>
            <pc:sldMk cId="2569976355" sldId="475"/>
            <ac:grpSpMk id="212" creationId="{D86D04E7-CB48-4772-B426-56D5081C2A66}"/>
          </ac:grpSpMkLst>
        </pc:grpChg>
        <pc:grpChg chg="add del mod">
          <ac:chgData name="Gaiye Zhou" userId="57624dc8-72d9-4103-85d2-3bb69491f2d7" providerId="ADAL" clId="{CAF7940B-39B8-445E-984B-99E1A44C3CD7}" dt="2018-07-25T03:40:39.390" v="22197" actId="478"/>
          <ac:grpSpMkLst>
            <pc:docMk/>
            <pc:sldMk cId="2569976355" sldId="475"/>
            <ac:grpSpMk id="215" creationId="{E945C2AA-03C6-49C3-93D5-7F4057FDC786}"/>
          </ac:grpSpMkLst>
        </pc:grpChg>
        <pc:grpChg chg="mod topLvl">
          <ac:chgData name="Gaiye Zhou" userId="57624dc8-72d9-4103-85d2-3bb69491f2d7" providerId="ADAL" clId="{CAF7940B-39B8-445E-984B-99E1A44C3CD7}" dt="2018-07-25T03:41:31.661" v="22202" actId="1076"/>
          <ac:grpSpMkLst>
            <pc:docMk/>
            <pc:sldMk cId="2569976355" sldId="475"/>
            <ac:grpSpMk id="220" creationId="{2CF67C24-B2A6-4517-A446-05D5F4919E9A}"/>
          </ac:grpSpMkLst>
        </pc:grpChg>
        <pc:grpChg chg="add mod">
          <ac:chgData name="Gaiye Zhou" userId="57624dc8-72d9-4103-85d2-3bb69491f2d7" providerId="ADAL" clId="{CAF7940B-39B8-445E-984B-99E1A44C3CD7}" dt="2018-07-25T03:41:07.280" v="22200" actId="1076"/>
          <ac:grpSpMkLst>
            <pc:docMk/>
            <pc:sldMk cId="2569976355" sldId="475"/>
            <ac:grpSpMk id="225" creationId="{4EDABD83-E07C-404A-A543-81BB73F9E519}"/>
          </ac:grpSpMkLst>
        </pc:grpChg>
        <pc:grpChg chg="add del mod">
          <ac:chgData name="Gaiye Zhou" userId="57624dc8-72d9-4103-85d2-3bb69491f2d7" providerId="ADAL" clId="{CAF7940B-39B8-445E-984B-99E1A44C3CD7}" dt="2018-07-25T03:56:49.475" v="22353" actId="478"/>
          <ac:grpSpMkLst>
            <pc:docMk/>
            <pc:sldMk cId="2569976355" sldId="475"/>
            <ac:grpSpMk id="228" creationId="{E43364AD-6954-4CCA-8BB1-25FC1E2CD429}"/>
          </ac:grpSpMkLst>
        </pc:grpChg>
        <pc:grpChg chg="mod">
          <ac:chgData name="Gaiye Zhou" userId="57624dc8-72d9-4103-85d2-3bb69491f2d7" providerId="ADAL" clId="{CAF7940B-39B8-445E-984B-99E1A44C3CD7}" dt="2018-07-25T03:56:09.149" v="22325"/>
          <ac:grpSpMkLst>
            <pc:docMk/>
            <pc:sldMk cId="2569976355" sldId="475"/>
            <ac:grpSpMk id="230" creationId="{DF79AC64-DDDB-4748-BA83-EBC0D6CBFD38}"/>
          </ac:grpSpMkLst>
        </pc:grpChg>
        <pc:graphicFrameChg chg="add del mod modGraphic">
          <ac:chgData name="Gaiye Zhou" userId="57624dc8-72d9-4103-85d2-3bb69491f2d7" providerId="ADAL" clId="{CAF7940B-39B8-445E-984B-99E1A44C3CD7}" dt="2018-07-25T20:32:28.602" v="22514" actId="478"/>
          <ac:graphicFrameMkLst>
            <pc:docMk/>
            <pc:sldMk cId="2569976355" sldId="475"/>
            <ac:graphicFrameMk id="29" creationId="{0AF9FF4D-BC9A-44BA-886E-DC63739B6E93}"/>
          </ac:graphicFrameMkLst>
        </pc:graphicFrameChg>
        <pc:picChg chg="mod">
          <ac:chgData name="Gaiye Zhou" userId="57624dc8-72d9-4103-85d2-3bb69491f2d7" providerId="ADAL" clId="{CAF7940B-39B8-445E-984B-99E1A44C3CD7}" dt="2018-07-25T03:45:29.141" v="22240" actId="1038"/>
          <ac:picMkLst>
            <pc:docMk/>
            <pc:sldMk cId="2569976355" sldId="475"/>
            <ac:picMk id="120" creationId="{BC304B81-EEDE-44F9-A83A-622FA9377968}"/>
          </ac:picMkLst>
        </pc:picChg>
        <pc:picChg chg="add del mod">
          <ac:chgData name="Gaiye Zhou" userId="57624dc8-72d9-4103-85d2-3bb69491f2d7" providerId="ADAL" clId="{CAF7940B-39B8-445E-984B-99E1A44C3CD7}" dt="2018-07-24T15:18:48.881" v="19026" actId="478"/>
          <ac:picMkLst>
            <pc:docMk/>
            <pc:sldMk cId="2569976355" sldId="475"/>
            <ac:picMk id="125" creationId="{B7FC79CF-EBF7-4128-B430-C15DEDB9DD1A}"/>
          </ac:picMkLst>
        </pc:picChg>
        <pc:picChg chg="add mod">
          <ac:chgData name="Gaiye Zhou" userId="57624dc8-72d9-4103-85d2-3bb69491f2d7" providerId="ADAL" clId="{CAF7940B-39B8-445E-984B-99E1A44C3CD7}" dt="2018-07-24T15:48:28.620" v="19609" actId="1035"/>
          <ac:picMkLst>
            <pc:docMk/>
            <pc:sldMk cId="2569976355" sldId="475"/>
            <ac:picMk id="127" creationId="{CE43D812-98B3-4F39-AA77-BCEBCB5DEAF6}"/>
          </ac:picMkLst>
        </pc:picChg>
        <pc:picChg chg="add del mod">
          <ac:chgData name="Gaiye Zhou" userId="57624dc8-72d9-4103-85d2-3bb69491f2d7" providerId="ADAL" clId="{CAF7940B-39B8-445E-984B-99E1A44C3CD7}" dt="2018-07-24T15:09:30.254" v="18902" actId="478"/>
          <ac:picMkLst>
            <pc:docMk/>
            <pc:sldMk cId="2569976355" sldId="475"/>
            <ac:picMk id="137" creationId="{632F99A3-72EB-4DEC-BB1E-669C3198E9C4}"/>
          </ac:picMkLst>
        </pc:picChg>
        <pc:picChg chg="add mod">
          <ac:chgData name="Gaiye Zhou" userId="57624dc8-72d9-4103-85d2-3bb69491f2d7" providerId="ADAL" clId="{CAF7940B-39B8-445E-984B-99E1A44C3CD7}" dt="2018-07-25T03:45:29.141" v="22240" actId="1038"/>
          <ac:picMkLst>
            <pc:docMk/>
            <pc:sldMk cId="2569976355" sldId="475"/>
            <ac:picMk id="146" creationId="{494AE1B0-9613-4BF4-97DB-C004AE225653}"/>
          </ac:picMkLst>
        </pc:picChg>
        <pc:picChg chg="add del mod">
          <ac:chgData name="Gaiye Zhou" userId="57624dc8-72d9-4103-85d2-3bb69491f2d7" providerId="ADAL" clId="{CAF7940B-39B8-445E-984B-99E1A44C3CD7}" dt="2018-07-24T15:28:32.189" v="19290" actId="478"/>
          <ac:picMkLst>
            <pc:docMk/>
            <pc:sldMk cId="2569976355" sldId="475"/>
            <ac:picMk id="146" creationId="{DEE41D83-B8A7-4C50-B87B-BF6BF02CB992}"/>
          </ac:picMkLst>
        </pc:picChg>
        <pc:picChg chg="add mod">
          <ac:chgData name="Gaiye Zhou" userId="57624dc8-72d9-4103-85d2-3bb69491f2d7" providerId="ADAL" clId="{CAF7940B-39B8-445E-984B-99E1A44C3CD7}" dt="2018-07-24T15:52:34.546" v="19739" actId="1035"/>
          <ac:picMkLst>
            <pc:docMk/>
            <pc:sldMk cId="2569976355" sldId="475"/>
            <ac:picMk id="147" creationId="{1ADFAA2D-0904-414E-B12D-9257F7D1FFA9}"/>
          </ac:picMkLst>
        </pc:picChg>
        <pc:picChg chg="add del mod">
          <ac:chgData name="Gaiye Zhou" userId="57624dc8-72d9-4103-85d2-3bb69491f2d7" providerId="ADAL" clId="{CAF7940B-39B8-445E-984B-99E1A44C3CD7}" dt="2018-07-24T15:26:37.298" v="19244" actId="478"/>
          <ac:picMkLst>
            <pc:docMk/>
            <pc:sldMk cId="2569976355" sldId="475"/>
            <ac:picMk id="173" creationId="{122E0392-275E-44C7-AF55-A1869FC02254}"/>
          </ac:picMkLst>
        </pc:picChg>
        <pc:picChg chg="add mod">
          <ac:chgData name="Gaiye Zhou" userId="57624dc8-72d9-4103-85d2-3bb69491f2d7" providerId="ADAL" clId="{CAF7940B-39B8-445E-984B-99E1A44C3CD7}" dt="2018-07-25T03:45:29.141" v="22240" actId="1038"/>
          <ac:picMkLst>
            <pc:docMk/>
            <pc:sldMk cId="2569976355" sldId="475"/>
            <ac:picMk id="192" creationId="{4094B04C-FC25-4E57-89B3-7350F7C93719}"/>
          </ac:picMkLst>
        </pc:picChg>
        <pc:picChg chg="add mod">
          <ac:chgData name="Gaiye Zhou" userId="57624dc8-72d9-4103-85d2-3bb69491f2d7" providerId="ADAL" clId="{CAF7940B-39B8-445E-984B-99E1A44C3CD7}" dt="2018-07-25T03:45:29.141" v="22240" actId="1038"/>
          <ac:picMkLst>
            <pc:docMk/>
            <pc:sldMk cId="2569976355" sldId="475"/>
            <ac:picMk id="193" creationId="{24C5718E-DCEC-41E6-A30B-2DF41B82A6DA}"/>
          </ac:picMkLst>
        </pc:picChg>
        <pc:picChg chg="add mod">
          <ac:chgData name="Gaiye Zhou" userId="57624dc8-72d9-4103-85d2-3bb69491f2d7" providerId="ADAL" clId="{CAF7940B-39B8-445E-984B-99E1A44C3CD7}" dt="2018-07-25T03:45:29.141" v="22240" actId="1038"/>
          <ac:picMkLst>
            <pc:docMk/>
            <pc:sldMk cId="2569976355" sldId="475"/>
            <ac:picMk id="194" creationId="{17E671A2-F598-443A-8192-30FE1E61DCCD}"/>
          </ac:picMkLst>
        </pc:picChg>
        <pc:picChg chg="del mod">
          <ac:chgData name="Gaiye Zhou" userId="57624dc8-72d9-4103-85d2-3bb69491f2d7" providerId="ADAL" clId="{CAF7940B-39B8-445E-984B-99E1A44C3CD7}" dt="2018-07-24T15:28:47.295" v="19296" actId="478"/>
          <ac:picMkLst>
            <pc:docMk/>
            <pc:sldMk cId="2569976355" sldId="475"/>
            <ac:picMk id="195" creationId="{C9651C8E-3360-437F-9816-2E79ED53DD37}"/>
          </ac:picMkLst>
        </pc:picChg>
        <pc:picChg chg="del mod">
          <ac:chgData name="Gaiye Zhou" userId="57624dc8-72d9-4103-85d2-3bb69491f2d7" providerId="ADAL" clId="{CAF7940B-39B8-445E-984B-99E1A44C3CD7}" dt="2018-07-24T15:28:41.129" v="19293" actId="478"/>
          <ac:picMkLst>
            <pc:docMk/>
            <pc:sldMk cId="2569976355" sldId="475"/>
            <ac:picMk id="196" creationId="{6A388199-3067-4F99-90B2-D47F680B2D08}"/>
          </ac:picMkLst>
        </pc:picChg>
        <pc:picChg chg="add mod">
          <ac:chgData name="Gaiye Zhou" userId="57624dc8-72d9-4103-85d2-3bb69491f2d7" providerId="ADAL" clId="{CAF7940B-39B8-445E-984B-99E1A44C3CD7}" dt="2018-07-24T15:48:38.833" v="19634" actId="1035"/>
          <ac:picMkLst>
            <pc:docMk/>
            <pc:sldMk cId="2569976355" sldId="475"/>
            <ac:picMk id="198" creationId="{52F26DBD-F409-4281-A493-D5CA750D3AC5}"/>
          </ac:picMkLst>
        </pc:picChg>
        <pc:picChg chg="mod">
          <ac:chgData name="Gaiye Zhou" userId="57624dc8-72d9-4103-85d2-3bb69491f2d7" providerId="ADAL" clId="{CAF7940B-39B8-445E-984B-99E1A44C3CD7}" dt="2018-07-25T03:49:06.788" v="22292" actId="1076"/>
          <ac:picMkLst>
            <pc:docMk/>
            <pc:sldMk cId="2569976355" sldId="475"/>
            <ac:picMk id="206" creationId="{12E69685-48D8-4069-B90E-61E46CB1901E}"/>
          </ac:picMkLst>
        </pc:picChg>
        <pc:picChg chg="del">
          <ac:chgData name="Gaiye Zhou" userId="57624dc8-72d9-4103-85d2-3bb69491f2d7" providerId="ADAL" clId="{CAF7940B-39B8-445E-984B-99E1A44C3CD7}" dt="2018-07-24T15:06:20.812" v="18864" actId="478"/>
          <ac:picMkLst>
            <pc:docMk/>
            <pc:sldMk cId="2569976355" sldId="475"/>
            <ac:picMk id="208" creationId="{F825EEB4-8E4F-4406-907A-B1C93E85A42B}"/>
          </ac:picMkLst>
        </pc:picChg>
        <pc:picChg chg="add del mod">
          <ac:chgData name="Gaiye Zhou" userId="57624dc8-72d9-4103-85d2-3bb69491f2d7" providerId="ADAL" clId="{CAF7940B-39B8-445E-984B-99E1A44C3CD7}" dt="2018-07-25T03:57:23.945" v="22357"/>
          <ac:picMkLst>
            <pc:docMk/>
            <pc:sldMk cId="2569976355" sldId="475"/>
            <ac:picMk id="233" creationId="{D48007B4-EA27-43A6-A7E4-256C68F79F6B}"/>
          </ac:picMkLst>
        </pc:picChg>
        <pc:cxnChg chg="add del mod">
          <ac:chgData name="Gaiye Zhou" userId="57624dc8-72d9-4103-85d2-3bb69491f2d7" providerId="ADAL" clId="{CAF7940B-39B8-445E-984B-99E1A44C3CD7}" dt="2018-07-25T04:17:20.650" v="22416" actId="478"/>
          <ac:cxnSpMkLst>
            <pc:docMk/>
            <pc:sldMk cId="2569976355" sldId="475"/>
            <ac:cxnSpMk id="30" creationId="{3255A44D-3BE3-4962-B58C-86BAC3BA5247}"/>
          </ac:cxnSpMkLst>
        </pc:cxnChg>
        <pc:cxnChg chg="add del mod">
          <ac:chgData name="Gaiye Zhou" userId="57624dc8-72d9-4103-85d2-3bb69491f2d7" providerId="ADAL" clId="{CAF7940B-39B8-445E-984B-99E1A44C3CD7}" dt="2018-07-26T15:49:17.825" v="22531" actId="478"/>
          <ac:cxnSpMkLst>
            <pc:docMk/>
            <pc:sldMk cId="2569976355" sldId="475"/>
            <ac:cxnSpMk id="31" creationId="{A0E0DC20-FA33-42E4-AAE8-4DAC7E1E48F0}"/>
          </ac:cxnSpMkLst>
        </pc:cxnChg>
      </pc:sldChg>
      <pc:sldChg chg="modSp">
        <pc:chgData name="Gaiye Zhou" userId="57624dc8-72d9-4103-85d2-3bb69491f2d7" providerId="ADAL" clId="{CAF7940B-39B8-445E-984B-99E1A44C3CD7}" dt="2018-08-29T21:28:21.090" v="25615"/>
        <pc:sldMkLst>
          <pc:docMk/>
          <pc:sldMk cId="2310304140" sldId="476"/>
        </pc:sldMkLst>
        <pc:spChg chg="mod">
          <ac:chgData name="Gaiye Zhou" userId="57624dc8-72d9-4103-85d2-3bb69491f2d7" providerId="ADAL" clId="{CAF7940B-39B8-445E-984B-99E1A44C3CD7}" dt="2018-08-29T21:28:21.090" v="25615"/>
          <ac:spMkLst>
            <pc:docMk/>
            <pc:sldMk cId="2310304140" sldId="476"/>
            <ac:spMk id="28" creationId="{39554714-BDAE-4E5D-88C3-453D13CBFA82}"/>
          </ac:spMkLst>
        </pc:spChg>
      </pc:sldChg>
      <pc:sldChg chg="modSp modNotesTx">
        <pc:chgData name="Gaiye Zhou" userId="57624dc8-72d9-4103-85d2-3bb69491f2d7" providerId="ADAL" clId="{CAF7940B-39B8-445E-984B-99E1A44C3CD7}" dt="2018-07-31T20:34:30.322" v="24374" actId="20577"/>
        <pc:sldMkLst>
          <pc:docMk/>
          <pc:sldMk cId="3295286402" sldId="478"/>
        </pc:sldMkLst>
        <pc:spChg chg="mod">
          <ac:chgData name="Gaiye Zhou" userId="57624dc8-72d9-4103-85d2-3bb69491f2d7" providerId="ADAL" clId="{CAF7940B-39B8-445E-984B-99E1A44C3CD7}" dt="2018-07-24T22:58:21.305" v="21564" actId="20577"/>
          <ac:spMkLst>
            <pc:docMk/>
            <pc:sldMk cId="3295286402" sldId="478"/>
            <ac:spMk id="6" creationId="{44E5690F-35AB-40A3-AF7A-1F83F8B85A15}"/>
          </ac:spMkLst>
        </pc:spChg>
        <pc:spChg chg="mod">
          <ac:chgData name="Gaiye Zhou" userId="57624dc8-72d9-4103-85d2-3bb69491f2d7" providerId="ADAL" clId="{CAF7940B-39B8-445E-984B-99E1A44C3CD7}" dt="2018-07-31T20:34:30.322" v="24374" actId="20577"/>
          <ac:spMkLst>
            <pc:docMk/>
            <pc:sldMk cId="3295286402" sldId="478"/>
            <ac:spMk id="25" creationId="{F7744A62-7662-4667-98A7-FF2A4C5D7492}"/>
          </ac:spMkLst>
        </pc:spChg>
      </pc:sldChg>
      <pc:sldChg chg="modSp">
        <pc:chgData name="Gaiye Zhou" userId="57624dc8-72d9-4103-85d2-3bb69491f2d7" providerId="ADAL" clId="{CAF7940B-39B8-445E-984B-99E1A44C3CD7}" dt="2018-08-29T21:29:07.573" v="25641" actId="20577"/>
        <pc:sldMkLst>
          <pc:docMk/>
          <pc:sldMk cId="731496551" sldId="479"/>
        </pc:sldMkLst>
        <pc:spChg chg="mod">
          <ac:chgData name="Gaiye Zhou" userId="57624dc8-72d9-4103-85d2-3bb69491f2d7" providerId="ADAL" clId="{CAF7940B-39B8-445E-984B-99E1A44C3CD7}" dt="2018-08-29T21:29:07.573" v="25641" actId="20577"/>
          <ac:spMkLst>
            <pc:docMk/>
            <pc:sldMk cId="731496551" sldId="479"/>
            <ac:spMk id="28" creationId="{39554714-BDAE-4E5D-88C3-453D13CBFA82}"/>
          </ac:spMkLst>
        </pc:spChg>
      </pc:sldChg>
      <pc:sldChg chg="modSp">
        <pc:chgData name="Gaiye Zhou" userId="57624dc8-72d9-4103-85d2-3bb69491f2d7" providerId="ADAL" clId="{CAF7940B-39B8-445E-984B-99E1A44C3CD7}" dt="2018-08-29T21:29:50.655" v="25642" actId="1076"/>
        <pc:sldMkLst>
          <pc:docMk/>
          <pc:sldMk cId="889821752" sldId="480"/>
        </pc:sldMkLst>
        <pc:spChg chg="mod">
          <ac:chgData name="Gaiye Zhou" userId="57624dc8-72d9-4103-85d2-3bb69491f2d7" providerId="ADAL" clId="{CAF7940B-39B8-445E-984B-99E1A44C3CD7}" dt="2018-08-29T21:29:50.655" v="25642" actId="1076"/>
          <ac:spMkLst>
            <pc:docMk/>
            <pc:sldMk cId="889821752" sldId="480"/>
            <ac:spMk id="3" creationId="{E9DEC043-F05E-4337-9336-1B6947DF21B7}"/>
          </ac:spMkLst>
        </pc:spChg>
      </pc:sldChg>
      <pc:sldChg chg="modSp">
        <pc:chgData name="Gaiye Zhou" userId="57624dc8-72d9-4103-85d2-3bb69491f2d7" providerId="ADAL" clId="{CAF7940B-39B8-445E-984B-99E1A44C3CD7}" dt="2018-08-29T20:58:37.777" v="25583" actId="20577"/>
        <pc:sldMkLst>
          <pc:docMk/>
          <pc:sldMk cId="2950843235" sldId="481"/>
        </pc:sldMkLst>
        <pc:spChg chg="mod">
          <ac:chgData name="Gaiye Zhou" userId="57624dc8-72d9-4103-85d2-3bb69491f2d7" providerId="ADAL" clId="{CAF7940B-39B8-445E-984B-99E1A44C3CD7}" dt="2018-08-29T20:58:37.777" v="25583" actId="20577"/>
          <ac:spMkLst>
            <pc:docMk/>
            <pc:sldMk cId="2950843235" sldId="481"/>
            <ac:spMk id="26" creationId="{0AB17DCD-54A0-473B-9116-007B2D65305E}"/>
          </ac:spMkLst>
        </pc:spChg>
        <pc:picChg chg="mod">
          <ac:chgData name="Gaiye Zhou" userId="57624dc8-72d9-4103-85d2-3bb69491f2d7" providerId="ADAL" clId="{CAF7940B-39B8-445E-984B-99E1A44C3CD7}" dt="2018-08-29T20:58:31.269" v="25579" actId="1076"/>
          <ac:picMkLst>
            <pc:docMk/>
            <pc:sldMk cId="2950843235" sldId="481"/>
            <ac:picMk id="25" creationId="{4C475742-F7B7-462F-9693-C13009B6E496}"/>
          </ac:picMkLst>
        </pc:picChg>
      </pc:sldChg>
      <pc:sldChg chg="modSp">
        <pc:chgData name="Gaiye Zhou" userId="57624dc8-72d9-4103-85d2-3bb69491f2d7" providerId="ADAL" clId="{CAF7940B-39B8-445E-984B-99E1A44C3CD7}" dt="2018-07-31T18:08:33.535" v="23640" actId="20577"/>
        <pc:sldMkLst>
          <pc:docMk/>
          <pc:sldMk cId="3541099042" sldId="1136"/>
        </pc:sldMkLst>
        <pc:spChg chg="mod">
          <ac:chgData name="Gaiye Zhou" userId="57624dc8-72d9-4103-85d2-3bb69491f2d7" providerId="ADAL" clId="{CAF7940B-39B8-445E-984B-99E1A44C3CD7}" dt="2018-07-31T18:08:33.535" v="23640" actId="20577"/>
          <ac:spMkLst>
            <pc:docMk/>
            <pc:sldMk cId="3541099042" sldId="1136"/>
            <ac:spMk id="70" creationId="{6F7EEBCA-315E-42C0-AFC8-9AEC2F5F8C05}"/>
          </ac:spMkLst>
        </pc:spChg>
      </pc:sldChg>
      <pc:sldChg chg="modSp">
        <pc:chgData name="Gaiye Zhou" userId="57624dc8-72d9-4103-85d2-3bb69491f2d7" providerId="ADAL" clId="{CAF7940B-39B8-445E-984B-99E1A44C3CD7}" dt="2018-07-31T18:08:58.086" v="23641" actId="20577"/>
        <pc:sldMkLst>
          <pc:docMk/>
          <pc:sldMk cId="178516156" sldId="1180"/>
        </pc:sldMkLst>
        <pc:spChg chg="mod">
          <ac:chgData name="Gaiye Zhou" userId="57624dc8-72d9-4103-85d2-3bb69491f2d7" providerId="ADAL" clId="{CAF7940B-39B8-445E-984B-99E1A44C3CD7}" dt="2018-07-31T18:08:58.086" v="23641" actId="20577"/>
          <ac:spMkLst>
            <pc:docMk/>
            <pc:sldMk cId="178516156" sldId="1180"/>
            <ac:spMk id="6" creationId="{44E5690F-35AB-40A3-AF7A-1F83F8B85A15}"/>
          </ac:spMkLst>
        </pc:spChg>
      </pc:sldChg>
      <pc:sldChg chg="addSp delSp modSp add modNotesTx">
        <pc:chgData name="Gaiye Zhou" userId="57624dc8-72d9-4103-85d2-3bb69491f2d7" providerId="ADAL" clId="{CAF7940B-39B8-445E-984B-99E1A44C3CD7}" dt="2018-08-03T18:17:32.956" v="25067" actId="1076"/>
        <pc:sldMkLst>
          <pc:docMk/>
          <pc:sldMk cId="728268562" sldId="1183"/>
        </pc:sldMkLst>
        <pc:spChg chg="add mod">
          <ac:chgData name="Gaiye Zhou" userId="57624dc8-72d9-4103-85d2-3bb69491f2d7" providerId="ADAL" clId="{CAF7940B-39B8-445E-984B-99E1A44C3CD7}" dt="2018-08-03T18:17:32.956" v="25067" actId="1076"/>
          <ac:spMkLst>
            <pc:docMk/>
            <pc:sldMk cId="728268562" sldId="1183"/>
            <ac:spMk id="25" creationId="{6F17DCF7-BE4D-41B9-952E-675CC7A8B55F}"/>
          </ac:spMkLst>
        </pc:spChg>
        <pc:spChg chg="del">
          <ac:chgData name="Gaiye Zhou" userId="57624dc8-72d9-4103-85d2-3bb69491f2d7" providerId="ADAL" clId="{CAF7940B-39B8-445E-984B-99E1A44C3CD7}" dt="2018-07-31T03:03:27.281" v="22575" actId="478"/>
          <ac:spMkLst>
            <pc:docMk/>
            <pc:sldMk cId="728268562" sldId="1183"/>
            <ac:spMk id="25" creationId="{F7744A62-7662-4667-98A7-FF2A4C5D7492}"/>
          </ac:spMkLst>
        </pc:spChg>
        <pc:spChg chg="add mod">
          <ac:chgData name="Gaiye Zhou" userId="57624dc8-72d9-4103-85d2-3bb69491f2d7" providerId="ADAL" clId="{CAF7940B-39B8-445E-984B-99E1A44C3CD7}" dt="2018-08-03T18:16:01.714" v="24905" actId="20577"/>
          <ac:spMkLst>
            <pc:docMk/>
            <pc:sldMk cId="728268562" sldId="1183"/>
            <ac:spMk id="26" creationId="{FC9CA311-1E9C-4A08-9C0B-1AF4225551F3}"/>
          </ac:spMkLst>
        </pc:spChg>
        <pc:graphicFrameChg chg="add del mod modGraphic">
          <ac:chgData name="Gaiye Zhou" userId="57624dc8-72d9-4103-85d2-3bb69491f2d7" providerId="ADAL" clId="{CAF7940B-39B8-445E-984B-99E1A44C3CD7}" dt="2018-07-31T03:22:08.721" v="22759" actId="478"/>
          <ac:graphicFrameMkLst>
            <pc:docMk/>
            <pc:sldMk cId="728268562" sldId="1183"/>
            <ac:graphicFrameMk id="2" creationId="{113E7336-970F-408F-9839-A5785C3A08A9}"/>
          </ac:graphicFrameMkLst>
        </pc:graphicFrameChg>
        <pc:graphicFrameChg chg="add mod modGraphic">
          <ac:chgData name="Gaiye Zhou" userId="57624dc8-72d9-4103-85d2-3bb69491f2d7" providerId="ADAL" clId="{CAF7940B-39B8-445E-984B-99E1A44C3CD7}" dt="2018-08-03T18:17:30.142" v="25066" actId="1076"/>
          <ac:graphicFrameMkLst>
            <pc:docMk/>
            <pc:sldMk cId="728268562" sldId="1183"/>
            <ac:graphicFrameMk id="2" creationId="{315AC2D5-426E-40CF-B81A-F5D78B4B854C}"/>
          </ac:graphicFrameMkLst>
        </pc:graphicFrameChg>
        <pc:graphicFrameChg chg="add del mod modGraphic">
          <ac:chgData name="Gaiye Zhou" userId="57624dc8-72d9-4103-85d2-3bb69491f2d7" providerId="ADAL" clId="{CAF7940B-39B8-445E-984B-99E1A44C3CD7}" dt="2018-07-31T03:25:00.473" v="22768" actId="478"/>
          <ac:graphicFrameMkLst>
            <pc:docMk/>
            <pc:sldMk cId="728268562" sldId="1183"/>
            <ac:graphicFrameMk id="3" creationId="{FD2E75B5-8873-4EC3-8FD8-25918C204245}"/>
          </ac:graphicFrameMkLst>
        </pc:graphicFrameChg>
        <pc:graphicFrameChg chg="add del mod modGraphic">
          <ac:chgData name="Gaiye Zhou" userId="57624dc8-72d9-4103-85d2-3bb69491f2d7" providerId="ADAL" clId="{CAF7940B-39B8-445E-984B-99E1A44C3CD7}" dt="2018-07-31T20:30:33.222" v="24204" actId="478"/>
          <ac:graphicFrameMkLst>
            <pc:docMk/>
            <pc:sldMk cId="728268562" sldId="1183"/>
            <ac:graphicFrameMk id="4" creationId="{7CC487D3-CDD2-4E1D-8B31-198FC2F531CF}"/>
          </ac:graphicFrameMkLst>
        </pc:graphicFrameChg>
      </pc:sldChg>
      <pc:sldChg chg="modSp">
        <pc:chgData name="Gaiye Zhou" userId="57624dc8-72d9-4103-85d2-3bb69491f2d7" providerId="ADAL" clId="{CAF7940B-39B8-445E-984B-99E1A44C3CD7}" dt="2018-08-03T17:29:28.057" v="24896" actId="20577"/>
        <pc:sldMkLst>
          <pc:docMk/>
          <pc:sldMk cId="2703729543" sldId="1184"/>
        </pc:sldMkLst>
        <pc:spChg chg="mod">
          <ac:chgData name="Gaiye Zhou" userId="57624dc8-72d9-4103-85d2-3bb69491f2d7" providerId="ADAL" clId="{CAF7940B-39B8-445E-984B-99E1A44C3CD7}" dt="2018-08-03T17:29:28.057" v="24896" actId="20577"/>
          <ac:spMkLst>
            <pc:docMk/>
            <pc:sldMk cId="2703729543" sldId="1184"/>
            <ac:spMk id="25" creationId="{F7744A62-7662-4667-98A7-FF2A4C5D7492}"/>
          </ac:spMkLst>
        </pc:spChg>
      </pc:sldChg>
      <pc:sldChg chg="modSp">
        <pc:chgData name="Gaiye Zhou" userId="57624dc8-72d9-4103-85d2-3bb69491f2d7" providerId="ADAL" clId="{CAF7940B-39B8-445E-984B-99E1A44C3CD7}" dt="2018-08-03T17:46:31.227" v="24903" actId="20577"/>
        <pc:sldMkLst>
          <pc:docMk/>
          <pc:sldMk cId="2214250801" sldId="1185"/>
        </pc:sldMkLst>
        <pc:spChg chg="mod">
          <ac:chgData name="Gaiye Zhou" userId="57624dc8-72d9-4103-85d2-3bb69491f2d7" providerId="ADAL" clId="{CAF7940B-39B8-445E-984B-99E1A44C3CD7}" dt="2018-08-03T17:46:31.227" v="24903" actId="20577"/>
          <ac:spMkLst>
            <pc:docMk/>
            <pc:sldMk cId="2214250801" sldId="1185"/>
            <ac:spMk id="25" creationId="{F7744A62-7662-4667-98A7-FF2A4C5D7492}"/>
          </ac:spMkLst>
        </pc:spChg>
      </pc:sldChg>
      <pc:sldChg chg="modSp">
        <pc:chgData name="Gaiye Zhou" userId="57624dc8-72d9-4103-85d2-3bb69491f2d7" providerId="ADAL" clId="{CAF7940B-39B8-445E-984B-99E1A44C3CD7}" dt="2018-08-03T17:28:25.435" v="24894" actId="20577"/>
        <pc:sldMkLst>
          <pc:docMk/>
          <pc:sldMk cId="346408460" sldId="1188"/>
        </pc:sldMkLst>
        <pc:spChg chg="mod">
          <ac:chgData name="Gaiye Zhou" userId="57624dc8-72d9-4103-85d2-3bb69491f2d7" providerId="ADAL" clId="{CAF7940B-39B8-445E-984B-99E1A44C3CD7}" dt="2018-08-03T17:28:25.435" v="24894" actId="20577"/>
          <ac:spMkLst>
            <pc:docMk/>
            <pc:sldMk cId="346408460" sldId="1188"/>
            <ac:spMk id="36" creationId="{07A6AD12-DA03-4E52-A1F0-B0351663C419}"/>
          </ac:spMkLst>
        </pc:spChg>
      </pc:sldChg>
      <pc:sldChg chg="modSp">
        <pc:chgData name="Gaiye Zhou" userId="57624dc8-72d9-4103-85d2-3bb69491f2d7" providerId="ADAL" clId="{CAF7940B-39B8-445E-984B-99E1A44C3CD7}" dt="2018-08-02T21:39:34.766" v="24455" actId="20577"/>
        <pc:sldMkLst>
          <pc:docMk/>
          <pc:sldMk cId="2619013021" sldId="1190"/>
        </pc:sldMkLst>
        <pc:spChg chg="mod">
          <ac:chgData name="Gaiye Zhou" userId="57624dc8-72d9-4103-85d2-3bb69491f2d7" providerId="ADAL" clId="{CAF7940B-39B8-445E-984B-99E1A44C3CD7}" dt="2018-08-02T21:39:34.766" v="24455" actId="20577"/>
          <ac:spMkLst>
            <pc:docMk/>
            <pc:sldMk cId="2619013021" sldId="1190"/>
            <ac:spMk id="36" creationId="{07A6AD12-DA03-4E52-A1F0-B0351663C419}"/>
          </ac:spMkLst>
        </pc:spChg>
      </pc:sldChg>
      <pc:sldChg chg="addSp delSp modSp add">
        <pc:chgData name="Gaiye Zhou" userId="57624dc8-72d9-4103-85d2-3bb69491f2d7" providerId="ADAL" clId="{CAF7940B-39B8-445E-984B-99E1A44C3CD7}" dt="2018-09-01T02:42:08.840" v="25743" actId="1076"/>
        <pc:sldMkLst>
          <pc:docMk/>
          <pc:sldMk cId="2469529818" sldId="1194"/>
        </pc:sldMkLst>
        <pc:spChg chg="mod ord">
          <ac:chgData name="Gaiye Zhou" userId="57624dc8-72d9-4103-85d2-3bb69491f2d7" providerId="ADAL" clId="{CAF7940B-39B8-445E-984B-99E1A44C3CD7}" dt="2018-09-01T02:42:08.840" v="25743" actId="1076"/>
          <ac:spMkLst>
            <pc:docMk/>
            <pc:sldMk cId="2469529818" sldId="1194"/>
            <ac:spMk id="51" creationId="{12107BF8-FF65-49F7-B19C-A80068D273C3}"/>
          </ac:spMkLst>
        </pc:spChg>
        <pc:picChg chg="add del">
          <ac:chgData name="Gaiye Zhou" userId="57624dc8-72d9-4103-85d2-3bb69491f2d7" providerId="ADAL" clId="{CAF7940B-39B8-445E-984B-99E1A44C3CD7}" dt="2018-09-01T02:40:49.162" v="25738"/>
          <ac:picMkLst>
            <pc:docMk/>
            <pc:sldMk cId="2469529818" sldId="1194"/>
            <ac:picMk id="2" creationId="{5CD69CDF-61F1-4771-9B3F-6B21B1256BE1}"/>
          </ac:picMkLst>
        </pc:picChg>
        <pc:picChg chg="del">
          <ac:chgData name="Gaiye Zhou" userId="57624dc8-72d9-4103-85d2-3bb69491f2d7" providerId="ADAL" clId="{CAF7940B-39B8-445E-984B-99E1A44C3CD7}" dt="2018-08-29T19:28:02.635" v="25416" actId="478"/>
          <ac:picMkLst>
            <pc:docMk/>
            <pc:sldMk cId="2469529818" sldId="1194"/>
            <ac:picMk id="2" creationId="{EF8B01C8-E184-4900-901E-BC84E88BAD85}"/>
          </ac:picMkLst>
        </pc:picChg>
        <pc:picChg chg="add del mod">
          <ac:chgData name="Gaiye Zhou" userId="57624dc8-72d9-4103-85d2-3bb69491f2d7" providerId="ADAL" clId="{CAF7940B-39B8-445E-984B-99E1A44C3CD7}" dt="2018-09-01T02:40:43.727" v="25736" actId="478"/>
          <ac:picMkLst>
            <pc:docMk/>
            <pc:sldMk cId="2469529818" sldId="1194"/>
            <ac:picMk id="3" creationId="{055AFB25-53B4-4922-867C-2F9C9AD890B4}"/>
          </ac:picMkLst>
        </pc:picChg>
        <pc:picChg chg="add mod">
          <ac:chgData name="Gaiye Zhou" userId="57624dc8-72d9-4103-85d2-3bb69491f2d7" providerId="ADAL" clId="{CAF7940B-39B8-445E-984B-99E1A44C3CD7}" dt="2018-09-01T02:42:00.100" v="25741" actId="1076"/>
          <ac:picMkLst>
            <pc:docMk/>
            <pc:sldMk cId="2469529818" sldId="1194"/>
            <ac:picMk id="4" creationId="{7725619D-7BF3-4E28-A4F7-C2F790C40FF1}"/>
          </ac:picMkLst>
        </pc:picChg>
      </pc:sldChg>
    </pc:docChg>
  </pc:docChgLst>
  <pc:docChgLst>
    <pc:chgData name="Andy Isley" userId="86fc7312-e160-49fa-b241-408c12ce0f7b" providerId="ADAL" clId="{F0858F75-C906-472E-9372-937DC8287CF9}"/>
    <pc:docChg chg="undo custSel addSld delSld modSld sldOrd">
      <pc:chgData name="Andy Isley" userId="86fc7312-e160-49fa-b241-408c12ce0f7b" providerId="ADAL" clId="{F0858F75-C906-472E-9372-937DC8287CF9}" dt="2018-08-14T19:33:53.444" v="12154" actId="20577"/>
      <pc:docMkLst>
        <pc:docMk/>
      </pc:docMkLst>
      <pc:sldChg chg="modSp">
        <pc:chgData name="Andy Isley" userId="86fc7312-e160-49fa-b241-408c12ce0f7b" providerId="ADAL" clId="{F0858F75-C906-472E-9372-937DC8287CF9}" dt="2018-08-14T17:34:50.806" v="11479" actId="6549"/>
        <pc:sldMkLst>
          <pc:docMk/>
          <pc:sldMk cId="3710516447" sldId="261"/>
        </pc:sldMkLst>
        <pc:spChg chg="mod">
          <ac:chgData name="Andy Isley" userId="86fc7312-e160-49fa-b241-408c12ce0f7b" providerId="ADAL" clId="{F0858F75-C906-472E-9372-937DC8287CF9}" dt="2018-08-14T17:34:50.806" v="11479" actId="6549"/>
          <ac:spMkLst>
            <pc:docMk/>
            <pc:sldMk cId="3710516447" sldId="261"/>
            <ac:spMk id="5" creationId="{00000000-0000-0000-0000-000000000000}"/>
          </ac:spMkLst>
        </pc:spChg>
      </pc:sldChg>
      <pc:sldChg chg="modSp ord">
        <pc:chgData name="Andy Isley" userId="86fc7312-e160-49fa-b241-408c12ce0f7b" providerId="ADAL" clId="{F0858F75-C906-472E-9372-937DC8287CF9}" dt="2018-08-14T17:40:36.782" v="11572" actId="1076"/>
        <pc:sldMkLst>
          <pc:docMk/>
          <pc:sldMk cId="1177177822" sldId="305"/>
        </pc:sldMkLst>
        <pc:spChg chg="mod">
          <ac:chgData name="Andy Isley" userId="86fc7312-e160-49fa-b241-408c12ce0f7b" providerId="ADAL" clId="{F0858F75-C906-472E-9372-937DC8287CF9}" dt="2018-08-14T17:33:19.293" v="11402" actId="20577"/>
          <ac:spMkLst>
            <pc:docMk/>
            <pc:sldMk cId="1177177822" sldId="305"/>
            <ac:spMk id="6" creationId="{44E5690F-35AB-40A3-AF7A-1F83F8B85A15}"/>
          </ac:spMkLst>
        </pc:spChg>
        <pc:spChg chg="mod">
          <ac:chgData name="Andy Isley" userId="86fc7312-e160-49fa-b241-408c12ce0f7b" providerId="ADAL" clId="{F0858F75-C906-472E-9372-937DC8287CF9}" dt="2018-08-14T17:40:31.708" v="11571" actId="1076"/>
          <ac:spMkLst>
            <pc:docMk/>
            <pc:sldMk cId="1177177822" sldId="305"/>
            <ac:spMk id="31" creationId="{12720248-F868-473A-A29C-944FE19DF65B}"/>
          </ac:spMkLst>
        </pc:spChg>
        <pc:spChg chg="mod">
          <ac:chgData name="Andy Isley" userId="86fc7312-e160-49fa-b241-408c12ce0f7b" providerId="ADAL" clId="{F0858F75-C906-472E-9372-937DC8287CF9}" dt="2018-08-14T17:40:36.782" v="11572" actId="1076"/>
          <ac:spMkLst>
            <pc:docMk/>
            <pc:sldMk cId="1177177822" sldId="305"/>
            <ac:spMk id="38" creationId="{ED33A9AF-4B0C-4692-953A-D3B78C3F7420}"/>
          </ac:spMkLst>
        </pc:spChg>
        <pc:cxnChg chg="mod">
          <ac:chgData name="Andy Isley" userId="86fc7312-e160-49fa-b241-408c12ce0f7b" providerId="ADAL" clId="{F0858F75-C906-472E-9372-937DC8287CF9}" dt="2018-08-14T17:40:36.782" v="11572" actId="1076"/>
          <ac:cxnSpMkLst>
            <pc:docMk/>
            <pc:sldMk cId="1177177822" sldId="305"/>
            <ac:cxnSpMk id="34" creationId="{8CDB783C-C896-4366-8AFF-61223ED60B5F}"/>
          </ac:cxnSpMkLst>
        </pc:cxnChg>
        <pc:cxnChg chg="mod">
          <ac:chgData name="Andy Isley" userId="86fc7312-e160-49fa-b241-408c12ce0f7b" providerId="ADAL" clId="{F0858F75-C906-472E-9372-937DC8287CF9}" dt="2018-08-14T17:40:31.708" v="11571" actId="1076"/>
          <ac:cxnSpMkLst>
            <pc:docMk/>
            <pc:sldMk cId="1177177822" sldId="305"/>
            <ac:cxnSpMk id="35" creationId="{CD126330-1C8C-48EB-A9BA-399FBF5D7AC2}"/>
          </ac:cxnSpMkLst>
        </pc:cxnChg>
      </pc:sldChg>
      <pc:sldChg chg="ord">
        <pc:chgData name="Andy Isley" userId="86fc7312-e160-49fa-b241-408c12ce0f7b" providerId="ADAL" clId="{F0858F75-C906-472E-9372-937DC8287CF9}" dt="2018-07-12T19:29:38.464" v="1523"/>
        <pc:sldMkLst>
          <pc:docMk/>
          <pc:sldMk cId="1303769889" sldId="306"/>
        </pc:sldMkLst>
      </pc:sldChg>
      <pc:sldChg chg="modSp ord">
        <pc:chgData name="Andy Isley" userId="86fc7312-e160-49fa-b241-408c12ce0f7b" providerId="ADAL" clId="{F0858F75-C906-472E-9372-937DC8287CF9}" dt="2018-07-23T19:13:13.013" v="4148" actId="2711"/>
        <pc:sldMkLst>
          <pc:docMk/>
          <pc:sldMk cId="3019355295" sldId="340"/>
        </pc:sldMkLst>
        <pc:spChg chg="mod">
          <ac:chgData name="Andy Isley" userId="86fc7312-e160-49fa-b241-408c12ce0f7b" providerId="ADAL" clId="{F0858F75-C906-472E-9372-937DC8287CF9}" dt="2018-07-19T15:54:29.558" v="3407" actId="6549"/>
          <ac:spMkLst>
            <pc:docMk/>
            <pc:sldMk cId="3019355295" sldId="340"/>
            <ac:spMk id="6" creationId="{44E5690F-35AB-40A3-AF7A-1F83F8B85A15}"/>
          </ac:spMkLst>
        </pc:spChg>
        <pc:spChg chg="mod">
          <ac:chgData name="Andy Isley" userId="86fc7312-e160-49fa-b241-408c12ce0f7b" providerId="ADAL" clId="{F0858F75-C906-472E-9372-937DC8287CF9}" dt="2018-07-23T19:13:13.013" v="4148" actId="2711"/>
          <ac:spMkLst>
            <pc:docMk/>
            <pc:sldMk cId="3019355295" sldId="340"/>
            <ac:spMk id="25" creationId="{B7D8A3F1-216C-4798-B65D-1A336BDC030D}"/>
          </ac:spMkLst>
        </pc:spChg>
      </pc:sldChg>
      <pc:sldChg chg="modSp">
        <pc:chgData name="Andy Isley" userId="86fc7312-e160-49fa-b241-408c12ce0f7b" providerId="ADAL" clId="{F0858F75-C906-472E-9372-937DC8287CF9}" dt="2018-07-11T20:06:17.028" v="626" actId="14100"/>
        <pc:sldMkLst>
          <pc:docMk/>
          <pc:sldMk cId="4193617695" sldId="377"/>
        </pc:sldMkLst>
        <pc:spChg chg="mod">
          <ac:chgData name="Andy Isley" userId="86fc7312-e160-49fa-b241-408c12ce0f7b" providerId="ADAL" clId="{F0858F75-C906-472E-9372-937DC8287CF9}" dt="2018-07-11T20:06:17.028" v="626" actId="14100"/>
          <ac:spMkLst>
            <pc:docMk/>
            <pc:sldMk cId="4193617695" sldId="377"/>
            <ac:spMk id="37" creationId="{1EC0BE6D-FEF7-491F-AB0E-8B9E0DE93206}"/>
          </ac:spMkLst>
        </pc:spChg>
      </pc:sldChg>
      <pc:sldChg chg="delSp">
        <pc:chgData name="Andy Isley" userId="86fc7312-e160-49fa-b241-408c12ce0f7b" providerId="ADAL" clId="{F0858F75-C906-472E-9372-937DC8287CF9}" dt="2018-07-24T19:02:42.218" v="7661" actId="478"/>
        <pc:sldMkLst>
          <pc:docMk/>
          <pc:sldMk cId="1229794203" sldId="380"/>
        </pc:sldMkLst>
        <pc:spChg chg="del">
          <ac:chgData name="Andy Isley" userId="86fc7312-e160-49fa-b241-408c12ce0f7b" providerId="ADAL" clId="{F0858F75-C906-472E-9372-937DC8287CF9}" dt="2018-07-24T19:02:42.218" v="7661" actId="478"/>
          <ac:spMkLst>
            <pc:docMk/>
            <pc:sldMk cId="1229794203" sldId="380"/>
            <ac:spMk id="25" creationId="{5280CF7A-DDFE-4AC6-9DDE-F70992B10BE0}"/>
          </ac:spMkLst>
        </pc:spChg>
      </pc:sldChg>
      <pc:sldChg chg="ord">
        <pc:chgData name="Andy Isley" userId="86fc7312-e160-49fa-b241-408c12ce0f7b" providerId="ADAL" clId="{F0858F75-C906-472E-9372-937DC8287CF9}" dt="2018-07-12T19:29:38.464" v="1523"/>
        <pc:sldMkLst>
          <pc:docMk/>
          <pc:sldMk cId="4269936708" sldId="383"/>
        </pc:sldMkLst>
      </pc:sldChg>
      <pc:sldChg chg="ord">
        <pc:chgData name="Andy Isley" userId="86fc7312-e160-49fa-b241-408c12ce0f7b" providerId="ADAL" clId="{F0858F75-C906-472E-9372-937DC8287CF9}" dt="2018-07-30T15:08:56.621" v="11238"/>
        <pc:sldMkLst>
          <pc:docMk/>
          <pc:sldMk cId="3841614441" sldId="386"/>
        </pc:sldMkLst>
      </pc:sldChg>
      <pc:sldChg chg="modSp ord delCm modCm">
        <pc:chgData name="Andy Isley" userId="86fc7312-e160-49fa-b241-408c12ce0f7b" providerId="ADAL" clId="{F0858F75-C906-472E-9372-937DC8287CF9}" dt="2018-08-14T17:48:13.106" v="11852" actId="20577"/>
        <pc:sldMkLst>
          <pc:docMk/>
          <pc:sldMk cId="863039024" sldId="389"/>
        </pc:sldMkLst>
        <pc:spChg chg="mod">
          <ac:chgData name="Andy Isley" userId="86fc7312-e160-49fa-b241-408c12ce0f7b" providerId="ADAL" clId="{F0858F75-C906-472E-9372-937DC8287CF9}" dt="2018-08-14T17:48:13.106" v="11852" actId="20577"/>
          <ac:spMkLst>
            <pc:docMk/>
            <pc:sldMk cId="863039024" sldId="389"/>
            <ac:spMk id="4" creationId="{89FA0889-76AD-48A0-BBC9-605FD57AE5A9}"/>
          </ac:spMkLst>
        </pc:spChg>
        <pc:spChg chg="mod">
          <ac:chgData name="Andy Isley" userId="86fc7312-e160-49fa-b241-408c12ce0f7b" providerId="ADAL" clId="{F0858F75-C906-472E-9372-937DC8287CF9}" dt="2018-07-30T14:31:14.368" v="11062" actId="20577"/>
          <ac:spMkLst>
            <pc:docMk/>
            <pc:sldMk cId="863039024" sldId="389"/>
            <ac:spMk id="35" creationId="{00000000-0000-0000-0000-000000000000}"/>
          </ac:spMkLst>
        </pc:spChg>
      </pc:sldChg>
      <pc:sldChg chg="modSp modTransition">
        <pc:chgData name="Andy Isley" userId="86fc7312-e160-49fa-b241-408c12ce0f7b" providerId="ADAL" clId="{F0858F75-C906-472E-9372-937DC8287CF9}" dt="2018-07-20T20:51:21.059" v="4146" actId="20577"/>
        <pc:sldMkLst>
          <pc:docMk/>
          <pc:sldMk cId="690030173" sldId="390"/>
        </pc:sldMkLst>
        <pc:spChg chg="mod">
          <ac:chgData name="Andy Isley" userId="86fc7312-e160-49fa-b241-408c12ce0f7b" providerId="ADAL" clId="{F0858F75-C906-472E-9372-937DC8287CF9}" dt="2018-07-20T20:51:21.059" v="4146" actId="20577"/>
          <ac:spMkLst>
            <pc:docMk/>
            <pc:sldMk cId="690030173" sldId="390"/>
            <ac:spMk id="6" creationId="{AA8C26A3-138D-4176-840D-3AF338A96421}"/>
          </ac:spMkLst>
        </pc:spChg>
      </pc:sldChg>
      <pc:sldChg chg="modSp">
        <pc:chgData name="Andy Isley" userId="86fc7312-e160-49fa-b241-408c12ce0f7b" providerId="ADAL" clId="{F0858F75-C906-472E-9372-937DC8287CF9}" dt="2018-07-23T19:15:11.770" v="4160" actId="2711"/>
        <pc:sldMkLst>
          <pc:docMk/>
          <pc:sldMk cId="1891875629" sldId="391"/>
        </pc:sldMkLst>
        <pc:spChg chg="mod">
          <ac:chgData name="Andy Isley" userId="86fc7312-e160-49fa-b241-408c12ce0f7b" providerId="ADAL" clId="{F0858F75-C906-472E-9372-937DC8287CF9}" dt="2018-07-23T19:15:11.770" v="4160" actId="2711"/>
          <ac:spMkLst>
            <pc:docMk/>
            <pc:sldMk cId="1891875629" sldId="391"/>
            <ac:spMk id="4" creationId="{89FA0889-76AD-48A0-BBC9-605FD57AE5A9}"/>
          </ac:spMkLst>
        </pc:spChg>
      </pc:sldChg>
      <pc:sldChg chg="modSp">
        <pc:chgData name="Andy Isley" userId="86fc7312-e160-49fa-b241-408c12ce0f7b" providerId="ADAL" clId="{F0858F75-C906-472E-9372-937DC8287CF9}" dt="2018-07-23T19:15:30.627" v="4161" actId="2711"/>
        <pc:sldMkLst>
          <pc:docMk/>
          <pc:sldMk cId="2180637828" sldId="392"/>
        </pc:sldMkLst>
        <pc:spChg chg="mod">
          <ac:chgData name="Andy Isley" userId="86fc7312-e160-49fa-b241-408c12ce0f7b" providerId="ADAL" clId="{F0858F75-C906-472E-9372-937DC8287CF9}" dt="2018-07-23T19:15:30.627" v="4161" actId="2711"/>
          <ac:spMkLst>
            <pc:docMk/>
            <pc:sldMk cId="2180637828" sldId="392"/>
            <ac:spMk id="9" creationId="{ACB3664D-A31D-458E-B563-F2CEA8D73476}"/>
          </ac:spMkLst>
        </pc:spChg>
      </pc:sldChg>
      <pc:sldChg chg="delSp">
        <pc:chgData name="Andy Isley" userId="86fc7312-e160-49fa-b241-408c12ce0f7b" providerId="ADAL" clId="{F0858F75-C906-472E-9372-937DC8287CF9}" dt="2018-07-19T19:22:16.569" v="4004" actId="478"/>
        <pc:sldMkLst>
          <pc:docMk/>
          <pc:sldMk cId="320203271" sldId="393"/>
        </pc:sldMkLst>
        <pc:spChg chg="del">
          <ac:chgData name="Andy Isley" userId="86fc7312-e160-49fa-b241-408c12ce0f7b" providerId="ADAL" clId="{F0858F75-C906-472E-9372-937DC8287CF9}" dt="2018-07-19T19:22:16.569" v="4004" actId="478"/>
          <ac:spMkLst>
            <pc:docMk/>
            <pc:sldMk cId="320203271" sldId="393"/>
            <ac:spMk id="41" creationId="{A08BB54E-23DD-4A63-B5B4-1658999E7E28}"/>
          </ac:spMkLst>
        </pc:spChg>
        <pc:picChg chg="del">
          <ac:chgData name="Andy Isley" userId="86fc7312-e160-49fa-b241-408c12ce0f7b" providerId="ADAL" clId="{F0858F75-C906-472E-9372-937DC8287CF9}" dt="2018-07-19T19:22:14.683" v="4003" actId="478"/>
          <ac:picMkLst>
            <pc:docMk/>
            <pc:sldMk cId="320203271" sldId="393"/>
            <ac:picMk id="40" creationId="{5C684C94-2C9E-47AA-8943-39BEF3114746}"/>
          </ac:picMkLst>
        </pc:picChg>
      </pc:sldChg>
      <pc:sldChg chg="modSp delCm">
        <pc:chgData name="Andy Isley" userId="86fc7312-e160-49fa-b241-408c12ce0f7b" providerId="ADAL" clId="{F0858F75-C906-472E-9372-937DC8287CF9}" dt="2018-07-23T19:15:58.553" v="4185" actId="20577"/>
        <pc:sldMkLst>
          <pc:docMk/>
          <pc:sldMk cId="3958143876" sldId="394"/>
        </pc:sldMkLst>
        <pc:spChg chg="mod">
          <ac:chgData name="Andy Isley" userId="86fc7312-e160-49fa-b241-408c12ce0f7b" providerId="ADAL" clId="{F0858F75-C906-472E-9372-937DC8287CF9}" dt="2018-07-23T19:15:58.553" v="4185" actId="20577"/>
          <ac:spMkLst>
            <pc:docMk/>
            <pc:sldMk cId="3958143876" sldId="394"/>
            <ac:spMk id="9" creationId="{05B49E3D-7B28-4F05-8AE2-6DFCF7E4E738}"/>
          </ac:spMkLst>
        </pc:spChg>
      </pc:sldChg>
      <pc:sldChg chg="modSp delCm">
        <pc:chgData name="Andy Isley" userId="86fc7312-e160-49fa-b241-408c12ce0f7b" providerId="ADAL" clId="{F0858F75-C906-472E-9372-937DC8287CF9}" dt="2018-07-17T15:36:38.268" v="1736" actId="113"/>
        <pc:sldMkLst>
          <pc:docMk/>
          <pc:sldMk cId="3556672449" sldId="396"/>
        </pc:sldMkLst>
        <pc:spChg chg="mod">
          <ac:chgData name="Andy Isley" userId="86fc7312-e160-49fa-b241-408c12ce0f7b" providerId="ADAL" clId="{F0858F75-C906-472E-9372-937DC8287CF9}" dt="2018-07-17T15:36:38.268" v="1736" actId="113"/>
          <ac:spMkLst>
            <pc:docMk/>
            <pc:sldMk cId="3556672449" sldId="396"/>
            <ac:spMk id="9" creationId="{93DE1C76-EA16-4CE4-A203-F7C17752EF4C}"/>
          </ac:spMkLst>
        </pc:spChg>
      </pc:sldChg>
      <pc:sldChg chg="modSp">
        <pc:chgData name="Andy Isley" userId="86fc7312-e160-49fa-b241-408c12ce0f7b" providerId="ADAL" clId="{F0858F75-C906-472E-9372-937DC8287CF9}" dt="2018-07-17T16:04:29" v="2211" actId="20577"/>
        <pc:sldMkLst>
          <pc:docMk/>
          <pc:sldMk cId="440031955" sldId="397"/>
        </pc:sldMkLst>
        <pc:spChg chg="mod">
          <ac:chgData name="Andy Isley" userId="86fc7312-e160-49fa-b241-408c12ce0f7b" providerId="ADAL" clId="{F0858F75-C906-472E-9372-937DC8287CF9}" dt="2018-07-17T16:04:29" v="2211" actId="20577"/>
          <ac:spMkLst>
            <pc:docMk/>
            <pc:sldMk cId="440031955" sldId="397"/>
            <ac:spMk id="9" creationId="{93DE1C76-EA16-4CE4-A203-F7C17752EF4C}"/>
          </ac:spMkLst>
        </pc:spChg>
      </pc:sldChg>
      <pc:sldChg chg="modSp">
        <pc:chgData name="Andy Isley" userId="86fc7312-e160-49fa-b241-408c12ce0f7b" providerId="ADAL" clId="{F0858F75-C906-472E-9372-937DC8287CF9}" dt="2018-07-23T20:08:40.701" v="4187" actId="14734"/>
        <pc:sldMkLst>
          <pc:docMk/>
          <pc:sldMk cId="3995148161" sldId="398"/>
        </pc:sldMkLst>
        <pc:graphicFrameChg chg="mod modGraphic">
          <ac:chgData name="Andy Isley" userId="86fc7312-e160-49fa-b241-408c12ce0f7b" providerId="ADAL" clId="{F0858F75-C906-472E-9372-937DC8287CF9}" dt="2018-07-23T20:08:40.701" v="4187" actId="14734"/>
          <ac:graphicFrameMkLst>
            <pc:docMk/>
            <pc:sldMk cId="3995148161" sldId="398"/>
            <ac:graphicFrameMk id="25" creationId="{51C1E99E-53E9-4CE1-B781-7FB92570AAB3}"/>
          </ac:graphicFrameMkLst>
        </pc:graphicFrameChg>
      </pc:sldChg>
      <pc:sldChg chg="ord">
        <pc:chgData name="Andy Isley" userId="86fc7312-e160-49fa-b241-408c12ce0f7b" providerId="ADAL" clId="{F0858F75-C906-472E-9372-937DC8287CF9}" dt="2018-07-12T19:29:38.464" v="1523"/>
        <pc:sldMkLst>
          <pc:docMk/>
          <pc:sldMk cId="3388178661" sldId="401"/>
        </pc:sldMkLst>
      </pc:sldChg>
      <pc:sldChg chg="modSp">
        <pc:chgData name="Andy Isley" userId="86fc7312-e160-49fa-b241-408c12ce0f7b" providerId="ADAL" clId="{F0858F75-C906-472E-9372-937DC8287CF9}" dt="2018-08-14T19:14:11.712" v="12060" actId="20577"/>
        <pc:sldMkLst>
          <pc:docMk/>
          <pc:sldMk cId="1785722168" sldId="402"/>
        </pc:sldMkLst>
        <pc:graphicFrameChg chg="mod modGraphic">
          <ac:chgData name="Andy Isley" userId="86fc7312-e160-49fa-b241-408c12ce0f7b" providerId="ADAL" clId="{F0858F75-C906-472E-9372-937DC8287CF9}" dt="2018-08-14T19:14:11.712" v="12060" actId="20577"/>
          <ac:graphicFrameMkLst>
            <pc:docMk/>
            <pc:sldMk cId="1785722168" sldId="402"/>
            <ac:graphicFrameMk id="25" creationId="{E951E5CF-4256-4ED5-A32C-20D292BD76C8}"/>
          </ac:graphicFrameMkLst>
        </pc:graphicFrameChg>
      </pc:sldChg>
      <pc:sldChg chg="modSp">
        <pc:chgData name="Andy Isley" userId="86fc7312-e160-49fa-b241-408c12ce0f7b" providerId="ADAL" clId="{F0858F75-C906-472E-9372-937DC8287CF9}" dt="2018-07-20T19:19:13.700" v="4128"/>
        <pc:sldMkLst>
          <pc:docMk/>
          <pc:sldMk cId="3391008058" sldId="404"/>
        </pc:sldMkLst>
        <pc:spChg chg="mod">
          <ac:chgData name="Andy Isley" userId="86fc7312-e160-49fa-b241-408c12ce0f7b" providerId="ADAL" clId="{F0858F75-C906-472E-9372-937DC8287CF9}" dt="2018-07-19T21:24:39.103" v="4046" actId="20577"/>
          <ac:spMkLst>
            <pc:docMk/>
            <pc:sldMk cId="3391008058" sldId="404"/>
            <ac:spMk id="6" creationId="{44E5690F-35AB-40A3-AF7A-1F83F8B85A15}"/>
          </ac:spMkLst>
        </pc:spChg>
        <pc:graphicFrameChg chg="mod modGraphic">
          <ac:chgData name="Andy Isley" userId="86fc7312-e160-49fa-b241-408c12ce0f7b" providerId="ADAL" clId="{F0858F75-C906-472E-9372-937DC8287CF9}" dt="2018-07-20T19:19:13.700" v="4128"/>
          <ac:graphicFrameMkLst>
            <pc:docMk/>
            <pc:sldMk cId="3391008058" sldId="404"/>
            <ac:graphicFrameMk id="26" creationId="{359F5CE0-1DB8-4A99-A181-6DAD97338C6C}"/>
          </ac:graphicFrameMkLst>
        </pc:graphicFrameChg>
      </pc:sldChg>
      <pc:sldChg chg="modSp">
        <pc:chgData name="Andy Isley" userId="86fc7312-e160-49fa-b241-408c12ce0f7b" providerId="ADAL" clId="{F0858F75-C906-472E-9372-937DC8287CF9}" dt="2018-07-23T21:15:10.019" v="4355" actId="14100"/>
        <pc:sldMkLst>
          <pc:docMk/>
          <pc:sldMk cId="3065577866" sldId="406"/>
        </pc:sldMkLst>
        <pc:spChg chg="mod">
          <ac:chgData name="Andy Isley" userId="86fc7312-e160-49fa-b241-408c12ce0f7b" providerId="ADAL" clId="{F0858F75-C906-472E-9372-937DC8287CF9}" dt="2018-07-23T21:15:10.019" v="4355" actId="14100"/>
          <ac:spMkLst>
            <pc:docMk/>
            <pc:sldMk cId="3065577866" sldId="406"/>
            <ac:spMk id="34" creationId="{CF6098F2-155C-4EC0-BB5B-0EC597BFAF7B}"/>
          </ac:spMkLst>
        </pc:spChg>
      </pc:sldChg>
      <pc:sldChg chg="ord">
        <pc:chgData name="Andy Isley" userId="86fc7312-e160-49fa-b241-408c12ce0f7b" providerId="ADAL" clId="{F0858F75-C906-472E-9372-937DC8287CF9}" dt="2018-07-12T19:29:38.464" v="1523"/>
        <pc:sldMkLst>
          <pc:docMk/>
          <pc:sldMk cId="430787465" sldId="408"/>
        </pc:sldMkLst>
      </pc:sldChg>
      <pc:sldChg chg="modSp">
        <pc:chgData name="Andy Isley" userId="86fc7312-e160-49fa-b241-408c12ce0f7b" providerId="ADAL" clId="{F0858F75-C906-472E-9372-937DC8287CF9}" dt="2018-07-23T21:15:01.498" v="4346" actId="14100"/>
        <pc:sldMkLst>
          <pc:docMk/>
          <pc:sldMk cId="699144315" sldId="437"/>
        </pc:sldMkLst>
        <pc:spChg chg="mod">
          <ac:chgData name="Andy Isley" userId="86fc7312-e160-49fa-b241-408c12ce0f7b" providerId="ADAL" clId="{F0858F75-C906-472E-9372-937DC8287CF9}" dt="2018-07-23T21:15:01.498" v="4346" actId="14100"/>
          <ac:spMkLst>
            <pc:docMk/>
            <pc:sldMk cId="699144315" sldId="437"/>
            <ac:spMk id="41" creationId="{A7F8087F-9268-4535-86D1-EB20C04CA3A5}"/>
          </ac:spMkLst>
        </pc:spChg>
      </pc:sldChg>
      <pc:sldChg chg="delSp">
        <pc:chgData name="Andy Isley" userId="86fc7312-e160-49fa-b241-408c12ce0f7b" providerId="ADAL" clId="{F0858F75-C906-472E-9372-937DC8287CF9}" dt="2018-07-24T15:52:24.018" v="6638"/>
        <pc:sldMkLst>
          <pc:docMk/>
          <pc:sldMk cId="916043241" sldId="438"/>
        </pc:sldMkLst>
        <pc:spChg chg="del">
          <ac:chgData name="Andy Isley" userId="86fc7312-e160-49fa-b241-408c12ce0f7b" providerId="ADAL" clId="{F0858F75-C906-472E-9372-937DC8287CF9}" dt="2018-07-24T15:52:24.018" v="6638"/>
          <ac:spMkLst>
            <pc:docMk/>
            <pc:sldMk cId="916043241" sldId="438"/>
            <ac:spMk id="15" creationId="{58E94610-840D-45E2-A596-3EE5E084A20A}"/>
          </ac:spMkLst>
        </pc:spChg>
      </pc:sldChg>
      <pc:sldChg chg="modSp add">
        <pc:chgData name="Andy Isley" userId="86fc7312-e160-49fa-b241-408c12ce0f7b" providerId="ADAL" clId="{F0858F75-C906-472E-9372-937DC8287CF9}" dt="2018-08-14T19:33:53.444" v="12154" actId="20577"/>
        <pc:sldMkLst>
          <pc:docMk/>
          <pc:sldMk cId="3492624235" sldId="442"/>
        </pc:sldMkLst>
        <pc:spChg chg="mod">
          <ac:chgData name="Andy Isley" userId="86fc7312-e160-49fa-b241-408c12ce0f7b" providerId="ADAL" clId="{F0858F75-C906-472E-9372-937DC8287CF9}" dt="2018-08-14T19:33:53.444" v="12154" actId="20577"/>
          <ac:spMkLst>
            <pc:docMk/>
            <pc:sldMk cId="3492624235" sldId="442"/>
            <ac:spMk id="26" creationId="{CA1211CA-CC88-4AFF-BCD0-981367D2CA89}"/>
          </ac:spMkLst>
        </pc:spChg>
      </pc:sldChg>
      <pc:sldChg chg="modSp">
        <pc:chgData name="Andy Isley" userId="86fc7312-e160-49fa-b241-408c12ce0f7b" providerId="ADAL" clId="{F0858F75-C906-472E-9372-937DC8287CF9}" dt="2018-07-11T20:20:06.151" v="925" actId="20577"/>
        <pc:sldMkLst>
          <pc:docMk/>
          <pc:sldMk cId="202125828" sldId="443"/>
        </pc:sldMkLst>
        <pc:spChg chg="mod">
          <ac:chgData name="Andy Isley" userId="86fc7312-e160-49fa-b241-408c12ce0f7b" providerId="ADAL" clId="{F0858F75-C906-472E-9372-937DC8287CF9}" dt="2018-07-11T20:20:06.151" v="925" actId="20577"/>
          <ac:spMkLst>
            <pc:docMk/>
            <pc:sldMk cId="202125828" sldId="443"/>
            <ac:spMk id="6" creationId="{44E5690F-35AB-40A3-AF7A-1F83F8B85A15}"/>
          </ac:spMkLst>
        </pc:spChg>
      </pc:sldChg>
      <pc:sldChg chg="delSp modSp">
        <pc:chgData name="Andy Isley" userId="86fc7312-e160-49fa-b241-408c12ce0f7b" providerId="ADAL" clId="{F0858F75-C906-472E-9372-937DC8287CF9}" dt="2018-07-11T20:19:20.840" v="900" actId="20577"/>
        <pc:sldMkLst>
          <pc:docMk/>
          <pc:sldMk cId="2612977556" sldId="445"/>
        </pc:sldMkLst>
        <pc:spChg chg="mod">
          <ac:chgData name="Andy Isley" userId="86fc7312-e160-49fa-b241-408c12ce0f7b" providerId="ADAL" clId="{F0858F75-C906-472E-9372-937DC8287CF9}" dt="2018-07-11T19:49:43.317" v="8" actId="6549"/>
          <ac:spMkLst>
            <pc:docMk/>
            <pc:sldMk cId="2612977556" sldId="445"/>
            <ac:spMk id="6" creationId="{44E5690F-35AB-40A3-AF7A-1F83F8B85A15}"/>
          </ac:spMkLst>
        </pc:spChg>
        <pc:spChg chg="mod">
          <ac:chgData name="Andy Isley" userId="86fc7312-e160-49fa-b241-408c12ce0f7b" providerId="ADAL" clId="{F0858F75-C906-472E-9372-937DC8287CF9}" dt="2018-07-11T20:19:20.840" v="900" actId="20577"/>
          <ac:spMkLst>
            <pc:docMk/>
            <pc:sldMk cId="2612977556" sldId="445"/>
            <ac:spMk id="37" creationId="{1EC0BE6D-FEF7-491F-AB0E-8B9E0DE93206}"/>
          </ac:spMkLst>
        </pc:spChg>
        <pc:graphicFrameChg chg="del">
          <ac:chgData name="Andy Isley" userId="86fc7312-e160-49fa-b241-408c12ce0f7b" providerId="ADAL" clId="{F0858F75-C906-472E-9372-937DC8287CF9}" dt="2018-07-11T19:49:47.584" v="9" actId="478"/>
          <ac:graphicFrameMkLst>
            <pc:docMk/>
            <pc:sldMk cId="2612977556" sldId="445"/>
            <ac:graphicFrameMk id="38" creationId="{DE1FD390-CD18-44F1-B954-149A725717F9}"/>
          </ac:graphicFrameMkLst>
        </pc:graphicFrameChg>
      </pc:sldChg>
      <pc:sldChg chg="add ord">
        <pc:chgData name="Andy Isley" userId="86fc7312-e160-49fa-b241-408c12ce0f7b" providerId="ADAL" clId="{F0858F75-C906-472E-9372-937DC8287CF9}" dt="2018-08-14T17:44:47.602" v="11729"/>
        <pc:sldMkLst>
          <pc:docMk/>
          <pc:sldMk cId="74527895" sldId="446"/>
        </pc:sldMkLst>
      </pc:sldChg>
      <pc:sldChg chg="delSp modSp add">
        <pc:chgData name="Andy Isley" userId="86fc7312-e160-49fa-b241-408c12ce0f7b" providerId="ADAL" clId="{F0858F75-C906-472E-9372-937DC8287CF9}" dt="2018-07-11T20:40:13.211" v="1266" actId="20577"/>
        <pc:sldMkLst>
          <pc:docMk/>
          <pc:sldMk cId="323447461" sldId="449"/>
        </pc:sldMkLst>
        <pc:spChg chg="mod">
          <ac:chgData name="Andy Isley" userId="86fc7312-e160-49fa-b241-408c12ce0f7b" providerId="ADAL" clId="{F0858F75-C906-472E-9372-937DC8287CF9}" dt="2018-07-11T20:40:13.211" v="1266" actId="20577"/>
          <ac:spMkLst>
            <pc:docMk/>
            <pc:sldMk cId="323447461" sldId="449"/>
            <ac:spMk id="6" creationId="{44E5690F-35AB-40A3-AF7A-1F83F8B85A15}"/>
          </ac:spMkLst>
        </pc:spChg>
        <pc:spChg chg="mod">
          <ac:chgData name="Andy Isley" userId="86fc7312-e160-49fa-b241-408c12ce0f7b" providerId="ADAL" clId="{F0858F75-C906-472E-9372-937DC8287CF9}" dt="2018-07-11T20:38:02.600" v="1233" actId="2085"/>
          <ac:spMkLst>
            <pc:docMk/>
            <pc:sldMk cId="323447461" sldId="449"/>
            <ac:spMk id="26" creationId="{034A1943-95FC-460C-A55E-55A94B93970E}"/>
          </ac:spMkLst>
        </pc:spChg>
        <pc:spChg chg="del">
          <ac:chgData name="Andy Isley" userId="86fc7312-e160-49fa-b241-408c12ce0f7b" providerId="ADAL" clId="{F0858F75-C906-472E-9372-937DC8287CF9}" dt="2018-07-11T20:38:11.686" v="1236" actId="478"/>
          <ac:spMkLst>
            <pc:docMk/>
            <pc:sldMk cId="323447461" sldId="449"/>
            <ac:spMk id="27" creationId="{FE182B9F-002B-4F8D-AA12-B3879C5E6886}"/>
          </ac:spMkLst>
        </pc:spChg>
        <pc:spChg chg="del">
          <ac:chgData name="Andy Isley" userId="86fc7312-e160-49fa-b241-408c12ce0f7b" providerId="ADAL" clId="{F0858F75-C906-472E-9372-937DC8287CF9}" dt="2018-07-11T20:38:14.309" v="1237" actId="478"/>
          <ac:spMkLst>
            <pc:docMk/>
            <pc:sldMk cId="323447461" sldId="449"/>
            <ac:spMk id="28" creationId="{67F66421-BF49-4161-A2DF-7E63050FAD5B}"/>
          </ac:spMkLst>
        </pc:spChg>
        <pc:graphicFrameChg chg="mod modGraphic">
          <ac:chgData name="Andy Isley" userId="86fc7312-e160-49fa-b241-408c12ce0f7b" providerId="ADAL" clId="{F0858F75-C906-472E-9372-937DC8287CF9}" dt="2018-07-11T20:38:50.058" v="1247" actId="14100"/>
          <ac:graphicFrameMkLst>
            <pc:docMk/>
            <pc:sldMk cId="323447461" sldId="449"/>
            <ac:graphicFrameMk id="5" creationId="{F1BB3BCF-9A8D-4FD7-9930-FE0475741615}"/>
          </ac:graphicFrameMkLst>
        </pc:graphicFrameChg>
        <pc:picChg chg="mod">
          <ac:chgData name="Andy Isley" userId="86fc7312-e160-49fa-b241-408c12ce0f7b" providerId="ADAL" clId="{F0858F75-C906-472E-9372-937DC8287CF9}" dt="2018-07-11T20:38:46.225" v="1246" actId="1076"/>
          <ac:picMkLst>
            <pc:docMk/>
            <pc:sldMk cId="323447461" sldId="449"/>
            <ac:picMk id="3" creationId="{DA8063BF-D536-4BD0-9853-76C830AFCDDE}"/>
          </ac:picMkLst>
        </pc:picChg>
        <pc:picChg chg="del">
          <ac:chgData name="Andy Isley" userId="86fc7312-e160-49fa-b241-408c12ce0f7b" providerId="ADAL" clId="{F0858F75-C906-472E-9372-937DC8287CF9}" dt="2018-07-11T20:38:09.842" v="1235" actId="478"/>
          <ac:picMkLst>
            <pc:docMk/>
            <pc:sldMk cId="323447461" sldId="449"/>
            <ac:picMk id="4" creationId="{4D8E45B6-68EA-4761-B150-348E3F78A7AE}"/>
          </ac:picMkLst>
        </pc:picChg>
      </pc:sldChg>
      <pc:sldChg chg="modSp">
        <pc:chgData name="Andy Isley" userId="86fc7312-e160-49fa-b241-408c12ce0f7b" providerId="ADAL" clId="{F0858F75-C906-472E-9372-937DC8287CF9}" dt="2018-07-11T20:40:51.753" v="1294" actId="20577"/>
        <pc:sldMkLst>
          <pc:docMk/>
          <pc:sldMk cId="4180194822" sldId="450"/>
        </pc:sldMkLst>
        <pc:spChg chg="mod">
          <ac:chgData name="Andy Isley" userId="86fc7312-e160-49fa-b241-408c12ce0f7b" providerId="ADAL" clId="{F0858F75-C906-472E-9372-937DC8287CF9}" dt="2018-07-11T20:40:51.753" v="1294" actId="20577"/>
          <ac:spMkLst>
            <pc:docMk/>
            <pc:sldMk cId="4180194822" sldId="450"/>
            <ac:spMk id="6" creationId="{44E5690F-35AB-40A3-AF7A-1F83F8B85A15}"/>
          </ac:spMkLst>
        </pc:spChg>
      </pc:sldChg>
      <pc:sldChg chg="delSp modSp">
        <pc:chgData name="Andy Isley" userId="86fc7312-e160-49fa-b241-408c12ce0f7b" providerId="ADAL" clId="{F0858F75-C906-472E-9372-937DC8287CF9}" dt="2018-07-12T19:25:51.476" v="1486" actId="1076"/>
        <pc:sldMkLst>
          <pc:docMk/>
          <pc:sldMk cId="2253207452" sldId="453"/>
        </pc:sldMkLst>
        <pc:spChg chg="mod">
          <ac:chgData name="Andy Isley" userId="86fc7312-e160-49fa-b241-408c12ce0f7b" providerId="ADAL" clId="{F0858F75-C906-472E-9372-937DC8287CF9}" dt="2018-07-12T19:21:01.932" v="1312" actId="20577"/>
          <ac:spMkLst>
            <pc:docMk/>
            <pc:sldMk cId="2253207452" sldId="453"/>
            <ac:spMk id="6" creationId="{44E5690F-35AB-40A3-AF7A-1F83F8B85A15}"/>
          </ac:spMkLst>
        </pc:spChg>
        <pc:spChg chg="mod">
          <ac:chgData name="Andy Isley" userId="86fc7312-e160-49fa-b241-408c12ce0f7b" providerId="ADAL" clId="{F0858F75-C906-472E-9372-937DC8287CF9}" dt="2018-07-12T19:21:59.091" v="1316" actId="14100"/>
          <ac:spMkLst>
            <pc:docMk/>
            <pc:sldMk cId="2253207452" sldId="453"/>
            <ac:spMk id="26" creationId="{034A1943-95FC-460C-A55E-55A94B93970E}"/>
          </ac:spMkLst>
        </pc:spChg>
        <pc:graphicFrameChg chg="mod modGraphic">
          <ac:chgData name="Andy Isley" userId="86fc7312-e160-49fa-b241-408c12ce0f7b" providerId="ADAL" clId="{F0858F75-C906-472E-9372-937DC8287CF9}" dt="2018-07-12T19:25:51.476" v="1486" actId="1076"/>
          <ac:graphicFrameMkLst>
            <pc:docMk/>
            <pc:sldMk cId="2253207452" sldId="453"/>
            <ac:graphicFrameMk id="5" creationId="{F1BB3BCF-9A8D-4FD7-9930-FE0475741615}"/>
          </ac:graphicFrameMkLst>
        </pc:graphicFrameChg>
        <pc:picChg chg="del">
          <ac:chgData name="Andy Isley" userId="86fc7312-e160-49fa-b241-408c12ce0f7b" providerId="ADAL" clId="{F0858F75-C906-472E-9372-937DC8287CF9}" dt="2018-07-12T19:21:12.719" v="1313" actId="478"/>
          <ac:picMkLst>
            <pc:docMk/>
            <pc:sldMk cId="2253207452" sldId="453"/>
            <ac:picMk id="3" creationId="{DA8063BF-D536-4BD0-9853-76C830AFCDDE}"/>
          </ac:picMkLst>
        </pc:picChg>
      </pc:sldChg>
      <pc:sldChg chg="add setBg">
        <pc:chgData name="Andy Isley" userId="86fc7312-e160-49fa-b241-408c12ce0f7b" providerId="ADAL" clId="{F0858F75-C906-472E-9372-937DC8287CF9}" dt="2018-07-12T19:23:02.570" v="1340"/>
        <pc:sldMkLst>
          <pc:docMk/>
          <pc:sldMk cId="2683598569" sldId="454"/>
        </pc:sldMkLst>
      </pc:sldChg>
      <pc:sldChg chg="modSp delCm">
        <pc:chgData name="Andy Isley" userId="86fc7312-e160-49fa-b241-408c12ce0f7b" providerId="ADAL" clId="{F0858F75-C906-472E-9372-937DC8287CF9}" dt="2018-07-17T15:36:42.397" v="1737" actId="113"/>
        <pc:sldMkLst>
          <pc:docMk/>
          <pc:sldMk cId="3579175339" sldId="455"/>
        </pc:sldMkLst>
        <pc:spChg chg="mod">
          <ac:chgData name="Andy Isley" userId="86fc7312-e160-49fa-b241-408c12ce0f7b" providerId="ADAL" clId="{F0858F75-C906-472E-9372-937DC8287CF9}" dt="2018-07-17T15:36:42.397" v="1737" actId="113"/>
          <ac:spMkLst>
            <pc:docMk/>
            <pc:sldMk cId="3579175339" sldId="455"/>
            <ac:spMk id="9" creationId="{93DE1C76-EA16-4CE4-A203-F7C17752EF4C}"/>
          </ac:spMkLst>
        </pc:spChg>
      </pc:sldChg>
      <pc:sldChg chg="modSp">
        <pc:chgData name="Andy Isley" userId="86fc7312-e160-49fa-b241-408c12ce0f7b" providerId="ADAL" clId="{F0858F75-C906-472E-9372-937DC8287CF9}" dt="2018-07-17T16:03:51.660" v="2126" actId="20577"/>
        <pc:sldMkLst>
          <pc:docMk/>
          <pc:sldMk cId="399961941" sldId="456"/>
        </pc:sldMkLst>
        <pc:spChg chg="mod">
          <ac:chgData name="Andy Isley" userId="86fc7312-e160-49fa-b241-408c12ce0f7b" providerId="ADAL" clId="{F0858F75-C906-472E-9372-937DC8287CF9}" dt="2018-07-17T16:03:51.660" v="2126" actId="20577"/>
          <ac:spMkLst>
            <pc:docMk/>
            <pc:sldMk cId="399961941" sldId="456"/>
            <ac:spMk id="9" creationId="{93DE1C76-EA16-4CE4-A203-F7C17752EF4C}"/>
          </ac:spMkLst>
        </pc:spChg>
      </pc:sldChg>
      <pc:sldChg chg="addSp delSp modSp add ord">
        <pc:chgData name="Andy Isley" userId="86fc7312-e160-49fa-b241-408c12ce0f7b" providerId="ADAL" clId="{F0858F75-C906-472E-9372-937DC8287CF9}" dt="2018-08-14T17:37:31.199" v="11495" actId="14100"/>
        <pc:sldMkLst>
          <pc:docMk/>
          <pc:sldMk cId="2801252256" sldId="461"/>
        </pc:sldMkLst>
        <pc:spChg chg="add del mod">
          <ac:chgData name="Andy Isley" userId="86fc7312-e160-49fa-b241-408c12ce0f7b" providerId="ADAL" clId="{F0858F75-C906-472E-9372-937DC8287CF9}" dt="2018-07-19T15:31:02.301" v="2929"/>
          <ac:spMkLst>
            <pc:docMk/>
            <pc:sldMk cId="2801252256" sldId="461"/>
            <ac:spMk id="2" creationId="{EE70C0C6-BBF8-4C7E-B551-01D127891A38}"/>
          </ac:spMkLst>
        </pc:spChg>
        <pc:spChg chg="add mod">
          <ac:chgData name="Andy Isley" userId="86fc7312-e160-49fa-b241-408c12ce0f7b" providerId="ADAL" clId="{F0858F75-C906-472E-9372-937DC8287CF9}" dt="2018-07-23T21:26:43.972" v="4369" actId="20577"/>
          <ac:spMkLst>
            <pc:docMk/>
            <pc:sldMk cId="2801252256" sldId="461"/>
            <ac:spMk id="4" creationId="{8973E782-393A-46BB-8B95-A1FDFE7F17EF}"/>
          </ac:spMkLst>
        </pc:spChg>
        <pc:spChg chg="mod">
          <ac:chgData name="Andy Isley" userId="86fc7312-e160-49fa-b241-408c12ce0f7b" providerId="ADAL" clId="{F0858F75-C906-472E-9372-937DC8287CF9}" dt="2018-07-17T16:53:26.066" v="2879" actId="313"/>
          <ac:spMkLst>
            <pc:docMk/>
            <pc:sldMk cId="2801252256" sldId="461"/>
            <ac:spMk id="6" creationId="{44E5690F-35AB-40A3-AF7A-1F83F8B85A15}"/>
          </ac:spMkLst>
        </pc:spChg>
        <pc:spChg chg="mod">
          <ac:chgData name="Andy Isley" userId="86fc7312-e160-49fa-b241-408c12ce0f7b" providerId="ADAL" clId="{F0858F75-C906-472E-9372-937DC8287CF9}" dt="2018-07-17T16:14:48.178" v="2865" actId="5793"/>
          <ac:spMkLst>
            <pc:docMk/>
            <pc:sldMk cId="2801252256" sldId="461"/>
            <ac:spMk id="25" creationId="{B7D8A3F1-216C-4798-B65D-1A336BDC030D}"/>
          </ac:spMkLst>
        </pc:spChg>
        <pc:picChg chg="add mod">
          <ac:chgData name="Andy Isley" userId="86fc7312-e160-49fa-b241-408c12ce0f7b" providerId="ADAL" clId="{F0858F75-C906-472E-9372-937DC8287CF9}" dt="2018-08-14T17:37:31.199" v="11495" actId="14100"/>
          <ac:picMkLst>
            <pc:docMk/>
            <pc:sldMk cId="2801252256" sldId="461"/>
            <ac:picMk id="3" creationId="{CE0404D2-46BE-4E9D-A15A-4C3F39D94568}"/>
          </ac:picMkLst>
        </pc:picChg>
      </pc:sldChg>
      <pc:sldChg chg="addSp modSp add ord">
        <pc:chgData name="Andy Isley" userId="86fc7312-e160-49fa-b241-408c12ce0f7b" providerId="ADAL" clId="{F0858F75-C906-472E-9372-937DC8287CF9}" dt="2018-08-14T17:38:20.011" v="11558" actId="20577"/>
        <pc:sldMkLst>
          <pc:docMk/>
          <pc:sldMk cId="193079449" sldId="462"/>
        </pc:sldMkLst>
        <pc:spChg chg="mod">
          <ac:chgData name="Andy Isley" userId="86fc7312-e160-49fa-b241-408c12ce0f7b" providerId="ADAL" clId="{F0858F75-C906-472E-9372-937DC8287CF9}" dt="2018-07-17T16:53:40.467" v="2897" actId="20577"/>
          <ac:spMkLst>
            <pc:docMk/>
            <pc:sldMk cId="193079449" sldId="462"/>
            <ac:spMk id="6" creationId="{44E5690F-35AB-40A3-AF7A-1F83F8B85A15}"/>
          </ac:spMkLst>
        </pc:spChg>
        <pc:spChg chg="add mod">
          <ac:chgData name="Andy Isley" userId="86fc7312-e160-49fa-b241-408c12ce0f7b" providerId="ADAL" clId="{F0858F75-C906-472E-9372-937DC8287CF9}" dt="2018-08-14T17:38:20.011" v="11558" actId="20577"/>
          <ac:spMkLst>
            <pc:docMk/>
            <pc:sldMk cId="193079449" sldId="462"/>
            <ac:spMk id="26" creationId="{864C1EFC-A0AD-484E-892A-C054B28E1D92}"/>
          </ac:spMkLst>
        </pc:spChg>
      </pc:sldChg>
      <pc:sldChg chg="addSp modSp add">
        <pc:chgData name="Andy Isley" userId="86fc7312-e160-49fa-b241-408c12ce0f7b" providerId="ADAL" clId="{F0858F75-C906-472E-9372-937DC8287CF9}" dt="2018-08-14T17:41:42.882" v="11659" actId="20577"/>
        <pc:sldMkLst>
          <pc:docMk/>
          <pc:sldMk cId="4050245779" sldId="463"/>
        </pc:sldMkLst>
        <pc:spChg chg="mod">
          <ac:chgData name="Andy Isley" userId="86fc7312-e160-49fa-b241-408c12ce0f7b" providerId="ADAL" clId="{F0858F75-C906-472E-9372-937DC8287CF9}" dt="2018-07-17T16:54:00.203" v="2923" actId="20577"/>
          <ac:spMkLst>
            <pc:docMk/>
            <pc:sldMk cId="4050245779" sldId="463"/>
            <ac:spMk id="6" creationId="{44E5690F-35AB-40A3-AF7A-1F83F8B85A15}"/>
          </ac:spMkLst>
        </pc:spChg>
        <pc:spChg chg="add mod">
          <ac:chgData name="Andy Isley" userId="86fc7312-e160-49fa-b241-408c12ce0f7b" providerId="ADAL" clId="{F0858F75-C906-472E-9372-937DC8287CF9}" dt="2018-08-14T17:41:42.882" v="11659" actId="20577"/>
          <ac:spMkLst>
            <pc:docMk/>
            <pc:sldMk cId="4050245779" sldId="463"/>
            <ac:spMk id="26" creationId="{1970D782-13ED-48D1-82C7-0236E9521D7F}"/>
          </ac:spMkLst>
        </pc:spChg>
      </pc:sldChg>
      <pc:sldChg chg="addSp delSp modSp add ord">
        <pc:chgData name="Andy Isley" userId="86fc7312-e160-49fa-b241-408c12ce0f7b" providerId="ADAL" clId="{F0858F75-C906-472E-9372-937DC8287CF9}" dt="2018-08-14T17:35:21.212" v="11480" actId="6549"/>
        <pc:sldMkLst>
          <pc:docMk/>
          <pc:sldMk cId="1421016014" sldId="464"/>
        </pc:sldMkLst>
        <pc:spChg chg="del">
          <ac:chgData name="Andy Isley" userId="86fc7312-e160-49fa-b241-408c12ce0f7b" providerId="ADAL" clId="{F0858F75-C906-472E-9372-937DC8287CF9}" dt="2018-07-19T15:47:26.938" v="3052" actId="478"/>
          <ac:spMkLst>
            <pc:docMk/>
            <pc:sldMk cId="1421016014" sldId="464"/>
            <ac:spMk id="4" creationId="{8973E782-393A-46BB-8B95-A1FDFE7F17EF}"/>
          </ac:spMkLst>
        </pc:spChg>
        <pc:spChg chg="mod">
          <ac:chgData name="Andy Isley" userId="86fc7312-e160-49fa-b241-408c12ce0f7b" providerId="ADAL" clId="{F0858F75-C906-472E-9372-937DC8287CF9}" dt="2018-07-19T15:47:11.881" v="3050" actId="20577"/>
          <ac:spMkLst>
            <pc:docMk/>
            <pc:sldMk cId="1421016014" sldId="464"/>
            <ac:spMk id="6" creationId="{44E5690F-35AB-40A3-AF7A-1F83F8B85A15}"/>
          </ac:spMkLst>
        </pc:spChg>
        <pc:spChg chg="add mod">
          <ac:chgData name="Andy Isley" userId="86fc7312-e160-49fa-b241-408c12ce0f7b" providerId="ADAL" clId="{F0858F75-C906-472E-9372-937DC8287CF9}" dt="2018-08-14T17:35:21.212" v="11480" actId="6549"/>
          <ac:spMkLst>
            <pc:docMk/>
            <pc:sldMk cId="1421016014" sldId="464"/>
            <ac:spMk id="26" creationId="{E5AE025A-718D-44F7-BA6A-95CA79944EB5}"/>
          </ac:spMkLst>
        </pc:spChg>
        <pc:picChg chg="del">
          <ac:chgData name="Andy Isley" userId="86fc7312-e160-49fa-b241-408c12ce0f7b" providerId="ADAL" clId="{F0858F75-C906-472E-9372-937DC8287CF9}" dt="2018-07-19T15:33:21.628" v="3021" actId="478"/>
          <ac:picMkLst>
            <pc:docMk/>
            <pc:sldMk cId="1421016014" sldId="464"/>
            <ac:picMk id="3" creationId="{CE0404D2-46BE-4E9D-A15A-4C3F39D94568}"/>
          </ac:picMkLst>
        </pc:picChg>
      </pc:sldChg>
      <pc:sldChg chg="addSp delSp modSp add">
        <pc:chgData name="Andy Isley" userId="86fc7312-e160-49fa-b241-408c12ce0f7b" providerId="ADAL" clId="{F0858F75-C906-472E-9372-937DC8287CF9}" dt="2018-07-23T19:13:43.119" v="4151" actId="1076"/>
        <pc:sldMkLst>
          <pc:docMk/>
          <pc:sldMk cId="1299221932" sldId="465"/>
        </pc:sldMkLst>
        <pc:spChg chg="add del mod">
          <ac:chgData name="Andy Isley" userId="86fc7312-e160-49fa-b241-408c12ce0f7b" providerId="ADAL" clId="{F0858F75-C906-472E-9372-937DC8287CF9}" dt="2018-07-19T15:55:00.015" v="3411" actId="478"/>
          <ac:spMkLst>
            <pc:docMk/>
            <pc:sldMk cId="1299221932" sldId="465"/>
            <ac:spMk id="2" creationId="{305F49B5-6D14-486A-8B46-C2A682D6BF7C}"/>
          </ac:spMkLst>
        </pc:spChg>
        <pc:spChg chg="mod">
          <ac:chgData name="Andy Isley" userId="86fc7312-e160-49fa-b241-408c12ce0f7b" providerId="ADAL" clId="{F0858F75-C906-472E-9372-937DC8287CF9}" dt="2018-07-19T15:55:16.783" v="3441" actId="20577"/>
          <ac:spMkLst>
            <pc:docMk/>
            <pc:sldMk cId="1299221932" sldId="465"/>
            <ac:spMk id="6" creationId="{44E5690F-35AB-40A3-AF7A-1F83F8B85A15}"/>
          </ac:spMkLst>
        </pc:spChg>
        <pc:spChg chg="del mod">
          <ac:chgData name="Andy Isley" userId="86fc7312-e160-49fa-b241-408c12ce0f7b" providerId="ADAL" clId="{F0858F75-C906-472E-9372-937DC8287CF9}" dt="2018-07-19T15:59:14.748" v="3758" actId="478"/>
          <ac:spMkLst>
            <pc:docMk/>
            <pc:sldMk cId="1299221932" sldId="465"/>
            <ac:spMk id="25" creationId="{B7D8A3F1-216C-4798-B65D-1A336BDC030D}"/>
          </ac:spMkLst>
        </pc:spChg>
        <pc:spChg chg="add mod">
          <ac:chgData name="Andy Isley" userId="86fc7312-e160-49fa-b241-408c12ce0f7b" providerId="ADAL" clId="{F0858F75-C906-472E-9372-937DC8287CF9}" dt="2018-07-23T19:13:43.119" v="4151" actId="1076"/>
          <ac:spMkLst>
            <pc:docMk/>
            <pc:sldMk cId="1299221932" sldId="465"/>
            <ac:spMk id="26" creationId="{DE0C95D9-BA7A-4A4A-9EF0-09069615E3D3}"/>
          </ac:spMkLst>
        </pc:spChg>
      </pc:sldChg>
      <pc:sldChg chg="delSp modSp add">
        <pc:chgData name="Andy Isley" userId="86fc7312-e160-49fa-b241-408c12ce0f7b" providerId="ADAL" clId="{F0858F75-C906-472E-9372-937DC8287CF9}" dt="2018-08-14T17:37:12.975" v="11494" actId="6549"/>
        <pc:sldMkLst>
          <pc:docMk/>
          <pc:sldMk cId="1491191598" sldId="466"/>
        </pc:sldMkLst>
        <pc:spChg chg="mod">
          <ac:chgData name="Andy Isley" userId="86fc7312-e160-49fa-b241-408c12ce0f7b" providerId="ADAL" clId="{F0858F75-C906-472E-9372-937DC8287CF9}" dt="2018-08-14T17:37:12.975" v="11494" actId="6549"/>
          <ac:spMkLst>
            <pc:docMk/>
            <pc:sldMk cId="1491191598" sldId="466"/>
            <ac:spMk id="2" creationId="{305F49B5-6D14-486A-8B46-C2A682D6BF7C}"/>
          </ac:spMkLst>
        </pc:spChg>
        <pc:spChg chg="del">
          <ac:chgData name="Andy Isley" userId="86fc7312-e160-49fa-b241-408c12ce0f7b" providerId="ADAL" clId="{F0858F75-C906-472E-9372-937DC8287CF9}" dt="2018-07-19T15:59:20.963" v="3760" actId="478"/>
          <ac:spMkLst>
            <pc:docMk/>
            <pc:sldMk cId="1491191598" sldId="466"/>
            <ac:spMk id="26" creationId="{DE0C95D9-BA7A-4A4A-9EF0-09069615E3D3}"/>
          </ac:spMkLst>
        </pc:spChg>
      </pc:sldChg>
      <pc:sldChg chg="delSp modSp ord">
        <pc:chgData name="Andy Isley" userId="86fc7312-e160-49fa-b241-408c12ce0f7b" providerId="ADAL" clId="{F0858F75-C906-472E-9372-937DC8287CF9}" dt="2018-07-24T19:02:15.911" v="7660" actId="1076"/>
        <pc:sldMkLst>
          <pc:docMk/>
          <pc:sldMk cId="3506481604" sldId="467"/>
        </pc:sldMkLst>
        <pc:spChg chg="mod">
          <ac:chgData name="Andy Isley" userId="86fc7312-e160-49fa-b241-408c12ce0f7b" providerId="ADAL" clId="{F0858F75-C906-472E-9372-937DC8287CF9}" dt="2018-07-24T18:37:46.425" v="7643" actId="20577"/>
          <ac:spMkLst>
            <pc:docMk/>
            <pc:sldMk cId="3506481604" sldId="467"/>
            <ac:spMk id="6" creationId="{44E5690F-35AB-40A3-AF7A-1F83F8B85A15}"/>
          </ac:spMkLst>
        </pc:spChg>
        <pc:spChg chg="mod">
          <ac:chgData name="Andy Isley" userId="86fc7312-e160-49fa-b241-408c12ce0f7b" providerId="ADAL" clId="{F0858F75-C906-472E-9372-937DC8287CF9}" dt="2018-07-24T18:38:17.840" v="7659" actId="14100"/>
          <ac:spMkLst>
            <pc:docMk/>
            <pc:sldMk cId="3506481604" sldId="467"/>
            <ac:spMk id="25" creationId="{F7744A62-7662-4667-98A7-FF2A4C5D7492}"/>
          </ac:spMkLst>
        </pc:spChg>
        <pc:spChg chg="del mod">
          <ac:chgData name="Andy Isley" userId="86fc7312-e160-49fa-b241-408c12ce0f7b" providerId="ADAL" clId="{F0858F75-C906-472E-9372-937DC8287CF9}" dt="2018-07-24T18:34:21.140" v="7229" actId="478"/>
          <ac:spMkLst>
            <pc:docMk/>
            <pc:sldMk cId="3506481604" sldId="467"/>
            <ac:spMk id="30" creationId="{F8E8EF4F-38F4-45B1-93A8-D8ACA503AFB0}"/>
          </ac:spMkLst>
        </pc:spChg>
        <pc:spChg chg="del mod">
          <ac:chgData name="Andy Isley" userId="86fc7312-e160-49fa-b241-408c12ce0f7b" providerId="ADAL" clId="{F0858F75-C906-472E-9372-937DC8287CF9}" dt="2018-07-24T18:32:26.177" v="7189" actId="478"/>
          <ac:spMkLst>
            <pc:docMk/>
            <pc:sldMk cId="3506481604" sldId="467"/>
            <ac:spMk id="33" creationId="{92E4E159-20DF-4DE7-B740-EF5F41F32B19}"/>
          </ac:spMkLst>
        </pc:spChg>
        <pc:spChg chg="mod">
          <ac:chgData name="Andy Isley" userId="86fc7312-e160-49fa-b241-408c12ce0f7b" providerId="ADAL" clId="{F0858F75-C906-472E-9372-937DC8287CF9}" dt="2018-07-24T19:02:15.911" v="7660" actId="1076"/>
          <ac:spMkLst>
            <pc:docMk/>
            <pc:sldMk cId="3506481604" sldId="467"/>
            <ac:spMk id="36" creationId="{07A6AD12-DA03-4E52-A1F0-B0351663C419}"/>
          </ac:spMkLst>
        </pc:spChg>
      </pc:sldChg>
      <pc:sldChg chg="delSp modSp modNotesTx">
        <pc:chgData name="Andy Isley" userId="86fc7312-e160-49fa-b241-408c12ce0f7b" providerId="ADAL" clId="{F0858F75-C906-472E-9372-937DC8287CF9}" dt="2018-07-30T13:26:41.363" v="9401" actId="20577"/>
        <pc:sldMkLst>
          <pc:docMk/>
          <pc:sldMk cId="2186693494" sldId="472"/>
        </pc:sldMkLst>
        <pc:spChg chg="mod">
          <ac:chgData name="Andy Isley" userId="86fc7312-e160-49fa-b241-408c12ce0f7b" providerId="ADAL" clId="{F0858F75-C906-472E-9372-937DC8287CF9}" dt="2018-07-30T13:26:41.363" v="9401" actId="20577"/>
          <ac:spMkLst>
            <pc:docMk/>
            <pc:sldMk cId="2186693494" sldId="472"/>
            <ac:spMk id="6" creationId="{44E5690F-35AB-40A3-AF7A-1F83F8B85A15}"/>
          </ac:spMkLst>
        </pc:spChg>
        <pc:spChg chg="del mod">
          <ac:chgData name="Andy Isley" userId="86fc7312-e160-49fa-b241-408c12ce0f7b" providerId="ADAL" clId="{F0858F75-C906-472E-9372-937DC8287CF9}" dt="2018-07-24T15:42:18.875" v="6160" actId="478"/>
          <ac:spMkLst>
            <pc:docMk/>
            <pc:sldMk cId="2186693494" sldId="472"/>
            <ac:spMk id="37" creationId="{1EC0BE6D-FEF7-491F-AB0E-8B9E0DE93206}"/>
          </ac:spMkLst>
        </pc:spChg>
        <pc:graphicFrameChg chg="mod modGraphic">
          <ac:chgData name="Andy Isley" userId="86fc7312-e160-49fa-b241-408c12ce0f7b" providerId="ADAL" clId="{F0858F75-C906-472E-9372-937DC8287CF9}" dt="2018-07-24T15:43:05.467" v="6260" actId="2165"/>
          <ac:graphicFrameMkLst>
            <pc:docMk/>
            <pc:sldMk cId="2186693494" sldId="472"/>
            <ac:graphicFrameMk id="38" creationId="{DE1FD390-CD18-44F1-B954-149A725717F9}"/>
          </ac:graphicFrameMkLst>
        </pc:graphicFrameChg>
      </pc:sldChg>
      <pc:sldChg chg="ord modTransition">
        <pc:chgData name="Andy Isley" userId="86fc7312-e160-49fa-b241-408c12ce0f7b" providerId="ADAL" clId="{F0858F75-C906-472E-9372-937DC8287CF9}" dt="2018-07-24T18:30:17.926" v="7133"/>
        <pc:sldMkLst>
          <pc:docMk/>
          <pc:sldMk cId="2569976355" sldId="475"/>
        </pc:sldMkLst>
      </pc:sldChg>
      <pc:sldChg chg="modSp">
        <pc:chgData name="Andy Isley" userId="86fc7312-e160-49fa-b241-408c12ce0f7b" providerId="ADAL" clId="{F0858F75-C906-472E-9372-937DC8287CF9}" dt="2018-08-14T17:39:03.532" v="11565" actId="113"/>
        <pc:sldMkLst>
          <pc:docMk/>
          <pc:sldMk cId="2310304140" sldId="476"/>
        </pc:sldMkLst>
        <pc:spChg chg="mod">
          <ac:chgData name="Andy Isley" userId="86fc7312-e160-49fa-b241-408c12ce0f7b" providerId="ADAL" clId="{F0858F75-C906-472E-9372-937DC8287CF9}" dt="2018-07-24T15:14:20.181" v="5161" actId="20577"/>
          <ac:spMkLst>
            <pc:docMk/>
            <pc:sldMk cId="2310304140" sldId="476"/>
            <ac:spMk id="6" creationId="{44E5690F-35AB-40A3-AF7A-1F83F8B85A15}"/>
          </ac:spMkLst>
        </pc:spChg>
        <pc:spChg chg="mod">
          <ac:chgData name="Andy Isley" userId="86fc7312-e160-49fa-b241-408c12ce0f7b" providerId="ADAL" clId="{F0858F75-C906-472E-9372-937DC8287CF9}" dt="2018-08-14T17:39:03.532" v="11565" actId="113"/>
          <ac:spMkLst>
            <pc:docMk/>
            <pc:sldMk cId="2310304140" sldId="476"/>
            <ac:spMk id="28" creationId="{39554714-BDAE-4E5D-88C3-453D13CBFA82}"/>
          </ac:spMkLst>
        </pc:spChg>
      </pc:sldChg>
      <pc:sldChg chg="delSp modSp add">
        <pc:chgData name="Andy Isley" userId="86fc7312-e160-49fa-b241-408c12ce0f7b" providerId="ADAL" clId="{F0858F75-C906-472E-9372-937DC8287CF9}" dt="2018-07-25T20:26:11.438" v="8701" actId="6549"/>
        <pc:sldMkLst>
          <pc:docMk/>
          <pc:sldMk cId="3295286402" sldId="478"/>
        </pc:sldMkLst>
        <pc:spChg chg="mod">
          <ac:chgData name="Andy Isley" userId="86fc7312-e160-49fa-b241-408c12ce0f7b" providerId="ADAL" clId="{F0858F75-C906-472E-9372-937DC8287CF9}" dt="2018-07-24T15:58:21.341" v="6665" actId="20577"/>
          <ac:spMkLst>
            <pc:docMk/>
            <pc:sldMk cId="3295286402" sldId="478"/>
            <ac:spMk id="6" creationId="{44E5690F-35AB-40A3-AF7A-1F83F8B85A15}"/>
          </ac:spMkLst>
        </pc:spChg>
        <pc:spChg chg="mod">
          <ac:chgData name="Andy Isley" userId="86fc7312-e160-49fa-b241-408c12ce0f7b" providerId="ADAL" clId="{F0858F75-C906-472E-9372-937DC8287CF9}" dt="2018-07-25T20:26:11.438" v="8701" actId="6549"/>
          <ac:spMkLst>
            <pc:docMk/>
            <pc:sldMk cId="3295286402" sldId="478"/>
            <ac:spMk id="25" creationId="{F7744A62-7662-4667-98A7-FF2A4C5D7492}"/>
          </ac:spMkLst>
        </pc:spChg>
        <pc:spChg chg="del">
          <ac:chgData name="Andy Isley" userId="86fc7312-e160-49fa-b241-408c12ce0f7b" providerId="ADAL" clId="{F0858F75-C906-472E-9372-937DC8287CF9}" dt="2018-07-24T15:58:28.474" v="6668" actId="478"/>
          <ac:spMkLst>
            <pc:docMk/>
            <pc:sldMk cId="3295286402" sldId="478"/>
            <ac:spMk id="30" creationId="{F8E8EF4F-38F4-45B1-93A8-D8ACA503AFB0}"/>
          </ac:spMkLst>
        </pc:spChg>
        <pc:spChg chg="del">
          <ac:chgData name="Andy Isley" userId="86fc7312-e160-49fa-b241-408c12ce0f7b" providerId="ADAL" clId="{F0858F75-C906-472E-9372-937DC8287CF9}" dt="2018-07-24T15:58:26.855" v="6667" actId="478"/>
          <ac:spMkLst>
            <pc:docMk/>
            <pc:sldMk cId="3295286402" sldId="478"/>
            <ac:spMk id="33" creationId="{92E4E159-20DF-4DE7-B740-EF5F41F32B19}"/>
          </ac:spMkLst>
        </pc:spChg>
        <pc:spChg chg="del">
          <ac:chgData name="Andy Isley" userId="86fc7312-e160-49fa-b241-408c12ce0f7b" providerId="ADAL" clId="{F0858F75-C906-472E-9372-937DC8287CF9}" dt="2018-07-24T15:58:25.420" v="6666" actId="478"/>
          <ac:spMkLst>
            <pc:docMk/>
            <pc:sldMk cId="3295286402" sldId="478"/>
            <ac:spMk id="36" creationId="{07A6AD12-DA03-4E52-A1F0-B0351663C419}"/>
          </ac:spMkLst>
        </pc:spChg>
      </pc:sldChg>
      <pc:sldChg chg="modSp add">
        <pc:chgData name="Andy Isley" userId="86fc7312-e160-49fa-b241-408c12ce0f7b" providerId="ADAL" clId="{F0858F75-C906-472E-9372-937DC8287CF9}" dt="2018-08-14T17:39:25.127" v="11568" actId="113"/>
        <pc:sldMkLst>
          <pc:docMk/>
          <pc:sldMk cId="731496551" sldId="479"/>
        </pc:sldMkLst>
        <pc:spChg chg="mod">
          <ac:chgData name="Andy Isley" userId="86fc7312-e160-49fa-b241-408c12ce0f7b" providerId="ADAL" clId="{F0858F75-C906-472E-9372-937DC8287CF9}" dt="2018-07-30T13:38:16.544" v="9412" actId="20577"/>
          <ac:spMkLst>
            <pc:docMk/>
            <pc:sldMk cId="731496551" sldId="479"/>
            <ac:spMk id="6" creationId="{44E5690F-35AB-40A3-AF7A-1F83F8B85A15}"/>
          </ac:spMkLst>
        </pc:spChg>
        <pc:spChg chg="mod">
          <ac:chgData name="Andy Isley" userId="86fc7312-e160-49fa-b241-408c12ce0f7b" providerId="ADAL" clId="{F0858F75-C906-472E-9372-937DC8287CF9}" dt="2018-08-14T17:39:25.127" v="11568" actId="113"/>
          <ac:spMkLst>
            <pc:docMk/>
            <pc:sldMk cId="731496551" sldId="479"/>
            <ac:spMk id="28" creationId="{39554714-BDAE-4E5D-88C3-453D13CBFA82}"/>
          </ac:spMkLst>
        </pc:spChg>
      </pc:sldChg>
      <pc:sldChg chg="addSp modSp add">
        <pc:chgData name="Andy Isley" userId="86fc7312-e160-49fa-b241-408c12ce0f7b" providerId="ADAL" clId="{F0858F75-C906-472E-9372-937DC8287CF9}" dt="2018-07-30T14:00:22.824" v="10131" actId="1076"/>
        <pc:sldMkLst>
          <pc:docMk/>
          <pc:sldMk cId="889821752" sldId="480"/>
        </pc:sldMkLst>
        <pc:spChg chg="add mod">
          <ac:chgData name="Andy Isley" userId="86fc7312-e160-49fa-b241-408c12ce0f7b" providerId="ADAL" clId="{F0858F75-C906-472E-9372-937DC8287CF9}" dt="2018-07-30T14:00:15.795" v="10130" actId="179"/>
          <ac:spMkLst>
            <pc:docMk/>
            <pc:sldMk cId="889821752" sldId="480"/>
            <ac:spMk id="3" creationId="{E9DEC043-F05E-4337-9336-1B6947DF21B7}"/>
          </ac:spMkLst>
        </pc:spChg>
        <pc:spChg chg="mod">
          <ac:chgData name="Andy Isley" userId="86fc7312-e160-49fa-b241-408c12ce0f7b" providerId="ADAL" clId="{F0858F75-C906-472E-9372-937DC8287CF9}" dt="2018-07-30T13:46:04.098" v="9414" actId="6549"/>
          <ac:spMkLst>
            <pc:docMk/>
            <pc:sldMk cId="889821752" sldId="480"/>
            <ac:spMk id="28" creationId="{39554714-BDAE-4E5D-88C3-453D13CBFA82}"/>
          </ac:spMkLst>
        </pc:spChg>
        <pc:picChg chg="add mod">
          <ac:chgData name="Andy Isley" userId="86fc7312-e160-49fa-b241-408c12ce0f7b" providerId="ADAL" clId="{F0858F75-C906-472E-9372-937DC8287CF9}" dt="2018-07-30T13:59:55.169" v="10124" actId="1076"/>
          <ac:picMkLst>
            <pc:docMk/>
            <pc:sldMk cId="889821752" sldId="480"/>
            <ac:picMk id="2" creationId="{9854A291-2EB3-47D6-AA1B-D0F29371107F}"/>
          </ac:picMkLst>
        </pc:picChg>
        <pc:picChg chg="add mod">
          <ac:chgData name="Andy Isley" userId="86fc7312-e160-49fa-b241-408c12ce0f7b" providerId="ADAL" clId="{F0858F75-C906-472E-9372-937DC8287CF9}" dt="2018-07-30T14:00:22.824" v="10131" actId="1076"/>
          <ac:picMkLst>
            <pc:docMk/>
            <pc:sldMk cId="889821752" sldId="480"/>
            <ac:picMk id="25" creationId="{F62E916E-5066-4495-8428-5E530CDFB5A7}"/>
          </ac:picMkLst>
        </pc:picChg>
      </pc:sldChg>
      <pc:sldChg chg="addSp delSp modSp add">
        <pc:chgData name="Andy Isley" userId="86fc7312-e160-49fa-b241-408c12ce0f7b" providerId="ADAL" clId="{F0858F75-C906-472E-9372-937DC8287CF9}" dt="2018-07-30T14:00:01.897" v="10126"/>
        <pc:sldMkLst>
          <pc:docMk/>
          <pc:sldMk cId="2950843235" sldId="481"/>
        </pc:sldMkLst>
        <pc:spChg chg="mod">
          <ac:chgData name="Andy Isley" userId="86fc7312-e160-49fa-b241-408c12ce0f7b" providerId="ADAL" clId="{F0858F75-C906-472E-9372-937DC8287CF9}" dt="2018-07-30T13:48:48.023" v="9481" actId="20577"/>
          <ac:spMkLst>
            <pc:docMk/>
            <pc:sldMk cId="2950843235" sldId="481"/>
            <ac:spMk id="6" creationId="{44E5690F-35AB-40A3-AF7A-1F83F8B85A15}"/>
          </ac:spMkLst>
        </pc:spChg>
        <pc:spChg chg="add mod">
          <ac:chgData name="Andy Isley" userId="86fc7312-e160-49fa-b241-408c12ce0f7b" providerId="ADAL" clId="{F0858F75-C906-472E-9372-937DC8287CF9}" dt="2018-07-30T14:00:01.897" v="10126"/>
          <ac:spMkLst>
            <pc:docMk/>
            <pc:sldMk cId="2950843235" sldId="481"/>
            <ac:spMk id="26" creationId="{0AB17DCD-54A0-473B-9116-007B2D65305E}"/>
          </ac:spMkLst>
        </pc:spChg>
        <pc:spChg chg="mod">
          <ac:chgData name="Andy Isley" userId="86fc7312-e160-49fa-b241-408c12ce0f7b" providerId="ADAL" clId="{F0858F75-C906-472E-9372-937DC8287CF9}" dt="2018-07-30T13:55:01.698" v="9691" actId="1076"/>
          <ac:spMkLst>
            <pc:docMk/>
            <pc:sldMk cId="2950843235" sldId="481"/>
            <ac:spMk id="42" creationId="{69B4F822-E375-4552-84A1-EB88458F9564}"/>
          </ac:spMkLst>
        </pc:spChg>
        <pc:spChg chg="mod">
          <ac:chgData name="Andy Isley" userId="86fc7312-e160-49fa-b241-408c12ce0f7b" providerId="ADAL" clId="{F0858F75-C906-472E-9372-937DC8287CF9}" dt="2018-07-30T13:55:01.698" v="9691" actId="1076"/>
          <ac:spMkLst>
            <pc:docMk/>
            <pc:sldMk cId="2950843235" sldId="481"/>
            <ac:spMk id="45" creationId="{4D35E809-A2B3-4087-AE25-B4A174E11EFA}"/>
          </ac:spMkLst>
        </pc:spChg>
        <pc:spChg chg="del">
          <ac:chgData name="Andy Isley" userId="86fc7312-e160-49fa-b241-408c12ce0f7b" providerId="ADAL" clId="{F0858F75-C906-472E-9372-937DC8287CF9}" dt="2018-07-30T13:49:06.172" v="9489" actId="478"/>
          <ac:spMkLst>
            <pc:docMk/>
            <pc:sldMk cId="2950843235" sldId="481"/>
            <ac:spMk id="46" creationId="{A2D3CD78-059A-46EF-AB7D-92F2B6532417}"/>
          </ac:spMkLst>
        </pc:spChg>
        <pc:spChg chg="mod">
          <ac:chgData name="Andy Isley" userId="86fc7312-e160-49fa-b241-408c12ce0f7b" providerId="ADAL" clId="{F0858F75-C906-472E-9372-937DC8287CF9}" dt="2018-07-30T13:55:01.698" v="9691" actId="1076"/>
          <ac:spMkLst>
            <pc:docMk/>
            <pc:sldMk cId="2950843235" sldId="481"/>
            <ac:spMk id="47" creationId="{C44C20F5-FF5A-41E1-AF0F-11ABC362F14A}"/>
          </ac:spMkLst>
        </pc:spChg>
        <pc:spChg chg="del">
          <ac:chgData name="Andy Isley" userId="86fc7312-e160-49fa-b241-408c12ce0f7b" providerId="ADAL" clId="{F0858F75-C906-472E-9372-937DC8287CF9}" dt="2018-07-30T13:49:05.533" v="9488" actId="478"/>
          <ac:spMkLst>
            <pc:docMk/>
            <pc:sldMk cId="2950843235" sldId="481"/>
            <ac:spMk id="50" creationId="{3CF50D2F-06CA-4656-90F7-792BC308A5CE}"/>
          </ac:spMkLst>
        </pc:spChg>
        <pc:spChg chg="del">
          <ac:chgData name="Andy Isley" userId="86fc7312-e160-49fa-b241-408c12ce0f7b" providerId="ADAL" clId="{F0858F75-C906-472E-9372-937DC8287CF9}" dt="2018-07-30T13:49:00.638" v="9486" actId="478"/>
          <ac:spMkLst>
            <pc:docMk/>
            <pc:sldMk cId="2950843235" sldId="481"/>
            <ac:spMk id="51" creationId="{12107BF8-FF65-49F7-B19C-A80068D273C3}"/>
          </ac:spMkLst>
        </pc:spChg>
        <pc:spChg chg="mod">
          <ac:chgData name="Andy Isley" userId="86fc7312-e160-49fa-b241-408c12ce0f7b" providerId="ADAL" clId="{F0858F75-C906-472E-9372-937DC8287CF9}" dt="2018-07-30T13:55:01.698" v="9691" actId="1076"/>
          <ac:spMkLst>
            <pc:docMk/>
            <pc:sldMk cId="2950843235" sldId="481"/>
            <ac:spMk id="52" creationId="{F051F300-EC17-4889-A0ED-300D475178C0}"/>
          </ac:spMkLst>
        </pc:spChg>
        <pc:spChg chg="mod">
          <ac:chgData name="Andy Isley" userId="86fc7312-e160-49fa-b241-408c12ce0f7b" providerId="ADAL" clId="{F0858F75-C906-472E-9372-937DC8287CF9}" dt="2018-07-30T13:55:01.698" v="9691" actId="1076"/>
          <ac:spMkLst>
            <pc:docMk/>
            <pc:sldMk cId="2950843235" sldId="481"/>
            <ac:spMk id="53" creationId="{2B50C9AA-0A4A-439B-9C64-8AA5DED096A0}"/>
          </ac:spMkLst>
        </pc:spChg>
        <pc:spChg chg="del">
          <ac:chgData name="Andy Isley" userId="86fc7312-e160-49fa-b241-408c12ce0f7b" providerId="ADAL" clId="{F0858F75-C906-472E-9372-937DC8287CF9}" dt="2018-07-30T13:48:52.016" v="9483" actId="478"/>
          <ac:spMkLst>
            <pc:docMk/>
            <pc:sldMk cId="2950843235" sldId="481"/>
            <ac:spMk id="54" creationId="{E1AED6BC-E9F1-4BE9-909E-844EF8623AC5}"/>
          </ac:spMkLst>
        </pc:spChg>
        <pc:spChg chg="del">
          <ac:chgData name="Andy Isley" userId="86fc7312-e160-49fa-b241-408c12ce0f7b" providerId="ADAL" clId="{F0858F75-C906-472E-9372-937DC8287CF9}" dt="2018-07-30T13:48:53.404" v="9484" actId="478"/>
          <ac:spMkLst>
            <pc:docMk/>
            <pc:sldMk cId="2950843235" sldId="481"/>
            <ac:spMk id="56" creationId="{512A950B-0CAB-4953-BAD6-91C7E419B3EF}"/>
          </ac:spMkLst>
        </pc:spChg>
        <pc:picChg chg="del">
          <ac:chgData name="Andy Isley" userId="86fc7312-e160-49fa-b241-408c12ce0f7b" providerId="ADAL" clId="{F0858F75-C906-472E-9372-937DC8287CF9}" dt="2018-07-30T13:48:59.539" v="9485" actId="478"/>
          <ac:picMkLst>
            <pc:docMk/>
            <pc:sldMk cId="2950843235" sldId="481"/>
            <ac:picMk id="2" creationId="{EF8B01C8-E184-4900-901E-BC84E88BAD85}"/>
          </ac:picMkLst>
        </pc:picChg>
        <pc:picChg chg="add mod">
          <ac:chgData name="Andy Isley" userId="86fc7312-e160-49fa-b241-408c12ce0f7b" providerId="ADAL" clId="{F0858F75-C906-472E-9372-937DC8287CF9}" dt="2018-07-30T13:55:01.698" v="9691" actId="1076"/>
          <ac:picMkLst>
            <pc:docMk/>
            <pc:sldMk cId="2950843235" sldId="481"/>
            <ac:picMk id="4" creationId="{A32ADD9E-8CD3-46C6-A51D-F964F6311F15}"/>
          </ac:picMkLst>
        </pc:picChg>
        <pc:picChg chg="add del">
          <ac:chgData name="Andy Isley" userId="86fc7312-e160-49fa-b241-408c12ce0f7b" providerId="ADAL" clId="{F0858F75-C906-472E-9372-937DC8287CF9}" dt="2018-07-30T13:53:37.560" v="9578"/>
          <ac:picMkLst>
            <pc:docMk/>
            <pc:sldMk cId="2950843235" sldId="481"/>
            <ac:picMk id="5" creationId="{27ECC9DE-C6DF-4472-946C-2AC9FDC3D699}"/>
          </ac:picMkLst>
        </pc:picChg>
        <pc:picChg chg="add mod">
          <ac:chgData name="Andy Isley" userId="86fc7312-e160-49fa-b241-408c12ce0f7b" providerId="ADAL" clId="{F0858F75-C906-472E-9372-937DC8287CF9}" dt="2018-07-30T13:57:06.248" v="9932" actId="1076"/>
          <ac:picMkLst>
            <pc:docMk/>
            <pc:sldMk cId="2950843235" sldId="481"/>
            <ac:picMk id="25" creationId="{4C475742-F7B7-462F-9693-C13009B6E496}"/>
          </ac:picMkLst>
        </pc:picChg>
        <pc:picChg chg="add del mod">
          <ac:chgData name="Andy Isley" userId="86fc7312-e160-49fa-b241-408c12ce0f7b" providerId="ADAL" clId="{F0858F75-C906-472E-9372-937DC8287CF9}" dt="2018-07-30T13:59:40.520" v="10118"/>
          <ac:picMkLst>
            <pc:docMk/>
            <pc:sldMk cId="2950843235" sldId="481"/>
            <ac:picMk id="27" creationId="{89DBF517-57AB-487D-8E0E-0081151283E8}"/>
          </ac:picMkLst>
        </pc:picChg>
        <pc:picChg chg="add del mod">
          <ac:chgData name="Andy Isley" userId="86fc7312-e160-49fa-b241-408c12ce0f7b" providerId="ADAL" clId="{F0858F75-C906-472E-9372-937DC8287CF9}" dt="2018-07-30T13:55:01.698" v="9691" actId="1076"/>
          <ac:picMkLst>
            <pc:docMk/>
            <pc:sldMk cId="2950843235" sldId="481"/>
            <ac:picMk id="43" creationId="{DFEACBF2-3411-4B7E-803B-B888E5BB2C4E}"/>
          </ac:picMkLst>
        </pc:picChg>
        <pc:picChg chg="mod">
          <ac:chgData name="Andy Isley" userId="86fc7312-e160-49fa-b241-408c12ce0f7b" providerId="ADAL" clId="{F0858F75-C906-472E-9372-937DC8287CF9}" dt="2018-07-30T13:55:01.698" v="9691" actId="1076"/>
          <ac:picMkLst>
            <pc:docMk/>
            <pc:sldMk cId="2950843235" sldId="481"/>
            <ac:picMk id="44" creationId="{95515E55-7B90-443B-B03D-974FB68F0649}"/>
          </ac:picMkLst>
        </pc:picChg>
        <pc:picChg chg="del">
          <ac:chgData name="Andy Isley" userId="86fc7312-e160-49fa-b241-408c12ce0f7b" providerId="ADAL" clId="{F0858F75-C906-472E-9372-937DC8287CF9}" dt="2018-07-30T13:51:11.631" v="9496" actId="478"/>
          <ac:picMkLst>
            <pc:docMk/>
            <pc:sldMk cId="2950843235" sldId="481"/>
            <ac:picMk id="48" creationId="{CE26981A-8B72-4AC5-80F0-800C25466051}"/>
          </ac:picMkLst>
        </pc:picChg>
        <pc:picChg chg="del">
          <ac:chgData name="Andy Isley" userId="86fc7312-e160-49fa-b241-408c12ce0f7b" providerId="ADAL" clId="{F0858F75-C906-472E-9372-937DC8287CF9}" dt="2018-07-30T13:49:04.198" v="9487" actId="478"/>
          <ac:picMkLst>
            <pc:docMk/>
            <pc:sldMk cId="2950843235" sldId="481"/>
            <ac:picMk id="49" creationId="{2690E6A4-F261-4FCF-B783-ECF374E1FE53}"/>
          </ac:picMkLst>
        </pc:picChg>
        <pc:picChg chg="del">
          <ac:chgData name="Andy Isley" userId="86fc7312-e160-49fa-b241-408c12ce0f7b" providerId="ADAL" clId="{F0858F75-C906-472E-9372-937DC8287CF9}" dt="2018-07-30T13:48:51.168" v="9482" actId="478"/>
          <ac:picMkLst>
            <pc:docMk/>
            <pc:sldMk cId="2950843235" sldId="481"/>
            <ac:picMk id="55" creationId="{990916FA-B4A1-4FC0-B41D-ED2DA408B00F}"/>
          </ac:picMkLst>
        </pc:picChg>
      </pc:sldChg>
      <pc:sldChg chg="modSp">
        <pc:chgData name="Andy Isley" userId="86fc7312-e160-49fa-b241-408c12ce0f7b" providerId="ADAL" clId="{F0858F75-C906-472E-9372-937DC8287CF9}" dt="2018-08-14T18:14:42.729" v="11963" actId="20577"/>
        <pc:sldMkLst>
          <pc:docMk/>
          <pc:sldMk cId="178516156" sldId="1180"/>
        </pc:sldMkLst>
        <pc:spChg chg="mod">
          <ac:chgData name="Andy Isley" userId="86fc7312-e160-49fa-b241-408c12ce0f7b" providerId="ADAL" clId="{F0858F75-C906-472E-9372-937DC8287CF9}" dt="2018-07-30T15:11:28.804" v="11325" actId="6549"/>
          <ac:spMkLst>
            <pc:docMk/>
            <pc:sldMk cId="178516156" sldId="1180"/>
            <ac:spMk id="6" creationId="{44E5690F-35AB-40A3-AF7A-1F83F8B85A15}"/>
          </ac:spMkLst>
        </pc:spChg>
        <pc:spChg chg="mod">
          <ac:chgData name="Andy Isley" userId="86fc7312-e160-49fa-b241-408c12ce0f7b" providerId="ADAL" clId="{F0858F75-C906-472E-9372-937DC8287CF9}" dt="2018-08-14T18:14:42.729" v="11963" actId="20577"/>
          <ac:spMkLst>
            <pc:docMk/>
            <pc:sldMk cId="178516156" sldId="1180"/>
            <ac:spMk id="26" creationId="{E5AE025A-718D-44F7-BA6A-95CA79944EB5}"/>
          </ac:spMkLst>
        </pc:spChg>
      </pc:sldChg>
      <pc:sldChg chg="modSp add">
        <pc:chgData name="Andy Isley" userId="86fc7312-e160-49fa-b241-408c12ce0f7b" providerId="ADAL" clId="{F0858F75-C906-472E-9372-937DC8287CF9}" dt="2018-07-30T14:30:26.276" v="11046" actId="20577"/>
        <pc:sldMkLst>
          <pc:docMk/>
          <pc:sldMk cId="3396007496" sldId="1181"/>
        </pc:sldMkLst>
        <pc:spChg chg="mod">
          <ac:chgData name="Andy Isley" userId="86fc7312-e160-49fa-b241-408c12ce0f7b" providerId="ADAL" clId="{F0858F75-C906-472E-9372-937DC8287CF9}" dt="2018-07-30T14:30:26.276" v="11046" actId="20577"/>
          <ac:spMkLst>
            <pc:docMk/>
            <pc:sldMk cId="3396007496" sldId="1181"/>
            <ac:spMk id="6" creationId="{00000000-0000-0000-0000-000000000000}"/>
          </ac:spMkLst>
        </pc:spChg>
      </pc:sldChg>
      <pc:sldChg chg="modSp">
        <pc:chgData name="Andy Isley" userId="86fc7312-e160-49fa-b241-408c12ce0f7b" providerId="ADAL" clId="{F0858F75-C906-472E-9372-937DC8287CF9}" dt="2018-07-30T14:31:04.052" v="11055" actId="20577"/>
        <pc:sldMkLst>
          <pc:docMk/>
          <pc:sldMk cId="1654230272" sldId="1182"/>
        </pc:sldMkLst>
        <pc:spChg chg="mod">
          <ac:chgData name="Andy Isley" userId="86fc7312-e160-49fa-b241-408c12ce0f7b" providerId="ADAL" clId="{F0858F75-C906-472E-9372-937DC8287CF9}" dt="2018-07-30T14:31:04.052" v="11055" actId="20577"/>
          <ac:spMkLst>
            <pc:docMk/>
            <pc:sldMk cId="1654230272" sldId="1182"/>
            <ac:spMk id="6" creationId="{00000000-0000-0000-0000-000000000000}"/>
          </ac:spMkLst>
        </pc:spChg>
      </pc:sldChg>
      <pc:sldChg chg="modSp ord">
        <pc:chgData name="Andy Isley" userId="86fc7312-e160-49fa-b241-408c12ce0f7b" providerId="ADAL" clId="{F0858F75-C906-472E-9372-937DC8287CF9}" dt="2018-08-14T17:47:35.961" v="11827"/>
        <pc:sldMkLst>
          <pc:docMk/>
          <pc:sldMk cId="3781776530" sldId="1191"/>
        </pc:sldMkLst>
        <pc:spChg chg="mod">
          <ac:chgData name="Andy Isley" userId="86fc7312-e160-49fa-b241-408c12ce0f7b" providerId="ADAL" clId="{F0858F75-C906-472E-9372-937DC8287CF9}" dt="2018-08-14T17:44:01.923" v="11727" actId="20577"/>
          <ac:spMkLst>
            <pc:docMk/>
            <pc:sldMk cId="3781776530" sldId="1191"/>
            <ac:spMk id="25" creationId="{B7D8A3F1-216C-4798-B65D-1A336BDC030D}"/>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11F04-4F6E-4D1E-8470-9E8FDC676970}" type="datetimeFigureOut">
              <a:rPr lang="en-US" smtClean="0"/>
              <a:t>8/31/2018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CAF7E-E9D5-405E-A4FA-73896B53DB5E}" type="slidenum">
              <a:rPr lang="en-US" smtClean="0"/>
              <a:t>‹#›</a:t>
            </a:fld>
            <a:endParaRPr lang="en-US"/>
          </a:p>
        </p:txBody>
      </p:sp>
    </p:spTree>
    <p:extLst>
      <p:ext uri="{BB962C8B-B14F-4D97-AF65-F5344CB8AC3E}">
        <p14:creationId xmlns:p14="http://schemas.microsoft.com/office/powerpoint/2010/main" val="99386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panose="020B0502040204020203"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C565FA-3C99-4787-98A7-FCE46D2F55AF}" type="datetime1">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8/31/2018</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62626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147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542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984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1675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331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61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53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7614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278E-5E87-46DA-836C-231A3458D2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1077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solidFill>
                  <a:schemeClr val="bg1"/>
                </a:solidFill>
                <a:latin typeface="Times New Roman"/>
              </a:rPr>
              <a:t>Creating a distributed table:</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solidFill>
                  <a:schemeClr val="bg1"/>
                </a:solidFill>
                <a:latin typeface="Times New Roman"/>
              </a:rPr>
              <a:t>  - MPP DWH Engine translates statement to T-SQL to run for each Distribution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CEE4-363A-43C0-8D28-35F33A24C6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714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278E-5E87-46DA-836C-231A3458D2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406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solidFill>
                  <a:schemeClr val="bg1"/>
                </a:solidFill>
                <a:latin typeface="Times New Roman"/>
              </a:rPr>
              <a:t>Creating a distributed table:</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solidFill>
                  <a:schemeClr val="bg1"/>
                </a:solidFill>
                <a:latin typeface="Times New Roman"/>
              </a:rPr>
              <a:t>  - MPP DWH Engine translates statement to T-SQL to run for each Distribution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CEE4-363A-43C0-8D28-35F33A24C6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9135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8/31/2018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oter Placeholder 6"/>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21586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9"/>
          <p:cNvSpPr>
            <a:spLocks noGrp="1"/>
          </p:cNvSpPr>
          <p:nvPr>
            <p:ph type="dt"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D0C1E9-C76A-461C-8E91-17FFC972AC04}"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8/31/2018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oter Placeholder 6"/>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58223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107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278E-5E87-46DA-836C-231A3458D2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6543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127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7970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9588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623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64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278E-5E87-46DA-836C-231A3458D2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7076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468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327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74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88998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308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5706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769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712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2562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036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978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76130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06144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379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3790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901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3165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latin typeface="+mn-lt"/>
                <a:ea typeface="+mn-ea"/>
                <a:cs typeface="+mn-cs"/>
              </a:rPr>
              <a:t>Note 1: All the tests were performed in APS 2016.</a:t>
            </a:r>
          </a:p>
          <a:p>
            <a:r>
              <a:rPr lang="en-US" sz="1200" kern="1200">
                <a:solidFill>
                  <a:schemeClr val="tx1"/>
                </a:solidFill>
                <a:latin typeface="+mn-lt"/>
                <a:ea typeface="+mn-ea"/>
                <a:cs typeface="+mn-cs"/>
              </a:rPr>
              <a:t>Note 2: When defining the external file format, always set REJECT_VALUE = 0. </a:t>
            </a:r>
          </a:p>
          <a:p>
            <a:r>
              <a:rPr lang="en-US" sz="1200" kern="1200">
                <a:solidFill>
                  <a:schemeClr val="tx1"/>
                </a:solidFill>
                <a:latin typeface="+mn-lt"/>
                <a:ea typeface="+mn-ea"/>
                <a:cs typeface="+mn-cs"/>
              </a:rPr>
              <a:t>Note 3: </a:t>
            </a:r>
            <a:r>
              <a:rPr lang="en-US" sz="1200" kern="1200" err="1">
                <a:solidFill>
                  <a:schemeClr val="tx1"/>
                </a:solidFill>
                <a:latin typeface="+mn-lt"/>
                <a:ea typeface="+mn-ea"/>
                <a:cs typeface="+mn-cs"/>
              </a:rPr>
              <a:t>RCFile</a:t>
            </a:r>
            <a:r>
              <a:rPr lang="en-US" sz="1200" kern="1200">
                <a:solidFill>
                  <a:schemeClr val="tx1"/>
                </a:solidFill>
                <a:latin typeface="+mn-lt"/>
                <a:ea typeface="+mn-ea"/>
                <a:cs typeface="+mn-cs"/>
              </a:rPr>
              <a:t>, </a:t>
            </a:r>
            <a:r>
              <a:rPr lang="en-US" sz="1200" kern="1200" err="1">
                <a:solidFill>
                  <a:schemeClr val="tx1"/>
                </a:solidFill>
                <a:latin typeface="+mn-lt"/>
                <a:ea typeface="+mn-ea"/>
                <a:cs typeface="+mn-cs"/>
              </a:rPr>
              <a:t>ORCFile</a:t>
            </a:r>
            <a:r>
              <a:rPr lang="en-US" sz="1200" kern="1200">
                <a:solidFill>
                  <a:schemeClr val="tx1"/>
                </a:solidFill>
                <a:latin typeface="+mn-lt"/>
                <a:ea typeface="+mn-ea"/>
                <a:cs typeface="+mn-cs"/>
              </a:rPr>
              <a:t>, and Parquet File: Dates are converted to UTC. </a:t>
            </a:r>
          </a:p>
          <a:p>
            <a:endParaRPr lang="en-US" sz="120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02174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7231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statement Location = </a:t>
            </a:r>
            <a:r>
              <a:rPr lang="en-US" dirty="0" err="1"/>
              <a:t>User_DB</a:t>
            </a:r>
            <a:r>
              <a:rPr lang="en-US" dirty="0"/>
              <a:t> is not needed in Azure SQLDW. Azure SQLDW engine ignores this statement. It is better to take them out.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51327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724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701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6113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5150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99585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32414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278E-5E87-46DA-836C-231A3458D21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440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7366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3710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24898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1377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to change script to use a config file as the first process will place all scripts in a single directory.  If there are multiple schema’s this script will not work for the 3 part names.</a:t>
            </a:r>
          </a:p>
          <a:p>
            <a:r>
              <a:rPr lang="en-US"/>
              <a:t>Need to figure out why the ‘;’  causes the deployment script to fail.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439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0672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979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5597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to change script to use a config file as the first process will place all scripts in a single directory.  If there are multiple schema’s this script will not work for the 3 part names.</a:t>
            </a:r>
          </a:p>
          <a:p>
            <a:r>
              <a:rPr lang="en-US"/>
              <a:t>Need to figure out why the ‘;’  causes the deployment script to fail.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9938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47981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to change script to use a config file as the first process will place all scripts in a single directory.  If there are multiple schema’s this script will not work for the 3 part names.</a:t>
            </a:r>
          </a:p>
          <a:p>
            <a:r>
              <a:rPr lang="en-US"/>
              <a:t>Need to figure out why the ‘;’  causes the deployment script to fail.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98747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23729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99982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7128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078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149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2144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36813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66328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74263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9232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Scripts are located in our team site at 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6357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3062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6859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8724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68381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961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776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4750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7175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gradFill>
                  <a:gsLst>
                    <a:gs pos="2917">
                      <a:schemeClr val="tx1"/>
                    </a:gs>
                    <a:gs pos="30000">
                      <a:schemeClr val="tx1"/>
                    </a:gs>
                  </a:gsLst>
                  <a:lin ang="5400000" scaled="0"/>
                </a:gradFill>
              </a:rPr>
              <a:t>Line 104 of RunSQLStatementExportCSV.ps1 has </a:t>
            </a:r>
            <a:r>
              <a:rPr lang="en-US" sz="1200" err="1">
                <a:gradFill>
                  <a:gsLst>
                    <a:gs pos="2917">
                      <a:schemeClr val="tx1"/>
                    </a:gs>
                    <a:gs pos="30000">
                      <a:schemeClr val="tx1"/>
                    </a:gs>
                  </a:gsLst>
                  <a:lin ang="5400000" scaled="0"/>
                </a:gradFill>
              </a:rPr>
              <a:t>is_External</a:t>
            </a:r>
            <a:r>
              <a:rPr lang="en-US" sz="1200">
                <a:gradFill>
                  <a:gsLst>
                    <a:gs pos="2917">
                      <a:schemeClr val="tx1"/>
                    </a:gs>
                    <a:gs pos="30000">
                      <a:schemeClr val="tx1"/>
                    </a:gs>
                  </a:gsLst>
                  <a:lin ang="5400000" scaled="0"/>
                </a:gradFill>
              </a:rPr>
              <a:t> as a column.  This might not be valid for all versions of APS.  If excluded and a table is an external table, then an error is thrown but program continues to run.  If </a:t>
            </a:r>
            <a:r>
              <a:rPr lang="en-US" sz="1200" err="1">
                <a:gradFill>
                  <a:gsLst>
                    <a:gs pos="2917">
                      <a:schemeClr val="tx1"/>
                    </a:gs>
                    <a:gs pos="30000">
                      <a:schemeClr val="tx1"/>
                    </a:gs>
                  </a:gsLst>
                  <a:lin ang="5400000" scaled="0"/>
                </a:gradFill>
              </a:rPr>
              <a:t>is_external</a:t>
            </a:r>
            <a:r>
              <a:rPr lang="en-US" sz="1200">
                <a:gradFill>
                  <a:gsLst>
                    <a:gs pos="2917">
                      <a:schemeClr val="tx1"/>
                    </a:gs>
                    <a:gs pos="30000">
                      <a:schemeClr val="tx1"/>
                    </a:gs>
                  </a:gsLst>
                  <a:lin ang="5400000" scaled="0"/>
                </a:gradFill>
              </a:rPr>
              <a:t> is removed then the if statement on lines159-160 need to be replaced.</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B23AC7-A902-4562-B05C-DFE6841110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281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5692890" cy="1022871"/>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628510" y="1834504"/>
            <a:ext cx="6274974" cy="1022069"/>
          </a:xfrm>
        </p:spPr>
        <p:txBody>
          <a:bodyPr lIns="182880" tIns="146304" rIns="182880" bIns="146304"/>
          <a:lstStyle>
            <a:lvl1pPr marL="0" indent="0">
              <a:buNone/>
              <a:defRPr sz="5294"/>
            </a:lvl1pPr>
          </a:lstStyle>
          <a:p>
            <a:pPr lvl="0"/>
            <a:r>
              <a:rPr lang="en-US"/>
              <a:t>&lt;theme word here&gt;</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202095" y="259969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628510" y="2599697"/>
            <a:ext cx="6274974" cy="1022998"/>
          </a:xfrm>
        </p:spPr>
        <p:txBody>
          <a:bodyPr lIns="182880" tIns="146304" rIns="182880" bIns="146304"/>
          <a:lstStyle>
            <a:lvl1pPr marL="0" indent="0">
              <a:buNone/>
              <a:defRPr sz="5294"/>
            </a:lvl1pPr>
          </a:lstStyle>
          <a:p>
            <a:pPr lvl="0"/>
            <a:r>
              <a:rPr lang="en-US"/>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2095" y="3378027"/>
            <a:ext cx="5661415" cy="1022998"/>
          </a:xfrm>
          <a:prstGeom prst="rect">
            <a:avLst/>
          </a:prstGeom>
          <a:noFill/>
        </p:spPr>
        <p:txBody>
          <a:bodyPr wrap="square" lIns="179285" tIns="143428" rIns="179285" bIns="143428" rtlCol="0">
            <a:spAutoFit/>
          </a:bodyPr>
          <a:lstStyle/>
          <a:p>
            <a:pPr algn="r">
              <a:lnSpc>
                <a:spcPct val="90000"/>
              </a:lnSpc>
              <a:spcAft>
                <a:spcPts val="588"/>
              </a:spcAft>
            </a:pPr>
            <a:r>
              <a:rPr lang="en-US" sz="5294">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628510" y="3378027"/>
            <a:ext cx="6274974" cy="1022998"/>
          </a:xfrm>
        </p:spPr>
        <p:txBody>
          <a:bodyPr lIns="182880" tIns="146304" rIns="182880" bIns="146304"/>
          <a:lstStyle>
            <a:lvl1pPr marL="0" indent="0">
              <a:buNone/>
              <a:defRPr sz="5294"/>
            </a:lvl1pPr>
          </a:lstStyle>
          <a:p>
            <a:pPr lvl="0"/>
            <a:r>
              <a:rPr lang="en-US"/>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180176581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2435334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581275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61355504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95481348"/>
      </p:ext>
    </p:extLst>
  </p:cSld>
  <p:clrMapOvr>
    <a:masterClrMapping/>
  </p:clrMapOvr>
  <p:transition spd="med">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406291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3087045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Confidentiality slide</a:t>
            </a:r>
          </a:p>
        </p:txBody>
      </p:sp>
      <p:grpSp>
        <p:nvGrpSpPr>
          <p:cNvPr id="17" name="Group 16"/>
          <p:cNvGrpSpPr/>
          <p:nvPr userDrawn="1"/>
        </p:nvGrpSpPr>
        <p:grpSpPr>
          <a:xfrm>
            <a:off x="1020772" y="2291365"/>
            <a:ext cx="10249783" cy="10096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765">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882">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29379" y="4403248"/>
            <a:ext cx="10933243" cy="2163685"/>
          </a:xfrm>
          <a:prstGeom prst="rect">
            <a:avLst/>
          </a:prstGeom>
          <a:noFill/>
        </p:spPr>
        <p:txBody>
          <a:bodyPr wrap="none" lIns="179285" tIns="143428" rIns="179285" bIns="143428" rtlCol="0" anchor="ctr">
            <a:spAutoFit/>
          </a:bodyPr>
          <a:lstStyle/>
          <a:p>
            <a:pPr algn="ctr">
              <a:lnSpc>
                <a:spcPct val="90000"/>
              </a:lnSpc>
              <a:spcBef>
                <a:spcPts val="1176"/>
              </a:spcBef>
              <a:spcAft>
                <a:spcPts val="588"/>
              </a:spcAft>
            </a:pPr>
            <a:r>
              <a:rPr lang="en-US" sz="2157">
                <a:gradFill>
                  <a:gsLst>
                    <a:gs pos="2917">
                      <a:schemeClr val="tx1"/>
                    </a:gs>
                    <a:gs pos="30000">
                      <a:schemeClr val="tx1"/>
                    </a:gs>
                  </a:gsLst>
                  <a:lin ang="5400000" scaled="0"/>
                </a:gradFill>
              </a:rPr>
              <a:t>Microsoft Ready content is </a:t>
            </a: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post Microsoft Ready content to any blogs or external websites</a:t>
            </a:r>
          </a:p>
          <a:p>
            <a:pPr algn="ctr">
              <a:lnSpc>
                <a:spcPct val="90000"/>
              </a:lnSpc>
              <a:spcBef>
                <a:spcPts val="1176"/>
              </a:spcBef>
              <a:spcAft>
                <a:spcPts val="588"/>
              </a:spcAft>
            </a:pPr>
            <a:r>
              <a:rPr lang="en-US" sz="2157"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157">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176"/>
              </a:spcBef>
              <a:spcAft>
                <a:spcPts val="588"/>
              </a:spcAft>
            </a:pPr>
            <a:r>
              <a:rPr lang="en-US" sz="2157">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10569281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436883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404999169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22802746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grpSp>
        <p:nvGrpSpPr>
          <p:cNvPr id="12" name="Group 11"/>
          <p:cNvGrpSpPr/>
          <p:nvPr userDrawn="1"/>
        </p:nvGrpSpPr>
        <p:grpSpPr>
          <a:xfrm>
            <a:off x="6857008" y="5999452"/>
            <a:ext cx="5113948" cy="615609"/>
            <a:chOff x="274638" y="4554931"/>
            <a:chExt cx="5216493" cy="627864"/>
          </a:xfrm>
        </p:grpSpPr>
        <p:sp>
          <p:nvSpPr>
            <p:cNvPr id="7" name="TextBox 6"/>
            <p:cNvSpPr txBox="1"/>
            <p:nvPr userDrawn="1"/>
          </p:nvSpPr>
          <p:spPr>
            <a:xfrm>
              <a:off x="274638" y="4554931"/>
              <a:ext cx="5216493" cy="627864"/>
            </a:xfrm>
            <a:prstGeom prst="rect">
              <a:avLst/>
            </a:prstGeom>
            <a:noFill/>
          </p:spPr>
          <p:txBody>
            <a:bodyPr wrap="none" lIns="182880" tIns="146304" rIns="182880" bIns="146304" rtlCol="0">
              <a:spAutoFit/>
            </a:bodyPr>
            <a:lstStyle/>
            <a:p>
              <a:pPr>
                <a:lnSpc>
                  <a:spcPct val="90000"/>
                </a:lnSpc>
                <a:spcAft>
                  <a:spcPts val="588"/>
                </a:spcAft>
              </a:pPr>
              <a:r>
                <a:rPr lang="en-US" sz="2353">
                  <a:gradFill>
                    <a:gsLst>
                      <a:gs pos="2917">
                        <a:schemeClr val="tx1"/>
                      </a:gs>
                      <a:gs pos="30000">
                        <a:schemeClr val="tx1"/>
                      </a:gs>
                    </a:gsLst>
                    <a:lin ang="5400000" scaled="0"/>
                  </a:gradFill>
                </a:rPr>
                <a:t>Las Vegas, Nevada	July 17–21, 2017</a:t>
              </a:r>
            </a:p>
          </p:txBody>
        </p:sp>
        <p:cxnSp>
          <p:nvCxnSpPr>
            <p:cNvPr id="10" name="Straight Connector 9"/>
            <p:cNvCxnSpPr>
              <a:cxnSpLocks/>
            </p:cNvCxnSpPr>
            <p:nvPr userDrawn="1"/>
          </p:nvCxnSpPr>
          <p:spPr>
            <a:xfrm>
              <a:off x="3059781" y="4673270"/>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1373" y="1834504"/>
            <a:ext cx="786965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Microsoft Ready to believe</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4927287" y="259969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explore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4927287" y="3378027"/>
            <a:ext cx="5661415" cy="1022998"/>
          </a:xfrm>
          <a:prstGeom prst="rect">
            <a:avLst/>
          </a:prstGeom>
          <a:noFill/>
        </p:spPr>
        <p:txBody>
          <a:bodyPr wrap="square" lIns="179285" tIns="143428" rIns="179285" bIns="143428" rtlCol="0">
            <a:spAutoFit/>
          </a:bodyPr>
          <a:lstStyle/>
          <a:p>
            <a:pPr algn="l">
              <a:lnSpc>
                <a:spcPct val="90000"/>
              </a:lnSpc>
              <a:spcAft>
                <a:spcPts val="588"/>
              </a:spcAft>
            </a:pPr>
            <a:r>
              <a:rPr lang="en-US" sz="5294">
                <a:gradFill>
                  <a:gsLst>
                    <a:gs pos="2917">
                      <a:schemeClr val="tx1"/>
                    </a:gs>
                    <a:gs pos="30000">
                      <a:schemeClr val="tx1"/>
                    </a:gs>
                  </a:gsLst>
                  <a:lin ang="5400000" scaled="0"/>
                </a:gradFill>
                <a:latin typeface="+mj-lt"/>
              </a:rPr>
              <a:t>to win</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4927287" y="4143220"/>
            <a:ext cx="6339711" cy="1022998"/>
          </a:xfrm>
          <a:prstGeom prst="rect">
            <a:avLst/>
          </a:prstGeom>
          <a:noFill/>
        </p:spPr>
        <p:txBody>
          <a:bodyPr wrap="none" lIns="179285" tIns="143428" rIns="179285" bIns="143428" rtlCol="0">
            <a:spAutoFit/>
          </a:bodyPr>
          <a:lstStyle/>
          <a:p>
            <a:pPr>
              <a:lnSpc>
                <a:spcPct val="90000"/>
              </a:lnSpc>
              <a:spcAft>
                <a:spcPts val="588"/>
              </a:spcAft>
            </a:pPr>
            <a:r>
              <a:rPr lang="en-US" sz="5294">
                <a:gradFill>
                  <a:gsLst>
                    <a:gs pos="2917">
                      <a:schemeClr val="tx1"/>
                    </a:gs>
                    <a:gs pos="30000">
                      <a:schemeClr val="tx1"/>
                    </a:gs>
                  </a:gsLst>
                  <a:lin ang="5400000" scaled="0"/>
                </a:gradFill>
                <a:latin typeface="+mj-lt"/>
              </a:rPr>
              <a:t>to keep transforming</a:t>
            </a:r>
          </a:p>
        </p:txBody>
      </p:sp>
    </p:spTree>
    <p:extLst>
      <p:ext uri="{BB962C8B-B14F-4D97-AF65-F5344CB8AC3E}">
        <p14:creationId xmlns:p14="http://schemas.microsoft.com/office/powerpoint/2010/main" val="225262885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verview Competitor">
    <p:spTree>
      <p:nvGrpSpPr>
        <p:cNvPr id="1" name=""/>
        <p:cNvGrpSpPr/>
        <p:nvPr/>
      </p:nvGrpSpPr>
      <p:grpSpPr>
        <a:xfrm>
          <a:off x="0" y="0"/>
          <a:ext cx="0" cy="0"/>
          <a:chOff x="0" y="0"/>
          <a:chExt cx="0" cy="0"/>
        </a:xfrm>
      </p:grpSpPr>
      <p:sp>
        <p:nvSpPr>
          <p:cNvPr id="193" name="Rectangle 192"/>
          <p:cNvSpPr/>
          <p:nvPr userDrawn="1"/>
        </p:nvSpPr>
        <p:spPr>
          <a:xfrm>
            <a:off x="5450547" y="242698"/>
            <a:ext cx="6466302" cy="269644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6" name="Rectangle 195"/>
          <p:cNvSpPr/>
          <p:nvPr userDrawn="1"/>
        </p:nvSpPr>
        <p:spPr>
          <a:xfrm>
            <a:off x="205273" y="223936"/>
            <a:ext cx="5150498" cy="943798"/>
          </a:xfrm>
          <a:prstGeom prst="rect">
            <a:avLst/>
          </a:prstGeom>
          <a:solidFill>
            <a:schemeClr val="bg1">
              <a:lumMod val="65000"/>
            </a:schemeClr>
          </a:solidFill>
          <a:ln w="9525" cmpd="sng">
            <a:noFill/>
            <a:prstDash val="dash"/>
          </a:ln>
        </p:spPr>
        <p:txBody>
          <a:bodyPr wrap="none">
            <a:noAutofit/>
          </a:bodyPr>
          <a:lstStyle/>
          <a:p>
            <a:pPr>
              <a:lnSpc>
                <a:spcPct val="120000"/>
              </a:lnSpc>
            </a:pPr>
            <a:endParaRPr lang="en-NZ" sz="900" b="1">
              <a:solidFill>
                <a:prstClr val="black"/>
              </a:solidFill>
              <a:latin typeface="Segoe"/>
              <a:cs typeface="Segoe"/>
            </a:endParaRPr>
          </a:p>
        </p:txBody>
      </p:sp>
      <p:sp>
        <p:nvSpPr>
          <p:cNvPr id="197" name="Rectangle 196"/>
          <p:cNvSpPr/>
          <p:nvPr userDrawn="1"/>
        </p:nvSpPr>
        <p:spPr>
          <a:xfrm>
            <a:off x="205273" y="1235633"/>
            <a:ext cx="2537923" cy="3562161"/>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NZ" sz="1800" b="1">
              <a:solidFill>
                <a:prstClr val="black"/>
              </a:solidFill>
              <a:latin typeface="Segoe"/>
              <a:cs typeface="Segoe"/>
            </a:endParaRPr>
          </a:p>
        </p:txBody>
      </p:sp>
      <p:sp>
        <p:nvSpPr>
          <p:cNvPr id="198" name="Rectangle 197"/>
          <p:cNvSpPr/>
          <p:nvPr userDrawn="1"/>
        </p:nvSpPr>
        <p:spPr>
          <a:xfrm>
            <a:off x="2807936" y="1236190"/>
            <a:ext cx="2537923" cy="356160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endParaRPr lang="en-NZ" sz="1800">
              <a:solidFill>
                <a:prstClr val="black"/>
              </a:solidFill>
            </a:endParaRPr>
          </a:p>
        </p:txBody>
      </p:sp>
      <p:sp>
        <p:nvSpPr>
          <p:cNvPr id="200" name="TextBox 199"/>
          <p:cNvSpPr txBox="1"/>
          <p:nvPr userDrawn="1"/>
        </p:nvSpPr>
        <p:spPr>
          <a:xfrm>
            <a:off x="298411" y="1278974"/>
            <a:ext cx="2374812" cy="355995"/>
          </a:xfrm>
          <a:prstGeom prst="rect">
            <a:avLst/>
          </a:prstGeom>
          <a:noFill/>
        </p:spPr>
        <p:txBody>
          <a:bodyPr wrap="square" rtlCol="0">
            <a:spAutoFit/>
          </a:bodyPr>
          <a:lstStyle/>
          <a:p>
            <a:pPr>
              <a:lnSpc>
                <a:spcPct val="120000"/>
              </a:lnSpc>
              <a:spcAft>
                <a:spcPts val="600"/>
              </a:spcAft>
            </a:pPr>
            <a:r>
              <a:rPr lang="en-NZ" sz="1400" b="1" spc="100">
                <a:solidFill>
                  <a:srgbClr val="00ABEC"/>
                </a:solidFill>
                <a:latin typeface="Segoe UI" panose="020B0502040204020203" pitchFamily="34" charset="0"/>
                <a:cs typeface="Segoe UI" panose="020B0502040204020203" pitchFamily="34" charset="0"/>
              </a:rPr>
              <a:t>    </a:t>
            </a:r>
            <a:r>
              <a:rPr lang="en-NZ" sz="1200" b="1" spc="100">
                <a:solidFill>
                  <a:srgbClr val="00ABEC"/>
                </a:solidFill>
                <a:latin typeface="Segoe UI" panose="020B0502040204020203" pitchFamily="34" charset="0"/>
                <a:cs typeface="Segoe UI" panose="020B0502040204020203" pitchFamily="34" charset="0"/>
              </a:rPr>
              <a:t>STRENGTHS</a:t>
            </a:r>
          </a:p>
        </p:txBody>
      </p:sp>
      <p:sp>
        <p:nvSpPr>
          <p:cNvPr id="201" name="TextBox 200"/>
          <p:cNvSpPr txBox="1"/>
          <p:nvPr userDrawn="1"/>
        </p:nvSpPr>
        <p:spPr>
          <a:xfrm>
            <a:off x="3168080" y="1270990"/>
            <a:ext cx="2355300" cy="318421"/>
          </a:xfrm>
          <a:prstGeom prst="rect">
            <a:avLst/>
          </a:prstGeom>
          <a:noFill/>
        </p:spPr>
        <p:txBody>
          <a:bodyPr wrap="square" rtlCol="0">
            <a:spAutoFit/>
          </a:bodyPr>
          <a:lstStyle/>
          <a:p>
            <a:pPr algn="l">
              <a:lnSpc>
                <a:spcPct val="120000"/>
              </a:lnSpc>
              <a:spcAft>
                <a:spcPts val="600"/>
              </a:spcAft>
            </a:pPr>
            <a:r>
              <a:rPr lang="en-NZ" sz="1200" b="1" spc="100">
                <a:solidFill>
                  <a:srgbClr val="00ABEC"/>
                </a:solidFill>
                <a:latin typeface="Segoe UI" panose="020B0502040204020203" pitchFamily="34" charset="0"/>
                <a:cs typeface="Segoe UI" panose="020B0502040204020203" pitchFamily="34" charset="0"/>
              </a:rPr>
              <a:t>WEAKNESSES</a:t>
            </a:r>
          </a:p>
        </p:txBody>
      </p:sp>
      <p:grpSp>
        <p:nvGrpSpPr>
          <p:cNvPr id="287" name="Group 286"/>
          <p:cNvGrpSpPr/>
          <p:nvPr userDrawn="1"/>
        </p:nvGrpSpPr>
        <p:grpSpPr>
          <a:xfrm>
            <a:off x="2953333" y="337680"/>
            <a:ext cx="177268" cy="177268"/>
            <a:chOff x="2953332" y="375844"/>
            <a:chExt cx="177268" cy="177268"/>
          </a:xfrm>
          <a:solidFill>
            <a:srgbClr val="00ABEC"/>
          </a:solidFill>
        </p:grpSpPr>
        <p:sp>
          <p:nvSpPr>
            <p:cNvPr id="288" name="Freeform 10"/>
            <p:cNvSpPr>
              <a:spLocks/>
            </p:cNvSpPr>
            <p:nvPr/>
          </p:nvSpPr>
          <p:spPr bwMode="auto">
            <a:xfrm>
              <a:off x="3001593" y="435243"/>
              <a:ext cx="80745" cy="58471"/>
            </a:xfrm>
            <a:custGeom>
              <a:avLst/>
              <a:gdLst>
                <a:gd name="T0" fmla="*/ 325 w 347"/>
                <a:gd name="T1" fmla="*/ 3 h 250"/>
                <a:gd name="T2" fmla="*/ 93 w 347"/>
                <a:gd name="T3" fmla="*/ 220 h 250"/>
                <a:gd name="T4" fmla="*/ 22 w 347"/>
                <a:gd name="T5" fmla="*/ 149 h 250"/>
                <a:gd name="T6" fmla="*/ 18 w 347"/>
                <a:gd name="T7" fmla="*/ 146 h 250"/>
                <a:gd name="T8" fmla="*/ 13 w 347"/>
                <a:gd name="T9" fmla="*/ 145 h 250"/>
                <a:gd name="T10" fmla="*/ 8 w 347"/>
                <a:gd name="T11" fmla="*/ 146 h 250"/>
                <a:gd name="T12" fmla="*/ 4 w 347"/>
                <a:gd name="T13" fmla="*/ 149 h 250"/>
                <a:gd name="T14" fmla="*/ 1 w 347"/>
                <a:gd name="T15" fmla="*/ 153 h 250"/>
                <a:gd name="T16" fmla="*/ 0 w 347"/>
                <a:gd name="T17" fmla="*/ 157 h 250"/>
                <a:gd name="T18" fmla="*/ 1 w 347"/>
                <a:gd name="T19" fmla="*/ 162 h 250"/>
                <a:gd name="T20" fmla="*/ 4 w 347"/>
                <a:gd name="T21" fmla="*/ 167 h 250"/>
                <a:gd name="T22" fmla="*/ 85 w 347"/>
                <a:gd name="T23" fmla="*/ 247 h 250"/>
                <a:gd name="T24" fmla="*/ 88 w 347"/>
                <a:gd name="T25" fmla="*/ 250 h 250"/>
                <a:gd name="T26" fmla="*/ 93 w 347"/>
                <a:gd name="T27" fmla="*/ 250 h 250"/>
                <a:gd name="T28" fmla="*/ 98 w 347"/>
                <a:gd name="T29" fmla="*/ 250 h 250"/>
                <a:gd name="T30" fmla="*/ 102 w 347"/>
                <a:gd name="T31" fmla="*/ 247 h 250"/>
                <a:gd name="T32" fmla="*/ 342 w 347"/>
                <a:gd name="T33" fmla="*/ 22 h 250"/>
                <a:gd name="T34" fmla="*/ 346 w 347"/>
                <a:gd name="T35" fmla="*/ 18 h 250"/>
                <a:gd name="T36" fmla="*/ 347 w 347"/>
                <a:gd name="T37" fmla="*/ 13 h 250"/>
                <a:gd name="T38" fmla="*/ 346 w 347"/>
                <a:gd name="T39" fmla="*/ 8 h 250"/>
                <a:gd name="T40" fmla="*/ 343 w 347"/>
                <a:gd name="T41" fmla="*/ 3 h 250"/>
                <a:gd name="T42" fmla="*/ 339 w 347"/>
                <a:gd name="T43" fmla="*/ 1 h 250"/>
                <a:gd name="T44" fmla="*/ 335 w 347"/>
                <a:gd name="T45" fmla="*/ 0 h 250"/>
                <a:gd name="T46" fmla="*/ 329 w 347"/>
                <a:gd name="T47" fmla="*/ 1 h 250"/>
                <a:gd name="T48" fmla="*/ 325 w 347"/>
                <a:gd name="T49"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250">
                  <a:moveTo>
                    <a:pt x="325" y="3"/>
                  </a:moveTo>
                  <a:lnTo>
                    <a:pt x="93" y="220"/>
                  </a:lnTo>
                  <a:lnTo>
                    <a:pt x="22" y="149"/>
                  </a:lnTo>
                  <a:lnTo>
                    <a:pt x="18" y="146"/>
                  </a:lnTo>
                  <a:lnTo>
                    <a:pt x="13" y="145"/>
                  </a:lnTo>
                  <a:lnTo>
                    <a:pt x="8" y="146"/>
                  </a:lnTo>
                  <a:lnTo>
                    <a:pt x="4" y="149"/>
                  </a:lnTo>
                  <a:lnTo>
                    <a:pt x="1" y="153"/>
                  </a:lnTo>
                  <a:lnTo>
                    <a:pt x="0" y="157"/>
                  </a:lnTo>
                  <a:lnTo>
                    <a:pt x="1" y="162"/>
                  </a:lnTo>
                  <a:lnTo>
                    <a:pt x="4" y="167"/>
                  </a:lnTo>
                  <a:lnTo>
                    <a:pt x="85" y="247"/>
                  </a:lnTo>
                  <a:lnTo>
                    <a:pt x="88" y="250"/>
                  </a:lnTo>
                  <a:lnTo>
                    <a:pt x="93" y="250"/>
                  </a:lnTo>
                  <a:lnTo>
                    <a:pt x="98" y="250"/>
                  </a:lnTo>
                  <a:lnTo>
                    <a:pt x="102" y="247"/>
                  </a:lnTo>
                  <a:lnTo>
                    <a:pt x="342" y="22"/>
                  </a:lnTo>
                  <a:lnTo>
                    <a:pt x="346" y="18"/>
                  </a:lnTo>
                  <a:lnTo>
                    <a:pt x="347" y="13"/>
                  </a:lnTo>
                  <a:lnTo>
                    <a:pt x="346" y="8"/>
                  </a:lnTo>
                  <a:lnTo>
                    <a:pt x="343" y="3"/>
                  </a:lnTo>
                  <a:lnTo>
                    <a:pt x="339" y="1"/>
                  </a:lnTo>
                  <a:lnTo>
                    <a:pt x="335" y="0"/>
                  </a:lnTo>
                  <a:lnTo>
                    <a:pt x="329" y="1"/>
                  </a:lnTo>
                  <a:lnTo>
                    <a:pt x="32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89" name="Freeform 11"/>
            <p:cNvSpPr>
              <a:spLocks noEditPoints="1"/>
            </p:cNvSpPr>
            <p:nvPr/>
          </p:nvSpPr>
          <p:spPr bwMode="auto">
            <a:xfrm>
              <a:off x="2953332" y="375844"/>
              <a:ext cx="177268" cy="177268"/>
            </a:xfrm>
            <a:custGeom>
              <a:avLst/>
              <a:gdLst>
                <a:gd name="T0" fmla="*/ 310 w 763"/>
                <a:gd name="T1" fmla="*/ 732 h 765"/>
                <a:gd name="T2" fmla="*/ 227 w 763"/>
                <a:gd name="T3" fmla="*/ 704 h 765"/>
                <a:gd name="T4" fmla="*/ 155 w 763"/>
                <a:gd name="T5" fmla="*/ 658 h 765"/>
                <a:gd name="T6" fmla="*/ 96 w 763"/>
                <a:gd name="T7" fmla="*/ 596 h 765"/>
                <a:gd name="T8" fmla="*/ 53 w 763"/>
                <a:gd name="T9" fmla="*/ 521 h 765"/>
                <a:gd name="T10" fmla="*/ 29 w 763"/>
                <a:gd name="T11" fmla="*/ 438 h 765"/>
                <a:gd name="T12" fmla="*/ 26 w 763"/>
                <a:gd name="T13" fmla="*/ 346 h 765"/>
                <a:gd name="T14" fmla="*/ 47 w 763"/>
                <a:gd name="T15" fmla="*/ 260 h 765"/>
                <a:gd name="T16" fmla="*/ 85 w 763"/>
                <a:gd name="T17" fmla="*/ 184 h 765"/>
                <a:gd name="T18" fmla="*/ 142 w 763"/>
                <a:gd name="T19" fmla="*/ 119 h 765"/>
                <a:gd name="T20" fmla="*/ 212 w 763"/>
                <a:gd name="T21" fmla="*/ 69 h 765"/>
                <a:gd name="T22" fmla="*/ 293 w 763"/>
                <a:gd name="T23" fmla="*/ 37 h 765"/>
                <a:gd name="T24" fmla="*/ 382 w 763"/>
                <a:gd name="T25" fmla="*/ 26 h 765"/>
                <a:gd name="T26" fmla="*/ 471 w 763"/>
                <a:gd name="T27" fmla="*/ 37 h 765"/>
                <a:gd name="T28" fmla="*/ 551 w 763"/>
                <a:gd name="T29" fmla="*/ 69 h 765"/>
                <a:gd name="T30" fmla="*/ 621 w 763"/>
                <a:gd name="T31" fmla="*/ 119 h 765"/>
                <a:gd name="T32" fmla="*/ 677 w 763"/>
                <a:gd name="T33" fmla="*/ 184 h 765"/>
                <a:gd name="T34" fmla="*/ 717 w 763"/>
                <a:gd name="T35" fmla="*/ 260 h 765"/>
                <a:gd name="T36" fmla="*/ 736 w 763"/>
                <a:gd name="T37" fmla="*/ 346 h 765"/>
                <a:gd name="T38" fmla="*/ 734 w 763"/>
                <a:gd name="T39" fmla="*/ 438 h 765"/>
                <a:gd name="T40" fmla="*/ 710 w 763"/>
                <a:gd name="T41" fmla="*/ 521 h 765"/>
                <a:gd name="T42" fmla="*/ 667 w 763"/>
                <a:gd name="T43" fmla="*/ 596 h 765"/>
                <a:gd name="T44" fmla="*/ 608 w 763"/>
                <a:gd name="T45" fmla="*/ 658 h 765"/>
                <a:gd name="T46" fmla="*/ 536 w 763"/>
                <a:gd name="T47" fmla="*/ 704 h 765"/>
                <a:gd name="T48" fmla="*/ 454 w 763"/>
                <a:gd name="T49" fmla="*/ 732 h 765"/>
                <a:gd name="T50" fmla="*/ 382 w 763"/>
                <a:gd name="T51" fmla="*/ 0 h 765"/>
                <a:gd name="T52" fmla="*/ 286 w 763"/>
                <a:gd name="T53" fmla="*/ 12 h 765"/>
                <a:gd name="T54" fmla="*/ 199 w 763"/>
                <a:gd name="T55" fmla="*/ 47 h 765"/>
                <a:gd name="T56" fmla="*/ 125 w 763"/>
                <a:gd name="T57" fmla="*/ 100 h 765"/>
                <a:gd name="T58" fmla="*/ 65 w 763"/>
                <a:gd name="T59" fmla="*/ 169 h 765"/>
                <a:gd name="T60" fmla="*/ 23 w 763"/>
                <a:gd name="T61" fmla="*/ 252 h 765"/>
                <a:gd name="T62" fmla="*/ 2 w 763"/>
                <a:gd name="T63" fmla="*/ 344 h 765"/>
                <a:gd name="T64" fmla="*/ 4 w 763"/>
                <a:gd name="T65" fmla="*/ 441 h 765"/>
                <a:gd name="T66" fmla="*/ 30 w 763"/>
                <a:gd name="T67" fmla="*/ 532 h 765"/>
                <a:gd name="T68" fmla="*/ 76 w 763"/>
                <a:gd name="T69" fmla="*/ 611 h 765"/>
                <a:gd name="T70" fmla="*/ 139 w 763"/>
                <a:gd name="T71" fmla="*/ 678 h 765"/>
                <a:gd name="T72" fmla="*/ 216 w 763"/>
                <a:gd name="T73" fmla="*/ 727 h 765"/>
                <a:gd name="T74" fmla="*/ 304 w 763"/>
                <a:gd name="T75" fmla="*/ 757 h 765"/>
                <a:gd name="T76" fmla="*/ 401 w 763"/>
                <a:gd name="T77" fmla="*/ 764 h 765"/>
                <a:gd name="T78" fmla="*/ 494 w 763"/>
                <a:gd name="T79" fmla="*/ 748 h 765"/>
                <a:gd name="T80" fmla="*/ 579 w 763"/>
                <a:gd name="T81" fmla="*/ 709 h 765"/>
                <a:gd name="T82" fmla="*/ 651 w 763"/>
                <a:gd name="T83" fmla="*/ 653 h 765"/>
                <a:gd name="T84" fmla="*/ 708 w 763"/>
                <a:gd name="T85" fmla="*/ 581 h 765"/>
                <a:gd name="T86" fmla="*/ 746 w 763"/>
                <a:gd name="T87" fmla="*/ 497 h 765"/>
                <a:gd name="T88" fmla="*/ 763 w 763"/>
                <a:gd name="T89" fmla="*/ 402 h 765"/>
                <a:gd name="T90" fmla="*/ 755 w 763"/>
                <a:gd name="T91" fmla="*/ 307 h 765"/>
                <a:gd name="T92" fmla="*/ 725 w 763"/>
                <a:gd name="T93" fmla="*/ 217 h 765"/>
                <a:gd name="T94" fmla="*/ 676 w 763"/>
                <a:gd name="T95" fmla="*/ 140 h 765"/>
                <a:gd name="T96" fmla="*/ 609 w 763"/>
                <a:gd name="T97" fmla="*/ 77 h 765"/>
                <a:gd name="T98" fmla="*/ 530 w 763"/>
                <a:gd name="T99" fmla="*/ 31 h 765"/>
                <a:gd name="T100" fmla="*/ 440 w 763"/>
                <a:gd name="T101" fmla="*/ 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3" h="765">
                  <a:moveTo>
                    <a:pt x="382" y="739"/>
                  </a:moveTo>
                  <a:lnTo>
                    <a:pt x="363" y="739"/>
                  </a:lnTo>
                  <a:lnTo>
                    <a:pt x="345" y="737"/>
                  </a:lnTo>
                  <a:lnTo>
                    <a:pt x="327" y="735"/>
                  </a:lnTo>
                  <a:lnTo>
                    <a:pt x="310" y="732"/>
                  </a:lnTo>
                  <a:lnTo>
                    <a:pt x="293" y="728"/>
                  </a:lnTo>
                  <a:lnTo>
                    <a:pt x="275" y="723"/>
                  </a:lnTo>
                  <a:lnTo>
                    <a:pt x="259" y="718"/>
                  </a:lnTo>
                  <a:lnTo>
                    <a:pt x="243" y="711"/>
                  </a:lnTo>
                  <a:lnTo>
                    <a:pt x="227" y="704"/>
                  </a:lnTo>
                  <a:lnTo>
                    <a:pt x="212" y="696"/>
                  </a:lnTo>
                  <a:lnTo>
                    <a:pt x="197" y="688"/>
                  </a:lnTo>
                  <a:lnTo>
                    <a:pt x="182" y="678"/>
                  </a:lnTo>
                  <a:lnTo>
                    <a:pt x="168" y="668"/>
                  </a:lnTo>
                  <a:lnTo>
                    <a:pt x="155" y="658"/>
                  </a:lnTo>
                  <a:lnTo>
                    <a:pt x="142" y="647"/>
                  </a:lnTo>
                  <a:lnTo>
                    <a:pt x="129" y="635"/>
                  </a:lnTo>
                  <a:lnTo>
                    <a:pt x="118" y="622"/>
                  </a:lnTo>
                  <a:lnTo>
                    <a:pt x="107" y="609"/>
                  </a:lnTo>
                  <a:lnTo>
                    <a:pt x="96" y="596"/>
                  </a:lnTo>
                  <a:lnTo>
                    <a:pt x="85" y="582"/>
                  </a:lnTo>
                  <a:lnTo>
                    <a:pt x="77" y="567"/>
                  </a:lnTo>
                  <a:lnTo>
                    <a:pt x="68" y="552"/>
                  </a:lnTo>
                  <a:lnTo>
                    <a:pt x="60" y="537"/>
                  </a:lnTo>
                  <a:lnTo>
                    <a:pt x="53" y="521"/>
                  </a:lnTo>
                  <a:lnTo>
                    <a:pt x="47" y="505"/>
                  </a:lnTo>
                  <a:lnTo>
                    <a:pt x="41" y="489"/>
                  </a:lnTo>
                  <a:lnTo>
                    <a:pt x="36" y="472"/>
                  </a:lnTo>
                  <a:lnTo>
                    <a:pt x="32" y="455"/>
                  </a:lnTo>
                  <a:lnTo>
                    <a:pt x="29" y="438"/>
                  </a:lnTo>
                  <a:lnTo>
                    <a:pt x="26" y="419"/>
                  </a:lnTo>
                  <a:lnTo>
                    <a:pt x="25" y="401"/>
                  </a:lnTo>
                  <a:lnTo>
                    <a:pt x="25" y="383"/>
                  </a:lnTo>
                  <a:lnTo>
                    <a:pt x="25" y="364"/>
                  </a:lnTo>
                  <a:lnTo>
                    <a:pt x="26" y="346"/>
                  </a:lnTo>
                  <a:lnTo>
                    <a:pt x="29" y="329"/>
                  </a:lnTo>
                  <a:lnTo>
                    <a:pt x="32" y="311"/>
                  </a:lnTo>
                  <a:lnTo>
                    <a:pt x="36" y="294"/>
                  </a:lnTo>
                  <a:lnTo>
                    <a:pt x="41" y="278"/>
                  </a:lnTo>
                  <a:lnTo>
                    <a:pt x="47" y="260"/>
                  </a:lnTo>
                  <a:lnTo>
                    <a:pt x="53" y="244"/>
                  </a:lnTo>
                  <a:lnTo>
                    <a:pt x="60" y="228"/>
                  </a:lnTo>
                  <a:lnTo>
                    <a:pt x="68" y="213"/>
                  </a:lnTo>
                  <a:lnTo>
                    <a:pt x="77" y="198"/>
                  </a:lnTo>
                  <a:lnTo>
                    <a:pt x="85" y="184"/>
                  </a:lnTo>
                  <a:lnTo>
                    <a:pt x="96" y="170"/>
                  </a:lnTo>
                  <a:lnTo>
                    <a:pt x="107" y="156"/>
                  </a:lnTo>
                  <a:lnTo>
                    <a:pt x="118" y="143"/>
                  </a:lnTo>
                  <a:lnTo>
                    <a:pt x="129" y="131"/>
                  </a:lnTo>
                  <a:lnTo>
                    <a:pt x="142" y="119"/>
                  </a:lnTo>
                  <a:lnTo>
                    <a:pt x="155" y="108"/>
                  </a:lnTo>
                  <a:lnTo>
                    <a:pt x="168" y="97"/>
                  </a:lnTo>
                  <a:lnTo>
                    <a:pt x="182" y="87"/>
                  </a:lnTo>
                  <a:lnTo>
                    <a:pt x="197" y="78"/>
                  </a:lnTo>
                  <a:lnTo>
                    <a:pt x="212" y="69"/>
                  </a:lnTo>
                  <a:lnTo>
                    <a:pt x="227" y="62"/>
                  </a:lnTo>
                  <a:lnTo>
                    <a:pt x="243" y="54"/>
                  </a:lnTo>
                  <a:lnTo>
                    <a:pt x="259" y="48"/>
                  </a:lnTo>
                  <a:lnTo>
                    <a:pt x="275" y="42"/>
                  </a:lnTo>
                  <a:lnTo>
                    <a:pt x="293" y="37"/>
                  </a:lnTo>
                  <a:lnTo>
                    <a:pt x="310" y="34"/>
                  </a:lnTo>
                  <a:lnTo>
                    <a:pt x="327" y="31"/>
                  </a:lnTo>
                  <a:lnTo>
                    <a:pt x="345" y="28"/>
                  </a:lnTo>
                  <a:lnTo>
                    <a:pt x="363" y="26"/>
                  </a:lnTo>
                  <a:lnTo>
                    <a:pt x="382" y="26"/>
                  </a:lnTo>
                  <a:lnTo>
                    <a:pt x="400" y="26"/>
                  </a:lnTo>
                  <a:lnTo>
                    <a:pt x="418" y="28"/>
                  </a:lnTo>
                  <a:lnTo>
                    <a:pt x="435" y="31"/>
                  </a:lnTo>
                  <a:lnTo>
                    <a:pt x="454" y="34"/>
                  </a:lnTo>
                  <a:lnTo>
                    <a:pt x="471" y="37"/>
                  </a:lnTo>
                  <a:lnTo>
                    <a:pt x="487" y="42"/>
                  </a:lnTo>
                  <a:lnTo>
                    <a:pt x="504" y="48"/>
                  </a:lnTo>
                  <a:lnTo>
                    <a:pt x="520" y="54"/>
                  </a:lnTo>
                  <a:lnTo>
                    <a:pt x="536" y="62"/>
                  </a:lnTo>
                  <a:lnTo>
                    <a:pt x="551" y="69"/>
                  </a:lnTo>
                  <a:lnTo>
                    <a:pt x="566" y="78"/>
                  </a:lnTo>
                  <a:lnTo>
                    <a:pt x="580" y="87"/>
                  </a:lnTo>
                  <a:lnTo>
                    <a:pt x="594" y="97"/>
                  </a:lnTo>
                  <a:lnTo>
                    <a:pt x="608" y="108"/>
                  </a:lnTo>
                  <a:lnTo>
                    <a:pt x="621" y="119"/>
                  </a:lnTo>
                  <a:lnTo>
                    <a:pt x="633" y="131"/>
                  </a:lnTo>
                  <a:lnTo>
                    <a:pt x="645" y="143"/>
                  </a:lnTo>
                  <a:lnTo>
                    <a:pt x="657" y="156"/>
                  </a:lnTo>
                  <a:lnTo>
                    <a:pt x="667" y="170"/>
                  </a:lnTo>
                  <a:lnTo>
                    <a:pt x="677" y="184"/>
                  </a:lnTo>
                  <a:lnTo>
                    <a:pt x="687" y="198"/>
                  </a:lnTo>
                  <a:lnTo>
                    <a:pt x="695" y="213"/>
                  </a:lnTo>
                  <a:lnTo>
                    <a:pt x="703" y="228"/>
                  </a:lnTo>
                  <a:lnTo>
                    <a:pt x="710" y="244"/>
                  </a:lnTo>
                  <a:lnTo>
                    <a:pt x="717" y="260"/>
                  </a:lnTo>
                  <a:lnTo>
                    <a:pt x="722" y="278"/>
                  </a:lnTo>
                  <a:lnTo>
                    <a:pt x="726" y="294"/>
                  </a:lnTo>
                  <a:lnTo>
                    <a:pt x="731" y="311"/>
                  </a:lnTo>
                  <a:lnTo>
                    <a:pt x="734" y="329"/>
                  </a:lnTo>
                  <a:lnTo>
                    <a:pt x="736" y="346"/>
                  </a:lnTo>
                  <a:lnTo>
                    <a:pt x="737" y="364"/>
                  </a:lnTo>
                  <a:lnTo>
                    <a:pt x="738" y="383"/>
                  </a:lnTo>
                  <a:lnTo>
                    <a:pt x="737" y="401"/>
                  </a:lnTo>
                  <a:lnTo>
                    <a:pt x="736" y="419"/>
                  </a:lnTo>
                  <a:lnTo>
                    <a:pt x="734" y="438"/>
                  </a:lnTo>
                  <a:lnTo>
                    <a:pt x="731" y="455"/>
                  </a:lnTo>
                  <a:lnTo>
                    <a:pt x="726" y="472"/>
                  </a:lnTo>
                  <a:lnTo>
                    <a:pt x="722" y="489"/>
                  </a:lnTo>
                  <a:lnTo>
                    <a:pt x="717" y="505"/>
                  </a:lnTo>
                  <a:lnTo>
                    <a:pt x="710" y="521"/>
                  </a:lnTo>
                  <a:lnTo>
                    <a:pt x="703" y="537"/>
                  </a:lnTo>
                  <a:lnTo>
                    <a:pt x="695" y="552"/>
                  </a:lnTo>
                  <a:lnTo>
                    <a:pt x="687" y="567"/>
                  </a:lnTo>
                  <a:lnTo>
                    <a:pt x="677" y="582"/>
                  </a:lnTo>
                  <a:lnTo>
                    <a:pt x="667" y="596"/>
                  </a:lnTo>
                  <a:lnTo>
                    <a:pt x="657" y="609"/>
                  </a:lnTo>
                  <a:lnTo>
                    <a:pt x="645" y="622"/>
                  </a:lnTo>
                  <a:lnTo>
                    <a:pt x="633" y="635"/>
                  </a:lnTo>
                  <a:lnTo>
                    <a:pt x="621" y="647"/>
                  </a:lnTo>
                  <a:lnTo>
                    <a:pt x="608" y="658"/>
                  </a:lnTo>
                  <a:lnTo>
                    <a:pt x="594" y="668"/>
                  </a:lnTo>
                  <a:lnTo>
                    <a:pt x="580" y="678"/>
                  </a:lnTo>
                  <a:lnTo>
                    <a:pt x="566" y="688"/>
                  </a:lnTo>
                  <a:lnTo>
                    <a:pt x="551" y="696"/>
                  </a:lnTo>
                  <a:lnTo>
                    <a:pt x="536" y="704"/>
                  </a:lnTo>
                  <a:lnTo>
                    <a:pt x="520" y="711"/>
                  </a:lnTo>
                  <a:lnTo>
                    <a:pt x="504" y="718"/>
                  </a:lnTo>
                  <a:lnTo>
                    <a:pt x="487" y="723"/>
                  </a:lnTo>
                  <a:lnTo>
                    <a:pt x="471" y="728"/>
                  </a:lnTo>
                  <a:lnTo>
                    <a:pt x="454" y="732"/>
                  </a:lnTo>
                  <a:lnTo>
                    <a:pt x="435" y="735"/>
                  </a:lnTo>
                  <a:lnTo>
                    <a:pt x="418" y="737"/>
                  </a:lnTo>
                  <a:lnTo>
                    <a:pt x="400" y="739"/>
                  </a:lnTo>
                  <a:lnTo>
                    <a:pt x="382" y="739"/>
                  </a:lnTo>
                  <a:close/>
                  <a:moveTo>
                    <a:pt x="382" y="0"/>
                  </a:moveTo>
                  <a:lnTo>
                    <a:pt x="361" y="2"/>
                  </a:lnTo>
                  <a:lnTo>
                    <a:pt x="342" y="3"/>
                  </a:lnTo>
                  <a:lnTo>
                    <a:pt x="324" y="5"/>
                  </a:lnTo>
                  <a:lnTo>
                    <a:pt x="304" y="9"/>
                  </a:lnTo>
                  <a:lnTo>
                    <a:pt x="286" y="12"/>
                  </a:lnTo>
                  <a:lnTo>
                    <a:pt x="268" y="18"/>
                  </a:lnTo>
                  <a:lnTo>
                    <a:pt x="250" y="24"/>
                  </a:lnTo>
                  <a:lnTo>
                    <a:pt x="233" y="31"/>
                  </a:lnTo>
                  <a:lnTo>
                    <a:pt x="216" y="38"/>
                  </a:lnTo>
                  <a:lnTo>
                    <a:pt x="199" y="47"/>
                  </a:lnTo>
                  <a:lnTo>
                    <a:pt x="183" y="56"/>
                  </a:lnTo>
                  <a:lnTo>
                    <a:pt x="168" y="66"/>
                  </a:lnTo>
                  <a:lnTo>
                    <a:pt x="153" y="77"/>
                  </a:lnTo>
                  <a:lnTo>
                    <a:pt x="139" y="89"/>
                  </a:lnTo>
                  <a:lnTo>
                    <a:pt x="125" y="100"/>
                  </a:lnTo>
                  <a:lnTo>
                    <a:pt x="111" y="113"/>
                  </a:lnTo>
                  <a:lnTo>
                    <a:pt x="98" y="126"/>
                  </a:lnTo>
                  <a:lnTo>
                    <a:pt x="86" y="140"/>
                  </a:lnTo>
                  <a:lnTo>
                    <a:pt x="76" y="155"/>
                  </a:lnTo>
                  <a:lnTo>
                    <a:pt x="65" y="169"/>
                  </a:lnTo>
                  <a:lnTo>
                    <a:pt x="54" y="185"/>
                  </a:lnTo>
                  <a:lnTo>
                    <a:pt x="46" y="201"/>
                  </a:lnTo>
                  <a:lnTo>
                    <a:pt x="37" y="217"/>
                  </a:lnTo>
                  <a:lnTo>
                    <a:pt x="30" y="235"/>
                  </a:lnTo>
                  <a:lnTo>
                    <a:pt x="23" y="252"/>
                  </a:lnTo>
                  <a:lnTo>
                    <a:pt x="17" y="270"/>
                  </a:lnTo>
                  <a:lnTo>
                    <a:pt x="11" y="287"/>
                  </a:lnTo>
                  <a:lnTo>
                    <a:pt x="7" y="307"/>
                  </a:lnTo>
                  <a:lnTo>
                    <a:pt x="4" y="325"/>
                  </a:lnTo>
                  <a:lnTo>
                    <a:pt x="2" y="344"/>
                  </a:lnTo>
                  <a:lnTo>
                    <a:pt x="0" y="363"/>
                  </a:lnTo>
                  <a:lnTo>
                    <a:pt x="0" y="383"/>
                  </a:lnTo>
                  <a:lnTo>
                    <a:pt x="0" y="402"/>
                  </a:lnTo>
                  <a:lnTo>
                    <a:pt x="2" y="421"/>
                  </a:lnTo>
                  <a:lnTo>
                    <a:pt x="4" y="441"/>
                  </a:lnTo>
                  <a:lnTo>
                    <a:pt x="7" y="460"/>
                  </a:lnTo>
                  <a:lnTo>
                    <a:pt x="11" y="478"/>
                  </a:lnTo>
                  <a:lnTo>
                    <a:pt x="17" y="497"/>
                  </a:lnTo>
                  <a:lnTo>
                    <a:pt x="23" y="514"/>
                  </a:lnTo>
                  <a:lnTo>
                    <a:pt x="30" y="532"/>
                  </a:lnTo>
                  <a:lnTo>
                    <a:pt x="37" y="548"/>
                  </a:lnTo>
                  <a:lnTo>
                    <a:pt x="46" y="565"/>
                  </a:lnTo>
                  <a:lnTo>
                    <a:pt x="54" y="581"/>
                  </a:lnTo>
                  <a:lnTo>
                    <a:pt x="65" y="596"/>
                  </a:lnTo>
                  <a:lnTo>
                    <a:pt x="76" y="611"/>
                  </a:lnTo>
                  <a:lnTo>
                    <a:pt x="86" y="625"/>
                  </a:lnTo>
                  <a:lnTo>
                    <a:pt x="98" y="639"/>
                  </a:lnTo>
                  <a:lnTo>
                    <a:pt x="111" y="653"/>
                  </a:lnTo>
                  <a:lnTo>
                    <a:pt x="125" y="665"/>
                  </a:lnTo>
                  <a:lnTo>
                    <a:pt x="139" y="678"/>
                  </a:lnTo>
                  <a:lnTo>
                    <a:pt x="153" y="689"/>
                  </a:lnTo>
                  <a:lnTo>
                    <a:pt x="168" y="700"/>
                  </a:lnTo>
                  <a:lnTo>
                    <a:pt x="183" y="709"/>
                  </a:lnTo>
                  <a:lnTo>
                    <a:pt x="199" y="719"/>
                  </a:lnTo>
                  <a:lnTo>
                    <a:pt x="216" y="727"/>
                  </a:lnTo>
                  <a:lnTo>
                    <a:pt x="233" y="735"/>
                  </a:lnTo>
                  <a:lnTo>
                    <a:pt x="250" y="741"/>
                  </a:lnTo>
                  <a:lnTo>
                    <a:pt x="268" y="748"/>
                  </a:lnTo>
                  <a:lnTo>
                    <a:pt x="286" y="753"/>
                  </a:lnTo>
                  <a:lnTo>
                    <a:pt x="304" y="757"/>
                  </a:lnTo>
                  <a:lnTo>
                    <a:pt x="324" y="761"/>
                  </a:lnTo>
                  <a:lnTo>
                    <a:pt x="342" y="763"/>
                  </a:lnTo>
                  <a:lnTo>
                    <a:pt x="361" y="764"/>
                  </a:lnTo>
                  <a:lnTo>
                    <a:pt x="382" y="765"/>
                  </a:lnTo>
                  <a:lnTo>
                    <a:pt x="401" y="764"/>
                  </a:lnTo>
                  <a:lnTo>
                    <a:pt x="420" y="763"/>
                  </a:lnTo>
                  <a:lnTo>
                    <a:pt x="440" y="761"/>
                  </a:lnTo>
                  <a:lnTo>
                    <a:pt x="458" y="757"/>
                  </a:lnTo>
                  <a:lnTo>
                    <a:pt x="476" y="753"/>
                  </a:lnTo>
                  <a:lnTo>
                    <a:pt x="494" y="748"/>
                  </a:lnTo>
                  <a:lnTo>
                    <a:pt x="513" y="741"/>
                  </a:lnTo>
                  <a:lnTo>
                    <a:pt x="530" y="735"/>
                  </a:lnTo>
                  <a:lnTo>
                    <a:pt x="547" y="727"/>
                  </a:lnTo>
                  <a:lnTo>
                    <a:pt x="563" y="719"/>
                  </a:lnTo>
                  <a:lnTo>
                    <a:pt x="579" y="709"/>
                  </a:lnTo>
                  <a:lnTo>
                    <a:pt x="594" y="700"/>
                  </a:lnTo>
                  <a:lnTo>
                    <a:pt x="609" y="689"/>
                  </a:lnTo>
                  <a:lnTo>
                    <a:pt x="624" y="678"/>
                  </a:lnTo>
                  <a:lnTo>
                    <a:pt x="638" y="665"/>
                  </a:lnTo>
                  <a:lnTo>
                    <a:pt x="651" y="653"/>
                  </a:lnTo>
                  <a:lnTo>
                    <a:pt x="664" y="639"/>
                  </a:lnTo>
                  <a:lnTo>
                    <a:pt x="676" y="625"/>
                  </a:lnTo>
                  <a:lnTo>
                    <a:pt x="688" y="611"/>
                  </a:lnTo>
                  <a:lnTo>
                    <a:pt x="698" y="596"/>
                  </a:lnTo>
                  <a:lnTo>
                    <a:pt x="708" y="581"/>
                  </a:lnTo>
                  <a:lnTo>
                    <a:pt x="717" y="565"/>
                  </a:lnTo>
                  <a:lnTo>
                    <a:pt x="725" y="548"/>
                  </a:lnTo>
                  <a:lnTo>
                    <a:pt x="733" y="532"/>
                  </a:lnTo>
                  <a:lnTo>
                    <a:pt x="740" y="514"/>
                  </a:lnTo>
                  <a:lnTo>
                    <a:pt x="746" y="497"/>
                  </a:lnTo>
                  <a:lnTo>
                    <a:pt x="751" y="478"/>
                  </a:lnTo>
                  <a:lnTo>
                    <a:pt x="755" y="460"/>
                  </a:lnTo>
                  <a:lnTo>
                    <a:pt x="759" y="441"/>
                  </a:lnTo>
                  <a:lnTo>
                    <a:pt x="762" y="421"/>
                  </a:lnTo>
                  <a:lnTo>
                    <a:pt x="763" y="402"/>
                  </a:lnTo>
                  <a:lnTo>
                    <a:pt x="763" y="383"/>
                  </a:lnTo>
                  <a:lnTo>
                    <a:pt x="763" y="363"/>
                  </a:lnTo>
                  <a:lnTo>
                    <a:pt x="762" y="344"/>
                  </a:lnTo>
                  <a:lnTo>
                    <a:pt x="759" y="325"/>
                  </a:lnTo>
                  <a:lnTo>
                    <a:pt x="755" y="307"/>
                  </a:lnTo>
                  <a:lnTo>
                    <a:pt x="751" y="287"/>
                  </a:lnTo>
                  <a:lnTo>
                    <a:pt x="746" y="270"/>
                  </a:lnTo>
                  <a:lnTo>
                    <a:pt x="740" y="252"/>
                  </a:lnTo>
                  <a:lnTo>
                    <a:pt x="733" y="235"/>
                  </a:lnTo>
                  <a:lnTo>
                    <a:pt x="725" y="217"/>
                  </a:lnTo>
                  <a:lnTo>
                    <a:pt x="717" y="201"/>
                  </a:lnTo>
                  <a:lnTo>
                    <a:pt x="708" y="185"/>
                  </a:lnTo>
                  <a:lnTo>
                    <a:pt x="698" y="169"/>
                  </a:lnTo>
                  <a:lnTo>
                    <a:pt x="688" y="155"/>
                  </a:lnTo>
                  <a:lnTo>
                    <a:pt x="676" y="140"/>
                  </a:lnTo>
                  <a:lnTo>
                    <a:pt x="664" y="126"/>
                  </a:lnTo>
                  <a:lnTo>
                    <a:pt x="651" y="113"/>
                  </a:lnTo>
                  <a:lnTo>
                    <a:pt x="638" y="100"/>
                  </a:lnTo>
                  <a:lnTo>
                    <a:pt x="624" y="89"/>
                  </a:lnTo>
                  <a:lnTo>
                    <a:pt x="609" y="77"/>
                  </a:lnTo>
                  <a:lnTo>
                    <a:pt x="594" y="66"/>
                  </a:lnTo>
                  <a:lnTo>
                    <a:pt x="579" y="56"/>
                  </a:lnTo>
                  <a:lnTo>
                    <a:pt x="563" y="47"/>
                  </a:lnTo>
                  <a:lnTo>
                    <a:pt x="547" y="38"/>
                  </a:lnTo>
                  <a:lnTo>
                    <a:pt x="530" y="31"/>
                  </a:lnTo>
                  <a:lnTo>
                    <a:pt x="513" y="24"/>
                  </a:lnTo>
                  <a:lnTo>
                    <a:pt x="494" y="18"/>
                  </a:lnTo>
                  <a:lnTo>
                    <a:pt x="476" y="12"/>
                  </a:lnTo>
                  <a:lnTo>
                    <a:pt x="458" y="9"/>
                  </a:lnTo>
                  <a:lnTo>
                    <a:pt x="440" y="5"/>
                  </a:lnTo>
                  <a:lnTo>
                    <a:pt x="420" y="3"/>
                  </a:lnTo>
                  <a:lnTo>
                    <a:pt x="401" y="2"/>
                  </a:lnTo>
                  <a:lnTo>
                    <a:pt x="3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sp>
        <p:nvSpPr>
          <p:cNvPr id="290" name="Freeform 179"/>
          <p:cNvSpPr>
            <a:spLocks noEditPoints="1"/>
          </p:cNvSpPr>
          <p:nvPr userDrawn="1"/>
        </p:nvSpPr>
        <p:spPr bwMode="auto">
          <a:xfrm>
            <a:off x="411316" y="1335336"/>
            <a:ext cx="144672" cy="290969"/>
          </a:xfrm>
          <a:custGeom>
            <a:avLst/>
            <a:gdLst>
              <a:gd name="T0" fmla="*/ 178 w 448"/>
              <a:gd name="T1" fmla="*/ 468 h 897"/>
              <a:gd name="T2" fmla="*/ 180 w 448"/>
              <a:gd name="T3" fmla="*/ 460 h 897"/>
              <a:gd name="T4" fmla="*/ 176 w 448"/>
              <a:gd name="T5" fmla="*/ 455 h 897"/>
              <a:gd name="T6" fmla="*/ 171 w 448"/>
              <a:gd name="T7" fmla="*/ 451 h 897"/>
              <a:gd name="T8" fmla="*/ 165 w 448"/>
              <a:gd name="T9" fmla="*/ 449 h 897"/>
              <a:gd name="T10" fmla="*/ 131 w 448"/>
              <a:gd name="T11" fmla="*/ 30 h 897"/>
              <a:gd name="T12" fmla="*/ 227 w 448"/>
              <a:gd name="T13" fmla="*/ 306 h 897"/>
              <a:gd name="T14" fmla="*/ 224 w 448"/>
              <a:gd name="T15" fmla="*/ 314 h 897"/>
              <a:gd name="T16" fmla="*/ 226 w 448"/>
              <a:gd name="T17" fmla="*/ 321 h 897"/>
              <a:gd name="T18" fmla="*/ 232 w 448"/>
              <a:gd name="T19" fmla="*/ 327 h 897"/>
              <a:gd name="T20" fmla="*/ 239 w 448"/>
              <a:gd name="T21" fmla="*/ 329 h 897"/>
              <a:gd name="T22" fmla="*/ 84 w 448"/>
              <a:gd name="T23" fmla="*/ 797 h 897"/>
              <a:gd name="T24" fmla="*/ 266 w 448"/>
              <a:gd name="T25" fmla="*/ 299 h 897"/>
              <a:gd name="T26" fmla="*/ 448 w 448"/>
              <a:gd name="T27" fmla="*/ 20 h 897"/>
              <a:gd name="T28" fmla="*/ 448 w 448"/>
              <a:gd name="T29" fmla="*/ 12 h 897"/>
              <a:gd name="T30" fmla="*/ 444 w 448"/>
              <a:gd name="T31" fmla="*/ 5 h 897"/>
              <a:gd name="T32" fmla="*/ 437 w 448"/>
              <a:gd name="T33" fmla="*/ 0 h 897"/>
              <a:gd name="T34" fmla="*/ 120 w 448"/>
              <a:gd name="T35" fmla="*/ 0 h 897"/>
              <a:gd name="T36" fmla="*/ 110 w 448"/>
              <a:gd name="T37" fmla="*/ 4 h 897"/>
              <a:gd name="T38" fmla="*/ 105 w 448"/>
              <a:gd name="T39" fmla="*/ 12 h 897"/>
              <a:gd name="T40" fmla="*/ 0 w 448"/>
              <a:gd name="T41" fmla="*/ 463 h 897"/>
              <a:gd name="T42" fmla="*/ 1 w 448"/>
              <a:gd name="T43" fmla="*/ 470 h 897"/>
              <a:gd name="T44" fmla="*/ 5 w 448"/>
              <a:gd name="T45" fmla="*/ 475 h 897"/>
              <a:gd name="T46" fmla="*/ 12 w 448"/>
              <a:gd name="T47" fmla="*/ 478 h 897"/>
              <a:gd name="T48" fmla="*/ 144 w 448"/>
              <a:gd name="T49" fmla="*/ 478 h 897"/>
              <a:gd name="T50" fmla="*/ 30 w 448"/>
              <a:gd name="T51" fmla="*/ 883 h 897"/>
              <a:gd name="T52" fmla="*/ 34 w 448"/>
              <a:gd name="T53" fmla="*/ 892 h 897"/>
              <a:gd name="T54" fmla="*/ 42 w 448"/>
              <a:gd name="T55" fmla="*/ 897 h 897"/>
              <a:gd name="T56" fmla="*/ 48 w 448"/>
              <a:gd name="T57" fmla="*/ 897 h 897"/>
              <a:gd name="T58" fmla="*/ 54 w 448"/>
              <a:gd name="T59" fmla="*/ 893 h 897"/>
              <a:gd name="T60" fmla="*/ 446 w 448"/>
              <a:gd name="T61" fmla="*/ 322 h 897"/>
              <a:gd name="T62" fmla="*/ 448 w 448"/>
              <a:gd name="T63" fmla="*/ 315 h 897"/>
              <a:gd name="T64" fmla="*/ 447 w 448"/>
              <a:gd name="T65" fmla="*/ 307 h 897"/>
              <a:gd name="T66" fmla="*/ 441 w 448"/>
              <a:gd name="T67" fmla="*/ 301 h 897"/>
              <a:gd name="T68" fmla="*/ 433 w 448"/>
              <a:gd name="T69" fmla="*/ 29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8" h="897">
                <a:moveTo>
                  <a:pt x="84" y="797"/>
                </a:moveTo>
                <a:lnTo>
                  <a:pt x="178" y="468"/>
                </a:lnTo>
                <a:lnTo>
                  <a:pt x="180" y="465"/>
                </a:lnTo>
                <a:lnTo>
                  <a:pt x="180" y="460"/>
                </a:lnTo>
                <a:lnTo>
                  <a:pt x="178" y="457"/>
                </a:lnTo>
                <a:lnTo>
                  <a:pt x="176" y="455"/>
                </a:lnTo>
                <a:lnTo>
                  <a:pt x="174" y="452"/>
                </a:lnTo>
                <a:lnTo>
                  <a:pt x="171" y="451"/>
                </a:lnTo>
                <a:lnTo>
                  <a:pt x="168" y="449"/>
                </a:lnTo>
                <a:lnTo>
                  <a:pt x="165" y="449"/>
                </a:lnTo>
                <a:lnTo>
                  <a:pt x="34" y="449"/>
                </a:lnTo>
                <a:lnTo>
                  <a:pt x="131" y="30"/>
                </a:lnTo>
                <a:lnTo>
                  <a:pt x="406" y="30"/>
                </a:lnTo>
                <a:lnTo>
                  <a:pt x="227" y="306"/>
                </a:lnTo>
                <a:lnTo>
                  <a:pt x="224" y="310"/>
                </a:lnTo>
                <a:lnTo>
                  <a:pt x="224" y="314"/>
                </a:lnTo>
                <a:lnTo>
                  <a:pt x="224" y="318"/>
                </a:lnTo>
                <a:lnTo>
                  <a:pt x="226" y="321"/>
                </a:lnTo>
                <a:lnTo>
                  <a:pt x="229" y="324"/>
                </a:lnTo>
                <a:lnTo>
                  <a:pt x="232" y="327"/>
                </a:lnTo>
                <a:lnTo>
                  <a:pt x="235" y="329"/>
                </a:lnTo>
                <a:lnTo>
                  <a:pt x="239" y="329"/>
                </a:lnTo>
                <a:lnTo>
                  <a:pt x="405" y="329"/>
                </a:lnTo>
                <a:lnTo>
                  <a:pt x="84" y="797"/>
                </a:lnTo>
                <a:close/>
                <a:moveTo>
                  <a:pt x="433" y="299"/>
                </a:moveTo>
                <a:lnTo>
                  <a:pt x="266" y="299"/>
                </a:lnTo>
                <a:lnTo>
                  <a:pt x="446" y="24"/>
                </a:lnTo>
                <a:lnTo>
                  <a:pt x="448" y="20"/>
                </a:lnTo>
                <a:lnTo>
                  <a:pt x="448" y="15"/>
                </a:lnTo>
                <a:lnTo>
                  <a:pt x="448" y="12"/>
                </a:lnTo>
                <a:lnTo>
                  <a:pt x="447" y="8"/>
                </a:lnTo>
                <a:lnTo>
                  <a:pt x="444" y="5"/>
                </a:lnTo>
                <a:lnTo>
                  <a:pt x="441" y="3"/>
                </a:lnTo>
                <a:lnTo>
                  <a:pt x="437" y="0"/>
                </a:lnTo>
                <a:lnTo>
                  <a:pt x="433" y="0"/>
                </a:lnTo>
                <a:lnTo>
                  <a:pt x="120" y="0"/>
                </a:lnTo>
                <a:lnTo>
                  <a:pt x="114" y="2"/>
                </a:lnTo>
                <a:lnTo>
                  <a:pt x="110" y="4"/>
                </a:lnTo>
                <a:lnTo>
                  <a:pt x="107" y="7"/>
                </a:lnTo>
                <a:lnTo>
                  <a:pt x="105" y="12"/>
                </a:lnTo>
                <a:lnTo>
                  <a:pt x="1" y="460"/>
                </a:lnTo>
                <a:lnTo>
                  <a:pt x="0" y="463"/>
                </a:lnTo>
                <a:lnTo>
                  <a:pt x="0" y="467"/>
                </a:lnTo>
                <a:lnTo>
                  <a:pt x="1" y="470"/>
                </a:lnTo>
                <a:lnTo>
                  <a:pt x="3" y="473"/>
                </a:lnTo>
                <a:lnTo>
                  <a:pt x="5" y="475"/>
                </a:lnTo>
                <a:lnTo>
                  <a:pt x="8" y="477"/>
                </a:lnTo>
                <a:lnTo>
                  <a:pt x="12" y="478"/>
                </a:lnTo>
                <a:lnTo>
                  <a:pt x="15" y="478"/>
                </a:lnTo>
                <a:lnTo>
                  <a:pt x="144" y="478"/>
                </a:lnTo>
                <a:lnTo>
                  <a:pt x="31" y="877"/>
                </a:lnTo>
                <a:lnTo>
                  <a:pt x="30" y="883"/>
                </a:lnTo>
                <a:lnTo>
                  <a:pt x="31" y="888"/>
                </a:lnTo>
                <a:lnTo>
                  <a:pt x="34" y="892"/>
                </a:lnTo>
                <a:lnTo>
                  <a:pt x="38" y="895"/>
                </a:lnTo>
                <a:lnTo>
                  <a:pt x="42" y="897"/>
                </a:lnTo>
                <a:lnTo>
                  <a:pt x="45" y="897"/>
                </a:lnTo>
                <a:lnTo>
                  <a:pt x="48" y="897"/>
                </a:lnTo>
                <a:lnTo>
                  <a:pt x="51" y="895"/>
                </a:lnTo>
                <a:lnTo>
                  <a:pt x="54" y="893"/>
                </a:lnTo>
                <a:lnTo>
                  <a:pt x="58" y="890"/>
                </a:lnTo>
                <a:lnTo>
                  <a:pt x="446" y="322"/>
                </a:lnTo>
                <a:lnTo>
                  <a:pt x="448" y="319"/>
                </a:lnTo>
                <a:lnTo>
                  <a:pt x="448" y="315"/>
                </a:lnTo>
                <a:lnTo>
                  <a:pt x="448" y="311"/>
                </a:lnTo>
                <a:lnTo>
                  <a:pt x="447" y="307"/>
                </a:lnTo>
                <a:lnTo>
                  <a:pt x="444" y="304"/>
                </a:lnTo>
                <a:lnTo>
                  <a:pt x="441" y="301"/>
                </a:lnTo>
                <a:lnTo>
                  <a:pt x="437" y="300"/>
                </a:lnTo>
                <a:lnTo>
                  <a:pt x="433" y="299"/>
                </a:lnTo>
                <a:lnTo>
                  <a:pt x="433" y="299"/>
                </a:lnTo>
                <a:close/>
              </a:path>
            </a:pathLst>
          </a:custGeom>
          <a:solidFill>
            <a:srgbClr val="00ABEC"/>
          </a:solidFill>
          <a:ln>
            <a:noFill/>
          </a:ln>
          <a:extLst/>
        </p:spPr>
        <p:txBody>
          <a:bodyPr vert="horz" wrap="square" lIns="91427" tIns="45713" rIns="91427" bIns="45713" numCol="1" anchor="t" anchorCtr="0" compatLnSpc="1">
            <a:prstTxWarp prst="textNoShape">
              <a:avLst/>
            </a:prstTxWarp>
          </a:bodyPr>
          <a:lstStyle/>
          <a:p>
            <a:endParaRPr lang="en-US" sz="1800"/>
          </a:p>
        </p:txBody>
      </p:sp>
      <p:sp>
        <p:nvSpPr>
          <p:cNvPr id="291" name="Rectangle 290"/>
          <p:cNvSpPr/>
          <p:nvPr userDrawn="1"/>
        </p:nvSpPr>
        <p:spPr>
          <a:xfrm>
            <a:off x="5450547" y="3102657"/>
            <a:ext cx="6466302" cy="16171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94" name="Group 293"/>
          <p:cNvGrpSpPr/>
          <p:nvPr userDrawn="1"/>
        </p:nvGrpSpPr>
        <p:grpSpPr>
          <a:xfrm>
            <a:off x="5549009" y="2948307"/>
            <a:ext cx="1554768" cy="312073"/>
            <a:chOff x="5503257" y="2139013"/>
            <a:chExt cx="1554768" cy="312073"/>
          </a:xfrm>
        </p:grpSpPr>
        <p:sp>
          <p:nvSpPr>
            <p:cNvPr id="295" name="TextBox 294"/>
            <p:cNvSpPr txBox="1"/>
            <p:nvPr/>
          </p:nvSpPr>
          <p:spPr>
            <a:xfrm>
              <a:off x="5503257" y="2139013"/>
              <a:ext cx="1554768" cy="312073"/>
            </a:xfrm>
            <a:prstGeom prst="rect">
              <a:avLst/>
            </a:prstGeom>
            <a:solidFill>
              <a:schemeClr val="bg1"/>
            </a:solidFill>
          </p:spPr>
          <p:txBody>
            <a:bodyPr wrap="square" rtlCol="0">
              <a:spAutoFit/>
            </a:bodyPr>
            <a:lstStyle/>
            <a:p>
              <a:pPr algn="r"/>
              <a:r>
                <a:rPr lang="en-NZ" sz="1400" b="1" i="1">
                  <a:solidFill>
                    <a:schemeClr val="accent5"/>
                  </a:solidFill>
                  <a:latin typeface="Segoe UI" panose="020B0502040204020203" pitchFamily="34" charset="0"/>
                  <a:cs typeface="Segoe UI" panose="020B0502040204020203" pitchFamily="34" charset="0"/>
                </a:rPr>
                <a:t>Summary</a:t>
              </a:r>
            </a:p>
          </p:txBody>
        </p:sp>
        <p:grpSp>
          <p:nvGrpSpPr>
            <p:cNvPr id="296" name="Group 295"/>
            <p:cNvGrpSpPr/>
            <p:nvPr/>
          </p:nvGrpSpPr>
          <p:grpSpPr>
            <a:xfrm>
              <a:off x="5716056" y="2170849"/>
              <a:ext cx="181841" cy="236157"/>
              <a:chOff x="7643813" y="2505076"/>
              <a:chExt cx="200025" cy="285750"/>
            </a:xfrm>
            <a:solidFill>
              <a:srgbClr val="4472C4"/>
            </a:solidFill>
          </p:grpSpPr>
          <p:sp>
            <p:nvSpPr>
              <p:cNvPr id="297" name="Freeform 308"/>
              <p:cNvSpPr>
                <a:spLocks noEditPoints="1"/>
              </p:cNvSpPr>
              <p:nvPr/>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8"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9"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0"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1"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grpSp>
        <p:nvGrpSpPr>
          <p:cNvPr id="302" name="Group 301"/>
          <p:cNvGrpSpPr/>
          <p:nvPr userDrawn="1"/>
        </p:nvGrpSpPr>
        <p:grpSpPr>
          <a:xfrm>
            <a:off x="5523380" y="79186"/>
            <a:ext cx="1806334" cy="312073"/>
            <a:chOff x="5523380" y="79185"/>
            <a:chExt cx="1554768" cy="312073"/>
          </a:xfrm>
        </p:grpSpPr>
        <p:sp>
          <p:nvSpPr>
            <p:cNvPr id="303" name="TextBox 302"/>
            <p:cNvSpPr txBox="1"/>
            <p:nvPr/>
          </p:nvSpPr>
          <p:spPr>
            <a:xfrm>
              <a:off x="5523380" y="79185"/>
              <a:ext cx="1554768" cy="312073"/>
            </a:xfrm>
            <a:prstGeom prst="rect">
              <a:avLst/>
            </a:prstGeom>
            <a:solidFill>
              <a:schemeClr val="bg1"/>
            </a:solidFill>
          </p:spPr>
          <p:txBody>
            <a:bodyPr wrap="square" rtlCol="0">
              <a:spAutoFit/>
            </a:bodyPr>
            <a:lstStyle/>
            <a:p>
              <a:pPr algn="r"/>
              <a:r>
                <a:rPr lang="en-NZ" sz="1400" b="1" i="1">
                  <a:solidFill>
                    <a:schemeClr val="accent5"/>
                  </a:solidFill>
                  <a:latin typeface="Segoe UI" panose="020B0502040204020203" pitchFamily="34" charset="0"/>
                  <a:cs typeface="Segoe UI" panose="020B0502040204020203" pitchFamily="34" charset="0"/>
                </a:rPr>
                <a:t>Architecture</a:t>
              </a:r>
            </a:p>
          </p:txBody>
        </p:sp>
        <p:grpSp>
          <p:nvGrpSpPr>
            <p:cNvPr id="304" name="Group 303"/>
            <p:cNvGrpSpPr/>
            <p:nvPr/>
          </p:nvGrpSpPr>
          <p:grpSpPr>
            <a:xfrm>
              <a:off x="5719852" y="129887"/>
              <a:ext cx="214495" cy="214495"/>
              <a:chOff x="5792788" y="814388"/>
              <a:chExt cx="303213" cy="303213"/>
            </a:xfrm>
            <a:solidFill>
              <a:srgbClr val="4472C4"/>
            </a:solidFill>
          </p:grpSpPr>
          <p:sp>
            <p:nvSpPr>
              <p:cNvPr id="305" name="Freeform 24"/>
              <p:cNvSpPr>
                <a:spLocks noEditPoints="1"/>
              </p:cNvSpPr>
              <p:nvPr/>
            </p:nvSpPr>
            <p:spPr bwMode="auto">
              <a:xfrm>
                <a:off x="5792788" y="814388"/>
                <a:ext cx="303213" cy="303213"/>
              </a:xfrm>
              <a:custGeom>
                <a:avLst/>
                <a:gdLst>
                  <a:gd name="T0" fmla="*/ 738 w 764"/>
                  <a:gd name="T1" fmla="*/ 739 h 765"/>
                  <a:gd name="T2" fmla="*/ 25 w 764"/>
                  <a:gd name="T3" fmla="*/ 739 h 765"/>
                  <a:gd name="T4" fmla="*/ 25 w 764"/>
                  <a:gd name="T5" fmla="*/ 26 h 765"/>
                  <a:gd name="T6" fmla="*/ 738 w 764"/>
                  <a:gd name="T7" fmla="*/ 26 h 765"/>
                  <a:gd name="T8" fmla="*/ 738 w 764"/>
                  <a:gd name="T9" fmla="*/ 739 h 765"/>
                  <a:gd name="T10" fmla="*/ 751 w 764"/>
                  <a:gd name="T11" fmla="*/ 0 h 765"/>
                  <a:gd name="T12" fmla="*/ 12 w 764"/>
                  <a:gd name="T13" fmla="*/ 0 h 765"/>
                  <a:gd name="T14" fmla="*/ 8 w 764"/>
                  <a:gd name="T15" fmla="*/ 2 h 765"/>
                  <a:gd name="T16" fmla="*/ 4 w 764"/>
                  <a:gd name="T17" fmla="*/ 5 h 765"/>
                  <a:gd name="T18" fmla="*/ 1 w 764"/>
                  <a:gd name="T19" fmla="*/ 9 h 765"/>
                  <a:gd name="T20" fmla="*/ 0 w 764"/>
                  <a:gd name="T21" fmla="*/ 13 h 765"/>
                  <a:gd name="T22" fmla="*/ 0 w 764"/>
                  <a:gd name="T23" fmla="*/ 752 h 765"/>
                  <a:gd name="T24" fmla="*/ 1 w 764"/>
                  <a:gd name="T25" fmla="*/ 757 h 765"/>
                  <a:gd name="T26" fmla="*/ 4 w 764"/>
                  <a:gd name="T27" fmla="*/ 762 h 765"/>
                  <a:gd name="T28" fmla="*/ 8 w 764"/>
                  <a:gd name="T29" fmla="*/ 764 h 765"/>
                  <a:gd name="T30" fmla="*/ 12 w 764"/>
                  <a:gd name="T31" fmla="*/ 765 h 765"/>
                  <a:gd name="T32" fmla="*/ 751 w 764"/>
                  <a:gd name="T33" fmla="*/ 765 h 765"/>
                  <a:gd name="T34" fmla="*/ 756 w 764"/>
                  <a:gd name="T35" fmla="*/ 764 h 765"/>
                  <a:gd name="T36" fmla="*/ 761 w 764"/>
                  <a:gd name="T37" fmla="*/ 762 h 765"/>
                  <a:gd name="T38" fmla="*/ 763 w 764"/>
                  <a:gd name="T39" fmla="*/ 757 h 765"/>
                  <a:gd name="T40" fmla="*/ 764 w 764"/>
                  <a:gd name="T41" fmla="*/ 752 h 765"/>
                  <a:gd name="T42" fmla="*/ 764 w 764"/>
                  <a:gd name="T43" fmla="*/ 13 h 765"/>
                  <a:gd name="T44" fmla="*/ 763 w 764"/>
                  <a:gd name="T45" fmla="*/ 9 h 765"/>
                  <a:gd name="T46" fmla="*/ 761 w 764"/>
                  <a:gd name="T47" fmla="*/ 5 h 765"/>
                  <a:gd name="T48" fmla="*/ 756 w 764"/>
                  <a:gd name="T49" fmla="*/ 2 h 765"/>
                  <a:gd name="T50" fmla="*/ 751 w 764"/>
                  <a:gd name="T51" fmla="*/ 0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4" h="765">
                    <a:moveTo>
                      <a:pt x="738" y="739"/>
                    </a:moveTo>
                    <a:lnTo>
                      <a:pt x="25" y="739"/>
                    </a:lnTo>
                    <a:lnTo>
                      <a:pt x="25" y="26"/>
                    </a:lnTo>
                    <a:lnTo>
                      <a:pt x="738" y="26"/>
                    </a:lnTo>
                    <a:lnTo>
                      <a:pt x="738" y="739"/>
                    </a:lnTo>
                    <a:close/>
                    <a:moveTo>
                      <a:pt x="751" y="0"/>
                    </a:moveTo>
                    <a:lnTo>
                      <a:pt x="12" y="0"/>
                    </a:lnTo>
                    <a:lnTo>
                      <a:pt x="8" y="2"/>
                    </a:lnTo>
                    <a:lnTo>
                      <a:pt x="4" y="5"/>
                    </a:lnTo>
                    <a:lnTo>
                      <a:pt x="1" y="9"/>
                    </a:lnTo>
                    <a:lnTo>
                      <a:pt x="0" y="13"/>
                    </a:lnTo>
                    <a:lnTo>
                      <a:pt x="0" y="752"/>
                    </a:lnTo>
                    <a:lnTo>
                      <a:pt x="1" y="757"/>
                    </a:lnTo>
                    <a:lnTo>
                      <a:pt x="4" y="762"/>
                    </a:lnTo>
                    <a:lnTo>
                      <a:pt x="8" y="764"/>
                    </a:lnTo>
                    <a:lnTo>
                      <a:pt x="12" y="765"/>
                    </a:lnTo>
                    <a:lnTo>
                      <a:pt x="751" y="765"/>
                    </a:lnTo>
                    <a:lnTo>
                      <a:pt x="756" y="764"/>
                    </a:lnTo>
                    <a:lnTo>
                      <a:pt x="761" y="762"/>
                    </a:lnTo>
                    <a:lnTo>
                      <a:pt x="763" y="757"/>
                    </a:lnTo>
                    <a:lnTo>
                      <a:pt x="764" y="752"/>
                    </a:lnTo>
                    <a:lnTo>
                      <a:pt x="764" y="13"/>
                    </a:lnTo>
                    <a:lnTo>
                      <a:pt x="763" y="9"/>
                    </a:lnTo>
                    <a:lnTo>
                      <a:pt x="761" y="5"/>
                    </a:lnTo>
                    <a:lnTo>
                      <a:pt x="756" y="2"/>
                    </a:lnTo>
                    <a:lnTo>
                      <a:pt x="7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6" name="Freeform 25"/>
              <p:cNvSpPr>
                <a:spLocks/>
              </p:cNvSpPr>
              <p:nvPr/>
            </p:nvSpPr>
            <p:spPr bwMode="auto">
              <a:xfrm>
                <a:off x="5830888" y="858838"/>
                <a:ext cx="100013" cy="74613"/>
              </a:xfrm>
              <a:custGeom>
                <a:avLst/>
                <a:gdLst>
                  <a:gd name="T0" fmla="*/ 68 w 250"/>
                  <a:gd name="T1" fmla="*/ 182 h 186"/>
                  <a:gd name="T2" fmla="*/ 72 w 250"/>
                  <a:gd name="T3" fmla="*/ 185 h 186"/>
                  <a:gd name="T4" fmla="*/ 77 w 250"/>
                  <a:gd name="T5" fmla="*/ 186 h 186"/>
                  <a:gd name="T6" fmla="*/ 82 w 250"/>
                  <a:gd name="T7" fmla="*/ 185 h 186"/>
                  <a:gd name="T8" fmla="*/ 86 w 250"/>
                  <a:gd name="T9" fmla="*/ 182 h 186"/>
                  <a:gd name="T10" fmla="*/ 247 w 250"/>
                  <a:gd name="T11" fmla="*/ 22 h 186"/>
                  <a:gd name="T12" fmla="*/ 249 w 250"/>
                  <a:gd name="T13" fmla="*/ 17 h 186"/>
                  <a:gd name="T14" fmla="*/ 250 w 250"/>
                  <a:gd name="T15" fmla="*/ 12 h 186"/>
                  <a:gd name="T16" fmla="*/ 249 w 250"/>
                  <a:gd name="T17" fmla="*/ 8 h 186"/>
                  <a:gd name="T18" fmla="*/ 247 w 250"/>
                  <a:gd name="T19" fmla="*/ 4 h 186"/>
                  <a:gd name="T20" fmla="*/ 243 w 250"/>
                  <a:gd name="T21" fmla="*/ 1 h 186"/>
                  <a:gd name="T22" fmla="*/ 237 w 250"/>
                  <a:gd name="T23" fmla="*/ 0 h 186"/>
                  <a:gd name="T24" fmla="*/ 233 w 250"/>
                  <a:gd name="T25" fmla="*/ 1 h 186"/>
                  <a:gd name="T26" fmla="*/ 229 w 250"/>
                  <a:gd name="T27" fmla="*/ 4 h 186"/>
                  <a:gd name="T28" fmla="*/ 77 w 250"/>
                  <a:gd name="T29" fmla="*/ 155 h 186"/>
                  <a:gd name="T30" fmla="*/ 22 w 250"/>
                  <a:gd name="T31" fmla="*/ 99 h 186"/>
                  <a:gd name="T32" fmla="*/ 17 w 250"/>
                  <a:gd name="T33" fmla="*/ 97 h 186"/>
                  <a:gd name="T34" fmla="*/ 13 w 250"/>
                  <a:gd name="T35" fmla="*/ 96 h 186"/>
                  <a:gd name="T36" fmla="*/ 9 w 250"/>
                  <a:gd name="T37" fmla="*/ 97 h 186"/>
                  <a:gd name="T38" fmla="*/ 4 w 250"/>
                  <a:gd name="T39" fmla="*/ 99 h 186"/>
                  <a:gd name="T40" fmla="*/ 1 w 250"/>
                  <a:gd name="T41" fmla="*/ 103 h 186"/>
                  <a:gd name="T42" fmla="*/ 0 w 250"/>
                  <a:gd name="T43" fmla="*/ 109 h 186"/>
                  <a:gd name="T44" fmla="*/ 1 w 250"/>
                  <a:gd name="T45" fmla="*/ 113 h 186"/>
                  <a:gd name="T46" fmla="*/ 4 w 250"/>
                  <a:gd name="T47" fmla="*/ 117 h 186"/>
                  <a:gd name="T48" fmla="*/ 68 w 250"/>
                  <a:gd name="T49" fmla="*/ 18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86">
                    <a:moveTo>
                      <a:pt x="68" y="182"/>
                    </a:moveTo>
                    <a:lnTo>
                      <a:pt x="72" y="185"/>
                    </a:lnTo>
                    <a:lnTo>
                      <a:pt x="77" y="186"/>
                    </a:lnTo>
                    <a:lnTo>
                      <a:pt x="82" y="185"/>
                    </a:lnTo>
                    <a:lnTo>
                      <a:pt x="86" y="182"/>
                    </a:lnTo>
                    <a:lnTo>
                      <a:pt x="247" y="22"/>
                    </a:lnTo>
                    <a:lnTo>
                      <a:pt x="249" y="17"/>
                    </a:lnTo>
                    <a:lnTo>
                      <a:pt x="250" y="12"/>
                    </a:lnTo>
                    <a:lnTo>
                      <a:pt x="249" y="8"/>
                    </a:lnTo>
                    <a:lnTo>
                      <a:pt x="247" y="4"/>
                    </a:lnTo>
                    <a:lnTo>
                      <a:pt x="243" y="1"/>
                    </a:lnTo>
                    <a:lnTo>
                      <a:pt x="237" y="0"/>
                    </a:lnTo>
                    <a:lnTo>
                      <a:pt x="233" y="1"/>
                    </a:lnTo>
                    <a:lnTo>
                      <a:pt x="229" y="4"/>
                    </a:lnTo>
                    <a:lnTo>
                      <a:pt x="77" y="155"/>
                    </a:lnTo>
                    <a:lnTo>
                      <a:pt x="22" y="99"/>
                    </a:lnTo>
                    <a:lnTo>
                      <a:pt x="17" y="97"/>
                    </a:lnTo>
                    <a:lnTo>
                      <a:pt x="13" y="96"/>
                    </a:lnTo>
                    <a:lnTo>
                      <a:pt x="9" y="97"/>
                    </a:lnTo>
                    <a:lnTo>
                      <a:pt x="4" y="99"/>
                    </a:lnTo>
                    <a:lnTo>
                      <a:pt x="1" y="103"/>
                    </a:lnTo>
                    <a:lnTo>
                      <a:pt x="0" y="109"/>
                    </a:lnTo>
                    <a:lnTo>
                      <a:pt x="1" y="113"/>
                    </a:lnTo>
                    <a:lnTo>
                      <a:pt x="4" y="117"/>
                    </a:lnTo>
                    <a:lnTo>
                      <a:pt x="6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7" name="Freeform 26"/>
              <p:cNvSpPr>
                <a:spLocks/>
              </p:cNvSpPr>
              <p:nvPr/>
            </p:nvSpPr>
            <p:spPr bwMode="auto">
              <a:xfrm>
                <a:off x="5830888" y="979488"/>
                <a:ext cx="100013" cy="73025"/>
              </a:xfrm>
              <a:custGeom>
                <a:avLst/>
                <a:gdLst>
                  <a:gd name="T0" fmla="*/ 68 w 250"/>
                  <a:gd name="T1" fmla="*/ 183 h 186"/>
                  <a:gd name="T2" fmla="*/ 72 w 250"/>
                  <a:gd name="T3" fmla="*/ 185 h 186"/>
                  <a:gd name="T4" fmla="*/ 77 w 250"/>
                  <a:gd name="T5" fmla="*/ 186 h 186"/>
                  <a:gd name="T6" fmla="*/ 82 w 250"/>
                  <a:gd name="T7" fmla="*/ 185 h 186"/>
                  <a:gd name="T8" fmla="*/ 86 w 250"/>
                  <a:gd name="T9" fmla="*/ 183 h 186"/>
                  <a:gd name="T10" fmla="*/ 247 w 250"/>
                  <a:gd name="T11" fmla="*/ 22 h 186"/>
                  <a:gd name="T12" fmla="*/ 249 w 250"/>
                  <a:gd name="T13" fmla="*/ 17 h 186"/>
                  <a:gd name="T14" fmla="*/ 250 w 250"/>
                  <a:gd name="T15" fmla="*/ 13 h 186"/>
                  <a:gd name="T16" fmla="*/ 249 w 250"/>
                  <a:gd name="T17" fmla="*/ 9 h 186"/>
                  <a:gd name="T18" fmla="*/ 247 w 250"/>
                  <a:gd name="T19" fmla="*/ 4 h 186"/>
                  <a:gd name="T20" fmla="*/ 243 w 250"/>
                  <a:gd name="T21" fmla="*/ 1 h 186"/>
                  <a:gd name="T22" fmla="*/ 237 w 250"/>
                  <a:gd name="T23" fmla="*/ 0 h 186"/>
                  <a:gd name="T24" fmla="*/ 233 w 250"/>
                  <a:gd name="T25" fmla="*/ 1 h 186"/>
                  <a:gd name="T26" fmla="*/ 229 w 250"/>
                  <a:gd name="T27" fmla="*/ 4 h 186"/>
                  <a:gd name="T28" fmla="*/ 77 w 250"/>
                  <a:gd name="T29" fmla="*/ 156 h 186"/>
                  <a:gd name="T30" fmla="*/ 22 w 250"/>
                  <a:gd name="T31" fmla="*/ 101 h 186"/>
                  <a:gd name="T32" fmla="*/ 17 w 250"/>
                  <a:gd name="T33" fmla="*/ 98 h 186"/>
                  <a:gd name="T34" fmla="*/ 13 w 250"/>
                  <a:gd name="T35" fmla="*/ 97 h 186"/>
                  <a:gd name="T36" fmla="*/ 9 w 250"/>
                  <a:gd name="T37" fmla="*/ 98 h 186"/>
                  <a:gd name="T38" fmla="*/ 4 w 250"/>
                  <a:gd name="T39" fmla="*/ 101 h 186"/>
                  <a:gd name="T40" fmla="*/ 1 w 250"/>
                  <a:gd name="T41" fmla="*/ 105 h 186"/>
                  <a:gd name="T42" fmla="*/ 0 w 250"/>
                  <a:gd name="T43" fmla="*/ 110 h 186"/>
                  <a:gd name="T44" fmla="*/ 1 w 250"/>
                  <a:gd name="T45" fmla="*/ 115 h 186"/>
                  <a:gd name="T46" fmla="*/ 4 w 250"/>
                  <a:gd name="T47" fmla="*/ 119 h 186"/>
                  <a:gd name="T48" fmla="*/ 68 w 250"/>
                  <a:gd name="T49" fmla="*/ 18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0" h="186">
                    <a:moveTo>
                      <a:pt x="68" y="183"/>
                    </a:moveTo>
                    <a:lnTo>
                      <a:pt x="72" y="185"/>
                    </a:lnTo>
                    <a:lnTo>
                      <a:pt x="77" y="186"/>
                    </a:lnTo>
                    <a:lnTo>
                      <a:pt x="82" y="185"/>
                    </a:lnTo>
                    <a:lnTo>
                      <a:pt x="86" y="183"/>
                    </a:lnTo>
                    <a:lnTo>
                      <a:pt x="247" y="22"/>
                    </a:lnTo>
                    <a:lnTo>
                      <a:pt x="249" y="17"/>
                    </a:lnTo>
                    <a:lnTo>
                      <a:pt x="250" y="13"/>
                    </a:lnTo>
                    <a:lnTo>
                      <a:pt x="249" y="9"/>
                    </a:lnTo>
                    <a:lnTo>
                      <a:pt x="247" y="4"/>
                    </a:lnTo>
                    <a:lnTo>
                      <a:pt x="243" y="1"/>
                    </a:lnTo>
                    <a:lnTo>
                      <a:pt x="237" y="0"/>
                    </a:lnTo>
                    <a:lnTo>
                      <a:pt x="233" y="1"/>
                    </a:lnTo>
                    <a:lnTo>
                      <a:pt x="229" y="4"/>
                    </a:lnTo>
                    <a:lnTo>
                      <a:pt x="77" y="156"/>
                    </a:lnTo>
                    <a:lnTo>
                      <a:pt x="22" y="101"/>
                    </a:lnTo>
                    <a:lnTo>
                      <a:pt x="17" y="98"/>
                    </a:lnTo>
                    <a:lnTo>
                      <a:pt x="13" y="97"/>
                    </a:lnTo>
                    <a:lnTo>
                      <a:pt x="9" y="98"/>
                    </a:lnTo>
                    <a:lnTo>
                      <a:pt x="4" y="101"/>
                    </a:lnTo>
                    <a:lnTo>
                      <a:pt x="1" y="105"/>
                    </a:lnTo>
                    <a:lnTo>
                      <a:pt x="0" y="110"/>
                    </a:lnTo>
                    <a:lnTo>
                      <a:pt x="1" y="115"/>
                    </a:lnTo>
                    <a:lnTo>
                      <a:pt x="4" y="119"/>
                    </a:lnTo>
                    <a:lnTo>
                      <a:pt x="68"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8" name="Freeform 27"/>
              <p:cNvSpPr>
                <a:spLocks/>
              </p:cNvSpPr>
              <p:nvPr/>
            </p:nvSpPr>
            <p:spPr bwMode="auto">
              <a:xfrm>
                <a:off x="5945188" y="915988"/>
                <a:ext cx="112713" cy="9525"/>
              </a:xfrm>
              <a:custGeom>
                <a:avLst/>
                <a:gdLst>
                  <a:gd name="T0" fmla="*/ 13 w 282"/>
                  <a:gd name="T1" fmla="*/ 26 h 26"/>
                  <a:gd name="T2" fmla="*/ 269 w 282"/>
                  <a:gd name="T3" fmla="*/ 26 h 26"/>
                  <a:gd name="T4" fmla="*/ 275 w 282"/>
                  <a:gd name="T5" fmla="*/ 25 h 26"/>
                  <a:gd name="T6" fmla="*/ 279 w 282"/>
                  <a:gd name="T7" fmla="*/ 22 h 26"/>
                  <a:gd name="T8" fmla="*/ 281 w 282"/>
                  <a:gd name="T9" fmla="*/ 18 h 26"/>
                  <a:gd name="T10" fmla="*/ 282 w 282"/>
                  <a:gd name="T11" fmla="*/ 13 h 26"/>
                  <a:gd name="T12" fmla="*/ 281 w 282"/>
                  <a:gd name="T13" fmla="*/ 8 h 26"/>
                  <a:gd name="T14" fmla="*/ 279 w 282"/>
                  <a:gd name="T15" fmla="*/ 4 h 26"/>
                  <a:gd name="T16" fmla="*/ 275 w 282"/>
                  <a:gd name="T17" fmla="*/ 1 h 26"/>
                  <a:gd name="T18" fmla="*/ 269 w 282"/>
                  <a:gd name="T19" fmla="*/ 0 h 26"/>
                  <a:gd name="T20" fmla="*/ 13 w 282"/>
                  <a:gd name="T21" fmla="*/ 0 h 26"/>
                  <a:gd name="T22" fmla="*/ 9 w 282"/>
                  <a:gd name="T23" fmla="*/ 1 h 26"/>
                  <a:gd name="T24" fmla="*/ 4 w 282"/>
                  <a:gd name="T25" fmla="*/ 4 h 26"/>
                  <a:gd name="T26" fmla="*/ 1 w 282"/>
                  <a:gd name="T27" fmla="*/ 8 h 26"/>
                  <a:gd name="T28" fmla="*/ 0 w 282"/>
                  <a:gd name="T29" fmla="*/ 13 h 26"/>
                  <a:gd name="T30" fmla="*/ 1 w 282"/>
                  <a:gd name="T31" fmla="*/ 18 h 26"/>
                  <a:gd name="T32" fmla="*/ 4 w 282"/>
                  <a:gd name="T33" fmla="*/ 22 h 26"/>
                  <a:gd name="T34" fmla="*/ 9 w 282"/>
                  <a:gd name="T35" fmla="*/ 25 h 26"/>
                  <a:gd name="T36" fmla="*/ 13 w 282"/>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6">
                    <a:moveTo>
                      <a:pt x="13" y="26"/>
                    </a:moveTo>
                    <a:lnTo>
                      <a:pt x="269" y="26"/>
                    </a:lnTo>
                    <a:lnTo>
                      <a:pt x="275" y="25"/>
                    </a:lnTo>
                    <a:lnTo>
                      <a:pt x="279" y="22"/>
                    </a:lnTo>
                    <a:lnTo>
                      <a:pt x="281" y="18"/>
                    </a:lnTo>
                    <a:lnTo>
                      <a:pt x="282" y="13"/>
                    </a:lnTo>
                    <a:lnTo>
                      <a:pt x="281" y="8"/>
                    </a:lnTo>
                    <a:lnTo>
                      <a:pt x="279" y="4"/>
                    </a:lnTo>
                    <a:lnTo>
                      <a:pt x="275" y="1"/>
                    </a:lnTo>
                    <a:lnTo>
                      <a:pt x="269" y="0"/>
                    </a:lnTo>
                    <a:lnTo>
                      <a:pt x="13" y="0"/>
                    </a:lnTo>
                    <a:lnTo>
                      <a:pt x="9" y="1"/>
                    </a:lnTo>
                    <a:lnTo>
                      <a:pt x="4" y="4"/>
                    </a:lnTo>
                    <a:lnTo>
                      <a:pt x="1" y="8"/>
                    </a:lnTo>
                    <a:lnTo>
                      <a:pt x="0" y="13"/>
                    </a:lnTo>
                    <a:lnTo>
                      <a:pt x="1" y="18"/>
                    </a:lnTo>
                    <a:lnTo>
                      <a:pt x="4" y="22"/>
                    </a:lnTo>
                    <a:lnTo>
                      <a:pt x="9" y="25"/>
                    </a:lnTo>
                    <a:lnTo>
                      <a:pt x="1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9" name="Freeform 28"/>
              <p:cNvSpPr>
                <a:spLocks/>
              </p:cNvSpPr>
              <p:nvPr/>
            </p:nvSpPr>
            <p:spPr bwMode="auto">
              <a:xfrm>
                <a:off x="5945188" y="1025526"/>
                <a:ext cx="112713" cy="11113"/>
              </a:xfrm>
              <a:custGeom>
                <a:avLst/>
                <a:gdLst>
                  <a:gd name="T0" fmla="*/ 13 w 282"/>
                  <a:gd name="T1" fmla="*/ 26 h 26"/>
                  <a:gd name="T2" fmla="*/ 269 w 282"/>
                  <a:gd name="T3" fmla="*/ 26 h 26"/>
                  <a:gd name="T4" fmla="*/ 275 w 282"/>
                  <a:gd name="T5" fmla="*/ 25 h 26"/>
                  <a:gd name="T6" fmla="*/ 279 w 282"/>
                  <a:gd name="T7" fmla="*/ 23 h 26"/>
                  <a:gd name="T8" fmla="*/ 281 w 282"/>
                  <a:gd name="T9" fmla="*/ 18 h 26"/>
                  <a:gd name="T10" fmla="*/ 282 w 282"/>
                  <a:gd name="T11" fmla="*/ 13 h 26"/>
                  <a:gd name="T12" fmla="*/ 281 w 282"/>
                  <a:gd name="T13" fmla="*/ 9 h 26"/>
                  <a:gd name="T14" fmla="*/ 279 w 282"/>
                  <a:gd name="T15" fmla="*/ 5 h 26"/>
                  <a:gd name="T16" fmla="*/ 275 w 282"/>
                  <a:gd name="T17" fmla="*/ 1 h 26"/>
                  <a:gd name="T18" fmla="*/ 269 w 282"/>
                  <a:gd name="T19" fmla="*/ 0 h 26"/>
                  <a:gd name="T20" fmla="*/ 13 w 282"/>
                  <a:gd name="T21" fmla="*/ 0 h 26"/>
                  <a:gd name="T22" fmla="*/ 9 w 282"/>
                  <a:gd name="T23" fmla="*/ 1 h 26"/>
                  <a:gd name="T24" fmla="*/ 4 w 282"/>
                  <a:gd name="T25" fmla="*/ 5 h 26"/>
                  <a:gd name="T26" fmla="*/ 1 w 282"/>
                  <a:gd name="T27" fmla="*/ 9 h 26"/>
                  <a:gd name="T28" fmla="*/ 0 w 282"/>
                  <a:gd name="T29" fmla="*/ 13 h 26"/>
                  <a:gd name="T30" fmla="*/ 1 w 282"/>
                  <a:gd name="T31" fmla="*/ 18 h 26"/>
                  <a:gd name="T32" fmla="*/ 4 w 282"/>
                  <a:gd name="T33" fmla="*/ 23 h 26"/>
                  <a:gd name="T34" fmla="*/ 9 w 282"/>
                  <a:gd name="T35" fmla="*/ 25 h 26"/>
                  <a:gd name="T36" fmla="*/ 13 w 282"/>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6">
                    <a:moveTo>
                      <a:pt x="13" y="26"/>
                    </a:moveTo>
                    <a:lnTo>
                      <a:pt x="269" y="26"/>
                    </a:lnTo>
                    <a:lnTo>
                      <a:pt x="275" y="25"/>
                    </a:lnTo>
                    <a:lnTo>
                      <a:pt x="279" y="23"/>
                    </a:lnTo>
                    <a:lnTo>
                      <a:pt x="281" y="18"/>
                    </a:lnTo>
                    <a:lnTo>
                      <a:pt x="282" y="13"/>
                    </a:lnTo>
                    <a:lnTo>
                      <a:pt x="281" y="9"/>
                    </a:lnTo>
                    <a:lnTo>
                      <a:pt x="279" y="5"/>
                    </a:lnTo>
                    <a:lnTo>
                      <a:pt x="275" y="1"/>
                    </a:lnTo>
                    <a:lnTo>
                      <a:pt x="269" y="0"/>
                    </a:lnTo>
                    <a:lnTo>
                      <a:pt x="13" y="0"/>
                    </a:lnTo>
                    <a:lnTo>
                      <a:pt x="9" y="1"/>
                    </a:lnTo>
                    <a:lnTo>
                      <a:pt x="4" y="5"/>
                    </a:lnTo>
                    <a:lnTo>
                      <a:pt x="1" y="9"/>
                    </a:lnTo>
                    <a:lnTo>
                      <a:pt x="0" y="13"/>
                    </a:lnTo>
                    <a:lnTo>
                      <a:pt x="1" y="18"/>
                    </a:lnTo>
                    <a:lnTo>
                      <a:pt x="4" y="23"/>
                    </a:lnTo>
                    <a:lnTo>
                      <a:pt x="9" y="25"/>
                    </a:lnTo>
                    <a:lnTo>
                      <a:pt x="1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sp>
        <p:nvSpPr>
          <p:cNvPr id="375" name="Rectangle 374"/>
          <p:cNvSpPr/>
          <p:nvPr userDrawn="1"/>
        </p:nvSpPr>
        <p:spPr>
          <a:xfrm>
            <a:off x="222310" y="4863613"/>
            <a:ext cx="5132028" cy="307919"/>
          </a:xfrm>
          <a:prstGeom prst="rect">
            <a:avLst/>
          </a:prstGeom>
          <a:solidFill>
            <a:srgbClr val="B6D8E5"/>
          </a:solidFill>
          <a:ln w="57150" cmpd="sng">
            <a:noFill/>
          </a:ln>
        </p:spPr>
        <p:txBody>
          <a:bodyPr wrap="none">
            <a:noAutofit/>
          </a:bodyPr>
          <a:lstStyle/>
          <a:p>
            <a:pPr>
              <a:lnSpc>
                <a:spcPct val="120000"/>
              </a:lnSpc>
            </a:pPr>
            <a:endParaRPr lang="en-US" sz="900" b="1">
              <a:solidFill>
                <a:prstClr val="black"/>
              </a:solidFill>
              <a:latin typeface="Segoe"/>
              <a:cs typeface="Segoe"/>
            </a:endParaRPr>
          </a:p>
        </p:txBody>
      </p:sp>
      <p:sp>
        <p:nvSpPr>
          <p:cNvPr id="376" name="Rectangle 375"/>
          <p:cNvSpPr/>
          <p:nvPr userDrawn="1"/>
        </p:nvSpPr>
        <p:spPr>
          <a:xfrm>
            <a:off x="207661" y="5156436"/>
            <a:ext cx="5128349" cy="1482247"/>
          </a:xfrm>
          <a:prstGeom prst="rect">
            <a:avLst/>
          </a:prstGeom>
          <a:solidFill>
            <a:srgbClr val="F2F2F2"/>
          </a:solidFill>
          <a:ln>
            <a:noFill/>
          </a:ln>
        </p:spPr>
        <p:style>
          <a:lnRef idx="2">
            <a:schemeClr val="dk1"/>
          </a:lnRef>
          <a:fillRef idx="1">
            <a:schemeClr val="lt1"/>
          </a:fillRef>
          <a:effectRef idx="0">
            <a:schemeClr val="dk1"/>
          </a:effectRef>
          <a:fontRef idx="minor">
            <a:schemeClr val="dk1"/>
          </a:fontRef>
        </p:style>
        <p:txBody>
          <a:bodyPr rtlCol="0" anchor="t"/>
          <a:lstStyle/>
          <a:p>
            <a:pPr marL="115865" indent="0" algn="justLow">
              <a:lnSpc>
                <a:spcPct val="120000"/>
              </a:lnSpc>
              <a:spcAft>
                <a:spcPts val="600"/>
              </a:spcAft>
              <a:buClr>
                <a:srgbClr val="00ABEC"/>
              </a:buClr>
              <a:buFont typeface="Wingdings" panose="05000000000000000000" pitchFamily="2" charset="2"/>
              <a:buNone/>
            </a:pPr>
            <a:endParaRPr lang="en-NZ" sz="1050">
              <a:solidFill>
                <a:prstClr val="black"/>
              </a:solidFill>
              <a:latin typeface="Segoe UI" panose="020B0502040204020203" pitchFamily="34" charset="0"/>
              <a:cs typeface="Segoe UI" panose="020B0502040204020203" pitchFamily="34" charset="0"/>
            </a:endParaRPr>
          </a:p>
        </p:txBody>
      </p:sp>
      <p:sp>
        <p:nvSpPr>
          <p:cNvPr id="377" name="Rectangle 376"/>
          <p:cNvSpPr/>
          <p:nvPr userDrawn="1"/>
        </p:nvSpPr>
        <p:spPr>
          <a:xfrm flipH="1">
            <a:off x="207444" y="4863612"/>
            <a:ext cx="312289" cy="29282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8" name="Rectangle 377"/>
          <p:cNvSpPr/>
          <p:nvPr userDrawn="1"/>
        </p:nvSpPr>
        <p:spPr>
          <a:xfrm>
            <a:off x="563159" y="4858060"/>
            <a:ext cx="1969584" cy="318421"/>
          </a:xfrm>
          <a:prstGeom prst="rect">
            <a:avLst/>
          </a:prstGeom>
        </p:spPr>
        <p:txBody>
          <a:bodyPr wrap="square">
            <a:spAutoFit/>
          </a:bodyPr>
          <a:lstStyle/>
          <a:p>
            <a:pPr>
              <a:lnSpc>
                <a:spcPct val="120000"/>
              </a:lnSpc>
              <a:spcAft>
                <a:spcPts val="600"/>
              </a:spcAft>
              <a:buClr>
                <a:srgbClr val="A32946"/>
              </a:buClr>
            </a:pPr>
            <a:r>
              <a:rPr lang="en-NZ" sz="1200" b="1">
                <a:latin typeface="Segoe UI" panose="020B0502040204020203" pitchFamily="34" charset="0"/>
                <a:cs typeface="Segoe UI" panose="020B0502040204020203" pitchFamily="34" charset="0"/>
              </a:rPr>
              <a:t>WIN STRATEGY</a:t>
            </a:r>
          </a:p>
        </p:txBody>
      </p:sp>
      <p:sp>
        <p:nvSpPr>
          <p:cNvPr id="379" name="Freeform 251"/>
          <p:cNvSpPr>
            <a:spLocks noEditPoints="1"/>
          </p:cNvSpPr>
          <p:nvPr userDrawn="1"/>
        </p:nvSpPr>
        <p:spPr bwMode="auto">
          <a:xfrm>
            <a:off x="267578" y="4913951"/>
            <a:ext cx="226625" cy="212725"/>
          </a:xfrm>
          <a:custGeom>
            <a:avLst/>
            <a:gdLst>
              <a:gd name="T0" fmla="*/ 782 w 897"/>
              <a:gd name="T1" fmla="*/ 181 h 672"/>
              <a:gd name="T2" fmla="*/ 798 w 897"/>
              <a:gd name="T3" fmla="*/ 127 h 672"/>
              <a:gd name="T4" fmla="*/ 855 w 897"/>
              <a:gd name="T5" fmla="*/ 132 h 672"/>
              <a:gd name="T6" fmla="*/ 860 w 897"/>
              <a:gd name="T7" fmla="*/ 189 h 672"/>
              <a:gd name="T8" fmla="*/ 721 w 897"/>
              <a:gd name="T9" fmla="*/ 523 h 672"/>
              <a:gd name="T10" fmla="*/ 240 w 897"/>
              <a:gd name="T11" fmla="*/ 388 h 672"/>
              <a:gd name="T12" fmla="*/ 650 w 897"/>
              <a:gd name="T13" fmla="*/ 386 h 672"/>
              <a:gd name="T14" fmla="*/ 669 w 897"/>
              <a:gd name="T15" fmla="*/ 384 h 672"/>
              <a:gd name="T16" fmla="*/ 781 w 897"/>
              <a:gd name="T17" fmla="*/ 626 h 672"/>
              <a:gd name="T18" fmla="*/ 150 w 897"/>
              <a:gd name="T19" fmla="*/ 642 h 672"/>
              <a:gd name="T20" fmla="*/ 109 w 897"/>
              <a:gd name="T21" fmla="*/ 606 h 672"/>
              <a:gd name="T22" fmla="*/ 132 w 897"/>
              <a:gd name="T23" fmla="*/ 557 h 672"/>
              <a:gd name="T24" fmla="*/ 759 w 897"/>
              <a:gd name="T25" fmla="*/ 554 h 672"/>
              <a:gd name="T26" fmla="*/ 789 w 897"/>
              <a:gd name="T27" fmla="*/ 591 h 672"/>
              <a:gd name="T28" fmla="*/ 394 w 897"/>
              <a:gd name="T29" fmla="*/ 66 h 672"/>
              <a:gd name="T30" fmla="*/ 420 w 897"/>
              <a:gd name="T31" fmla="*/ 36 h 672"/>
              <a:gd name="T32" fmla="*/ 461 w 897"/>
              <a:gd name="T33" fmla="*/ 31 h 672"/>
              <a:gd name="T34" fmla="*/ 495 w 897"/>
              <a:gd name="T35" fmla="*/ 51 h 672"/>
              <a:gd name="T36" fmla="*/ 509 w 897"/>
              <a:gd name="T37" fmla="*/ 89 h 672"/>
              <a:gd name="T38" fmla="*/ 495 w 897"/>
              <a:gd name="T39" fmla="*/ 127 h 672"/>
              <a:gd name="T40" fmla="*/ 461 w 897"/>
              <a:gd name="T41" fmla="*/ 147 h 672"/>
              <a:gd name="T42" fmla="*/ 426 w 897"/>
              <a:gd name="T43" fmla="*/ 144 h 672"/>
              <a:gd name="T44" fmla="*/ 397 w 897"/>
              <a:gd name="T45" fmla="*/ 117 h 672"/>
              <a:gd name="T46" fmla="*/ 30 w 897"/>
              <a:gd name="T47" fmla="*/ 163 h 672"/>
              <a:gd name="T48" fmla="*/ 67 w 897"/>
              <a:gd name="T49" fmla="*/ 119 h 672"/>
              <a:gd name="T50" fmla="*/ 117 w 897"/>
              <a:gd name="T51" fmla="*/ 146 h 672"/>
              <a:gd name="T52" fmla="*/ 101 w 897"/>
              <a:gd name="T53" fmla="*/ 201 h 672"/>
              <a:gd name="T54" fmla="*/ 44 w 897"/>
              <a:gd name="T55" fmla="*/ 195 h 672"/>
              <a:gd name="T56" fmla="*/ 815 w 897"/>
              <a:gd name="T57" fmla="*/ 89 h 672"/>
              <a:gd name="T58" fmla="*/ 770 w 897"/>
              <a:gd name="T59" fmla="*/ 111 h 672"/>
              <a:gd name="T60" fmla="*/ 749 w 897"/>
              <a:gd name="T61" fmla="*/ 156 h 672"/>
              <a:gd name="T62" fmla="*/ 769 w 897"/>
              <a:gd name="T63" fmla="*/ 216 h 672"/>
              <a:gd name="T64" fmla="*/ 514 w 897"/>
              <a:gd name="T65" fmla="*/ 151 h 672"/>
              <a:gd name="T66" fmla="*/ 539 w 897"/>
              <a:gd name="T67" fmla="*/ 89 h 672"/>
              <a:gd name="T68" fmla="*/ 519 w 897"/>
              <a:gd name="T69" fmla="*/ 32 h 672"/>
              <a:gd name="T70" fmla="*/ 468 w 897"/>
              <a:gd name="T71" fmla="*/ 1 h 672"/>
              <a:gd name="T72" fmla="*/ 407 w 897"/>
              <a:gd name="T73" fmla="*/ 10 h 672"/>
              <a:gd name="T74" fmla="*/ 367 w 897"/>
              <a:gd name="T75" fmla="*/ 54 h 672"/>
              <a:gd name="T76" fmla="*/ 362 w 897"/>
              <a:gd name="T77" fmla="*/ 110 h 672"/>
              <a:gd name="T78" fmla="*/ 418 w 897"/>
              <a:gd name="T79" fmla="*/ 173 h 672"/>
              <a:gd name="T80" fmla="*/ 145 w 897"/>
              <a:gd name="T81" fmla="*/ 192 h 672"/>
              <a:gd name="T82" fmla="*/ 145 w 897"/>
              <a:gd name="T83" fmla="*/ 134 h 672"/>
              <a:gd name="T84" fmla="*/ 111 w 897"/>
              <a:gd name="T85" fmla="*/ 98 h 672"/>
              <a:gd name="T86" fmla="*/ 60 w 897"/>
              <a:gd name="T87" fmla="*/ 91 h 672"/>
              <a:gd name="T88" fmla="*/ 17 w 897"/>
              <a:gd name="T89" fmla="*/ 116 h 672"/>
              <a:gd name="T90" fmla="*/ 0 w 897"/>
              <a:gd name="T91" fmla="*/ 164 h 672"/>
              <a:gd name="T92" fmla="*/ 17 w 897"/>
              <a:gd name="T93" fmla="*/ 211 h 672"/>
              <a:gd name="T94" fmla="*/ 60 w 897"/>
              <a:gd name="T95" fmla="*/ 237 h 672"/>
              <a:gd name="T96" fmla="*/ 131 w 897"/>
              <a:gd name="T97" fmla="*/ 525 h 672"/>
              <a:gd name="T98" fmla="*/ 92 w 897"/>
              <a:gd name="T99" fmla="*/ 553 h 672"/>
              <a:gd name="T100" fmla="*/ 78 w 897"/>
              <a:gd name="T101" fmla="*/ 597 h 672"/>
              <a:gd name="T102" fmla="*/ 92 w 897"/>
              <a:gd name="T103" fmla="*/ 643 h 672"/>
              <a:gd name="T104" fmla="*/ 134 w 897"/>
              <a:gd name="T105" fmla="*/ 670 h 672"/>
              <a:gd name="T106" fmla="*/ 779 w 897"/>
              <a:gd name="T107" fmla="*/ 666 h 672"/>
              <a:gd name="T108" fmla="*/ 812 w 897"/>
              <a:gd name="T109" fmla="*/ 632 h 672"/>
              <a:gd name="T110" fmla="*/ 818 w 897"/>
              <a:gd name="T111" fmla="*/ 584 h 672"/>
              <a:gd name="T112" fmla="*/ 798 w 897"/>
              <a:gd name="T113" fmla="*/ 542 h 672"/>
              <a:gd name="T114" fmla="*/ 752 w 897"/>
              <a:gd name="T115" fmla="*/ 523 h 672"/>
              <a:gd name="T116" fmla="*/ 853 w 897"/>
              <a:gd name="T117" fmla="*/ 233 h 672"/>
              <a:gd name="T118" fmla="*/ 889 w 897"/>
              <a:gd name="T119" fmla="*/ 200 h 672"/>
              <a:gd name="T120" fmla="*/ 896 w 897"/>
              <a:gd name="T121" fmla="*/ 148 h 672"/>
              <a:gd name="T122" fmla="*/ 871 w 897"/>
              <a:gd name="T123" fmla="*/ 107 h 672"/>
              <a:gd name="T124" fmla="*/ 823 w 897"/>
              <a:gd name="T125" fmla="*/ 8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7" h="672">
                <a:moveTo>
                  <a:pt x="823" y="208"/>
                </a:moveTo>
                <a:lnTo>
                  <a:pt x="814" y="208"/>
                </a:lnTo>
                <a:lnTo>
                  <a:pt x="805" y="205"/>
                </a:lnTo>
                <a:lnTo>
                  <a:pt x="798" y="201"/>
                </a:lnTo>
                <a:lnTo>
                  <a:pt x="792" y="195"/>
                </a:lnTo>
                <a:lnTo>
                  <a:pt x="786" y="189"/>
                </a:lnTo>
                <a:lnTo>
                  <a:pt x="782" y="181"/>
                </a:lnTo>
                <a:lnTo>
                  <a:pt x="779" y="173"/>
                </a:lnTo>
                <a:lnTo>
                  <a:pt x="778" y="164"/>
                </a:lnTo>
                <a:lnTo>
                  <a:pt x="779" y="155"/>
                </a:lnTo>
                <a:lnTo>
                  <a:pt x="782" y="146"/>
                </a:lnTo>
                <a:lnTo>
                  <a:pt x="786" y="139"/>
                </a:lnTo>
                <a:lnTo>
                  <a:pt x="792" y="132"/>
                </a:lnTo>
                <a:lnTo>
                  <a:pt x="798" y="127"/>
                </a:lnTo>
                <a:lnTo>
                  <a:pt x="805" y="123"/>
                </a:lnTo>
                <a:lnTo>
                  <a:pt x="814" y="119"/>
                </a:lnTo>
                <a:lnTo>
                  <a:pt x="823" y="119"/>
                </a:lnTo>
                <a:lnTo>
                  <a:pt x="832" y="119"/>
                </a:lnTo>
                <a:lnTo>
                  <a:pt x="841" y="123"/>
                </a:lnTo>
                <a:lnTo>
                  <a:pt x="848" y="127"/>
                </a:lnTo>
                <a:lnTo>
                  <a:pt x="855" y="132"/>
                </a:lnTo>
                <a:lnTo>
                  <a:pt x="860" y="139"/>
                </a:lnTo>
                <a:lnTo>
                  <a:pt x="864" y="146"/>
                </a:lnTo>
                <a:lnTo>
                  <a:pt x="866" y="155"/>
                </a:lnTo>
                <a:lnTo>
                  <a:pt x="867" y="164"/>
                </a:lnTo>
                <a:lnTo>
                  <a:pt x="866" y="173"/>
                </a:lnTo>
                <a:lnTo>
                  <a:pt x="864" y="181"/>
                </a:lnTo>
                <a:lnTo>
                  <a:pt x="860" y="189"/>
                </a:lnTo>
                <a:lnTo>
                  <a:pt x="855" y="195"/>
                </a:lnTo>
                <a:lnTo>
                  <a:pt x="848" y="201"/>
                </a:lnTo>
                <a:lnTo>
                  <a:pt x="841" y="205"/>
                </a:lnTo>
                <a:lnTo>
                  <a:pt x="832" y="208"/>
                </a:lnTo>
                <a:lnTo>
                  <a:pt x="823" y="208"/>
                </a:lnTo>
                <a:lnTo>
                  <a:pt x="823" y="208"/>
                </a:lnTo>
                <a:close/>
                <a:moveTo>
                  <a:pt x="721" y="523"/>
                </a:moveTo>
                <a:lnTo>
                  <a:pt x="177" y="523"/>
                </a:lnTo>
                <a:lnTo>
                  <a:pt x="117" y="271"/>
                </a:lnTo>
                <a:lnTo>
                  <a:pt x="229" y="384"/>
                </a:lnTo>
                <a:lnTo>
                  <a:pt x="231" y="386"/>
                </a:lnTo>
                <a:lnTo>
                  <a:pt x="234" y="387"/>
                </a:lnTo>
                <a:lnTo>
                  <a:pt x="237" y="388"/>
                </a:lnTo>
                <a:lnTo>
                  <a:pt x="240" y="388"/>
                </a:lnTo>
                <a:lnTo>
                  <a:pt x="243" y="388"/>
                </a:lnTo>
                <a:lnTo>
                  <a:pt x="245" y="387"/>
                </a:lnTo>
                <a:lnTo>
                  <a:pt x="248" y="386"/>
                </a:lnTo>
                <a:lnTo>
                  <a:pt x="250" y="384"/>
                </a:lnTo>
                <a:lnTo>
                  <a:pt x="449" y="185"/>
                </a:lnTo>
                <a:lnTo>
                  <a:pt x="648" y="384"/>
                </a:lnTo>
                <a:lnTo>
                  <a:pt x="650" y="386"/>
                </a:lnTo>
                <a:lnTo>
                  <a:pt x="653" y="387"/>
                </a:lnTo>
                <a:lnTo>
                  <a:pt x="656" y="388"/>
                </a:lnTo>
                <a:lnTo>
                  <a:pt x="659" y="388"/>
                </a:lnTo>
                <a:lnTo>
                  <a:pt x="661" y="388"/>
                </a:lnTo>
                <a:lnTo>
                  <a:pt x="664" y="387"/>
                </a:lnTo>
                <a:lnTo>
                  <a:pt x="666" y="386"/>
                </a:lnTo>
                <a:lnTo>
                  <a:pt x="669" y="384"/>
                </a:lnTo>
                <a:lnTo>
                  <a:pt x="781" y="271"/>
                </a:lnTo>
                <a:lnTo>
                  <a:pt x="721" y="523"/>
                </a:lnTo>
                <a:close/>
                <a:moveTo>
                  <a:pt x="789" y="597"/>
                </a:moveTo>
                <a:lnTo>
                  <a:pt x="789" y="604"/>
                </a:lnTo>
                <a:lnTo>
                  <a:pt x="787" y="611"/>
                </a:lnTo>
                <a:lnTo>
                  <a:pt x="785" y="619"/>
                </a:lnTo>
                <a:lnTo>
                  <a:pt x="781" y="626"/>
                </a:lnTo>
                <a:lnTo>
                  <a:pt x="776" y="633"/>
                </a:lnTo>
                <a:lnTo>
                  <a:pt x="768" y="638"/>
                </a:lnTo>
                <a:lnTo>
                  <a:pt x="764" y="639"/>
                </a:lnTo>
                <a:lnTo>
                  <a:pt x="759" y="641"/>
                </a:lnTo>
                <a:lnTo>
                  <a:pt x="754" y="642"/>
                </a:lnTo>
                <a:lnTo>
                  <a:pt x="748" y="642"/>
                </a:lnTo>
                <a:lnTo>
                  <a:pt x="150" y="642"/>
                </a:lnTo>
                <a:lnTo>
                  <a:pt x="140" y="641"/>
                </a:lnTo>
                <a:lnTo>
                  <a:pt x="132" y="638"/>
                </a:lnTo>
                <a:lnTo>
                  <a:pt x="124" y="634"/>
                </a:lnTo>
                <a:lnTo>
                  <a:pt x="119" y="628"/>
                </a:lnTo>
                <a:lnTo>
                  <a:pt x="115" y="621"/>
                </a:lnTo>
                <a:lnTo>
                  <a:pt x="111" y="613"/>
                </a:lnTo>
                <a:lnTo>
                  <a:pt x="109" y="606"/>
                </a:lnTo>
                <a:lnTo>
                  <a:pt x="108" y="597"/>
                </a:lnTo>
                <a:lnTo>
                  <a:pt x="109" y="589"/>
                </a:lnTo>
                <a:lnTo>
                  <a:pt x="111" y="581"/>
                </a:lnTo>
                <a:lnTo>
                  <a:pt x="115" y="574"/>
                </a:lnTo>
                <a:lnTo>
                  <a:pt x="119" y="566"/>
                </a:lnTo>
                <a:lnTo>
                  <a:pt x="124" y="561"/>
                </a:lnTo>
                <a:lnTo>
                  <a:pt x="132" y="557"/>
                </a:lnTo>
                <a:lnTo>
                  <a:pt x="140" y="554"/>
                </a:lnTo>
                <a:lnTo>
                  <a:pt x="150" y="553"/>
                </a:lnTo>
                <a:lnTo>
                  <a:pt x="165" y="553"/>
                </a:lnTo>
                <a:lnTo>
                  <a:pt x="733" y="553"/>
                </a:lnTo>
                <a:lnTo>
                  <a:pt x="748" y="553"/>
                </a:lnTo>
                <a:lnTo>
                  <a:pt x="754" y="553"/>
                </a:lnTo>
                <a:lnTo>
                  <a:pt x="759" y="554"/>
                </a:lnTo>
                <a:lnTo>
                  <a:pt x="764" y="556"/>
                </a:lnTo>
                <a:lnTo>
                  <a:pt x="768" y="557"/>
                </a:lnTo>
                <a:lnTo>
                  <a:pt x="776" y="562"/>
                </a:lnTo>
                <a:lnTo>
                  <a:pt x="781" y="569"/>
                </a:lnTo>
                <a:lnTo>
                  <a:pt x="785" y="576"/>
                </a:lnTo>
                <a:lnTo>
                  <a:pt x="787" y="584"/>
                </a:lnTo>
                <a:lnTo>
                  <a:pt x="789" y="591"/>
                </a:lnTo>
                <a:lnTo>
                  <a:pt x="789" y="597"/>
                </a:lnTo>
                <a:lnTo>
                  <a:pt x="789" y="597"/>
                </a:lnTo>
                <a:close/>
                <a:moveTo>
                  <a:pt x="389" y="89"/>
                </a:moveTo>
                <a:lnTo>
                  <a:pt x="389" y="83"/>
                </a:lnTo>
                <a:lnTo>
                  <a:pt x="391" y="77"/>
                </a:lnTo>
                <a:lnTo>
                  <a:pt x="392" y="71"/>
                </a:lnTo>
                <a:lnTo>
                  <a:pt x="394" y="66"/>
                </a:lnTo>
                <a:lnTo>
                  <a:pt x="397" y="61"/>
                </a:lnTo>
                <a:lnTo>
                  <a:pt x="399" y="55"/>
                </a:lnTo>
                <a:lnTo>
                  <a:pt x="403" y="51"/>
                </a:lnTo>
                <a:lnTo>
                  <a:pt x="407" y="47"/>
                </a:lnTo>
                <a:lnTo>
                  <a:pt x="411" y="42"/>
                </a:lnTo>
                <a:lnTo>
                  <a:pt x="416" y="39"/>
                </a:lnTo>
                <a:lnTo>
                  <a:pt x="420" y="36"/>
                </a:lnTo>
                <a:lnTo>
                  <a:pt x="426" y="34"/>
                </a:lnTo>
                <a:lnTo>
                  <a:pt x="431" y="32"/>
                </a:lnTo>
                <a:lnTo>
                  <a:pt x="438" y="31"/>
                </a:lnTo>
                <a:lnTo>
                  <a:pt x="443" y="30"/>
                </a:lnTo>
                <a:lnTo>
                  <a:pt x="449" y="30"/>
                </a:lnTo>
                <a:lnTo>
                  <a:pt x="456" y="30"/>
                </a:lnTo>
                <a:lnTo>
                  <a:pt x="461" y="31"/>
                </a:lnTo>
                <a:lnTo>
                  <a:pt x="466" y="32"/>
                </a:lnTo>
                <a:lnTo>
                  <a:pt x="473" y="34"/>
                </a:lnTo>
                <a:lnTo>
                  <a:pt x="477" y="36"/>
                </a:lnTo>
                <a:lnTo>
                  <a:pt x="483" y="39"/>
                </a:lnTo>
                <a:lnTo>
                  <a:pt x="487" y="42"/>
                </a:lnTo>
                <a:lnTo>
                  <a:pt x="491" y="47"/>
                </a:lnTo>
                <a:lnTo>
                  <a:pt x="495" y="51"/>
                </a:lnTo>
                <a:lnTo>
                  <a:pt x="499" y="55"/>
                </a:lnTo>
                <a:lnTo>
                  <a:pt x="502" y="61"/>
                </a:lnTo>
                <a:lnTo>
                  <a:pt x="504" y="66"/>
                </a:lnTo>
                <a:lnTo>
                  <a:pt x="506" y="71"/>
                </a:lnTo>
                <a:lnTo>
                  <a:pt x="508" y="77"/>
                </a:lnTo>
                <a:lnTo>
                  <a:pt x="508" y="83"/>
                </a:lnTo>
                <a:lnTo>
                  <a:pt x="509" y="89"/>
                </a:lnTo>
                <a:lnTo>
                  <a:pt x="508" y="95"/>
                </a:lnTo>
                <a:lnTo>
                  <a:pt x="508" y="101"/>
                </a:lnTo>
                <a:lnTo>
                  <a:pt x="506" y="107"/>
                </a:lnTo>
                <a:lnTo>
                  <a:pt x="504" y="112"/>
                </a:lnTo>
                <a:lnTo>
                  <a:pt x="502" y="117"/>
                </a:lnTo>
                <a:lnTo>
                  <a:pt x="499" y="123"/>
                </a:lnTo>
                <a:lnTo>
                  <a:pt x="495" y="127"/>
                </a:lnTo>
                <a:lnTo>
                  <a:pt x="491" y="131"/>
                </a:lnTo>
                <a:lnTo>
                  <a:pt x="487" y="135"/>
                </a:lnTo>
                <a:lnTo>
                  <a:pt x="483" y="139"/>
                </a:lnTo>
                <a:lnTo>
                  <a:pt x="477" y="142"/>
                </a:lnTo>
                <a:lnTo>
                  <a:pt x="473" y="144"/>
                </a:lnTo>
                <a:lnTo>
                  <a:pt x="466" y="146"/>
                </a:lnTo>
                <a:lnTo>
                  <a:pt x="461" y="147"/>
                </a:lnTo>
                <a:lnTo>
                  <a:pt x="456" y="148"/>
                </a:lnTo>
                <a:lnTo>
                  <a:pt x="449" y="149"/>
                </a:lnTo>
                <a:lnTo>
                  <a:pt x="449" y="149"/>
                </a:lnTo>
                <a:lnTo>
                  <a:pt x="443" y="148"/>
                </a:lnTo>
                <a:lnTo>
                  <a:pt x="438" y="147"/>
                </a:lnTo>
                <a:lnTo>
                  <a:pt x="431" y="146"/>
                </a:lnTo>
                <a:lnTo>
                  <a:pt x="426" y="144"/>
                </a:lnTo>
                <a:lnTo>
                  <a:pt x="420" y="142"/>
                </a:lnTo>
                <a:lnTo>
                  <a:pt x="416" y="139"/>
                </a:lnTo>
                <a:lnTo>
                  <a:pt x="411" y="135"/>
                </a:lnTo>
                <a:lnTo>
                  <a:pt x="407" y="131"/>
                </a:lnTo>
                <a:lnTo>
                  <a:pt x="403" y="127"/>
                </a:lnTo>
                <a:lnTo>
                  <a:pt x="399" y="123"/>
                </a:lnTo>
                <a:lnTo>
                  <a:pt x="397" y="117"/>
                </a:lnTo>
                <a:lnTo>
                  <a:pt x="394" y="112"/>
                </a:lnTo>
                <a:lnTo>
                  <a:pt x="392" y="107"/>
                </a:lnTo>
                <a:lnTo>
                  <a:pt x="391" y="101"/>
                </a:lnTo>
                <a:lnTo>
                  <a:pt x="389" y="95"/>
                </a:lnTo>
                <a:lnTo>
                  <a:pt x="389" y="89"/>
                </a:lnTo>
                <a:lnTo>
                  <a:pt x="389" y="89"/>
                </a:lnTo>
                <a:close/>
                <a:moveTo>
                  <a:pt x="30" y="163"/>
                </a:moveTo>
                <a:lnTo>
                  <a:pt x="31" y="155"/>
                </a:lnTo>
                <a:lnTo>
                  <a:pt x="34" y="146"/>
                </a:lnTo>
                <a:lnTo>
                  <a:pt x="39" y="139"/>
                </a:lnTo>
                <a:lnTo>
                  <a:pt x="44" y="132"/>
                </a:lnTo>
                <a:lnTo>
                  <a:pt x="50" y="127"/>
                </a:lnTo>
                <a:lnTo>
                  <a:pt x="58" y="123"/>
                </a:lnTo>
                <a:lnTo>
                  <a:pt x="67" y="119"/>
                </a:lnTo>
                <a:lnTo>
                  <a:pt x="75" y="119"/>
                </a:lnTo>
                <a:lnTo>
                  <a:pt x="85" y="119"/>
                </a:lnTo>
                <a:lnTo>
                  <a:pt x="93" y="123"/>
                </a:lnTo>
                <a:lnTo>
                  <a:pt x="101" y="127"/>
                </a:lnTo>
                <a:lnTo>
                  <a:pt x="107" y="132"/>
                </a:lnTo>
                <a:lnTo>
                  <a:pt x="113" y="139"/>
                </a:lnTo>
                <a:lnTo>
                  <a:pt x="117" y="146"/>
                </a:lnTo>
                <a:lnTo>
                  <a:pt x="119" y="155"/>
                </a:lnTo>
                <a:lnTo>
                  <a:pt x="120" y="164"/>
                </a:lnTo>
                <a:lnTo>
                  <a:pt x="119" y="173"/>
                </a:lnTo>
                <a:lnTo>
                  <a:pt x="117" y="181"/>
                </a:lnTo>
                <a:lnTo>
                  <a:pt x="113" y="189"/>
                </a:lnTo>
                <a:lnTo>
                  <a:pt x="107" y="195"/>
                </a:lnTo>
                <a:lnTo>
                  <a:pt x="101" y="201"/>
                </a:lnTo>
                <a:lnTo>
                  <a:pt x="93" y="205"/>
                </a:lnTo>
                <a:lnTo>
                  <a:pt x="85" y="208"/>
                </a:lnTo>
                <a:lnTo>
                  <a:pt x="75" y="208"/>
                </a:lnTo>
                <a:lnTo>
                  <a:pt x="67" y="208"/>
                </a:lnTo>
                <a:lnTo>
                  <a:pt x="58" y="205"/>
                </a:lnTo>
                <a:lnTo>
                  <a:pt x="50" y="201"/>
                </a:lnTo>
                <a:lnTo>
                  <a:pt x="44" y="195"/>
                </a:lnTo>
                <a:lnTo>
                  <a:pt x="39" y="189"/>
                </a:lnTo>
                <a:lnTo>
                  <a:pt x="34" y="181"/>
                </a:lnTo>
                <a:lnTo>
                  <a:pt x="31" y="173"/>
                </a:lnTo>
                <a:lnTo>
                  <a:pt x="30" y="164"/>
                </a:lnTo>
                <a:lnTo>
                  <a:pt x="30" y="163"/>
                </a:lnTo>
                <a:close/>
                <a:moveTo>
                  <a:pt x="823" y="89"/>
                </a:moveTo>
                <a:lnTo>
                  <a:pt x="815" y="89"/>
                </a:lnTo>
                <a:lnTo>
                  <a:pt x="808" y="91"/>
                </a:lnTo>
                <a:lnTo>
                  <a:pt x="801" y="93"/>
                </a:lnTo>
                <a:lnTo>
                  <a:pt x="794" y="95"/>
                </a:lnTo>
                <a:lnTo>
                  <a:pt x="787" y="98"/>
                </a:lnTo>
                <a:lnTo>
                  <a:pt x="781" y="102"/>
                </a:lnTo>
                <a:lnTo>
                  <a:pt x="776" y="107"/>
                </a:lnTo>
                <a:lnTo>
                  <a:pt x="770" y="111"/>
                </a:lnTo>
                <a:lnTo>
                  <a:pt x="765" y="116"/>
                </a:lnTo>
                <a:lnTo>
                  <a:pt x="761" y="122"/>
                </a:lnTo>
                <a:lnTo>
                  <a:pt x="757" y="128"/>
                </a:lnTo>
                <a:lnTo>
                  <a:pt x="754" y="134"/>
                </a:lnTo>
                <a:lnTo>
                  <a:pt x="752" y="142"/>
                </a:lnTo>
                <a:lnTo>
                  <a:pt x="750" y="148"/>
                </a:lnTo>
                <a:lnTo>
                  <a:pt x="749" y="156"/>
                </a:lnTo>
                <a:lnTo>
                  <a:pt x="748" y="164"/>
                </a:lnTo>
                <a:lnTo>
                  <a:pt x="749" y="174"/>
                </a:lnTo>
                <a:lnTo>
                  <a:pt x="751" y="184"/>
                </a:lnTo>
                <a:lnTo>
                  <a:pt x="754" y="192"/>
                </a:lnTo>
                <a:lnTo>
                  <a:pt x="758" y="201"/>
                </a:lnTo>
                <a:lnTo>
                  <a:pt x="763" y="208"/>
                </a:lnTo>
                <a:lnTo>
                  <a:pt x="769" y="216"/>
                </a:lnTo>
                <a:lnTo>
                  <a:pt x="776" y="222"/>
                </a:lnTo>
                <a:lnTo>
                  <a:pt x="783" y="227"/>
                </a:lnTo>
                <a:lnTo>
                  <a:pt x="659" y="351"/>
                </a:lnTo>
                <a:lnTo>
                  <a:pt x="479" y="173"/>
                </a:lnTo>
                <a:lnTo>
                  <a:pt x="492" y="168"/>
                </a:lnTo>
                <a:lnTo>
                  <a:pt x="504" y="160"/>
                </a:lnTo>
                <a:lnTo>
                  <a:pt x="514" y="151"/>
                </a:lnTo>
                <a:lnTo>
                  <a:pt x="522" y="141"/>
                </a:lnTo>
                <a:lnTo>
                  <a:pt x="530" y="129"/>
                </a:lnTo>
                <a:lnTo>
                  <a:pt x="535" y="117"/>
                </a:lnTo>
                <a:lnTo>
                  <a:pt x="536" y="110"/>
                </a:lnTo>
                <a:lnTo>
                  <a:pt x="538" y="103"/>
                </a:lnTo>
                <a:lnTo>
                  <a:pt x="538" y="96"/>
                </a:lnTo>
                <a:lnTo>
                  <a:pt x="539" y="89"/>
                </a:lnTo>
                <a:lnTo>
                  <a:pt x="538" y="80"/>
                </a:lnTo>
                <a:lnTo>
                  <a:pt x="537" y="71"/>
                </a:lnTo>
                <a:lnTo>
                  <a:pt x="535" y="63"/>
                </a:lnTo>
                <a:lnTo>
                  <a:pt x="532" y="54"/>
                </a:lnTo>
                <a:lnTo>
                  <a:pt x="528" y="47"/>
                </a:lnTo>
                <a:lnTo>
                  <a:pt x="523" y="39"/>
                </a:lnTo>
                <a:lnTo>
                  <a:pt x="519" y="32"/>
                </a:lnTo>
                <a:lnTo>
                  <a:pt x="512" y="25"/>
                </a:lnTo>
                <a:lnTo>
                  <a:pt x="506" y="20"/>
                </a:lnTo>
                <a:lnTo>
                  <a:pt x="500" y="15"/>
                </a:lnTo>
                <a:lnTo>
                  <a:pt x="492" y="10"/>
                </a:lnTo>
                <a:lnTo>
                  <a:pt x="484" y="6"/>
                </a:lnTo>
                <a:lnTo>
                  <a:pt x="476" y="4"/>
                </a:lnTo>
                <a:lnTo>
                  <a:pt x="468" y="1"/>
                </a:lnTo>
                <a:lnTo>
                  <a:pt x="458" y="0"/>
                </a:lnTo>
                <a:lnTo>
                  <a:pt x="449" y="0"/>
                </a:lnTo>
                <a:lnTo>
                  <a:pt x="440" y="0"/>
                </a:lnTo>
                <a:lnTo>
                  <a:pt x="431" y="1"/>
                </a:lnTo>
                <a:lnTo>
                  <a:pt x="423" y="4"/>
                </a:lnTo>
                <a:lnTo>
                  <a:pt x="414" y="6"/>
                </a:lnTo>
                <a:lnTo>
                  <a:pt x="407" y="10"/>
                </a:lnTo>
                <a:lnTo>
                  <a:pt x="399" y="15"/>
                </a:lnTo>
                <a:lnTo>
                  <a:pt x="393" y="20"/>
                </a:lnTo>
                <a:lnTo>
                  <a:pt x="386" y="25"/>
                </a:lnTo>
                <a:lnTo>
                  <a:pt x="380" y="32"/>
                </a:lnTo>
                <a:lnTo>
                  <a:pt x="375" y="39"/>
                </a:lnTo>
                <a:lnTo>
                  <a:pt x="370" y="47"/>
                </a:lnTo>
                <a:lnTo>
                  <a:pt x="367" y="54"/>
                </a:lnTo>
                <a:lnTo>
                  <a:pt x="364" y="63"/>
                </a:lnTo>
                <a:lnTo>
                  <a:pt x="362" y="71"/>
                </a:lnTo>
                <a:lnTo>
                  <a:pt x="360" y="80"/>
                </a:lnTo>
                <a:lnTo>
                  <a:pt x="360" y="89"/>
                </a:lnTo>
                <a:lnTo>
                  <a:pt x="360" y="96"/>
                </a:lnTo>
                <a:lnTo>
                  <a:pt x="361" y="103"/>
                </a:lnTo>
                <a:lnTo>
                  <a:pt x="362" y="110"/>
                </a:lnTo>
                <a:lnTo>
                  <a:pt x="364" y="117"/>
                </a:lnTo>
                <a:lnTo>
                  <a:pt x="369" y="129"/>
                </a:lnTo>
                <a:lnTo>
                  <a:pt x="377" y="141"/>
                </a:lnTo>
                <a:lnTo>
                  <a:pt x="385" y="151"/>
                </a:lnTo>
                <a:lnTo>
                  <a:pt x="395" y="160"/>
                </a:lnTo>
                <a:lnTo>
                  <a:pt x="407" y="168"/>
                </a:lnTo>
                <a:lnTo>
                  <a:pt x="418" y="173"/>
                </a:lnTo>
                <a:lnTo>
                  <a:pt x="240" y="351"/>
                </a:lnTo>
                <a:lnTo>
                  <a:pt x="115" y="227"/>
                </a:lnTo>
                <a:lnTo>
                  <a:pt x="122" y="222"/>
                </a:lnTo>
                <a:lnTo>
                  <a:pt x="130" y="216"/>
                </a:lnTo>
                <a:lnTo>
                  <a:pt x="135" y="208"/>
                </a:lnTo>
                <a:lnTo>
                  <a:pt x="140" y="201"/>
                </a:lnTo>
                <a:lnTo>
                  <a:pt x="145" y="192"/>
                </a:lnTo>
                <a:lnTo>
                  <a:pt x="148" y="184"/>
                </a:lnTo>
                <a:lnTo>
                  <a:pt x="150" y="174"/>
                </a:lnTo>
                <a:lnTo>
                  <a:pt x="150" y="164"/>
                </a:lnTo>
                <a:lnTo>
                  <a:pt x="150" y="156"/>
                </a:lnTo>
                <a:lnTo>
                  <a:pt x="149" y="148"/>
                </a:lnTo>
                <a:lnTo>
                  <a:pt x="147" y="142"/>
                </a:lnTo>
                <a:lnTo>
                  <a:pt x="145" y="134"/>
                </a:lnTo>
                <a:lnTo>
                  <a:pt x="141" y="128"/>
                </a:lnTo>
                <a:lnTo>
                  <a:pt x="137" y="122"/>
                </a:lnTo>
                <a:lnTo>
                  <a:pt x="133" y="116"/>
                </a:lnTo>
                <a:lnTo>
                  <a:pt x="129" y="111"/>
                </a:lnTo>
                <a:lnTo>
                  <a:pt x="123" y="107"/>
                </a:lnTo>
                <a:lnTo>
                  <a:pt x="117" y="102"/>
                </a:lnTo>
                <a:lnTo>
                  <a:pt x="111" y="98"/>
                </a:lnTo>
                <a:lnTo>
                  <a:pt x="105" y="95"/>
                </a:lnTo>
                <a:lnTo>
                  <a:pt x="98" y="93"/>
                </a:lnTo>
                <a:lnTo>
                  <a:pt x="90" y="91"/>
                </a:lnTo>
                <a:lnTo>
                  <a:pt x="83" y="89"/>
                </a:lnTo>
                <a:lnTo>
                  <a:pt x="75" y="89"/>
                </a:lnTo>
                <a:lnTo>
                  <a:pt x="68" y="89"/>
                </a:lnTo>
                <a:lnTo>
                  <a:pt x="60" y="91"/>
                </a:lnTo>
                <a:lnTo>
                  <a:pt x="54" y="93"/>
                </a:lnTo>
                <a:lnTo>
                  <a:pt x="46" y="95"/>
                </a:lnTo>
                <a:lnTo>
                  <a:pt x="40" y="98"/>
                </a:lnTo>
                <a:lnTo>
                  <a:pt x="33" y="102"/>
                </a:lnTo>
                <a:lnTo>
                  <a:pt x="28" y="107"/>
                </a:lnTo>
                <a:lnTo>
                  <a:pt x="23" y="111"/>
                </a:lnTo>
                <a:lnTo>
                  <a:pt x="17" y="116"/>
                </a:lnTo>
                <a:lnTo>
                  <a:pt x="13" y="122"/>
                </a:lnTo>
                <a:lnTo>
                  <a:pt x="10" y="128"/>
                </a:lnTo>
                <a:lnTo>
                  <a:pt x="7" y="134"/>
                </a:lnTo>
                <a:lnTo>
                  <a:pt x="4" y="142"/>
                </a:lnTo>
                <a:lnTo>
                  <a:pt x="2" y="148"/>
                </a:lnTo>
                <a:lnTo>
                  <a:pt x="1" y="156"/>
                </a:lnTo>
                <a:lnTo>
                  <a:pt x="0" y="164"/>
                </a:lnTo>
                <a:lnTo>
                  <a:pt x="1" y="172"/>
                </a:lnTo>
                <a:lnTo>
                  <a:pt x="2" y="179"/>
                </a:lnTo>
                <a:lnTo>
                  <a:pt x="4" y="186"/>
                </a:lnTo>
                <a:lnTo>
                  <a:pt x="7" y="193"/>
                </a:lnTo>
                <a:lnTo>
                  <a:pt x="10" y="200"/>
                </a:lnTo>
                <a:lnTo>
                  <a:pt x="13" y="206"/>
                </a:lnTo>
                <a:lnTo>
                  <a:pt x="17" y="211"/>
                </a:lnTo>
                <a:lnTo>
                  <a:pt x="23" y="217"/>
                </a:lnTo>
                <a:lnTo>
                  <a:pt x="28" y="221"/>
                </a:lnTo>
                <a:lnTo>
                  <a:pt x="33" y="225"/>
                </a:lnTo>
                <a:lnTo>
                  <a:pt x="40" y="230"/>
                </a:lnTo>
                <a:lnTo>
                  <a:pt x="46" y="233"/>
                </a:lnTo>
                <a:lnTo>
                  <a:pt x="54" y="235"/>
                </a:lnTo>
                <a:lnTo>
                  <a:pt x="60" y="237"/>
                </a:lnTo>
                <a:lnTo>
                  <a:pt x="68" y="238"/>
                </a:lnTo>
                <a:lnTo>
                  <a:pt x="75" y="238"/>
                </a:lnTo>
                <a:lnTo>
                  <a:pt x="77" y="238"/>
                </a:lnTo>
                <a:lnTo>
                  <a:pt x="78" y="238"/>
                </a:lnTo>
                <a:lnTo>
                  <a:pt x="147" y="523"/>
                </a:lnTo>
                <a:lnTo>
                  <a:pt x="138" y="524"/>
                </a:lnTo>
                <a:lnTo>
                  <a:pt x="131" y="525"/>
                </a:lnTo>
                <a:lnTo>
                  <a:pt x="123" y="527"/>
                </a:lnTo>
                <a:lnTo>
                  <a:pt x="117" y="530"/>
                </a:lnTo>
                <a:lnTo>
                  <a:pt x="111" y="533"/>
                </a:lnTo>
                <a:lnTo>
                  <a:pt x="105" y="538"/>
                </a:lnTo>
                <a:lnTo>
                  <a:pt x="101" y="542"/>
                </a:lnTo>
                <a:lnTo>
                  <a:pt x="95" y="547"/>
                </a:lnTo>
                <a:lnTo>
                  <a:pt x="92" y="553"/>
                </a:lnTo>
                <a:lnTo>
                  <a:pt x="88" y="559"/>
                </a:lnTo>
                <a:lnTo>
                  <a:pt x="86" y="564"/>
                </a:lnTo>
                <a:lnTo>
                  <a:pt x="83" y="571"/>
                </a:lnTo>
                <a:lnTo>
                  <a:pt x="81" y="577"/>
                </a:lnTo>
                <a:lnTo>
                  <a:pt x="79" y="584"/>
                </a:lnTo>
                <a:lnTo>
                  <a:pt x="79" y="591"/>
                </a:lnTo>
                <a:lnTo>
                  <a:pt x="78" y="597"/>
                </a:lnTo>
                <a:lnTo>
                  <a:pt x="79" y="604"/>
                </a:lnTo>
                <a:lnTo>
                  <a:pt x="79" y="611"/>
                </a:lnTo>
                <a:lnTo>
                  <a:pt x="81" y="618"/>
                </a:lnTo>
                <a:lnTo>
                  <a:pt x="84" y="625"/>
                </a:lnTo>
                <a:lnTo>
                  <a:pt x="86" y="632"/>
                </a:lnTo>
                <a:lnTo>
                  <a:pt x="89" y="637"/>
                </a:lnTo>
                <a:lnTo>
                  <a:pt x="92" y="643"/>
                </a:lnTo>
                <a:lnTo>
                  <a:pt x="96" y="649"/>
                </a:lnTo>
                <a:lnTo>
                  <a:pt x="102" y="654"/>
                </a:lnTo>
                <a:lnTo>
                  <a:pt x="107" y="658"/>
                </a:lnTo>
                <a:lnTo>
                  <a:pt x="113" y="663"/>
                </a:lnTo>
                <a:lnTo>
                  <a:pt x="119" y="666"/>
                </a:lnTo>
                <a:lnTo>
                  <a:pt x="126" y="668"/>
                </a:lnTo>
                <a:lnTo>
                  <a:pt x="134" y="670"/>
                </a:lnTo>
                <a:lnTo>
                  <a:pt x="141" y="671"/>
                </a:lnTo>
                <a:lnTo>
                  <a:pt x="150" y="672"/>
                </a:lnTo>
                <a:lnTo>
                  <a:pt x="748" y="672"/>
                </a:lnTo>
                <a:lnTo>
                  <a:pt x="756" y="671"/>
                </a:lnTo>
                <a:lnTo>
                  <a:pt x="765" y="670"/>
                </a:lnTo>
                <a:lnTo>
                  <a:pt x="772" y="668"/>
                </a:lnTo>
                <a:lnTo>
                  <a:pt x="779" y="666"/>
                </a:lnTo>
                <a:lnTo>
                  <a:pt x="785" y="663"/>
                </a:lnTo>
                <a:lnTo>
                  <a:pt x="792" y="658"/>
                </a:lnTo>
                <a:lnTo>
                  <a:pt x="797" y="654"/>
                </a:lnTo>
                <a:lnTo>
                  <a:pt x="801" y="649"/>
                </a:lnTo>
                <a:lnTo>
                  <a:pt x="805" y="643"/>
                </a:lnTo>
                <a:lnTo>
                  <a:pt x="809" y="637"/>
                </a:lnTo>
                <a:lnTo>
                  <a:pt x="812" y="632"/>
                </a:lnTo>
                <a:lnTo>
                  <a:pt x="815" y="625"/>
                </a:lnTo>
                <a:lnTo>
                  <a:pt x="817" y="618"/>
                </a:lnTo>
                <a:lnTo>
                  <a:pt x="818" y="611"/>
                </a:lnTo>
                <a:lnTo>
                  <a:pt x="819" y="604"/>
                </a:lnTo>
                <a:lnTo>
                  <a:pt x="819" y="597"/>
                </a:lnTo>
                <a:lnTo>
                  <a:pt x="819" y="591"/>
                </a:lnTo>
                <a:lnTo>
                  <a:pt x="818" y="584"/>
                </a:lnTo>
                <a:lnTo>
                  <a:pt x="817" y="577"/>
                </a:lnTo>
                <a:lnTo>
                  <a:pt x="815" y="571"/>
                </a:lnTo>
                <a:lnTo>
                  <a:pt x="813" y="564"/>
                </a:lnTo>
                <a:lnTo>
                  <a:pt x="810" y="559"/>
                </a:lnTo>
                <a:lnTo>
                  <a:pt x="807" y="553"/>
                </a:lnTo>
                <a:lnTo>
                  <a:pt x="802" y="547"/>
                </a:lnTo>
                <a:lnTo>
                  <a:pt x="798" y="542"/>
                </a:lnTo>
                <a:lnTo>
                  <a:pt x="793" y="538"/>
                </a:lnTo>
                <a:lnTo>
                  <a:pt x="787" y="533"/>
                </a:lnTo>
                <a:lnTo>
                  <a:pt x="781" y="530"/>
                </a:lnTo>
                <a:lnTo>
                  <a:pt x="774" y="527"/>
                </a:lnTo>
                <a:lnTo>
                  <a:pt x="768" y="525"/>
                </a:lnTo>
                <a:lnTo>
                  <a:pt x="761" y="524"/>
                </a:lnTo>
                <a:lnTo>
                  <a:pt x="752" y="523"/>
                </a:lnTo>
                <a:lnTo>
                  <a:pt x="819" y="238"/>
                </a:lnTo>
                <a:lnTo>
                  <a:pt x="821" y="238"/>
                </a:lnTo>
                <a:lnTo>
                  <a:pt x="823" y="238"/>
                </a:lnTo>
                <a:lnTo>
                  <a:pt x="830" y="238"/>
                </a:lnTo>
                <a:lnTo>
                  <a:pt x="838" y="237"/>
                </a:lnTo>
                <a:lnTo>
                  <a:pt x="845" y="235"/>
                </a:lnTo>
                <a:lnTo>
                  <a:pt x="853" y="233"/>
                </a:lnTo>
                <a:lnTo>
                  <a:pt x="859" y="230"/>
                </a:lnTo>
                <a:lnTo>
                  <a:pt x="864" y="225"/>
                </a:lnTo>
                <a:lnTo>
                  <a:pt x="871" y="221"/>
                </a:lnTo>
                <a:lnTo>
                  <a:pt x="876" y="217"/>
                </a:lnTo>
                <a:lnTo>
                  <a:pt x="880" y="211"/>
                </a:lnTo>
                <a:lnTo>
                  <a:pt x="885" y="206"/>
                </a:lnTo>
                <a:lnTo>
                  <a:pt x="889" y="200"/>
                </a:lnTo>
                <a:lnTo>
                  <a:pt x="892" y="193"/>
                </a:lnTo>
                <a:lnTo>
                  <a:pt x="894" y="186"/>
                </a:lnTo>
                <a:lnTo>
                  <a:pt x="896" y="179"/>
                </a:lnTo>
                <a:lnTo>
                  <a:pt x="897" y="172"/>
                </a:lnTo>
                <a:lnTo>
                  <a:pt x="897" y="164"/>
                </a:lnTo>
                <a:lnTo>
                  <a:pt x="897" y="156"/>
                </a:lnTo>
                <a:lnTo>
                  <a:pt x="896" y="148"/>
                </a:lnTo>
                <a:lnTo>
                  <a:pt x="894" y="142"/>
                </a:lnTo>
                <a:lnTo>
                  <a:pt x="892" y="134"/>
                </a:lnTo>
                <a:lnTo>
                  <a:pt x="889" y="128"/>
                </a:lnTo>
                <a:lnTo>
                  <a:pt x="885" y="122"/>
                </a:lnTo>
                <a:lnTo>
                  <a:pt x="880" y="116"/>
                </a:lnTo>
                <a:lnTo>
                  <a:pt x="876" y="111"/>
                </a:lnTo>
                <a:lnTo>
                  <a:pt x="871" y="107"/>
                </a:lnTo>
                <a:lnTo>
                  <a:pt x="864" y="102"/>
                </a:lnTo>
                <a:lnTo>
                  <a:pt x="859" y="98"/>
                </a:lnTo>
                <a:lnTo>
                  <a:pt x="853" y="95"/>
                </a:lnTo>
                <a:lnTo>
                  <a:pt x="845" y="93"/>
                </a:lnTo>
                <a:lnTo>
                  <a:pt x="838" y="91"/>
                </a:lnTo>
                <a:lnTo>
                  <a:pt x="830" y="89"/>
                </a:lnTo>
                <a:lnTo>
                  <a:pt x="823" y="89"/>
                </a:lnTo>
                <a:lnTo>
                  <a:pt x="823" y="89"/>
                </a:lnTo>
                <a:close/>
              </a:path>
            </a:pathLst>
          </a:custGeom>
          <a:solidFill>
            <a:srgbClr val="00ABEC"/>
          </a:solidFill>
          <a:ln>
            <a:noFill/>
          </a:ln>
          <a:extLst/>
        </p:spPr>
        <p:txBody>
          <a:bodyPr vert="horz" wrap="square" lIns="91427" tIns="45713" rIns="91427" bIns="45713" numCol="1" anchor="t" anchorCtr="0" compatLnSpc="1">
            <a:prstTxWarp prst="textNoShape">
              <a:avLst/>
            </a:prstTxWarp>
          </a:bodyPr>
          <a:lstStyle/>
          <a:p>
            <a:endParaRPr lang="en-US" sz="1800"/>
          </a:p>
        </p:txBody>
      </p:sp>
      <p:sp>
        <p:nvSpPr>
          <p:cNvPr id="2" name="Title 1"/>
          <p:cNvSpPr>
            <a:spLocks noGrp="1"/>
          </p:cNvSpPr>
          <p:nvPr>
            <p:ph type="title" hasCustomPrompt="1"/>
          </p:nvPr>
        </p:nvSpPr>
        <p:spPr>
          <a:xfrm>
            <a:off x="211359" y="165985"/>
            <a:ext cx="2619353" cy="462189"/>
          </a:xfrm>
        </p:spPr>
        <p:txBody>
          <a:bodyPr>
            <a:normAutofit/>
          </a:bodyPr>
          <a:lstStyle>
            <a:lvl1pPr>
              <a:defRPr sz="2400" b="1"/>
            </a:lvl1pPr>
          </a:lstStyle>
          <a:p>
            <a:r>
              <a:rPr lang="en-US"/>
              <a:t>Master Title</a:t>
            </a:r>
            <a:endParaRPr lang="en-NZ"/>
          </a:p>
        </p:txBody>
      </p:sp>
      <p:sp>
        <p:nvSpPr>
          <p:cNvPr id="382" name="Text Placeholder 381"/>
          <p:cNvSpPr>
            <a:spLocks noGrp="1"/>
          </p:cNvSpPr>
          <p:nvPr>
            <p:ph type="body" sz="quarter" idx="10" hasCustomPrompt="1"/>
          </p:nvPr>
        </p:nvSpPr>
        <p:spPr>
          <a:xfrm>
            <a:off x="3141296" y="307920"/>
            <a:ext cx="2223335" cy="330090"/>
          </a:xfrm>
          <a:prstGeom prst="rect">
            <a:avLst/>
          </a:prstGeom>
        </p:spPr>
        <p:txBody>
          <a:bodyPr/>
          <a:lstStyle>
            <a:lvl1pPr marL="0" indent="0">
              <a:buNone/>
              <a:defRPr sz="1050" b="1">
                <a:latin typeface="Segoe UI" panose="020B0502040204020203" pitchFamily="34" charset="0"/>
                <a:cs typeface="Segoe UI" panose="020B0502040204020203" pitchFamily="34" charset="0"/>
              </a:defRPr>
            </a:lvl1pPr>
          </a:lstStyle>
          <a:p>
            <a:pPr lvl="0"/>
            <a:r>
              <a:rPr lang="en-NZ"/>
              <a:t>Summary Line</a:t>
            </a:r>
          </a:p>
        </p:txBody>
      </p:sp>
      <p:sp>
        <p:nvSpPr>
          <p:cNvPr id="384" name="Text Placeholder 383"/>
          <p:cNvSpPr>
            <a:spLocks noGrp="1"/>
          </p:cNvSpPr>
          <p:nvPr>
            <p:ph type="body" sz="quarter" idx="11"/>
          </p:nvPr>
        </p:nvSpPr>
        <p:spPr>
          <a:xfrm>
            <a:off x="2862026" y="496729"/>
            <a:ext cx="2483833" cy="309315"/>
          </a:xfrm>
          <a:prstGeom prst="rect">
            <a:avLst/>
          </a:prstGeom>
        </p:spPr>
        <p:txBody>
          <a:bodyPr/>
          <a:lstStyle>
            <a:lvl1pPr marL="0" indent="0">
              <a:spcBef>
                <a:spcPts val="0"/>
              </a:spcBef>
              <a:buNone/>
              <a:defRPr sz="900">
                <a:latin typeface="Segoe UI" panose="020B0502040204020203" pitchFamily="34" charset="0"/>
                <a:cs typeface="Segoe UI" panose="020B0502040204020203" pitchFamily="34" charset="0"/>
              </a:defRPr>
            </a:lvl1pPr>
          </a:lstStyle>
          <a:p>
            <a:pPr lvl="0"/>
            <a:endParaRPr lang="en-NZ"/>
          </a:p>
        </p:txBody>
      </p:sp>
      <p:sp>
        <p:nvSpPr>
          <p:cNvPr id="395" name="Text Placeholder 390"/>
          <p:cNvSpPr>
            <a:spLocks noGrp="1"/>
          </p:cNvSpPr>
          <p:nvPr>
            <p:ph type="body" sz="quarter" idx="15"/>
          </p:nvPr>
        </p:nvSpPr>
        <p:spPr>
          <a:xfrm>
            <a:off x="205273" y="1609370"/>
            <a:ext cx="2537923" cy="382412"/>
          </a:xfrm>
          <a:prstGeom prst="rect">
            <a:avLst/>
          </a:prstGeom>
        </p:spPr>
        <p:txBody>
          <a:bodyPr/>
          <a:lstStyle>
            <a:lvl1pPr marL="346009" marR="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a:p>
        </p:txBody>
      </p:sp>
      <p:sp>
        <p:nvSpPr>
          <p:cNvPr id="396" name="Text Placeholder 390"/>
          <p:cNvSpPr>
            <a:spLocks noGrp="1"/>
          </p:cNvSpPr>
          <p:nvPr>
            <p:ph type="body" sz="quarter" idx="16"/>
          </p:nvPr>
        </p:nvSpPr>
        <p:spPr>
          <a:xfrm>
            <a:off x="2797421" y="1602072"/>
            <a:ext cx="2537923" cy="382412"/>
          </a:xfrm>
          <a:prstGeom prst="rect">
            <a:avLst/>
          </a:prstGeom>
        </p:spPr>
        <p:txBody>
          <a:bodyPr/>
          <a:lstStyle>
            <a:lvl1pPr marL="346009" marR="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a:p>
        </p:txBody>
      </p:sp>
      <p:grpSp>
        <p:nvGrpSpPr>
          <p:cNvPr id="56" name="Group 55"/>
          <p:cNvGrpSpPr/>
          <p:nvPr userDrawn="1"/>
        </p:nvGrpSpPr>
        <p:grpSpPr>
          <a:xfrm>
            <a:off x="2910351" y="1276326"/>
            <a:ext cx="279563" cy="279563"/>
            <a:chOff x="3835844" y="1728221"/>
            <a:chExt cx="556345" cy="556345"/>
          </a:xfrm>
          <a:solidFill>
            <a:srgbClr val="00ABEC"/>
          </a:solidFill>
        </p:grpSpPr>
        <p:sp>
          <p:nvSpPr>
            <p:cNvPr id="57" name="Freeform 21"/>
            <p:cNvSpPr>
              <a:spLocks noEditPoints="1"/>
            </p:cNvSpPr>
            <p:nvPr/>
          </p:nvSpPr>
          <p:spPr bwMode="auto">
            <a:xfrm>
              <a:off x="3835844" y="1728221"/>
              <a:ext cx="556345" cy="556345"/>
            </a:xfrm>
            <a:custGeom>
              <a:avLst/>
              <a:gdLst>
                <a:gd name="T0" fmla="*/ 704 w 763"/>
                <a:gd name="T1" fmla="*/ 470 h 765"/>
                <a:gd name="T2" fmla="*/ 685 w 763"/>
                <a:gd name="T3" fmla="*/ 546 h 765"/>
                <a:gd name="T4" fmla="*/ 638 w 763"/>
                <a:gd name="T5" fmla="*/ 563 h 765"/>
                <a:gd name="T6" fmla="*/ 627 w 763"/>
                <a:gd name="T7" fmla="*/ 640 h 765"/>
                <a:gd name="T8" fmla="*/ 554 w 763"/>
                <a:gd name="T9" fmla="*/ 641 h 765"/>
                <a:gd name="T10" fmla="*/ 526 w 763"/>
                <a:gd name="T11" fmla="*/ 708 h 765"/>
                <a:gd name="T12" fmla="*/ 450 w 763"/>
                <a:gd name="T13" fmla="*/ 689 h 765"/>
                <a:gd name="T14" fmla="*/ 407 w 763"/>
                <a:gd name="T15" fmla="*/ 733 h 765"/>
                <a:gd name="T16" fmla="*/ 331 w 763"/>
                <a:gd name="T17" fmla="*/ 697 h 765"/>
                <a:gd name="T18" fmla="*/ 303 w 763"/>
                <a:gd name="T19" fmla="*/ 701 h 765"/>
                <a:gd name="T20" fmla="*/ 219 w 763"/>
                <a:gd name="T21" fmla="*/ 689 h 765"/>
                <a:gd name="T22" fmla="*/ 199 w 763"/>
                <a:gd name="T23" fmla="*/ 639 h 765"/>
                <a:gd name="T24" fmla="*/ 119 w 763"/>
                <a:gd name="T25" fmla="*/ 621 h 765"/>
                <a:gd name="T26" fmla="*/ 121 w 763"/>
                <a:gd name="T27" fmla="*/ 552 h 765"/>
                <a:gd name="T28" fmla="*/ 60 w 763"/>
                <a:gd name="T29" fmla="*/ 533 h 765"/>
                <a:gd name="T30" fmla="*/ 74 w 763"/>
                <a:gd name="T31" fmla="*/ 455 h 765"/>
                <a:gd name="T32" fmla="*/ 37 w 763"/>
                <a:gd name="T33" fmla="*/ 416 h 765"/>
                <a:gd name="T34" fmla="*/ 58 w 763"/>
                <a:gd name="T35" fmla="*/ 335 h 765"/>
                <a:gd name="T36" fmla="*/ 58 w 763"/>
                <a:gd name="T37" fmla="*/ 298 h 765"/>
                <a:gd name="T38" fmla="*/ 77 w 763"/>
                <a:gd name="T39" fmla="*/ 219 h 765"/>
                <a:gd name="T40" fmla="*/ 126 w 763"/>
                <a:gd name="T41" fmla="*/ 203 h 765"/>
                <a:gd name="T42" fmla="*/ 136 w 763"/>
                <a:gd name="T43" fmla="*/ 125 h 765"/>
                <a:gd name="T44" fmla="*/ 209 w 763"/>
                <a:gd name="T45" fmla="*/ 126 h 765"/>
                <a:gd name="T46" fmla="*/ 237 w 763"/>
                <a:gd name="T47" fmla="*/ 58 h 765"/>
                <a:gd name="T48" fmla="*/ 314 w 763"/>
                <a:gd name="T49" fmla="*/ 78 h 765"/>
                <a:gd name="T50" fmla="*/ 355 w 763"/>
                <a:gd name="T51" fmla="*/ 33 h 765"/>
                <a:gd name="T52" fmla="*/ 432 w 763"/>
                <a:gd name="T53" fmla="*/ 68 h 765"/>
                <a:gd name="T54" fmla="*/ 475 w 763"/>
                <a:gd name="T55" fmla="*/ 55 h 765"/>
                <a:gd name="T56" fmla="*/ 549 w 763"/>
                <a:gd name="T57" fmla="*/ 94 h 765"/>
                <a:gd name="T58" fmla="*/ 576 w 763"/>
                <a:gd name="T59" fmla="*/ 121 h 765"/>
                <a:gd name="T60" fmla="*/ 649 w 763"/>
                <a:gd name="T61" fmla="*/ 163 h 765"/>
                <a:gd name="T62" fmla="*/ 649 w 763"/>
                <a:gd name="T63" fmla="*/ 216 h 765"/>
                <a:gd name="T64" fmla="*/ 711 w 763"/>
                <a:gd name="T65" fmla="*/ 246 h 765"/>
                <a:gd name="T66" fmla="*/ 686 w 763"/>
                <a:gd name="T67" fmla="*/ 319 h 765"/>
                <a:gd name="T68" fmla="*/ 736 w 763"/>
                <a:gd name="T69" fmla="*/ 366 h 765"/>
                <a:gd name="T70" fmla="*/ 763 w 763"/>
                <a:gd name="T71" fmla="*/ 383 h 765"/>
                <a:gd name="T72" fmla="*/ 738 w 763"/>
                <a:gd name="T73" fmla="*/ 288 h 765"/>
                <a:gd name="T74" fmla="*/ 692 w 763"/>
                <a:gd name="T75" fmla="*/ 195 h 765"/>
                <a:gd name="T76" fmla="*/ 646 w 763"/>
                <a:gd name="T77" fmla="*/ 108 h 765"/>
                <a:gd name="T78" fmla="*/ 570 w 763"/>
                <a:gd name="T79" fmla="*/ 75 h 765"/>
                <a:gd name="T80" fmla="*/ 477 w 763"/>
                <a:gd name="T81" fmla="*/ 28 h 765"/>
                <a:gd name="T82" fmla="*/ 381 w 763"/>
                <a:gd name="T83" fmla="*/ 0 h 765"/>
                <a:gd name="T84" fmla="*/ 287 w 763"/>
                <a:gd name="T85" fmla="*/ 28 h 765"/>
                <a:gd name="T86" fmla="*/ 193 w 763"/>
                <a:gd name="T87" fmla="*/ 73 h 765"/>
                <a:gd name="T88" fmla="*/ 117 w 763"/>
                <a:gd name="T89" fmla="*/ 108 h 765"/>
                <a:gd name="T90" fmla="*/ 72 w 763"/>
                <a:gd name="T91" fmla="*/ 195 h 765"/>
                <a:gd name="T92" fmla="*/ 26 w 763"/>
                <a:gd name="T93" fmla="*/ 288 h 765"/>
                <a:gd name="T94" fmla="*/ 0 w 763"/>
                <a:gd name="T95" fmla="*/ 383 h 765"/>
                <a:gd name="T96" fmla="*/ 26 w 763"/>
                <a:gd name="T97" fmla="*/ 478 h 765"/>
                <a:gd name="T98" fmla="*/ 72 w 763"/>
                <a:gd name="T99" fmla="*/ 572 h 765"/>
                <a:gd name="T100" fmla="*/ 117 w 763"/>
                <a:gd name="T101" fmla="*/ 659 h 765"/>
                <a:gd name="T102" fmla="*/ 193 w 763"/>
                <a:gd name="T103" fmla="*/ 693 h 765"/>
                <a:gd name="T104" fmla="*/ 287 w 763"/>
                <a:gd name="T105" fmla="*/ 738 h 765"/>
                <a:gd name="T106" fmla="*/ 381 w 763"/>
                <a:gd name="T107" fmla="*/ 765 h 765"/>
                <a:gd name="T108" fmla="*/ 477 w 763"/>
                <a:gd name="T109" fmla="*/ 738 h 765"/>
                <a:gd name="T110" fmla="*/ 570 w 763"/>
                <a:gd name="T111" fmla="*/ 693 h 765"/>
                <a:gd name="T112" fmla="*/ 646 w 763"/>
                <a:gd name="T113" fmla="*/ 659 h 765"/>
                <a:gd name="T114" fmla="*/ 692 w 763"/>
                <a:gd name="T115" fmla="*/ 572 h 765"/>
                <a:gd name="T116" fmla="*/ 738 w 763"/>
                <a:gd name="T117" fmla="*/ 478 h 765"/>
                <a:gd name="T118" fmla="*/ 763 w 763"/>
                <a:gd name="T119" fmla="*/ 383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63" h="765">
                  <a:moveTo>
                    <a:pt x="696" y="434"/>
                  </a:moveTo>
                  <a:lnTo>
                    <a:pt x="693" y="435"/>
                  </a:lnTo>
                  <a:lnTo>
                    <a:pt x="689" y="437"/>
                  </a:lnTo>
                  <a:lnTo>
                    <a:pt x="687" y="441"/>
                  </a:lnTo>
                  <a:lnTo>
                    <a:pt x="686" y="444"/>
                  </a:lnTo>
                  <a:lnTo>
                    <a:pt x="686" y="448"/>
                  </a:lnTo>
                  <a:lnTo>
                    <a:pt x="687" y="451"/>
                  </a:lnTo>
                  <a:lnTo>
                    <a:pt x="688" y="455"/>
                  </a:lnTo>
                  <a:lnTo>
                    <a:pt x="692" y="457"/>
                  </a:lnTo>
                  <a:lnTo>
                    <a:pt x="699" y="462"/>
                  </a:lnTo>
                  <a:lnTo>
                    <a:pt x="704" y="470"/>
                  </a:lnTo>
                  <a:lnTo>
                    <a:pt x="710" y="477"/>
                  </a:lnTo>
                  <a:lnTo>
                    <a:pt x="713" y="485"/>
                  </a:lnTo>
                  <a:lnTo>
                    <a:pt x="714" y="493"/>
                  </a:lnTo>
                  <a:lnTo>
                    <a:pt x="715" y="503"/>
                  </a:lnTo>
                  <a:lnTo>
                    <a:pt x="714" y="512"/>
                  </a:lnTo>
                  <a:lnTo>
                    <a:pt x="711" y="520"/>
                  </a:lnTo>
                  <a:lnTo>
                    <a:pt x="708" y="527"/>
                  </a:lnTo>
                  <a:lnTo>
                    <a:pt x="703" y="533"/>
                  </a:lnTo>
                  <a:lnTo>
                    <a:pt x="698" y="538"/>
                  </a:lnTo>
                  <a:lnTo>
                    <a:pt x="693" y="543"/>
                  </a:lnTo>
                  <a:lnTo>
                    <a:pt x="685" y="546"/>
                  </a:lnTo>
                  <a:lnTo>
                    <a:pt x="679" y="549"/>
                  </a:lnTo>
                  <a:lnTo>
                    <a:pt x="671" y="550"/>
                  </a:lnTo>
                  <a:lnTo>
                    <a:pt x="664" y="551"/>
                  </a:lnTo>
                  <a:lnTo>
                    <a:pt x="658" y="551"/>
                  </a:lnTo>
                  <a:lnTo>
                    <a:pt x="653" y="551"/>
                  </a:lnTo>
                  <a:lnTo>
                    <a:pt x="649" y="550"/>
                  </a:lnTo>
                  <a:lnTo>
                    <a:pt x="645" y="551"/>
                  </a:lnTo>
                  <a:lnTo>
                    <a:pt x="642" y="552"/>
                  </a:lnTo>
                  <a:lnTo>
                    <a:pt x="640" y="556"/>
                  </a:lnTo>
                  <a:lnTo>
                    <a:pt x="638" y="559"/>
                  </a:lnTo>
                  <a:lnTo>
                    <a:pt x="638" y="563"/>
                  </a:lnTo>
                  <a:lnTo>
                    <a:pt x="638" y="566"/>
                  </a:lnTo>
                  <a:lnTo>
                    <a:pt x="640" y="570"/>
                  </a:lnTo>
                  <a:lnTo>
                    <a:pt x="644" y="578"/>
                  </a:lnTo>
                  <a:lnTo>
                    <a:pt x="648" y="587"/>
                  </a:lnTo>
                  <a:lnTo>
                    <a:pt x="649" y="595"/>
                  </a:lnTo>
                  <a:lnTo>
                    <a:pt x="649" y="604"/>
                  </a:lnTo>
                  <a:lnTo>
                    <a:pt x="648" y="612"/>
                  </a:lnTo>
                  <a:lnTo>
                    <a:pt x="644" y="621"/>
                  </a:lnTo>
                  <a:lnTo>
                    <a:pt x="640" y="629"/>
                  </a:lnTo>
                  <a:lnTo>
                    <a:pt x="634" y="635"/>
                  </a:lnTo>
                  <a:lnTo>
                    <a:pt x="627" y="640"/>
                  </a:lnTo>
                  <a:lnTo>
                    <a:pt x="620" y="646"/>
                  </a:lnTo>
                  <a:lnTo>
                    <a:pt x="611" y="648"/>
                  </a:lnTo>
                  <a:lnTo>
                    <a:pt x="602" y="650"/>
                  </a:lnTo>
                  <a:lnTo>
                    <a:pt x="593" y="650"/>
                  </a:lnTo>
                  <a:lnTo>
                    <a:pt x="584" y="649"/>
                  </a:lnTo>
                  <a:lnTo>
                    <a:pt x="576" y="646"/>
                  </a:lnTo>
                  <a:lnTo>
                    <a:pt x="568" y="641"/>
                  </a:lnTo>
                  <a:lnTo>
                    <a:pt x="565" y="639"/>
                  </a:lnTo>
                  <a:lnTo>
                    <a:pt x="562" y="639"/>
                  </a:lnTo>
                  <a:lnTo>
                    <a:pt x="557" y="639"/>
                  </a:lnTo>
                  <a:lnTo>
                    <a:pt x="554" y="641"/>
                  </a:lnTo>
                  <a:lnTo>
                    <a:pt x="551" y="644"/>
                  </a:lnTo>
                  <a:lnTo>
                    <a:pt x="550" y="647"/>
                  </a:lnTo>
                  <a:lnTo>
                    <a:pt x="549" y="650"/>
                  </a:lnTo>
                  <a:lnTo>
                    <a:pt x="549" y="654"/>
                  </a:lnTo>
                  <a:lnTo>
                    <a:pt x="550" y="663"/>
                  </a:lnTo>
                  <a:lnTo>
                    <a:pt x="549" y="673"/>
                  </a:lnTo>
                  <a:lnTo>
                    <a:pt x="548" y="681"/>
                  </a:lnTo>
                  <a:lnTo>
                    <a:pt x="543" y="689"/>
                  </a:lnTo>
                  <a:lnTo>
                    <a:pt x="539" y="696"/>
                  </a:lnTo>
                  <a:lnTo>
                    <a:pt x="534" y="703"/>
                  </a:lnTo>
                  <a:lnTo>
                    <a:pt x="526" y="708"/>
                  </a:lnTo>
                  <a:lnTo>
                    <a:pt x="518" y="712"/>
                  </a:lnTo>
                  <a:lnTo>
                    <a:pt x="509" y="716"/>
                  </a:lnTo>
                  <a:lnTo>
                    <a:pt x="500" y="717"/>
                  </a:lnTo>
                  <a:lnTo>
                    <a:pt x="492" y="716"/>
                  </a:lnTo>
                  <a:lnTo>
                    <a:pt x="483" y="714"/>
                  </a:lnTo>
                  <a:lnTo>
                    <a:pt x="475" y="711"/>
                  </a:lnTo>
                  <a:lnTo>
                    <a:pt x="467" y="706"/>
                  </a:lnTo>
                  <a:lnTo>
                    <a:pt x="461" y="701"/>
                  </a:lnTo>
                  <a:lnTo>
                    <a:pt x="455" y="693"/>
                  </a:lnTo>
                  <a:lnTo>
                    <a:pt x="453" y="691"/>
                  </a:lnTo>
                  <a:lnTo>
                    <a:pt x="450" y="689"/>
                  </a:lnTo>
                  <a:lnTo>
                    <a:pt x="446" y="688"/>
                  </a:lnTo>
                  <a:lnTo>
                    <a:pt x="442" y="688"/>
                  </a:lnTo>
                  <a:lnTo>
                    <a:pt x="438" y="689"/>
                  </a:lnTo>
                  <a:lnTo>
                    <a:pt x="436" y="691"/>
                  </a:lnTo>
                  <a:lnTo>
                    <a:pt x="434" y="694"/>
                  </a:lnTo>
                  <a:lnTo>
                    <a:pt x="432" y="697"/>
                  </a:lnTo>
                  <a:lnTo>
                    <a:pt x="430" y="706"/>
                  </a:lnTo>
                  <a:lnTo>
                    <a:pt x="425" y="714"/>
                  </a:lnTo>
                  <a:lnTo>
                    <a:pt x="421" y="722"/>
                  </a:lnTo>
                  <a:lnTo>
                    <a:pt x="415" y="727"/>
                  </a:lnTo>
                  <a:lnTo>
                    <a:pt x="407" y="733"/>
                  </a:lnTo>
                  <a:lnTo>
                    <a:pt x="400" y="736"/>
                  </a:lnTo>
                  <a:lnTo>
                    <a:pt x="391" y="738"/>
                  </a:lnTo>
                  <a:lnTo>
                    <a:pt x="381" y="739"/>
                  </a:lnTo>
                  <a:lnTo>
                    <a:pt x="373" y="738"/>
                  </a:lnTo>
                  <a:lnTo>
                    <a:pt x="364" y="736"/>
                  </a:lnTo>
                  <a:lnTo>
                    <a:pt x="355" y="733"/>
                  </a:lnTo>
                  <a:lnTo>
                    <a:pt x="349" y="727"/>
                  </a:lnTo>
                  <a:lnTo>
                    <a:pt x="343" y="722"/>
                  </a:lnTo>
                  <a:lnTo>
                    <a:pt x="337" y="714"/>
                  </a:lnTo>
                  <a:lnTo>
                    <a:pt x="334" y="706"/>
                  </a:lnTo>
                  <a:lnTo>
                    <a:pt x="331" y="697"/>
                  </a:lnTo>
                  <a:lnTo>
                    <a:pt x="330" y="694"/>
                  </a:lnTo>
                  <a:lnTo>
                    <a:pt x="328" y="691"/>
                  </a:lnTo>
                  <a:lnTo>
                    <a:pt x="324" y="689"/>
                  </a:lnTo>
                  <a:lnTo>
                    <a:pt x="321" y="688"/>
                  </a:lnTo>
                  <a:lnTo>
                    <a:pt x="320" y="688"/>
                  </a:lnTo>
                  <a:lnTo>
                    <a:pt x="319" y="688"/>
                  </a:lnTo>
                  <a:lnTo>
                    <a:pt x="316" y="688"/>
                  </a:lnTo>
                  <a:lnTo>
                    <a:pt x="313" y="689"/>
                  </a:lnTo>
                  <a:lnTo>
                    <a:pt x="310" y="691"/>
                  </a:lnTo>
                  <a:lnTo>
                    <a:pt x="308" y="693"/>
                  </a:lnTo>
                  <a:lnTo>
                    <a:pt x="303" y="701"/>
                  </a:lnTo>
                  <a:lnTo>
                    <a:pt x="295" y="706"/>
                  </a:lnTo>
                  <a:lnTo>
                    <a:pt x="288" y="711"/>
                  </a:lnTo>
                  <a:lnTo>
                    <a:pt x="280" y="714"/>
                  </a:lnTo>
                  <a:lnTo>
                    <a:pt x="272" y="716"/>
                  </a:lnTo>
                  <a:lnTo>
                    <a:pt x="263" y="717"/>
                  </a:lnTo>
                  <a:lnTo>
                    <a:pt x="253" y="716"/>
                  </a:lnTo>
                  <a:lnTo>
                    <a:pt x="245" y="712"/>
                  </a:lnTo>
                  <a:lnTo>
                    <a:pt x="237" y="708"/>
                  </a:lnTo>
                  <a:lnTo>
                    <a:pt x="230" y="703"/>
                  </a:lnTo>
                  <a:lnTo>
                    <a:pt x="225" y="696"/>
                  </a:lnTo>
                  <a:lnTo>
                    <a:pt x="219" y="689"/>
                  </a:lnTo>
                  <a:lnTo>
                    <a:pt x="216" y="681"/>
                  </a:lnTo>
                  <a:lnTo>
                    <a:pt x="214" y="673"/>
                  </a:lnTo>
                  <a:lnTo>
                    <a:pt x="214" y="663"/>
                  </a:lnTo>
                  <a:lnTo>
                    <a:pt x="215" y="654"/>
                  </a:lnTo>
                  <a:lnTo>
                    <a:pt x="215" y="650"/>
                  </a:lnTo>
                  <a:lnTo>
                    <a:pt x="214" y="647"/>
                  </a:lnTo>
                  <a:lnTo>
                    <a:pt x="212" y="644"/>
                  </a:lnTo>
                  <a:lnTo>
                    <a:pt x="209" y="641"/>
                  </a:lnTo>
                  <a:lnTo>
                    <a:pt x="206" y="639"/>
                  </a:lnTo>
                  <a:lnTo>
                    <a:pt x="202" y="639"/>
                  </a:lnTo>
                  <a:lnTo>
                    <a:pt x="199" y="639"/>
                  </a:lnTo>
                  <a:lnTo>
                    <a:pt x="194" y="641"/>
                  </a:lnTo>
                  <a:lnTo>
                    <a:pt x="187" y="646"/>
                  </a:lnTo>
                  <a:lnTo>
                    <a:pt x="178" y="649"/>
                  </a:lnTo>
                  <a:lnTo>
                    <a:pt x="170" y="650"/>
                  </a:lnTo>
                  <a:lnTo>
                    <a:pt x="161" y="650"/>
                  </a:lnTo>
                  <a:lnTo>
                    <a:pt x="153" y="649"/>
                  </a:lnTo>
                  <a:lnTo>
                    <a:pt x="144" y="646"/>
                  </a:lnTo>
                  <a:lnTo>
                    <a:pt x="136" y="640"/>
                  </a:lnTo>
                  <a:lnTo>
                    <a:pt x="130" y="635"/>
                  </a:lnTo>
                  <a:lnTo>
                    <a:pt x="124" y="629"/>
                  </a:lnTo>
                  <a:lnTo>
                    <a:pt x="119" y="621"/>
                  </a:lnTo>
                  <a:lnTo>
                    <a:pt x="116" y="612"/>
                  </a:lnTo>
                  <a:lnTo>
                    <a:pt x="115" y="604"/>
                  </a:lnTo>
                  <a:lnTo>
                    <a:pt x="115" y="595"/>
                  </a:lnTo>
                  <a:lnTo>
                    <a:pt x="116" y="587"/>
                  </a:lnTo>
                  <a:lnTo>
                    <a:pt x="119" y="578"/>
                  </a:lnTo>
                  <a:lnTo>
                    <a:pt x="124" y="570"/>
                  </a:lnTo>
                  <a:lnTo>
                    <a:pt x="125" y="566"/>
                  </a:lnTo>
                  <a:lnTo>
                    <a:pt x="126" y="563"/>
                  </a:lnTo>
                  <a:lnTo>
                    <a:pt x="126" y="559"/>
                  </a:lnTo>
                  <a:lnTo>
                    <a:pt x="124" y="556"/>
                  </a:lnTo>
                  <a:lnTo>
                    <a:pt x="121" y="552"/>
                  </a:lnTo>
                  <a:lnTo>
                    <a:pt x="118" y="551"/>
                  </a:lnTo>
                  <a:lnTo>
                    <a:pt x="114" y="550"/>
                  </a:lnTo>
                  <a:lnTo>
                    <a:pt x="111" y="551"/>
                  </a:lnTo>
                  <a:lnTo>
                    <a:pt x="105" y="551"/>
                  </a:lnTo>
                  <a:lnTo>
                    <a:pt x="100" y="551"/>
                  </a:lnTo>
                  <a:lnTo>
                    <a:pt x="92" y="550"/>
                  </a:lnTo>
                  <a:lnTo>
                    <a:pt x="85" y="549"/>
                  </a:lnTo>
                  <a:lnTo>
                    <a:pt x="77" y="546"/>
                  </a:lnTo>
                  <a:lnTo>
                    <a:pt x="71" y="543"/>
                  </a:lnTo>
                  <a:lnTo>
                    <a:pt x="66" y="538"/>
                  </a:lnTo>
                  <a:lnTo>
                    <a:pt x="60" y="533"/>
                  </a:lnTo>
                  <a:lnTo>
                    <a:pt x="56" y="527"/>
                  </a:lnTo>
                  <a:lnTo>
                    <a:pt x="53" y="520"/>
                  </a:lnTo>
                  <a:lnTo>
                    <a:pt x="49" y="512"/>
                  </a:lnTo>
                  <a:lnTo>
                    <a:pt x="48" y="503"/>
                  </a:lnTo>
                  <a:lnTo>
                    <a:pt x="48" y="493"/>
                  </a:lnTo>
                  <a:lnTo>
                    <a:pt x="51" y="485"/>
                  </a:lnTo>
                  <a:lnTo>
                    <a:pt x="54" y="477"/>
                  </a:lnTo>
                  <a:lnTo>
                    <a:pt x="58" y="470"/>
                  </a:lnTo>
                  <a:lnTo>
                    <a:pt x="65" y="462"/>
                  </a:lnTo>
                  <a:lnTo>
                    <a:pt x="72" y="457"/>
                  </a:lnTo>
                  <a:lnTo>
                    <a:pt x="74" y="455"/>
                  </a:lnTo>
                  <a:lnTo>
                    <a:pt x="76" y="451"/>
                  </a:lnTo>
                  <a:lnTo>
                    <a:pt x="77" y="448"/>
                  </a:lnTo>
                  <a:lnTo>
                    <a:pt x="77" y="444"/>
                  </a:lnTo>
                  <a:lnTo>
                    <a:pt x="76" y="441"/>
                  </a:lnTo>
                  <a:lnTo>
                    <a:pt x="74" y="437"/>
                  </a:lnTo>
                  <a:lnTo>
                    <a:pt x="71" y="435"/>
                  </a:lnTo>
                  <a:lnTo>
                    <a:pt x="67" y="434"/>
                  </a:lnTo>
                  <a:lnTo>
                    <a:pt x="58" y="431"/>
                  </a:lnTo>
                  <a:lnTo>
                    <a:pt x="51" y="427"/>
                  </a:lnTo>
                  <a:lnTo>
                    <a:pt x="43" y="422"/>
                  </a:lnTo>
                  <a:lnTo>
                    <a:pt x="37" y="416"/>
                  </a:lnTo>
                  <a:lnTo>
                    <a:pt x="32" y="408"/>
                  </a:lnTo>
                  <a:lnTo>
                    <a:pt x="28" y="401"/>
                  </a:lnTo>
                  <a:lnTo>
                    <a:pt x="26" y="392"/>
                  </a:lnTo>
                  <a:lnTo>
                    <a:pt x="25" y="383"/>
                  </a:lnTo>
                  <a:lnTo>
                    <a:pt x="26" y="374"/>
                  </a:lnTo>
                  <a:lnTo>
                    <a:pt x="28" y="366"/>
                  </a:lnTo>
                  <a:lnTo>
                    <a:pt x="32" y="357"/>
                  </a:lnTo>
                  <a:lnTo>
                    <a:pt x="37" y="350"/>
                  </a:lnTo>
                  <a:lnTo>
                    <a:pt x="43" y="344"/>
                  </a:lnTo>
                  <a:lnTo>
                    <a:pt x="51" y="339"/>
                  </a:lnTo>
                  <a:lnTo>
                    <a:pt x="58" y="335"/>
                  </a:lnTo>
                  <a:lnTo>
                    <a:pt x="67" y="333"/>
                  </a:lnTo>
                  <a:lnTo>
                    <a:pt x="71" y="332"/>
                  </a:lnTo>
                  <a:lnTo>
                    <a:pt x="74" y="329"/>
                  </a:lnTo>
                  <a:lnTo>
                    <a:pt x="76" y="327"/>
                  </a:lnTo>
                  <a:lnTo>
                    <a:pt x="77" y="323"/>
                  </a:lnTo>
                  <a:lnTo>
                    <a:pt x="77" y="319"/>
                  </a:lnTo>
                  <a:lnTo>
                    <a:pt x="76" y="316"/>
                  </a:lnTo>
                  <a:lnTo>
                    <a:pt x="74" y="313"/>
                  </a:lnTo>
                  <a:lnTo>
                    <a:pt x="72" y="310"/>
                  </a:lnTo>
                  <a:lnTo>
                    <a:pt x="65" y="304"/>
                  </a:lnTo>
                  <a:lnTo>
                    <a:pt x="58" y="298"/>
                  </a:lnTo>
                  <a:lnTo>
                    <a:pt x="54" y="290"/>
                  </a:lnTo>
                  <a:lnTo>
                    <a:pt x="51" y="282"/>
                  </a:lnTo>
                  <a:lnTo>
                    <a:pt x="48" y="273"/>
                  </a:lnTo>
                  <a:lnTo>
                    <a:pt x="48" y="265"/>
                  </a:lnTo>
                  <a:lnTo>
                    <a:pt x="49" y="255"/>
                  </a:lnTo>
                  <a:lnTo>
                    <a:pt x="53" y="246"/>
                  </a:lnTo>
                  <a:lnTo>
                    <a:pt x="56" y="240"/>
                  </a:lnTo>
                  <a:lnTo>
                    <a:pt x="60" y="233"/>
                  </a:lnTo>
                  <a:lnTo>
                    <a:pt x="66" y="228"/>
                  </a:lnTo>
                  <a:lnTo>
                    <a:pt x="71" y="224"/>
                  </a:lnTo>
                  <a:lnTo>
                    <a:pt x="77" y="219"/>
                  </a:lnTo>
                  <a:lnTo>
                    <a:pt x="85" y="217"/>
                  </a:lnTo>
                  <a:lnTo>
                    <a:pt x="92" y="215"/>
                  </a:lnTo>
                  <a:lnTo>
                    <a:pt x="100" y="215"/>
                  </a:lnTo>
                  <a:lnTo>
                    <a:pt x="105" y="215"/>
                  </a:lnTo>
                  <a:lnTo>
                    <a:pt x="111" y="216"/>
                  </a:lnTo>
                  <a:lnTo>
                    <a:pt x="114" y="216"/>
                  </a:lnTo>
                  <a:lnTo>
                    <a:pt x="118" y="215"/>
                  </a:lnTo>
                  <a:lnTo>
                    <a:pt x="121" y="213"/>
                  </a:lnTo>
                  <a:lnTo>
                    <a:pt x="124" y="211"/>
                  </a:lnTo>
                  <a:lnTo>
                    <a:pt x="126" y="208"/>
                  </a:lnTo>
                  <a:lnTo>
                    <a:pt x="126" y="203"/>
                  </a:lnTo>
                  <a:lnTo>
                    <a:pt x="125" y="200"/>
                  </a:lnTo>
                  <a:lnTo>
                    <a:pt x="124" y="197"/>
                  </a:lnTo>
                  <a:lnTo>
                    <a:pt x="119" y="189"/>
                  </a:lnTo>
                  <a:lnTo>
                    <a:pt x="116" y="181"/>
                  </a:lnTo>
                  <a:lnTo>
                    <a:pt x="115" y="171"/>
                  </a:lnTo>
                  <a:lnTo>
                    <a:pt x="115" y="163"/>
                  </a:lnTo>
                  <a:lnTo>
                    <a:pt x="116" y="154"/>
                  </a:lnTo>
                  <a:lnTo>
                    <a:pt x="119" y="145"/>
                  </a:lnTo>
                  <a:lnTo>
                    <a:pt x="124" y="138"/>
                  </a:lnTo>
                  <a:lnTo>
                    <a:pt x="130" y="130"/>
                  </a:lnTo>
                  <a:lnTo>
                    <a:pt x="136" y="125"/>
                  </a:lnTo>
                  <a:lnTo>
                    <a:pt x="144" y="121"/>
                  </a:lnTo>
                  <a:lnTo>
                    <a:pt x="153" y="119"/>
                  </a:lnTo>
                  <a:lnTo>
                    <a:pt x="161" y="116"/>
                  </a:lnTo>
                  <a:lnTo>
                    <a:pt x="170" y="116"/>
                  </a:lnTo>
                  <a:lnTo>
                    <a:pt x="178" y="119"/>
                  </a:lnTo>
                  <a:lnTo>
                    <a:pt x="187" y="121"/>
                  </a:lnTo>
                  <a:lnTo>
                    <a:pt x="194" y="126"/>
                  </a:lnTo>
                  <a:lnTo>
                    <a:pt x="199" y="127"/>
                  </a:lnTo>
                  <a:lnTo>
                    <a:pt x="202" y="127"/>
                  </a:lnTo>
                  <a:lnTo>
                    <a:pt x="206" y="127"/>
                  </a:lnTo>
                  <a:lnTo>
                    <a:pt x="209" y="126"/>
                  </a:lnTo>
                  <a:lnTo>
                    <a:pt x="212" y="123"/>
                  </a:lnTo>
                  <a:lnTo>
                    <a:pt x="214" y="119"/>
                  </a:lnTo>
                  <a:lnTo>
                    <a:pt x="215" y="115"/>
                  </a:lnTo>
                  <a:lnTo>
                    <a:pt x="215" y="111"/>
                  </a:lnTo>
                  <a:lnTo>
                    <a:pt x="214" y="102"/>
                  </a:lnTo>
                  <a:lnTo>
                    <a:pt x="214" y="94"/>
                  </a:lnTo>
                  <a:lnTo>
                    <a:pt x="216" y="85"/>
                  </a:lnTo>
                  <a:lnTo>
                    <a:pt x="219" y="77"/>
                  </a:lnTo>
                  <a:lnTo>
                    <a:pt x="225" y="70"/>
                  </a:lnTo>
                  <a:lnTo>
                    <a:pt x="230" y="64"/>
                  </a:lnTo>
                  <a:lnTo>
                    <a:pt x="237" y="58"/>
                  </a:lnTo>
                  <a:lnTo>
                    <a:pt x="245" y="54"/>
                  </a:lnTo>
                  <a:lnTo>
                    <a:pt x="253" y="51"/>
                  </a:lnTo>
                  <a:lnTo>
                    <a:pt x="263" y="50"/>
                  </a:lnTo>
                  <a:lnTo>
                    <a:pt x="272" y="51"/>
                  </a:lnTo>
                  <a:lnTo>
                    <a:pt x="280" y="52"/>
                  </a:lnTo>
                  <a:lnTo>
                    <a:pt x="288" y="55"/>
                  </a:lnTo>
                  <a:lnTo>
                    <a:pt x="295" y="61"/>
                  </a:lnTo>
                  <a:lnTo>
                    <a:pt x="303" y="66"/>
                  </a:lnTo>
                  <a:lnTo>
                    <a:pt x="308" y="73"/>
                  </a:lnTo>
                  <a:lnTo>
                    <a:pt x="310" y="76"/>
                  </a:lnTo>
                  <a:lnTo>
                    <a:pt x="314" y="78"/>
                  </a:lnTo>
                  <a:lnTo>
                    <a:pt x="317" y="79"/>
                  </a:lnTo>
                  <a:lnTo>
                    <a:pt x="321" y="79"/>
                  </a:lnTo>
                  <a:lnTo>
                    <a:pt x="324" y="78"/>
                  </a:lnTo>
                  <a:lnTo>
                    <a:pt x="328" y="76"/>
                  </a:lnTo>
                  <a:lnTo>
                    <a:pt x="330" y="72"/>
                  </a:lnTo>
                  <a:lnTo>
                    <a:pt x="331" y="68"/>
                  </a:lnTo>
                  <a:lnTo>
                    <a:pt x="334" y="59"/>
                  </a:lnTo>
                  <a:lnTo>
                    <a:pt x="337" y="52"/>
                  </a:lnTo>
                  <a:lnTo>
                    <a:pt x="343" y="44"/>
                  </a:lnTo>
                  <a:lnTo>
                    <a:pt x="349" y="38"/>
                  </a:lnTo>
                  <a:lnTo>
                    <a:pt x="355" y="33"/>
                  </a:lnTo>
                  <a:lnTo>
                    <a:pt x="364" y="29"/>
                  </a:lnTo>
                  <a:lnTo>
                    <a:pt x="373" y="27"/>
                  </a:lnTo>
                  <a:lnTo>
                    <a:pt x="381" y="26"/>
                  </a:lnTo>
                  <a:lnTo>
                    <a:pt x="391" y="27"/>
                  </a:lnTo>
                  <a:lnTo>
                    <a:pt x="400" y="29"/>
                  </a:lnTo>
                  <a:lnTo>
                    <a:pt x="407" y="33"/>
                  </a:lnTo>
                  <a:lnTo>
                    <a:pt x="415" y="38"/>
                  </a:lnTo>
                  <a:lnTo>
                    <a:pt x="421" y="44"/>
                  </a:lnTo>
                  <a:lnTo>
                    <a:pt x="425" y="52"/>
                  </a:lnTo>
                  <a:lnTo>
                    <a:pt x="430" y="59"/>
                  </a:lnTo>
                  <a:lnTo>
                    <a:pt x="432" y="68"/>
                  </a:lnTo>
                  <a:lnTo>
                    <a:pt x="434" y="72"/>
                  </a:lnTo>
                  <a:lnTo>
                    <a:pt x="436" y="76"/>
                  </a:lnTo>
                  <a:lnTo>
                    <a:pt x="438" y="78"/>
                  </a:lnTo>
                  <a:lnTo>
                    <a:pt x="442" y="79"/>
                  </a:lnTo>
                  <a:lnTo>
                    <a:pt x="446" y="79"/>
                  </a:lnTo>
                  <a:lnTo>
                    <a:pt x="450" y="78"/>
                  </a:lnTo>
                  <a:lnTo>
                    <a:pt x="453" y="76"/>
                  </a:lnTo>
                  <a:lnTo>
                    <a:pt x="455" y="73"/>
                  </a:lnTo>
                  <a:lnTo>
                    <a:pt x="461" y="66"/>
                  </a:lnTo>
                  <a:lnTo>
                    <a:pt x="467" y="61"/>
                  </a:lnTo>
                  <a:lnTo>
                    <a:pt x="475" y="55"/>
                  </a:lnTo>
                  <a:lnTo>
                    <a:pt x="483" y="52"/>
                  </a:lnTo>
                  <a:lnTo>
                    <a:pt x="492" y="51"/>
                  </a:lnTo>
                  <a:lnTo>
                    <a:pt x="500" y="50"/>
                  </a:lnTo>
                  <a:lnTo>
                    <a:pt x="509" y="51"/>
                  </a:lnTo>
                  <a:lnTo>
                    <a:pt x="518" y="54"/>
                  </a:lnTo>
                  <a:lnTo>
                    <a:pt x="526" y="58"/>
                  </a:lnTo>
                  <a:lnTo>
                    <a:pt x="534" y="64"/>
                  </a:lnTo>
                  <a:lnTo>
                    <a:pt x="539" y="70"/>
                  </a:lnTo>
                  <a:lnTo>
                    <a:pt x="543" y="77"/>
                  </a:lnTo>
                  <a:lnTo>
                    <a:pt x="548" y="85"/>
                  </a:lnTo>
                  <a:lnTo>
                    <a:pt x="549" y="94"/>
                  </a:lnTo>
                  <a:lnTo>
                    <a:pt x="550" y="102"/>
                  </a:lnTo>
                  <a:lnTo>
                    <a:pt x="549" y="111"/>
                  </a:lnTo>
                  <a:lnTo>
                    <a:pt x="549" y="115"/>
                  </a:lnTo>
                  <a:lnTo>
                    <a:pt x="550" y="119"/>
                  </a:lnTo>
                  <a:lnTo>
                    <a:pt x="551" y="123"/>
                  </a:lnTo>
                  <a:lnTo>
                    <a:pt x="554" y="126"/>
                  </a:lnTo>
                  <a:lnTo>
                    <a:pt x="557" y="127"/>
                  </a:lnTo>
                  <a:lnTo>
                    <a:pt x="562" y="127"/>
                  </a:lnTo>
                  <a:lnTo>
                    <a:pt x="565" y="127"/>
                  </a:lnTo>
                  <a:lnTo>
                    <a:pt x="568" y="126"/>
                  </a:lnTo>
                  <a:lnTo>
                    <a:pt x="576" y="121"/>
                  </a:lnTo>
                  <a:lnTo>
                    <a:pt x="584" y="119"/>
                  </a:lnTo>
                  <a:lnTo>
                    <a:pt x="593" y="116"/>
                  </a:lnTo>
                  <a:lnTo>
                    <a:pt x="602" y="116"/>
                  </a:lnTo>
                  <a:lnTo>
                    <a:pt x="611" y="119"/>
                  </a:lnTo>
                  <a:lnTo>
                    <a:pt x="620" y="121"/>
                  </a:lnTo>
                  <a:lnTo>
                    <a:pt x="627" y="125"/>
                  </a:lnTo>
                  <a:lnTo>
                    <a:pt x="634" y="130"/>
                  </a:lnTo>
                  <a:lnTo>
                    <a:pt x="640" y="138"/>
                  </a:lnTo>
                  <a:lnTo>
                    <a:pt x="644" y="145"/>
                  </a:lnTo>
                  <a:lnTo>
                    <a:pt x="648" y="154"/>
                  </a:lnTo>
                  <a:lnTo>
                    <a:pt x="649" y="163"/>
                  </a:lnTo>
                  <a:lnTo>
                    <a:pt x="649" y="171"/>
                  </a:lnTo>
                  <a:lnTo>
                    <a:pt x="648" y="181"/>
                  </a:lnTo>
                  <a:lnTo>
                    <a:pt x="644" y="189"/>
                  </a:lnTo>
                  <a:lnTo>
                    <a:pt x="640" y="197"/>
                  </a:lnTo>
                  <a:lnTo>
                    <a:pt x="638" y="200"/>
                  </a:lnTo>
                  <a:lnTo>
                    <a:pt x="638" y="203"/>
                  </a:lnTo>
                  <a:lnTo>
                    <a:pt x="638" y="208"/>
                  </a:lnTo>
                  <a:lnTo>
                    <a:pt x="640" y="211"/>
                  </a:lnTo>
                  <a:lnTo>
                    <a:pt x="642" y="213"/>
                  </a:lnTo>
                  <a:lnTo>
                    <a:pt x="645" y="215"/>
                  </a:lnTo>
                  <a:lnTo>
                    <a:pt x="649" y="216"/>
                  </a:lnTo>
                  <a:lnTo>
                    <a:pt x="653" y="216"/>
                  </a:lnTo>
                  <a:lnTo>
                    <a:pt x="658" y="215"/>
                  </a:lnTo>
                  <a:lnTo>
                    <a:pt x="664" y="215"/>
                  </a:lnTo>
                  <a:lnTo>
                    <a:pt x="671" y="215"/>
                  </a:lnTo>
                  <a:lnTo>
                    <a:pt x="679" y="217"/>
                  </a:lnTo>
                  <a:lnTo>
                    <a:pt x="686" y="219"/>
                  </a:lnTo>
                  <a:lnTo>
                    <a:pt x="693" y="224"/>
                  </a:lnTo>
                  <a:lnTo>
                    <a:pt x="698" y="228"/>
                  </a:lnTo>
                  <a:lnTo>
                    <a:pt x="703" y="233"/>
                  </a:lnTo>
                  <a:lnTo>
                    <a:pt x="708" y="240"/>
                  </a:lnTo>
                  <a:lnTo>
                    <a:pt x="711" y="246"/>
                  </a:lnTo>
                  <a:lnTo>
                    <a:pt x="714" y="255"/>
                  </a:lnTo>
                  <a:lnTo>
                    <a:pt x="715" y="265"/>
                  </a:lnTo>
                  <a:lnTo>
                    <a:pt x="714" y="273"/>
                  </a:lnTo>
                  <a:lnTo>
                    <a:pt x="713" y="282"/>
                  </a:lnTo>
                  <a:lnTo>
                    <a:pt x="710" y="290"/>
                  </a:lnTo>
                  <a:lnTo>
                    <a:pt x="704" y="298"/>
                  </a:lnTo>
                  <a:lnTo>
                    <a:pt x="699" y="304"/>
                  </a:lnTo>
                  <a:lnTo>
                    <a:pt x="692" y="310"/>
                  </a:lnTo>
                  <a:lnTo>
                    <a:pt x="688" y="313"/>
                  </a:lnTo>
                  <a:lnTo>
                    <a:pt x="687" y="316"/>
                  </a:lnTo>
                  <a:lnTo>
                    <a:pt x="686" y="319"/>
                  </a:lnTo>
                  <a:lnTo>
                    <a:pt x="686" y="323"/>
                  </a:lnTo>
                  <a:lnTo>
                    <a:pt x="687" y="327"/>
                  </a:lnTo>
                  <a:lnTo>
                    <a:pt x="689" y="329"/>
                  </a:lnTo>
                  <a:lnTo>
                    <a:pt x="693" y="332"/>
                  </a:lnTo>
                  <a:lnTo>
                    <a:pt x="696" y="333"/>
                  </a:lnTo>
                  <a:lnTo>
                    <a:pt x="704" y="335"/>
                  </a:lnTo>
                  <a:lnTo>
                    <a:pt x="713" y="339"/>
                  </a:lnTo>
                  <a:lnTo>
                    <a:pt x="721" y="344"/>
                  </a:lnTo>
                  <a:lnTo>
                    <a:pt x="726" y="350"/>
                  </a:lnTo>
                  <a:lnTo>
                    <a:pt x="731" y="357"/>
                  </a:lnTo>
                  <a:lnTo>
                    <a:pt x="736" y="366"/>
                  </a:lnTo>
                  <a:lnTo>
                    <a:pt x="738" y="374"/>
                  </a:lnTo>
                  <a:lnTo>
                    <a:pt x="738" y="383"/>
                  </a:lnTo>
                  <a:lnTo>
                    <a:pt x="738" y="392"/>
                  </a:lnTo>
                  <a:lnTo>
                    <a:pt x="736" y="401"/>
                  </a:lnTo>
                  <a:lnTo>
                    <a:pt x="731" y="410"/>
                  </a:lnTo>
                  <a:lnTo>
                    <a:pt x="726" y="416"/>
                  </a:lnTo>
                  <a:lnTo>
                    <a:pt x="721" y="422"/>
                  </a:lnTo>
                  <a:lnTo>
                    <a:pt x="713" y="428"/>
                  </a:lnTo>
                  <a:lnTo>
                    <a:pt x="704" y="431"/>
                  </a:lnTo>
                  <a:lnTo>
                    <a:pt x="696" y="434"/>
                  </a:lnTo>
                  <a:close/>
                  <a:moveTo>
                    <a:pt x="763" y="383"/>
                  </a:moveTo>
                  <a:lnTo>
                    <a:pt x="762" y="372"/>
                  </a:lnTo>
                  <a:lnTo>
                    <a:pt x="760" y="362"/>
                  </a:lnTo>
                  <a:lnTo>
                    <a:pt x="757" y="353"/>
                  </a:lnTo>
                  <a:lnTo>
                    <a:pt x="753" y="343"/>
                  </a:lnTo>
                  <a:lnTo>
                    <a:pt x="746" y="334"/>
                  </a:lnTo>
                  <a:lnTo>
                    <a:pt x="740" y="327"/>
                  </a:lnTo>
                  <a:lnTo>
                    <a:pt x="731" y="320"/>
                  </a:lnTo>
                  <a:lnTo>
                    <a:pt x="723" y="315"/>
                  </a:lnTo>
                  <a:lnTo>
                    <a:pt x="729" y="306"/>
                  </a:lnTo>
                  <a:lnTo>
                    <a:pt x="733" y="298"/>
                  </a:lnTo>
                  <a:lnTo>
                    <a:pt x="738" y="288"/>
                  </a:lnTo>
                  <a:lnTo>
                    <a:pt x="740" y="279"/>
                  </a:lnTo>
                  <a:lnTo>
                    <a:pt x="740" y="268"/>
                  </a:lnTo>
                  <a:lnTo>
                    <a:pt x="740" y="258"/>
                  </a:lnTo>
                  <a:lnTo>
                    <a:pt x="738" y="247"/>
                  </a:lnTo>
                  <a:lnTo>
                    <a:pt x="734" y="238"/>
                  </a:lnTo>
                  <a:lnTo>
                    <a:pt x="730" y="228"/>
                  </a:lnTo>
                  <a:lnTo>
                    <a:pt x="724" y="219"/>
                  </a:lnTo>
                  <a:lnTo>
                    <a:pt x="717" y="212"/>
                  </a:lnTo>
                  <a:lnTo>
                    <a:pt x="709" y="204"/>
                  </a:lnTo>
                  <a:lnTo>
                    <a:pt x="700" y="199"/>
                  </a:lnTo>
                  <a:lnTo>
                    <a:pt x="692" y="195"/>
                  </a:lnTo>
                  <a:lnTo>
                    <a:pt x="681" y="193"/>
                  </a:lnTo>
                  <a:lnTo>
                    <a:pt x="671" y="190"/>
                  </a:lnTo>
                  <a:lnTo>
                    <a:pt x="673" y="181"/>
                  </a:lnTo>
                  <a:lnTo>
                    <a:pt x="674" y="170"/>
                  </a:lnTo>
                  <a:lnTo>
                    <a:pt x="673" y="159"/>
                  </a:lnTo>
                  <a:lnTo>
                    <a:pt x="672" y="150"/>
                  </a:lnTo>
                  <a:lnTo>
                    <a:pt x="669" y="139"/>
                  </a:lnTo>
                  <a:lnTo>
                    <a:pt x="665" y="129"/>
                  </a:lnTo>
                  <a:lnTo>
                    <a:pt x="658" y="121"/>
                  </a:lnTo>
                  <a:lnTo>
                    <a:pt x="652" y="113"/>
                  </a:lnTo>
                  <a:lnTo>
                    <a:pt x="646" y="108"/>
                  </a:lnTo>
                  <a:lnTo>
                    <a:pt x="640" y="104"/>
                  </a:lnTo>
                  <a:lnTo>
                    <a:pt x="634" y="100"/>
                  </a:lnTo>
                  <a:lnTo>
                    <a:pt x="627" y="97"/>
                  </a:lnTo>
                  <a:lnTo>
                    <a:pt x="620" y="94"/>
                  </a:lnTo>
                  <a:lnTo>
                    <a:pt x="612" y="93"/>
                  </a:lnTo>
                  <a:lnTo>
                    <a:pt x="605" y="92"/>
                  </a:lnTo>
                  <a:lnTo>
                    <a:pt x="597" y="92"/>
                  </a:lnTo>
                  <a:lnTo>
                    <a:pt x="586" y="92"/>
                  </a:lnTo>
                  <a:lnTo>
                    <a:pt x="575" y="94"/>
                  </a:lnTo>
                  <a:lnTo>
                    <a:pt x="573" y="84"/>
                  </a:lnTo>
                  <a:lnTo>
                    <a:pt x="570" y="75"/>
                  </a:lnTo>
                  <a:lnTo>
                    <a:pt x="566" y="65"/>
                  </a:lnTo>
                  <a:lnTo>
                    <a:pt x="561" y="56"/>
                  </a:lnTo>
                  <a:lnTo>
                    <a:pt x="554" y="48"/>
                  </a:lnTo>
                  <a:lnTo>
                    <a:pt x="547" y="41"/>
                  </a:lnTo>
                  <a:lnTo>
                    <a:pt x="537" y="35"/>
                  </a:lnTo>
                  <a:lnTo>
                    <a:pt x="527" y="31"/>
                  </a:lnTo>
                  <a:lnTo>
                    <a:pt x="518" y="27"/>
                  </a:lnTo>
                  <a:lnTo>
                    <a:pt x="507" y="25"/>
                  </a:lnTo>
                  <a:lnTo>
                    <a:pt x="497" y="25"/>
                  </a:lnTo>
                  <a:lnTo>
                    <a:pt x="486" y="26"/>
                  </a:lnTo>
                  <a:lnTo>
                    <a:pt x="477" y="28"/>
                  </a:lnTo>
                  <a:lnTo>
                    <a:pt x="467" y="32"/>
                  </a:lnTo>
                  <a:lnTo>
                    <a:pt x="457" y="36"/>
                  </a:lnTo>
                  <a:lnTo>
                    <a:pt x="450" y="41"/>
                  </a:lnTo>
                  <a:lnTo>
                    <a:pt x="444" y="33"/>
                  </a:lnTo>
                  <a:lnTo>
                    <a:pt x="437" y="25"/>
                  </a:lnTo>
                  <a:lnTo>
                    <a:pt x="430" y="18"/>
                  </a:lnTo>
                  <a:lnTo>
                    <a:pt x="422" y="12"/>
                  </a:lnTo>
                  <a:lnTo>
                    <a:pt x="412" y="7"/>
                  </a:lnTo>
                  <a:lnTo>
                    <a:pt x="403" y="4"/>
                  </a:lnTo>
                  <a:lnTo>
                    <a:pt x="392" y="2"/>
                  </a:lnTo>
                  <a:lnTo>
                    <a:pt x="381" y="0"/>
                  </a:lnTo>
                  <a:lnTo>
                    <a:pt x="371" y="2"/>
                  </a:lnTo>
                  <a:lnTo>
                    <a:pt x="361" y="4"/>
                  </a:lnTo>
                  <a:lnTo>
                    <a:pt x="351" y="7"/>
                  </a:lnTo>
                  <a:lnTo>
                    <a:pt x="342" y="12"/>
                  </a:lnTo>
                  <a:lnTo>
                    <a:pt x="333" y="18"/>
                  </a:lnTo>
                  <a:lnTo>
                    <a:pt x="325" y="25"/>
                  </a:lnTo>
                  <a:lnTo>
                    <a:pt x="319" y="33"/>
                  </a:lnTo>
                  <a:lnTo>
                    <a:pt x="314" y="41"/>
                  </a:lnTo>
                  <a:lnTo>
                    <a:pt x="305" y="36"/>
                  </a:lnTo>
                  <a:lnTo>
                    <a:pt x="296" y="32"/>
                  </a:lnTo>
                  <a:lnTo>
                    <a:pt x="287" y="28"/>
                  </a:lnTo>
                  <a:lnTo>
                    <a:pt x="276" y="26"/>
                  </a:lnTo>
                  <a:lnTo>
                    <a:pt x="266" y="25"/>
                  </a:lnTo>
                  <a:lnTo>
                    <a:pt x="256" y="25"/>
                  </a:lnTo>
                  <a:lnTo>
                    <a:pt x="246" y="27"/>
                  </a:lnTo>
                  <a:lnTo>
                    <a:pt x="235" y="31"/>
                  </a:lnTo>
                  <a:lnTo>
                    <a:pt x="226" y="35"/>
                  </a:lnTo>
                  <a:lnTo>
                    <a:pt x="217" y="41"/>
                  </a:lnTo>
                  <a:lnTo>
                    <a:pt x="209" y="48"/>
                  </a:lnTo>
                  <a:lnTo>
                    <a:pt x="203" y="55"/>
                  </a:lnTo>
                  <a:lnTo>
                    <a:pt x="198" y="64"/>
                  </a:lnTo>
                  <a:lnTo>
                    <a:pt x="193" y="73"/>
                  </a:lnTo>
                  <a:lnTo>
                    <a:pt x="190" y="83"/>
                  </a:lnTo>
                  <a:lnTo>
                    <a:pt x="188" y="94"/>
                  </a:lnTo>
                  <a:lnTo>
                    <a:pt x="177" y="92"/>
                  </a:lnTo>
                  <a:lnTo>
                    <a:pt x="165" y="92"/>
                  </a:lnTo>
                  <a:lnTo>
                    <a:pt x="158" y="92"/>
                  </a:lnTo>
                  <a:lnTo>
                    <a:pt x="150" y="93"/>
                  </a:lnTo>
                  <a:lnTo>
                    <a:pt x="144" y="94"/>
                  </a:lnTo>
                  <a:lnTo>
                    <a:pt x="136" y="97"/>
                  </a:lnTo>
                  <a:lnTo>
                    <a:pt x="130" y="100"/>
                  </a:lnTo>
                  <a:lnTo>
                    <a:pt x="124" y="104"/>
                  </a:lnTo>
                  <a:lnTo>
                    <a:pt x="117" y="108"/>
                  </a:lnTo>
                  <a:lnTo>
                    <a:pt x="112" y="113"/>
                  </a:lnTo>
                  <a:lnTo>
                    <a:pt x="104" y="121"/>
                  </a:lnTo>
                  <a:lnTo>
                    <a:pt x="99" y="129"/>
                  </a:lnTo>
                  <a:lnTo>
                    <a:pt x="95" y="139"/>
                  </a:lnTo>
                  <a:lnTo>
                    <a:pt x="91" y="150"/>
                  </a:lnTo>
                  <a:lnTo>
                    <a:pt x="89" y="159"/>
                  </a:lnTo>
                  <a:lnTo>
                    <a:pt x="89" y="170"/>
                  </a:lnTo>
                  <a:lnTo>
                    <a:pt x="90" y="181"/>
                  </a:lnTo>
                  <a:lnTo>
                    <a:pt x="92" y="190"/>
                  </a:lnTo>
                  <a:lnTo>
                    <a:pt x="82" y="193"/>
                  </a:lnTo>
                  <a:lnTo>
                    <a:pt x="72" y="195"/>
                  </a:lnTo>
                  <a:lnTo>
                    <a:pt x="62" y="199"/>
                  </a:lnTo>
                  <a:lnTo>
                    <a:pt x="54" y="204"/>
                  </a:lnTo>
                  <a:lnTo>
                    <a:pt x="46" y="212"/>
                  </a:lnTo>
                  <a:lnTo>
                    <a:pt x="40" y="219"/>
                  </a:lnTo>
                  <a:lnTo>
                    <a:pt x="33" y="228"/>
                  </a:lnTo>
                  <a:lnTo>
                    <a:pt x="29" y="238"/>
                  </a:lnTo>
                  <a:lnTo>
                    <a:pt x="26" y="247"/>
                  </a:lnTo>
                  <a:lnTo>
                    <a:pt x="24" y="258"/>
                  </a:lnTo>
                  <a:lnTo>
                    <a:pt x="23" y="268"/>
                  </a:lnTo>
                  <a:lnTo>
                    <a:pt x="24" y="279"/>
                  </a:lnTo>
                  <a:lnTo>
                    <a:pt x="26" y="288"/>
                  </a:lnTo>
                  <a:lnTo>
                    <a:pt x="29" y="298"/>
                  </a:lnTo>
                  <a:lnTo>
                    <a:pt x="34" y="306"/>
                  </a:lnTo>
                  <a:lnTo>
                    <a:pt x="41" y="315"/>
                  </a:lnTo>
                  <a:lnTo>
                    <a:pt x="31" y="320"/>
                  </a:lnTo>
                  <a:lnTo>
                    <a:pt x="24" y="327"/>
                  </a:lnTo>
                  <a:lnTo>
                    <a:pt x="17" y="334"/>
                  </a:lnTo>
                  <a:lnTo>
                    <a:pt x="11" y="343"/>
                  </a:lnTo>
                  <a:lnTo>
                    <a:pt x="7" y="353"/>
                  </a:lnTo>
                  <a:lnTo>
                    <a:pt x="2" y="362"/>
                  </a:lnTo>
                  <a:lnTo>
                    <a:pt x="0" y="372"/>
                  </a:lnTo>
                  <a:lnTo>
                    <a:pt x="0" y="383"/>
                  </a:lnTo>
                  <a:lnTo>
                    <a:pt x="0" y="393"/>
                  </a:lnTo>
                  <a:lnTo>
                    <a:pt x="2" y="404"/>
                  </a:lnTo>
                  <a:lnTo>
                    <a:pt x="7" y="414"/>
                  </a:lnTo>
                  <a:lnTo>
                    <a:pt x="11" y="422"/>
                  </a:lnTo>
                  <a:lnTo>
                    <a:pt x="17" y="431"/>
                  </a:lnTo>
                  <a:lnTo>
                    <a:pt x="24" y="439"/>
                  </a:lnTo>
                  <a:lnTo>
                    <a:pt x="31" y="446"/>
                  </a:lnTo>
                  <a:lnTo>
                    <a:pt x="41" y="451"/>
                  </a:lnTo>
                  <a:lnTo>
                    <a:pt x="34" y="460"/>
                  </a:lnTo>
                  <a:lnTo>
                    <a:pt x="29" y="469"/>
                  </a:lnTo>
                  <a:lnTo>
                    <a:pt x="26" y="478"/>
                  </a:lnTo>
                  <a:lnTo>
                    <a:pt x="24" y="489"/>
                  </a:lnTo>
                  <a:lnTo>
                    <a:pt x="23" y="499"/>
                  </a:lnTo>
                  <a:lnTo>
                    <a:pt x="24" y="508"/>
                  </a:lnTo>
                  <a:lnTo>
                    <a:pt x="26" y="519"/>
                  </a:lnTo>
                  <a:lnTo>
                    <a:pt x="29" y="529"/>
                  </a:lnTo>
                  <a:lnTo>
                    <a:pt x="33" y="538"/>
                  </a:lnTo>
                  <a:lnTo>
                    <a:pt x="40" y="547"/>
                  </a:lnTo>
                  <a:lnTo>
                    <a:pt x="46" y="556"/>
                  </a:lnTo>
                  <a:lnTo>
                    <a:pt x="54" y="562"/>
                  </a:lnTo>
                  <a:lnTo>
                    <a:pt x="62" y="567"/>
                  </a:lnTo>
                  <a:lnTo>
                    <a:pt x="72" y="572"/>
                  </a:lnTo>
                  <a:lnTo>
                    <a:pt x="82" y="575"/>
                  </a:lnTo>
                  <a:lnTo>
                    <a:pt x="92" y="576"/>
                  </a:lnTo>
                  <a:lnTo>
                    <a:pt x="90" y="587"/>
                  </a:lnTo>
                  <a:lnTo>
                    <a:pt x="89" y="596"/>
                  </a:lnTo>
                  <a:lnTo>
                    <a:pt x="89" y="607"/>
                  </a:lnTo>
                  <a:lnTo>
                    <a:pt x="91" y="617"/>
                  </a:lnTo>
                  <a:lnTo>
                    <a:pt x="95" y="626"/>
                  </a:lnTo>
                  <a:lnTo>
                    <a:pt x="99" y="636"/>
                  </a:lnTo>
                  <a:lnTo>
                    <a:pt x="104" y="646"/>
                  </a:lnTo>
                  <a:lnTo>
                    <a:pt x="112" y="654"/>
                  </a:lnTo>
                  <a:lnTo>
                    <a:pt x="117" y="659"/>
                  </a:lnTo>
                  <a:lnTo>
                    <a:pt x="124" y="663"/>
                  </a:lnTo>
                  <a:lnTo>
                    <a:pt x="130" y="667"/>
                  </a:lnTo>
                  <a:lnTo>
                    <a:pt x="136" y="670"/>
                  </a:lnTo>
                  <a:lnTo>
                    <a:pt x="144" y="673"/>
                  </a:lnTo>
                  <a:lnTo>
                    <a:pt x="150" y="675"/>
                  </a:lnTo>
                  <a:lnTo>
                    <a:pt x="158" y="676"/>
                  </a:lnTo>
                  <a:lnTo>
                    <a:pt x="165" y="676"/>
                  </a:lnTo>
                  <a:lnTo>
                    <a:pt x="177" y="675"/>
                  </a:lnTo>
                  <a:lnTo>
                    <a:pt x="188" y="673"/>
                  </a:lnTo>
                  <a:lnTo>
                    <a:pt x="190" y="683"/>
                  </a:lnTo>
                  <a:lnTo>
                    <a:pt x="193" y="693"/>
                  </a:lnTo>
                  <a:lnTo>
                    <a:pt x="198" y="702"/>
                  </a:lnTo>
                  <a:lnTo>
                    <a:pt x="203" y="710"/>
                  </a:lnTo>
                  <a:lnTo>
                    <a:pt x="209" y="719"/>
                  </a:lnTo>
                  <a:lnTo>
                    <a:pt x="217" y="725"/>
                  </a:lnTo>
                  <a:lnTo>
                    <a:pt x="226" y="732"/>
                  </a:lnTo>
                  <a:lnTo>
                    <a:pt x="235" y="737"/>
                  </a:lnTo>
                  <a:lnTo>
                    <a:pt x="246" y="740"/>
                  </a:lnTo>
                  <a:lnTo>
                    <a:pt x="256" y="741"/>
                  </a:lnTo>
                  <a:lnTo>
                    <a:pt x="266" y="742"/>
                  </a:lnTo>
                  <a:lnTo>
                    <a:pt x="277" y="741"/>
                  </a:lnTo>
                  <a:lnTo>
                    <a:pt x="287" y="738"/>
                  </a:lnTo>
                  <a:lnTo>
                    <a:pt x="296" y="735"/>
                  </a:lnTo>
                  <a:lnTo>
                    <a:pt x="305" y="731"/>
                  </a:lnTo>
                  <a:lnTo>
                    <a:pt x="314" y="724"/>
                  </a:lnTo>
                  <a:lnTo>
                    <a:pt x="319" y="733"/>
                  </a:lnTo>
                  <a:lnTo>
                    <a:pt x="325" y="741"/>
                  </a:lnTo>
                  <a:lnTo>
                    <a:pt x="333" y="748"/>
                  </a:lnTo>
                  <a:lnTo>
                    <a:pt x="342" y="754"/>
                  </a:lnTo>
                  <a:lnTo>
                    <a:pt x="351" y="759"/>
                  </a:lnTo>
                  <a:lnTo>
                    <a:pt x="361" y="762"/>
                  </a:lnTo>
                  <a:lnTo>
                    <a:pt x="371" y="764"/>
                  </a:lnTo>
                  <a:lnTo>
                    <a:pt x="381" y="765"/>
                  </a:lnTo>
                  <a:lnTo>
                    <a:pt x="392" y="764"/>
                  </a:lnTo>
                  <a:lnTo>
                    <a:pt x="403" y="762"/>
                  </a:lnTo>
                  <a:lnTo>
                    <a:pt x="412" y="759"/>
                  </a:lnTo>
                  <a:lnTo>
                    <a:pt x="422" y="754"/>
                  </a:lnTo>
                  <a:lnTo>
                    <a:pt x="430" y="748"/>
                  </a:lnTo>
                  <a:lnTo>
                    <a:pt x="437" y="741"/>
                  </a:lnTo>
                  <a:lnTo>
                    <a:pt x="444" y="733"/>
                  </a:lnTo>
                  <a:lnTo>
                    <a:pt x="450" y="724"/>
                  </a:lnTo>
                  <a:lnTo>
                    <a:pt x="457" y="731"/>
                  </a:lnTo>
                  <a:lnTo>
                    <a:pt x="467" y="735"/>
                  </a:lnTo>
                  <a:lnTo>
                    <a:pt x="477" y="738"/>
                  </a:lnTo>
                  <a:lnTo>
                    <a:pt x="486" y="741"/>
                  </a:lnTo>
                  <a:lnTo>
                    <a:pt x="497" y="742"/>
                  </a:lnTo>
                  <a:lnTo>
                    <a:pt x="508" y="741"/>
                  </a:lnTo>
                  <a:lnTo>
                    <a:pt x="518" y="740"/>
                  </a:lnTo>
                  <a:lnTo>
                    <a:pt x="528" y="737"/>
                  </a:lnTo>
                  <a:lnTo>
                    <a:pt x="537" y="732"/>
                  </a:lnTo>
                  <a:lnTo>
                    <a:pt x="547" y="725"/>
                  </a:lnTo>
                  <a:lnTo>
                    <a:pt x="554" y="719"/>
                  </a:lnTo>
                  <a:lnTo>
                    <a:pt x="561" y="710"/>
                  </a:lnTo>
                  <a:lnTo>
                    <a:pt x="566" y="702"/>
                  </a:lnTo>
                  <a:lnTo>
                    <a:pt x="570" y="693"/>
                  </a:lnTo>
                  <a:lnTo>
                    <a:pt x="573" y="683"/>
                  </a:lnTo>
                  <a:lnTo>
                    <a:pt x="575" y="673"/>
                  </a:lnTo>
                  <a:lnTo>
                    <a:pt x="586" y="675"/>
                  </a:lnTo>
                  <a:lnTo>
                    <a:pt x="597" y="676"/>
                  </a:lnTo>
                  <a:lnTo>
                    <a:pt x="605" y="676"/>
                  </a:lnTo>
                  <a:lnTo>
                    <a:pt x="612" y="675"/>
                  </a:lnTo>
                  <a:lnTo>
                    <a:pt x="620" y="673"/>
                  </a:lnTo>
                  <a:lnTo>
                    <a:pt x="627" y="670"/>
                  </a:lnTo>
                  <a:lnTo>
                    <a:pt x="634" y="667"/>
                  </a:lnTo>
                  <a:lnTo>
                    <a:pt x="640" y="663"/>
                  </a:lnTo>
                  <a:lnTo>
                    <a:pt x="646" y="659"/>
                  </a:lnTo>
                  <a:lnTo>
                    <a:pt x="652" y="654"/>
                  </a:lnTo>
                  <a:lnTo>
                    <a:pt x="658" y="646"/>
                  </a:lnTo>
                  <a:lnTo>
                    <a:pt x="665" y="636"/>
                  </a:lnTo>
                  <a:lnTo>
                    <a:pt x="669" y="626"/>
                  </a:lnTo>
                  <a:lnTo>
                    <a:pt x="672" y="617"/>
                  </a:lnTo>
                  <a:lnTo>
                    <a:pt x="673" y="607"/>
                  </a:lnTo>
                  <a:lnTo>
                    <a:pt x="674" y="596"/>
                  </a:lnTo>
                  <a:lnTo>
                    <a:pt x="673" y="587"/>
                  </a:lnTo>
                  <a:lnTo>
                    <a:pt x="671" y="576"/>
                  </a:lnTo>
                  <a:lnTo>
                    <a:pt x="681" y="575"/>
                  </a:lnTo>
                  <a:lnTo>
                    <a:pt x="692" y="572"/>
                  </a:lnTo>
                  <a:lnTo>
                    <a:pt x="700" y="567"/>
                  </a:lnTo>
                  <a:lnTo>
                    <a:pt x="709" y="562"/>
                  </a:lnTo>
                  <a:lnTo>
                    <a:pt x="717" y="556"/>
                  </a:lnTo>
                  <a:lnTo>
                    <a:pt x="724" y="547"/>
                  </a:lnTo>
                  <a:lnTo>
                    <a:pt x="730" y="538"/>
                  </a:lnTo>
                  <a:lnTo>
                    <a:pt x="734" y="529"/>
                  </a:lnTo>
                  <a:lnTo>
                    <a:pt x="738" y="519"/>
                  </a:lnTo>
                  <a:lnTo>
                    <a:pt x="740" y="508"/>
                  </a:lnTo>
                  <a:lnTo>
                    <a:pt x="741" y="499"/>
                  </a:lnTo>
                  <a:lnTo>
                    <a:pt x="740" y="489"/>
                  </a:lnTo>
                  <a:lnTo>
                    <a:pt x="738" y="478"/>
                  </a:lnTo>
                  <a:lnTo>
                    <a:pt x="733" y="469"/>
                  </a:lnTo>
                  <a:lnTo>
                    <a:pt x="729" y="460"/>
                  </a:lnTo>
                  <a:lnTo>
                    <a:pt x="723" y="451"/>
                  </a:lnTo>
                  <a:lnTo>
                    <a:pt x="731" y="446"/>
                  </a:lnTo>
                  <a:lnTo>
                    <a:pt x="740" y="439"/>
                  </a:lnTo>
                  <a:lnTo>
                    <a:pt x="746" y="431"/>
                  </a:lnTo>
                  <a:lnTo>
                    <a:pt x="753" y="422"/>
                  </a:lnTo>
                  <a:lnTo>
                    <a:pt x="757" y="414"/>
                  </a:lnTo>
                  <a:lnTo>
                    <a:pt x="760" y="404"/>
                  </a:lnTo>
                  <a:lnTo>
                    <a:pt x="762" y="393"/>
                  </a:lnTo>
                  <a:lnTo>
                    <a:pt x="763" y="383"/>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58" name="Freeform 22"/>
            <p:cNvSpPr>
              <a:spLocks/>
            </p:cNvSpPr>
            <p:nvPr/>
          </p:nvSpPr>
          <p:spPr bwMode="auto">
            <a:xfrm>
              <a:off x="3998961" y="1891338"/>
              <a:ext cx="230112" cy="230112"/>
            </a:xfrm>
            <a:custGeom>
              <a:avLst/>
              <a:gdLst>
                <a:gd name="T0" fmla="*/ 310 w 314"/>
                <a:gd name="T1" fmla="*/ 4 h 315"/>
                <a:gd name="T2" fmla="*/ 305 w 314"/>
                <a:gd name="T3" fmla="*/ 1 h 315"/>
                <a:gd name="T4" fmla="*/ 301 w 314"/>
                <a:gd name="T5" fmla="*/ 0 h 315"/>
                <a:gd name="T6" fmla="*/ 296 w 314"/>
                <a:gd name="T7" fmla="*/ 1 h 315"/>
                <a:gd name="T8" fmla="*/ 293 w 314"/>
                <a:gd name="T9" fmla="*/ 4 h 315"/>
                <a:gd name="T10" fmla="*/ 156 w 314"/>
                <a:gd name="T11" fmla="*/ 138 h 315"/>
                <a:gd name="T12" fmla="*/ 21 w 314"/>
                <a:gd name="T13" fmla="*/ 4 h 315"/>
                <a:gd name="T14" fmla="*/ 17 w 314"/>
                <a:gd name="T15" fmla="*/ 1 h 315"/>
                <a:gd name="T16" fmla="*/ 12 w 314"/>
                <a:gd name="T17" fmla="*/ 0 h 315"/>
                <a:gd name="T18" fmla="*/ 7 w 314"/>
                <a:gd name="T19" fmla="*/ 1 h 315"/>
                <a:gd name="T20" fmla="*/ 3 w 314"/>
                <a:gd name="T21" fmla="*/ 4 h 315"/>
                <a:gd name="T22" fmla="*/ 1 w 314"/>
                <a:gd name="T23" fmla="*/ 9 h 315"/>
                <a:gd name="T24" fmla="*/ 0 w 314"/>
                <a:gd name="T25" fmla="*/ 13 h 315"/>
                <a:gd name="T26" fmla="*/ 1 w 314"/>
                <a:gd name="T27" fmla="*/ 17 h 315"/>
                <a:gd name="T28" fmla="*/ 3 w 314"/>
                <a:gd name="T29" fmla="*/ 21 h 315"/>
                <a:gd name="T30" fmla="*/ 139 w 314"/>
                <a:gd name="T31" fmla="*/ 157 h 315"/>
                <a:gd name="T32" fmla="*/ 3 w 314"/>
                <a:gd name="T33" fmla="*/ 293 h 315"/>
                <a:gd name="T34" fmla="*/ 1 w 314"/>
                <a:gd name="T35" fmla="*/ 297 h 315"/>
                <a:gd name="T36" fmla="*/ 0 w 314"/>
                <a:gd name="T37" fmla="*/ 302 h 315"/>
                <a:gd name="T38" fmla="*/ 1 w 314"/>
                <a:gd name="T39" fmla="*/ 307 h 315"/>
                <a:gd name="T40" fmla="*/ 3 w 314"/>
                <a:gd name="T41" fmla="*/ 311 h 315"/>
                <a:gd name="T42" fmla="*/ 7 w 314"/>
                <a:gd name="T43" fmla="*/ 313 h 315"/>
                <a:gd name="T44" fmla="*/ 12 w 314"/>
                <a:gd name="T45" fmla="*/ 315 h 315"/>
                <a:gd name="T46" fmla="*/ 17 w 314"/>
                <a:gd name="T47" fmla="*/ 313 h 315"/>
                <a:gd name="T48" fmla="*/ 21 w 314"/>
                <a:gd name="T49" fmla="*/ 311 h 315"/>
                <a:gd name="T50" fmla="*/ 156 w 314"/>
                <a:gd name="T51" fmla="*/ 176 h 315"/>
                <a:gd name="T52" fmla="*/ 293 w 314"/>
                <a:gd name="T53" fmla="*/ 311 h 315"/>
                <a:gd name="T54" fmla="*/ 296 w 314"/>
                <a:gd name="T55" fmla="*/ 313 h 315"/>
                <a:gd name="T56" fmla="*/ 301 w 314"/>
                <a:gd name="T57" fmla="*/ 315 h 315"/>
                <a:gd name="T58" fmla="*/ 305 w 314"/>
                <a:gd name="T59" fmla="*/ 313 h 315"/>
                <a:gd name="T60" fmla="*/ 310 w 314"/>
                <a:gd name="T61" fmla="*/ 311 h 315"/>
                <a:gd name="T62" fmla="*/ 313 w 314"/>
                <a:gd name="T63" fmla="*/ 307 h 315"/>
                <a:gd name="T64" fmla="*/ 314 w 314"/>
                <a:gd name="T65" fmla="*/ 302 h 315"/>
                <a:gd name="T66" fmla="*/ 313 w 314"/>
                <a:gd name="T67" fmla="*/ 297 h 315"/>
                <a:gd name="T68" fmla="*/ 310 w 314"/>
                <a:gd name="T69" fmla="*/ 293 h 315"/>
                <a:gd name="T70" fmla="*/ 175 w 314"/>
                <a:gd name="T71" fmla="*/ 157 h 315"/>
                <a:gd name="T72" fmla="*/ 310 w 314"/>
                <a:gd name="T73" fmla="*/ 21 h 315"/>
                <a:gd name="T74" fmla="*/ 313 w 314"/>
                <a:gd name="T75" fmla="*/ 17 h 315"/>
                <a:gd name="T76" fmla="*/ 314 w 314"/>
                <a:gd name="T77" fmla="*/ 13 h 315"/>
                <a:gd name="T78" fmla="*/ 313 w 314"/>
                <a:gd name="T79" fmla="*/ 9 h 315"/>
                <a:gd name="T80" fmla="*/ 310 w 314"/>
                <a:gd name="T81" fmla="*/ 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4" h="315">
                  <a:moveTo>
                    <a:pt x="310" y="4"/>
                  </a:moveTo>
                  <a:lnTo>
                    <a:pt x="305" y="1"/>
                  </a:lnTo>
                  <a:lnTo>
                    <a:pt x="301" y="0"/>
                  </a:lnTo>
                  <a:lnTo>
                    <a:pt x="296" y="1"/>
                  </a:lnTo>
                  <a:lnTo>
                    <a:pt x="293" y="4"/>
                  </a:lnTo>
                  <a:lnTo>
                    <a:pt x="156" y="138"/>
                  </a:lnTo>
                  <a:lnTo>
                    <a:pt x="21" y="4"/>
                  </a:lnTo>
                  <a:lnTo>
                    <a:pt x="17" y="1"/>
                  </a:lnTo>
                  <a:lnTo>
                    <a:pt x="12" y="0"/>
                  </a:lnTo>
                  <a:lnTo>
                    <a:pt x="7" y="1"/>
                  </a:lnTo>
                  <a:lnTo>
                    <a:pt x="3" y="4"/>
                  </a:lnTo>
                  <a:lnTo>
                    <a:pt x="1" y="9"/>
                  </a:lnTo>
                  <a:lnTo>
                    <a:pt x="0" y="13"/>
                  </a:lnTo>
                  <a:lnTo>
                    <a:pt x="1" y="17"/>
                  </a:lnTo>
                  <a:lnTo>
                    <a:pt x="3" y="21"/>
                  </a:lnTo>
                  <a:lnTo>
                    <a:pt x="139" y="157"/>
                  </a:lnTo>
                  <a:lnTo>
                    <a:pt x="3" y="293"/>
                  </a:lnTo>
                  <a:lnTo>
                    <a:pt x="1" y="297"/>
                  </a:lnTo>
                  <a:lnTo>
                    <a:pt x="0" y="302"/>
                  </a:lnTo>
                  <a:lnTo>
                    <a:pt x="1" y="307"/>
                  </a:lnTo>
                  <a:lnTo>
                    <a:pt x="3" y="311"/>
                  </a:lnTo>
                  <a:lnTo>
                    <a:pt x="7" y="313"/>
                  </a:lnTo>
                  <a:lnTo>
                    <a:pt x="12" y="315"/>
                  </a:lnTo>
                  <a:lnTo>
                    <a:pt x="17" y="313"/>
                  </a:lnTo>
                  <a:lnTo>
                    <a:pt x="21" y="311"/>
                  </a:lnTo>
                  <a:lnTo>
                    <a:pt x="156" y="176"/>
                  </a:lnTo>
                  <a:lnTo>
                    <a:pt x="293" y="311"/>
                  </a:lnTo>
                  <a:lnTo>
                    <a:pt x="296" y="313"/>
                  </a:lnTo>
                  <a:lnTo>
                    <a:pt x="301" y="315"/>
                  </a:lnTo>
                  <a:lnTo>
                    <a:pt x="305" y="313"/>
                  </a:lnTo>
                  <a:lnTo>
                    <a:pt x="310" y="311"/>
                  </a:lnTo>
                  <a:lnTo>
                    <a:pt x="313" y="307"/>
                  </a:lnTo>
                  <a:lnTo>
                    <a:pt x="314" y="302"/>
                  </a:lnTo>
                  <a:lnTo>
                    <a:pt x="313" y="297"/>
                  </a:lnTo>
                  <a:lnTo>
                    <a:pt x="310" y="293"/>
                  </a:lnTo>
                  <a:lnTo>
                    <a:pt x="175" y="157"/>
                  </a:lnTo>
                  <a:lnTo>
                    <a:pt x="310" y="21"/>
                  </a:lnTo>
                  <a:lnTo>
                    <a:pt x="313" y="17"/>
                  </a:lnTo>
                  <a:lnTo>
                    <a:pt x="314" y="13"/>
                  </a:lnTo>
                  <a:lnTo>
                    <a:pt x="313" y="9"/>
                  </a:lnTo>
                  <a:lnTo>
                    <a:pt x="310" y="4"/>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sz="1800"/>
            </a:p>
          </p:txBody>
        </p:sp>
      </p:grpSp>
      <p:sp>
        <p:nvSpPr>
          <p:cNvPr id="53" name="Rectangle 52"/>
          <p:cNvSpPr/>
          <p:nvPr userDrawn="1"/>
        </p:nvSpPr>
        <p:spPr>
          <a:xfrm>
            <a:off x="5450547" y="4913952"/>
            <a:ext cx="6466302" cy="16951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54" name="Group 53"/>
          <p:cNvGrpSpPr/>
          <p:nvPr userDrawn="1"/>
        </p:nvGrpSpPr>
        <p:grpSpPr>
          <a:xfrm>
            <a:off x="5695187" y="4759603"/>
            <a:ext cx="1408590" cy="312073"/>
            <a:chOff x="5649435" y="2139013"/>
            <a:chExt cx="1408590" cy="312073"/>
          </a:xfrm>
        </p:grpSpPr>
        <p:sp>
          <p:nvSpPr>
            <p:cNvPr id="55" name="TextBox 54"/>
            <p:cNvSpPr txBox="1"/>
            <p:nvPr/>
          </p:nvSpPr>
          <p:spPr>
            <a:xfrm>
              <a:off x="5649435" y="2139013"/>
              <a:ext cx="1408590" cy="312073"/>
            </a:xfrm>
            <a:prstGeom prst="rect">
              <a:avLst/>
            </a:prstGeom>
            <a:solidFill>
              <a:schemeClr val="bg1"/>
            </a:solidFill>
          </p:spPr>
          <p:txBody>
            <a:bodyPr wrap="square" rtlCol="0">
              <a:spAutoFit/>
            </a:bodyPr>
            <a:lstStyle/>
            <a:p>
              <a:pPr algn="l"/>
              <a:r>
                <a:rPr lang="en-NZ" sz="1400" b="1" i="1">
                  <a:solidFill>
                    <a:schemeClr val="accent5"/>
                  </a:solidFill>
                  <a:latin typeface="Segoe UI" panose="020B0502040204020203" pitchFamily="34" charset="0"/>
                  <a:cs typeface="Segoe UI" panose="020B0502040204020203" pitchFamily="34" charset="0"/>
                </a:rPr>
                <a:t>     Customers</a:t>
              </a:r>
            </a:p>
          </p:txBody>
        </p:sp>
        <p:grpSp>
          <p:nvGrpSpPr>
            <p:cNvPr id="59" name="Group 58"/>
            <p:cNvGrpSpPr/>
            <p:nvPr/>
          </p:nvGrpSpPr>
          <p:grpSpPr>
            <a:xfrm>
              <a:off x="5716056" y="2170849"/>
              <a:ext cx="181841" cy="236157"/>
              <a:chOff x="7643813" y="2505076"/>
              <a:chExt cx="200025" cy="285750"/>
            </a:xfrm>
            <a:solidFill>
              <a:srgbClr val="4472C4"/>
            </a:solidFill>
          </p:grpSpPr>
          <p:sp>
            <p:nvSpPr>
              <p:cNvPr id="60" name="Freeform 308"/>
              <p:cNvSpPr>
                <a:spLocks noEditPoints="1"/>
              </p:cNvSpPr>
              <p:nvPr userDrawn="1"/>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grpSp>
        <p:nvGrpSpPr>
          <p:cNvPr id="65" name="Group 64"/>
          <p:cNvGrpSpPr/>
          <p:nvPr userDrawn="1"/>
        </p:nvGrpSpPr>
        <p:grpSpPr>
          <a:xfrm>
            <a:off x="8048173" y="4755627"/>
            <a:ext cx="1400140" cy="312073"/>
            <a:chOff x="5657885" y="2139013"/>
            <a:chExt cx="1400140" cy="312073"/>
          </a:xfrm>
        </p:grpSpPr>
        <p:sp>
          <p:nvSpPr>
            <p:cNvPr id="66" name="TextBox 65"/>
            <p:cNvSpPr txBox="1"/>
            <p:nvPr/>
          </p:nvSpPr>
          <p:spPr>
            <a:xfrm>
              <a:off x="5657885" y="2139013"/>
              <a:ext cx="1400140" cy="312073"/>
            </a:xfrm>
            <a:prstGeom prst="rect">
              <a:avLst/>
            </a:prstGeom>
            <a:solidFill>
              <a:schemeClr val="bg1"/>
            </a:solidFill>
          </p:spPr>
          <p:txBody>
            <a:bodyPr wrap="square" rtlCol="0">
              <a:spAutoFit/>
            </a:bodyPr>
            <a:lstStyle/>
            <a:p>
              <a:pPr algn="l"/>
              <a:r>
                <a:rPr lang="en-NZ" sz="1400" b="1" i="1">
                  <a:solidFill>
                    <a:schemeClr val="accent5"/>
                  </a:solidFill>
                  <a:latin typeface="Segoe UI" panose="020B0502040204020203" pitchFamily="34" charset="0"/>
                  <a:cs typeface="Segoe UI" panose="020B0502040204020203" pitchFamily="34" charset="0"/>
                </a:rPr>
                <a:t>    Tools</a:t>
              </a:r>
            </a:p>
          </p:txBody>
        </p:sp>
        <p:grpSp>
          <p:nvGrpSpPr>
            <p:cNvPr id="67" name="Group 66"/>
            <p:cNvGrpSpPr/>
            <p:nvPr/>
          </p:nvGrpSpPr>
          <p:grpSpPr>
            <a:xfrm>
              <a:off x="5716056" y="2170849"/>
              <a:ext cx="181841" cy="236157"/>
              <a:chOff x="7643813" y="2505076"/>
              <a:chExt cx="200025" cy="285750"/>
            </a:xfrm>
            <a:solidFill>
              <a:srgbClr val="4472C4"/>
            </a:solidFill>
          </p:grpSpPr>
          <p:sp>
            <p:nvSpPr>
              <p:cNvPr id="68" name="Freeform 308"/>
              <p:cNvSpPr>
                <a:spLocks noEditPoints="1"/>
              </p:cNvSpPr>
              <p:nvPr userDrawn="1"/>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69"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70"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71"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72"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grpSp>
      </p:grpSp>
      <p:grpSp>
        <p:nvGrpSpPr>
          <p:cNvPr id="73" name="Group 72"/>
          <p:cNvGrpSpPr/>
          <p:nvPr userDrawn="1"/>
        </p:nvGrpSpPr>
        <p:grpSpPr>
          <a:xfrm>
            <a:off x="10189030" y="4751652"/>
            <a:ext cx="1400140" cy="312073"/>
            <a:chOff x="5657885" y="2139013"/>
            <a:chExt cx="1400140" cy="312073"/>
          </a:xfrm>
        </p:grpSpPr>
        <p:sp>
          <p:nvSpPr>
            <p:cNvPr id="74" name="TextBox 73"/>
            <p:cNvSpPr txBox="1"/>
            <p:nvPr/>
          </p:nvSpPr>
          <p:spPr>
            <a:xfrm>
              <a:off x="5657885" y="2139013"/>
              <a:ext cx="1400140" cy="312073"/>
            </a:xfrm>
            <a:prstGeom prst="rect">
              <a:avLst/>
            </a:prstGeom>
            <a:solidFill>
              <a:schemeClr val="bg1"/>
            </a:solidFill>
          </p:spPr>
          <p:txBody>
            <a:bodyPr wrap="square" rtlCol="0">
              <a:spAutoFit/>
            </a:bodyPr>
            <a:lstStyle/>
            <a:p>
              <a:pPr algn="l"/>
              <a:r>
                <a:rPr lang="en-NZ" sz="1400" b="1" i="1">
                  <a:solidFill>
                    <a:schemeClr val="accent5"/>
                  </a:solidFill>
                  <a:latin typeface="Segoe UI" panose="020B0502040204020203" pitchFamily="34" charset="0"/>
                  <a:cs typeface="Segoe UI" panose="020B0502040204020203" pitchFamily="34" charset="0"/>
                </a:rPr>
                <a:t>    Integrators</a:t>
              </a:r>
            </a:p>
          </p:txBody>
        </p:sp>
        <p:grpSp>
          <p:nvGrpSpPr>
            <p:cNvPr id="75" name="Group 74"/>
            <p:cNvGrpSpPr/>
            <p:nvPr/>
          </p:nvGrpSpPr>
          <p:grpSpPr>
            <a:xfrm>
              <a:off x="5716056" y="2170849"/>
              <a:ext cx="181841" cy="236157"/>
              <a:chOff x="7643813" y="2505076"/>
              <a:chExt cx="200025" cy="285750"/>
            </a:xfrm>
            <a:solidFill>
              <a:srgbClr val="4472C4"/>
            </a:solidFill>
          </p:grpSpPr>
          <p:sp>
            <p:nvSpPr>
              <p:cNvPr id="76" name="Freeform 308"/>
              <p:cNvSpPr>
                <a:spLocks noEditPoints="1"/>
              </p:cNvSpPr>
              <p:nvPr userDrawn="1"/>
            </p:nvSpPr>
            <p:spPr bwMode="auto">
              <a:xfrm>
                <a:off x="7643813" y="2505076"/>
                <a:ext cx="200025" cy="285750"/>
              </a:xfrm>
              <a:custGeom>
                <a:avLst/>
                <a:gdLst>
                  <a:gd name="T0" fmla="*/ 149 w 630"/>
                  <a:gd name="T1" fmla="*/ 150 h 901"/>
                  <a:gd name="T2" fmla="*/ 68 w 630"/>
                  <a:gd name="T3" fmla="*/ 182 h 901"/>
                  <a:gd name="T4" fmla="*/ 61 w 630"/>
                  <a:gd name="T5" fmla="*/ 190 h 901"/>
                  <a:gd name="T6" fmla="*/ 60 w 630"/>
                  <a:gd name="T7" fmla="*/ 800 h 901"/>
                  <a:gd name="T8" fmla="*/ 66 w 630"/>
                  <a:gd name="T9" fmla="*/ 809 h 901"/>
                  <a:gd name="T10" fmla="*/ 555 w 630"/>
                  <a:gd name="T11" fmla="*/ 811 h 901"/>
                  <a:gd name="T12" fmla="*/ 566 w 630"/>
                  <a:gd name="T13" fmla="*/ 807 h 901"/>
                  <a:gd name="T14" fmla="*/ 570 w 630"/>
                  <a:gd name="T15" fmla="*/ 796 h 901"/>
                  <a:gd name="T16" fmla="*/ 568 w 630"/>
                  <a:gd name="T17" fmla="*/ 187 h 901"/>
                  <a:gd name="T18" fmla="*/ 558 w 630"/>
                  <a:gd name="T19" fmla="*/ 181 h 901"/>
                  <a:gd name="T20" fmla="*/ 600 w 630"/>
                  <a:gd name="T21" fmla="*/ 150 h 901"/>
                  <a:gd name="T22" fmla="*/ 243 w 630"/>
                  <a:gd name="T23" fmla="*/ 90 h 901"/>
                  <a:gd name="T24" fmla="*/ 252 w 630"/>
                  <a:gd name="T25" fmla="*/ 84 h 901"/>
                  <a:gd name="T26" fmla="*/ 255 w 630"/>
                  <a:gd name="T27" fmla="*/ 69 h 901"/>
                  <a:gd name="T28" fmla="*/ 264 w 630"/>
                  <a:gd name="T29" fmla="*/ 47 h 901"/>
                  <a:gd name="T30" fmla="*/ 286 w 630"/>
                  <a:gd name="T31" fmla="*/ 34 h 901"/>
                  <a:gd name="T32" fmla="*/ 324 w 630"/>
                  <a:gd name="T33" fmla="*/ 30 h 901"/>
                  <a:gd name="T34" fmla="*/ 358 w 630"/>
                  <a:gd name="T35" fmla="*/ 41 h 901"/>
                  <a:gd name="T36" fmla="*/ 371 w 630"/>
                  <a:gd name="T37" fmla="*/ 57 h 901"/>
                  <a:gd name="T38" fmla="*/ 375 w 630"/>
                  <a:gd name="T39" fmla="*/ 78 h 901"/>
                  <a:gd name="T40" fmla="*/ 382 w 630"/>
                  <a:gd name="T41" fmla="*/ 88 h 901"/>
                  <a:gd name="T42" fmla="*/ 450 w 630"/>
                  <a:gd name="T43" fmla="*/ 90 h 901"/>
                  <a:gd name="T44" fmla="*/ 164 w 630"/>
                  <a:gd name="T45" fmla="*/ 271 h 901"/>
                  <a:gd name="T46" fmla="*/ 474 w 630"/>
                  <a:gd name="T47" fmla="*/ 268 h 901"/>
                  <a:gd name="T48" fmla="*/ 480 w 630"/>
                  <a:gd name="T49" fmla="*/ 259 h 901"/>
                  <a:gd name="T50" fmla="*/ 540 w 630"/>
                  <a:gd name="T51" fmla="*/ 781 h 901"/>
                  <a:gd name="T52" fmla="*/ 149 w 630"/>
                  <a:gd name="T53" fmla="*/ 256 h 901"/>
                  <a:gd name="T54" fmla="*/ 154 w 630"/>
                  <a:gd name="T55" fmla="*/ 267 h 901"/>
                  <a:gd name="T56" fmla="*/ 164 w 630"/>
                  <a:gd name="T57" fmla="*/ 271 h 901"/>
                  <a:gd name="T58" fmla="*/ 480 w 630"/>
                  <a:gd name="T59" fmla="*/ 72 h 901"/>
                  <a:gd name="T60" fmla="*/ 474 w 630"/>
                  <a:gd name="T61" fmla="*/ 63 h 901"/>
                  <a:gd name="T62" fmla="*/ 403 w 630"/>
                  <a:gd name="T63" fmla="*/ 60 h 901"/>
                  <a:gd name="T64" fmla="*/ 393 w 630"/>
                  <a:gd name="T65" fmla="*/ 34 h 901"/>
                  <a:gd name="T66" fmla="*/ 375 w 630"/>
                  <a:gd name="T67" fmla="*/ 16 h 901"/>
                  <a:gd name="T68" fmla="*/ 348 w 630"/>
                  <a:gd name="T69" fmla="*/ 4 h 901"/>
                  <a:gd name="T70" fmla="*/ 314 w 630"/>
                  <a:gd name="T71" fmla="*/ 0 h 901"/>
                  <a:gd name="T72" fmla="*/ 281 w 630"/>
                  <a:gd name="T73" fmla="*/ 4 h 901"/>
                  <a:gd name="T74" fmla="*/ 254 w 630"/>
                  <a:gd name="T75" fmla="*/ 16 h 901"/>
                  <a:gd name="T76" fmla="*/ 236 w 630"/>
                  <a:gd name="T77" fmla="*/ 34 h 901"/>
                  <a:gd name="T78" fmla="*/ 226 w 630"/>
                  <a:gd name="T79" fmla="*/ 60 h 901"/>
                  <a:gd name="T80" fmla="*/ 156 w 630"/>
                  <a:gd name="T81" fmla="*/ 63 h 901"/>
                  <a:gd name="T82" fmla="*/ 149 w 630"/>
                  <a:gd name="T83" fmla="*/ 72 h 901"/>
                  <a:gd name="T84" fmla="*/ 11 w 630"/>
                  <a:gd name="T85" fmla="*/ 121 h 901"/>
                  <a:gd name="T86" fmla="*/ 2 w 630"/>
                  <a:gd name="T87" fmla="*/ 127 h 901"/>
                  <a:gd name="T88" fmla="*/ 0 w 630"/>
                  <a:gd name="T89" fmla="*/ 886 h 901"/>
                  <a:gd name="T90" fmla="*/ 4 w 630"/>
                  <a:gd name="T91" fmla="*/ 897 h 901"/>
                  <a:gd name="T92" fmla="*/ 15 w 630"/>
                  <a:gd name="T93" fmla="*/ 901 h 901"/>
                  <a:gd name="T94" fmla="*/ 623 w 630"/>
                  <a:gd name="T95" fmla="*/ 899 h 901"/>
                  <a:gd name="T96" fmla="*/ 630 w 630"/>
                  <a:gd name="T97" fmla="*/ 889 h 901"/>
                  <a:gd name="T98" fmla="*/ 629 w 630"/>
                  <a:gd name="T99" fmla="*/ 130 h 901"/>
                  <a:gd name="T100" fmla="*/ 621 w 630"/>
                  <a:gd name="T101" fmla="*/ 12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30" h="901">
                    <a:moveTo>
                      <a:pt x="600" y="871"/>
                    </a:moveTo>
                    <a:lnTo>
                      <a:pt x="30" y="871"/>
                    </a:lnTo>
                    <a:lnTo>
                      <a:pt x="30" y="150"/>
                    </a:lnTo>
                    <a:lnTo>
                      <a:pt x="149" y="150"/>
                    </a:lnTo>
                    <a:lnTo>
                      <a:pt x="149" y="180"/>
                    </a:lnTo>
                    <a:lnTo>
                      <a:pt x="75" y="180"/>
                    </a:lnTo>
                    <a:lnTo>
                      <a:pt x="71" y="181"/>
                    </a:lnTo>
                    <a:lnTo>
                      <a:pt x="68" y="182"/>
                    </a:lnTo>
                    <a:lnTo>
                      <a:pt x="66" y="183"/>
                    </a:lnTo>
                    <a:lnTo>
                      <a:pt x="64" y="185"/>
                    </a:lnTo>
                    <a:lnTo>
                      <a:pt x="62" y="187"/>
                    </a:lnTo>
                    <a:lnTo>
                      <a:pt x="61" y="190"/>
                    </a:lnTo>
                    <a:lnTo>
                      <a:pt x="60" y="193"/>
                    </a:lnTo>
                    <a:lnTo>
                      <a:pt x="60" y="195"/>
                    </a:lnTo>
                    <a:lnTo>
                      <a:pt x="60" y="796"/>
                    </a:lnTo>
                    <a:lnTo>
                      <a:pt x="60" y="800"/>
                    </a:lnTo>
                    <a:lnTo>
                      <a:pt x="61" y="802"/>
                    </a:lnTo>
                    <a:lnTo>
                      <a:pt x="62" y="805"/>
                    </a:lnTo>
                    <a:lnTo>
                      <a:pt x="64" y="807"/>
                    </a:lnTo>
                    <a:lnTo>
                      <a:pt x="66" y="809"/>
                    </a:lnTo>
                    <a:lnTo>
                      <a:pt x="68" y="810"/>
                    </a:lnTo>
                    <a:lnTo>
                      <a:pt x="71" y="811"/>
                    </a:lnTo>
                    <a:lnTo>
                      <a:pt x="75" y="811"/>
                    </a:lnTo>
                    <a:lnTo>
                      <a:pt x="555" y="811"/>
                    </a:lnTo>
                    <a:lnTo>
                      <a:pt x="558" y="811"/>
                    </a:lnTo>
                    <a:lnTo>
                      <a:pt x="561" y="810"/>
                    </a:lnTo>
                    <a:lnTo>
                      <a:pt x="564" y="809"/>
                    </a:lnTo>
                    <a:lnTo>
                      <a:pt x="566" y="807"/>
                    </a:lnTo>
                    <a:lnTo>
                      <a:pt x="568" y="805"/>
                    </a:lnTo>
                    <a:lnTo>
                      <a:pt x="569" y="803"/>
                    </a:lnTo>
                    <a:lnTo>
                      <a:pt x="570" y="800"/>
                    </a:lnTo>
                    <a:lnTo>
                      <a:pt x="570" y="796"/>
                    </a:lnTo>
                    <a:lnTo>
                      <a:pt x="570" y="195"/>
                    </a:lnTo>
                    <a:lnTo>
                      <a:pt x="570" y="193"/>
                    </a:lnTo>
                    <a:lnTo>
                      <a:pt x="569" y="190"/>
                    </a:lnTo>
                    <a:lnTo>
                      <a:pt x="568" y="187"/>
                    </a:lnTo>
                    <a:lnTo>
                      <a:pt x="566" y="185"/>
                    </a:lnTo>
                    <a:lnTo>
                      <a:pt x="564" y="183"/>
                    </a:lnTo>
                    <a:lnTo>
                      <a:pt x="561" y="182"/>
                    </a:lnTo>
                    <a:lnTo>
                      <a:pt x="558" y="181"/>
                    </a:lnTo>
                    <a:lnTo>
                      <a:pt x="555" y="180"/>
                    </a:lnTo>
                    <a:lnTo>
                      <a:pt x="480" y="180"/>
                    </a:lnTo>
                    <a:lnTo>
                      <a:pt x="480" y="150"/>
                    </a:lnTo>
                    <a:lnTo>
                      <a:pt x="600" y="150"/>
                    </a:lnTo>
                    <a:lnTo>
                      <a:pt x="600" y="871"/>
                    </a:lnTo>
                    <a:close/>
                    <a:moveTo>
                      <a:pt x="179" y="90"/>
                    </a:moveTo>
                    <a:lnTo>
                      <a:pt x="239" y="90"/>
                    </a:lnTo>
                    <a:lnTo>
                      <a:pt x="243" y="90"/>
                    </a:lnTo>
                    <a:lnTo>
                      <a:pt x="246" y="89"/>
                    </a:lnTo>
                    <a:lnTo>
                      <a:pt x="248" y="88"/>
                    </a:lnTo>
                    <a:lnTo>
                      <a:pt x="250" y="86"/>
                    </a:lnTo>
                    <a:lnTo>
                      <a:pt x="252" y="84"/>
                    </a:lnTo>
                    <a:lnTo>
                      <a:pt x="253" y="81"/>
                    </a:lnTo>
                    <a:lnTo>
                      <a:pt x="254" y="78"/>
                    </a:lnTo>
                    <a:lnTo>
                      <a:pt x="254" y="75"/>
                    </a:lnTo>
                    <a:lnTo>
                      <a:pt x="255" y="69"/>
                    </a:lnTo>
                    <a:lnTo>
                      <a:pt x="256" y="62"/>
                    </a:lnTo>
                    <a:lnTo>
                      <a:pt x="259" y="57"/>
                    </a:lnTo>
                    <a:lnTo>
                      <a:pt x="261" y="52"/>
                    </a:lnTo>
                    <a:lnTo>
                      <a:pt x="264" y="47"/>
                    </a:lnTo>
                    <a:lnTo>
                      <a:pt x="268" y="44"/>
                    </a:lnTo>
                    <a:lnTo>
                      <a:pt x="271" y="41"/>
                    </a:lnTo>
                    <a:lnTo>
                      <a:pt x="277" y="38"/>
                    </a:lnTo>
                    <a:lnTo>
                      <a:pt x="286" y="34"/>
                    </a:lnTo>
                    <a:lnTo>
                      <a:pt x="296" y="31"/>
                    </a:lnTo>
                    <a:lnTo>
                      <a:pt x="306" y="30"/>
                    </a:lnTo>
                    <a:lnTo>
                      <a:pt x="314" y="30"/>
                    </a:lnTo>
                    <a:lnTo>
                      <a:pt x="324" y="30"/>
                    </a:lnTo>
                    <a:lnTo>
                      <a:pt x="333" y="31"/>
                    </a:lnTo>
                    <a:lnTo>
                      <a:pt x="343" y="34"/>
                    </a:lnTo>
                    <a:lnTo>
                      <a:pt x="353" y="38"/>
                    </a:lnTo>
                    <a:lnTo>
                      <a:pt x="358" y="41"/>
                    </a:lnTo>
                    <a:lnTo>
                      <a:pt x="361" y="44"/>
                    </a:lnTo>
                    <a:lnTo>
                      <a:pt x="366" y="47"/>
                    </a:lnTo>
                    <a:lnTo>
                      <a:pt x="369" y="52"/>
                    </a:lnTo>
                    <a:lnTo>
                      <a:pt x="371" y="57"/>
                    </a:lnTo>
                    <a:lnTo>
                      <a:pt x="373" y="62"/>
                    </a:lnTo>
                    <a:lnTo>
                      <a:pt x="374" y="69"/>
                    </a:lnTo>
                    <a:lnTo>
                      <a:pt x="375" y="75"/>
                    </a:lnTo>
                    <a:lnTo>
                      <a:pt x="375" y="78"/>
                    </a:lnTo>
                    <a:lnTo>
                      <a:pt x="376" y="81"/>
                    </a:lnTo>
                    <a:lnTo>
                      <a:pt x="377" y="84"/>
                    </a:lnTo>
                    <a:lnTo>
                      <a:pt x="379" y="86"/>
                    </a:lnTo>
                    <a:lnTo>
                      <a:pt x="382" y="88"/>
                    </a:lnTo>
                    <a:lnTo>
                      <a:pt x="384" y="89"/>
                    </a:lnTo>
                    <a:lnTo>
                      <a:pt x="387" y="90"/>
                    </a:lnTo>
                    <a:lnTo>
                      <a:pt x="390" y="90"/>
                    </a:lnTo>
                    <a:lnTo>
                      <a:pt x="450" y="90"/>
                    </a:lnTo>
                    <a:lnTo>
                      <a:pt x="450" y="240"/>
                    </a:lnTo>
                    <a:lnTo>
                      <a:pt x="179" y="240"/>
                    </a:lnTo>
                    <a:lnTo>
                      <a:pt x="179" y="90"/>
                    </a:lnTo>
                    <a:close/>
                    <a:moveTo>
                      <a:pt x="164" y="271"/>
                    </a:moveTo>
                    <a:lnTo>
                      <a:pt x="465" y="271"/>
                    </a:lnTo>
                    <a:lnTo>
                      <a:pt x="468" y="270"/>
                    </a:lnTo>
                    <a:lnTo>
                      <a:pt x="470" y="270"/>
                    </a:lnTo>
                    <a:lnTo>
                      <a:pt x="474" y="268"/>
                    </a:lnTo>
                    <a:lnTo>
                      <a:pt x="476" y="267"/>
                    </a:lnTo>
                    <a:lnTo>
                      <a:pt x="477" y="264"/>
                    </a:lnTo>
                    <a:lnTo>
                      <a:pt x="479" y="261"/>
                    </a:lnTo>
                    <a:lnTo>
                      <a:pt x="480" y="259"/>
                    </a:lnTo>
                    <a:lnTo>
                      <a:pt x="480" y="256"/>
                    </a:lnTo>
                    <a:lnTo>
                      <a:pt x="480" y="210"/>
                    </a:lnTo>
                    <a:lnTo>
                      <a:pt x="540" y="210"/>
                    </a:lnTo>
                    <a:lnTo>
                      <a:pt x="540" y="781"/>
                    </a:lnTo>
                    <a:lnTo>
                      <a:pt x="90" y="781"/>
                    </a:lnTo>
                    <a:lnTo>
                      <a:pt x="90" y="210"/>
                    </a:lnTo>
                    <a:lnTo>
                      <a:pt x="149" y="210"/>
                    </a:lnTo>
                    <a:lnTo>
                      <a:pt x="149" y="256"/>
                    </a:lnTo>
                    <a:lnTo>
                      <a:pt x="149" y="259"/>
                    </a:lnTo>
                    <a:lnTo>
                      <a:pt x="151" y="261"/>
                    </a:lnTo>
                    <a:lnTo>
                      <a:pt x="153" y="264"/>
                    </a:lnTo>
                    <a:lnTo>
                      <a:pt x="154" y="267"/>
                    </a:lnTo>
                    <a:lnTo>
                      <a:pt x="156" y="268"/>
                    </a:lnTo>
                    <a:lnTo>
                      <a:pt x="159" y="270"/>
                    </a:lnTo>
                    <a:lnTo>
                      <a:pt x="161" y="270"/>
                    </a:lnTo>
                    <a:lnTo>
                      <a:pt x="164" y="271"/>
                    </a:lnTo>
                    <a:close/>
                    <a:moveTo>
                      <a:pt x="615" y="120"/>
                    </a:moveTo>
                    <a:lnTo>
                      <a:pt x="480" y="120"/>
                    </a:lnTo>
                    <a:lnTo>
                      <a:pt x="480" y="75"/>
                    </a:lnTo>
                    <a:lnTo>
                      <a:pt x="480" y="72"/>
                    </a:lnTo>
                    <a:lnTo>
                      <a:pt x="479" y="70"/>
                    </a:lnTo>
                    <a:lnTo>
                      <a:pt x="477" y="68"/>
                    </a:lnTo>
                    <a:lnTo>
                      <a:pt x="476" y="64"/>
                    </a:lnTo>
                    <a:lnTo>
                      <a:pt x="474" y="63"/>
                    </a:lnTo>
                    <a:lnTo>
                      <a:pt x="470" y="61"/>
                    </a:lnTo>
                    <a:lnTo>
                      <a:pt x="468" y="60"/>
                    </a:lnTo>
                    <a:lnTo>
                      <a:pt x="465" y="60"/>
                    </a:lnTo>
                    <a:lnTo>
                      <a:pt x="403" y="60"/>
                    </a:lnTo>
                    <a:lnTo>
                      <a:pt x="402" y="54"/>
                    </a:lnTo>
                    <a:lnTo>
                      <a:pt x="400" y="47"/>
                    </a:lnTo>
                    <a:lnTo>
                      <a:pt x="397" y="41"/>
                    </a:lnTo>
                    <a:lnTo>
                      <a:pt x="393" y="34"/>
                    </a:lnTo>
                    <a:lnTo>
                      <a:pt x="390" y="29"/>
                    </a:lnTo>
                    <a:lnTo>
                      <a:pt x="386" y="25"/>
                    </a:lnTo>
                    <a:lnTo>
                      <a:pt x="381" y="20"/>
                    </a:lnTo>
                    <a:lnTo>
                      <a:pt x="375" y="16"/>
                    </a:lnTo>
                    <a:lnTo>
                      <a:pt x="369" y="12"/>
                    </a:lnTo>
                    <a:lnTo>
                      <a:pt x="362" y="9"/>
                    </a:lnTo>
                    <a:lnTo>
                      <a:pt x="356" y="7"/>
                    </a:lnTo>
                    <a:lnTo>
                      <a:pt x="348" y="4"/>
                    </a:lnTo>
                    <a:lnTo>
                      <a:pt x="341" y="2"/>
                    </a:lnTo>
                    <a:lnTo>
                      <a:pt x="332" y="1"/>
                    </a:lnTo>
                    <a:lnTo>
                      <a:pt x="324" y="0"/>
                    </a:lnTo>
                    <a:lnTo>
                      <a:pt x="314" y="0"/>
                    </a:lnTo>
                    <a:lnTo>
                      <a:pt x="306" y="0"/>
                    </a:lnTo>
                    <a:lnTo>
                      <a:pt x="297" y="1"/>
                    </a:lnTo>
                    <a:lnTo>
                      <a:pt x="289" y="2"/>
                    </a:lnTo>
                    <a:lnTo>
                      <a:pt x="281" y="4"/>
                    </a:lnTo>
                    <a:lnTo>
                      <a:pt x="274" y="7"/>
                    </a:lnTo>
                    <a:lnTo>
                      <a:pt x="267" y="9"/>
                    </a:lnTo>
                    <a:lnTo>
                      <a:pt x="261" y="12"/>
                    </a:lnTo>
                    <a:lnTo>
                      <a:pt x="254" y="16"/>
                    </a:lnTo>
                    <a:lnTo>
                      <a:pt x="249" y="20"/>
                    </a:lnTo>
                    <a:lnTo>
                      <a:pt x="244" y="25"/>
                    </a:lnTo>
                    <a:lnTo>
                      <a:pt x="239" y="29"/>
                    </a:lnTo>
                    <a:lnTo>
                      <a:pt x="236" y="34"/>
                    </a:lnTo>
                    <a:lnTo>
                      <a:pt x="233" y="41"/>
                    </a:lnTo>
                    <a:lnTo>
                      <a:pt x="230" y="47"/>
                    </a:lnTo>
                    <a:lnTo>
                      <a:pt x="228" y="54"/>
                    </a:lnTo>
                    <a:lnTo>
                      <a:pt x="226" y="60"/>
                    </a:lnTo>
                    <a:lnTo>
                      <a:pt x="164" y="60"/>
                    </a:lnTo>
                    <a:lnTo>
                      <a:pt x="161" y="60"/>
                    </a:lnTo>
                    <a:lnTo>
                      <a:pt x="159" y="61"/>
                    </a:lnTo>
                    <a:lnTo>
                      <a:pt x="156" y="63"/>
                    </a:lnTo>
                    <a:lnTo>
                      <a:pt x="154" y="64"/>
                    </a:lnTo>
                    <a:lnTo>
                      <a:pt x="153" y="68"/>
                    </a:lnTo>
                    <a:lnTo>
                      <a:pt x="151" y="70"/>
                    </a:lnTo>
                    <a:lnTo>
                      <a:pt x="149" y="72"/>
                    </a:lnTo>
                    <a:lnTo>
                      <a:pt x="149" y="75"/>
                    </a:lnTo>
                    <a:lnTo>
                      <a:pt x="149" y="120"/>
                    </a:lnTo>
                    <a:lnTo>
                      <a:pt x="15" y="120"/>
                    </a:lnTo>
                    <a:lnTo>
                      <a:pt x="11" y="121"/>
                    </a:lnTo>
                    <a:lnTo>
                      <a:pt x="8" y="121"/>
                    </a:lnTo>
                    <a:lnTo>
                      <a:pt x="6" y="123"/>
                    </a:lnTo>
                    <a:lnTo>
                      <a:pt x="4" y="125"/>
                    </a:lnTo>
                    <a:lnTo>
                      <a:pt x="2" y="127"/>
                    </a:lnTo>
                    <a:lnTo>
                      <a:pt x="1" y="130"/>
                    </a:lnTo>
                    <a:lnTo>
                      <a:pt x="0" y="133"/>
                    </a:lnTo>
                    <a:lnTo>
                      <a:pt x="0" y="135"/>
                    </a:lnTo>
                    <a:lnTo>
                      <a:pt x="0" y="886"/>
                    </a:lnTo>
                    <a:lnTo>
                      <a:pt x="0" y="889"/>
                    </a:lnTo>
                    <a:lnTo>
                      <a:pt x="1" y="893"/>
                    </a:lnTo>
                    <a:lnTo>
                      <a:pt x="2" y="895"/>
                    </a:lnTo>
                    <a:lnTo>
                      <a:pt x="4" y="897"/>
                    </a:lnTo>
                    <a:lnTo>
                      <a:pt x="6" y="899"/>
                    </a:lnTo>
                    <a:lnTo>
                      <a:pt x="8" y="900"/>
                    </a:lnTo>
                    <a:lnTo>
                      <a:pt x="11" y="901"/>
                    </a:lnTo>
                    <a:lnTo>
                      <a:pt x="15" y="901"/>
                    </a:lnTo>
                    <a:lnTo>
                      <a:pt x="615" y="901"/>
                    </a:lnTo>
                    <a:lnTo>
                      <a:pt x="618" y="901"/>
                    </a:lnTo>
                    <a:lnTo>
                      <a:pt x="621" y="900"/>
                    </a:lnTo>
                    <a:lnTo>
                      <a:pt x="623" y="899"/>
                    </a:lnTo>
                    <a:lnTo>
                      <a:pt x="626" y="897"/>
                    </a:lnTo>
                    <a:lnTo>
                      <a:pt x="628" y="895"/>
                    </a:lnTo>
                    <a:lnTo>
                      <a:pt x="629" y="893"/>
                    </a:lnTo>
                    <a:lnTo>
                      <a:pt x="630" y="889"/>
                    </a:lnTo>
                    <a:lnTo>
                      <a:pt x="630" y="886"/>
                    </a:lnTo>
                    <a:lnTo>
                      <a:pt x="630" y="135"/>
                    </a:lnTo>
                    <a:lnTo>
                      <a:pt x="630" y="133"/>
                    </a:lnTo>
                    <a:lnTo>
                      <a:pt x="629" y="130"/>
                    </a:lnTo>
                    <a:lnTo>
                      <a:pt x="628" y="127"/>
                    </a:lnTo>
                    <a:lnTo>
                      <a:pt x="626" y="125"/>
                    </a:lnTo>
                    <a:lnTo>
                      <a:pt x="623" y="123"/>
                    </a:lnTo>
                    <a:lnTo>
                      <a:pt x="621" y="121"/>
                    </a:lnTo>
                    <a:lnTo>
                      <a:pt x="618" y="121"/>
                    </a:lnTo>
                    <a:lnTo>
                      <a:pt x="615"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77" name="Freeform 309"/>
              <p:cNvSpPr>
                <a:spLocks/>
              </p:cNvSpPr>
              <p:nvPr/>
            </p:nvSpPr>
            <p:spPr bwMode="auto">
              <a:xfrm>
                <a:off x="7696200" y="2609851"/>
                <a:ext cx="93663" cy="9525"/>
              </a:xfrm>
              <a:custGeom>
                <a:avLst/>
                <a:gdLst>
                  <a:gd name="T0" fmla="*/ 15 w 296"/>
                  <a:gd name="T1" fmla="*/ 30 h 30"/>
                  <a:gd name="T2" fmla="*/ 281 w 296"/>
                  <a:gd name="T3" fmla="*/ 30 h 30"/>
                  <a:gd name="T4" fmla="*/ 284 w 296"/>
                  <a:gd name="T5" fmla="*/ 29 h 30"/>
                  <a:gd name="T6" fmla="*/ 286 w 296"/>
                  <a:gd name="T7" fmla="*/ 29 h 30"/>
                  <a:gd name="T8" fmla="*/ 289 w 296"/>
                  <a:gd name="T9" fmla="*/ 28 h 30"/>
                  <a:gd name="T10" fmla="*/ 291 w 296"/>
                  <a:gd name="T11" fmla="*/ 26 h 30"/>
                  <a:gd name="T12" fmla="*/ 294 w 296"/>
                  <a:gd name="T13" fmla="*/ 23 h 30"/>
                  <a:gd name="T14" fmla="*/ 295 w 296"/>
                  <a:gd name="T15" fmla="*/ 20 h 30"/>
                  <a:gd name="T16" fmla="*/ 296 w 296"/>
                  <a:gd name="T17" fmla="*/ 18 h 30"/>
                  <a:gd name="T18" fmla="*/ 296 w 296"/>
                  <a:gd name="T19" fmla="*/ 15 h 30"/>
                  <a:gd name="T20" fmla="*/ 296 w 296"/>
                  <a:gd name="T21" fmla="*/ 12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2 h 30"/>
                  <a:gd name="T52" fmla="*/ 0 w 296"/>
                  <a:gd name="T53" fmla="*/ 15 h 30"/>
                  <a:gd name="T54" fmla="*/ 0 w 296"/>
                  <a:gd name="T55" fmla="*/ 18 h 30"/>
                  <a:gd name="T56" fmla="*/ 1 w 296"/>
                  <a:gd name="T57" fmla="*/ 20 h 30"/>
                  <a:gd name="T58" fmla="*/ 4 w 296"/>
                  <a:gd name="T59" fmla="*/ 23 h 30"/>
                  <a:gd name="T60" fmla="*/ 5 w 296"/>
                  <a:gd name="T61" fmla="*/ 26 h 30"/>
                  <a:gd name="T62" fmla="*/ 7 w 296"/>
                  <a:gd name="T63" fmla="*/ 28 h 30"/>
                  <a:gd name="T64" fmla="*/ 10 w 296"/>
                  <a:gd name="T65" fmla="*/ 29 h 30"/>
                  <a:gd name="T66" fmla="*/ 12 w 296"/>
                  <a:gd name="T67" fmla="*/ 29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29"/>
                    </a:lnTo>
                    <a:lnTo>
                      <a:pt x="286" y="29"/>
                    </a:lnTo>
                    <a:lnTo>
                      <a:pt x="289" y="28"/>
                    </a:lnTo>
                    <a:lnTo>
                      <a:pt x="291" y="26"/>
                    </a:lnTo>
                    <a:lnTo>
                      <a:pt x="294" y="23"/>
                    </a:lnTo>
                    <a:lnTo>
                      <a:pt x="295" y="20"/>
                    </a:lnTo>
                    <a:lnTo>
                      <a:pt x="296" y="18"/>
                    </a:lnTo>
                    <a:lnTo>
                      <a:pt x="296" y="15"/>
                    </a:lnTo>
                    <a:lnTo>
                      <a:pt x="296" y="12"/>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2"/>
                    </a:lnTo>
                    <a:lnTo>
                      <a:pt x="0" y="15"/>
                    </a:lnTo>
                    <a:lnTo>
                      <a:pt x="0" y="18"/>
                    </a:lnTo>
                    <a:lnTo>
                      <a:pt x="1" y="20"/>
                    </a:lnTo>
                    <a:lnTo>
                      <a:pt x="4" y="23"/>
                    </a:lnTo>
                    <a:lnTo>
                      <a:pt x="5" y="26"/>
                    </a:lnTo>
                    <a:lnTo>
                      <a:pt x="7" y="28"/>
                    </a:lnTo>
                    <a:lnTo>
                      <a:pt x="10" y="29"/>
                    </a:lnTo>
                    <a:lnTo>
                      <a:pt x="12" y="29"/>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78" name="Freeform 310"/>
              <p:cNvSpPr>
                <a:spLocks/>
              </p:cNvSpPr>
              <p:nvPr/>
            </p:nvSpPr>
            <p:spPr bwMode="auto">
              <a:xfrm>
                <a:off x="7696200" y="2638426"/>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8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1 h 30"/>
                  <a:gd name="T22" fmla="*/ 295 w 296"/>
                  <a:gd name="T23" fmla="*/ 9 h 30"/>
                  <a:gd name="T24" fmla="*/ 294 w 296"/>
                  <a:gd name="T25" fmla="*/ 6 h 30"/>
                  <a:gd name="T26" fmla="*/ 291 w 296"/>
                  <a:gd name="T27" fmla="*/ 4 h 30"/>
                  <a:gd name="T28" fmla="*/ 289 w 296"/>
                  <a:gd name="T29" fmla="*/ 2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2 h 30"/>
                  <a:gd name="T44" fmla="*/ 5 w 296"/>
                  <a:gd name="T45" fmla="*/ 4 h 30"/>
                  <a:gd name="T46" fmla="*/ 4 w 296"/>
                  <a:gd name="T47" fmla="*/ 6 h 30"/>
                  <a:gd name="T48" fmla="*/ 1 w 296"/>
                  <a:gd name="T49" fmla="*/ 9 h 30"/>
                  <a:gd name="T50" fmla="*/ 0 w 296"/>
                  <a:gd name="T51" fmla="*/ 11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8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8"/>
                    </a:lnTo>
                    <a:lnTo>
                      <a:pt x="291" y="25"/>
                    </a:lnTo>
                    <a:lnTo>
                      <a:pt x="294" y="23"/>
                    </a:lnTo>
                    <a:lnTo>
                      <a:pt x="295" y="21"/>
                    </a:lnTo>
                    <a:lnTo>
                      <a:pt x="296" y="18"/>
                    </a:lnTo>
                    <a:lnTo>
                      <a:pt x="296" y="15"/>
                    </a:lnTo>
                    <a:lnTo>
                      <a:pt x="296" y="11"/>
                    </a:lnTo>
                    <a:lnTo>
                      <a:pt x="295" y="9"/>
                    </a:lnTo>
                    <a:lnTo>
                      <a:pt x="294" y="6"/>
                    </a:lnTo>
                    <a:lnTo>
                      <a:pt x="291" y="4"/>
                    </a:lnTo>
                    <a:lnTo>
                      <a:pt x="289" y="2"/>
                    </a:lnTo>
                    <a:lnTo>
                      <a:pt x="286" y="1"/>
                    </a:lnTo>
                    <a:lnTo>
                      <a:pt x="284" y="0"/>
                    </a:lnTo>
                    <a:lnTo>
                      <a:pt x="281" y="0"/>
                    </a:lnTo>
                    <a:lnTo>
                      <a:pt x="15" y="0"/>
                    </a:lnTo>
                    <a:lnTo>
                      <a:pt x="12" y="0"/>
                    </a:lnTo>
                    <a:lnTo>
                      <a:pt x="10" y="1"/>
                    </a:lnTo>
                    <a:lnTo>
                      <a:pt x="7" y="2"/>
                    </a:lnTo>
                    <a:lnTo>
                      <a:pt x="5" y="4"/>
                    </a:lnTo>
                    <a:lnTo>
                      <a:pt x="4" y="6"/>
                    </a:lnTo>
                    <a:lnTo>
                      <a:pt x="1" y="9"/>
                    </a:lnTo>
                    <a:lnTo>
                      <a:pt x="0" y="11"/>
                    </a:lnTo>
                    <a:lnTo>
                      <a:pt x="0" y="15"/>
                    </a:lnTo>
                    <a:lnTo>
                      <a:pt x="0" y="18"/>
                    </a:lnTo>
                    <a:lnTo>
                      <a:pt x="1" y="21"/>
                    </a:lnTo>
                    <a:lnTo>
                      <a:pt x="4" y="23"/>
                    </a:lnTo>
                    <a:lnTo>
                      <a:pt x="5" y="25"/>
                    </a:lnTo>
                    <a:lnTo>
                      <a:pt x="7" y="28"/>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79" name="Freeform 311"/>
              <p:cNvSpPr>
                <a:spLocks/>
              </p:cNvSpPr>
              <p:nvPr/>
            </p:nvSpPr>
            <p:spPr bwMode="auto">
              <a:xfrm>
                <a:off x="7696200" y="2667001"/>
                <a:ext cx="93663" cy="9525"/>
              </a:xfrm>
              <a:custGeom>
                <a:avLst/>
                <a:gdLst>
                  <a:gd name="T0" fmla="*/ 15 w 296"/>
                  <a:gd name="T1" fmla="*/ 30 h 30"/>
                  <a:gd name="T2" fmla="*/ 281 w 296"/>
                  <a:gd name="T3" fmla="*/ 30 h 30"/>
                  <a:gd name="T4" fmla="*/ 284 w 296"/>
                  <a:gd name="T5" fmla="*/ 30 h 30"/>
                  <a:gd name="T6" fmla="*/ 286 w 296"/>
                  <a:gd name="T7" fmla="*/ 29 h 30"/>
                  <a:gd name="T8" fmla="*/ 289 w 296"/>
                  <a:gd name="T9" fmla="*/ 27 h 30"/>
                  <a:gd name="T10" fmla="*/ 291 w 296"/>
                  <a:gd name="T11" fmla="*/ 25 h 30"/>
                  <a:gd name="T12" fmla="*/ 294 w 296"/>
                  <a:gd name="T13" fmla="*/ 23 h 30"/>
                  <a:gd name="T14" fmla="*/ 295 w 296"/>
                  <a:gd name="T15" fmla="*/ 21 h 30"/>
                  <a:gd name="T16" fmla="*/ 296 w 296"/>
                  <a:gd name="T17" fmla="*/ 18 h 30"/>
                  <a:gd name="T18" fmla="*/ 296 w 296"/>
                  <a:gd name="T19" fmla="*/ 15 h 30"/>
                  <a:gd name="T20" fmla="*/ 296 w 296"/>
                  <a:gd name="T21" fmla="*/ 12 h 30"/>
                  <a:gd name="T22" fmla="*/ 295 w 296"/>
                  <a:gd name="T23" fmla="*/ 9 h 30"/>
                  <a:gd name="T24" fmla="*/ 294 w 296"/>
                  <a:gd name="T25" fmla="*/ 7 h 30"/>
                  <a:gd name="T26" fmla="*/ 291 w 296"/>
                  <a:gd name="T27" fmla="*/ 4 h 30"/>
                  <a:gd name="T28" fmla="*/ 289 w 296"/>
                  <a:gd name="T29" fmla="*/ 3 h 30"/>
                  <a:gd name="T30" fmla="*/ 286 w 296"/>
                  <a:gd name="T31" fmla="*/ 1 h 30"/>
                  <a:gd name="T32" fmla="*/ 284 w 296"/>
                  <a:gd name="T33" fmla="*/ 0 h 30"/>
                  <a:gd name="T34" fmla="*/ 281 w 296"/>
                  <a:gd name="T35" fmla="*/ 0 h 30"/>
                  <a:gd name="T36" fmla="*/ 15 w 296"/>
                  <a:gd name="T37" fmla="*/ 0 h 30"/>
                  <a:gd name="T38" fmla="*/ 12 w 296"/>
                  <a:gd name="T39" fmla="*/ 0 h 30"/>
                  <a:gd name="T40" fmla="*/ 10 w 296"/>
                  <a:gd name="T41" fmla="*/ 1 h 30"/>
                  <a:gd name="T42" fmla="*/ 7 w 296"/>
                  <a:gd name="T43" fmla="*/ 3 h 30"/>
                  <a:gd name="T44" fmla="*/ 5 w 296"/>
                  <a:gd name="T45" fmla="*/ 4 h 30"/>
                  <a:gd name="T46" fmla="*/ 4 w 296"/>
                  <a:gd name="T47" fmla="*/ 7 h 30"/>
                  <a:gd name="T48" fmla="*/ 1 w 296"/>
                  <a:gd name="T49" fmla="*/ 9 h 30"/>
                  <a:gd name="T50" fmla="*/ 0 w 296"/>
                  <a:gd name="T51" fmla="*/ 12 h 30"/>
                  <a:gd name="T52" fmla="*/ 0 w 296"/>
                  <a:gd name="T53" fmla="*/ 15 h 30"/>
                  <a:gd name="T54" fmla="*/ 0 w 296"/>
                  <a:gd name="T55" fmla="*/ 18 h 30"/>
                  <a:gd name="T56" fmla="*/ 1 w 296"/>
                  <a:gd name="T57" fmla="*/ 21 h 30"/>
                  <a:gd name="T58" fmla="*/ 4 w 296"/>
                  <a:gd name="T59" fmla="*/ 23 h 30"/>
                  <a:gd name="T60" fmla="*/ 5 w 296"/>
                  <a:gd name="T61" fmla="*/ 25 h 30"/>
                  <a:gd name="T62" fmla="*/ 7 w 296"/>
                  <a:gd name="T63" fmla="*/ 27 h 30"/>
                  <a:gd name="T64" fmla="*/ 10 w 296"/>
                  <a:gd name="T65" fmla="*/ 29 h 30"/>
                  <a:gd name="T66" fmla="*/ 12 w 296"/>
                  <a:gd name="T67" fmla="*/ 30 h 30"/>
                  <a:gd name="T68" fmla="*/ 15 w 296"/>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30">
                    <a:moveTo>
                      <a:pt x="15" y="30"/>
                    </a:moveTo>
                    <a:lnTo>
                      <a:pt x="281" y="30"/>
                    </a:lnTo>
                    <a:lnTo>
                      <a:pt x="284" y="30"/>
                    </a:lnTo>
                    <a:lnTo>
                      <a:pt x="286" y="29"/>
                    </a:lnTo>
                    <a:lnTo>
                      <a:pt x="289" y="27"/>
                    </a:lnTo>
                    <a:lnTo>
                      <a:pt x="291" y="25"/>
                    </a:lnTo>
                    <a:lnTo>
                      <a:pt x="294" y="23"/>
                    </a:lnTo>
                    <a:lnTo>
                      <a:pt x="295" y="21"/>
                    </a:lnTo>
                    <a:lnTo>
                      <a:pt x="296" y="18"/>
                    </a:lnTo>
                    <a:lnTo>
                      <a:pt x="296" y="15"/>
                    </a:lnTo>
                    <a:lnTo>
                      <a:pt x="296" y="12"/>
                    </a:lnTo>
                    <a:lnTo>
                      <a:pt x="295" y="9"/>
                    </a:lnTo>
                    <a:lnTo>
                      <a:pt x="294" y="7"/>
                    </a:lnTo>
                    <a:lnTo>
                      <a:pt x="291" y="4"/>
                    </a:lnTo>
                    <a:lnTo>
                      <a:pt x="289" y="3"/>
                    </a:lnTo>
                    <a:lnTo>
                      <a:pt x="286" y="1"/>
                    </a:lnTo>
                    <a:lnTo>
                      <a:pt x="284" y="0"/>
                    </a:lnTo>
                    <a:lnTo>
                      <a:pt x="281" y="0"/>
                    </a:lnTo>
                    <a:lnTo>
                      <a:pt x="15" y="0"/>
                    </a:lnTo>
                    <a:lnTo>
                      <a:pt x="12" y="0"/>
                    </a:lnTo>
                    <a:lnTo>
                      <a:pt x="10" y="1"/>
                    </a:lnTo>
                    <a:lnTo>
                      <a:pt x="7" y="3"/>
                    </a:lnTo>
                    <a:lnTo>
                      <a:pt x="5" y="4"/>
                    </a:lnTo>
                    <a:lnTo>
                      <a:pt x="4" y="7"/>
                    </a:lnTo>
                    <a:lnTo>
                      <a:pt x="1" y="9"/>
                    </a:lnTo>
                    <a:lnTo>
                      <a:pt x="0" y="12"/>
                    </a:lnTo>
                    <a:lnTo>
                      <a:pt x="0" y="15"/>
                    </a:lnTo>
                    <a:lnTo>
                      <a:pt x="0" y="18"/>
                    </a:lnTo>
                    <a:lnTo>
                      <a:pt x="1" y="21"/>
                    </a:lnTo>
                    <a:lnTo>
                      <a:pt x="4" y="23"/>
                    </a:lnTo>
                    <a:lnTo>
                      <a:pt x="5" y="25"/>
                    </a:lnTo>
                    <a:lnTo>
                      <a:pt x="7" y="27"/>
                    </a:lnTo>
                    <a:lnTo>
                      <a:pt x="10" y="29"/>
                    </a:lnTo>
                    <a:lnTo>
                      <a:pt x="12" y="30"/>
                    </a:lnTo>
                    <a:lnTo>
                      <a:pt x="15"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sp>
            <p:nvSpPr>
              <p:cNvPr id="80" name="Freeform 312"/>
              <p:cNvSpPr>
                <a:spLocks/>
              </p:cNvSpPr>
              <p:nvPr/>
            </p:nvSpPr>
            <p:spPr bwMode="auto">
              <a:xfrm>
                <a:off x="7696200" y="2695576"/>
                <a:ext cx="93663" cy="9525"/>
              </a:xfrm>
              <a:custGeom>
                <a:avLst/>
                <a:gdLst>
                  <a:gd name="T0" fmla="*/ 15 w 296"/>
                  <a:gd name="T1" fmla="*/ 29 h 29"/>
                  <a:gd name="T2" fmla="*/ 281 w 296"/>
                  <a:gd name="T3" fmla="*/ 29 h 29"/>
                  <a:gd name="T4" fmla="*/ 284 w 296"/>
                  <a:gd name="T5" fmla="*/ 29 h 29"/>
                  <a:gd name="T6" fmla="*/ 286 w 296"/>
                  <a:gd name="T7" fmla="*/ 28 h 29"/>
                  <a:gd name="T8" fmla="*/ 289 w 296"/>
                  <a:gd name="T9" fmla="*/ 27 h 29"/>
                  <a:gd name="T10" fmla="*/ 291 w 296"/>
                  <a:gd name="T11" fmla="*/ 26 h 29"/>
                  <a:gd name="T12" fmla="*/ 294 w 296"/>
                  <a:gd name="T13" fmla="*/ 23 h 29"/>
                  <a:gd name="T14" fmla="*/ 295 w 296"/>
                  <a:gd name="T15" fmla="*/ 21 h 29"/>
                  <a:gd name="T16" fmla="*/ 296 w 296"/>
                  <a:gd name="T17" fmla="*/ 18 h 29"/>
                  <a:gd name="T18" fmla="*/ 296 w 296"/>
                  <a:gd name="T19" fmla="*/ 14 h 29"/>
                  <a:gd name="T20" fmla="*/ 296 w 296"/>
                  <a:gd name="T21" fmla="*/ 12 h 29"/>
                  <a:gd name="T22" fmla="*/ 295 w 296"/>
                  <a:gd name="T23" fmla="*/ 9 h 29"/>
                  <a:gd name="T24" fmla="*/ 294 w 296"/>
                  <a:gd name="T25" fmla="*/ 7 h 29"/>
                  <a:gd name="T26" fmla="*/ 291 w 296"/>
                  <a:gd name="T27" fmla="*/ 5 h 29"/>
                  <a:gd name="T28" fmla="*/ 289 w 296"/>
                  <a:gd name="T29" fmla="*/ 3 h 29"/>
                  <a:gd name="T30" fmla="*/ 286 w 296"/>
                  <a:gd name="T31" fmla="*/ 2 h 29"/>
                  <a:gd name="T32" fmla="*/ 284 w 296"/>
                  <a:gd name="T33" fmla="*/ 1 h 29"/>
                  <a:gd name="T34" fmla="*/ 281 w 296"/>
                  <a:gd name="T35" fmla="*/ 0 h 29"/>
                  <a:gd name="T36" fmla="*/ 15 w 296"/>
                  <a:gd name="T37" fmla="*/ 0 h 29"/>
                  <a:gd name="T38" fmla="*/ 12 w 296"/>
                  <a:gd name="T39" fmla="*/ 1 h 29"/>
                  <a:gd name="T40" fmla="*/ 10 w 296"/>
                  <a:gd name="T41" fmla="*/ 2 h 29"/>
                  <a:gd name="T42" fmla="*/ 7 w 296"/>
                  <a:gd name="T43" fmla="*/ 3 h 29"/>
                  <a:gd name="T44" fmla="*/ 5 w 296"/>
                  <a:gd name="T45" fmla="*/ 5 h 29"/>
                  <a:gd name="T46" fmla="*/ 4 w 296"/>
                  <a:gd name="T47" fmla="*/ 7 h 29"/>
                  <a:gd name="T48" fmla="*/ 1 w 296"/>
                  <a:gd name="T49" fmla="*/ 9 h 29"/>
                  <a:gd name="T50" fmla="*/ 0 w 296"/>
                  <a:gd name="T51" fmla="*/ 12 h 29"/>
                  <a:gd name="T52" fmla="*/ 0 w 296"/>
                  <a:gd name="T53" fmla="*/ 14 h 29"/>
                  <a:gd name="T54" fmla="*/ 0 w 296"/>
                  <a:gd name="T55" fmla="*/ 18 h 29"/>
                  <a:gd name="T56" fmla="*/ 1 w 296"/>
                  <a:gd name="T57" fmla="*/ 21 h 29"/>
                  <a:gd name="T58" fmla="*/ 4 w 296"/>
                  <a:gd name="T59" fmla="*/ 23 h 29"/>
                  <a:gd name="T60" fmla="*/ 5 w 296"/>
                  <a:gd name="T61" fmla="*/ 26 h 29"/>
                  <a:gd name="T62" fmla="*/ 7 w 296"/>
                  <a:gd name="T63" fmla="*/ 27 h 29"/>
                  <a:gd name="T64" fmla="*/ 10 w 296"/>
                  <a:gd name="T65" fmla="*/ 28 h 29"/>
                  <a:gd name="T66" fmla="*/ 12 w 296"/>
                  <a:gd name="T67" fmla="*/ 29 h 29"/>
                  <a:gd name="T68" fmla="*/ 15 w 296"/>
                  <a:gd name="T6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6" h="29">
                    <a:moveTo>
                      <a:pt x="15" y="29"/>
                    </a:moveTo>
                    <a:lnTo>
                      <a:pt x="281" y="29"/>
                    </a:lnTo>
                    <a:lnTo>
                      <a:pt x="284" y="29"/>
                    </a:lnTo>
                    <a:lnTo>
                      <a:pt x="286" y="28"/>
                    </a:lnTo>
                    <a:lnTo>
                      <a:pt x="289" y="27"/>
                    </a:lnTo>
                    <a:lnTo>
                      <a:pt x="291" y="26"/>
                    </a:lnTo>
                    <a:lnTo>
                      <a:pt x="294" y="23"/>
                    </a:lnTo>
                    <a:lnTo>
                      <a:pt x="295" y="21"/>
                    </a:lnTo>
                    <a:lnTo>
                      <a:pt x="296" y="18"/>
                    </a:lnTo>
                    <a:lnTo>
                      <a:pt x="296" y="14"/>
                    </a:lnTo>
                    <a:lnTo>
                      <a:pt x="296" y="12"/>
                    </a:lnTo>
                    <a:lnTo>
                      <a:pt x="295" y="9"/>
                    </a:lnTo>
                    <a:lnTo>
                      <a:pt x="294" y="7"/>
                    </a:lnTo>
                    <a:lnTo>
                      <a:pt x="291" y="5"/>
                    </a:lnTo>
                    <a:lnTo>
                      <a:pt x="289" y="3"/>
                    </a:lnTo>
                    <a:lnTo>
                      <a:pt x="286" y="2"/>
                    </a:lnTo>
                    <a:lnTo>
                      <a:pt x="284" y="1"/>
                    </a:lnTo>
                    <a:lnTo>
                      <a:pt x="281" y="0"/>
                    </a:lnTo>
                    <a:lnTo>
                      <a:pt x="15" y="0"/>
                    </a:lnTo>
                    <a:lnTo>
                      <a:pt x="12" y="1"/>
                    </a:lnTo>
                    <a:lnTo>
                      <a:pt x="10" y="2"/>
                    </a:lnTo>
                    <a:lnTo>
                      <a:pt x="7" y="3"/>
                    </a:lnTo>
                    <a:lnTo>
                      <a:pt x="5" y="5"/>
                    </a:lnTo>
                    <a:lnTo>
                      <a:pt x="4" y="7"/>
                    </a:lnTo>
                    <a:lnTo>
                      <a:pt x="1" y="9"/>
                    </a:lnTo>
                    <a:lnTo>
                      <a:pt x="0" y="12"/>
                    </a:lnTo>
                    <a:lnTo>
                      <a:pt x="0" y="14"/>
                    </a:lnTo>
                    <a:lnTo>
                      <a:pt x="0" y="18"/>
                    </a:lnTo>
                    <a:lnTo>
                      <a:pt x="1" y="21"/>
                    </a:lnTo>
                    <a:lnTo>
                      <a:pt x="4" y="23"/>
                    </a:lnTo>
                    <a:lnTo>
                      <a:pt x="5" y="26"/>
                    </a:lnTo>
                    <a:lnTo>
                      <a:pt x="7" y="27"/>
                    </a:lnTo>
                    <a:lnTo>
                      <a:pt x="10" y="28"/>
                    </a:lnTo>
                    <a:lnTo>
                      <a:pt x="12" y="29"/>
                    </a:lnTo>
                    <a:lnTo>
                      <a:pt x="1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l"/>
                <a:endParaRPr lang="en-US" sz="1800"/>
              </a:p>
            </p:txBody>
          </p:sp>
        </p:grpSp>
      </p:grpSp>
      <p:cxnSp>
        <p:nvCxnSpPr>
          <p:cNvPr id="4" name="Straight Connector 3"/>
          <p:cNvCxnSpPr/>
          <p:nvPr userDrawn="1"/>
        </p:nvCxnSpPr>
        <p:spPr>
          <a:xfrm>
            <a:off x="7460343" y="4909516"/>
            <a:ext cx="0" cy="1699573"/>
          </a:xfrm>
          <a:prstGeom prst="line">
            <a:avLst/>
          </a:prstGeom>
        </p:spPr>
        <p:style>
          <a:lnRef idx="2">
            <a:schemeClr val="accent3"/>
          </a:lnRef>
          <a:fillRef idx="0">
            <a:schemeClr val="accent3"/>
          </a:fillRef>
          <a:effectRef idx="1">
            <a:schemeClr val="accent3"/>
          </a:effectRef>
          <a:fontRef idx="minor">
            <a:schemeClr val="tx1"/>
          </a:fontRef>
        </p:style>
      </p:cxnSp>
      <p:cxnSp>
        <p:nvCxnSpPr>
          <p:cNvPr id="81" name="Straight Connector 80"/>
          <p:cNvCxnSpPr/>
          <p:nvPr userDrawn="1"/>
        </p:nvCxnSpPr>
        <p:spPr>
          <a:xfrm flipH="1">
            <a:off x="9927772" y="4901566"/>
            <a:ext cx="8165" cy="1707522"/>
          </a:xfrm>
          <a:prstGeom prst="line">
            <a:avLst/>
          </a:prstGeom>
        </p:spPr>
        <p:style>
          <a:lnRef idx="2">
            <a:schemeClr val="accent3"/>
          </a:lnRef>
          <a:fillRef idx="0">
            <a:schemeClr val="accent3"/>
          </a:fillRef>
          <a:effectRef idx="1">
            <a:schemeClr val="accent3"/>
          </a:effectRef>
          <a:fontRef idx="minor">
            <a:schemeClr val="tx1"/>
          </a:fontRef>
        </p:style>
      </p:cxnSp>
      <p:sp>
        <p:nvSpPr>
          <p:cNvPr id="89" name="Text Placeholder 390"/>
          <p:cNvSpPr>
            <a:spLocks noGrp="1"/>
          </p:cNvSpPr>
          <p:nvPr>
            <p:ph type="body" sz="quarter" idx="17"/>
          </p:nvPr>
        </p:nvSpPr>
        <p:spPr>
          <a:xfrm>
            <a:off x="205273" y="5163675"/>
            <a:ext cx="5130071" cy="382412"/>
          </a:xfrm>
          <a:prstGeom prst="rect">
            <a:avLst/>
          </a:prstGeom>
        </p:spPr>
        <p:txBody>
          <a:bodyPr/>
          <a:lstStyle>
            <a:lvl1pPr marL="346009" marR="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a:p>
        </p:txBody>
      </p:sp>
      <p:sp>
        <p:nvSpPr>
          <p:cNvPr id="91" name="Text Placeholder 390"/>
          <p:cNvSpPr>
            <a:spLocks noGrp="1"/>
          </p:cNvSpPr>
          <p:nvPr>
            <p:ph type="body" sz="quarter" idx="19"/>
          </p:nvPr>
        </p:nvSpPr>
        <p:spPr>
          <a:xfrm>
            <a:off x="7460343" y="5008414"/>
            <a:ext cx="2467428" cy="382412"/>
          </a:xfrm>
          <a:prstGeom prst="rect">
            <a:avLst/>
          </a:prstGeom>
        </p:spPr>
        <p:txBody>
          <a:bodyPr/>
          <a:lstStyle>
            <a:lvl1pPr marL="346009" marR="0" indent="-230144" algn="l" defTabSz="914225" rtl="0" eaLnBrk="1" fontAlgn="auto" latinLnBrk="0" hangingPunct="1">
              <a:lnSpc>
                <a:spcPct val="100000"/>
              </a:lnSpc>
              <a:spcBef>
                <a:spcPts val="0"/>
              </a:spcBef>
              <a:spcAft>
                <a:spcPts val="1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a:p>
        </p:txBody>
      </p:sp>
      <p:sp>
        <p:nvSpPr>
          <p:cNvPr id="93" name="Text Placeholder 390"/>
          <p:cNvSpPr>
            <a:spLocks noGrp="1"/>
          </p:cNvSpPr>
          <p:nvPr>
            <p:ph type="body" sz="quarter" idx="20"/>
          </p:nvPr>
        </p:nvSpPr>
        <p:spPr>
          <a:xfrm>
            <a:off x="9935936" y="5005020"/>
            <a:ext cx="1979804" cy="382412"/>
          </a:xfrm>
          <a:prstGeom prst="rect">
            <a:avLst/>
          </a:prstGeom>
        </p:spPr>
        <p:txBody>
          <a:bodyPr/>
          <a:lstStyle>
            <a:lvl1pPr marL="346009" marR="0" indent="-230144" algn="l" defTabSz="914225" rtl="0" eaLnBrk="1" fontAlgn="auto" latinLnBrk="0" hangingPunct="1">
              <a:lnSpc>
                <a:spcPct val="100000"/>
              </a:lnSpc>
              <a:spcBef>
                <a:spcPts val="0"/>
              </a:spcBef>
              <a:spcAft>
                <a:spcPts val="1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a:p>
        </p:txBody>
      </p:sp>
      <p:sp>
        <p:nvSpPr>
          <p:cNvPr id="96" name="Text Placeholder 390"/>
          <p:cNvSpPr>
            <a:spLocks noGrp="1"/>
          </p:cNvSpPr>
          <p:nvPr>
            <p:ph type="body" sz="quarter" idx="21"/>
          </p:nvPr>
        </p:nvSpPr>
        <p:spPr>
          <a:xfrm>
            <a:off x="5442381" y="5005020"/>
            <a:ext cx="2009797" cy="382412"/>
          </a:xfrm>
          <a:prstGeom prst="rect">
            <a:avLst/>
          </a:prstGeom>
        </p:spPr>
        <p:txBody>
          <a:bodyPr/>
          <a:lstStyle>
            <a:lvl1pPr marL="346009" marR="0" indent="-230144" algn="l" defTabSz="914225" rtl="0" eaLnBrk="1" fontAlgn="auto" latinLnBrk="0" hangingPunct="1">
              <a:lnSpc>
                <a:spcPct val="100000"/>
              </a:lnSpc>
              <a:spcBef>
                <a:spcPts val="0"/>
              </a:spcBef>
              <a:spcAft>
                <a:spcPts val="100"/>
              </a:spcAft>
              <a:buClr>
                <a:srgbClr val="00ABEC"/>
              </a:buClr>
              <a:buSzTx/>
              <a:buFont typeface="Wingdings" panose="05000000000000000000" pitchFamily="2" charset="2"/>
              <a:buChar char="§"/>
              <a:tabLst/>
              <a:defRPr sz="1050">
                <a:latin typeface="Segoe UI" panose="020B0502040204020203" pitchFamily="34" charset="0"/>
                <a:cs typeface="Segoe UI" panose="020B0502040204020203" pitchFamily="34" charset="0"/>
              </a:defRPr>
            </a:lvl1pPr>
          </a:lstStyle>
          <a:p>
            <a:pPr marL="346009" marR="0" lvl="0" indent="-230144" algn="l" defTabSz="914225" rtl="0" eaLnBrk="1" fontAlgn="auto" latinLnBrk="0" hangingPunct="1">
              <a:lnSpc>
                <a:spcPct val="120000"/>
              </a:lnSpc>
              <a:spcBef>
                <a:spcPts val="0"/>
              </a:spcBef>
              <a:spcAft>
                <a:spcPts val="600"/>
              </a:spcAft>
              <a:buClr>
                <a:srgbClr val="00ABEC"/>
              </a:buClr>
              <a:buSzTx/>
              <a:buFont typeface="Wingdings" panose="05000000000000000000" pitchFamily="2" charset="2"/>
              <a:buChar char="§"/>
              <a:tabLst/>
              <a:defRPr/>
            </a:pPr>
            <a:endParaRPr lang="en-NZ"/>
          </a:p>
        </p:txBody>
      </p:sp>
      <p:sp>
        <p:nvSpPr>
          <p:cNvPr id="17" name="Text Placeholder 16"/>
          <p:cNvSpPr>
            <a:spLocks noGrp="1"/>
          </p:cNvSpPr>
          <p:nvPr>
            <p:ph type="body" sz="quarter" idx="22"/>
          </p:nvPr>
        </p:nvSpPr>
        <p:spPr>
          <a:xfrm>
            <a:off x="5450547" y="3228828"/>
            <a:ext cx="6465194" cy="330090"/>
          </a:xfrm>
          <a:prstGeom prst="rect">
            <a:avLst/>
          </a:prstGeom>
        </p:spPr>
        <p:txBody>
          <a:bodyPr/>
          <a:lstStyle>
            <a:lvl1pPr marL="0" indent="0">
              <a:buFontTx/>
              <a:buNone/>
              <a:defRPr sz="1050">
                <a:latin typeface="Segoe UI" panose="020B0502040204020203" pitchFamily="34" charset="0"/>
                <a:cs typeface="Segoe UI" panose="020B0502040204020203" pitchFamily="34" charset="0"/>
              </a:defRPr>
            </a:lvl1pPr>
            <a:lvl2pPr marL="457112" indent="0">
              <a:buFontTx/>
              <a:buNone/>
              <a:defRPr/>
            </a:lvl2pPr>
            <a:lvl3pPr marL="914225" indent="0">
              <a:buFontTx/>
              <a:buNone/>
              <a:defRPr/>
            </a:lvl3pPr>
            <a:lvl4pPr marL="1371337" indent="0">
              <a:buFontTx/>
              <a:buNone/>
              <a:defRPr/>
            </a:lvl4pPr>
            <a:lvl5pPr marL="1828449" indent="0">
              <a:buFontTx/>
              <a:buNone/>
              <a:defRPr/>
            </a:lvl5pPr>
          </a:lstStyle>
          <a:p>
            <a:pPr lvl="0"/>
            <a:endParaRPr lang="en-NZ"/>
          </a:p>
        </p:txBody>
      </p:sp>
    </p:spTree>
    <p:extLst>
      <p:ext uri="{BB962C8B-B14F-4D97-AF65-F5344CB8AC3E}">
        <p14:creationId xmlns:p14="http://schemas.microsoft.com/office/powerpoint/2010/main" val="2746432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Overview Competitor">
    <p:spTree>
      <p:nvGrpSpPr>
        <p:cNvPr id="1" name=""/>
        <p:cNvGrpSpPr/>
        <p:nvPr/>
      </p:nvGrpSpPr>
      <p:grpSpPr>
        <a:xfrm>
          <a:off x="0" y="0"/>
          <a:ext cx="0" cy="0"/>
          <a:chOff x="0" y="0"/>
          <a:chExt cx="0" cy="0"/>
        </a:xfrm>
      </p:grpSpPr>
      <p:sp>
        <p:nvSpPr>
          <p:cNvPr id="196" name="Rectangle 195"/>
          <p:cNvSpPr/>
          <p:nvPr userDrawn="1"/>
        </p:nvSpPr>
        <p:spPr>
          <a:xfrm>
            <a:off x="205273" y="223936"/>
            <a:ext cx="5150498" cy="943798"/>
          </a:xfrm>
          <a:prstGeom prst="rect">
            <a:avLst/>
          </a:prstGeom>
          <a:solidFill>
            <a:schemeClr val="bg1">
              <a:lumMod val="65000"/>
            </a:schemeClr>
          </a:solidFill>
          <a:ln w="9525" cmpd="sng">
            <a:noFill/>
            <a:prstDash val="dash"/>
          </a:ln>
        </p:spPr>
        <p:txBody>
          <a:bodyPr wrap="none">
            <a:noAutofit/>
          </a:bodyPr>
          <a:lstStyle/>
          <a:p>
            <a:pPr>
              <a:lnSpc>
                <a:spcPct val="120000"/>
              </a:lnSpc>
            </a:pPr>
            <a:endParaRPr lang="en-NZ" sz="900" b="1">
              <a:solidFill>
                <a:prstClr val="black"/>
              </a:solidFill>
              <a:latin typeface="Segoe"/>
              <a:cs typeface="Segoe"/>
            </a:endParaRPr>
          </a:p>
        </p:txBody>
      </p:sp>
      <p:grpSp>
        <p:nvGrpSpPr>
          <p:cNvPr id="287" name="Group 286"/>
          <p:cNvGrpSpPr/>
          <p:nvPr userDrawn="1"/>
        </p:nvGrpSpPr>
        <p:grpSpPr>
          <a:xfrm>
            <a:off x="2953333" y="337680"/>
            <a:ext cx="177268" cy="177268"/>
            <a:chOff x="2953332" y="375844"/>
            <a:chExt cx="177268" cy="177268"/>
          </a:xfrm>
          <a:solidFill>
            <a:srgbClr val="00ABEC"/>
          </a:solidFill>
        </p:grpSpPr>
        <p:sp>
          <p:nvSpPr>
            <p:cNvPr id="288" name="Freeform 10"/>
            <p:cNvSpPr>
              <a:spLocks/>
            </p:cNvSpPr>
            <p:nvPr/>
          </p:nvSpPr>
          <p:spPr bwMode="auto">
            <a:xfrm>
              <a:off x="3001593" y="435243"/>
              <a:ext cx="80745" cy="58471"/>
            </a:xfrm>
            <a:custGeom>
              <a:avLst/>
              <a:gdLst>
                <a:gd name="T0" fmla="*/ 325 w 347"/>
                <a:gd name="T1" fmla="*/ 3 h 250"/>
                <a:gd name="T2" fmla="*/ 93 w 347"/>
                <a:gd name="T3" fmla="*/ 220 h 250"/>
                <a:gd name="T4" fmla="*/ 22 w 347"/>
                <a:gd name="T5" fmla="*/ 149 h 250"/>
                <a:gd name="T6" fmla="*/ 18 w 347"/>
                <a:gd name="T7" fmla="*/ 146 h 250"/>
                <a:gd name="T8" fmla="*/ 13 w 347"/>
                <a:gd name="T9" fmla="*/ 145 h 250"/>
                <a:gd name="T10" fmla="*/ 8 w 347"/>
                <a:gd name="T11" fmla="*/ 146 h 250"/>
                <a:gd name="T12" fmla="*/ 4 w 347"/>
                <a:gd name="T13" fmla="*/ 149 h 250"/>
                <a:gd name="T14" fmla="*/ 1 w 347"/>
                <a:gd name="T15" fmla="*/ 153 h 250"/>
                <a:gd name="T16" fmla="*/ 0 w 347"/>
                <a:gd name="T17" fmla="*/ 157 h 250"/>
                <a:gd name="T18" fmla="*/ 1 w 347"/>
                <a:gd name="T19" fmla="*/ 162 h 250"/>
                <a:gd name="T20" fmla="*/ 4 w 347"/>
                <a:gd name="T21" fmla="*/ 167 h 250"/>
                <a:gd name="T22" fmla="*/ 85 w 347"/>
                <a:gd name="T23" fmla="*/ 247 h 250"/>
                <a:gd name="T24" fmla="*/ 88 w 347"/>
                <a:gd name="T25" fmla="*/ 250 h 250"/>
                <a:gd name="T26" fmla="*/ 93 w 347"/>
                <a:gd name="T27" fmla="*/ 250 h 250"/>
                <a:gd name="T28" fmla="*/ 98 w 347"/>
                <a:gd name="T29" fmla="*/ 250 h 250"/>
                <a:gd name="T30" fmla="*/ 102 w 347"/>
                <a:gd name="T31" fmla="*/ 247 h 250"/>
                <a:gd name="T32" fmla="*/ 342 w 347"/>
                <a:gd name="T33" fmla="*/ 22 h 250"/>
                <a:gd name="T34" fmla="*/ 346 w 347"/>
                <a:gd name="T35" fmla="*/ 18 h 250"/>
                <a:gd name="T36" fmla="*/ 347 w 347"/>
                <a:gd name="T37" fmla="*/ 13 h 250"/>
                <a:gd name="T38" fmla="*/ 346 w 347"/>
                <a:gd name="T39" fmla="*/ 8 h 250"/>
                <a:gd name="T40" fmla="*/ 343 w 347"/>
                <a:gd name="T41" fmla="*/ 3 h 250"/>
                <a:gd name="T42" fmla="*/ 339 w 347"/>
                <a:gd name="T43" fmla="*/ 1 h 250"/>
                <a:gd name="T44" fmla="*/ 335 w 347"/>
                <a:gd name="T45" fmla="*/ 0 h 250"/>
                <a:gd name="T46" fmla="*/ 329 w 347"/>
                <a:gd name="T47" fmla="*/ 1 h 250"/>
                <a:gd name="T48" fmla="*/ 325 w 347"/>
                <a:gd name="T49"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250">
                  <a:moveTo>
                    <a:pt x="325" y="3"/>
                  </a:moveTo>
                  <a:lnTo>
                    <a:pt x="93" y="220"/>
                  </a:lnTo>
                  <a:lnTo>
                    <a:pt x="22" y="149"/>
                  </a:lnTo>
                  <a:lnTo>
                    <a:pt x="18" y="146"/>
                  </a:lnTo>
                  <a:lnTo>
                    <a:pt x="13" y="145"/>
                  </a:lnTo>
                  <a:lnTo>
                    <a:pt x="8" y="146"/>
                  </a:lnTo>
                  <a:lnTo>
                    <a:pt x="4" y="149"/>
                  </a:lnTo>
                  <a:lnTo>
                    <a:pt x="1" y="153"/>
                  </a:lnTo>
                  <a:lnTo>
                    <a:pt x="0" y="157"/>
                  </a:lnTo>
                  <a:lnTo>
                    <a:pt x="1" y="162"/>
                  </a:lnTo>
                  <a:lnTo>
                    <a:pt x="4" y="167"/>
                  </a:lnTo>
                  <a:lnTo>
                    <a:pt x="85" y="247"/>
                  </a:lnTo>
                  <a:lnTo>
                    <a:pt x="88" y="250"/>
                  </a:lnTo>
                  <a:lnTo>
                    <a:pt x="93" y="250"/>
                  </a:lnTo>
                  <a:lnTo>
                    <a:pt x="98" y="250"/>
                  </a:lnTo>
                  <a:lnTo>
                    <a:pt x="102" y="247"/>
                  </a:lnTo>
                  <a:lnTo>
                    <a:pt x="342" y="22"/>
                  </a:lnTo>
                  <a:lnTo>
                    <a:pt x="346" y="18"/>
                  </a:lnTo>
                  <a:lnTo>
                    <a:pt x="347" y="13"/>
                  </a:lnTo>
                  <a:lnTo>
                    <a:pt x="346" y="8"/>
                  </a:lnTo>
                  <a:lnTo>
                    <a:pt x="343" y="3"/>
                  </a:lnTo>
                  <a:lnTo>
                    <a:pt x="339" y="1"/>
                  </a:lnTo>
                  <a:lnTo>
                    <a:pt x="335" y="0"/>
                  </a:lnTo>
                  <a:lnTo>
                    <a:pt x="329" y="1"/>
                  </a:lnTo>
                  <a:lnTo>
                    <a:pt x="32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289" name="Freeform 11"/>
            <p:cNvSpPr>
              <a:spLocks noEditPoints="1"/>
            </p:cNvSpPr>
            <p:nvPr/>
          </p:nvSpPr>
          <p:spPr bwMode="auto">
            <a:xfrm>
              <a:off x="2953332" y="375844"/>
              <a:ext cx="177268" cy="177268"/>
            </a:xfrm>
            <a:custGeom>
              <a:avLst/>
              <a:gdLst>
                <a:gd name="T0" fmla="*/ 310 w 763"/>
                <a:gd name="T1" fmla="*/ 732 h 765"/>
                <a:gd name="T2" fmla="*/ 227 w 763"/>
                <a:gd name="T3" fmla="*/ 704 h 765"/>
                <a:gd name="T4" fmla="*/ 155 w 763"/>
                <a:gd name="T5" fmla="*/ 658 h 765"/>
                <a:gd name="T6" fmla="*/ 96 w 763"/>
                <a:gd name="T7" fmla="*/ 596 h 765"/>
                <a:gd name="T8" fmla="*/ 53 w 763"/>
                <a:gd name="T9" fmla="*/ 521 h 765"/>
                <a:gd name="T10" fmla="*/ 29 w 763"/>
                <a:gd name="T11" fmla="*/ 438 h 765"/>
                <a:gd name="T12" fmla="*/ 26 w 763"/>
                <a:gd name="T13" fmla="*/ 346 h 765"/>
                <a:gd name="T14" fmla="*/ 47 w 763"/>
                <a:gd name="T15" fmla="*/ 260 h 765"/>
                <a:gd name="T16" fmla="*/ 85 w 763"/>
                <a:gd name="T17" fmla="*/ 184 h 765"/>
                <a:gd name="T18" fmla="*/ 142 w 763"/>
                <a:gd name="T19" fmla="*/ 119 h 765"/>
                <a:gd name="T20" fmla="*/ 212 w 763"/>
                <a:gd name="T21" fmla="*/ 69 h 765"/>
                <a:gd name="T22" fmla="*/ 293 w 763"/>
                <a:gd name="T23" fmla="*/ 37 h 765"/>
                <a:gd name="T24" fmla="*/ 382 w 763"/>
                <a:gd name="T25" fmla="*/ 26 h 765"/>
                <a:gd name="T26" fmla="*/ 471 w 763"/>
                <a:gd name="T27" fmla="*/ 37 h 765"/>
                <a:gd name="T28" fmla="*/ 551 w 763"/>
                <a:gd name="T29" fmla="*/ 69 h 765"/>
                <a:gd name="T30" fmla="*/ 621 w 763"/>
                <a:gd name="T31" fmla="*/ 119 h 765"/>
                <a:gd name="T32" fmla="*/ 677 w 763"/>
                <a:gd name="T33" fmla="*/ 184 h 765"/>
                <a:gd name="T34" fmla="*/ 717 w 763"/>
                <a:gd name="T35" fmla="*/ 260 h 765"/>
                <a:gd name="T36" fmla="*/ 736 w 763"/>
                <a:gd name="T37" fmla="*/ 346 h 765"/>
                <a:gd name="T38" fmla="*/ 734 w 763"/>
                <a:gd name="T39" fmla="*/ 438 h 765"/>
                <a:gd name="T40" fmla="*/ 710 w 763"/>
                <a:gd name="T41" fmla="*/ 521 h 765"/>
                <a:gd name="T42" fmla="*/ 667 w 763"/>
                <a:gd name="T43" fmla="*/ 596 h 765"/>
                <a:gd name="T44" fmla="*/ 608 w 763"/>
                <a:gd name="T45" fmla="*/ 658 h 765"/>
                <a:gd name="T46" fmla="*/ 536 w 763"/>
                <a:gd name="T47" fmla="*/ 704 h 765"/>
                <a:gd name="T48" fmla="*/ 454 w 763"/>
                <a:gd name="T49" fmla="*/ 732 h 765"/>
                <a:gd name="T50" fmla="*/ 382 w 763"/>
                <a:gd name="T51" fmla="*/ 0 h 765"/>
                <a:gd name="T52" fmla="*/ 286 w 763"/>
                <a:gd name="T53" fmla="*/ 12 h 765"/>
                <a:gd name="T54" fmla="*/ 199 w 763"/>
                <a:gd name="T55" fmla="*/ 47 h 765"/>
                <a:gd name="T56" fmla="*/ 125 w 763"/>
                <a:gd name="T57" fmla="*/ 100 h 765"/>
                <a:gd name="T58" fmla="*/ 65 w 763"/>
                <a:gd name="T59" fmla="*/ 169 h 765"/>
                <a:gd name="T60" fmla="*/ 23 w 763"/>
                <a:gd name="T61" fmla="*/ 252 h 765"/>
                <a:gd name="T62" fmla="*/ 2 w 763"/>
                <a:gd name="T63" fmla="*/ 344 h 765"/>
                <a:gd name="T64" fmla="*/ 4 w 763"/>
                <a:gd name="T65" fmla="*/ 441 h 765"/>
                <a:gd name="T66" fmla="*/ 30 w 763"/>
                <a:gd name="T67" fmla="*/ 532 h 765"/>
                <a:gd name="T68" fmla="*/ 76 w 763"/>
                <a:gd name="T69" fmla="*/ 611 h 765"/>
                <a:gd name="T70" fmla="*/ 139 w 763"/>
                <a:gd name="T71" fmla="*/ 678 h 765"/>
                <a:gd name="T72" fmla="*/ 216 w 763"/>
                <a:gd name="T73" fmla="*/ 727 h 765"/>
                <a:gd name="T74" fmla="*/ 304 w 763"/>
                <a:gd name="T75" fmla="*/ 757 h 765"/>
                <a:gd name="T76" fmla="*/ 401 w 763"/>
                <a:gd name="T77" fmla="*/ 764 h 765"/>
                <a:gd name="T78" fmla="*/ 494 w 763"/>
                <a:gd name="T79" fmla="*/ 748 h 765"/>
                <a:gd name="T80" fmla="*/ 579 w 763"/>
                <a:gd name="T81" fmla="*/ 709 h 765"/>
                <a:gd name="T82" fmla="*/ 651 w 763"/>
                <a:gd name="T83" fmla="*/ 653 h 765"/>
                <a:gd name="T84" fmla="*/ 708 w 763"/>
                <a:gd name="T85" fmla="*/ 581 h 765"/>
                <a:gd name="T86" fmla="*/ 746 w 763"/>
                <a:gd name="T87" fmla="*/ 497 h 765"/>
                <a:gd name="T88" fmla="*/ 763 w 763"/>
                <a:gd name="T89" fmla="*/ 402 h 765"/>
                <a:gd name="T90" fmla="*/ 755 w 763"/>
                <a:gd name="T91" fmla="*/ 307 h 765"/>
                <a:gd name="T92" fmla="*/ 725 w 763"/>
                <a:gd name="T93" fmla="*/ 217 h 765"/>
                <a:gd name="T94" fmla="*/ 676 w 763"/>
                <a:gd name="T95" fmla="*/ 140 h 765"/>
                <a:gd name="T96" fmla="*/ 609 w 763"/>
                <a:gd name="T97" fmla="*/ 77 h 765"/>
                <a:gd name="T98" fmla="*/ 530 w 763"/>
                <a:gd name="T99" fmla="*/ 31 h 765"/>
                <a:gd name="T100" fmla="*/ 440 w 763"/>
                <a:gd name="T101" fmla="*/ 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3" h="765">
                  <a:moveTo>
                    <a:pt x="382" y="739"/>
                  </a:moveTo>
                  <a:lnTo>
                    <a:pt x="363" y="739"/>
                  </a:lnTo>
                  <a:lnTo>
                    <a:pt x="345" y="737"/>
                  </a:lnTo>
                  <a:lnTo>
                    <a:pt x="327" y="735"/>
                  </a:lnTo>
                  <a:lnTo>
                    <a:pt x="310" y="732"/>
                  </a:lnTo>
                  <a:lnTo>
                    <a:pt x="293" y="728"/>
                  </a:lnTo>
                  <a:lnTo>
                    <a:pt x="275" y="723"/>
                  </a:lnTo>
                  <a:lnTo>
                    <a:pt x="259" y="718"/>
                  </a:lnTo>
                  <a:lnTo>
                    <a:pt x="243" y="711"/>
                  </a:lnTo>
                  <a:lnTo>
                    <a:pt x="227" y="704"/>
                  </a:lnTo>
                  <a:lnTo>
                    <a:pt x="212" y="696"/>
                  </a:lnTo>
                  <a:lnTo>
                    <a:pt x="197" y="688"/>
                  </a:lnTo>
                  <a:lnTo>
                    <a:pt x="182" y="678"/>
                  </a:lnTo>
                  <a:lnTo>
                    <a:pt x="168" y="668"/>
                  </a:lnTo>
                  <a:lnTo>
                    <a:pt x="155" y="658"/>
                  </a:lnTo>
                  <a:lnTo>
                    <a:pt x="142" y="647"/>
                  </a:lnTo>
                  <a:lnTo>
                    <a:pt x="129" y="635"/>
                  </a:lnTo>
                  <a:lnTo>
                    <a:pt x="118" y="622"/>
                  </a:lnTo>
                  <a:lnTo>
                    <a:pt x="107" y="609"/>
                  </a:lnTo>
                  <a:lnTo>
                    <a:pt x="96" y="596"/>
                  </a:lnTo>
                  <a:lnTo>
                    <a:pt x="85" y="582"/>
                  </a:lnTo>
                  <a:lnTo>
                    <a:pt x="77" y="567"/>
                  </a:lnTo>
                  <a:lnTo>
                    <a:pt x="68" y="552"/>
                  </a:lnTo>
                  <a:lnTo>
                    <a:pt x="60" y="537"/>
                  </a:lnTo>
                  <a:lnTo>
                    <a:pt x="53" y="521"/>
                  </a:lnTo>
                  <a:lnTo>
                    <a:pt x="47" y="505"/>
                  </a:lnTo>
                  <a:lnTo>
                    <a:pt x="41" y="489"/>
                  </a:lnTo>
                  <a:lnTo>
                    <a:pt x="36" y="472"/>
                  </a:lnTo>
                  <a:lnTo>
                    <a:pt x="32" y="455"/>
                  </a:lnTo>
                  <a:lnTo>
                    <a:pt x="29" y="438"/>
                  </a:lnTo>
                  <a:lnTo>
                    <a:pt x="26" y="419"/>
                  </a:lnTo>
                  <a:lnTo>
                    <a:pt x="25" y="401"/>
                  </a:lnTo>
                  <a:lnTo>
                    <a:pt x="25" y="383"/>
                  </a:lnTo>
                  <a:lnTo>
                    <a:pt x="25" y="364"/>
                  </a:lnTo>
                  <a:lnTo>
                    <a:pt x="26" y="346"/>
                  </a:lnTo>
                  <a:lnTo>
                    <a:pt x="29" y="329"/>
                  </a:lnTo>
                  <a:lnTo>
                    <a:pt x="32" y="311"/>
                  </a:lnTo>
                  <a:lnTo>
                    <a:pt x="36" y="294"/>
                  </a:lnTo>
                  <a:lnTo>
                    <a:pt x="41" y="278"/>
                  </a:lnTo>
                  <a:lnTo>
                    <a:pt x="47" y="260"/>
                  </a:lnTo>
                  <a:lnTo>
                    <a:pt x="53" y="244"/>
                  </a:lnTo>
                  <a:lnTo>
                    <a:pt x="60" y="228"/>
                  </a:lnTo>
                  <a:lnTo>
                    <a:pt x="68" y="213"/>
                  </a:lnTo>
                  <a:lnTo>
                    <a:pt x="77" y="198"/>
                  </a:lnTo>
                  <a:lnTo>
                    <a:pt x="85" y="184"/>
                  </a:lnTo>
                  <a:lnTo>
                    <a:pt x="96" y="170"/>
                  </a:lnTo>
                  <a:lnTo>
                    <a:pt x="107" y="156"/>
                  </a:lnTo>
                  <a:lnTo>
                    <a:pt x="118" y="143"/>
                  </a:lnTo>
                  <a:lnTo>
                    <a:pt x="129" y="131"/>
                  </a:lnTo>
                  <a:lnTo>
                    <a:pt x="142" y="119"/>
                  </a:lnTo>
                  <a:lnTo>
                    <a:pt x="155" y="108"/>
                  </a:lnTo>
                  <a:lnTo>
                    <a:pt x="168" y="97"/>
                  </a:lnTo>
                  <a:lnTo>
                    <a:pt x="182" y="87"/>
                  </a:lnTo>
                  <a:lnTo>
                    <a:pt x="197" y="78"/>
                  </a:lnTo>
                  <a:lnTo>
                    <a:pt x="212" y="69"/>
                  </a:lnTo>
                  <a:lnTo>
                    <a:pt x="227" y="62"/>
                  </a:lnTo>
                  <a:lnTo>
                    <a:pt x="243" y="54"/>
                  </a:lnTo>
                  <a:lnTo>
                    <a:pt x="259" y="48"/>
                  </a:lnTo>
                  <a:lnTo>
                    <a:pt x="275" y="42"/>
                  </a:lnTo>
                  <a:lnTo>
                    <a:pt x="293" y="37"/>
                  </a:lnTo>
                  <a:lnTo>
                    <a:pt x="310" y="34"/>
                  </a:lnTo>
                  <a:lnTo>
                    <a:pt x="327" y="31"/>
                  </a:lnTo>
                  <a:lnTo>
                    <a:pt x="345" y="28"/>
                  </a:lnTo>
                  <a:lnTo>
                    <a:pt x="363" y="26"/>
                  </a:lnTo>
                  <a:lnTo>
                    <a:pt x="382" y="26"/>
                  </a:lnTo>
                  <a:lnTo>
                    <a:pt x="400" y="26"/>
                  </a:lnTo>
                  <a:lnTo>
                    <a:pt x="418" y="28"/>
                  </a:lnTo>
                  <a:lnTo>
                    <a:pt x="435" y="31"/>
                  </a:lnTo>
                  <a:lnTo>
                    <a:pt x="454" y="34"/>
                  </a:lnTo>
                  <a:lnTo>
                    <a:pt x="471" y="37"/>
                  </a:lnTo>
                  <a:lnTo>
                    <a:pt x="487" y="42"/>
                  </a:lnTo>
                  <a:lnTo>
                    <a:pt x="504" y="48"/>
                  </a:lnTo>
                  <a:lnTo>
                    <a:pt x="520" y="54"/>
                  </a:lnTo>
                  <a:lnTo>
                    <a:pt x="536" y="62"/>
                  </a:lnTo>
                  <a:lnTo>
                    <a:pt x="551" y="69"/>
                  </a:lnTo>
                  <a:lnTo>
                    <a:pt x="566" y="78"/>
                  </a:lnTo>
                  <a:lnTo>
                    <a:pt x="580" y="87"/>
                  </a:lnTo>
                  <a:lnTo>
                    <a:pt x="594" y="97"/>
                  </a:lnTo>
                  <a:lnTo>
                    <a:pt x="608" y="108"/>
                  </a:lnTo>
                  <a:lnTo>
                    <a:pt x="621" y="119"/>
                  </a:lnTo>
                  <a:lnTo>
                    <a:pt x="633" y="131"/>
                  </a:lnTo>
                  <a:lnTo>
                    <a:pt x="645" y="143"/>
                  </a:lnTo>
                  <a:lnTo>
                    <a:pt x="657" y="156"/>
                  </a:lnTo>
                  <a:lnTo>
                    <a:pt x="667" y="170"/>
                  </a:lnTo>
                  <a:lnTo>
                    <a:pt x="677" y="184"/>
                  </a:lnTo>
                  <a:lnTo>
                    <a:pt x="687" y="198"/>
                  </a:lnTo>
                  <a:lnTo>
                    <a:pt x="695" y="213"/>
                  </a:lnTo>
                  <a:lnTo>
                    <a:pt x="703" y="228"/>
                  </a:lnTo>
                  <a:lnTo>
                    <a:pt x="710" y="244"/>
                  </a:lnTo>
                  <a:lnTo>
                    <a:pt x="717" y="260"/>
                  </a:lnTo>
                  <a:lnTo>
                    <a:pt x="722" y="278"/>
                  </a:lnTo>
                  <a:lnTo>
                    <a:pt x="726" y="294"/>
                  </a:lnTo>
                  <a:lnTo>
                    <a:pt x="731" y="311"/>
                  </a:lnTo>
                  <a:lnTo>
                    <a:pt x="734" y="329"/>
                  </a:lnTo>
                  <a:lnTo>
                    <a:pt x="736" y="346"/>
                  </a:lnTo>
                  <a:lnTo>
                    <a:pt x="737" y="364"/>
                  </a:lnTo>
                  <a:lnTo>
                    <a:pt x="738" y="383"/>
                  </a:lnTo>
                  <a:lnTo>
                    <a:pt x="737" y="401"/>
                  </a:lnTo>
                  <a:lnTo>
                    <a:pt x="736" y="419"/>
                  </a:lnTo>
                  <a:lnTo>
                    <a:pt x="734" y="438"/>
                  </a:lnTo>
                  <a:lnTo>
                    <a:pt x="731" y="455"/>
                  </a:lnTo>
                  <a:lnTo>
                    <a:pt x="726" y="472"/>
                  </a:lnTo>
                  <a:lnTo>
                    <a:pt x="722" y="489"/>
                  </a:lnTo>
                  <a:lnTo>
                    <a:pt x="717" y="505"/>
                  </a:lnTo>
                  <a:lnTo>
                    <a:pt x="710" y="521"/>
                  </a:lnTo>
                  <a:lnTo>
                    <a:pt x="703" y="537"/>
                  </a:lnTo>
                  <a:lnTo>
                    <a:pt x="695" y="552"/>
                  </a:lnTo>
                  <a:lnTo>
                    <a:pt x="687" y="567"/>
                  </a:lnTo>
                  <a:lnTo>
                    <a:pt x="677" y="582"/>
                  </a:lnTo>
                  <a:lnTo>
                    <a:pt x="667" y="596"/>
                  </a:lnTo>
                  <a:lnTo>
                    <a:pt x="657" y="609"/>
                  </a:lnTo>
                  <a:lnTo>
                    <a:pt x="645" y="622"/>
                  </a:lnTo>
                  <a:lnTo>
                    <a:pt x="633" y="635"/>
                  </a:lnTo>
                  <a:lnTo>
                    <a:pt x="621" y="647"/>
                  </a:lnTo>
                  <a:lnTo>
                    <a:pt x="608" y="658"/>
                  </a:lnTo>
                  <a:lnTo>
                    <a:pt x="594" y="668"/>
                  </a:lnTo>
                  <a:lnTo>
                    <a:pt x="580" y="678"/>
                  </a:lnTo>
                  <a:lnTo>
                    <a:pt x="566" y="688"/>
                  </a:lnTo>
                  <a:lnTo>
                    <a:pt x="551" y="696"/>
                  </a:lnTo>
                  <a:lnTo>
                    <a:pt x="536" y="704"/>
                  </a:lnTo>
                  <a:lnTo>
                    <a:pt x="520" y="711"/>
                  </a:lnTo>
                  <a:lnTo>
                    <a:pt x="504" y="718"/>
                  </a:lnTo>
                  <a:lnTo>
                    <a:pt x="487" y="723"/>
                  </a:lnTo>
                  <a:lnTo>
                    <a:pt x="471" y="728"/>
                  </a:lnTo>
                  <a:lnTo>
                    <a:pt x="454" y="732"/>
                  </a:lnTo>
                  <a:lnTo>
                    <a:pt x="435" y="735"/>
                  </a:lnTo>
                  <a:lnTo>
                    <a:pt x="418" y="737"/>
                  </a:lnTo>
                  <a:lnTo>
                    <a:pt x="400" y="739"/>
                  </a:lnTo>
                  <a:lnTo>
                    <a:pt x="382" y="739"/>
                  </a:lnTo>
                  <a:close/>
                  <a:moveTo>
                    <a:pt x="382" y="0"/>
                  </a:moveTo>
                  <a:lnTo>
                    <a:pt x="361" y="2"/>
                  </a:lnTo>
                  <a:lnTo>
                    <a:pt x="342" y="3"/>
                  </a:lnTo>
                  <a:lnTo>
                    <a:pt x="324" y="5"/>
                  </a:lnTo>
                  <a:lnTo>
                    <a:pt x="304" y="9"/>
                  </a:lnTo>
                  <a:lnTo>
                    <a:pt x="286" y="12"/>
                  </a:lnTo>
                  <a:lnTo>
                    <a:pt x="268" y="18"/>
                  </a:lnTo>
                  <a:lnTo>
                    <a:pt x="250" y="24"/>
                  </a:lnTo>
                  <a:lnTo>
                    <a:pt x="233" y="31"/>
                  </a:lnTo>
                  <a:lnTo>
                    <a:pt x="216" y="38"/>
                  </a:lnTo>
                  <a:lnTo>
                    <a:pt x="199" y="47"/>
                  </a:lnTo>
                  <a:lnTo>
                    <a:pt x="183" y="56"/>
                  </a:lnTo>
                  <a:lnTo>
                    <a:pt x="168" y="66"/>
                  </a:lnTo>
                  <a:lnTo>
                    <a:pt x="153" y="77"/>
                  </a:lnTo>
                  <a:lnTo>
                    <a:pt x="139" y="89"/>
                  </a:lnTo>
                  <a:lnTo>
                    <a:pt x="125" y="100"/>
                  </a:lnTo>
                  <a:lnTo>
                    <a:pt x="111" y="113"/>
                  </a:lnTo>
                  <a:lnTo>
                    <a:pt x="98" y="126"/>
                  </a:lnTo>
                  <a:lnTo>
                    <a:pt x="86" y="140"/>
                  </a:lnTo>
                  <a:lnTo>
                    <a:pt x="76" y="155"/>
                  </a:lnTo>
                  <a:lnTo>
                    <a:pt x="65" y="169"/>
                  </a:lnTo>
                  <a:lnTo>
                    <a:pt x="54" y="185"/>
                  </a:lnTo>
                  <a:lnTo>
                    <a:pt x="46" y="201"/>
                  </a:lnTo>
                  <a:lnTo>
                    <a:pt x="37" y="217"/>
                  </a:lnTo>
                  <a:lnTo>
                    <a:pt x="30" y="235"/>
                  </a:lnTo>
                  <a:lnTo>
                    <a:pt x="23" y="252"/>
                  </a:lnTo>
                  <a:lnTo>
                    <a:pt x="17" y="270"/>
                  </a:lnTo>
                  <a:lnTo>
                    <a:pt x="11" y="287"/>
                  </a:lnTo>
                  <a:lnTo>
                    <a:pt x="7" y="307"/>
                  </a:lnTo>
                  <a:lnTo>
                    <a:pt x="4" y="325"/>
                  </a:lnTo>
                  <a:lnTo>
                    <a:pt x="2" y="344"/>
                  </a:lnTo>
                  <a:lnTo>
                    <a:pt x="0" y="363"/>
                  </a:lnTo>
                  <a:lnTo>
                    <a:pt x="0" y="383"/>
                  </a:lnTo>
                  <a:lnTo>
                    <a:pt x="0" y="402"/>
                  </a:lnTo>
                  <a:lnTo>
                    <a:pt x="2" y="421"/>
                  </a:lnTo>
                  <a:lnTo>
                    <a:pt x="4" y="441"/>
                  </a:lnTo>
                  <a:lnTo>
                    <a:pt x="7" y="460"/>
                  </a:lnTo>
                  <a:lnTo>
                    <a:pt x="11" y="478"/>
                  </a:lnTo>
                  <a:lnTo>
                    <a:pt x="17" y="497"/>
                  </a:lnTo>
                  <a:lnTo>
                    <a:pt x="23" y="514"/>
                  </a:lnTo>
                  <a:lnTo>
                    <a:pt x="30" y="532"/>
                  </a:lnTo>
                  <a:lnTo>
                    <a:pt x="37" y="548"/>
                  </a:lnTo>
                  <a:lnTo>
                    <a:pt x="46" y="565"/>
                  </a:lnTo>
                  <a:lnTo>
                    <a:pt x="54" y="581"/>
                  </a:lnTo>
                  <a:lnTo>
                    <a:pt x="65" y="596"/>
                  </a:lnTo>
                  <a:lnTo>
                    <a:pt x="76" y="611"/>
                  </a:lnTo>
                  <a:lnTo>
                    <a:pt x="86" y="625"/>
                  </a:lnTo>
                  <a:lnTo>
                    <a:pt x="98" y="639"/>
                  </a:lnTo>
                  <a:lnTo>
                    <a:pt x="111" y="653"/>
                  </a:lnTo>
                  <a:lnTo>
                    <a:pt x="125" y="665"/>
                  </a:lnTo>
                  <a:lnTo>
                    <a:pt x="139" y="678"/>
                  </a:lnTo>
                  <a:lnTo>
                    <a:pt x="153" y="689"/>
                  </a:lnTo>
                  <a:lnTo>
                    <a:pt x="168" y="700"/>
                  </a:lnTo>
                  <a:lnTo>
                    <a:pt x="183" y="709"/>
                  </a:lnTo>
                  <a:lnTo>
                    <a:pt x="199" y="719"/>
                  </a:lnTo>
                  <a:lnTo>
                    <a:pt x="216" y="727"/>
                  </a:lnTo>
                  <a:lnTo>
                    <a:pt x="233" y="735"/>
                  </a:lnTo>
                  <a:lnTo>
                    <a:pt x="250" y="741"/>
                  </a:lnTo>
                  <a:lnTo>
                    <a:pt x="268" y="748"/>
                  </a:lnTo>
                  <a:lnTo>
                    <a:pt x="286" y="753"/>
                  </a:lnTo>
                  <a:lnTo>
                    <a:pt x="304" y="757"/>
                  </a:lnTo>
                  <a:lnTo>
                    <a:pt x="324" y="761"/>
                  </a:lnTo>
                  <a:lnTo>
                    <a:pt x="342" y="763"/>
                  </a:lnTo>
                  <a:lnTo>
                    <a:pt x="361" y="764"/>
                  </a:lnTo>
                  <a:lnTo>
                    <a:pt x="382" y="765"/>
                  </a:lnTo>
                  <a:lnTo>
                    <a:pt x="401" y="764"/>
                  </a:lnTo>
                  <a:lnTo>
                    <a:pt x="420" y="763"/>
                  </a:lnTo>
                  <a:lnTo>
                    <a:pt x="440" y="761"/>
                  </a:lnTo>
                  <a:lnTo>
                    <a:pt x="458" y="757"/>
                  </a:lnTo>
                  <a:lnTo>
                    <a:pt x="476" y="753"/>
                  </a:lnTo>
                  <a:lnTo>
                    <a:pt x="494" y="748"/>
                  </a:lnTo>
                  <a:lnTo>
                    <a:pt x="513" y="741"/>
                  </a:lnTo>
                  <a:lnTo>
                    <a:pt x="530" y="735"/>
                  </a:lnTo>
                  <a:lnTo>
                    <a:pt x="547" y="727"/>
                  </a:lnTo>
                  <a:lnTo>
                    <a:pt x="563" y="719"/>
                  </a:lnTo>
                  <a:lnTo>
                    <a:pt x="579" y="709"/>
                  </a:lnTo>
                  <a:lnTo>
                    <a:pt x="594" y="700"/>
                  </a:lnTo>
                  <a:lnTo>
                    <a:pt x="609" y="689"/>
                  </a:lnTo>
                  <a:lnTo>
                    <a:pt x="624" y="678"/>
                  </a:lnTo>
                  <a:lnTo>
                    <a:pt x="638" y="665"/>
                  </a:lnTo>
                  <a:lnTo>
                    <a:pt x="651" y="653"/>
                  </a:lnTo>
                  <a:lnTo>
                    <a:pt x="664" y="639"/>
                  </a:lnTo>
                  <a:lnTo>
                    <a:pt x="676" y="625"/>
                  </a:lnTo>
                  <a:lnTo>
                    <a:pt x="688" y="611"/>
                  </a:lnTo>
                  <a:lnTo>
                    <a:pt x="698" y="596"/>
                  </a:lnTo>
                  <a:lnTo>
                    <a:pt x="708" y="581"/>
                  </a:lnTo>
                  <a:lnTo>
                    <a:pt x="717" y="565"/>
                  </a:lnTo>
                  <a:lnTo>
                    <a:pt x="725" y="548"/>
                  </a:lnTo>
                  <a:lnTo>
                    <a:pt x="733" y="532"/>
                  </a:lnTo>
                  <a:lnTo>
                    <a:pt x="740" y="514"/>
                  </a:lnTo>
                  <a:lnTo>
                    <a:pt x="746" y="497"/>
                  </a:lnTo>
                  <a:lnTo>
                    <a:pt x="751" y="478"/>
                  </a:lnTo>
                  <a:lnTo>
                    <a:pt x="755" y="460"/>
                  </a:lnTo>
                  <a:lnTo>
                    <a:pt x="759" y="441"/>
                  </a:lnTo>
                  <a:lnTo>
                    <a:pt x="762" y="421"/>
                  </a:lnTo>
                  <a:lnTo>
                    <a:pt x="763" y="402"/>
                  </a:lnTo>
                  <a:lnTo>
                    <a:pt x="763" y="383"/>
                  </a:lnTo>
                  <a:lnTo>
                    <a:pt x="763" y="363"/>
                  </a:lnTo>
                  <a:lnTo>
                    <a:pt x="762" y="344"/>
                  </a:lnTo>
                  <a:lnTo>
                    <a:pt x="759" y="325"/>
                  </a:lnTo>
                  <a:lnTo>
                    <a:pt x="755" y="307"/>
                  </a:lnTo>
                  <a:lnTo>
                    <a:pt x="751" y="287"/>
                  </a:lnTo>
                  <a:lnTo>
                    <a:pt x="746" y="270"/>
                  </a:lnTo>
                  <a:lnTo>
                    <a:pt x="740" y="252"/>
                  </a:lnTo>
                  <a:lnTo>
                    <a:pt x="733" y="235"/>
                  </a:lnTo>
                  <a:lnTo>
                    <a:pt x="725" y="217"/>
                  </a:lnTo>
                  <a:lnTo>
                    <a:pt x="717" y="201"/>
                  </a:lnTo>
                  <a:lnTo>
                    <a:pt x="708" y="185"/>
                  </a:lnTo>
                  <a:lnTo>
                    <a:pt x="698" y="169"/>
                  </a:lnTo>
                  <a:lnTo>
                    <a:pt x="688" y="155"/>
                  </a:lnTo>
                  <a:lnTo>
                    <a:pt x="676" y="140"/>
                  </a:lnTo>
                  <a:lnTo>
                    <a:pt x="664" y="126"/>
                  </a:lnTo>
                  <a:lnTo>
                    <a:pt x="651" y="113"/>
                  </a:lnTo>
                  <a:lnTo>
                    <a:pt x="638" y="100"/>
                  </a:lnTo>
                  <a:lnTo>
                    <a:pt x="624" y="89"/>
                  </a:lnTo>
                  <a:lnTo>
                    <a:pt x="609" y="77"/>
                  </a:lnTo>
                  <a:lnTo>
                    <a:pt x="594" y="66"/>
                  </a:lnTo>
                  <a:lnTo>
                    <a:pt x="579" y="56"/>
                  </a:lnTo>
                  <a:lnTo>
                    <a:pt x="563" y="47"/>
                  </a:lnTo>
                  <a:lnTo>
                    <a:pt x="547" y="38"/>
                  </a:lnTo>
                  <a:lnTo>
                    <a:pt x="530" y="31"/>
                  </a:lnTo>
                  <a:lnTo>
                    <a:pt x="513" y="24"/>
                  </a:lnTo>
                  <a:lnTo>
                    <a:pt x="494" y="18"/>
                  </a:lnTo>
                  <a:lnTo>
                    <a:pt x="476" y="12"/>
                  </a:lnTo>
                  <a:lnTo>
                    <a:pt x="458" y="9"/>
                  </a:lnTo>
                  <a:lnTo>
                    <a:pt x="440" y="5"/>
                  </a:lnTo>
                  <a:lnTo>
                    <a:pt x="420" y="3"/>
                  </a:lnTo>
                  <a:lnTo>
                    <a:pt x="401" y="2"/>
                  </a:lnTo>
                  <a:lnTo>
                    <a:pt x="3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sp>
        <p:nvSpPr>
          <p:cNvPr id="2" name="Title 1"/>
          <p:cNvSpPr>
            <a:spLocks noGrp="1"/>
          </p:cNvSpPr>
          <p:nvPr>
            <p:ph type="title" hasCustomPrompt="1"/>
          </p:nvPr>
        </p:nvSpPr>
        <p:spPr>
          <a:xfrm>
            <a:off x="211359" y="165985"/>
            <a:ext cx="2619353" cy="462189"/>
          </a:xfrm>
        </p:spPr>
        <p:txBody>
          <a:bodyPr>
            <a:normAutofit/>
          </a:bodyPr>
          <a:lstStyle>
            <a:lvl1pPr>
              <a:defRPr sz="2400" b="1"/>
            </a:lvl1pPr>
          </a:lstStyle>
          <a:p>
            <a:r>
              <a:rPr lang="en-US"/>
              <a:t>Master Title</a:t>
            </a:r>
            <a:endParaRPr lang="en-NZ"/>
          </a:p>
        </p:txBody>
      </p:sp>
      <p:sp>
        <p:nvSpPr>
          <p:cNvPr id="382" name="Text Placeholder 381"/>
          <p:cNvSpPr>
            <a:spLocks noGrp="1"/>
          </p:cNvSpPr>
          <p:nvPr>
            <p:ph type="body" sz="quarter" idx="10" hasCustomPrompt="1"/>
          </p:nvPr>
        </p:nvSpPr>
        <p:spPr>
          <a:xfrm>
            <a:off x="3141296" y="307920"/>
            <a:ext cx="2223335" cy="330090"/>
          </a:xfrm>
          <a:prstGeom prst="rect">
            <a:avLst/>
          </a:prstGeom>
        </p:spPr>
        <p:txBody>
          <a:bodyPr/>
          <a:lstStyle>
            <a:lvl1pPr marL="0" indent="0">
              <a:buNone/>
              <a:defRPr sz="1050" b="1">
                <a:latin typeface="Segoe UI" panose="020B0502040204020203" pitchFamily="34" charset="0"/>
                <a:cs typeface="Segoe UI" panose="020B0502040204020203" pitchFamily="34" charset="0"/>
              </a:defRPr>
            </a:lvl1pPr>
          </a:lstStyle>
          <a:p>
            <a:pPr lvl="0"/>
            <a:r>
              <a:rPr lang="en-NZ"/>
              <a:t>Summary Line</a:t>
            </a:r>
          </a:p>
        </p:txBody>
      </p:sp>
      <p:sp>
        <p:nvSpPr>
          <p:cNvPr id="384" name="Text Placeholder 383"/>
          <p:cNvSpPr>
            <a:spLocks noGrp="1"/>
          </p:cNvSpPr>
          <p:nvPr>
            <p:ph type="body" sz="quarter" idx="11"/>
          </p:nvPr>
        </p:nvSpPr>
        <p:spPr>
          <a:xfrm>
            <a:off x="2862026" y="496729"/>
            <a:ext cx="2483833" cy="309315"/>
          </a:xfrm>
          <a:prstGeom prst="rect">
            <a:avLst/>
          </a:prstGeom>
        </p:spPr>
        <p:txBody>
          <a:bodyPr/>
          <a:lstStyle>
            <a:lvl1pPr marL="0" indent="0">
              <a:spcBef>
                <a:spcPts val="0"/>
              </a:spcBef>
              <a:buNone/>
              <a:defRPr sz="900">
                <a:latin typeface="Segoe UI" panose="020B0502040204020203" pitchFamily="34" charset="0"/>
                <a:cs typeface="Segoe UI" panose="020B0502040204020203" pitchFamily="34" charset="0"/>
              </a:defRPr>
            </a:lvl1pPr>
          </a:lstStyle>
          <a:p>
            <a:pPr lvl="0"/>
            <a:endParaRPr lang="en-NZ"/>
          </a:p>
        </p:txBody>
      </p:sp>
    </p:spTree>
    <p:extLst>
      <p:ext uri="{BB962C8B-B14F-4D97-AF65-F5344CB8AC3E}">
        <p14:creationId xmlns:p14="http://schemas.microsoft.com/office/powerpoint/2010/main" val="20638467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6" name="Picture 5"/>
          <p:cNvPicPr>
            <a:picLocks noChangeAspect="1"/>
          </p:cNvPicPr>
          <p:nvPr userDrawn="1"/>
        </p:nvPicPr>
        <p:blipFill>
          <a:blip r:embed="rId2"/>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2523052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t="19959" r="12830" b="6475"/>
          <a:stretch/>
        </p:blipFill>
        <p:spPr>
          <a:xfrm>
            <a:off x="-1" y="0"/>
            <a:ext cx="12190271" cy="6858000"/>
          </a:xfrm>
          <a:prstGeom prst="rect">
            <a:avLst/>
          </a:prstGeom>
        </p:spPr>
      </p:pic>
      <p:sp>
        <p:nvSpPr>
          <p:cNvPr id="4" name="Rectangle 3"/>
          <p:cNvSpPr/>
          <p:nvPr userDrawn="1"/>
        </p:nvSpPr>
        <p:spPr bwMode="auto">
          <a:xfrm>
            <a:off x="269302" y="2077813"/>
            <a:ext cx="6274974" cy="3586208"/>
          </a:xfrm>
          <a:prstGeom prst="rect">
            <a:avLst/>
          </a:prstGeom>
          <a:solidFill>
            <a:srgbClr val="FFFFFF">
              <a:alpha val="7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3"/>
            <a:ext cx="6274911" cy="1793104"/>
          </a:xfrm>
          <a:noFill/>
        </p:spPr>
        <p:txBody>
          <a:bodyPr lIns="146304" tIns="91440" rIns="146304" bIns="91440" anchor="t" anchorCtr="0"/>
          <a:lstStyle>
            <a:lvl1pPr>
              <a:defRPr sz="4705" spc="-98" baseline="0">
                <a:gradFill>
                  <a:gsLst>
                    <a:gs pos="66879">
                      <a:srgbClr val="353535"/>
                    </a:gs>
                    <a:gs pos="47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651821"/>
          </a:xfrm>
        </p:spPr>
        <p:txBody>
          <a:bodyPr wrap="square" lIns="164592" tIns="109728" rIns="164592" bIns="109728">
            <a:spAutoFit/>
          </a:bodyPr>
          <a:lstStyle>
            <a:lvl1pPr marL="0" indent="0">
              <a:spcBef>
                <a:spcPts val="0"/>
              </a:spcBef>
              <a:buNone/>
              <a:defRPr sz="3137">
                <a:gradFill>
                  <a:gsLst>
                    <a:gs pos="66879">
                      <a:srgbClr val="353535"/>
                    </a:gs>
                    <a:gs pos="47000">
                      <a:srgbClr val="353535"/>
                    </a:gs>
                  </a:gsLst>
                  <a:lin ang="5400000" scaled="0"/>
                </a:gradFill>
                <a:latin typeface="+mn-lt"/>
              </a:defRPr>
            </a:lvl1pPr>
          </a:lstStyle>
          <a:p>
            <a:pPr lvl="0"/>
            <a:r>
              <a:rPr lang="en-US"/>
              <a:t>Speaker name</a:t>
            </a:r>
          </a:p>
        </p:txBody>
      </p:sp>
      <p:pic>
        <p:nvPicPr>
          <p:cNvPr id="17" name="Picture 16"/>
          <p:cNvPicPr>
            <a:picLocks noChangeAspect="1"/>
          </p:cNvPicPr>
          <p:nvPr userDrawn="1"/>
        </p:nvPicPr>
        <p:blipFill>
          <a:blip r:embed="rId3"/>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154089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Picture 5"/>
          <p:cNvPicPr>
            <a:picLocks noChangeAspect="1"/>
          </p:cNvPicPr>
          <p:nvPr userDrawn="1"/>
        </p:nvPicPr>
        <p:blipFill>
          <a:blip r:embed="rId2"/>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2370558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a:t>Speaker name</a:t>
            </a:r>
          </a:p>
        </p:txBody>
      </p:sp>
      <p:pic>
        <p:nvPicPr>
          <p:cNvPr id="6" name="Picture 5"/>
          <p:cNvPicPr>
            <a:picLocks noChangeAspect="1"/>
          </p:cNvPicPr>
          <p:nvPr userDrawn="1"/>
        </p:nvPicPr>
        <p:blipFill rotWithShape="1">
          <a:blip r:embed="rId2"/>
          <a:srcRect l="38129" t="19959" r="12830" b="6475"/>
          <a:stretch/>
        </p:blipFill>
        <p:spPr>
          <a:xfrm>
            <a:off x="5332107" y="0"/>
            <a:ext cx="6858163" cy="6858000"/>
          </a:xfrm>
          <a:prstGeom prst="rect">
            <a:avLst/>
          </a:prstGeom>
        </p:spPr>
      </p:pic>
      <p:pic>
        <p:nvPicPr>
          <p:cNvPr id="7" name="Picture 6"/>
          <p:cNvPicPr>
            <a:picLocks noChangeAspect="1"/>
          </p:cNvPicPr>
          <p:nvPr userDrawn="1"/>
        </p:nvPicPr>
        <p:blipFill>
          <a:blip r:embed="rId3"/>
          <a:stretch>
            <a:fillRect/>
          </a:stretch>
        </p:blipFill>
        <p:spPr bwMode="black">
          <a:xfrm>
            <a:off x="448212" y="6099120"/>
            <a:ext cx="1454257" cy="304828"/>
          </a:xfrm>
          <a:prstGeom prst="rect">
            <a:avLst/>
          </a:prstGeom>
        </p:spPr>
      </p:pic>
    </p:spTree>
    <p:extLst>
      <p:ext uri="{BB962C8B-B14F-4D97-AF65-F5344CB8AC3E}">
        <p14:creationId xmlns:p14="http://schemas.microsoft.com/office/powerpoint/2010/main" val="468244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70092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949515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698746" marR="0" lvl="1" indent="-448193" algn="l" defTabSz="914367" rtl="0" eaLnBrk="1" fontAlgn="auto" latinLnBrk="0" hangingPunct="1">
              <a:lnSpc>
                <a:spcPct val="90000"/>
              </a:lnSpc>
              <a:spcBef>
                <a:spcPct val="20000"/>
              </a:spcBef>
              <a:spcAft>
                <a:spcPts val="0"/>
              </a:spcAft>
              <a:buClrTx/>
              <a:buSzPct val="90000"/>
              <a:tabLst/>
            </a:pPr>
            <a:r>
              <a:rPr lang="en-US"/>
              <a:t>Second level</a:t>
            </a:r>
          </a:p>
          <a:p>
            <a:pPr marL="890161" marR="0" lvl="2" indent="-448193" algn="l" defTabSz="914367" rtl="0" eaLnBrk="1" fontAlgn="auto" latinLnBrk="0" hangingPunct="1">
              <a:lnSpc>
                <a:spcPct val="90000"/>
              </a:lnSpc>
              <a:spcBef>
                <a:spcPct val="20000"/>
              </a:spcBef>
              <a:spcAft>
                <a:spcPts val="0"/>
              </a:spcAft>
              <a:buClrTx/>
              <a:buSzPct val="90000"/>
              <a:tabLst/>
            </a:pPr>
            <a:r>
              <a:rPr lang="en-US"/>
              <a:t>Third level</a:t>
            </a:r>
          </a:p>
          <a:p>
            <a:pPr marL="1087802" marR="0" lvl="3" indent="-448193" algn="l" defTabSz="914367" rtl="0" eaLnBrk="1" fontAlgn="auto" latinLnBrk="0" hangingPunct="1">
              <a:lnSpc>
                <a:spcPct val="90000"/>
              </a:lnSpc>
              <a:spcBef>
                <a:spcPct val="20000"/>
              </a:spcBef>
              <a:spcAft>
                <a:spcPts val="0"/>
              </a:spcAft>
              <a:buClrTx/>
              <a:buSzPct val="90000"/>
              <a:tabLst/>
            </a:pPr>
            <a:r>
              <a:rPr lang="en-US"/>
              <a:t>Fourth level</a:t>
            </a:r>
          </a:p>
          <a:p>
            <a:pPr marL="1285443" marR="0" lvl="4" indent="-448193" algn="l" defTabSz="914367" rtl="0" eaLnBrk="1" fontAlgn="auto" latinLnBrk="0" hangingPunct="1">
              <a:lnSpc>
                <a:spcPct val="90000"/>
              </a:lnSpc>
              <a:spcBef>
                <a:spcPct val="20000"/>
              </a:spcBef>
              <a:spcAft>
                <a:spcPts val="0"/>
              </a:spcAft>
              <a:buClrTx/>
              <a:buSzPct val="90000"/>
              <a:tabLst/>
            </a:pPr>
            <a:r>
              <a:rPr lang="en-US"/>
              <a:t>Fifth level</a:t>
            </a:r>
          </a:p>
        </p:txBody>
      </p:sp>
    </p:spTree>
    <p:extLst>
      <p:ext uri="{BB962C8B-B14F-4D97-AF65-F5344CB8AC3E}">
        <p14:creationId xmlns:p14="http://schemas.microsoft.com/office/powerpoint/2010/main" val="421801707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082207"/>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418625" marR="0" lvl="1" indent="-16807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Second level</a:t>
            </a:r>
          </a:p>
          <a:p>
            <a:pPr marL="627160" marR="0" lvl="2" indent="-185191"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Third level</a:t>
            </a:r>
          </a:p>
          <a:p>
            <a:pPr marL="812350" marR="0" lvl="3" indent="-172742"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Fourth level</a:t>
            </a:r>
          </a:p>
          <a:p>
            <a:pPr marL="1003766" marR="0" lvl="4" indent="-16651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11545478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6" name="MS logo white - EMF"/>
          <p:cNvPicPr>
            <a:picLocks noChangeAspect="1"/>
          </p:cNvPicPr>
          <p:nvPr userDrawn="1"/>
        </p:nvPicPr>
        <p:blipFill>
          <a:blip r:embed="rId2"/>
          <a:stretch>
            <a:fillRect/>
          </a:stretch>
        </p:blipFill>
        <p:spPr bwMode="black">
          <a:xfrm>
            <a:off x="451632" y="470067"/>
            <a:ext cx="1423303" cy="304828"/>
          </a:xfrm>
          <a:prstGeom prst="rect">
            <a:avLst/>
          </a:prstGeom>
        </p:spPr>
      </p:pic>
      <p:sp>
        <p:nvSpPr>
          <p:cNvPr id="7"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Session Code</a:t>
            </a:r>
          </a:p>
        </p:txBody>
      </p:sp>
      <p:sp>
        <p:nvSpPr>
          <p:cNvPr id="8"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a:t>Yammer hashtag</a:t>
            </a:r>
          </a:p>
        </p:txBody>
      </p:sp>
    </p:spTree>
    <p:extLst>
      <p:ext uri="{BB962C8B-B14F-4D97-AF65-F5344CB8AC3E}">
        <p14:creationId xmlns:p14="http://schemas.microsoft.com/office/powerpoint/2010/main" val="64948702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01691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756274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9566212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1862899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170524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795459360"/>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428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2571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13172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42648232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89885707"/>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5895107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63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0" y="1279455"/>
            <a:ext cx="10816237" cy="563458"/>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dirty="0" smtClean="0">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defTabSz="913505" fontAlgn="base">
              <a:spcBef>
                <a:spcPct val="0"/>
              </a:spcBef>
              <a:spcAft>
                <a:spcPct val="0"/>
              </a:spcAft>
              <a:defRPr smtClean="0">
                <a:solidFill>
                  <a:srgbClr val="505050"/>
                </a:solidFill>
              </a:defRPr>
            </a:lvl1pPr>
          </a:lstStyle>
          <a:p>
            <a:pPr>
              <a:defRPr/>
            </a:pPr>
            <a:fld id="{56442AAA-6A77-5942-BCC4-0CCA4B0626F8}" type="slidenum">
              <a:rPr/>
              <a:pPr>
                <a:defRPr/>
              </a:pPr>
              <a:t>‹#›</a:t>
            </a:fld>
            <a:endParaRPr/>
          </a:p>
        </p:txBody>
      </p:sp>
    </p:spTree>
    <p:extLst>
      <p:ext uri="{BB962C8B-B14F-4D97-AF65-F5344CB8AC3E}">
        <p14:creationId xmlns:p14="http://schemas.microsoft.com/office/powerpoint/2010/main" val="153794138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dirty="0" smtClean="0">
                <a:solidFill>
                  <a:srgbClr val="000000"/>
                </a:solidFill>
              </a:defRPr>
            </a:lvl1pPr>
          </a:lstStyle>
          <a:p>
            <a:pPr>
              <a:defRPr/>
            </a:pPr>
            <a:endParaRPr/>
          </a:p>
        </p:txBody>
      </p:sp>
      <p:sp>
        <p:nvSpPr>
          <p:cNvPr id="3" name="Slide Number Placeholder 2"/>
          <p:cNvSpPr>
            <a:spLocks noGrp="1"/>
          </p:cNvSpPr>
          <p:nvPr>
            <p:ph type="sldNum" sz="quarter" idx="11"/>
          </p:nvPr>
        </p:nvSpPr>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a:p>
        </p:txBody>
      </p:sp>
    </p:spTree>
    <p:extLst>
      <p:ext uri="{BB962C8B-B14F-4D97-AF65-F5344CB8AC3E}">
        <p14:creationId xmlns:p14="http://schemas.microsoft.com/office/powerpoint/2010/main" val="63039177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a:t>Click to edit Master title style</a:t>
            </a:r>
          </a:p>
        </p:txBody>
      </p:sp>
      <p:sp>
        <p:nvSpPr>
          <p:cNvPr id="6"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a:p>
        </p:txBody>
      </p:sp>
    </p:spTree>
    <p:extLst>
      <p:ext uri="{BB962C8B-B14F-4D97-AF65-F5344CB8AC3E}">
        <p14:creationId xmlns:p14="http://schemas.microsoft.com/office/powerpoint/2010/main" val="134053725"/>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6922" y="1284251"/>
            <a:ext cx="11655840" cy="2018835"/>
          </a:xfrm>
        </p:spPr>
        <p:txBody>
          <a:bodyPr/>
          <a:lstStyle>
            <a:lvl1pPr marL="0" indent="0">
              <a:buNone/>
              <a:defRPr sz="4000">
                <a:gradFill>
                  <a:gsLst>
                    <a:gs pos="2920">
                      <a:schemeClr val="tx2"/>
                    </a:gs>
                    <a:gs pos="39000">
                      <a:schemeClr val="tx2"/>
                    </a:gs>
                  </a:gsLst>
                  <a:lin ang="5400000" scaled="0"/>
                </a:gradFill>
              </a:defRPr>
            </a:lvl1pPr>
            <a:lvl2pPr marL="28012" indent="0">
              <a:buNone/>
              <a:defRPr sz="2000"/>
            </a:lvl2pPr>
            <a:lvl3pPr marL="219428" indent="0">
              <a:buNone/>
              <a:defRPr sz="2000"/>
            </a:lvl3pPr>
            <a:lvl4pPr marL="466868" indent="0">
              <a:buNone/>
              <a:defRPr sz="1800"/>
            </a:lvl4pPr>
            <a:lvl5pPr marL="725201"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a:p>
        </p:txBody>
      </p:sp>
    </p:spTree>
    <p:extLst>
      <p:ext uri="{BB962C8B-B14F-4D97-AF65-F5344CB8AC3E}">
        <p14:creationId xmlns:p14="http://schemas.microsoft.com/office/powerpoint/2010/main" val="3003638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Section Title Accent Color 2">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796217"/>
          </a:xfrm>
          <a:noFill/>
        </p:spPr>
        <p:txBody>
          <a:bodyPr tIns="91440" bIns="91440" anchor="t" anchorCtr="0"/>
          <a:lstStyle>
            <a:lvl1pPr algn="l" defTabSz="914186" rtl="0" eaLnBrk="1" latinLnBrk="0" hangingPunct="1">
              <a:lnSpc>
                <a:spcPct val="90000"/>
              </a:lnSpc>
              <a:spcBef>
                <a:spcPct val="0"/>
              </a:spcBef>
              <a:buNone/>
              <a:defRPr lang="en-US" sz="6600" b="0" kern="1200" cap="none" spc="-98" baseline="0" dirty="0">
                <a:ln w="3175">
                  <a:noFill/>
                </a:ln>
                <a:solidFill>
                  <a:schemeClr val="bg1"/>
                </a:solidFill>
                <a:effectLst/>
                <a:latin typeface="+mj-lt"/>
                <a:ea typeface="+mn-ea"/>
                <a:cs typeface="Segoe UI" pitchFamily="34" charset="0"/>
              </a:defRPr>
            </a:lvl1pPr>
          </a:lstStyle>
          <a:p>
            <a:r>
              <a:rPr lang="en-US"/>
              <a:t>Section title</a:t>
            </a:r>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9512" t="25973" r="10099" b="24345"/>
          <a:stretch/>
        </p:blipFill>
        <p:spPr>
          <a:xfrm>
            <a:off x="10600918" y="584200"/>
            <a:ext cx="1185605" cy="269455"/>
          </a:xfrm>
          <a:prstGeom prst="rect">
            <a:avLst/>
          </a:prstGeom>
        </p:spPr>
      </p:pic>
    </p:spTree>
    <p:extLst>
      <p:ext uri="{BB962C8B-B14F-4D97-AF65-F5344CB8AC3E}">
        <p14:creationId xmlns:p14="http://schemas.microsoft.com/office/powerpoint/2010/main" val="2108820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Blank">
    <p:bg>
      <p:bgPr>
        <a:solidFill>
          <a:srgbClr val="002050"/>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377" imgH="377" progId="TCLayout.ActiveDocument.1">
                  <p:embed/>
                </p:oleObj>
              </mc:Choice>
              <mc:Fallback>
                <p:oleObj name="think-cell Slide" r:id="rId4" imgW="377" imgH="377"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91102752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1E3F13-2DB3-405F-9293-2FD3D3D8001C}"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857213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1E3F13-2DB3-405F-9293-2FD3D3D8001C}"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21974768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1E3F13-2DB3-405F-9293-2FD3D3D8001C}"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19028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886601"/>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1E3F13-2DB3-405F-9293-2FD3D3D8001C}"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2920103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1E3F13-2DB3-405F-9293-2FD3D3D8001C}" type="datetimeFigureOut">
              <a:rPr lang="en-US" smtClean="0"/>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21787197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1E3F13-2DB3-405F-9293-2FD3D3D8001C}" type="datetimeFigureOut">
              <a:rPr lang="en-US" smtClean="0"/>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774546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E3F13-2DB3-405F-9293-2FD3D3D8001C}" type="datetimeFigureOut">
              <a:rPr lang="en-US" smtClean="0"/>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21557310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E3F13-2DB3-405F-9293-2FD3D3D8001C}"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7650604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E3F13-2DB3-405F-9293-2FD3D3D8001C}" type="datetimeFigureOut">
              <a:rPr lang="en-US" smtClean="0"/>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17226969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8891" y="206099"/>
            <a:ext cx="10515600"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1E3F13-2DB3-405F-9293-2FD3D3D8001C}"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742754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1E3F13-2DB3-405F-9293-2FD3D3D8001C}" type="datetimeFigureOut">
              <a:rPr lang="en-US" smtClean="0"/>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72D6E-37D3-423E-AC76-EBCD21EAF5AF}" type="slidenum">
              <a:rPr lang="en-US" smtClean="0"/>
              <a:t>‹#›</a:t>
            </a:fld>
            <a:endParaRPr lang="en-US"/>
          </a:p>
        </p:txBody>
      </p:sp>
    </p:spTree>
    <p:extLst>
      <p:ext uri="{BB962C8B-B14F-4D97-AF65-F5344CB8AC3E}">
        <p14:creationId xmlns:p14="http://schemas.microsoft.com/office/powerpoint/2010/main" val="2061385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p>
        </p:txBody>
      </p:sp>
      <p:sp>
        <p:nvSpPr>
          <p:cNvPr id="3" name="Content Placeholder 2"/>
          <p:cNvSpPr>
            <a:spLocks noGrp="1"/>
          </p:cNvSpPr>
          <p:nvPr>
            <p:ph idx="1"/>
          </p:nvPr>
        </p:nvSpPr>
        <p:spPr>
          <a:xfrm>
            <a:off x="610309" y="1816101"/>
            <a:ext cx="7252752" cy="458311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2" name="Text Placeholder 2"/>
          <p:cNvSpPr>
            <a:spLocks noGrp="1"/>
          </p:cNvSpPr>
          <p:nvPr>
            <p:ph type="body" idx="10"/>
          </p:nvPr>
        </p:nvSpPr>
        <p:spPr>
          <a:xfrm>
            <a:off x="612773" y="1134599"/>
            <a:ext cx="10969627" cy="536519"/>
          </a:xfrm>
        </p:spPr>
        <p:txBody>
          <a:bodyPr anchor="t">
            <a:noAutofit/>
          </a:bodyPr>
          <a:lstStyle>
            <a:lvl1pPr marL="0" indent="0">
              <a:buNone/>
              <a:defRPr sz="1500" b="0"/>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153" name="Content Placeholder 2"/>
          <p:cNvSpPr>
            <a:spLocks noGrp="1"/>
          </p:cNvSpPr>
          <p:nvPr>
            <p:ph idx="12"/>
          </p:nvPr>
        </p:nvSpPr>
        <p:spPr>
          <a:xfrm>
            <a:off x="8058383" y="1816101"/>
            <a:ext cx="3520837" cy="458311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6" name="Group 165"/>
          <p:cNvGrpSpPr/>
          <p:nvPr userDrawn="1"/>
        </p:nvGrpSpPr>
        <p:grpSpPr>
          <a:xfrm>
            <a:off x="-201766" y="-141164"/>
            <a:ext cx="12586564" cy="7136527"/>
            <a:chOff x="-151325" y="-141165"/>
            <a:chExt cx="9439923" cy="7136527"/>
          </a:xfrm>
        </p:grpSpPr>
        <p:grpSp>
          <p:nvGrpSpPr>
            <p:cNvPr id="167" name="Group 166"/>
            <p:cNvGrpSpPr/>
            <p:nvPr userDrawn="1"/>
          </p:nvGrpSpPr>
          <p:grpSpPr>
            <a:xfrm>
              <a:off x="457731" y="6873247"/>
              <a:ext cx="8226688" cy="122115"/>
              <a:chOff x="457731" y="6582508"/>
              <a:chExt cx="8226688" cy="486507"/>
            </a:xfrm>
          </p:grpSpPr>
          <p:cxnSp>
            <p:nvCxnSpPr>
              <p:cNvPr id="276" name="Straight Connector 275"/>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78" name="Group 277"/>
              <p:cNvGrpSpPr/>
              <p:nvPr userDrawn="1"/>
            </p:nvGrpSpPr>
            <p:grpSpPr>
              <a:xfrm>
                <a:off x="7986158" y="6582508"/>
                <a:ext cx="152400" cy="486507"/>
                <a:chOff x="7983415" y="6582508"/>
                <a:chExt cx="152400" cy="486507"/>
              </a:xfrm>
            </p:grpSpPr>
            <p:cxnSp>
              <p:nvCxnSpPr>
                <p:cNvPr id="309" name="Straight Connector 30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userDrawn="1"/>
            </p:nvGrpSpPr>
            <p:grpSpPr>
              <a:xfrm>
                <a:off x="7287901" y="6582508"/>
                <a:ext cx="152400" cy="486507"/>
                <a:chOff x="7983415" y="6582508"/>
                <a:chExt cx="152400" cy="486507"/>
              </a:xfrm>
            </p:grpSpPr>
            <p:cxnSp>
              <p:nvCxnSpPr>
                <p:cNvPr id="307" name="Straight Connector 30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userDrawn="1"/>
            </p:nvGrpSpPr>
            <p:grpSpPr>
              <a:xfrm>
                <a:off x="6589644" y="6582508"/>
                <a:ext cx="152400" cy="486507"/>
                <a:chOff x="7983415" y="6582508"/>
                <a:chExt cx="152400" cy="486507"/>
              </a:xfrm>
            </p:grpSpPr>
            <p:cxnSp>
              <p:nvCxnSpPr>
                <p:cNvPr id="305" name="Straight Connector 30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userDrawn="1"/>
            </p:nvGrpSpPr>
            <p:grpSpPr>
              <a:xfrm>
                <a:off x="5891387" y="6582508"/>
                <a:ext cx="152400" cy="486507"/>
                <a:chOff x="7983415" y="6582508"/>
                <a:chExt cx="152400" cy="486507"/>
              </a:xfrm>
            </p:grpSpPr>
            <p:cxnSp>
              <p:nvCxnSpPr>
                <p:cNvPr id="303" name="Straight Connector 30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userDrawn="1"/>
            </p:nvGrpSpPr>
            <p:grpSpPr>
              <a:xfrm>
                <a:off x="5193130" y="6582508"/>
                <a:ext cx="152400" cy="486507"/>
                <a:chOff x="7983415" y="6582508"/>
                <a:chExt cx="152400" cy="486507"/>
              </a:xfrm>
            </p:grpSpPr>
            <p:cxnSp>
              <p:nvCxnSpPr>
                <p:cNvPr id="301" name="Straight Connector 30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userDrawn="1"/>
            </p:nvGrpSpPr>
            <p:grpSpPr>
              <a:xfrm>
                <a:off x="4494873" y="6582508"/>
                <a:ext cx="152400" cy="486507"/>
                <a:chOff x="7983415" y="6582508"/>
                <a:chExt cx="152400" cy="486507"/>
              </a:xfrm>
            </p:grpSpPr>
            <p:cxnSp>
              <p:nvCxnSpPr>
                <p:cNvPr id="299" name="Straight Connector 29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userDrawn="1"/>
            </p:nvGrpSpPr>
            <p:grpSpPr>
              <a:xfrm>
                <a:off x="3796616" y="6582508"/>
                <a:ext cx="152400" cy="486507"/>
                <a:chOff x="7983415" y="6582508"/>
                <a:chExt cx="152400" cy="486507"/>
              </a:xfrm>
            </p:grpSpPr>
            <p:cxnSp>
              <p:nvCxnSpPr>
                <p:cNvPr id="297" name="Straight Connector 29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userDrawn="1"/>
            </p:nvGrpSpPr>
            <p:grpSpPr>
              <a:xfrm>
                <a:off x="3098359" y="6582508"/>
                <a:ext cx="152400" cy="486507"/>
                <a:chOff x="7983415" y="6582508"/>
                <a:chExt cx="152400" cy="486507"/>
              </a:xfrm>
            </p:grpSpPr>
            <p:cxnSp>
              <p:nvCxnSpPr>
                <p:cNvPr id="295" name="Straight Connector 29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6" name="Group 285"/>
              <p:cNvGrpSpPr/>
              <p:nvPr userDrawn="1"/>
            </p:nvGrpSpPr>
            <p:grpSpPr>
              <a:xfrm>
                <a:off x="2400102" y="6582508"/>
                <a:ext cx="152400" cy="486507"/>
                <a:chOff x="7983415" y="6582508"/>
                <a:chExt cx="152400" cy="486507"/>
              </a:xfrm>
            </p:grpSpPr>
            <p:cxnSp>
              <p:nvCxnSpPr>
                <p:cNvPr id="293" name="Straight Connector 29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userDrawn="1"/>
            </p:nvGrpSpPr>
            <p:grpSpPr>
              <a:xfrm>
                <a:off x="1701845" y="6582508"/>
                <a:ext cx="152400" cy="486507"/>
                <a:chOff x="7983415" y="6582508"/>
                <a:chExt cx="152400" cy="486507"/>
              </a:xfrm>
            </p:grpSpPr>
            <p:cxnSp>
              <p:nvCxnSpPr>
                <p:cNvPr id="291" name="Straight Connector 29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88" name="Group 287"/>
              <p:cNvGrpSpPr/>
              <p:nvPr userDrawn="1"/>
            </p:nvGrpSpPr>
            <p:grpSpPr>
              <a:xfrm>
                <a:off x="1003588" y="6582508"/>
                <a:ext cx="152400" cy="486507"/>
                <a:chOff x="7983415" y="6582508"/>
                <a:chExt cx="152400" cy="486507"/>
              </a:xfrm>
            </p:grpSpPr>
            <p:cxnSp>
              <p:nvCxnSpPr>
                <p:cNvPr id="289" name="Straight Connector 28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168" name="Group 167"/>
            <p:cNvGrpSpPr/>
            <p:nvPr userDrawn="1"/>
          </p:nvGrpSpPr>
          <p:grpSpPr>
            <a:xfrm>
              <a:off x="-151325" y="454007"/>
              <a:ext cx="122115" cy="5945205"/>
              <a:chOff x="-238875" y="454007"/>
              <a:chExt cx="122115" cy="5945205"/>
            </a:xfrm>
          </p:grpSpPr>
          <p:cxnSp>
            <p:nvCxnSpPr>
              <p:cNvPr id="241" name="Straight Connector 240"/>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42" name="Group 241"/>
              <p:cNvGrpSpPr/>
              <p:nvPr userDrawn="1"/>
            </p:nvGrpSpPr>
            <p:grpSpPr>
              <a:xfrm rot="5400000">
                <a:off x="-254017" y="5940709"/>
                <a:ext cx="152400" cy="122115"/>
                <a:chOff x="7983415" y="6582508"/>
                <a:chExt cx="152400" cy="486507"/>
              </a:xfrm>
            </p:grpSpPr>
            <p:cxnSp>
              <p:nvCxnSpPr>
                <p:cNvPr id="274" name="Straight Connector 27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3" name="Group 242"/>
              <p:cNvGrpSpPr/>
              <p:nvPr userDrawn="1"/>
            </p:nvGrpSpPr>
            <p:grpSpPr>
              <a:xfrm rot="5400000">
                <a:off x="-254017" y="5467067"/>
                <a:ext cx="152400" cy="122115"/>
                <a:chOff x="7983415" y="6582508"/>
                <a:chExt cx="152400" cy="486507"/>
              </a:xfrm>
            </p:grpSpPr>
            <p:cxnSp>
              <p:nvCxnSpPr>
                <p:cNvPr id="272" name="Straight Connector 27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4" name="Group 243"/>
              <p:cNvGrpSpPr/>
              <p:nvPr userDrawn="1"/>
            </p:nvGrpSpPr>
            <p:grpSpPr>
              <a:xfrm rot="5400000">
                <a:off x="-254017" y="4993425"/>
                <a:ext cx="152400" cy="122115"/>
                <a:chOff x="7983415" y="6582508"/>
                <a:chExt cx="152400" cy="486507"/>
              </a:xfrm>
            </p:grpSpPr>
            <p:cxnSp>
              <p:nvCxnSpPr>
                <p:cNvPr id="270" name="Straight Connector 26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5" name="Group 244"/>
              <p:cNvGrpSpPr/>
              <p:nvPr userDrawn="1"/>
            </p:nvGrpSpPr>
            <p:grpSpPr>
              <a:xfrm rot="5400000">
                <a:off x="-254017" y="4519783"/>
                <a:ext cx="152400" cy="122115"/>
                <a:chOff x="7983415" y="6582508"/>
                <a:chExt cx="152400" cy="486507"/>
              </a:xfrm>
            </p:grpSpPr>
            <p:cxnSp>
              <p:nvCxnSpPr>
                <p:cNvPr id="268" name="Straight Connector 26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userDrawn="1"/>
            </p:nvGrpSpPr>
            <p:grpSpPr>
              <a:xfrm rot="5400000">
                <a:off x="-254017" y="4046141"/>
                <a:ext cx="152400" cy="122115"/>
                <a:chOff x="7983415" y="6582508"/>
                <a:chExt cx="152400" cy="486507"/>
              </a:xfrm>
            </p:grpSpPr>
            <p:cxnSp>
              <p:nvCxnSpPr>
                <p:cNvPr id="266" name="Straight Connector 26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7" name="Group 246"/>
              <p:cNvGrpSpPr/>
              <p:nvPr userDrawn="1"/>
            </p:nvGrpSpPr>
            <p:grpSpPr>
              <a:xfrm rot="5400000">
                <a:off x="-254017" y="3572499"/>
                <a:ext cx="152400" cy="122115"/>
                <a:chOff x="7983415" y="6582508"/>
                <a:chExt cx="152400" cy="486507"/>
              </a:xfrm>
            </p:grpSpPr>
            <p:cxnSp>
              <p:nvCxnSpPr>
                <p:cNvPr id="264" name="Straight Connector 26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8" name="Group 247"/>
              <p:cNvGrpSpPr/>
              <p:nvPr userDrawn="1"/>
            </p:nvGrpSpPr>
            <p:grpSpPr>
              <a:xfrm rot="5400000">
                <a:off x="-254017" y="3098857"/>
                <a:ext cx="152400" cy="122115"/>
                <a:chOff x="7983415" y="6582508"/>
                <a:chExt cx="152400" cy="486507"/>
              </a:xfrm>
            </p:grpSpPr>
            <p:cxnSp>
              <p:nvCxnSpPr>
                <p:cNvPr id="262" name="Straight Connector 26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49" name="Group 248"/>
              <p:cNvGrpSpPr/>
              <p:nvPr userDrawn="1"/>
            </p:nvGrpSpPr>
            <p:grpSpPr>
              <a:xfrm rot="5400000">
                <a:off x="-254017" y="2625215"/>
                <a:ext cx="152400" cy="122115"/>
                <a:chOff x="7983415" y="6582508"/>
                <a:chExt cx="152400" cy="486507"/>
              </a:xfrm>
            </p:grpSpPr>
            <p:cxnSp>
              <p:nvCxnSpPr>
                <p:cNvPr id="260" name="Straight Connector 25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0" name="Group 249"/>
              <p:cNvGrpSpPr/>
              <p:nvPr userDrawn="1"/>
            </p:nvGrpSpPr>
            <p:grpSpPr>
              <a:xfrm rot="5400000">
                <a:off x="-254017" y="2151573"/>
                <a:ext cx="152400" cy="122115"/>
                <a:chOff x="7983415" y="6582508"/>
                <a:chExt cx="152400" cy="486507"/>
              </a:xfrm>
            </p:grpSpPr>
            <p:cxnSp>
              <p:nvCxnSpPr>
                <p:cNvPr id="258" name="Straight Connector 25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1" name="Group 250"/>
              <p:cNvGrpSpPr/>
              <p:nvPr userDrawn="1"/>
            </p:nvGrpSpPr>
            <p:grpSpPr>
              <a:xfrm rot="5400000">
                <a:off x="-254017" y="1677931"/>
                <a:ext cx="152400" cy="122115"/>
                <a:chOff x="7983415" y="6582508"/>
                <a:chExt cx="152400" cy="486507"/>
              </a:xfrm>
            </p:grpSpPr>
            <p:cxnSp>
              <p:nvCxnSpPr>
                <p:cNvPr id="256" name="Straight Connector 25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52" name="Group 251"/>
              <p:cNvGrpSpPr/>
              <p:nvPr userDrawn="1"/>
            </p:nvGrpSpPr>
            <p:grpSpPr>
              <a:xfrm rot="5400000">
                <a:off x="-254017" y="997340"/>
                <a:ext cx="152400" cy="122115"/>
                <a:chOff x="7983415" y="6582508"/>
                <a:chExt cx="152400" cy="486507"/>
              </a:xfrm>
            </p:grpSpPr>
            <p:cxnSp>
              <p:nvCxnSpPr>
                <p:cNvPr id="254" name="Straight Connector 25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53" name="Straight Connector 252"/>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69" name="Group 168"/>
            <p:cNvGrpSpPr/>
            <p:nvPr userDrawn="1"/>
          </p:nvGrpSpPr>
          <p:grpSpPr>
            <a:xfrm>
              <a:off x="9166483" y="454007"/>
              <a:ext cx="122115" cy="5945205"/>
              <a:chOff x="-238875" y="454007"/>
              <a:chExt cx="122115" cy="5945205"/>
            </a:xfrm>
          </p:grpSpPr>
          <p:cxnSp>
            <p:nvCxnSpPr>
              <p:cNvPr id="206" name="Straight Connector 205"/>
              <p:cNvCxnSpPr/>
              <p:nvPr userDrawn="1"/>
            </p:nvCxnSpPr>
            <p:spPr>
              <a:xfrm rot="5400000">
                <a:off x="-177817" y="392949"/>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207" name="Group 206"/>
              <p:cNvGrpSpPr/>
              <p:nvPr userDrawn="1"/>
            </p:nvGrpSpPr>
            <p:grpSpPr>
              <a:xfrm rot="5400000">
                <a:off x="-254017" y="5940709"/>
                <a:ext cx="152400" cy="122115"/>
                <a:chOff x="7983415" y="6582508"/>
                <a:chExt cx="152400" cy="486507"/>
              </a:xfrm>
            </p:grpSpPr>
            <p:cxnSp>
              <p:nvCxnSpPr>
                <p:cNvPr id="239" name="Straight Connector 23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8" name="Group 207"/>
              <p:cNvGrpSpPr/>
              <p:nvPr userDrawn="1"/>
            </p:nvGrpSpPr>
            <p:grpSpPr>
              <a:xfrm rot="5400000">
                <a:off x="-254017" y="5467067"/>
                <a:ext cx="152400" cy="122115"/>
                <a:chOff x="7983415" y="6582508"/>
                <a:chExt cx="152400" cy="486507"/>
              </a:xfrm>
            </p:grpSpPr>
            <p:cxnSp>
              <p:nvCxnSpPr>
                <p:cNvPr id="237" name="Straight Connector 23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09" name="Group 208"/>
              <p:cNvGrpSpPr/>
              <p:nvPr userDrawn="1"/>
            </p:nvGrpSpPr>
            <p:grpSpPr>
              <a:xfrm rot="5400000">
                <a:off x="-254017" y="4993425"/>
                <a:ext cx="152400" cy="122115"/>
                <a:chOff x="7983415" y="6582508"/>
                <a:chExt cx="152400" cy="486507"/>
              </a:xfrm>
            </p:grpSpPr>
            <p:cxnSp>
              <p:nvCxnSpPr>
                <p:cNvPr id="235" name="Straight Connector 23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0" name="Group 209"/>
              <p:cNvGrpSpPr/>
              <p:nvPr userDrawn="1"/>
            </p:nvGrpSpPr>
            <p:grpSpPr>
              <a:xfrm rot="5400000">
                <a:off x="-254017" y="4519783"/>
                <a:ext cx="152400" cy="122115"/>
                <a:chOff x="7983415" y="6582508"/>
                <a:chExt cx="152400" cy="486507"/>
              </a:xfrm>
            </p:grpSpPr>
            <p:cxnSp>
              <p:nvCxnSpPr>
                <p:cNvPr id="233" name="Straight Connector 23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1" name="Group 210"/>
              <p:cNvGrpSpPr/>
              <p:nvPr userDrawn="1"/>
            </p:nvGrpSpPr>
            <p:grpSpPr>
              <a:xfrm rot="5400000">
                <a:off x="-254017" y="4046141"/>
                <a:ext cx="152400" cy="122115"/>
                <a:chOff x="7983415" y="6582508"/>
                <a:chExt cx="152400" cy="486507"/>
              </a:xfrm>
            </p:grpSpPr>
            <p:cxnSp>
              <p:nvCxnSpPr>
                <p:cNvPr id="231" name="Straight Connector 23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2" name="Group 211"/>
              <p:cNvGrpSpPr/>
              <p:nvPr userDrawn="1"/>
            </p:nvGrpSpPr>
            <p:grpSpPr>
              <a:xfrm rot="5400000">
                <a:off x="-254017" y="3572499"/>
                <a:ext cx="152400" cy="122115"/>
                <a:chOff x="7983415" y="6582508"/>
                <a:chExt cx="152400" cy="486507"/>
              </a:xfrm>
            </p:grpSpPr>
            <p:cxnSp>
              <p:nvCxnSpPr>
                <p:cNvPr id="229" name="Straight Connector 22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3" name="Group 212"/>
              <p:cNvGrpSpPr/>
              <p:nvPr userDrawn="1"/>
            </p:nvGrpSpPr>
            <p:grpSpPr>
              <a:xfrm rot="5400000">
                <a:off x="-254017" y="3098857"/>
                <a:ext cx="152400" cy="122115"/>
                <a:chOff x="7983415" y="6582508"/>
                <a:chExt cx="152400" cy="486507"/>
              </a:xfrm>
            </p:grpSpPr>
            <p:cxnSp>
              <p:nvCxnSpPr>
                <p:cNvPr id="227" name="Straight Connector 226"/>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4" name="Group 213"/>
              <p:cNvGrpSpPr/>
              <p:nvPr userDrawn="1"/>
            </p:nvGrpSpPr>
            <p:grpSpPr>
              <a:xfrm rot="5400000">
                <a:off x="-254017" y="2625215"/>
                <a:ext cx="152400" cy="122115"/>
                <a:chOff x="7983415" y="6582508"/>
                <a:chExt cx="152400" cy="486507"/>
              </a:xfrm>
            </p:grpSpPr>
            <p:cxnSp>
              <p:nvCxnSpPr>
                <p:cNvPr id="225" name="Straight Connector 224"/>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userDrawn="1"/>
            </p:nvGrpSpPr>
            <p:grpSpPr>
              <a:xfrm rot="5400000">
                <a:off x="-254017" y="2151573"/>
                <a:ext cx="152400" cy="122115"/>
                <a:chOff x="7983415" y="6582508"/>
                <a:chExt cx="152400" cy="486507"/>
              </a:xfrm>
            </p:grpSpPr>
            <p:cxnSp>
              <p:nvCxnSpPr>
                <p:cNvPr id="223" name="Straight Connector 222"/>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6" name="Group 215"/>
              <p:cNvGrpSpPr/>
              <p:nvPr userDrawn="1"/>
            </p:nvGrpSpPr>
            <p:grpSpPr>
              <a:xfrm rot="5400000">
                <a:off x="-254017" y="1677931"/>
                <a:ext cx="152400" cy="122115"/>
                <a:chOff x="7983415" y="6582508"/>
                <a:chExt cx="152400" cy="486507"/>
              </a:xfrm>
            </p:grpSpPr>
            <p:cxnSp>
              <p:nvCxnSpPr>
                <p:cNvPr id="221" name="Straight Connector 220"/>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217" name="Group 216"/>
              <p:cNvGrpSpPr/>
              <p:nvPr userDrawn="1"/>
            </p:nvGrpSpPr>
            <p:grpSpPr>
              <a:xfrm rot="5400000">
                <a:off x="-254017" y="997340"/>
                <a:ext cx="152400" cy="122115"/>
                <a:chOff x="7983415" y="6582508"/>
                <a:chExt cx="152400" cy="486507"/>
              </a:xfrm>
            </p:grpSpPr>
            <p:cxnSp>
              <p:nvCxnSpPr>
                <p:cNvPr id="219" name="Straight Connector 218"/>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218" name="Straight Connector 217"/>
              <p:cNvCxnSpPr/>
              <p:nvPr userDrawn="1"/>
            </p:nvCxnSpPr>
            <p:spPr>
              <a:xfrm rot="5400000">
                <a:off x="-177817" y="6338154"/>
                <a:ext cx="0" cy="122115"/>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userDrawn="1"/>
          </p:nvGrpSpPr>
          <p:grpSpPr>
            <a:xfrm>
              <a:off x="457731" y="-141165"/>
              <a:ext cx="8226688" cy="122115"/>
              <a:chOff x="457731" y="6582508"/>
              <a:chExt cx="8226688" cy="486507"/>
            </a:xfrm>
          </p:grpSpPr>
          <p:cxnSp>
            <p:nvCxnSpPr>
              <p:cNvPr id="171" name="Straight Connector 170"/>
              <p:cNvCxnSpPr/>
              <p:nvPr userDrawn="1"/>
            </p:nvCxnSpPr>
            <p:spPr>
              <a:xfrm>
                <a:off x="457731"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684419"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3" name="Group 172"/>
              <p:cNvGrpSpPr/>
              <p:nvPr userDrawn="1"/>
            </p:nvGrpSpPr>
            <p:grpSpPr>
              <a:xfrm>
                <a:off x="7986158" y="6582508"/>
                <a:ext cx="152400" cy="486507"/>
                <a:chOff x="7983415" y="6582508"/>
                <a:chExt cx="152400" cy="486507"/>
              </a:xfrm>
            </p:grpSpPr>
            <p:cxnSp>
              <p:nvCxnSpPr>
                <p:cNvPr id="204" name="Straight Connector 20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4" name="Group 173"/>
              <p:cNvGrpSpPr/>
              <p:nvPr userDrawn="1"/>
            </p:nvGrpSpPr>
            <p:grpSpPr>
              <a:xfrm>
                <a:off x="7287901" y="6582508"/>
                <a:ext cx="152400" cy="486507"/>
                <a:chOff x="7983415" y="6582508"/>
                <a:chExt cx="152400" cy="486507"/>
              </a:xfrm>
            </p:grpSpPr>
            <p:cxnSp>
              <p:nvCxnSpPr>
                <p:cNvPr id="202" name="Straight Connector 20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userDrawn="1"/>
            </p:nvGrpSpPr>
            <p:grpSpPr>
              <a:xfrm>
                <a:off x="6589644" y="6582508"/>
                <a:ext cx="152400" cy="486507"/>
                <a:chOff x="7983415" y="6582508"/>
                <a:chExt cx="152400" cy="486507"/>
              </a:xfrm>
            </p:grpSpPr>
            <p:cxnSp>
              <p:nvCxnSpPr>
                <p:cNvPr id="200" name="Straight Connector 19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6" name="Group 175"/>
              <p:cNvGrpSpPr/>
              <p:nvPr userDrawn="1"/>
            </p:nvGrpSpPr>
            <p:grpSpPr>
              <a:xfrm>
                <a:off x="5891387" y="6582508"/>
                <a:ext cx="152400" cy="486507"/>
                <a:chOff x="7983415" y="6582508"/>
                <a:chExt cx="152400" cy="486507"/>
              </a:xfrm>
            </p:grpSpPr>
            <p:cxnSp>
              <p:nvCxnSpPr>
                <p:cNvPr id="198" name="Straight Connector 19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userDrawn="1"/>
            </p:nvGrpSpPr>
            <p:grpSpPr>
              <a:xfrm>
                <a:off x="5193130" y="6582508"/>
                <a:ext cx="152400" cy="486507"/>
                <a:chOff x="7983415" y="6582508"/>
                <a:chExt cx="152400" cy="486507"/>
              </a:xfrm>
            </p:grpSpPr>
            <p:cxnSp>
              <p:nvCxnSpPr>
                <p:cNvPr id="196" name="Straight Connector 19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userDrawn="1"/>
            </p:nvGrpSpPr>
            <p:grpSpPr>
              <a:xfrm>
                <a:off x="4494873" y="6582508"/>
                <a:ext cx="152400" cy="486507"/>
                <a:chOff x="7983415" y="6582508"/>
                <a:chExt cx="152400" cy="486507"/>
              </a:xfrm>
            </p:grpSpPr>
            <p:cxnSp>
              <p:nvCxnSpPr>
                <p:cNvPr id="194" name="Straight Connector 19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a:xfrm>
                <a:off x="3796616" y="6582508"/>
                <a:ext cx="152400" cy="486507"/>
                <a:chOff x="7983415" y="6582508"/>
                <a:chExt cx="152400" cy="486507"/>
              </a:xfrm>
            </p:grpSpPr>
            <p:cxnSp>
              <p:nvCxnSpPr>
                <p:cNvPr id="192" name="Straight Connector 191"/>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userDrawn="1"/>
            </p:nvGrpSpPr>
            <p:grpSpPr>
              <a:xfrm>
                <a:off x="3098359" y="6582508"/>
                <a:ext cx="152400" cy="486507"/>
                <a:chOff x="7983415" y="6582508"/>
                <a:chExt cx="152400" cy="486507"/>
              </a:xfrm>
            </p:grpSpPr>
            <p:cxnSp>
              <p:nvCxnSpPr>
                <p:cNvPr id="190" name="Straight Connector 189"/>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userDrawn="1"/>
            </p:nvGrpSpPr>
            <p:grpSpPr>
              <a:xfrm>
                <a:off x="2400102" y="6582508"/>
                <a:ext cx="152400" cy="486507"/>
                <a:chOff x="7983415" y="6582508"/>
                <a:chExt cx="152400" cy="486507"/>
              </a:xfrm>
            </p:grpSpPr>
            <p:cxnSp>
              <p:nvCxnSpPr>
                <p:cNvPr id="188" name="Straight Connector 187"/>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2" name="Group 181"/>
              <p:cNvGrpSpPr/>
              <p:nvPr userDrawn="1"/>
            </p:nvGrpSpPr>
            <p:grpSpPr>
              <a:xfrm>
                <a:off x="1701845" y="6582508"/>
                <a:ext cx="152400" cy="486507"/>
                <a:chOff x="7983415" y="6582508"/>
                <a:chExt cx="152400" cy="486507"/>
              </a:xfrm>
            </p:grpSpPr>
            <p:cxnSp>
              <p:nvCxnSpPr>
                <p:cNvPr id="186" name="Straight Connector 185"/>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userDrawn="1"/>
            </p:nvGrpSpPr>
            <p:grpSpPr>
              <a:xfrm>
                <a:off x="1003588" y="6582508"/>
                <a:ext cx="152400" cy="486507"/>
                <a:chOff x="7983415" y="6582508"/>
                <a:chExt cx="152400" cy="486507"/>
              </a:xfrm>
            </p:grpSpPr>
            <p:cxnSp>
              <p:nvCxnSpPr>
                <p:cNvPr id="184" name="Straight Connector 183"/>
                <p:cNvCxnSpPr/>
                <p:nvPr userDrawn="1"/>
              </p:nvCxnSpPr>
              <p:spPr>
                <a:xfrm>
                  <a:off x="81358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7983415" y="6582508"/>
                  <a:ext cx="0" cy="486507"/>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grpSp>
      <p:sp>
        <p:nvSpPr>
          <p:cNvPr id="155" name="Text Placeholder 6"/>
          <p:cNvSpPr>
            <a:spLocks noGrp="1"/>
          </p:cNvSpPr>
          <p:nvPr>
            <p:ph type="body" sz="quarter" idx="14"/>
          </p:nvPr>
        </p:nvSpPr>
        <p:spPr>
          <a:xfrm>
            <a:off x="611717" y="6399213"/>
            <a:ext cx="7251344" cy="458788"/>
          </a:xfrm>
        </p:spPr>
        <p:txBody>
          <a:bodyPr vert="horz" lIns="0" tIns="0" rIns="0" bIns="0" rtlCol="0" anchor="ctr">
            <a:noAutofit/>
          </a:bodyPr>
          <a:lstStyle>
            <a:lvl1pPr>
              <a:defRPr lang="en-US" sz="800" i="0" kern="1200" dirty="0" smtClean="0">
                <a:solidFill>
                  <a:schemeClr val="bg2"/>
                </a:solidFill>
                <a:latin typeface="+mj-lt"/>
                <a:ea typeface="+mn-ea"/>
                <a:cs typeface="+mn-cs"/>
              </a:defRPr>
            </a:lvl1pPr>
          </a:lstStyle>
          <a:p>
            <a:pPr marL="0" lvl="0" indent="0" algn="l" defTabSz="914364" rtl="0" eaLnBrk="1" latinLnBrk="0" hangingPunct="1">
              <a:lnSpc>
                <a:spcPct val="85000"/>
              </a:lnSpc>
              <a:spcBef>
                <a:spcPts val="0"/>
              </a:spcBef>
              <a:spcAft>
                <a:spcPts val="0"/>
              </a:spcAft>
              <a:buFontTx/>
              <a:buNone/>
            </a:pPr>
            <a:r>
              <a:rPr lang="en-US"/>
              <a:t>Click to edit Master text styles</a:t>
            </a:r>
          </a:p>
        </p:txBody>
      </p:sp>
    </p:spTree>
    <p:extLst>
      <p:ext uri="{BB962C8B-B14F-4D97-AF65-F5344CB8AC3E}">
        <p14:creationId xmlns:p14="http://schemas.microsoft.com/office/powerpoint/2010/main" val="34738090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1" y="0"/>
            <a:ext cx="4495801" cy="686641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34" fontAlgn="base">
              <a:lnSpc>
                <a:spcPct val="90000"/>
              </a:lnSpc>
              <a:spcBef>
                <a:spcPct val="0"/>
              </a:spcBef>
              <a:spcAft>
                <a:spcPct val="0"/>
              </a:spcAft>
            </a:pPr>
            <a:endParaRPr lang="en-US" sz="2400" err="1">
              <a:solidFill>
                <a:schemeClr val="bg1"/>
              </a:solidFill>
              <a:ea typeface="Segoe UI" pitchFamily="34" charset="0"/>
              <a:cs typeface="Segoe UI" pitchFamily="34" charset="0"/>
            </a:endParaRPr>
          </a:p>
        </p:txBody>
      </p:sp>
      <p:sp>
        <p:nvSpPr>
          <p:cNvPr id="4" name="Title 1"/>
          <p:cNvSpPr>
            <a:spLocks noGrp="1"/>
          </p:cNvSpPr>
          <p:nvPr>
            <p:ph type="title"/>
          </p:nvPr>
        </p:nvSpPr>
        <p:spPr>
          <a:xfrm>
            <a:off x="269242" y="289512"/>
            <a:ext cx="3921759" cy="1691688"/>
          </a:xfrm>
        </p:spPr>
        <p:txBody>
          <a:bodyPr/>
          <a:lstStyle/>
          <a:p>
            <a:endParaRPr lang="en-GB"/>
          </a:p>
        </p:txBody>
      </p:sp>
      <p:sp>
        <p:nvSpPr>
          <p:cNvPr id="5" name="Text Placeholder 2"/>
          <p:cNvSpPr>
            <a:spLocks noGrp="1"/>
          </p:cNvSpPr>
          <p:nvPr>
            <p:ph type="body" sz="quarter" idx="14"/>
          </p:nvPr>
        </p:nvSpPr>
        <p:spPr bwMode="ltGray">
          <a:xfrm>
            <a:off x="269241" y="2133600"/>
            <a:ext cx="3921759" cy="4343400"/>
          </a:xfrm>
          <a:noFill/>
        </p:spPr>
        <p:txBody>
          <a:bodyPr tIns="109728" bIns="109728">
            <a:noAutofit/>
          </a:bodyPr>
          <a:lstStyle>
            <a:lvl1pPr marL="0" indent="0">
              <a:spcBef>
                <a:spcPts val="0"/>
              </a:spcBef>
              <a:buNone/>
              <a:defRPr sz="3200">
                <a:solidFill>
                  <a:schemeClr val="tx1"/>
                </a:solidFill>
              </a:defRPr>
            </a:lvl1pPr>
          </a:lstStyle>
          <a:p>
            <a:pPr lvl="0"/>
            <a:endParaRPr lang="en-US"/>
          </a:p>
        </p:txBody>
      </p:sp>
      <p:sp>
        <p:nvSpPr>
          <p:cNvPr id="6" name="Text Placeholder 2"/>
          <p:cNvSpPr>
            <a:spLocks noGrp="1"/>
          </p:cNvSpPr>
          <p:nvPr>
            <p:ph type="body" sz="quarter" idx="15"/>
          </p:nvPr>
        </p:nvSpPr>
        <p:spPr bwMode="ltGray">
          <a:xfrm>
            <a:off x="4953000" y="1478689"/>
            <a:ext cx="6733233" cy="1789991"/>
          </a:xfrm>
          <a:noFill/>
        </p:spPr>
        <p:txBody>
          <a:bodyPr tIns="109728" bIns="109728">
            <a:noAutofit/>
          </a:bodyPr>
          <a:lstStyle>
            <a:lvl1pPr marL="0" indent="0">
              <a:spcBef>
                <a:spcPts val="0"/>
              </a:spcBef>
              <a:buNone/>
              <a:defRPr sz="3200">
                <a:solidFill>
                  <a:schemeClr val="tx1"/>
                </a:solidFill>
              </a:defRPr>
            </a:lvl1pPr>
          </a:lstStyle>
          <a:p>
            <a:pPr lvl="0"/>
            <a:endParaRPr lang="en-US"/>
          </a:p>
        </p:txBody>
      </p:sp>
    </p:spTree>
    <p:extLst>
      <p:ext uri="{BB962C8B-B14F-4D97-AF65-F5344CB8AC3E}">
        <p14:creationId xmlns:p14="http://schemas.microsoft.com/office/powerpoint/2010/main" val="10073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58880752"/>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4800">
                <a:solidFill>
                  <a:schemeClr val="tx2"/>
                </a:solidFill>
              </a:defRPr>
            </a:lvl1pPr>
          </a:lstStyle>
          <a:p>
            <a:r>
              <a:rPr lang="en-US"/>
              <a:t>Click to edit Master title style</a:t>
            </a:r>
          </a:p>
        </p:txBody>
      </p:sp>
      <p:sp>
        <p:nvSpPr>
          <p:cNvPr id="6"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a:p>
        </p:txBody>
      </p:sp>
    </p:spTree>
    <p:extLst>
      <p:ext uri="{BB962C8B-B14F-4D97-AF65-F5344CB8AC3E}">
        <p14:creationId xmlns:p14="http://schemas.microsoft.com/office/powerpoint/2010/main" val="877479298"/>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27901"/>
            <a:ext cx="4876800" cy="2438400"/>
          </a:xfrm>
          <a:prstGeom prst="rect">
            <a:avLst/>
          </a:prstGeom>
          <a:noFill/>
        </p:spPr>
        <p:txBody>
          <a:bodyPr lIns="182880" tIns="91440" rIns="91440" bIns="91440">
            <a:normAutofit/>
          </a:bodyPr>
          <a:lstStyle>
            <a:lvl1pPr>
              <a:defRPr sz="4267" baseline="0">
                <a:solidFill>
                  <a:schemeClr val="bg1"/>
                </a:solidFill>
                <a:latin typeface="+mj-lt"/>
              </a:defRPr>
            </a:lvl1pPr>
          </a:lstStyle>
          <a:p>
            <a:pPr lvl="0"/>
            <a:endParaRPr lang="en-US"/>
          </a:p>
        </p:txBody>
      </p:sp>
      <p:sp>
        <p:nvSpPr>
          <p:cNvPr id="6" name="Text Placeholder 6"/>
          <p:cNvSpPr>
            <a:spLocks noGrp="1"/>
          </p:cNvSpPr>
          <p:nvPr>
            <p:ph type="body" sz="quarter" idx="10" hasCustomPrompt="1"/>
          </p:nvPr>
        </p:nvSpPr>
        <p:spPr>
          <a:xfrm>
            <a:off x="211727" y="3767198"/>
            <a:ext cx="3251200" cy="295465"/>
          </a:xfrm>
        </p:spPr>
        <p:txBody>
          <a:bodyPr/>
          <a:lstStyle>
            <a:lvl1pPr marL="36575" indent="0">
              <a:lnSpc>
                <a:spcPct val="90000"/>
              </a:lnSpc>
              <a:spcBef>
                <a:spcPts val="512"/>
              </a:spcBef>
              <a:buFontTx/>
              <a:buNone/>
              <a:defRPr sz="2133" baseline="0">
                <a:solidFill>
                  <a:schemeClr val="bg1"/>
                </a:solidFill>
                <a:latin typeface="+mj-lt"/>
              </a:defRPr>
            </a:lvl1pPr>
            <a:lvl2pPr marL="365751" indent="0">
              <a:buFontTx/>
              <a:buNone/>
              <a:defRPr/>
            </a:lvl2pPr>
            <a:lvl3pPr marL="731502" indent="0">
              <a:buFontTx/>
              <a:buNone/>
              <a:defRPr/>
            </a:lvl3pPr>
            <a:lvl4pPr marL="1097253" indent="0">
              <a:buFontTx/>
              <a:buNone/>
              <a:defRPr/>
            </a:lvl4pPr>
            <a:lvl5pPr marL="1463003"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3200" y="3256854"/>
            <a:ext cx="3251200" cy="328231"/>
          </a:xfrm>
        </p:spPr>
        <p:txBody>
          <a:bodyPr/>
          <a:lstStyle>
            <a:lvl1pPr marL="36575" indent="0">
              <a:buFontTx/>
              <a:buNone/>
              <a:defRPr sz="2133" baseline="0">
                <a:solidFill>
                  <a:schemeClr val="bg1"/>
                </a:solidFill>
                <a:latin typeface="+mj-lt"/>
              </a:defRPr>
            </a:lvl1pPr>
            <a:lvl2pPr marL="365751" indent="0">
              <a:buFontTx/>
              <a:buNone/>
              <a:defRPr/>
            </a:lvl2pPr>
            <a:lvl3pPr marL="731502" indent="0">
              <a:buFontTx/>
              <a:buNone/>
              <a:defRPr/>
            </a:lvl3pPr>
            <a:lvl4pPr marL="1097253" indent="0">
              <a:buFontTx/>
              <a:buNone/>
              <a:defRPr/>
            </a:lvl4pPr>
            <a:lvl5pPr marL="1463003"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a:extLst>
              <a:ext uri="{28A0092B-C50C-407E-A947-70E740481C1C}">
                <a14:useLocalDpi xmlns:a14="http://schemas.microsoft.com/office/drawing/2010/main" val="0"/>
              </a:ext>
            </a:extLst>
          </a:blip>
          <a:srcRect t="160" b="160"/>
          <a:stretch>
            <a:fillRect/>
          </a:stretch>
        </p:blipFill>
        <p:spPr>
          <a:xfrm>
            <a:off x="0" y="0"/>
            <a:ext cx="1524000" cy="559816"/>
          </a:xfrm>
          <a:prstGeom prst="rect">
            <a:avLst/>
          </a:prstGeom>
        </p:spPr>
      </p:pic>
    </p:spTree>
    <p:extLst>
      <p:ext uri="{BB962C8B-B14F-4D97-AF65-F5344CB8AC3E}">
        <p14:creationId xmlns:p14="http://schemas.microsoft.com/office/powerpoint/2010/main" val="398908736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27901"/>
            <a:ext cx="4876800" cy="2438400"/>
          </a:xfrm>
          <a:prstGeom prst="rect">
            <a:avLst/>
          </a:prstGeom>
          <a:noFill/>
        </p:spPr>
        <p:txBody>
          <a:bodyPr lIns="182880" tIns="91440" rIns="91440" bIns="91440">
            <a:normAutofit/>
          </a:bodyPr>
          <a:lstStyle>
            <a:lvl1pPr>
              <a:defRPr lang="en-US" sz="4267" dirty="0" smtClean="0">
                <a:solidFill>
                  <a:schemeClr val="bg1"/>
                </a:solidFill>
              </a:defRPr>
            </a:lvl1pPr>
          </a:lstStyle>
          <a:p>
            <a:pPr lvl="0"/>
            <a:endParaRPr lang="en-US"/>
          </a:p>
        </p:txBody>
      </p:sp>
      <p:sp>
        <p:nvSpPr>
          <p:cNvPr id="6" name="Text Placeholder 6"/>
          <p:cNvSpPr>
            <a:spLocks noGrp="1"/>
          </p:cNvSpPr>
          <p:nvPr>
            <p:ph type="body" sz="quarter" idx="10" hasCustomPrompt="1"/>
          </p:nvPr>
        </p:nvSpPr>
        <p:spPr>
          <a:xfrm>
            <a:off x="211727" y="3767198"/>
            <a:ext cx="3251200" cy="295465"/>
          </a:xfrm>
        </p:spPr>
        <p:txBody>
          <a:bodyPr/>
          <a:lstStyle>
            <a:lvl1pPr marL="36575" indent="0">
              <a:lnSpc>
                <a:spcPct val="90000"/>
              </a:lnSpc>
              <a:spcBef>
                <a:spcPts val="512"/>
              </a:spcBef>
              <a:buFontTx/>
              <a:buNone/>
              <a:defRPr sz="2133" baseline="0">
                <a:solidFill>
                  <a:schemeClr val="bg1"/>
                </a:solidFill>
                <a:latin typeface="+mj-lt"/>
              </a:defRPr>
            </a:lvl1pPr>
            <a:lvl2pPr marL="365751" indent="0">
              <a:buFontTx/>
              <a:buNone/>
              <a:defRPr/>
            </a:lvl2pPr>
            <a:lvl3pPr marL="731502" indent="0">
              <a:buFontTx/>
              <a:buNone/>
              <a:defRPr/>
            </a:lvl3pPr>
            <a:lvl4pPr marL="1097253" indent="0">
              <a:buFontTx/>
              <a:buNone/>
              <a:defRPr/>
            </a:lvl4pPr>
            <a:lvl5pPr marL="1463003"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3200" y="3256854"/>
            <a:ext cx="3251200" cy="328231"/>
          </a:xfrm>
        </p:spPr>
        <p:txBody>
          <a:bodyPr/>
          <a:lstStyle>
            <a:lvl1pPr marL="36575" indent="0">
              <a:buFontTx/>
              <a:buNone/>
              <a:defRPr sz="2133" baseline="0">
                <a:solidFill>
                  <a:schemeClr val="bg1"/>
                </a:solidFill>
                <a:latin typeface="+mj-lt"/>
              </a:defRPr>
            </a:lvl1pPr>
            <a:lvl2pPr marL="365751" indent="0">
              <a:buFontTx/>
              <a:buNone/>
              <a:defRPr/>
            </a:lvl2pPr>
            <a:lvl3pPr marL="731502" indent="0">
              <a:buFontTx/>
              <a:buNone/>
              <a:defRPr/>
            </a:lvl3pPr>
            <a:lvl4pPr marL="1097253" indent="0">
              <a:buFontTx/>
              <a:buNone/>
              <a:defRPr/>
            </a:lvl4pPr>
            <a:lvl5pPr marL="1463003"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727" y="149945"/>
            <a:ext cx="1219200" cy="259927"/>
          </a:xfrm>
          <a:prstGeom prst="rect">
            <a:avLst/>
          </a:prstGeom>
          <a:noFill/>
        </p:spPr>
      </p:pic>
    </p:spTree>
    <p:extLst>
      <p:ext uri="{BB962C8B-B14F-4D97-AF65-F5344CB8AC3E}">
        <p14:creationId xmlns:p14="http://schemas.microsoft.com/office/powerpoint/2010/main" val="359176969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38400" y="1219200"/>
            <a:ext cx="4876800" cy="4875781"/>
          </a:xfrm>
          <a:solidFill>
            <a:srgbClr val="1A3762"/>
          </a:solidFill>
        </p:spPr>
        <p:txBody>
          <a:bodyPr lIns="182880" tIns="91440" rIns="91440" bIns="91440">
            <a:noAutofit/>
          </a:bodyPr>
          <a:lstStyle>
            <a:lvl1pPr marL="304792" indent="-304792">
              <a:lnSpc>
                <a:spcPct val="100000"/>
              </a:lnSpc>
              <a:buFont typeface="Arial" pitchFamily="34" charset="0"/>
              <a:buChar char="•"/>
              <a:defRPr sz="2667">
                <a:solidFill>
                  <a:schemeClr val="bg1"/>
                </a:solidFill>
              </a:defRPr>
            </a:lvl1pPr>
            <a:lvl2pPr marL="914377" indent="-304792">
              <a:lnSpc>
                <a:spcPct val="100000"/>
              </a:lnSpc>
              <a:buFont typeface="Arial" pitchFamily="34" charset="0"/>
              <a:buChar char="•"/>
              <a:defRPr sz="2667">
                <a:solidFill>
                  <a:schemeClr val="bg1"/>
                </a:solidFill>
              </a:defRPr>
            </a:lvl2pPr>
            <a:lvl3pPr marL="1371566" indent="-304792">
              <a:lnSpc>
                <a:spcPct val="100000"/>
              </a:lnSpc>
              <a:buFont typeface="Arial" pitchFamily="34" charset="0"/>
              <a:buChar char="•"/>
              <a:defRPr sz="2667">
                <a:solidFill>
                  <a:schemeClr val="bg1"/>
                </a:solidFill>
              </a:defRPr>
            </a:lvl3pPr>
            <a:lvl4pPr marL="1828754" indent="-304792">
              <a:lnSpc>
                <a:spcPct val="100000"/>
              </a:lnSpc>
              <a:buFont typeface="Arial" pitchFamily="34" charset="0"/>
              <a:buChar char="•"/>
              <a:defRPr sz="2667">
                <a:solidFill>
                  <a:schemeClr val="bg1"/>
                </a:solidFill>
              </a:defRPr>
            </a:lvl4pPr>
            <a:lvl5pPr marL="2285943" indent="-304792">
              <a:lnSpc>
                <a:spcPct val="100000"/>
              </a:lnSpc>
              <a:buFont typeface="Arial" pitchFamily="34" charset="0"/>
              <a:buChar char="•"/>
              <a:defRPr sz="2667">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r>
              <a:rPr lang="en-US"/>
              <a:t>Agenda</a:t>
            </a:r>
          </a:p>
        </p:txBody>
      </p:sp>
    </p:spTree>
    <p:extLst>
      <p:ext uri="{BB962C8B-B14F-4D97-AF65-F5344CB8AC3E}">
        <p14:creationId xmlns:p14="http://schemas.microsoft.com/office/powerpoint/2010/main" val="169031308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38400" y="1219200"/>
            <a:ext cx="4876800" cy="4875781"/>
          </a:xfrm>
          <a:solidFill>
            <a:srgbClr val="15AEEF">
              <a:alpha val="89804"/>
            </a:srgbClr>
          </a:solidFill>
        </p:spPr>
        <p:txBody>
          <a:bodyPr lIns="182880" tIns="91440" rIns="91440" bIns="91440">
            <a:noAutofit/>
          </a:bodyPr>
          <a:lstStyle>
            <a:lvl1pPr marL="304792" indent="-304792">
              <a:lnSpc>
                <a:spcPct val="100000"/>
              </a:lnSpc>
              <a:buFont typeface="Arial" pitchFamily="34" charset="0"/>
              <a:buChar char="•"/>
              <a:defRPr sz="2667">
                <a:solidFill>
                  <a:schemeClr val="bg1"/>
                </a:solidFill>
              </a:defRPr>
            </a:lvl1pPr>
            <a:lvl2pPr marL="914377" indent="-304792">
              <a:lnSpc>
                <a:spcPct val="120000"/>
              </a:lnSpc>
              <a:buFont typeface="Arial" pitchFamily="34" charset="0"/>
              <a:buChar char="•"/>
              <a:defRPr sz="2667">
                <a:solidFill>
                  <a:schemeClr val="bg1"/>
                </a:solidFill>
              </a:defRPr>
            </a:lvl2pPr>
            <a:lvl3pPr marL="1371566" indent="-304792">
              <a:lnSpc>
                <a:spcPct val="120000"/>
              </a:lnSpc>
              <a:buFont typeface="Arial" pitchFamily="34" charset="0"/>
              <a:buChar char="•"/>
              <a:defRPr sz="2667">
                <a:solidFill>
                  <a:schemeClr val="bg1"/>
                </a:solidFill>
              </a:defRPr>
            </a:lvl3pPr>
            <a:lvl4pPr marL="1828754" indent="-304792">
              <a:lnSpc>
                <a:spcPct val="120000"/>
              </a:lnSpc>
              <a:buFont typeface="Arial" pitchFamily="34" charset="0"/>
              <a:buChar char="•"/>
              <a:defRPr sz="2667">
                <a:solidFill>
                  <a:schemeClr val="bg1"/>
                </a:solidFill>
              </a:defRPr>
            </a:lvl4pPr>
            <a:lvl5pPr marL="2285943" indent="-304792">
              <a:lnSpc>
                <a:spcPct val="120000"/>
              </a:lnSpc>
              <a:buFont typeface="Arial" pitchFamily="34" charset="0"/>
              <a:buChar char="•"/>
              <a:defRPr sz="2667">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hasCustomPrompt="1"/>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j-lt"/>
              </a:defRPr>
            </a:lvl1pPr>
          </a:lstStyle>
          <a:p>
            <a:pPr lvl="0"/>
            <a:r>
              <a:rPr lang="en-US"/>
              <a:t>Agenda</a:t>
            </a:r>
          </a:p>
        </p:txBody>
      </p:sp>
    </p:spTree>
    <p:extLst>
      <p:ext uri="{BB962C8B-B14F-4D97-AF65-F5344CB8AC3E}">
        <p14:creationId xmlns:p14="http://schemas.microsoft.com/office/powerpoint/2010/main" val="198151170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1219200"/>
            <a:ext cx="9144000" cy="4876800"/>
          </a:xfrm>
          <a:solidFill>
            <a:srgbClr val="EAEAEA"/>
          </a:solidFill>
        </p:spPr>
        <p:txBody>
          <a:bodyPr lIns="182880" tIns="91440" rIns="91440" bIns="91440">
            <a:normAutofit/>
          </a:bodyPr>
          <a:lstStyle>
            <a:lvl1pPr marL="304792" indent="-304792">
              <a:lnSpc>
                <a:spcPct val="100000"/>
              </a:lnSpc>
              <a:buFont typeface="Arial" pitchFamily="34" charset="0"/>
              <a:buChar char="•"/>
              <a:defRPr>
                <a:solidFill>
                  <a:srgbClr val="FF0066"/>
                </a:solidFill>
              </a:defRPr>
            </a:lvl1pPr>
            <a:lvl2pPr marL="609585" indent="-304792">
              <a:lnSpc>
                <a:spcPct val="100000"/>
              </a:lnSpc>
              <a:buFont typeface="Arial" pitchFamily="34" charset="0"/>
              <a:buChar char="•"/>
              <a:defRPr>
                <a:solidFill>
                  <a:srgbClr val="FF0066"/>
                </a:solidFill>
              </a:defRPr>
            </a:lvl2pPr>
            <a:lvl3pPr marL="914377" indent="-304792">
              <a:lnSpc>
                <a:spcPct val="100000"/>
              </a:lnSpc>
              <a:buFont typeface="Arial" pitchFamily="34" charset="0"/>
              <a:buChar char="•"/>
              <a:defRPr>
                <a:solidFill>
                  <a:srgbClr val="FF0066"/>
                </a:solidFill>
              </a:defRPr>
            </a:lvl3pPr>
            <a:lvl4pPr marL="1219170" indent="-304792">
              <a:lnSpc>
                <a:spcPct val="100000"/>
              </a:lnSpc>
              <a:buFont typeface="Arial" pitchFamily="34" charset="0"/>
              <a:buChar char="•"/>
              <a:defRPr>
                <a:solidFill>
                  <a:srgbClr val="FF0066"/>
                </a:solidFill>
              </a:defRPr>
            </a:lvl4pPr>
            <a:lvl5pPr marL="1523962" indent="-304792">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9" name="Title 1"/>
          <p:cNvSpPr>
            <a:spLocks noGrp="1"/>
          </p:cNvSpPr>
          <p:nvPr>
            <p:ph type="title"/>
          </p:nvPr>
        </p:nvSpPr>
        <p:spPr>
          <a:xfrm>
            <a:off x="0" y="1219200"/>
            <a:ext cx="2438400" cy="2438400"/>
          </a:xfrm>
          <a:prstGeom prst="rect">
            <a:avLst/>
          </a:prstGeom>
          <a:solidFill>
            <a:schemeClr val="bg2">
              <a:lumMod val="90000"/>
              <a:alpha val="89804"/>
            </a:schemeClr>
          </a:solidFill>
        </p:spPr>
        <p:txBody>
          <a:bodyPr lIns="182880" tIns="91440" rIns="91440" bIns="91440">
            <a:normAutofit/>
          </a:bodyPr>
          <a:lstStyle>
            <a:lvl1pPr>
              <a:defRPr sz="2667" baseline="0">
                <a:solidFill>
                  <a:srgbClr val="FF0066"/>
                </a:solidFill>
                <a:latin typeface="+mn-lt"/>
              </a:defRPr>
            </a:lvl1pPr>
          </a:lstStyle>
          <a:p>
            <a:pPr lvl="0"/>
            <a:endParaRPr lang="en-US"/>
          </a:p>
        </p:txBody>
      </p:sp>
    </p:spTree>
    <p:extLst>
      <p:ext uri="{BB962C8B-B14F-4D97-AF65-F5344CB8AC3E}">
        <p14:creationId xmlns:p14="http://schemas.microsoft.com/office/powerpoint/2010/main" val="264818598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9042400" y="6356351"/>
            <a:ext cx="2844800" cy="365125"/>
          </a:xfrm>
        </p:spPr>
        <p:txBody>
          <a:bodyPr/>
          <a:lstStyle>
            <a:lvl1pPr>
              <a:defRPr sz="1067">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38400" y="1219200"/>
            <a:ext cx="9144000" cy="4876800"/>
          </a:xfrm>
          <a:noFill/>
        </p:spPr>
        <p:txBody>
          <a:bodyPr lIns="182880" tIns="91440" rIns="91440" bIns="91440">
            <a:normAutofit/>
          </a:bodyPr>
          <a:lstStyle>
            <a:lvl1pPr marL="304792" indent="-304792">
              <a:lnSpc>
                <a:spcPct val="100000"/>
              </a:lnSpc>
              <a:buFont typeface="Arial" pitchFamily="34" charset="0"/>
              <a:buChar char="•"/>
              <a:defRPr/>
            </a:lvl1pPr>
            <a:lvl2pPr marL="609585" indent="-300559">
              <a:lnSpc>
                <a:spcPct val="100000"/>
              </a:lnSpc>
              <a:buFont typeface="Arial" pitchFamily="34" charset="0"/>
              <a:buChar char="•"/>
              <a:defRPr/>
            </a:lvl2pPr>
            <a:lvl3pPr marL="914377" indent="-304792">
              <a:lnSpc>
                <a:spcPct val="100000"/>
              </a:lnSpc>
              <a:buFont typeface="Arial" pitchFamily="34" charset="0"/>
              <a:buChar char="•"/>
              <a:defRPr/>
            </a:lvl3pPr>
            <a:lvl4pPr marL="1219170" indent="-304792">
              <a:lnSpc>
                <a:spcPct val="100000"/>
              </a:lnSpc>
              <a:buFont typeface="Arial" pitchFamily="34" charset="0"/>
              <a:buChar char="•"/>
              <a:defRPr/>
            </a:lvl4pPr>
            <a:lvl5pPr marL="1523962" indent="-304792">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862849760"/>
      </p:ext>
    </p:extLst>
  </p:cSld>
  <p:clrMapOvr>
    <a:masterClrMapping/>
  </p:clrMapOvr>
  <p:transition>
    <p:fade/>
  </p:transition>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192000" cy="1219200"/>
          </a:xfrm>
          <a:prstGeom prst="rect">
            <a:avLst/>
          </a:prstGeom>
          <a:solidFill>
            <a:srgbClr val="0A5BBA">
              <a:alpha val="89804"/>
            </a:srgbClr>
          </a:solidFill>
        </p:spPr>
        <p:txBody>
          <a:bodyPr lIns="182880" tIns="91440" rIns="91440" bIns="91440" anchor="ctr">
            <a:normAutofit/>
          </a:bodyPr>
          <a:lstStyle>
            <a:lvl1pPr>
              <a:defRPr sz="3200"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9042400" y="6356351"/>
            <a:ext cx="2844800" cy="365125"/>
          </a:xfrm>
        </p:spPr>
        <p:txBody>
          <a:bodyPr/>
          <a:lstStyle>
            <a:lvl1pPr>
              <a:defRPr sz="1067">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09600" y="1219200"/>
            <a:ext cx="10972800" cy="4876800"/>
          </a:xfrm>
          <a:noFill/>
        </p:spPr>
        <p:txBody>
          <a:bodyPr lIns="182880" tIns="91440" rIns="91440" bIns="91440">
            <a:normAutofit/>
          </a:bodyPr>
          <a:lstStyle>
            <a:lvl1pPr marL="304792" indent="-304792">
              <a:lnSpc>
                <a:spcPct val="100000"/>
              </a:lnSpc>
              <a:buFont typeface="Arial" pitchFamily="34" charset="0"/>
              <a:buChar char="•"/>
              <a:defRPr/>
            </a:lvl1pPr>
            <a:lvl2pPr marL="609585" indent="-300559">
              <a:lnSpc>
                <a:spcPct val="100000"/>
              </a:lnSpc>
              <a:buFont typeface="Arial" pitchFamily="34" charset="0"/>
              <a:buChar char="•"/>
              <a:defRPr/>
            </a:lvl2pPr>
            <a:lvl3pPr marL="914377" indent="-304792">
              <a:lnSpc>
                <a:spcPct val="100000"/>
              </a:lnSpc>
              <a:buFont typeface="Arial" pitchFamily="34" charset="0"/>
              <a:buChar char="•"/>
              <a:defRPr/>
            </a:lvl3pPr>
            <a:lvl4pPr marL="1219170" indent="-304792">
              <a:lnSpc>
                <a:spcPct val="100000"/>
              </a:lnSpc>
              <a:buFont typeface="Arial" pitchFamily="34" charset="0"/>
              <a:buChar char="•"/>
              <a:defRPr/>
            </a:lvl4pPr>
            <a:lvl5pPr marL="1523962" indent="-304792">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94210139"/>
      </p:ext>
    </p:extLst>
  </p:cSld>
  <p:clrMapOvr>
    <a:masterClrMapping/>
  </p:clrMapOvr>
  <p:transition>
    <p:fade/>
  </p:transition>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9042400" y="6356351"/>
            <a:ext cx="2844800" cy="365125"/>
          </a:xfrm>
        </p:spPr>
        <p:txBody>
          <a:bodyPr/>
          <a:lstStyle>
            <a:lvl1pPr>
              <a:defRPr sz="1067">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38400" y="1219200"/>
            <a:ext cx="9144000" cy="4876800"/>
          </a:xfrm>
          <a:solidFill>
            <a:srgbClr val="15AEEF">
              <a:alpha val="89804"/>
            </a:srgbClr>
          </a:solidFill>
        </p:spPr>
        <p:txBody>
          <a:bodyPr lIns="182880" tIns="91440" rIns="91440" bIns="91440">
            <a:normAutofit/>
          </a:bodyPr>
          <a:lstStyle>
            <a:lvl1pPr marL="304792" indent="-304792">
              <a:lnSpc>
                <a:spcPct val="100000"/>
              </a:lnSpc>
              <a:buFont typeface="Arial" pitchFamily="34" charset="0"/>
              <a:buChar char="•"/>
              <a:defRPr/>
            </a:lvl1pPr>
            <a:lvl2pPr marL="609585" indent="-300559">
              <a:lnSpc>
                <a:spcPct val="100000"/>
              </a:lnSpc>
              <a:buFont typeface="Arial" pitchFamily="34" charset="0"/>
              <a:buChar char="•"/>
              <a:defRPr/>
            </a:lvl2pPr>
            <a:lvl3pPr marL="914377" indent="-306910">
              <a:lnSpc>
                <a:spcPct val="100000"/>
              </a:lnSpc>
              <a:buFont typeface="Arial" pitchFamily="34" charset="0"/>
              <a:buChar char="•"/>
              <a:defRPr/>
            </a:lvl3pPr>
            <a:lvl4pPr marL="1219170" indent="-304792">
              <a:lnSpc>
                <a:spcPct val="100000"/>
              </a:lnSpc>
              <a:buFont typeface="Arial" pitchFamily="34" charset="0"/>
              <a:buChar char="•"/>
              <a:defRPr/>
            </a:lvl4pPr>
            <a:lvl5pPr marL="1523962" indent="-304792">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80464859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236"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
        <p:nvSpPr>
          <p:cNvPr id="4" name="Slide Number Placeholder 2"/>
          <p:cNvSpPr>
            <a:spLocks noGrp="1"/>
          </p:cNvSpPr>
          <p:nvPr>
            <p:ph type="sldNum" sz="quarter" idx="11"/>
          </p:nvPr>
        </p:nvSpPr>
        <p:spPr>
          <a:xfrm>
            <a:off x="9042400" y="6356351"/>
            <a:ext cx="2844800" cy="365125"/>
          </a:xfrm>
        </p:spPr>
        <p:txBody>
          <a:bodyPr/>
          <a:lstStyle>
            <a:lvl1pPr>
              <a:defRPr sz="1067">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29164" y="1219200"/>
            <a:ext cx="9144000" cy="4876800"/>
          </a:xfrm>
          <a:solidFill>
            <a:srgbClr val="15AEEF">
              <a:alpha val="89804"/>
            </a:srgbClr>
          </a:solidFill>
        </p:spPr>
        <p:txBody>
          <a:bodyPr lIns="182880" tIns="91440" rIns="91440" bIns="91440">
            <a:normAutofit/>
          </a:bodyPr>
          <a:lstStyle>
            <a:lvl1pPr marL="304792" indent="-304792">
              <a:lnSpc>
                <a:spcPct val="100000"/>
              </a:lnSpc>
              <a:buFont typeface="Arial" pitchFamily="34" charset="0"/>
              <a:buChar char="•"/>
              <a:defRPr/>
            </a:lvl1pPr>
            <a:lvl2pPr marL="609585" indent="-300559">
              <a:lnSpc>
                <a:spcPct val="100000"/>
              </a:lnSpc>
              <a:buFont typeface="Arial" pitchFamily="34" charset="0"/>
              <a:buChar char="•"/>
              <a:defRPr/>
            </a:lvl2pPr>
            <a:lvl3pPr marL="914377" indent="-306910">
              <a:lnSpc>
                <a:spcPct val="100000"/>
              </a:lnSpc>
              <a:buFont typeface="Arial" pitchFamily="34" charset="0"/>
              <a:buChar char="•"/>
              <a:defRPr/>
            </a:lvl3pPr>
            <a:lvl4pPr marL="1219170" indent="-304792">
              <a:lnSpc>
                <a:spcPct val="100000"/>
              </a:lnSpc>
              <a:buFont typeface="Arial" pitchFamily="34" charset="0"/>
              <a:buChar char="•"/>
              <a:defRPr/>
            </a:lvl4pPr>
            <a:lvl5pPr marL="1523962" indent="-304792">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44106820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484614"/>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042400" y="6356351"/>
            <a:ext cx="2844800" cy="365125"/>
          </a:xfrm>
        </p:spPr>
        <p:txBody>
          <a:bodyPr/>
          <a:lstStyle>
            <a:lvl1pPr>
              <a:defRPr sz="1067">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
        <p:nvSpPr>
          <p:cNvPr id="7" name="Content Placeholder 2"/>
          <p:cNvSpPr>
            <a:spLocks noGrp="1"/>
          </p:cNvSpPr>
          <p:nvPr>
            <p:ph idx="1"/>
          </p:nvPr>
        </p:nvSpPr>
        <p:spPr>
          <a:xfrm>
            <a:off x="2438400" y="1219200"/>
            <a:ext cx="9144000" cy="4876800"/>
          </a:xfrm>
          <a:noFill/>
        </p:spPr>
        <p:txBody>
          <a:bodyPr lIns="182880" tIns="91440" rIns="91440" bIns="91440">
            <a:normAutofit/>
          </a:bodyPr>
          <a:lstStyle>
            <a:lvl1pPr marL="304792" indent="-304792">
              <a:lnSpc>
                <a:spcPct val="100000"/>
              </a:lnSpc>
              <a:buFont typeface="Arial" pitchFamily="34" charset="0"/>
              <a:buChar char="•"/>
              <a:defRPr>
                <a:solidFill>
                  <a:schemeClr val="bg1"/>
                </a:solidFill>
              </a:defRPr>
            </a:lvl1pPr>
            <a:lvl2pPr marL="609585" indent="-300559">
              <a:lnSpc>
                <a:spcPct val="100000"/>
              </a:lnSpc>
              <a:buFont typeface="Arial" pitchFamily="34" charset="0"/>
              <a:buChar char="•"/>
              <a:defRPr>
                <a:solidFill>
                  <a:schemeClr val="bg1"/>
                </a:solidFill>
              </a:defRPr>
            </a:lvl2pPr>
            <a:lvl3pPr marL="914377" indent="-304792">
              <a:lnSpc>
                <a:spcPct val="100000"/>
              </a:lnSpc>
              <a:buFont typeface="Arial" pitchFamily="34" charset="0"/>
              <a:buChar char="•"/>
              <a:defRPr>
                <a:solidFill>
                  <a:schemeClr val="bg1"/>
                </a:solidFill>
              </a:defRPr>
            </a:lvl3pPr>
            <a:lvl4pPr marL="1219170" indent="-304792">
              <a:lnSpc>
                <a:spcPct val="100000"/>
              </a:lnSpc>
              <a:buFont typeface="Arial" pitchFamily="34" charset="0"/>
              <a:buChar char="•"/>
              <a:defRPr>
                <a:solidFill>
                  <a:schemeClr val="bg1"/>
                </a:solidFill>
              </a:defRPr>
            </a:lvl4pPr>
            <a:lvl5pPr marL="1523962" indent="-304792">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268710802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042400" y="6356351"/>
            <a:ext cx="2844800" cy="365125"/>
          </a:xfrm>
        </p:spPr>
        <p:txBody>
          <a:bodyPr/>
          <a:lstStyle>
            <a:lvl1pPr>
              <a:defRPr sz="1067">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096000" cy="1219200"/>
          </a:xfrm>
          <a:prstGeom prst="rect">
            <a:avLst/>
          </a:prstGeom>
          <a:solidFill>
            <a:srgbClr val="0A5BBA">
              <a:alpha val="89804"/>
            </a:srgbClr>
          </a:solidFill>
        </p:spPr>
        <p:txBody>
          <a:bodyPr lIns="182880" tIns="91440" rIns="91440" bIns="91440" anchor="ctr">
            <a:normAutofit/>
          </a:bodyPr>
          <a:lstStyle>
            <a:lvl1pPr>
              <a:defRPr sz="3200" baseline="0">
                <a:solidFill>
                  <a:schemeClr val="bg1"/>
                </a:solidFill>
                <a:latin typeface="+mn-lt"/>
              </a:defRPr>
            </a:lvl1pPr>
          </a:lstStyle>
          <a:p>
            <a:pPr lvl="0"/>
            <a:endParaRPr lang="en-US"/>
          </a:p>
        </p:txBody>
      </p:sp>
      <p:sp>
        <p:nvSpPr>
          <p:cNvPr id="7" name="Content Placeholder 2"/>
          <p:cNvSpPr>
            <a:spLocks noGrp="1"/>
          </p:cNvSpPr>
          <p:nvPr>
            <p:ph idx="1"/>
          </p:nvPr>
        </p:nvSpPr>
        <p:spPr>
          <a:xfrm>
            <a:off x="609600" y="1219200"/>
            <a:ext cx="10972800" cy="4876800"/>
          </a:xfrm>
          <a:noFill/>
        </p:spPr>
        <p:txBody>
          <a:bodyPr lIns="182880" tIns="91440" rIns="91440" bIns="91440">
            <a:normAutofit/>
          </a:bodyPr>
          <a:lstStyle>
            <a:lvl1pPr marL="304792" indent="-304792">
              <a:lnSpc>
                <a:spcPct val="100000"/>
              </a:lnSpc>
              <a:buFont typeface="Arial" pitchFamily="34" charset="0"/>
              <a:buChar char="•"/>
              <a:defRPr>
                <a:solidFill>
                  <a:schemeClr val="bg1"/>
                </a:solidFill>
              </a:defRPr>
            </a:lvl1pPr>
            <a:lvl2pPr marL="609585" indent="-300559">
              <a:lnSpc>
                <a:spcPct val="100000"/>
              </a:lnSpc>
              <a:buFont typeface="Arial" pitchFamily="34" charset="0"/>
              <a:buChar char="•"/>
              <a:defRPr>
                <a:solidFill>
                  <a:schemeClr val="bg1"/>
                </a:solidFill>
              </a:defRPr>
            </a:lvl2pPr>
            <a:lvl3pPr marL="914377" indent="-304792">
              <a:lnSpc>
                <a:spcPct val="100000"/>
              </a:lnSpc>
              <a:buFont typeface="Arial" pitchFamily="34" charset="0"/>
              <a:buChar char="•"/>
              <a:defRPr>
                <a:solidFill>
                  <a:schemeClr val="bg1"/>
                </a:solidFill>
              </a:defRPr>
            </a:lvl3pPr>
            <a:lvl4pPr marL="1219170" indent="-304792">
              <a:lnSpc>
                <a:spcPct val="100000"/>
              </a:lnSpc>
              <a:buFont typeface="Arial" pitchFamily="34" charset="0"/>
              <a:buChar char="•"/>
              <a:defRPr>
                <a:solidFill>
                  <a:schemeClr val="bg1"/>
                </a:solidFill>
              </a:defRPr>
            </a:lvl4pPr>
            <a:lvl5pPr marL="1523962" indent="-304792">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16035493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7315200" y="1219200"/>
            <a:ext cx="4876800" cy="4875781"/>
          </a:xfrm>
          <a:solidFill>
            <a:srgbClr val="0A5BBA">
              <a:alpha val="89804"/>
            </a:srgbClr>
          </a:solidFill>
        </p:spPr>
        <p:txBody>
          <a:bodyPr lIns="182880" tIns="91440" rIns="91440" bIns="91440">
            <a:normAutofit/>
          </a:bodyPr>
          <a:lstStyle>
            <a:lvl1pPr marL="304792" indent="-304792">
              <a:lnSpc>
                <a:spcPct val="100000"/>
              </a:lnSpc>
              <a:buFont typeface="Arial" pitchFamily="34" charset="0"/>
              <a:buChar char="•"/>
              <a:defRPr sz="2400" baseline="0">
                <a:solidFill>
                  <a:schemeClr val="bg1"/>
                </a:solidFill>
                <a:latin typeface="+mn-lt"/>
              </a:defRPr>
            </a:lvl1pPr>
            <a:lvl2pPr marL="609585" indent="-304792">
              <a:lnSpc>
                <a:spcPct val="100000"/>
              </a:lnSpc>
              <a:buFont typeface="Arial" pitchFamily="34" charset="0"/>
              <a:buChar char="•"/>
              <a:defRPr sz="2400" baseline="0">
                <a:solidFill>
                  <a:schemeClr val="bg1"/>
                </a:solidFill>
                <a:latin typeface="+mn-lt"/>
              </a:defRPr>
            </a:lvl2pPr>
            <a:lvl3pPr marL="914377" indent="-304792">
              <a:lnSpc>
                <a:spcPct val="100000"/>
              </a:lnSpc>
              <a:buFont typeface="Arial" pitchFamily="34" charset="0"/>
              <a:buChar char="•"/>
              <a:defRPr sz="2400" baseline="0">
                <a:solidFill>
                  <a:schemeClr val="bg1"/>
                </a:solidFill>
                <a:latin typeface="+mn-lt"/>
              </a:defRPr>
            </a:lvl3pPr>
            <a:lvl4pPr marL="1219170" indent="-304792">
              <a:lnSpc>
                <a:spcPct val="100000"/>
              </a:lnSpc>
              <a:buFont typeface="Arial" pitchFamily="34" charset="0"/>
              <a:buChar char="•"/>
              <a:defRPr sz="2400" baseline="0">
                <a:solidFill>
                  <a:schemeClr val="bg1"/>
                </a:solidFill>
                <a:latin typeface="+mn-lt"/>
              </a:defRPr>
            </a:lvl4pPr>
            <a:lvl5pPr marL="1523962" indent="-304792">
              <a:lnSpc>
                <a:spcPct val="100000"/>
              </a:lnSpc>
              <a:buFont typeface="Arial" pitchFamily="34" charset="0"/>
              <a:buChar char="•"/>
              <a:defRPr sz="24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9042400" y="6356351"/>
            <a:ext cx="2844800" cy="365125"/>
          </a:xfrm>
        </p:spPr>
        <p:txBody>
          <a:bodyPr/>
          <a:lstStyle>
            <a:lvl1pPr>
              <a:defRPr sz="1067">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38400" y="1219200"/>
            <a:ext cx="4876800" cy="4875781"/>
          </a:xfrm>
          <a:solidFill>
            <a:srgbClr val="1A3762"/>
          </a:solidFill>
        </p:spPr>
        <p:txBody>
          <a:bodyPr lIns="182880" tIns="91440" rIns="91440" bIns="91440">
            <a:noAutofit/>
          </a:bodyPr>
          <a:lstStyle>
            <a:lvl1pPr marL="304792" indent="-304792">
              <a:lnSpc>
                <a:spcPct val="100000"/>
              </a:lnSpc>
              <a:buFont typeface="Arial" pitchFamily="34" charset="0"/>
              <a:buChar char="•"/>
              <a:defRPr sz="2667">
                <a:solidFill>
                  <a:schemeClr val="bg1"/>
                </a:solidFill>
              </a:defRPr>
            </a:lvl1pPr>
            <a:lvl2pPr marL="914377" indent="-304792">
              <a:lnSpc>
                <a:spcPct val="100000"/>
              </a:lnSpc>
              <a:buFont typeface="Arial" pitchFamily="34" charset="0"/>
              <a:buChar char="•"/>
              <a:defRPr sz="2667">
                <a:solidFill>
                  <a:schemeClr val="bg1"/>
                </a:solidFill>
              </a:defRPr>
            </a:lvl2pPr>
            <a:lvl3pPr marL="1371566" indent="-304792">
              <a:lnSpc>
                <a:spcPct val="100000"/>
              </a:lnSpc>
              <a:buFont typeface="Arial" pitchFamily="34" charset="0"/>
              <a:buChar char="•"/>
              <a:defRPr sz="2667">
                <a:solidFill>
                  <a:schemeClr val="bg1"/>
                </a:solidFill>
              </a:defRPr>
            </a:lvl3pPr>
            <a:lvl4pPr marL="1828754" indent="-304792">
              <a:lnSpc>
                <a:spcPct val="100000"/>
              </a:lnSpc>
              <a:buFont typeface="Arial" pitchFamily="34" charset="0"/>
              <a:buChar char="•"/>
              <a:defRPr sz="2667">
                <a:solidFill>
                  <a:schemeClr val="bg1"/>
                </a:solidFill>
              </a:defRPr>
            </a:lvl4pPr>
            <a:lvl5pPr marL="2285943" indent="-304792">
              <a:lnSpc>
                <a:spcPct val="100000"/>
              </a:lnSpc>
              <a:buFont typeface="Arial" pitchFamily="34" charset="0"/>
              <a:buChar char="•"/>
              <a:defRPr sz="2667">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657272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38400" y="1219200"/>
            <a:ext cx="4876800" cy="4875781"/>
          </a:xfrm>
          <a:solidFill>
            <a:srgbClr val="15AEEF">
              <a:alpha val="89804"/>
            </a:srgbClr>
          </a:solidFill>
        </p:spPr>
        <p:txBody>
          <a:bodyPr lIns="182880" tIns="91440" rIns="91440" bIns="91440">
            <a:normAutofit/>
          </a:bodyPr>
          <a:lstStyle>
            <a:lvl1pPr marL="304792" indent="-304792">
              <a:lnSpc>
                <a:spcPct val="100000"/>
              </a:lnSpc>
              <a:buFont typeface="Arial" pitchFamily="34" charset="0"/>
              <a:buChar char="•"/>
              <a:defRPr sz="2400" baseline="0">
                <a:solidFill>
                  <a:schemeClr val="bg1"/>
                </a:solidFill>
                <a:latin typeface="+mn-lt"/>
              </a:defRPr>
            </a:lvl1pPr>
            <a:lvl2pPr marL="609585" indent="-304792">
              <a:lnSpc>
                <a:spcPct val="100000"/>
              </a:lnSpc>
              <a:buFont typeface="Arial" pitchFamily="34" charset="0"/>
              <a:buChar char="•"/>
              <a:defRPr sz="2400" baseline="0">
                <a:solidFill>
                  <a:schemeClr val="bg1"/>
                </a:solidFill>
                <a:latin typeface="+mn-lt"/>
              </a:defRPr>
            </a:lvl2pPr>
            <a:lvl3pPr marL="914377" indent="-304792">
              <a:lnSpc>
                <a:spcPct val="100000"/>
              </a:lnSpc>
              <a:buFont typeface="Arial" pitchFamily="34" charset="0"/>
              <a:buChar char="•"/>
              <a:defRPr sz="2400" baseline="0">
                <a:solidFill>
                  <a:schemeClr val="bg1"/>
                </a:solidFill>
                <a:latin typeface="+mn-lt"/>
              </a:defRPr>
            </a:lvl3pPr>
            <a:lvl4pPr marL="1219170" indent="-304792">
              <a:lnSpc>
                <a:spcPct val="100000"/>
              </a:lnSpc>
              <a:buFont typeface="Arial" pitchFamily="34" charset="0"/>
              <a:buChar char="•"/>
              <a:defRPr sz="2400" baseline="0">
                <a:solidFill>
                  <a:schemeClr val="bg1"/>
                </a:solidFill>
                <a:latin typeface="+mn-lt"/>
              </a:defRPr>
            </a:lvl4pPr>
            <a:lvl5pPr marL="1523962" indent="-304792">
              <a:lnSpc>
                <a:spcPct val="100000"/>
              </a:lnSpc>
              <a:buFont typeface="Arial" pitchFamily="34" charset="0"/>
              <a:buChar char="•"/>
              <a:defRPr sz="2400"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3" name="Title 1"/>
          <p:cNvSpPr>
            <a:spLocks noGrp="1"/>
          </p:cNvSpPr>
          <p:nvPr>
            <p:ph type="title"/>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
        <p:nvSpPr>
          <p:cNvPr id="5" name="Text Placeholder 11"/>
          <p:cNvSpPr>
            <a:spLocks noGrp="1"/>
          </p:cNvSpPr>
          <p:nvPr>
            <p:ph type="body" sz="quarter" idx="13"/>
          </p:nvPr>
        </p:nvSpPr>
        <p:spPr>
          <a:xfrm>
            <a:off x="7315200" y="1219200"/>
            <a:ext cx="4876800" cy="4875781"/>
          </a:xfrm>
          <a:solidFill>
            <a:srgbClr val="0A5BBA">
              <a:alpha val="89804"/>
            </a:srgbClr>
          </a:solidFill>
        </p:spPr>
        <p:txBody>
          <a:bodyPr lIns="182880" tIns="91440" rIns="91440" bIns="91440">
            <a:normAutofit/>
          </a:bodyPr>
          <a:lstStyle>
            <a:lvl1pPr marL="304792" indent="-304792">
              <a:lnSpc>
                <a:spcPct val="100000"/>
              </a:lnSpc>
              <a:buFont typeface="Arial" pitchFamily="34" charset="0"/>
              <a:buChar char="•"/>
              <a:defRPr sz="2400" baseline="0">
                <a:solidFill>
                  <a:schemeClr val="bg1"/>
                </a:solidFill>
                <a:latin typeface="+mn-lt"/>
              </a:defRPr>
            </a:lvl1pPr>
            <a:lvl2pPr marL="609585" indent="-304792">
              <a:lnSpc>
                <a:spcPct val="100000"/>
              </a:lnSpc>
              <a:buFont typeface="Arial" pitchFamily="34" charset="0"/>
              <a:buChar char="•"/>
              <a:defRPr sz="2400" baseline="0">
                <a:solidFill>
                  <a:schemeClr val="bg1"/>
                </a:solidFill>
                <a:latin typeface="+mn-lt"/>
              </a:defRPr>
            </a:lvl2pPr>
            <a:lvl3pPr marL="914377" indent="-304792">
              <a:lnSpc>
                <a:spcPct val="100000"/>
              </a:lnSpc>
              <a:buFont typeface="Arial" pitchFamily="34" charset="0"/>
              <a:buChar char="•"/>
              <a:defRPr sz="2400" baseline="0">
                <a:solidFill>
                  <a:schemeClr val="bg1"/>
                </a:solidFill>
                <a:latin typeface="+mn-lt"/>
              </a:defRPr>
            </a:lvl3pPr>
            <a:lvl4pPr marL="1219170" indent="-304792">
              <a:lnSpc>
                <a:spcPct val="100000"/>
              </a:lnSpc>
              <a:buFont typeface="Arial" pitchFamily="34" charset="0"/>
              <a:buChar char="•"/>
              <a:defRPr sz="2400" baseline="0">
                <a:solidFill>
                  <a:schemeClr val="bg1"/>
                </a:solidFill>
                <a:latin typeface="+mn-lt"/>
              </a:defRPr>
            </a:lvl4pPr>
            <a:lvl5pPr marL="1523962" indent="-304792">
              <a:lnSpc>
                <a:spcPct val="100000"/>
              </a:lnSpc>
              <a:buFont typeface="Arial" pitchFamily="34" charset="0"/>
              <a:buChar char="•"/>
              <a:defRPr sz="2400"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6" name="Slide Number Placeholder 2"/>
          <p:cNvSpPr>
            <a:spLocks noGrp="1"/>
          </p:cNvSpPr>
          <p:nvPr>
            <p:ph type="sldNum" sz="quarter" idx="11"/>
          </p:nvPr>
        </p:nvSpPr>
        <p:spPr>
          <a:xfrm>
            <a:off x="9042400" y="6356351"/>
            <a:ext cx="2844800" cy="365125"/>
          </a:xfrm>
        </p:spPr>
        <p:txBody>
          <a:bodyPr/>
          <a:lstStyle>
            <a:lvl1pPr>
              <a:defRPr sz="1067">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3955682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29164" y="1219199"/>
            <a:ext cx="4779264" cy="1219200"/>
          </a:xfrm>
          <a:solidFill>
            <a:srgbClr val="15AEEF"/>
          </a:solidFill>
        </p:spPr>
        <p:txBody>
          <a:bodyPr lIns="182880" tIns="91440" rIns="91440" bIns="91440" anchor="t">
            <a:normAutofit/>
          </a:bodyPr>
          <a:lstStyle>
            <a:lvl1pPr marL="0" indent="0">
              <a:lnSpc>
                <a:spcPct val="90000"/>
              </a:lnSpc>
              <a:spcBef>
                <a:spcPts val="0"/>
              </a:spcBef>
              <a:buNone/>
              <a:defRPr sz="3333" b="0">
                <a:latin typeface="+mj-lt"/>
              </a:defRPr>
            </a:lvl1pPr>
            <a:lvl2pPr marL="609561" indent="0">
              <a:buNone/>
              <a:defRPr sz="2667" b="1"/>
            </a:lvl2pPr>
            <a:lvl3pPr marL="1219120" indent="0">
              <a:buNone/>
              <a:defRPr sz="2400" b="1"/>
            </a:lvl3pPr>
            <a:lvl4pPr marL="1828681" indent="0">
              <a:buNone/>
              <a:defRPr sz="2133" b="1"/>
            </a:lvl4pPr>
            <a:lvl5pPr marL="2438242" indent="0">
              <a:buNone/>
              <a:defRPr sz="2133" b="1"/>
            </a:lvl5pPr>
            <a:lvl6pPr marL="3047802" indent="0">
              <a:buNone/>
              <a:defRPr sz="2133" b="1"/>
            </a:lvl6pPr>
            <a:lvl7pPr marL="3657362" indent="0">
              <a:buNone/>
              <a:defRPr sz="2133" b="1"/>
            </a:lvl7pPr>
            <a:lvl8pPr marL="4266923" indent="0">
              <a:buNone/>
              <a:defRPr sz="2133" b="1"/>
            </a:lvl8pPr>
            <a:lvl9pPr marL="4876483" indent="0">
              <a:buNone/>
              <a:defRPr sz="2133" b="1"/>
            </a:lvl9pPr>
          </a:lstStyle>
          <a:p>
            <a:pPr lvl="0"/>
            <a:r>
              <a:rPr lang="en-US"/>
              <a:t>Click to edit Master text styles</a:t>
            </a:r>
          </a:p>
        </p:txBody>
      </p:sp>
      <p:sp>
        <p:nvSpPr>
          <p:cNvPr id="6" name="Content Placeholder 5"/>
          <p:cNvSpPr>
            <a:spLocks noGrp="1"/>
          </p:cNvSpPr>
          <p:nvPr>
            <p:ph sz="quarter" idx="4"/>
          </p:nvPr>
        </p:nvSpPr>
        <p:spPr>
          <a:xfrm>
            <a:off x="2429164" y="2413000"/>
            <a:ext cx="4779264" cy="3657600"/>
          </a:xfrm>
          <a:solidFill>
            <a:srgbClr val="15AEEF"/>
          </a:solidFill>
        </p:spPr>
        <p:txBody>
          <a:bodyPr wrap="square" lIns="182880" tIns="91440" rIns="91440" bIns="91440" anchor="t">
            <a:normAutofit/>
          </a:bodyPr>
          <a:lstStyle>
            <a:lvl1pPr marL="395085" indent="-395085">
              <a:defRPr sz="3067"/>
            </a:lvl1pPr>
            <a:lvl2pPr marL="760188" indent="-365102">
              <a:defRPr sz="2667"/>
            </a:lvl2pPr>
            <a:lvl3pPr marL="1095305" indent="-326299">
              <a:defRPr sz="2400"/>
            </a:lvl3pPr>
            <a:lvl4pPr marL="1400437" indent="-315716">
              <a:defRPr sz="2267"/>
            </a:lvl4pPr>
            <a:lvl5pPr marL="1705571" indent="-294551">
              <a:defRPr sz="22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236" y="1219200"/>
            <a:ext cx="2438400" cy="2438400"/>
          </a:xfrm>
          <a:prstGeom prst="rect">
            <a:avLst/>
          </a:prstGeom>
          <a:solidFill>
            <a:srgbClr val="0A5BBA"/>
          </a:solidFill>
        </p:spPr>
        <p:txBody>
          <a:bodyPr lIns="182880" tIns="91440" rIns="91440" bIns="91440">
            <a:normAutofit/>
          </a:bodyPr>
          <a:lstStyle>
            <a:lvl1pPr>
              <a:defRPr sz="2667" baseline="0">
                <a:solidFill>
                  <a:schemeClr val="bg1"/>
                </a:solidFill>
                <a:latin typeface="+mn-lt"/>
              </a:defRPr>
            </a:lvl1pPr>
          </a:lstStyle>
          <a:p>
            <a:pPr lvl="0"/>
            <a:endParaRPr lang="en-US"/>
          </a:p>
        </p:txBody>
      </p:sp>
      <p:sp>
        <p:nvSpPr>
          <p:cNvPr id="13" name="Text Placeholder 4"/>
          <p:cNvSpPr>
            <a:spLocks noGrp="1"/>
          </p:cNvSpPr>
          <p:nvPr>
            <p:ph type="body" sz="quarter" idx="12"/>
          </p:nvPr>
        </p:nvSpPr>
        <p:spPr>
          <a:xfrm>
            <a:off x="7204364" y="1219199"/>
            <a:ext cx="4779264" cy="1219200"/>
          </a:xfrm>
          <a:solidFill>
            <a:srgbClr val="0A5BBA"/>
          </a:solidFill>
        </p:spPr>
        <p:txBody>
          <a:bodyPr lIns="182880" tIns="91440" rIns="91440" bIns="91440" anchor="t">
            <a:normAutofit/>
          </a:bodyPr>
          <a:lstStyle>
            <a:lvl1pPr marL="0" indent="0">
              <a:lnSpc>
                <a:spcPct val="90000"/>
              </a:lnSpc>
              <a:spcBef>
                <a:spcPts val="0"/>
              </a:spcBef>
              <a:buNone/>
              <a:defRPr sz="3333" b="0" baseline="0">
                <a:solidFill>
                  <a:schemeClr val="bg1"/>
                </a:solidFill>
                <a:latin typeface="+mj-lt"/>
              </a:defRPr>
            </a:lvl1pPr>
            <a:lvl2pPr marL="609561" indent="0">
              <a:buNone/>
              <a:defRPr sz="2667" b="1"/>
            </a:lvl2pPr>
            <a:lvl3pPr marL="1219120" indent="0">
              <a:buNone/>
              <a:defRPr sz="2400" b="1"/>
            </a:lvl3pPr>
            <a:lvl4pPr marL="1828681" indent="0">
              <a:buNone/>
              <a:defRPr sz="2133" b="1"/>
            </a:lvl4pPr>
            <a:lvl5pPr marL="2438242" indent="0">
              <a:buNone/>
              <a:defRPr sz="2133" b="1"/>
            </a:lvl5pPr>
            <a:lvl6pPr marL="3047802" indent="0">
              <a:buNone/>
              <a:defRPr sz="2133" b="1"/>
            </a:lvl6pPr>
            <a:lvl7pPr marL="3657362" indent="0">
              <a:buNone/>
              <a:defRPr sz="2133" b="1"/>
            </a:lvl7pPr>
            <a:lvl8pPr marL="4266923" indent="0">
              <a:buNone/>
              <a:defRPr sz="2133" b="1"/>
            </a:lvl8pPr>
            <a:lvl9pPr marL="4876483" indent="0">
              <a:buNone/>
              <a:defRPr sz="2133" b="1"/>
            </a:lvl9pPr>
          </a:lstStyle>
          <a:p>
            <a:pPr lvl="0"/>
            <a:r>
              <a:rPr lang="en-US"/>
              <a:t>Click to edit Master text styles</a:t>
            </a:r>
          </a:p>
        </p:txBody>
      </p:sp>
      <p:sp>
        <p:nvSpPr>
          <p:cNvPr id="14" name="Content Placeholder 5"/>
          <p:cNvSpPr>
            <a:spLocks noGrp="1"/>
          </p:cNvSpPr>
          <p:nvPr>
            <p:ph sz="quarter" idx="13"/>
          </p:nvPr>
        </p:nvSpPr>
        <p:spPr>
          <a:xfrm>
            <a:off x="7204364" y="2412999"/>
            <a:ext cx="4779264" cy="3657600"/>
          </a:xfrm>
          <a:solidFill>
            <a:srgbClr val="0A5BBA"/>
          </a:solidFill>
        </p:spPr>
        <p:txBody>
          <a:bodyPr wrap="square" lIns="182880" tIns="91440" rIns="91440" bIns="91440" anchor="t">
            <a:normAutofit/>
          </a:bodyPr>
          <a:lstStyle>
            <a:lvl1pPr marL="395085" indent="-395085">
              <a:defRPr sz="3067">
                <a:solidFill>
                  <a:schemeClr val="bg1"/>
                </a:solidFill>
              </a:defRPr>
            </a:lvl1pPr>
            <a:lvl2pPr marL="760188" indent="-365102">
              <a:defRPr sz="2667">
                <a:solidFill>
                  <a:schemeClr val="bg1"/>
                </a:solidFill>
              </a:defRPr>
            </a:lvl2pPr>
            <a:lvl3pPr marL="1095305" indent="-326299">
              <a:defRPr sz="2400">
                <a:solidFill>
                  <a:schemeClr val="bg1"/>
                </a:solidFill>
              </a:defRPr>
            </a:lvl3pPr>
            <a:lvl4pPr marL="1400437" indent="-315716">
              <a:defRPr sz="2267">
                <a:solidFill>
                  <a:schemeClr val="bg1"/>
                </a:solidFill>
              </a:defRPr>
            </a:lvl4pPr>
            <a:lvl5pPr marL="1705571" indent="-294551">
              <a:defRPr sz="2267">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042400" y="6356351"/>
            <a:ext cx="2844800" cy="365125"/>
          </a:xfrm>
        </p:spPr>
        <p:txBody>
          <a:bodyPr/>
          <a:lstStyle>
            <a:lvl1pPr>
              <a:defRPr sz="1067">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16429054"/>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Tree>
    <p:extLst>
      <p:ext uri="{BB962C8B-B14F-4D97-AF65-F5344CB8AC3E}">
        <p14:creationId xmlns:p14="http://schemas.microsoft.com/office/powerpoint/2010/main" val="195456518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19200"/>
            <a:ext cx="2438400" cy="2438400"/>
          </a:xfrm>
          <a:prstGeom prst="rect">
            <a:avLst/>
          </a:prstGeom>
          <a:solidFill>
            <a:srgbClr val="0A5BBA">
              <a:alpha val="89804"/>
            </a:srgbClr>
          </a:solidFill>
        </p:spPr>
        <p:txBody>
          <a:bodyPr lIns="182880" tIns="91440" rIns="91440" bIns="91440">
            <a:normAutofit/>
          </a:bodyPr>
          <a:lstStyle>
            <a:lvl1pPr>
              <a:defRPr sz="2667" baseline="0">
                <a:solidFill>
                  <a:schemeClr val="bg1"/>
                </a:solidFill>
                <a:latin typeface="+mn-lt"/>
              </a:defRPr>
            </a:lvl1pPr>
          </a:lstStyle>
          <a:p>
            <a:pPr lvl="0"/>
            <a:endParaRPr lang="en-US"/>
          </a:p>
        </p:txBody>
      </p:sp>
    </p:spTree>
    <p:extLst>
      <p:ext uri="{BB962C8B-B14F-4D97-AF65-F5344CB8AC3E}">
        <p14:creationId xmlns:p14="http://schemas.microsoft.com/office/powerpoint/2010/main" val="142011937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2544" y="5874210"/>
            <a:ext cx="11754657" cy="796628"/>
          </a:xfrm>
          <a:prstGeom prst="rect">
            <a:avLst/>
          </a:prstGeom>
          <a:noFill/>
        </p:spPr>
        <p:txBody>
          <a:bodyPr wrap="square" rtlCol="0">
            <a:spAutoFit/>
          </a:bodyPr>
          <a:lstStyle/>
          <a:p>
            <a:pPr>
              <a:lnSpc>
                <a:spcPts val="1413"/>
              </a:lnSpc>
            </a:pPr>
            <a:r>
              <a:rPr lang="en-US" sz="1067" kern="1200">
                <a:solidFill>
                  <a:schemeClr val="tx1"/>
                </a:solidFill>
                <a:latin typeface="+mn-lt"/>
                <a:ea typeface="+mn-ea"/>
                <a:cs typeface="+mn-cs"/>
              </a:rPr>
              <a:t>© 2013 Microsoft Corporation. All rights reserved. Microsoft, Windows,</a:t>
            </a:r>
            <a:r>
              <a:rPr lang="en-US" sz="1067" kern="1200" baseline="0">
                <a:solidFill>
                  <a:schemeClr val="tx1"/>
                </a:solidFill>
                <a:latin typeface="+mn-lt"/>
                <a:ea typeface="+mn-ea"/>
                <a:cs typeface="+mn-cs"/>
              </a:rPr>
              <a:t> and </a:t>
            </a:r>
            <a:r>
              <a:rPr lang="en-US" sz="1067"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67">
              <a:solidFill>
                <a:schemeClr val="tx1"/>
              </a:solidFill>
            </a:endParaRPr>
          </a:p>
        </p:txBody>
      </p:sp>
      <p:sp>
        <p:nvSpPr>
          <p:cNvPr id="8" name="Text Placeholder 9"/>
          <p:cNvSpPr>
            <a:spLocks noGrp="1"/>
          </p:cNvSpPr>
          <p:nvPr>
            <p:ph type="body" sz="quarter" idx="12"/>
          </p:nvPr>
        </p:nvSpPr>
        <p:spPr>
          <a:xfrm>
            <a:off x="7315200" y="1219200"/>
            <a:ext cx="4876800" cy="2438400"/>
          </a:xfrm>
          <a:solidFill>
            <a:srgbClr val="0A5BBA"/>
          </a:solidFill>
          <a:ln>
            <a:noFill/>
          </a:ln>
        </p:spPr>
        <p:txBody>
          <a:bodyPr lIns="182880" tIns="91440" rIns="91440" bIns="91440">
            <a:normAutofit/>
          </a:bodyPr>
          <a:lstStyle>
            <a:lvl1pPr marL="0" indent="0" algn="l">
              <a:lnSpc>
                <a:spcPct val="110000"/>
              </a:lnSpc>
              <a:buNone/>
              <a:defRPr lang="en-US" sz="3200" b="0" kern="1200" cap="none" spc="-133" baseline="0" dirty="0">
                <a:ln w="3175">
                  <a:noFill/>
                </a:ln>
                <a:solidFill>
                  <a:schemeClr val="bg1"/>
                </a:solidFill>
                <a:effectLst/>
                <a:latin typeface="+mj-lt"/>
                <a:ea typeface="+mn-ea"/>
                <a:cs typeface="Arial" charset="0"/>
              </a:defRPr>
            </a:lvl1pPr>
            <a:lvl2pPr marL="914377" indent="-300559" algn="l">
              <a:lnSpc>
                <a:spcPct val="110000"/>
              </a:lnSpc>
              <a:defRPr sz="1867">
                <a:solidFill>
                  <a:srgbClr val="3F3F3F"/>
                </a:solidFill>
                <a:latin typeface="+mn-lt"/>
                <a:cs typeface="Segoe UI Semibold"/>
              </a:defRPr>
            </a:lvl2pPr>
            <a:lvl3pPr marL="1371566" indent="-304792" algn="l">
              <a:lnSpc>
                <a:spcPct val="110000"/>
              </a:lnSpc>
              <a:defRPr sz="1867">
                <a:solidFill>
                  <a:srgbClr val="3F3F3F"/>
                </a:solidFill>
                <a:latin typeface="+mn-lt"/>
                <a:cs typeface="Segoe UI Semibold"/>
              </a:defRPr>
            </a:lvl3pPr>
            <a:lvl4pPr marL="1828754" indent="-304792" algn="l">
              <a:lnSpc>
                <a:spcPct val="110000"/>
              </a:lnSpc>
              <a:defRPr sz="1867">
                <a:solidFill>
                  <a:srgbClr val="3F3F3F"/>
                </a:solidFill>
                <a:latin typeface="+mn-lt"/>
                <a:cs typeface="Segoe UI Semibold"/>
              </a:defRPr>
            </a:lvl4pPr>
            <a:lvl5pPr marL="2285943" indent="-304792" algn="l">
              <a:lnSpc>
                <a:spcPct val="110000"/>
              </a:lnSpc>
              <a:defRPr sz="1867">
                <a:solidFill>
                  <a:srgbClr val="3F3F3F"/>
                </a:solidFill>
                <a:latin typeface="+mn-lt"/>
                <a:cs typeface="Segoe UI Semibold"/>
              </a:defRPr>
            </a:lvl5pPr>
          </a:lstStyle>
          <a:p>
            <a:pPr lvl="0"/>
            <a:endParaRPr lang="en-US"/>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727" y="149945"/>
            <a:ext cx="1219200" cy="259927"/>
          </a:xfrm>
          <a:prstGeom prst="rect">
            <a:avLst/>
          </a:prstGeom>
          <a:noFill/>
        </p:spPr>
      </p:pic>
    </p:spTree>
    <p:extLst>
      <p:ext uri="{BB962C8B-B14F-4D97-AF65-F5344CB8AC3E}">
        <p14:creationId xmlns:p14="http://schemas.microsoft.com/office/powerpoint/2010/main" val="141001437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2544" y="5874210"/>
            <a:ext cx="11754657" cy="796628"/>
          </a:xfrm>
          <a:prstGeom prst="rect">
            <a:avLst/>
          </a:prstGeom>
          <a:noFill/>
        </p:spPr>
        <p:txBody>
          <a:bodyPr wrap="square" rtlCol="0">
            <a:spAutoFit/>
          </a:bodyPr>
          <a:lstStyle/>
          <a:p>
            <a:pPr>
              <a:lnSpc>
                <a:spcPts val="1413"/>
              </a:lnSpc>
            </a:pPr>
            <a:r>
              <a:rPr lang="en-US" sz="1067" kern="1200">
                <a:solidFill>
                  <a:schemeClr val="bg1"/>
                </a:solidFill>
                <a:latin typeface="+mn-lt"/>
                <a:ea typeface="+mn-ea"/>
                <a:cs typeface="+mn-cs"/>
              </a:rPr>
              <a:t>© 2013 Microsoft Corporation. All rights reserved. Microsoft, Windows,</a:t>
            </a:r>
            <a:r>
              <a:rPr lang="en-US" sz="1067" kern="1200" baseline="0">
                <a:solidFill>
                  <a:schemeClr val="bg1"/>
                </a:solidFill>
                <a:latin typeface="+mn-lt"/>
                <a:ea typeface="+mn-ea"/>
                <a:cs typeface="+mn-cs"/>
              </a:rPr>
              <a:t> and </a:t>
            </a:r>
            <a:r>
              <a:rPr lang="en-US" sz="1067"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67">
              <a:solidFill>
                <a:schemeClr val="bg1"/>
              </a:solidFill>
            </a:endParaRPr>
          </a:p>
        </p:txBody>
      </p:sp>
      <p:sp>
        <p:nvSpPr>
          <p:cNvPr id="8" name="Text Placeholder 9"/>
          <p:cNvSpPr>
            <a:spLocks noGrp="1"/>
          </p:cNvSpPr>
          <p:nvPr>
            <p:ph type="body" sz="quarter" idx="12"/>
          </p:nvPr>
        </p:nvSpPr>
        <p:spPr>
          <a:xfrm>
            <a:off x="7315200" y="1219200"/>
            <a:ext cx="4876800" cy="2438400"/>
          </a:xfrm>
          <a:solidFill>
            <a:srgbClr val="0A5BBA"/>
          </a:solidFill>
          <a:ln>
            <a:noFill/>
          </a:ln>
        </p:spPr>
        <p:txBody>
          <a:bodyPr lIns="182880" tIns="91440" rIns="91440" bIns="91440">
            <a:normAutofit/>
          </a:bodyPr>
          <a:lstStyle>
            <a:lvl1pPr marL="0" indent="0" algn="l">
              <a:lnSpc>
                <a:spcPct val="110000"/>
              </a:lnSpc>
              <a:buNone/>
              <a:defRPr lang="en-US" sz="2667" b="0" kern="1200" cap="none" spc="-133" baseline="0" dirty="0">
                <a:ln w="3175">
                  <a:noFill/>
                </a:ln>
                <a:solidFill>
                  <a:schemeClr val="bg1"/>
                </a:solidFill>
                <a:effectLst/>
                <a:latin typeface="+mj-lt"/>
                <a:ea typeface="+mn-ea"/>
                <a:cs typeface="Arial" charset="0"/>
              </a:defRPr>
            </a:lvl1pPr>
            <a:lvl2pPr marL="914377" indent="-300559" algn="l">
              <a:lnSpc>
                <a:spcPct val="110000"/>
              </a:lnSpc>
              <a:defRPr sz="1867">
                <a:solidFill>
                  <a:srgbClr val="3F3F3F"/>
                </a:solidFill>
                <a:latin typeface="+mn-lt"/>
                <a:cs typeface="Segoe UI Semibold"/>
              </a:defRPr>
            </a:lvl2pPr>
            <a:lvl3pPr marL="1371566" indent="-304792" algn="l">
              <a:lnSpc>
                <a:spcPct val="110000"/>
              </a:lnSpc>
              <a:defRPr sz="1867">
                <a:solidFill>
                  <a:srgbClr val="3F3F3F"/>
                </a:solidFill>
                <a:latin typeface="+mn-lt"/>
                <a:cs typeface="Segoe UI Semibold"/>
              </a:defRPr>
            </a:lvl3pPr>
            <a:lvl4pPr marL="1828754" indent="-304792" algn="l">
              <a:lnSpc>
                <a:spcPct val="110000"/>
              </a:lnSpc>
              <a:defRPr sz="1867">
                <a:solidFill>
                  <a:srgbClr val="3F3F3F"/>
                </a:solidFill>
                <a:latin typeface="+mn-lt"/>
                <a:cs typeface="Segoe UI Semibold"/>
              </a:defRPr>
            </a:lvl4pPr>
            <a:lvl5pPr marL="2285943" indent="-304792" algn="l">
              <a:lnSpc>
                <a:spcPct val="110000"/>
              </a:lnSpc>
              <a:defRPr sz="1867">
                <a:solidFill>
                  <a:srgbClr val="3F3F3F"/>
                </a:solidFill>
                <a:latin typeface="+mn-lt"/>
                <a:cs typeface="Segoe UI Semibold"/>
              </a:defRPr>
            </a:lvl5pPr>
          </a:lstStyle>
          <a:p>
            <a:pPr lvl="0"/>
            <a:endParaRPr lang="en-US"/>
          </a:p>
        </p:txBody>
      </p:sp>
      <p:pic>
        <p:nvPicPr>
          <p:cNvPr id="9" name="Picture Placeholder 5" descr="MSFT_logo_rgb_C-Wht.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524000" cy="559816"/>
          </a:xfrm>
          <a:prstGeom prst="rect">
            <a:avLst/>
          </a:prstGeom>
        </p:spPr>
      </p:pic>
    </p:spTree>
    <p:extLst>
      <p:ext uri="{BB962C8B-B14F-4D97-AF65-F5344CB8AC3E}">
        <p14:creationId xmlns:p14="http://schemas.microsoft.com/office/powerpoint/2010/main" val="284139139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a:extLst>
              <a:ext uri="{28A0092B-C50C-407E-A947-70E740481C1C}">
                <a14:useLocalDpi xmlns:a14="http://schemas.microsoft.com/office/drawing/2010/main" val="0"/>
              </a:ext>
            </a:extLst>
          </a:blip>
          <a:srcRect t="160" b="160"/>
          <a:stretch>
            <a:fillRect/>
          </a:stretch>
        </p:blipFill>
        <p:spPr>
          <a:xfrm>
            <a:off x="0" y="0"/>
            <a:ext cx="1524000" cy="559816"/>
          </a:xfrm>
          <a:prstGeom prst="rect">
            <a:avLst/>
          </a:prstGeom>
        </p:spPr>
      </p:pic>
      <p:sp>
        <p:nvSpPr>
          <p:cNvPr id="13" name="TextBox 12"/>
          <p:cNvSpPr txBox="1"/>
          <p:nvPr userDrawn="1"/>
        </p:nvSpPr>
        <p:spPr>
          <a:xfrm>
            <a:off x="9781903" y="133322"/>
            <a:ext cx="2003149" cy="276999"/>
          </a:xfrm>
          <a:prstGeom prst="rect">
            <a:avLst/>
          </a:prstGeom>
          <a:noFill/>
        </p:spPr>
        <p:txBody>
          <a:bodyPr wrap="square" rtlCol="0">
            <a:spAutoFit/>
          </a:bodyPr>
          <a:lstStyle/>
          <a:p>
            <a:pPr algn="r"/>
            <a:r>
              <a:rPr lang="en-US" sz="1200">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2544" y="5874210"/>
            <a:ext cx="11754657" cy="796628"/>
          </a:xfrm>
          <a:prstGeom prst="rect">
            <a:avLst/>
          </a:prstGeom>
          <a:noFill/>
        </p:spPr>
        <p:txBody>
          <a:bodyPr wrap="square" rtlCol="0">
            <a:spAutoFit/>
          </a:bodyPr>
          <a:lstStyle/>
          <a:p>
            <a:pPr>
              <a:lnSpc>
                <a:spcPts val="1413"/>
              </a:lnSpc>
            </a:pPr>
            <a:r>
              <a:rPr lang="en-US" sz="1067" kern="1200">
                <a:solidFill>
                  <a:schemeClr val="bg1"/>
                </a:solidFill>
                <a:latin typeface="+mn-lt"/>
                <a:ea typeface="+mn-ea"/>
                <a:cs typeface="+mn-cs"/>
              </a:rPr>
              <a:t>© 2013 Microsoft Corporation. All rights reserved. Microsoft, Windows</a:t>
            </a:r>
            <a:r>
              <a:rPr lang="en-US" sz="1067" kern="1200" baseline="0">
                <a:solidFill>
                  <a:schemeClr val="bg1"/>
                </a:solidFill>
                <a:latin typeface="+mn-lt"/>
                <a:ea typeface="+mn-ea"/>
                <a:cs typeface="+mn-cs"/>
              </a:rPr>
              <a:t>, </a:t>
            </a:r>
            <a:r>
              <a:rPr lang="en-US" sz="1067"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67">
              <a:solidFill>
                <a:schemeClr val="bg1"/>
              </a:solidFill>
            </a:endParaRPr>
          </a:p>
        </p:txBody>
      </p:sp>
      <p:sp>
        <p:nvSpPr>
          <p:cNvPr id="7" name="Text Placeholder 9"/>
          <p:cNvSpPr>
            <a:spLocks noGrp="1"/>
          </p:cNvSpPr>
          <p:nvPr>
            <p:ph type="body" sz="quarter" idx="12"/>
          </p:nvPr>
        </p:nvSpPr>
        <p:spPr>
          <a:xfrm>
            <a:off x="0" y="1219200"/>
            <a:ext cx="4876800" cy="2438400"/>
          </a:xfrm>
          <a:solidFill>
            <a:srgbClr val="FFFFFF">
              <a:alpha val="90000"/>
            </a:srgbClr>
          </a:solidFill>
        </p:spPr>
        <p:txBody>
          <a:bodyPr lIns="182880" tIns="91440" rIns="91440" bIns="91440">
            <a:normAutofit/>
          </a:bodyPr>
          <a:lstStyle>
            <a:lvl1pPr marL="0" indent="0" algn="l">
              <a:lnSpc>
                <a:spcPct val="110000"/>
              </a:lnSpc>
              <a:buNone/>
              <a:defRPr lang="en-US" sz="2667" b="0" kern="1200" cap="none" spc="-133" baseline="0" dirty="0">
                <a:ln w="3175">
                  <a:noFill/>
                </a:ln>
                <a:solidFill>
                  <a:schemeClr val="tx1"/>
                </a:solidFill>
                <a:effectLst/>
                <a:latin typeface="+mj-lt"/>
                <a:ea typeface="+mn-ea"/>
                <a:cs typeface="Arial" charset="0"/>
              </a:defRPr>
            </a:lvl1pPr>
            <a:lvl2pPr marL="914377" indent="-300559" algn="l">
              <a:lnSpc>
                <a:spcPct val="110000"/>
              </a:lnSpc>
              <a:defRPr sz="1867">
                <a:solidFill>
                  <a:srgbClr val="3F3F3F"/>
                </a:solidFill>
                <a:latin typeface="+mn-lt"/>
                <a:cs typeface="Segoe UI Semibold"/>
              </a:defRPr>
            </a:lvl2pPr>
            <a:lvl3pPr marL="1371566" indent="-304792" algn="l">
              <a:lnSpc>
                <a:spcPct val="110000"/>
              </a:lnSpc>
              <a:defRPr sz="1867">
                <a:solidFill>
                  <a:srgbClr val="3F3F3F"/>
                </a:solidFill>
                <a:latin typeface="+mn-lt"/>
                <a:cs typeface="Segoe UI Semibold"/>
              </a:defRPr>
            </a:lvl3pPr>
            <a:lvl4pPr marL="1828754" indent="-304792" algn="l">
              <a:lnSpc>
                <a:spcPct val="110000"/>
              </a:lnSpc>
              <a:defRPr sz="1867">
                <a:solidFill>
                  <a:srgbClr val="3F3F3F"/>
                </a:solidFill>
                <a:latin typeface="+mn-lt"/>
                <a:cs typeface="Segoe UI Semibold"/>
              </a:defRPr>
            </a:lvl4pPr>
            <a:lvl5pPr marL="2285943" indent="-304792" algn="l">
              <a:lnSpc>
                <a:spcPct val="110000"/>
              </a:lnSpc>
              <a:defRPr sz="1867">
                <a:solidFill>
                  <a:srgbClr val="3F3F3F"/>
                </a:solidFill>
                <a:latin typeface="+mn-lt"/>
                <a:cs typeface="Segoe UI Semibold"/>
              </a:defRPr>
            </a:lvl5pPr>
          </a:lstStyle>
          <a:p>
            <a:pPr lvl="0"/>
            <a:endParaRPr lang="en-US"/>
          </a:p>
        </p:txBody>
      </p:sp>
    </p:spTree>
    <p:extLst>
      <p:ext uri="{BB962C8B-B14F-4D97-AF65-F5344CB8AC3E}">
        <p14:creationId xmlns:p14="http://schemas.microsoft.com/office/powerpoint/2010/main" val="21762532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2486517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62997681"/>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image" Target="../media/image1.emf"/><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8.png"/><Relationship Id="rId3" Type="http://schemas.openxmlformats.org/officeDocument/2006/relationships/slideLayout" Target="../slideLayouts/slideLayout43.xml"/><Relationship Id="rId7" Type="http://schemas.openxmlformats.org/officeDocument/2006/relationships/theme" Target="../theme/theme3.xml"/><Relationship Id="rId12" Type="http://schemas.openxmlformats.org/officeDocument/2006/relationships/image" Target="../media/image7.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6.emf"/><Relationship Id="rId5" Type="http://schemas.openxmlformats.org/officeDocument/2006/relationships/slideLayout" Target="../slideLayouts/slideLayout45.xml"/><Relationship Id="rId10" Type="http://schemas.openxmlformats.org/officeDocument/2006/relationships/oleObject" Target="../embeddings/oleObject1.bin"/><Relationship Id="rId4" Type="http://schemas.openxmlformats.org/officeDocument/2006/relationships/slideLayout" Target="../slideLayouts/slideLayout44.xml"/><Relationship Id="rId9" Type="http://schemas.openxmlformats.org/officeDocument/2006/relationships/tags" Target="../tags/tag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theme" Target="../theme/theme4.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5.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3"/>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0969555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1"/>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22401086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ext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6" name="think-cell Slide" r:id="rId10" imgW="377" imgH="377" progId="TCLayout.ActiveDocument.1">
                  <p:embed/>
                </p:oleObj>
              </mc:Choice>
              <mc:Fallback>
                <p:oleObj name="think-cell Slide" r:id="rId10" imgW="377" imgH="377" progId="TCLayout.ActiveDocument.1">
                  <p:embed/>
                  <p:pic>
                    <p:nvPicPr>
                      <p:cNvPr id="4" name="Object 3" hidden="1"/>
                      <p:cNvPicPr/>
                      <p:nvPr/>
                    </p:nvPicPr>
                    <p:blipFill>
                      <a:blip r:embed="rId11"/>
                      <a:stretch>
                        <a:fillRect/>
                      </a:stretch>
                    </p:blipFill>
                    <p:spPr>
                      <a:xfrm>
                        <a:off x="1557" y="1558"/>
                        <a:ext cx="1556" cy="1556"/>
                      </a:xfrm>
                      <a:prstGeom prst="rect">
                        <a:avLst/>
                      </a:prstGeom>
                    </p:spPr>
                  </p:pic>
                </p:oleObj>
              </mc:Fallback>
            </mc:AlternateContent>
          </a:graphicData>
        </a:graphic>
      </p:graphicFrame>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a:t>Click to edit Master title style</a:t>
            </a:r>
          </a:p>
        </p:txBody>
      </p:sp>
      <p:sp>
        <p:nvSpPr>
          <p:cNvPr id="2051" name="Text Placeholder 3"/>
          <p:cNvSpPr>
            <a:spLocks noGrp="1"/>
          </p:cNvSpPr>
          <p:nvPr>
            <p:ph type="body" idx="1"/>
          </p:nvPr>
        </p:nvSpPr>
        <p:spPr bwMode="auto">
          <a:xfrm>
            <a:off x="269239" y="1279455"/>
            <a:ext cx="11653523" cy="205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166197" y="6604621"/>
            <a:ext cx="3859607" cy="133860"/>
          </a:xfrm>
          <a:prstGeom prst="rect">
            <a:avLst/>
          </a:prstGeom>
        </p:spPr>
        <p:txBody>
          <a:bodyPr vert="horz" lIns="0" tIns="0" rIns="91440" bIns="0" rtlCol="0" anchor="ctr"/>
          <a:lstStyle>
            <a:lvl1pPr marL="0" algn="l" defTabSz="914367" rtl="0" eaLnBrk="1" fontAlgn="auto" latinLnBrk="0" hangingPunct="1">
              <a:spcBef>
                <a:spcPts val="0"/>
              </a:spcBef>
              <a:spcAft>
                <a:spcPts val="0"/>
              </a:spcAft>
              <a:defRPr lang="en-US" sz="882" kern="1200" dirty="0" smtClean="0">
                <a:solidFill>
                  <a:srgbClr val="505050"/>
                </a:solidFill>
                <a:latin typeface="+mn-lt"/>
                <a:ea typeface="+mn-ea"/>
                <a:cs typeface="+mn-cs"/>
              </a:defRPr>
            </a:lvl1pPr>
          </a:lstStyle>
          <a:p>
            <a:pPr>
              <a:defRPr/>
            </a:pPr>
            <a:endParaRPr/>
          </a:p>
        </p:txBody>
      </p:sp>
      <p:sp>
        <p:nvSpPr>
          <p:cNvPr id="5" name="Slide Number Placeholder 4"/>
          <p:cNvSpPr>
            <a:spLocks noGrp="1"/>
          </p:cNvSpPr>
          <p:nvPr>
            <p:ph type="sldNum" sz="quarter" idx="4"/>
          </p:nvPr>
        </p:nvSpPr>
        <p:spPr>
          <a:xfrm>
            <a:off x="11367165" y="6629335"/>
            <a:ext cx="555597" cy="133860"/>
          </a:xfrm>
          <a:prstGeom prst="rect">
            <a:avLst/>
          </a:prstGeom>
        </p:spPr>
        <p:txBody>
          <a:bodyPr vert="horz" lIns="91440" tIns="0" rIns="0" bIns="0" rtlCol="0" anchor="ctr"/>
          <a:lstStyle>
            <a:lvl1pPr algn="r" defTabSz="914367" fontAlgn="auto">
              <a:spcBef>
                <a:spcPts val="0"/>
              </a:spcBef>
              <a:spcAft>
                <a:spcPts val="0"/>
              </a:spcAft>
              <a:defRPr lang="en-US" sz="882" b="0" kern="1200">
                <a:solidFill>
                  <a:srgbClr val="505050"/>
                </a:solidFill>
                <a:latin typeface="+mn-lt"/>
                <a:ea typeface="+mn-ea"/>
                <a:cs typeface="+mn-cs"/>
              </a:defRPr>
            </a:lvl1pPr>
          </a:lstStyle>
          <a:p>
            <a:pPr>
              <a:defRPr/>
            </a:pPr>
            <a:fld id="{75FAD755-3BD0-2447-A9DF-109DAABEFD99}" type="slidenum">
              <a:rPr/>
              <a:pPr>
                <a:defRPr/>
              </a:pPr>
              <a:t>‹#›</a:t>
            </a:fld>
            <a:endParaRPr/>
          </a:p>
        </p:txBody>
      </p:sp>
      <p:pic>
        <p:nvPicPr>
          <p:cNvPr id="6" name="Picture 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pic>
        <p:nvPicPr>
          <p:cNvPr id="7" name="Picture 6"/>
          <p:cNvPicPr>
            <a:picLocks noChangeAspect="1"/>
          </p:cNvPicPr>
          <p:nvPr userDrawn="1"/>
        </p:nvPicPr>
        <p:blipFill>
          <a:blip r:embed="rId13"/>
          <a:stretch>
            <a:fillRect/>
          </a:stretch>
        </p:blipFill>
        <p:spPr>
          <a:xfrm>
            <a:off x="269239" y="6438042"/>
            <a:ext cx="898127" cy="191293"/>
          </a:xfrm>
          <a:prstGeom prst="rect">
            <a:avLst/>
          </a:prstGeom>
        </p:spPr>
      </p:pic>
    </p:spTree>
    <p:extLst>
      <p:ext uri="{BB962C8B-B14F-4D97-AF65-F5344CB8AC3E}">
        <p14:creationId xmlns:p14="http://schemas.microsoft.com/office/powerpoint/2010/main" val="216972094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Lst>
  <p:transition>
    <p:fade/>
  </p:transition>
  <p:hf hdr="0" ftr="0" dt="0"/>
  <p:txStyles>
    <p:titleStyle>
      <a:lvl1pPr algn="l" defTabSz="913505" rtl="0" eaLnBrk="1" fontAlgn="base" hangingPunct="1">
        <a:lnSpc>
          <a:spcPct val="90000"/>
        </a:lnSpc>
        <a:spcBef>
          <a:spcPct val="0"/>
        </a:spcBef>
        <a:spcAft>
          <a:spcPct val="0"/>
        </a:spcAft>
        <a:defRPr lang="en-US" sz="4800" kern="1200" spc="-100" dirty="0">
          <a:ln w="3175">
            <a:noFill/>
          </a:ln>
          <a:solidFill>
            <a:schemeClr val="tx2"/>
          </a:solidFill>
          <a:latin typeface="+mj-lt"/>
          <a:ea typeface="ＭＳ Ｐゴシック" charset="0"/>
          <a:cs typeface="Segoe UI" pitchFamily="34" charset="0"/>
        </a:defRPr>
      </a:lvl1pPr>
      <a:lvl2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9pPr>
    </p:titleStyle>
    <p:body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2">
          <p15:clr>
            <a:srgbClr val="C35EA4"/>
          </p15:clr>
        </p15:guide>
        <p15:guide id="2" orient="horz" pos="795">
          <p15:clr>
            <a:srgbClr val="C35EA4"/>
          </p15:clr>
        </p15:guide>
        <p15:guide id="3" orient="horz" pos="4075">
          <p15:clr>
            <a:srgbClr val="C35EA4"/>
          </p15:clr>
        </p15:guide>
        <p15:guide id="4" orient="horz" pos="752">
          <p15:clr>
            <a:srgbClr val="C35EA4"/>
          </p15:clr>
        </p15:guide>
        <p15:guide id="5" pos="274">
          <p15:clr>
            <a:srgbClr val="C35EA4"/>
          </p15:clr>
        </p15:guide>
        <p15:guide id="6" pos="7406">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E3F13-2DB3-405F-9293-2FD3D3D8001C}" type="datetimeFigureOut">
              <a:rPr lang="en-US" smtClean="0"/>
              <a:t>8/31/2018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72D6E-37D3-423E-AC76-EBCD21EAF5AF}" type="slidenum">
              <a:rPr lang="en-US" smtClean="0"/>
              <a:t>‹#›</a:t>
            </a:fld>
            <a:endParaRPr lang="en-US"/>
          </a:p>
        </p:txBody>
      </p:sp>
    </p:spTree>
    <p:extLst>
      <p:ext uri="{BB962C8B-B14F-4D97-AF65-F5344CB8AC3E}">
        <p14:creationId xmlns:p14="http://schemas.microsoft.com/office/powerpoint/2010/main" val="209675036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68801" y="1447800"/>
            <a:ext cx="7302364" cy="2975173"/>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5" name="Slide Number Placeholder 2"/>
          <p:cNvSpPr>
            <a:spLocks noGrp="1"/>
          </p:cNvSpPr>
          <p:nvPr>
            <p:ph type="sldNum" sz="quarter" idx="4"/>
          </p:nvPr>
        </p:nvSpPr>
        <p:spPr>
          <a:xfrm>
            <a:off x="9042400" y="6356351"/>
            <a:ext cx="2844800" cy="365125"/>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44225019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transition>
    <p:fade/>
  </p:transition>
  <p:hf hdr="0" ftr="0" dt="0"/>
  <p:txStyles>
    <p:titleStyle>
      <a:lvl1pPr algn="l" defTabSz="1219120" rtl="0" eaLnBrk="1" latinLnBrk="0" hangingPunct="1">
        <a:lnSpc>
          <a:spcPct val="90000"/>
        </a:lnSpc>
        <a:spcBef>
          <a:spcPct val="0"/>
        </a:spcBef>
        <a:buNone/>
        <a:defRPr lang="en-US" sz="5333" b="0" kern="1200" cap="none" spc="-133"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2676"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slideLayout" Target="../slideLayouts/slideLayout46.xml"/><Relationship Id="rId7" Type="http://schemas.openxmlformats.org/officeDocument/2006/relationships/image" Target="../media/image15.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7.emf"/></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0.xml"/><Relationship Id="rId7" Type="http://schemas.openxmlformats.org/officeDocument/2006/relationships/image" Target="../media/image22.png"/><Relationship Id="rId2" Type="http://schemas.openxmlformats.org/officeDocument/2006/relationships/slideLayout" Target="../slideLayouts/slideLayout42.xml"/><Relationship Id="rId1" Type="http://schemas.openxmlformats.org/officeDocument/2006/relationships/tags" Target="../tags/tag12.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2.xml"/><Relationship Id="rId1" Type="http://schemas.openxmlformats.org/officeDocument/2006/relationships/tags" Target="../tags/tag15.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7.png"/><Relationship Id="rId2" Type="http://schemas.openxmlformats.org/officeDocument/2006/relationships/slideLayout" Target="../slideLayouts/slideLayout42.xml"/><Relationship Id="rId1" Type="http://schemas.openxmlformats.org/officeDocument/2006/relationships/tags" Target="../tags/tag18.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2.xml"/><Relationship Id="rId1" Type="http://schemas.openxmlformats.org/officeDocument/2006/relationships/tags" Target="../tags/tag19.xml"/><Relationship Id="rId5" Type="http://schemas.openxmlformats.org/officeDocument/2006/relationships/image" Target="../media/image29.png"/><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3.xml"/><Relationship Id="rId1" Type="http://schemas.openxmlformats.org/officeDocument/2006/relationships/tags" Target="../tags/tag2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2.xml"/><Relationship Id="rId1" Type="http://schemas.openxmlformats.org/officeDocument/2006/relationships/tags" Target="../tags/tag28.xml"/><Relationship Id="rId6" Type="http://schemas.openxmlformats.org/officeDocument/2006/relationships/image" Target="../media/image25.png"/><Relationship Id="rId5" Type="http://schemas.openxmlformats.org/officeDocument/2006/relationships/image" Target="../media/image21.emf"/><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27.xml"/><Relationship Id="rId7" Type="http://schemas.openxmlformats.org/officeDocument/2006/relationships/image" Target="../media/image32.png"/><Relationship Id="rId2" Type="http://schemas.openxmlformats.org/officeDocument/2006/relationships/slideLayout" Target="../slideLayouts/slideLayout53.xml"/><Relationship Id="rId1" Type="http://schemas.openxmlformats.org/officeDocument/2006/relationships/tags" Target="../tags/tag29.xml"/><Relationship Id="rId6" Type="http://schemas.openxmlformats.org/officeDocument/2006/relationships/image" Target="../media/image31.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30.png"/><Relationship Id="rId9"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28.xml"/><Relationship Id="rId7" Type="http://schemas.openxmlformats.org/officeDocument/2006/relationships/image" Target="../media/image32.png"/><Relationship Id="rId2" Type="http://schemas.openxmlformats.org/officeDocument/2006/relationships/slideLayout" Target="../slideLayouts/slideLayout53.xml"/><Relationship Id="rId1" Type="http://schemas.openxmlformats.org/officeDocument/2006/relationships/tags" Target="../tags/tag30.xml"/><Relationship Id="rId6" Type="http://schemas.openxmlformats.org/officeDocument/2006/relationships/image" Target="../media/image31.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30.png"/><Relationship Id="rId9" Type="http://schemas.openxmlformats.org/officeDocument/2006/relationships/image" Target="../media/image24.png"/></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29.xml"/><Relationship Id="rId7" Type="http://schemas.openxmlformats.org/officeDocument/2006/relationships/image" Target="../media/image32.png"/><Relationship Id="rId2" Type="http://schemas.openxmlformats.org/officeDocument/2006/relationships/slideLayout" Target="../slideLayouts/slideLayout53.xml"/><Relationship Id="rId1" Type="http://schemas.openxmlformats.org/officeDocument/2006/relationships/tags" Target="../tags/tag31.xml"/><Relationship Id="rId6"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4.png"/><Relationship Id="rId4" Type="http://schemas.openxmlformats.org/officeDocument/2006/relationships/image" Target="../media/image30.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30.xml"/><Relationship Id="rId7" Type="http://schemas.microsoft.com/office/2007/relationships/hdphoto" Target="../media/hdphoto1.wdp"/><Relationship Id="rId2" Type="http://schemas.openxmlformats.org/officeDocument/2006/relationships/slideLayout" Target="../slideLayouts/slideLayout53.xml"/><Relationship Id="rId1" Type="http://schemas.openxmlformats.org/officeDocument/2006/relationships/tags" Target="../tags/tag32.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1.xml"/><Relationship Id="rId7" Type="http://schemas.openxmlformats.org/officeDocument/2006/relationships/image" Target="../media/image32.png"/><Relationship Id="rId2" Type="http://schemas.openxmlformats.org/officeDocument/2006/relationships/slideLayout" Target="../slideLayouts/slideLayout53.xml"/><Relationship Id="rId1" Type="http://schemas.openxmlformats.org/officeDocument/2006/relationships/tags" Target="../tags/tag3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25.png"/><Relationship Id="rId10" Type="http://schemas.openxmlformats.org/officeDocument/2006/relationships/image" Target="../media/image35.png"/><Relationship Id="rId4" Type="http://schemas.openxmlformats.org/officeDocument/2006/relationships/image" Target="../media/image30.png"/><Relationship Id="rId9"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32.xml"/><Relationship Id="rId7" Type="http://schemas.microsoft.com/office/2007/relationships/hdphoto" Target="../media/hdphoto1.wdp"/><Relationship Id="rId2" Type="http://schemas.openxmlformats.org/officeDocument/2006/relationships/slideLayout" Target="../slideLayouts/slideLayout53.xml"/><Relationship Id="rId1" Type="http://schemas.openxmlformats.org/officeDocument/2006/relationships/tags" Target="../tags/tag34.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30.png"/><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33.xml"/><Relationship Id="rId7" Type="http://schemas.openxmlformats.org/officeDocument/2006/relationships/image" Target="../media/image32.png"/><Relationship Id="rId2" Type="http://schemas.openxmlformats.org/officeDocument/2006/relationships/slideLayout" Target="../slideLayouts/slideLayout53.xml"/><Relationship Id="rId1" Type="http://schemas.openxmlformats.org/officeDocument/2006/relationships/tags" Target="../tags/tag35.xml"/><Relationship Id="rId6" Type="http://schemas.openxmlformats.org/officeDocument/2006/relationships/image" Target="../media/image31.pn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30.png"/><Relationship Id="rId9"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34.xml"/><Relationship Id="rId7" Type="http://schemas.openxmlformats.org/officeDocument/2006/relationships/image" Target="../media/image32.png"/><Relationship Id="rId2" Type="http://schemas.openxmlformats.org/officeDocument/2006/relationships/slideLayout" Target="../slideLayouts/slideLayout53.xml"/><Relationship Id="rId1" Type="http://schemas.openxmlformats.org/officeDocument/2006/relationships/tags" Target="../tags/tag36.xml"/><Relationship Id="rId6" Type="http://schemas.openxmlformats.org/officeDocument/2006/relationships/image" Target="../media/image31.png"/><Relationship Id="rId11" Type="http://schemas.openxmlformats.org/officeDocument/2006/relationships/image" Target="../media/image37.jpeg"/><Relationship Id="rId5" Type="http://schemas.openxmlformats.org/officeDocument/2006/relationships/image" Target="../media/image25.png"/><Relationship Id="rId10" Type="http://schemas.microsoft.com/office/2007/relationships/hdphoto" Target="../media/hdphoto1.wdp"/><Relationship Id="rId4" Type="http://schemas.openxmlformats.org/officeDocument/2006/relationships/image" Target="../media/image30.png"/><Relationship Id="rId9"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3.xml"/><Relationship Id="rId1" Type="http://schemas.openxmlformats.org/officeDocument/2006/relationships/tags" Target="../tags/tag37.xml"/><Relationship Id="rId5" Type="http://schemas.openxmlformats.org/officeDocument/2006/relationships/image" Target="../media/image38.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36.xml"/><Relationship Id="rId7" Type="http://schemas.openxmlformats.org/officeDocument/2006/relationships/image" Target="../media/image33.emf"/><Relationship Id="rId2" Type="http://schemas.openxmlformats.org/officeDocument/2006/relationships/slideLayout" Target="../slideLayouts/slideLayout53.xml"/><Relationship Id="rId1" Type="http://schemas.openxmlformats.org/officeDocument/2006/relationships/tags" Target="../tags/tag38.xml"/><Relationship Id="rId6" Type="http://schemas.openxmlformats.org/officeDocument/2006/relationships/image" Target="../media/image31.png"/><Relationship Id="rId5" Type="http://schemas.openxmlformats.org/officeDocument/2006/relationships/image" Target="../media/image25.png"/><Relationship Id="rId4" Type="http://schemas.openxmlformats.org/officeDocument/2006/relationships/image" Target="../media/image30.png"/><Relationship Id="rId9"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2.xml"/><Relationship Id="rId1" Type="http://schemas.openxmlformats.org/officeDocument/2006/relationships/tags" Target="../tags/tag3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2.xml"/><Relationship Id="rId1" Type="http://schemas.openxmlformats.org/officeDocument/2006/relationships/tags" Target="../tags/tag4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2.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2.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2.xml"/><Relationship Id="rId1" Type="http://schemas.openxmlformats.org/officeDocument/2006/relationships/tags" Target="../tags/tag4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2.xml"/><Relationship Id="rId1" Type="http://schemas.openxmlformats.org/officeDocument/2006/relationships/tags" Target="../tags/tag4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2.xml"/><Relationship Id="rId1" Type="http://schemas.openxmlformats.org/officeDocument/2006/relationships/tags" Target="../tags/tag4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2.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2.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2.xml"/><Relationship Id="rId1" Type="http://schemas.openxmlformats.org/officeDocument/2006/relationships/tags" Target="../tags/tag4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2.xml"/><Relationship Id="rId1" Type="http://schemas.openxmlformats.org/officeDocument/2006/relationships/tags" Target="../tags/tag4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2.xml"/><Relationship Id="rId1" Type="http://schemas.openxmlformats.org/officeDocument/2006/relationships/tags" Target="../tags/tag5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2.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42.xml"/><Relationship Id="rId1" Type="http://schemas.openxmlformats.org/officeDocument/2006/relationships/tags" Target="../tags/tag5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2.xml"/><Relationship Id="rId1" Type="http://schemas.openxmlformats.org/officeDocument/2006/relationships/tags" Target="../tags/tag5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2.xml"/><Relationship Id="rId1" Type="http://schemas.openxmlformats.org/officeDocument/2006/relationships/tags" Target="../tags/tag5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2.xml"/><Relationship Id="rId1" Type="http://schemas.openxmlformats.org/officeDocument/2006/relationships/tags" Target="../tags/tag5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56.xml"/><Relationship Id="rId1" Type="http://schemas.openxmlformats.org/officeDocument/2006/relationships/vmlDrawing" Target="../drawings/vmlDrawing8.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2.xml"/><Relationship Id="rId1" Type="http://schemas.openxmlformats.org/officeDocument/2006/relationships/tags" Target="../tags/tag57.xml"/></Relationships>
</file>

<file path=ppt/slides/_rels/slide56.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notesSlide" Target="../notesSlides/notesSlide56.xml"/><Relationship Id="rId7" Type="http://schemas.openxmlformats.org/officeDocument/2006/relationships/image" Target="../media/image20.png"/><Relationship Id="rId2" Type="http://schemas.openxmlformats.org/officeDocument/2006/relationships/slideLayout" Target="../slideLayouts/slideLayout42.xml"/><Relationship Id="rId1" Type="http://schemas.openxmlformats.org/officeDocument/2006/relationships/tags" Target="../tags/tag58.xml"/><Relationship Id="rId6" Type="http://schemas.openxmlformats.org/officeDocument/2006/relationships/image" Target="../media/image25.png"/><Relationship Id="rId5" Type="http://schemas.openxmlformats.org/officeDocument/2006/relationships/image" Target="../media/image21.emf"/><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2.xml"/><Relationship Id="rId1" Type="http://schemas.openxmlformats.org/officeDocument/2006/relationships/tags" Target="../tags/tag59.xml"/><Relationship Id="rId4" Type="http://schemas.openxmlformats.org/officeDocument/2006/relationships/hyperlink" Target="https://github.com/Microsoft/DWScripter" TargetMode="External"/></Relationships>
</file>

<file path=ppt/slides/_rels/slide5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notesSlide" Target="../notesSlides/notesSlide58.xml"/><Relationship Id="rId7" Type="http://schemas.openxmlformats.org/officeDocument/2006/relationships/image" Target="../media/image22.png"/><Relationship Id="rId2" Type="http://schemas.openxmlformats.org/officeDocument/2006/relationships/slideLayout" Target="../slideLayouts/slideLayout42.xml"/><Relationship Id="rId1" Type="http://schemas.openxmlformats.org/officeDocument/2006/relationships/tags" Target="../tags/tag60.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2.xml"/><Relationship Id="rId1" Type="http://schemas.openxmlformats.org/officeDocument/2006/relationships/tags" Target="../tags/tag61.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2.xml"/><Relationship Id="rId1" Type="http://schemas.openxmlformats.org/officeDocument/2006/relationships/tags" Target="../tags/tag8.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2.xml"/><Relationship Id="rId1" Type="http://schemas.openxmlformats.org/officeDocument/2006/relationships/tags" Target="../tags/tag6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42.emf"/><Relationship Id="rId2" Type="http://schemas.openxmlformats.org/officeDocument/2006/relationships/slideLayout" Target="../slideLayouts/slideLayout42.xml"/><Relationship Id="rId1" Type="http://schemas.openxmlformats.org/officeDocument/2006/relationships/tags" Target="../tags/tag63.xml"/><Relationship Id="rId6" Type="http://schemas.openxmlformats.org/officeDocument/2006/relationships/image" Target="../media/image21.emf"/><Relationship Id="rId5" Type="http://schemas.openxmlformats.org/officeDocument/2006/relationships/image" Target="../media/image19.emf"/><Relationship Id="rId4" Type="http://schemas.openxmlformats.org/officeDocument/2006/relationships/image" Target="../media/image39.jp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2.xml"/><Relationship Id="rId1" Type="http://schemas.openxmlformats.org/officeDocument/2006/relationships/tags" Target="../tags/tag64.xml"/><Relationship Id="rId4" Type="http://schemas.openxmlformats.org/officeDocument/2006/relationships/image" Target="../media/image43.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2.xml"/><Relationship Id="rId1" Type="http://schemas.openxmlformats.org/officeDocument/2006/relationships/tags" Target="../tags/tag6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2.xml"/><Relationship Id="rId1" Type="http://schemas.openxmlformats.org/officeDocument/2006/relationships/tags" Target="../tags/tag66.xml"/><Relationship Id="rId5" Type="http://schemas.openxmlformats.org/officeDocument/2006/relationships/image" Target="../media/image45.emf"/><Relationship Id="rId4" Type="http://schemas.openxmlformats.org/officeDocument/2006/relationships/image" Target="../media/image44.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21.emf"/><Relationship Id="rId2" Type="http://schemas.openxmlformats.org/officeDocument/2006/relationships/slideLayout" Target="../slideLayouts/slideLayout42.xml"/><Relationship Id="rId1" Type="http://schemas.openxmlformats.org/officeDocument/2006/relationships/tags" Target="../tags/tag67.xml"/><Relationship Id="rId6" Type="http://schemas.openxmlformats.org/officeDocument/2006/relationships/image" Target="../media/image42.emf"/><Relationship Id="rId5" Type="http://schemas.openxmlformats.org/officeDocument/2006/relationships/image" Target="../media/image19.emf"/><Relationship Id="rId4" Type="http://schemas.openxmlformats.org/officeDocument/2006/relationships/image" Target="../media/image39.jp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2.xml"/><Relationship Id="rId1" Type="http://schemas.openxmlformats.org/officeDocument/2006/relationships/tags" Target="../tags/tag68.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2.xml"/><Relationship Id="rId1" Type="http://schemas.openxmlformats.org/officeDocument/2006/relationships/tags" Target="../tags/tag69.xml"/><Relationship Id="rId6" Type="http://schemas.openxmlformats.org/officeDocument/2006/relationships/image" Target="../media/image46.png"/><Relationship Id="rId5" Type="http://schemas.openxmlformats.org/officeDocument/2006/relationships/image" Target="../media/image21.emf"/><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2.xml"/><Relationship Id="rId1" Type="http://schemas.openxmlformats.org/officeDocument/2006/relationships/tags" Target="../tags/tag7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47.png"/><Relationship Id="rId2" Type="http://schemas.openxmlformats.org/officeDocument/2006/relationships/slideLayout" Target="../slideLayouts/slideLayout42.xml"/><Relationship Id="rId1" Type="http://schemas.openxmlformats.org/officeDocument/2006/relationships/tags" Target="../tags/tag71.xml"/><Relationship Id="rId6" Type="http://schemas.openxmlformats.org/officeDocument/2006/relationships/image" Target="../media/image21.emf"/><Relationship Id="rId5" Type="http://schemas.openxmlformats.org/officeDocument/2006/relationships/image" Target="../media/image19.emf"/><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2.xml"/><Relationship Id="rId1" Type="http://schemas.openxmlformats.org/officeDocument/2006/relationships/tags" Target="../tags/tag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2.xml"/><Relationship Id="rId1" Type="http://schemas.openxmlformats.org/officeDocument/2006/relationships/tags" Target="../tags/tag7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2.xml"/><Relationship Id="rId1" Type="http://schemas.openxmlformats.org/officeDocument/2006/relationships/tags" Target="../tags/tag7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2.xml"/><Relationship Id="rId1" Type="http://schemas.openxmlformats.org/officeDocument/2006/relationships/tags" Target="../tags/tag7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2.xml"/><Relationship Id="rId1" Type="http://schemas.openxmlformats.org/officeDocument/2006/relationships/tags" Target="../tags/tag7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2.xml"/><Relationship Id="rId1" Type="http://schemas.openxmlformats.org/officeDocument/2006/relationships/tags" Target="../tags/tag76.xml"/></Relationships>
</file>

<file path=ppt/slides/_rels/slide7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75.xml"/><Relationship Id="rId7" Type="http://schemas.openxmlformats.org/officeDocument/2006/relationships/image" Target="../media/image25.png"/><Relationship Id="rId2" Type="http://schemas.openxmlformats.org/officeDocument/2006/relationships/slideLayout" Target="../slideLayouts/slideLayout42.xml"/><Relationship Id="rId1" Type="http://schemas.openxmlformats.org/officeDocument/2006/relationships/tags" Target="../tags/tag77.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e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2.xml"/><Relationship Id="rId1" Type="http://schemas.openxmlformats.org/officeDocument/2006/relationships/tags" Target="../tags/tag78.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42.xml"/><Relationship Id="rId1" Type="http://schemas.openxmlformats.org/officeDocument/2006/relationships/tags" Target="../tags/tag7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2.xml"/><Relationship Id="rId1" Type="http://schemas.openxmlformats.org/officeDocument/2006/relationships/tags" Target="../tags/tag80.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2.xml"/><Relationship Id="rId1" Type="http://schemas.openxmlformats.org/officeDocument/2006/relationships/tags" Target="../tags/tag10.xml"/><Relationship Id="rId4" Type="http://schemas.openxmlformats.org/officeDocument/2006/relationships/image" Target="../media/image18.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2.xml"/><Relationship Id="rId1" Type="http://schemas.openxmlformats.org/officeDocument/2006/relationships/tags" Target="../tags/tag8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42.xml"/><Relationship Id="rId1" Type="http://schemas.openxmlformats.org/officeDocument/2006/relationships/tags" Target="../tags/tag8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5" imgW="377" imgH="377" progId="TCLayout.ActiveDocument.1">
                  <p:embed/>
                </p:oleObj>
              </mc:Choice>
              <mc:Fallback>
                <p:oleObj name="think-cell Slide" r:id="rId5" imgW="377" imgH="377"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idx="4294967295"/>
          </p:nvPr>
        </p:nvSpPr>
        <p:spPr>
          <a:xfrm>
            <a:off x="49598" y="2519347"/>
            <a:ext cx="8227635" cy="933791"/>
          </a:xfrm>
        </p:spPr>
        <p:txBody>
          <a:bodyPr/>
          <a:lstStyle/>
          <a:p>
            <a:r>
              <a:rPr lang="en-IN" sz="5400">
                <a:solidFill>
                  <a:schemeClr val="bg1"/>
                </a:solidFill>
              </a:rPr>
              <a:t>APS to SQLDW Migration</a:t>
            </a:r>
            <a:endParaRPr lang="en-US" sz="5400">
              <a:solidFill>
                <a:schemeClr val="bg1"/>
              </a:solidFill>
            </a:endParaRPr>
          </a:p>
        </p:txBody>
      </p:sp>
      <p:grpSp>
        <p:nvGrpSpPr>
          <p:cNvPr id="53" name="Group 52"/>
          <p:cNvGrpSpPr/>
          <p:nvPr/>
        </p:nvGrpSpPr>
        <p:grpSpPr>
          <a:xfrm>
            <a:off x="7305686" y="738598"/>
            <a:ext cx="4716174" cy="1862603"/>
            <a:chOff x="7305686" y="738598"/>
            <a:chExt cx="4716174" cy="1862603"/>
          </a:xfrm>
        </p:grpSpPr>
        <p:pic>
          <p:nvPicPr>
            <p:cNvPr id="513" name="Picture 512"/>
            <p:cNvPicPr>
              <a:picLocks noChangeAspect="1"/>
            </p:cNvPicPr>
            <p:nvPr/>
          </p:nvPicPr>
          <p:blipFill>
            <a:blip r:embed="rId7"/>
            <a:stretch>
              <a:fillRect/>
            </a:stretch>
          </p:blipFill>
          <p:spPr>
            <a:xfrm rot="4867791" flipH="1">
              <a:off x="8609467" y="1804838"/>
              <a:ext cx="615563" cy="785372"/>
            </a:xfrm>
            <a:prstGeom prst="rect">
              <a:avLst/>
            </a:prstGeom>
          </p:spPr>
        </p:pic>
        <p:sp>
          <p:nvSpPr>
            <p:cNvPr id="46" name="Freeform 37"/>
            <p:cNvSpPr>
              <a:spLocks noEditPoints="1"/>
            </p:cNvSpPr>
            <p:nvPr/>
          </p:nvSpPr>
          <p:spPr bwMode="auto">
            <a:xfrm>
              <a:off x="9368832" y="875428"/>
              <a:ext cx="542697" cy="54166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 name="Freeform 38"/>
            <p:cNvSpPr>
              <a:spLocks noEditPoints="1"/>
            </p:cNvSpPr>
            <p:nvPr/>
          </p:nvSpPr>
          <p:spPr bwMode="auto">
            <a:xfrm>
              <a:off x="8512612" y="1052180"/>
              <a:ext cx="740891" cy="742966"/>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 name="Freeform 39"/>
            <p:cNvSpPr>
              <a:spLocks noEditPoints="1"/>
            </p:cNvSpPr>
            <p:nvPr/>
          </p:nvSpPr>
          <p:spPr bwMode="auto">
            <a:xfrm>
              <a:off x="9580870" y="1423663"/>
              <a:ext cx="1082281" cy="1085394"/>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 name="Freeform 40"/>
            <p:cNvSpPr>
              <a:spLocks/>
            </p:cNvSpPr>
            <p:nvPr/>
          </p:nvSpPr>
          <p:spPr bwMode="auto">
            <a:xfrm>
              <a:off x="7305686" y="1038482"/>
              <a:ext cx="1475556" cy="1562719"/>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 name="Freeform 41"/>
            <p:cNvSpPr>
              <a:spLocks/>
            </p:cNvSpPr>
            <p:nvPr/>
          </p:nvSpPr>
          <p:spPr bwMode="auto">
            <a:xfrm>
              <a:off x="10210102" y="738598"/>
              <a:ext cx="1811758" cy="1862603"/>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 name="Group 2"/>
          <p:cNvGrpSpPr/>
          <p:nvPr/>
        </p:nvGrpSpPr>
        <p:grpSpPr>
          <a:xfrm>
            <a:off x="8157600" y="2820553"/>
            <a:ext cx="3010822" cy="4037447"/>
            <a:chOff x="8157600" y="2820553"/>
            <a:chExt cx="3010822" cy="4037447"/>
          </a:xfrm>
        </p:grpSpPr>
        <p:grpSp>
          <p:nvGrpSpPr>
            <p:cNvPr id="35" name="Group 34"/>
            <p:cNvGrpSpPr/>
            <p:nvPr/>
          </p:nvGrpSpPr>
          <p:grpSpPr>
            <a:xfrm>
              <a:off x="8159124" y="2820553"/>
              <a:ext cx="3009298" cy="4037447"/>
              <a:chOff x="7135469" y="1887273"/>
              <a:chExt cx="3009298" cy="4037447"/>
            </a:xfrm>
          </p:grpSpPr>
          <p:sp>
            <p:nvSpPr>
              <p:cNvPr id="523" name="Freeform 98"/>
              <p:cNvSpPr>
                <a:spLocks noEditPoints="1"/>
              </p:cNvSpPr>
              <p:nvPr/>
            </p:nvSpPr>
            <p:spPr bwMode="auto">
              <a:xfrm>
                <a:off x="9868676" y="5423015"/>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1" name="Freeform 72"/>
              <p:cNvSpPr>
                <a:spLocks/>
              </p:cNvSpPr>
              <p:nvPr/>
            </p:nvSpPr>
            <p:spPr bwMode="auto">
              <a:xfrm>
                <a:off x="7137056" y="569929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2" name="Freeform 73"/>
              <p:cNvSpPr>
                <a:spLocks/>
              </p:cNvSpPr>
              <p:nvPr/>
            </p:nvSpPr>
            <p:spPr bwMode="auto">
              <a:xfrm>
                <a:off x="7137056" y="542624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3" name="Freeform 74"/>
              <p:cNvSpPr>
                <a:spLocks/>
              </p:cNvSpPr>
              <p:nvPr/>
            </p:nvSpPr>
            <p:spPr bwMode="auto">
              <a:xfrm>
                <a:off x="7137056" y="514525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5" name="Freeform 76"/>
              <p:cNvSpPr>
                <a:spLocks noEditPoints="1"/>
              </p:cNvSpPr>
              <p:nvPr/>
            </p:nvSpPr>
            <p:spPr bwMode="auto">
              <a:xfrm>
                <a:off x="7251356"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6" name="Freeform 77"/>
              <p:cNvSpPr>
                <a:spLocks noEditPoints="1"/>
              </p:cNvSpPr>
              <p:nvPr/>
            </p:nvSpPr>
            <p:spPr bwMode="auto">
              <a:xfrm>
                <a:off x="7254531"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7" name="Freeform 78"/>
              <p:cNvSpPr>
                <a:spLocks/>
              </p:cNvSpPr>
              <p:nvPr/>
            </p:nvSpPr>
            <p:spPr bwMode="auto">
              <a:xfrm>
                <a:off x="7433918" y="569929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8" name="Freeform 79"/>
              <p:cNvSpPr>
                <a:spLocks/>
              </p:cNvSpPr>
              <p:nvPr/>
            </p:nvSpPr>
            <p:spPr bwMode="auto">
              <a:xfrm>
                <a:off x="7433918" y="5426245"/>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0" name="Freeform 81"/>
              <p:cNvSpPr>
                <a:spLocks noEditPoints="1"/>
              </p:cNvSpPr>
              <p:nvPr/>
            </p:nvSpPr>
            <p:spPr bwMode="auto">
              <a:xfrm>
                <a:off x="7549806"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1" name="Freeform 82"/>
              <p:cNvSpPr>
                <a:spLocks noEditPoints="1"/>
              </p:cNvSpPr>
              <p:nvPr/>
            </p:nvSpPr>
            <p:spPr bwMode="auto">
              <a:xfrm>
                <a:off x="7551393" y="5416720"/>
                <a:ext cx="153987"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3" name="Freeform 84"/>
              <p:cNvSpPr>
                <a:spLocks/>
              </p:cNvSpPr>
              <p:nvPr/>
            </p:nvSpPr>
            <p:spPr bwMode="auto">
              <a:xfrm>
                <a:off x="7135469" y="485950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7" name="Freeform 88"/>
              <p:cNvSpPr>
                <a:spLocks/>
              </p:cNvSpPr>
              <p:nvPr/>
            </p:nvSpPr>
            <p:spPr bwMode="auto">
              <a:xfrm>
                <a:off x="7744009" y="569929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8" name="Freeform 89"/>
              <p:cNvSpPr>
                <a:spLocks/>
              </p:cNvSpPr>
              <p:nvPr/>
            </p:nvSpPr>
            <p:spPr bwMode="auto">
              <a:xfrm>
                <a:off x="7744009" y="542624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0" name="Freeform 91"/>
              <p:cNvSpPr>
                <a:spLocks/>
              </p:cNvSpPr>
              <p:nvPr/>
            </p:nvSpPr>
            <p:spPr bwMode="auto">
              <a:xfrm>
                <a:off x="7896409" y="514525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1" name="Freeform 92"/>
              <p:cNvSpPr>
                <a:spLocks noEditPoints="1"/>
              </p:cNvSpPr>
              <p:nvPr/>
            </p:nvSpPr>
            <p:spPr bwMode="auto">
              <a:xfrm>
                <a:off x="7859897" y="5694532"/>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2" name="Freeform 93"/>
              <p:cNvSpPr>
                <a:spLocks noEditPoints="1"/>
              </p:cNvSpPr>
              <p:nvPr/>
            </p:nvSpPr>
            <p:spPr bwMode="auto">
              <a:xfrm>
                <a:off x="7863072"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3" name="Freeform 94"/>
              <p:cNvSpPr>
                <a:spLocks/>
              </p:cNvSpPr>
              <p:nvPr/>
            </p:nvSpPr>
            <p:spPr bwMode="auto">
              <a:xfrm>
                <a:off x="8042459" y="569929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4" name="Freeform 95"/>
              <p:cNvSpPr>
                <a:spLocks/>
              </p:cNvSpPr>
              <p:nvPr/>
            </p:nvSpPr>
            <p:spPr bwMode="auto">
              <a:xfrm>
                <a:off x="8042459" y="542624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5" name="Freeform 96"/>
              <p:cNvSpPr>
                <a:spLocks/>
              </p:cNvSpPr>
              <p:nvPr/>
            </p:nvSpPr>
            <p:spPr bwMode="auto">
              <a:xfrm>
                <a:off x="8042459" y="514525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6" name="Freeform 97"/>
              <p:cNvSpPr>
                <a:spLocks noEditPoints="1"/>
              </p:cNvSpPr>
              <p:nvPr/>
            </p:nvSpPr>
            <p:spPr bwMode="auto">
              <a:xfrm>
                <a:off x="8158347" y="5694532"/>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7" name="Freeform 98"/>
              <p:cNvSpPr>
                <a:spLocks noEditPoints="1"/>
              </p:cNvSpPr>
              <p:nvPr/>
            </p:nvSpPr>
            <p:spPr bwMode="auto">
              <a:xfrm>
                <a:off x="8159934" y="5416720"/>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8" name="Freeform 99"/>
              <p:cNvSpPr>
                <a:spLocks noEditPoints="1"/>
              </p:cNvSpPr>
              <p:nvPr/>
            </p:nvSpPr>
            <p:spPr bwMode="auto">
              <a:xfrm>
                <a:off x="8159934" y="5138907"/>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59" name="Freeform 100"/>
              <p:cNvSpPr>
                <a:spLocks/>
              </p:cNvSpPr>
              <p:nvPr/>
            </p:nvSpPr>
            <p:spPr bwMode="auto">
              <a:xfrm>
                <a:off x="7744009" y="486109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0" name="Freeform 101"/>
              <p:cNvSpPr>
                <a:spLocks/>
              </p:cNvSpPr>
              <p:nvPr/>
            </p:nvSpPr>
            <p:spPr bwMode="auto">
              <a:xfrm>
                <a:off x="7896409" y="4861094"/>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1" name="Freeform 102"/>
              <p:cNvSpPr>
                <a:spLocks/>
              </p:cNvSpPr>
              <p:nvPr/>
            </p:nvSpPr>
            <p:spPr bwMode="auto">
              <a:xfrm>
                <a:off x="8042459" y="486109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2" name="Freeform 103"/>
              <p:cNvSpPr>
                <a:spLocks noEditPoints="1"/>
              </p:cNvSpPr>
              <p:nvPr/>
            </p:nvSpPr>
            <p:spPr bwMode="auto">
              <a:xfrm>
                <a:off x="8159934" y="4854744"/>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3" name="Freeform 84"/>
              <p:cNvSpPr>
                <a:spLocks/>
              </p:cNvSpPr>
              <p:nvPr/>
            </p:nvSpPr>
            <p:spPr bwMode="auto">
              <a:xfrm>
                <a:off x="7135469" y="457798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4" name="Freeform 85"/>
              <p:cNvSpPr>
                <a:spLocks noEditPoints="1"/>
              </p:cNvSpPr>
              <p:nvPr/>
            </p:nvSpPr>
            <p:spPr bwMode="auto">
              <a:xfrm>
                <a:off x="7251356" y="457322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5" name="Freeform 86"/>
              <p:cNvSpPr>
                <a:spLocks/>
              </p:cNvSpPr>
              <p:nvPr/>
            </p:nvSpPr>
            <p:spPr bwMode="auto">
              <a:xfrm>
                <a:off x="7433919" y="457798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6" name="Freeform 87"/>
              <p:cNvSpPr>
                <a:spLocks noEditPoints="1"/>
              </p:cNvSpPr>
              <p:nvPr/>
            </p:nvSpPr>
            <p:spPr bwMode="auto">
              <a:xfrm>
                <a:off x="7549806" y="4573226"/>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7" name="Freeform 100"/>
              <p:cNvSpPr>
                <a:spLocks/>
              </p:cNvSpPr>
              <p:nvPr/>
            </p:nvSpPr>
            <p:spPr bwMode="auto">
              <a:xfrm>
                <a:off x="7744009" y="457957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8" name="Freeform 101"/>
              <p:cNvSpPr>
                <a:spLocks/>
              </p:cNvSpPr>
              <p:nvPr/>
            </p:nvSpPr>
            <p:spPr bwMode="auto">
              <a:xfrm>
                <a:off x="7896409" y="4579576"/>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9" name="Freeform 102"/>
              <p:cNvSpPr>
                <a:spLocks/>
              </p:cNvSpPr>
              <p:nvPr/>
            </p:nvSpPr>
            <p:spPr bwMode="auto">
              <a:xfrm>
                <a:off x="8042459" y="457957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0" name="Freeform 103"/>
              <p:cNvSpPr>
                <a:spLocks noEditPoints="1"/>
              </p:cNvSpPr>
              <p:nvPr/>
            </p:nvSpPr>
            <p:spPr bwMode="auto">
              <a:xfrm>
                <a:off x="8159934" y="4573226"/>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2" name="Freeform 72"/>
              <p:cNvSpPr>
                <a:spLocks/>
              </p:cNvSpPr>
              <p:nvPr/>
            </p:nvSpPr>
            <p:spPr bwMode="auto">
              <a:xfrm>
                <a:off x="8355063" y="569929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5" name="Freeform 75"/>
              <p:cNvSpPr>
                <a:spLocks/>
              </p:cNvSpPr>
              <p:nvPr/>
            </p:nvSpPr>
            <p:spPr bwMode="auto">
              <a:xfrm>
                <a:off x="8505875" y="5145257"/>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6" name="Freeform 76"/>
              <p:cNvSpPr>
                <a:spLocks noEditPoints="1"/>
              </p:cNvSpPr>
              <p:nvPr/>
            </p:nvSpPr>
            <p:spPr bwMode="auto">
              <a:xfrm>
                <a:off x="8469363" y="569453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7" name="Freeform 77"/>
              <p:cNvSpPr>
                <a:spLocks noEditPoints="1"/>
              </p:cNvSpPr>
              <p:nvPr/>
            </p:nvSpPr>
            <p:spPr bwMode="auto">
              <a:xfrm>
                <a:off x="8472538" y="541672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8" name="Freeform 84"/>
              <p:cNvSpPr>
                <a:spLocks/>
              </p:cNvSpPr>
              <p:nvPr/>
            </p:nvSpPr>
            <p:spPr bwMode="auto">
              <a:xfrm>
                <a:off x="8353476" y="485950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9" name="Freeform 85"/>
              <p:cNvSpPr>
                <a:spLocks noEditPoints="1"/>
              </p:cNvSpPr>
              <p:nvPr/>
            </p:nvSpPr>
            <p:spPr bwMode="auto">
              <a:xfrm>
                <a:off x="8469363" y="4854744"/>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0" name="Freeform 84"/>
              <p:cNvSpPr>
                <a:spLocks/>
              </p:cNvSpPr>
              <p:nvPr/>
            </p:nvSpPr>
            <p:spPr bwMode="auto">
              <a:xfrm>
                <a:off x="8353476" y="457798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1" name="Freeform 85"/>
              <p:cNvSpPr>
                <a:spLocks noEditPoints="1"/>
              </p:cNvSpPr>
              <p:nvPr/>
            </p:nvSpPr>
            <p:spPr bwMode="auto">
              <a:xfrm>
                <a:off x="8469363" y="457322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4" name="Freeform 72"/>
              <p:cNvSpPr>
                <a:spLocks/>
              </p:cNvSpPr>
              <p:nvPr/>
            </p:nvSpPr>
            <p:spPr bwMode="auto">
              <a:xfrm>
                <a:off x="7137056"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5" name="Freeform 73"/>
              <p:cNvSpPr>
                <a:spLocks/>
              </p:cNvSpPr>
              <p:nvPr/>
            </p:nvSpPr>
            <p:spPr bwMode="auto">
              <a:xfrm>
                <a:off x="7137056"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6" name="Freeform 74"/>
              <p:cNvSpPr>
                <a:spLocks/>
              </p:cNvSpPr>
              <p:nvPr/>
            </p:nvSpPr>
            <p:spPr bwMode="auto">
              <a:xfrm>
                <a:off x="7137056"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7" name="Freeform 75"/>
              <p:cNvSpPr>
                <a:spLocks/>
              </p:cNvSpPr>
              <p:nvPr/>
            </p:nvSpPr>
            <p:spPr bwMode="auto">
              <a:xfrm>
                <a:off x="7287868"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8" name="Freeform 76"/>
              <p:cNvSpPr>
                <a:spLocks noEditPoints="1"/>
              </p:cNvSpPr>
              <p:nvPr/>
            </p:nvSpPr>
            <p:spPr bwMode="auto">
              <a:xfrm>
                <a:off x="7251356"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9" name="Freeform 77"/>
              <p:cNvSpPr>
                <a:spLocks noEditPoints="1"/>
              </p:cNvSpPr>
              <p:nvPr/>
            </p:nvSpPr>
            <p:spPr bwMode="auto">
              <a:xfrm>
                <a:off x="7254531"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0" name="Freeform 78"/>
              <p:cNvSpPr>
                <a:spLocks/>
              </p:cNvSpPr>
              <p:nvPr/>
            </p:nvSpPr>
            <p:spPr bwMode="auto">
              <a:xfrm>
                <a:off x="7433918" y="4022252"/>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2" name="Freeform 80"/>
              <p:cNvSpPr>
                <a:spLocks/>
              </p:cNvSpPr>
              <p:nvPr/>
            </p:nvSpPr>
            <p:spPr bwMode="auto">
              <a:xfrm>
                <a:off x="7433918" y="3468214"/>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3" name="Freeform 81"/>
              <p:cNvSpPr>
                <a:spLocks noEditPoints="1"/>
              </p:cNvSpPr>
              <p:nvPr/>
            </p:nvSpPr>
            <p:spPr bwMode="auto">
              <a:xfrm>
                <a:off x="7549806"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5" name="Freeform 83"/>
              <p:cNvSpPr>
                <a:spLocks noEditPoints="1"/>
              </p:cNvSpPr>
              <p:nvPr/>
            </p:nvSpPr>
            <p:spPr bwMode="auto">
              <a:xfrm>
                <a:off x="7551393" y="3461864"/>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6" name="Freeform 84"/>
              <p:cNvSpPr>
                <a:spLocks/>
              </p:cNvSpPr>
              <p:nvPr/>
            </p:nvSpPr>
            <p:spPr bwMode="auto">
              <a:xfrm>
                <a:off x="7135469"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7" name="Freeform 85"/>
              <p:cNvSpPr>
                <a:spLocks noEditPoints="1"/>
              </p:cNvSpPr>
              <p:nvPr/>
            </p:nvSpPr>
            <p:spPr bwMode="auto">
              <a:xfrm>
                <a:off x="7251356"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8" name="Freeform 86"/>
              <p:cNvSpPr>
                <a:spLocks/>
              </p:cNvSpPr>
              <p:nvPr/>
            </p:nvSpPr>
            <p:spPr bwMode="auto">
              <a:xfrm>
                <a:off x="7433919" y="3182464"/>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99" name="Freeform 87"/>
              <p:cNvSpPr>
                <a:spLocks noEditPoints="1"/>
              </p:cNvSpPr>
              <p:nvPr/>
            </p:nvSpPr>
            <p:spPr bwMode="auto">
              <a:xfrm>
                <a:off x="7549806" y="3177701"/>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0" name="Freeform 88"/>
              <p:cNvSpPr>
                <a:spLocks/>
              </p:cNvSpPr>
              <p:nvPr/>
            </p:nvSpPr>
            <p:spPr bwMode="auto">
              <a:xfrm>
                <a:off x="7744009"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1" name="Freeform 89"/>
              <p:cNvSpPr>
                <a:spLocks/>
              </p:cNvSpPr>
              <p:nvPr/>
            </p:nvSpPr>
            <p:spPr bwMode="auto">
              <a:xfrm>
                <a:off x="7744009"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2" name="Freeform 90"/>
              <p:cNvSpPr>
                <a:spLocks/>
              </p:cNvSpPr>
              <p:nvPr/>
            </p:nvSpPr>
            <p:spPr bwMode="auto">
              <a:xfrm>
                <a:off x="7744009"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3" name="Freeform 91"/>
              <p:cNvSpPr>
                <a:spLocks/>
              </p:cNvSpPr>
              <p:nvPr/>
            </p:nvSpPr>
            <p:spPr bwMode="auto">
              <a:xfrm>
                <a:off x="7896409"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4" name="Freeform 92"/>
              <p:cNvSpPr>
                <a:spLocks noEditPoints="1"/>
              </p:cNvSpPr>
              <p:nvPr/>
            </p:nvSpPr>
            <p:spPr bwMode="auto">
              <a:xfrm>
                <a:off x="7859897" y="401748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6" name="Freeform 94"/>
              <p:cNvSpPr>
                <a:spLocks/>
              </p:cNvSpPr>
              <p:nvPr/>
            </p:nvSpPr>
            <p:spPr bwMode="auto">
              <a:xfrm>
                <a:off x="8042459"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8" name="Freeform 96"/>
              <p:cNvSpPr>
                <a:spLocks/>
              </p:cNvSpPr>
              <p:nvPr/>
            </p:nvSpPr>
            <p:spPr bwMode="auto">
              <a:xfrm>
                <a:off x="8042459"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9" name="Freeform 97"/>
              <p:cNvSpPr>
                <a:spLocks noEditPoints="1"/>
              </p:cNvSpPr>
              <p:nvPr/>
            </p:nvSpPr>
            <p:spPr bwMode="auto">
              <a:xfrm>
                <a:off x="8158347" y="4017489"/>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1" name="Freeform 99"/>
              <p:cNvSpPr>
                <a:spLocks noEditPoints="1"/>
              </p:cNvSpPr>
              <p:nvPr/>
            </p:nvSpPr>
            <p:spPr bwMode="auto">
              <a:xfrm>
                <a:off x="8159934" y="3461864"/>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2" name="Freeform 100"/>
              <p:cNvSpPr>
                <a:spLocks/>
              </p:cNvSpPr>
              <p:nvPr/>
            </p:nvSpPr>
            <p:spPr bwMode="auto">
              <a:xfrm>
                <a:off x="7744009"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3" name="Freeform 101"/>
              <p:cNvSpPr>
                <a:spLocks/>
              </p:cNvSpPr>
              <p:nvPr/>
            </p:nvSpPr>
            <p:spPr bwMode="auto">
              <a:xfrm>
                <a:off x="7896409" y="3184051"/>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4" name="Freeform 102"/>
              <p:cNvSpPr>
                <a:spLocks/>
              </p:cNvSpPr>
              <p:nvPr/>
            </p:nvSpPr>
            <p:spPr bwMode="auto">
              <a:xfrm>
                <a:off x="8042459"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5" name="Freeform 103"/>
              <p:cNvSpPr>
                <a:spLocks noEditPoints="1"/>
              </p:cNvSpPr>
              <p:nvPr/>
            </p:nvSpPr>
            <p:spPr bwMode="auto">
              <a:xfrm>
                <a:off x="8159934" y="3177701"/>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6" name="Freeform 84"/>
              <p:cNvSpPr>
                <a:spLocks/>
              </p:cNvSpPr>
              <p:nvPr/>
            </p:nvSpPr>
            <p:spPr bwMode="auto">
              <a:xfrm>
                <a:off x="7135469"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7" name="Freeform 85"/>
              <p:cNvSpPr>
                <a:spLocks noEditPoints="1"/>
              </p:cNvSpPr>
              <p:nvPr/>
            </p:nvSpPr>
            <p:spPr bwMode="auto">
              <a:xfrm>
                <a:off x="7251356"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8" name="Freeform 86"/>
              <p:cNvSpPr>
                <a:spLocks/>
              </p:cNvSpPr>
              <p:nvPr/>
            </p:nvSpPr>
            <p:spPr bwMode="auto">
              <a:xfrm>
                <a:off x="7433919" y="2900946"/>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9" name="Freeform 87"/>
              <p:cNvSpPr>
                <a:spLocks noEditPoints="1"/>
              </p:cNvSpPr>
              <p:nvPr/>
            </p:nvSpPr>
            <p:spPr bwMode="auto">
              <a:xfrm>
                <a:off x="7549806" y="2896183"/>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0" name="Freeform 100"/>
              <p:cNvSpPr>
                <a:spLocks/>
              </p:cNvSpPr>
              <p:nvPr/>
            </p:nvSpPr>
            <p:spPr bwMode="auto">
              <a:xfrm>
                <a:off x="7744009"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1" name="Freeform 101"/>
              <p:cNvSpPr>
                <a:spLocks/>
              </p:cNvSpPr>
              <p:nvPr/>
            </p:nvSpPr>
            <p:spPr bwMode="auto">
              <a:xfrm>
                <a:off x="7896409" y="2902533"/>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2" name="Freeform 102"/>
              <p:cNvSpPr>
                <a:spLocks/>
              </p:cNvSpPr>
              <p:nvPr/>
            </p:nvSpPr>
            <p:spPr bwMode="auto">
              <a:xfrm>
                <a:off x="8042459"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3" name="Freeform 103"/>
              <p:cNvSpPr>
                <a:spLocks noEditPoints="1"/>
              </p:cNvSpPr>
              <p:nvPr/>
            </p:nvSpPr>
            <p:spPr bwMode="auto">
              <a:xfrm>
                <a:off x="8159934" y="289618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4" name="Freeform 72"/>
              <p:cNvSpPr>
                <a:spLocks/>
              </p:cNvSpPr>
              <p:nvPr/>
            </p:nvSpPr>
            <p:spPr bwMode="auto">
              <a:xfrm>
                <a:off x="8355063"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5" name="Freeform 73"/>
              <p:cNvSpPr>
                <a:spLocks/>
              </p:cNvSpPr>
              <p:nvPr/>
            </p:nvSpPr>
            <p:spPr bwMode="auto">
              <a:xfrm>
                <a:off x="8355063"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6" name="Freeform 74"/>
              <p:cNvSpPr>
                <a:spLocks/>
              </p:cNvSpPr>
              <p:nvPr/>
            </p:nvSpPr>
            <p:spPr bwMode="auto">
              <a:xfrm>
                <a:off x="8355063"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7" name="Freeform 75"/>
              <p:cNvSpPr>
                <a:spLocks/>
              </p:cNvSpPr>
              <p:nvPr/>
            </p:nvSpPr>
            <p:spPr bwMode="auto">
              <a:xfrm>
                <a:off x="8505875"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8" name="Freeform 76"/>
              <p:cNvSpPr>
                <a:spLocks noEditPoints="1"/>
              </p:cNvSpPr>
              <p:nvPr/>
            </p:nvSpPr>
            <p:spPr bwMode="auto">
              <a:xfrm>
                <a:off x="8469363"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9" name="Freeform 77"/>
              <p:cNvSpPr>
                <a:spLocks noEditPoints="1"/>
              </p:cNvSpPr>
              <p:nvPr/>
            </p:nvSpPr>
            <p:spPr bwMode="auto">
              <a:xfrm>
                <a:off x="8472538"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0" name="Freeform 84"/>
              <p:cNvSpPr>
                <a:spLocks/>
              </p:cNvSpPr>
              <p:nvPr/>
            </p:nvSpPr>
            <p:spPr bwMode="auto">
              <a:xfrm>
                <a:off x="8353476"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1" name="Freeform 85"/>
              <p:cNvSpPr>
                <a:spLocks noEditPoints="1"/>
              </p:cNvSpPr>
              <p:nvPr/>
            </p:nvSpPr>
            <p:spPr bwMode="auto">
              <a:xfrm>
                <a:off x="8469363"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2" name="Freeform 84"/>
              <p:cNvSpPr>
                <a:spLocks/>
              </p:cNvSpPr>
              <p:nvPr/>
            </p:nvSpPr>
            <p:spPr bwMode="auto">
              <a:xfrm>
                <a:off x="8353476"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3" name="Freeform 85"/>
              <p:cNvSpPr>
                <a:spLocks noEditPoints="1"/>
              </p:cNvSpPr>
              <p:nvPr/>
            </p:nvSpPr>
            <p:spPr bwMode="auto">
              <a:xfrm>
                <a:off x="8469363"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5" name="Freeform 72"/>
              <p:cNvSpPr>
                <a:spLocks/>
              </p:cNvSpPr>
              <p:nvPr/>
            </p:nvSpPr>
            <p:spPr bwMode="auto">
              <a:xfrm>
                <a:off x="7135469"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6" name="Freeform 73"/>
              <p:cNvSpPr>
                <a:spLocks/>
              </p:cNvSpPr>
              <p:nvPr/>
            </p:nvSpPr>
            <p:spPr bwMode="auto">
              <a:xfrm>
                <a:off x="7135469"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7" name="Freeform 74"/>
              <p:cNvSpPr>
                <a:spLocks/>
              </p:cNvSpPr>
              <p:nvPr/>
            </p:nvSpPr>
            <p:spPr bwMode="auto">
              <a:xfrm>
                <a:off x="8658473"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8" name="Freeform 75"/>
              <p:cNvSpPr>
                <a:spLocks/>
              </p:cNvSpPr>
              <p:nvPr/>
            </p:nvSpPr>
            <p:spPr bwMode="auto">
              <a:xfrm>
                <a:off x="8809285" y="2439779"/>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9" name="Freeform 76"/>
              <p:cNvSpPr>
                <a:spLocks noEditPoints="1"/>
              </p:cNvSpPr>
              <p:nvPr/>
            </p:nvSpPr>
            <p:spPr bwMode="auto">
              <a:xfrm>
                <a:off x="7249769"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0" name="Freeform 77"/>
              <p:cNvSpPr>
                <a:spLocks noEditPoints="1"/>
              </p:cNvSpPr>
              <p:nvPr/>
            </p:nvSpPr>
            <p:spPr bwMode="auto">
              <a:xfrm>
                <a:off x="7252944"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1" name="Freeform 78"/>
              <p:cNvSpPr>
                <a:spLocks/>
              </p:cNvSpPr>
              <p:nvPr/>
            </p:nvSpPr>
            <p:spPr bwMode="auto">
              <a:xfrm>
                <a:off x="7432331" y="243977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2" name="Freeform 79"/>
              <p:cNvSpPr>
                <a:spLocks/>
              </p:cNvSpPr>
              <p:nvPr/>
            </p:nvSpPr>
            <p:spPr bwMode="auto">
              <a:xfrm>
                <a:off x="7432331" y="2161967"/>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3" name="Freeform 80"/>
              <p:cNvSpPr>
                <a:spLocks/>
              </p:cNvSpPr>
              <p:nvPr/>
            </p:nvSpPr>
            <p:spPr bwMode="auto">
              <a:xfrm>
                <a:off x="8955335" y="243977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4" name="Freeform 81"/>
              <p:cNvSpPr>
                <a:spLocks noEditPoints="1"/>
              </p:cNvSpPr>
              <p:nvPr/>
            </p:nvSpPr>
            <p:spPr bwMode="auto">
              <a:xfrm>
                <a:off x="7548219"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5" name="Freeform 82"/>
              <p:cNvSpPr>
                <a:spLocks noEditPoints="1"/>
              </p:cNvSpPr>
              <p:nvPr/>
            </p:nvSpPr>
            <p:spPr bwMode="auto">
              <a:xfrm>
                <a:off x="7549806" y="2161967"/>
                <a:ext cx="153987"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6" name="Freeform 83"/>
              <p:cNvSpPr>
                <a:spLocks noEditPoints="1"/>
              </p:cNvSpPr>
              <p:nvPr/>
            </p:nvSpPr>
            <p:spPr bwMode="auto">
              <a:xfrm>
                <a:off x="9072810" y="2439779"/>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7" name="Freeform 84"/>
              <p:cNvSpPr>
                <a:spLocks/>
              </p:cNvSpPr>
              <p:nvPr/>
            </p:nvSpPr>
            <p:spPr bwMode="auto">
              <a:xfrm>
                <a:off x="8656886" y="216196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8" name="Freeform 85"/>
              <p:cNvSpPr>
                <a:spLocks noEditPoints="1"/>
              </p:cNvSpPr>
              <p:nvPr/>
            </p:nvSpPr>
            <p:spPr bwMode="auto">
              <a:xfrm>
                <a:off x="8772773" y="2161967"/>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9" name="Freeform 86"/>
              <p:cNvSpPr>
                <a:spLocks/>
              </p:cNvSpPr>
              <p:nvPr/>
            </p:nvSpPr>
            <p:spPr bwMode="auto">
              <a:xfrm>
                <a:off x="8955336" y="2161967"/>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0" name="Freeform 87"/>
              <p:cNvSpPr>
                <a:spLocks noEditPoints="1"/>
              </p:cNvSpPr>
              <p:nvPr/>
            </p:nvSpPr>
            <p:spPr bwMode="auto">
              <a:xfrm>
                <a:off x="9071223" y="2161967"/>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1" name="Freeform 88"/>
              <p:cNvSpPr>
                <a:spLocks/>
              </p:cNvSpPr>
              <p:nvPr/>
            </p:nvSpPr>
            <p:spPr bwMode="auto">
              <a:xfrm>
                <a:off x="7742422"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2" name="Freeform 89"/>
              <p:cNvSpPr>
                <a:spLocks/>
              </p:cNvSpPr>
              <p:nvPr/>
            </p:nvSpPr>
            <p:spPr bwMode="auto">
              <a:xfrm>
                <a:off x="7742422"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3" name="Freeform 90"/>
              <p:cNvSpPr>
                <a:spLocks/>
              </p:cNvSpPr>
              <p:nvPr/>
            </p:nvSpPr>
            <p:spPr bwMode="auto">
              <a:xfrm>
                <a:off x="9265426"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4" name="Freeform 91"/>
              <p:cNvSpPr>
                <a:spLocks/>
              </p:cNvSpPr>
              <p:nvPr/>
            </p:nvSpPr>
            <p:spPr bwMode="auto">
              <a:xfrm>
                <a:off x="9417826"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5" name="Freeform 92"/>
              <p:cNvSpPr>
                <a:spLocks noEditPoints="1"/>
              </p:cNvSpPr>
              <p:nvPr/>
            </p:nvSpPr>
            <p:spPr bwMode="auto">
              <a:xfrm>
                <a:off x="7858310" y="243977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6" name="Freeform 93"/>
              <p:cNvSpPr>
                <a:spLocks noEditPoints="1"/>
              </p:cNvSpPr>
              <p:nvPr/>
            </p:nvSpPr>
            <p:spPr bwMode="auto">
              <a:xfrm>
                <a:off x="7861485"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7" name="Freeform 94"/>
              <p:cNvSpPr>
                <a:spLocks/>
              </p:cNvSpPr>
              <p:nvPr/>
            </p:nvSpPr>
            <p:spPr bwMode="auto">
              <a:xfrm>
                <a:off x="8040872"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8" name="Freeform 95"/>
              <p:cNvSpPr>
                <a:spLocks/>
              </p:cNvSpPr>
              <p:nvPr/>
            </p:nvSpPr>
            <p:spPr bwMode="auto">
              <a:xfrm>
                <a:off x="8040872"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9" name="Freeform 96"/>
              <p:cNvSpPr>
                <a:spLocks/>
              </p:cNvSpPr>
              <p:nvPr/>
            </p:nvSpPr>
            <p:spPr bwMode="auto">
              <a:xfrm>
                <a:off x="9563876" y="2439779"/>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0" name="Freeform 97"/>
              <p:cNvSpPr>
                <a:spLocks noEditPoints="1"/>
              </p:cNvSpPr>
              <p:nvPr/>
            </p:nvSpPr>
            <p:spPr bwMode="auto">
              <a:xfrm>
                <a:off x="8156760" y="2439779"/>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1" name="Freeform 98"/>
              <p:cNvSpPr>
                <a:spLocks noEditPoints="1"/>
              </p:cNvSpPr>
              <p:nvPr/>
            </p:nvSpPr>
            <p:spPr bwMode="auto">
              <a:xfrm>
                <a:off x="8158347" y="2161967"/>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2" name="Freeform 99"/>
              <p:cNvSpPr>
                <a:spLocks noEditPoints="1"/>
              </p:cNvSpPr>
              <p:nvPr/>
            </p:nvSpPr>
            <p:spPr bwMode="auto">
              <a:xfrm>
                <a:off x="9681351" y="2439779"/>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3" name="Freeform 100"/>
              <p:cNvSpPr>
                <a:spLocks/>
              </p:cNvSpPr>
              <p:nvPr/>
            </p:nvSpPr>
            <p:spPr bwMode="auto">
              <a:xfrm>
                <a:off x="9265426"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4" name="Freeform 101"/>
              <p:cNvSpPr>
                <a:spLocks/>
              </p:cNvSpPr>
              <p:nvPr/>
            </p:nvSpPr>
            <p:spPr bwMode="auto">
              <a:xfrm>
                <a:off x="9417826"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5" name="Freeform 102"/>
              <p:cNvSpPr>
                <a:spLocks/>
              </p:cNvSpPr>
              <p:nvPr/>
            </p:nvSpPr>
            <p:spPr bwMode="auto">
              <a:xfrm>
                <a:off x="9563876" y="2161967"/>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66" name="Freeform 103"/>
              <p:cNvSpPr>
                <a:spLocks noEditPoints="1"/>
              </p:cNvSpPr>
              <p:nvPr/>
            </p:nvSpPr>
            <p:spPr bwMode="auto">
              <a:xfrm>
                <a:off x="9681351" y="2161967"/>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5" name="Freeform 72"/>
              <p:cNvSpPr>
                <a:spLocks/>
              </p:cNvSpPr>
              <p:nvPr/>
            </p:nvSpPr>
            <p:spPr bwMode="auto">
              <a:xfrm>
                <a:off x="8353476"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6" name="Freeform 73"/>
              <p:cNvSpPr>
                <a:spLocks/>
              </p:cNvSpPr>
              <p:nvPr/>
            </p:nvSpPr>
            <p:spPr bwMode="auto">
              <a:xfrm>
                <a:off x="8353476" y="2161967"/>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7" name="Freeform 74"/>
              <p:cNvSpPr>
                <a:spLocks/>
              </p:cNvSpPr>
              <p:nvPr/>
            </p:nvSpPr>
            <p:spPr bwMode="auto">
              <a:xfrm>
                <a:off x="9876480" y="2439779"/>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8" name="Freeform 75"/>
              <p:cNvSpPr>
                <a:spLocks/>
              </p:cNvSpPr>
              <p:nvPr/>
            </p:nvSpPr>
            <p:spPr bwMode="auto">
              <a:xfrm>
                <a:off x="10027292" y="2439779"/>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79" name="Freeform 76"/>
              <p:cNvSpPr>
                <a:spLocks noEditPoints="1"/>
              </p:cNvSpPr>
              <p:nvPr/>
            </p:nvSpPr>
            <p:spPr bwMode="auto">
              <a:xfrm>
                <a:off x="8467776" y="243977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0" name="Freeform 77"/>
              <p:cNvSpPr>
                <a:spLocks noEditPoints="1"/>
              </p:cNvSpPr>
              <p:nvPr/>
            </p:nvSpPr>
            <p:spPr bwMode="auto">
              <a:xfrm>
                <a:off x="8470951" y="216196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1" name="Freeform 84"/>
              <p:cNvSpPr>
                <a:spLocks/>
              </p:cNvSpPr>
              <p:nvPr/>
            </p:nvSpPr>
            <p:spPr bwMode="auto">
              <a:xfrm>
                <a:off x="9874893" y="216196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2" name="Freeform 85"/>
              <p:cNvSpPr>
                <a:spLocks noEditPoints="1"/>
              </p:cNvSpPr>
              <p:nvPr/>
            </p:nvSpPr>
            <p:spPr bwMode="auto">
              <a:xfrm>
                <a:off x="9990780" y="2161967"/>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1" name="Freeform 72"/>
              <p:cNvSpPr>
                <a:spLocks/>
              </p:cNvSpPr>
              <p:nvPr/>
            </p:nvSpPr>
            <p:spPr bwMode="auto">
              <a:xfrm>
                <a:off x="7135469"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4" name="Freeform 74"/>
              <p:cNvSpPr>
                <a:spLocks/>
              </p:cNvSpPr>
              <p:nvPr/>
            </p:nvSpPr>
            <p:spPr bwMode="auto">
              <a:xfrm>
                <a:off x="8658473"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6" name="Freeform 75"/>
              <p:cNvSpPr>
                <a:spLocks/>
              </p:cNvSpPr>
              <p:nvPr/>
            </p:nvSpPr>
            <p:spPr bwMode="auto">
              <a:xfrm>
                <a:off x="8809285" y="1887273"/>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7" name="Freeform 76"/>
              <p:cNvSpPr>
                <a:spLocks noEditPoints="1"/>
              </p:cNvSpPr>
              <p:nvPr/>
            </p:nvSpPr>
            <p:spPr bwMode="auto">
              <a:xfrm>
                <a:off x="7249769"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8" name="Freeform 78"/>
              <p:cNvSpPr>
                <a:spLocks/>
              </p:cNvSpPr>
              <p:nvPr/>
            </p:nvSpPr>
            <p:spPr bwMode="auto">
              <a:xfrm>
                <a:off x="7432331" y="1887273"/>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89" name="Freeform 80"/>
              <p:cNvSpPr>
                <a:spLocks/>
              </p:cNvSpPr>
              <p:nvPr/>
            </p:nvSpPr>
            <p:spPr bwMode="auto">
              <a:xfrm>
                <a:off x="8955335" y="1887273"/>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0" name="Freeform 81"/>
              <p:cNvSpPr>
                <a:spLocks noEditPoints="1"/>
              </p:cNvSpPr>
              <p:nvPr/>
            </p:nvSpPr>
            <p:spPr bwMode="auto">
              <a:xfrm>
                <a:off x="7548219"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1" name="Freeform 83"/>
              <p:cNvSpPr>
                <a:spLocks noEditPoints="1"/>
              </p:cNvSpPr>
              <p:nvPr/>
            </p:nvSpPr>
            <p:spPr bwMode="auto">
              <a:xfrm>
                <a:off x="9072810" y="1887273"/>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2" name="Freeform 88"/>
              <p:cNvSpPr>
                <a:spLocks/>
              </p:cNvSpPr>
              <p:nvPr/>
            </p:nvSpPr>
            <p:spPr bwMode="auto">
              <a:xfrm>
                <a:off x="7742422"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3" name="Freeform 90"/>
              <p:cNvSpPr>
                <a:spLocks/>
              </p:cNvSpPr>
              <p:nvPr/>
            </p:nvSpPr>
            <p:spPr bwMode="auto">
              <a:xfrm>
                <a:off x="9265426"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4" name="Freeform 91"/>
              <p:cNvSpPr>
                <a:spLocks/>
              </p:cNvSpPr>
              <p:nvPr/>
            </p:nvSpPr>
            <p:spPr bwMode="auto">
              <a:xfrm>
                <a:off x="9417826"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5" name="Freeform 92"/>
              <p:cNvSpPr>
                <a:spLocks noEditPoints="1"/>
              </p:cNvSpPr>
              <p:nvPr/>
            </p:nvSpPr>
            <p:spPr bwMode="auto">
              <a:xfrm>
                <a:off x="7858310" y="188727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6" name="Freeform 94"/>
              <p:cNvSpPr>
                <a:spLocks/>
              </p:cNvSpPr>
              <p:nvPr/>
            </p:nvSpPr>
            <p:spPr bwMode="auto">
              <a:xfrm>
                <a:off x="8040872"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3" y="5"/>
                    </a:cubicBezTo>
                    <a:cubicBezTo>
                      <a:pt x="25" y="4"/>
                      <a:pt x="28"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7" name="Freeform 96"/>
              <p:cNvSpPr>
                <a:spLocks/>
              </p:cNvSpPr>
              <p:nvPr/>
            </p:nvSpPr>
            <p:spPr bwMode="auto">
              <a:xfrm>
                <a:off x="9563876" y="1887273"/>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8" name="Freeform 97"/>
              <p:cNvSpPr>
                <a:spLocks noEditPoints="1"/>
              </p:cNvSpPr>
              <p:nvPr/>
            </p:nvSpPr>
            <p:spPr bwMode="auto">
              <a:xfrm>
                <a:off x="8156760" y="1887273"/>
                <a:ext cx="152400"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6"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99" name="Freeform 99"/>
              <p:cNvSpPr>
                <a:spLocks noEditPoints="1"/>
              </p:cNvSpPr>
              <p:nvPr/>
            </p:nvSpPr>
            <p:spPr bwMode="auto">
              <a:xfrm>
                <a:off x="9681351" y="1887273"/>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0" name="Freeform 72"/>
              <p:cNvSpPr>
                <a:spLocks/>
              </p:cNvSpPr>
              <p:nvPr/>
            </p:nvSpPr>
            <p:spPr bwMode="auto">
              <a:xfrm>
                <a:off x="8353476"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1" name="Freeform 74"/>
              <p:cNvSpPr>
                <a:spLocks/>
              </p:cNvSpPr>
              <p:nvPr/>
            </p:nvSpPr>
            <p:spPr bwMode="auto">
              <a:xfrm>
                <a:off x="9876480" y="1887273"/>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2" name="Freeform 75"/>
              <p:cNvSpPr>
                <a:spLocks/>
              </p:cNvSpPr>
              <p:nvPr/>
            </p:nvSpPr>
            <p:spPr bwMode="auto">
              <a:xfrm>
                <a:off x="10027292" y="1887273"/>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3" name="Freeform 76"/>
              <p:cNvSpPr>
                <a:spLocks noEditPoints="1"/>
              </p:cNvSpPr>
              <p:nvPr/>
            </p:nvSpPr>
            <p:spPr bwMode="auto">
              <a:xfrm>
                <a:off x="8467776" y="1887273"/>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68217A">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5" name="Freeform 72"/>
              <p:cNvSpPr>
                <a:spLocks/>
              </p:cNvSpPr>
              <p:nvPr/>
            </p:nvSpPr>
            <p:spPr bwMode="auto">
              <a:xfrm>
                <a:off x="8834865"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6" name="Freeform 73"/>
              <p:cNvSpPr>
                <a:spLocks/>
              </p:cNvSpPr>
              <p:nvPr/>
            </p:nvSpPr>
            <p:spPr bwMode="auto">
              <a:xfrm>
                <a:off x="8834865"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7" name="Freeform 74"/>
              <p:cNvSpPr>
                <a:spLocks/>
              </p:cNvSpPr>
              <p:nvPr/>
            </p:nvSpPr>
            <p:spPr bwMode="auto">
              <a:xfrm>
                <a:off x="8834865"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8" name="Freeform 75"/>
              <p:cNvSpPr>
                <a:spLocks/>
              </p:cNvSpPr>
              <p:nvPr/>
            </p:nvSpPr>
            <p:spPr bwMode="auto">
              <a:xfrm>
                <a:off x="8985677" y="3468214"/>
                <a:ext cx="79375"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9" name="Freeform 76"/>
              <p:cNvSpPr>
                <a:spLocks noEditPoints="1"/>
              </p:cNvSpPr>
              <p:nvPr/>
            </p:nvSpPr>
            <p:spPr bwMode="auto">
              <a:xfrm>
                <a:off x="8949165"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1" name="Freeform 78"/>
              <p:cNvSpPr>
                <a:spLocks/>
              </p:cNvSpPr>
              <p:nvPr/>
            </p:nvSpPr>
            <p:spPr bwMode="auto">
              <a:xfrm>
                <a:off x="9131727" y="4022252"/>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2" name="Freeform 79"/>
              <p:cNvSpPr>
                <a:spLocks/>
              </p:cNvSpPr>
              <p:nvPr/>
            </p:nvSpPr>
            <p:spPr bwMode="auto">
              <a:xfrm>
                <a:off x="9131727" y="3749202"/>
                <a:ext cx="82550"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4" name="Freeform 81"/>
              <p:cNvSpPr>
                <a:spLocks noEditPoints="1"/>
              </p:cNvSpPr>
              <p:nvPr/>
            </p:nvSpPr>
            <p:spPr bwMode="auto">
              <a:xfrm>
                <a:off x="9247615" y="4017489"/>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6" name="Freeform 83"/>
              <p:cNvSpPr>
                <a:spLocks noEditPoints="1"/>
              </p:cNvSpPr>
              <p:nvPr/>
            </p:nvSpPr>
            <p:spPr bwMode="auto">
              <a:xfrm>
                <a:off x="9249202" y="3461864"/>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7" name="Freeform 84"/>
              <p:cNvSpPr>
                <a:spLocks/>
              </p:cNvSpPr>
              <p:nvPr/>
            </p:nvSpPr>
            <p:spPr bwMode="auto">
              <a:xfrm>
                <a:off x="8833278"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8" name="Freeform 85"/>
              <p:cNvSpPr>
                <a:spLocks noEditPoints="1"/>
              </p:cNvSpPr>
              <p:nvPr/>
            </p:nvSpPr>
            <p:spPr bwMode="auto">
              <a:xfrm>
                <a:off x="8949165" y="3177701"/>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0" name="Freeform 87"/>
              <p:cNvSpPr>
                <a:spLocks noEditPoints="1"/>
              </p:cNvSpPr>
              <p:nvPr/>
            </p:nvSpPr>
            <p:spPr bwMode="auto">
              <a:xfrm>
                <a:off x="9247615" y="3177701"/>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1" name="Freeform 88"/>
              <p:cNvSpPr>
                <a:spLocks/>
              </p:cNvSpPr>
              <p:nvPr/>
            </p:nvSpPr>
            <p:spPr bwMode="auto">
              <a:xfrm>
                <a:off x="9441818" y="4022252"/>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2" name="Freeform 89"/>
              <p:cNvSpPr>
                <a:spLocks/>
              </p:cNvSpPr>
              <p:nvPr/>
            </p:nvSpPr>
            <p:spPr bwMode="auto">
              <a:xfrm>
                <a:off x="9441818"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3" name="Freeform 90"/>
              <p:cNvSpPr>
                <a:spLocks/>
              </p:cNvSpPr>
              <p:nvPr/>
            </p:nvSpPr>
            <p:spPr bwMode="auto">
              <a:xfrm>
                <a:off x="9441818"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4" name="Freeform 91"/>
              <p:cNvSpPr>
                <a:spLocks/>
              </p:cNvSpPr>
              <p:nvPr/>
            </p:nvSpPr>
            <p:spPr bwMode="auto">
              <a:xfrm>
                <a:off x="9594218"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5" name="Freeform 92"/>
              <p:cNvSpPr>
                <a:spLocks noEditPoints="1"/>
              </p:cNvSpPr>
              <p:nvPr/>
            </p:nvSpPr>
            <p:spPr bwMode="auto">
              <a:xfrm>
                <a:off x="9557706" y="4017489"/>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6" name="Freeform 93"/>
              <p:cNvSpPr>
                <a:spLocks noEditPoints="1"/>
              </p:cNvSpPr>
              <p:nvPr/>
            </p:nvSpPr>
            <p:spPr bwMode="auto">
              <a:xfrm>
                <a:off x="9560881" y="3739677"/>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8" name="Freeform 95"/>
              <p:cNvSpPr>
                <a:spLocks/>
              </p:cNvSpPr>
              <p:nvPr/>
            </p:nvSpPr>
            <p:spPr bwMode="auto">
              <a:xfrm>
                <a:off x="9740268" y="374920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29" name="Freeform 96"/>
              <p:cNvSpPr>
                <a:spLocks/>
              </p:cNvSpPr>
              <p:nvPr/>
            </p:nvSpPr>
            <p:spPr bwMode="auto">
              <a:xfrm>
                <a:off x="9740268" y="3468214"/>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1" name="Freeform 98"/>
              <p:cNvSpPr>
                <a:spLocks noEditPoints="1"/>
              </p:cNvSpPr>
              <p:nvPr/>
            </p:nvSpPr>
            <p:spPr bwMode="auto">
              <a:xfrm>
                <a:off x="9857743" y="3739677"/>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2" name="Freeform 99"/>
              <p:cNvSpPr>
                <a:spLocks noEditPoints="1"/>
              </p:cNvSpPr>
              <p:nvPr/>
            </p:nvSpPr>
            <p:spPr bwMode="auto">
              <a:xfrm>
                <a:off x="9857743" y="3461864"/>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4" name="Freeform 101"/>
              <p:cNvSpPr>
                <a:spLocks/>
              </p:cNvSpPr>
              <p:nvPr/>
            </p:nvSpPr>
            <p:spPr bwMode="auto">
              <a:xfrm>
                <a:off x="9594218" y="3184051"/>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5" name="Freeform 102"/>
              <p:cNvSpPr>
                <a:spLocks/>
              </p:cNvSpPr>
              <p:nvPr/>
            </p:nvSpPr>
            <p:spPr bwMode="auto">
              <a:xfrm>
                <a:off x="9740268" y="3184051"/>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6" name="Freeform 103"/>
              <p:cNvSpPr>
                <a:spLocks noEditPoints="1"/>
              </p:cNvSpPr>
              <p:nvPr/>
            </p:nvSpPr>
            <p:spPr bwMode="auto">
              <a:xfrm>
                <a:off x="9857743" y="3177701"/>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7" name="Freeform 84"/>
              <p:cNvSpPr>
                <a:spLocks/>
              </p:cNvSpPr>
              <p:nvPr/>
            </p:nvSpPr>
            <p:spPr bwMode="auto">
              <a:xfrm>
                <a:off x="8833278"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8" name="Freeform 85"/>
              <p:cNvSpPr>
                <a:spLocks noEditPoints="1"/>
              </p:cNvSpPr>
              <p:nvPr/>
            </p:nvSpPr>
            <p:spPr bwMode="auto">
              <a:xfrm>
                <a:off x="8949165" y="2896183"/>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39" name="Freeform 86"/>
              <p:cNvSpPr>
                <a:spLocks/>
              </p:cNvSpPr>
              <p:nvPr/>
            </p:nvSpPr>
            <p:spPr bwMode="auto">
              <a:xfrm>
                <a:off x="9131728" y="2900946"/>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0" name="Freeform 87"/>
              <p:cNvSpPr>
                <a:spLocks noEditPoints="1"/>
              </p:cNvSpPr>
              <p:nvPr/>
            </p:nvSpPr>
            <p:spPr bwMode="auto">
              <a:xfrm>
                <a:off x="9247615" y="2896183"/>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1" name="Freeform 100"/>
              <p:cNvSpPr>
                <a:spLocks/>
              </p:cNvSpPr>
              <p:nvPr/>
            </p:nvSpPr>
            <p:spPr bwMode="auto">
              <a:xfrm>
                <a:off x="9441818"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2" name="Freeform 101"/>
              <p:cNvSpPr>
                <a:spLocks/>
              </p:cNvSpPr>
              <p:nvPr/>
            </p:nvSpPr>
            <p:spPr bwMode="auto">
              <a:xfrm>
                <a:off x="9594218" y="2902533"/>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3" name="Freeform 102"/>
              <p:cNvSpPr>
                <a:spLocks/>
              </p:cNvSpPr>
              <p:nvPr/>
            </p:nvSpPr>
            <p:spPr bwMode="auto">
              <a:xfrm>
                <a:off x="9740268" y="2902533"/>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4" name="Freeform 103"/>
              <p:cNvSpPr>
                <a:spLocks noEditPoints="1"/>
              </p:cNvSpPr>
              <p:nvPr/>
            </p:nvSpPr>
            <p:spPr bwMode="auto">
              <a:xfrm>
                <a:off x="9857743" y="2896183"/>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5" name="Freeform 72"/>
              <p:cNvSpPr>
                <a:spLocks/>
              </p:cNvSpPr>
              <p:nvPr/>
            </p:nvSpPr>
            <p:spPr bwMode="auto">
              <a:xfrm>
                <a:off x="10052872" y="4022252"/>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6" name="Freeform 73"/>
              <p:cNvSpPr>
                <a:spLocks/>
              </p:cNvSpPr>
              <p:nvPr/>
            </p:nvSpPr>
            <p:spPr bwMode="auto">
              <a:xfrm>
                <a:off x="10052872" y="374920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47" name="Freeform 74"/>
              <p:cNvSpPr>
                <a:spLocks/>
              </p:cNvSpPr>
              <p:nvPr/>
            </p:nvSpPr>
            <p:spPr bwMode="auto">
              <a:xfrm>
                <a:off x="10052872" y="3468214"/>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1" name="Freeform 84"/>
              <p:cNvSpPr>
                <a:spLocks/>
              </p:cNvSpPr>
              <p:nvPr/>
            </p:nvSpPr>
            <p:spPr bwMode="auto">
              <a:xfrm>
                <a:off x="10051285" y="3182464"/>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3" name="Freeform 84"/>
              <p:cNvSpPr>
                <a:spLocks/>
              </p:cNvSpPr>
              <p:nvPr/>
            </p:nvSpPr>
            <p:spPr bwMode="auto">
              <a:xfrm>
                <a:off x="10051285" y="2900946"/>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5" name="Freeform 72"/>
              <p:cNvSpPr>
                <a:spLocks/>
              </p:cNvSpPr>
              <p:nvPr/>
            </p:nvSpPr>
            <p:spPr bwMode="auto">
              <a:xfrm>
                <a:off x="8845798" y="542301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6" name="Freeform 73"/>
              <p:cNvSpPr>
                <a:spLocks/>
              </p:cNvSpPr>
              <p:nvPr/>
            </p:nvSpPr>
            <p:spPr bwMode="auto">
              <a:xfrm>
                <a:off x="8845798" y="514996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7" name="Freeform 74"/>
              <p:cNvSpPr>
                <a:spLocks/>
              </p:cNvSpPr>
              <p:nvPr/>
            </p:nvSpPr>
            <p:spPr bwMode="auto">
              <a:xfrm>
                <a:off x="8845798"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59" name="Freeform 76"/>
              <p:cNvSpPr>
                <a:spLocks noEditPoints="1"/>
              </p:cNvSpPr>
              <p:nvPr/>
            </p:nvSpPr>
            <p:spPr bwMode="auto">
              <a:xfrm>
                <a:off x="8960098" y="541825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0" name="Freeform 77"/>
              <p:cNvSpPr>
                <a:spLocks noEditPoints="1"/>
              </p:cNvSpPr>
              <p:nvPr/>
            </p:nvSpPr>
            <p:spPr bwMode="auto">
              <a:xfrm>
                <a:off x="8963273" y="514044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1" name="Freeform 78"/>
              <p:cNvSpPr>
                <a:spLocks/>
              </p:cNvSpPr>
              <p:nvPr/>
            </p:nvSpPr>
            <p:spPr bwMode="auto">
              <a:xfrm>
                <a:off x="9142660" y="542301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4" name="Freeform 81"/>
              <p:cNvSpPr>
                <a:spLocks noEditPoints="1"/>
              </p:cNvSpPr>
              <p:nvPr/>
            </p:nvSpPr>
            <p:spPr bwMode="auto">
              <a:xfrm>
                <a:off x="9258548" y="5418252"/>
                <a:ext cx="153987"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6" name="Freeform 83"/>
              <p:cNvSpPr>
                <a:spLocks noEditPoints="1"/>
              </p:cNvSpPr>
              <p:nvPr/>
            </p:nvSpPr>
            <p:spPr bwMode="auto">
              <a:xfrm>
                <a:off x="9260135" y="4862627"/>
                <a:ext cx="153987" cy="231775"/>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7" name="Freeform 84"/>
              <p:cNvSpPr>
                <a:spLocks/>
              </p:cNvSpPr>
              <p:nvPr/>
            </p:nvSpPr>
            <p:spPr bwMode="auto">
              <a:xfrm>
                <a:off x="8844211" y="458322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8" name="Freeform 85"/>
              <p:cNvSpPr>
                <a:spLocks noEditPoints="1"/>
              </p:cNvSpPr>
              <p:nvPr/>
            </p:nvSpPr>
            <p:spPr bwMode="auto">
              <a:xfrm>
                <a:off x="8960098" y="4578464"/>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69" name="Freeform 86"/>
              <p:cNvSpPr>
                <a:spLocks/>
              </p:cNvSpPr>
              <p:nvPr/>
            </p:nvSpPr>
            <p:spPr bwMode="auto">
              <a:xfrm>
                <a:off x="9142661" y="4583227"/>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0" name="Freeform 87"/>
              <p:cNvSpPr>
                <a:spLocks noEditPoints="1"/>
              </p:cNvSpPr>
              <p:nvPr/>
            </p:nvSpPr>
            <p:spPr bwMode="auto">
              <a:xfrm>
                <a:off x="9258548" y="4578464"/>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1" name="Freeform 88"/>
              <p:cNvSpPr>
                <a:spLocks/>
              </p:cNvSpPr>
              <p:nvPr/>
            </p:nvSpPr>
            <p:spPr bwMode="auto">
              <a:xfrm>
                <a:off x="9452751" y="5423015"/>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2" name="Freeform 89"/>
              <p:cNvSpPr>
                <a:spLocks/>
              </p:cNvSpPr>
              <p:nvPr/>
            </p:nvSpPr>
            <p:spPr bwMode="auto">
              <a:xfrm>
                <a:off x="9452751" y="514996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3" name="Freeform 90"/>
              <p:cNvSpPr>
                <a:spLocks/>
              </p:cNvSpPr>
              <p:nvPr/>
            </p:nvSpPr>
            <p:spPr bwMode="auto">
              <a:xfrm>
                <a:off x="9452751" y="486897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4" name="Freeform 91"/>
              <p:cNvSpPr>
                <a:spLocks/>
              </p:cNvSpPr>
              <p:nvPr/>
            </p:nvSpPr>
            <p:spPr bwMode="auto">
              <a:xfrm>
                <a:off x="9605151"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6" name="Freeform 93"/>
              <p:cNvSpPr>
                <a:spLocks noEditPoints="1"/>
              </p:cNvSpPr>
              <p:nvPr/>
            </p:nvSpPr>
            <p:spPr bwMode="auto">
              <a:xfrm>
                <a:off x="9571814" y="5140440"/>
                <a:ext cx="152400" cy="233363"/>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3" y="105"/>
                    </a:cubicBezTo>
                    <a:close/>
                    <a:moveTo>
                      <a:pt x="35" y="14"/>
                    </a:moveTo>
                    <a:cubicBezTo>
                      <a:pt x="23" y="14"/>
                      <a:pt x="17" y="27"/>
                      <a:pt x="17" y="54"/>
                    </a:cubicBezTo>
                    <a:cubicBezTo>
                      <a:pt x="17" y="79"/>
                      <a:pt x="23" y="92"/>
                      <a:pt x="35" y="92"/>
                    </a:cubicBezTo>
                    <a:cubicBezTo>
                      <a:pt x="47" y="92"/>
                      <a:pt x="52" y="79"/>
                      <a:pt x="52" y="53"/>
                    </a:cubicBezTo>
                    <a:cubicBezTo>
                      <a:pt x="52"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8" name="Freeform 95"/>
              <p:cNvSpPr>
                <a:spLocks/>
              </p:cNvSpPr>
              <p:nvPr/>
            </p:nvSpPr>
            <p:spPr bwMode="auto">
              <a:xfrm>
                <a:off x="9751201" y="5149965"/>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4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79" name="Freeform 96"/>
              <p:cNvSpPr>
                <a:spLocks/>
              </p:cNvSpPr>
              <p:nvPr/>
            </p:nvSpPr>
            <p:spPr bwMode="auto">
              <a:xfrm>
                <a:off x="9751201" y="4868977"/>
                <a:ext cx="82550" cy="225425"/>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1" name="Freeform 98"/>
              <p:cNvSpPr>
                <a:spLocks noEditPoints="1"/>
              </p:cNvSpPr>
              <p:nvPr/>
            </p:nvSpPr>
            <p:spPr bwMode="auto">
              <a:xfrm>
                <a:off x="9868676" y="5140440"/>
                <a:ext cx="153987" cy="233363"/>
              </a:xfrm>
              <a:custGeom>
                <a:avLst/>
                <a:gdLst>
                  <a:gd name="T0" fmla="*/ 34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4 w 69"/>
                  <a:gd name="T15" fmla="*/ 105 h 105"/>
                  <a:gd name="T16" fmla="*/ 35 w 69"/>
                  <a:gd name="T17" fmla="*/ 14 h 105"/>
                  <a:gd name="T18" fmla="*/ 17 w 69"/>
                  <a:gd name="T19" fmla="*/ 54 h 105"/>
                  <a:gd name="T20" fmla="*/ 35 w 69"/>
                  <a:gd name="T21" fmla="*/ 92 h 105"/>
                  <a:gd name="T22" fmla="*/ 53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4"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4" y="100"/>
                      <a:pt x="45" y="105"/>
                      <a:pt x="34" y="105"/>
                    </a:cubicBezTo>
                    <a:close/>
                    <a:moveTo>
                      <a:pt x="35" y="14"/>
                    </a:moveTo>
                    <a:cubicBezTo>
                      <a:pt x="23" y="14"/>
                      <a:pt x="17" y="27"/>
                      <a:pt x="17" y="54"/>
                    </a:cubicBezTo>
                    <a:cubicBezTo>
                      <a:pt x="17" y="79"/>
                      <a:pt x="23" y="92"/>
                      <a:pt x="35" y="92"/>
                    </a:cubicBezTo>
                    <a:cubicBezTo>
                      <a:pt x="47" y="92"/>
                      <a:pt x="53" y="79"/>
                      <a:pt x="53" y="53"/>
                    </a:cubicBezTo>
                    <a:cubicBezTo>
                      <a:pt x="53" y="27"/>
                      <a:pt x="47" y="14"/>
                      <a:pt x="35" y="14"/>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2" name="Freeform 99"/>
              <p:cNvSpPr>
                <a:spLocks noEditPoints="1"/>
              </p:cNvSpPr>
              <p:nvPr/>
            </p:nvSpPr>
            <p:spPr bwMode="auto">
              <a:xfrm>
                <a:off x="9868676" y="4862627"/>
                <a:ext cx="153987" cy="231775"/>
              </a:xfrm>
              <a:custGeom>
                <a:avLst/>
                <a:gdLst>
                  <a:gd name="T0" fmla="*/ 34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4 w 69"/>
                  <a:gd name="T15" fmla="*/ 104 h 104"/>
                  <a:gd name="T16" fmla="*/ 35 w 69"/>
                  <a:gd name="T17" fmla="*/ 13 h 104"/>
                  <a:gd name="T18" fmla="*/ 17 w 69"/>
                  <a:gd name="T19" fmla="*/ 53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4" y="100"/>
                      <a:pt x="45" y="104"/>
                      <a:pt x="34" y="104"/>
                    </a:cubicBezTo>
                    <a:close/>
                    <a:moveTo>
                      <a:pt x="35" y="13"/>
                    </a:moveTo>
                    <a:cubicBezTo>
                      <a:pt x="23" y="13"/>
                      <a:pt x="17" y="26"/>
                      <a:pt x="17" y="53"/>
                    </a:cubicBezTo>
                    <a:cubicBezTo>
                      <a:pt x="17" y="78"/>
                      <a:pt x="23" y="91"/>
                      <a:pt x="35" y="91"/>
                    </a:cubicBezTo>
                    <a:cubicBezTo>
                      <a:pt x="47" y="91"/>
                      <a:pt x="53" y="78"/>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3" name="Freeform 100"/>
              <p:cNvSpPr>
                <a:spLocks/>
              </p:cNvSpPr>
              <p:nvPr/>
            </p:nvSpPr>
            <p:spPr bwMode="auto">
              <a:xfrm>
                <a:off x="9452751" y="458481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4" name="Freeform 101"/>
              <p:cNvSpPr>
                <a:spLocks/>
              </p:cNvSpPr>
              <p:nvPr/>
            </p:nvSpPr>
            <p:spPr bwMode="auto">
              <a:xfrm>
                <a:off x="9605151" y="4584814"/>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5" name="Freeform 102"/>
              <p:cNvSpPr>
                <a:spLocks/>
              </p:cNvSpPr>
              <p:nvPr/>
            </p:nvSpPr>
            <p:spPr bwMode="auto">
              <a:xfrm>
                <a:off x="9751201" y="4584814"/>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6" name="Freeform 103"/>
              <p:cNvSpPr>
                <a:spLocks noEditPoints="1"/>
              </p:cNvSpPr>
              <p:nvPr/>
            </p:nvSpPr>
            <p:spPr bwMode="auto">
              <a:xfrm>
                <a:off x="9868676" y="4578464"/>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7" name="Freeform 84"/>
              <p:cNvSpPr>
                <a:spLocks/>
              </p:cNvSpPr>
              <p:nvPr/>
            </p:nvSpPr>
            <p:spPr bwMode="auto">
              <a:xfrm>
                <a:off x="8844211" y="430170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8" name="Freeform 85"/>
              <p:cNvSpPr>
                <a:spLocks noEditPoints="1"/>
              </p:cNvSpPr>
              <p:nvPr/>
            </p:nvSpPr>
            <p:spPr bwMode="auto">
              <a:xfrm>
                <a:off x="8960098" y="4296946"/>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89" name="Freeform 86"/>
              <p:cNvSpPr>
                <a:spLocks/>
              </p:cNvSpPr>
              <p:nvPr/>
            </p:nvSpPr>
            <p:spPr bwMode="auto">
              <a:xfrm>
                <a:off x="9142661" y="4301709"/>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0" name="Freeform 87"/>
              <p:cNvSpPr>
                <a:spLocks noEditPoints="1"/>
              </p:cNvSpPr>
              <p:nvPr/>
            </p:nvSpPr>
            <p:spPr bwMode="auto">
              <a:xfrm>
                <a:off x="9258548" y="4296946"/>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1" name="Freeform 100"/>
              <p:cNvSpPr>
                <a:spLocks/>
              </p:cNvSpPr>
              <p:nvPr/>
            </p:nvSpPr>
            <p:spPr bwMode="auto">
              <a:xfrm>
                <a:off x="9452751" y="430329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3" name="Freeform 102"/>
              <p:cNvSpPr>
                <a:spLocks/>
              </p:cNvSpPr>
              <p:nvPr/>
            </p:nvSpPr>
            <p:spPr bwMode="auto">
              <a:xfrm>
                <a:off x="9751201" y="4303296"/>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4" name="Freeform 103"/>
              <p:cNvSpPr>
                <a:spLocks noEditPoints="1"/>
              </p:cNvSpPr>
              <p:nvPr/>
            </p:nvSpPr>
            <p:spPr bwMode="auto">
              <a:xfrm>
                <a:off x="9868676" y="4296946"/>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5" name="Freeform 72"/>
              <p:cNvSpPr>
                <a:spLocks/>
              </p:cNvSpPr>
              <p:nvPr/>
            </p:nvSpPr>
            <p:spPr bwMode="auto">
              <a:xfrm>
                <a:off x="10063805" y="5423015"/>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6" name="Freeform 73"/>
              <p:cNvSpPr>
                <a:spLocks/>
              </p:cNvSpPr>
              <p:nvPr/>
            </p:nvSpPr>
            <p:spPr bwMode="auto">
              <a:xfrm>
                <a:off x="10063805" y="5149965"/>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chemeClr val="accent6">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7" name="Freeform 74"/>
              <p:cNvSpPr>
                <a:spLocks/>
              </p:cNvSpPr>
              <p:nvPr/>
            </p:nvSpPr>
            <p:spPr bwMode="auto">
              <a:xfrm>
                <a:off x="10063805" y="4868977"/>
                <a:ext cx="80962"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8" name="Freeform 84"/>
              <p:cNvSpPr>
                <a:spLocks/>
              </p:cNvSpPr>
              <p:nvPr/>
            </p:nvSpPr>
            <p:spPr bwMode="auto">
              <a:xfrm>
                <a:off x="10062218" y="4583227"/>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99" name="Freeform 84"/>
              <p:cNvSpPr>
                <a:spLocks/>
              </p:cNvSpPr>
              <p:nvPr/>
            </p:nvSpPr>
            <p:spPr bwMode="auto">
              <a:xfrm>
                <a:off x="10062218" y="4301709"/>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0" name="Freeform 84"/>
              <p:cNvSpPr>
                <a:spLocks/>
              </p:cNvSpPr>
              <p:nvPr/>
            </p:nvSpPr>
            <p:spPr bwMode="auto">
              <a:xfrm>
                <a:off x="8833278" y="5699295"/>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1" name="Freeform 85"/>
              <p:cNvSpPr>
                <a:spLocks noEditPoints="1"/>
              </p:cNvSpPr>
              <p:nvPr/>
            </p:nvSpPr>
            <p:spPr bwMode="auto">
              <a:xfrm>
                <a:off x="8949165" y="5694532"/>
                <a:ext cx="153987" cy="230188"/>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2" name="Freeform 86"/>
              <p:cNvSpPr>
                <a:spLocks/>
              </p:cNvSpPr>
              <p:nvPr/>
            </p:nvSpPr>
            <p:spPr bwMode="auto">
              <a:xfrm>
                <a:off x="9131728" y="5699295"/>
                <a:ext cx="82550" cy="225425"/>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3" name="Freeform 87"/>
              <p:cNvSpPr>
                <a:spLocks noEditPoints="1"/>
              </p:cNvSpPr>
              <p:nvPr/>
            </p:nvSpPr>
            <p:spPr bwMode="auto">
              <a:xfrm>
                <a:off x="9247615" y="5694532"/>
                <a:ext cx="152400" cy="23018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4" name="Freeform 100"/>
              <p:cNvSpPr>
                <a:spLocks/>
              </p:cNvSpPr>
              <p:nvPr/>
            </p:nvSpPr>
            <p:spPr bwMode="auto">
              <a:xfrm>
                <a:off x="9441818" y="570088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5" name="Freeform 101"/>
              <p:cNvSpPr>
                <a:spLocks/>
              </p:cNvSpPr>
              <p:nvPr/>
            </p:nvSpPr>
            <p:spPr bwMode="auto">
              <a:xfrm>
                <a:off x="9594218" y="5700882"/>
                <a:ext cx="80962" cy="223838"/>
              </a:xfrm>
              <a:custGeom>
                <a:avLst/>
                <a:gdLst>
                  <a:gd name="T0" fmla="*/ 37 w 37"/>
                  <a:gd name="T1" fmla="*/ 0 h 101"/>
                  <a:gd name="T2" fmla="*/ 37 w 37"/>
                  <a:gd name="T3" fmla="*/ 101 h 101"/>
                  <a:gd name="T4" fmla="*/ 21 w 37"/>
                  <a:gd name="T5" fmla="*/ 101 h 101"/>
                  <a:gd name="T6" fmla="*/ 21 w 37"/>
                  <a:gd name="T7" fmla="*/ 19 h 101"/>
                  <a:gd name="T8" fmla="*/ 11 w 37"/>
                  <a:gd name="T9" fmla="*/ 25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5"/>
                    </a:cubicBezTo>
                    <a:cubicBezTo>
                      <a:pt x="8" y="26"/>
                      <a:pt x="4" y="27"/>
                      <a:pt x="0" y="28"/>
                    </a:cubicBezTo>
                    <a:cubicBezTo>
                      <a:pt x="0" y="15"/>
                      <a:pt x="0" y="15"/>
                      <a:pt x="0" y="15"/>
                    </a:cubicBezTo>
                    <a:cubicBezTo>
                      <a:pt x="3" y="14"/>
                      <a:pt x="5" y="13"/>
                      <a:pt x="8" y="12"/>
                    </a:cubicBezTo>
                    <a:cubicBezTo>
                      <a:pt x="10" y="11"/>
                      <a:pt x="13" y="10"/>
                      <a:pt x="15" y="9"/>
                    </a:cubicBezTo>
                    <a:cubicBezTo>
                      <a:pt x="17" y="8"/>
                      <a:pt x="20" y="6"/>
                      <a:pt x="22" y="5"/>
                    </a:cubicBezTo>
                    <a:cubicBezTo>
                      <a:pt x="25" y="3"/>
                      <a:pt x="27"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6" name="Freeform 102"/>
              <p:cNvSpPr>
                <a:spLocks/>
              </p:cNvSpPr>
              <p:nvPr/>
            </p:nvSpPr>
            <p:spPr bwMode="auto">
              <a:xfrm>
                <a:off x="9740268" y="5700882"/>
                <a:ext cx="82550" cy="223838"/>
              </a:xfrm>
              <a:custGeom>
                <a:avLst/>
                <a:gdLst>
                  <a:gd name="T0" fmla="*/ 37 w 37"/>
                  <a:gd name="T1" fmla="*/ 0 h 101"/>
                  <a:gd name="T2" fmla="*/ 37 w 37"/>
                  <a:gd name="T3" fmla="*/ 101 h 101"/>
                  <a:gd name="T4" fmla="*/ 21 w 37"/>
                  <a:gd name="T5" fmla="*/ 101 h 101"/>
                  <a:gd name="T6" fmla="*/ 21 w 37"/>
                  <a:gd name="T7" fmla="*/ 19 h 101"/>
                  <a:gd name="T8" fmla="*/ 12 w 37"/>
                  <a:gd name="T9" fmla="*/ 25 h 101"/>
                  <a:gd name="T10" fmla="*/ 0 w 37"/>
                  <a:gd name="T11" fmla="*/ 28 h 101"/>
                  <a:gd name="T12" fmla="*/ 0 w 37"/>
                  <a:gd name="T13" fmla="*/ 15 h 101"/>
                  <a:gd name="T14" fmla="*/ 8 w 37"/>
                  <a:gd name="T15" fmla="*/ 12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2" y="25"/>
                    </a:cubicBezTo>
                    <a:cubicBezTo>
                      <a:pt x="8" y="26"/>
                      <a:pt x="4" y="27"/>
                      <a:pt x="0" y="28"/>
                    </a:cubicBezTo>
                    <a:cubicBezTo>
                      <a:pt x="0" y="15"/>
                      <a:pt x="0" y="15"/>
                      <a:pt x="0" y="15"/>
                    </a:cubicBezTo>
                    <a:cubicBezTo>
                      <a:pt x="3" y="14"/>
                      <a:pt x="5" y="13"/>
                      <a:pt x="8" y="12"/>
                    </a:cubicBezTo>
                    <a:cubicBezTo>
                      <a:pt x="10" y="11"/>
                      <a:pt x="13" y="10"/>
                      <a:pt x="15" y="9"/>
                    </a:cubicBezTo>
                    <a:cubicBezTo>
                      <a:pt x="18" y="8"/>
                      <a:pt x="20" y="6"/>
                      <a:pt x="23" y="5"/>
                    </a:cubicBezTo>
                    <a:cubicBezTo>
                      <a:pt x="25" y="3"/>
                      <a:pt x="28" y="2"/>
                      <a:pt x="30" y="0"/>
                    </a:cubicBezTo>
                    <a:lnTo>
                      <a:pt x="37" y="0"/>
                    </a:ln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7" name="Freeform 103"/>
              <p:cNvSpPr>
                <a:spLocks noEditPoints="1"/>
              </p:cNvSpPr>
              <p:nvPr/>
            </p:nvSpPr>
            <p:spPr bwMode="auto">
              <a:xfrm>
                <a:off x="9857743" y="5694532"/>
                <a:ext cx="153987" cy="230188"/>
              </a:xfrm>
              <a:custGeom>
                <a:avLst/>
                <a:gdLst>
                  <a:gd name="T0" fmla="*/ 34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4 w 69"/>
                  <a:gd name="T15" fmla="*/ 104 h 104"/>
                  <a:gd name="T16" fmla="*/ 35 w 69"/>
                  <a:gd name="T17" fmla="*/ 13 h 104"/>
                  <a:gd name="T18" fmla="*/ 17 w 69"/>
                  <a:gd name="T19" fmla="*/ 54 h 104"/>
                  <a:gd name="T20" fmla="*/ 35 w 69"/>
                  <a:gd name="T21" fmla="*/ 91 h 104"/>
                  <a:gd name="T22" fmla="*/ 53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4"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4" y="104"/>
                    </a:cubicBezTo>
                    <a:close/>
                    <a:moveTo>
                      <a:pt x="35" y="13"/>
                    </a:moveTo>
                    <a:cubicBezTo>
                      <a:pt x="23" y="13"/>
                      <a:pt x="17" y="27"/>
                      <a:pt x="17" y="54"/>
                    </a:cubicBezTo>
                    <a:cubicBezTo>
                      <a:pt x="17" y="79"/>
                      <a:pt x="23" y="91"/>
                      <a:pt x="35" y="91"/>
                    </a:cubicBezTo>
                    <a:cubicBezTo>
                      <a:pt x="47" y="91"/>
                      <a:pt x="53" y="79"/>
                      <a:pt x="53" y="53"/>
                    </a:cubicBezTo>
                    <a:cubicBezTo>
                      <a:pt x="53" y="26"/>
                      <a:pt x="47" y="13"/>
                      <a:pt x="35" y="13"/>
                    </a:cubicBezTo>
                    <a:close/>
                  </a:path>
                </a:pathLst>
              </a:custGeom>
              <a:solidFill>
                <a:schemeClr val="bg1">
                  <a:alpha val="2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08" name="Freeform 84"/>
              <p:cNvSpPr>
                <a:spLocks/>
              </p:cNvSpPr>
              <p:nvPr/>
            </p:nvSpPr>
            <p:spPr bwMode="auto">
              <a:xfrm>
                <a:off x="10051285" y="5699295"/>
                <a:ext cx="80962" cy="225425"/>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rgbClr val="0072C6">
                  <a:alpha val="45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8" name="Group 117"/>
            <p:cNvGrpSpPr/>
            <p:nvPr/>
          </p:nvGrpSpPr>
          <p:grpSpPr>
            <a:xfrm>
              <a:off x="10554283" y="6274801"/>
              <a:ext cx="365760" cy="365760"/>
              <a:chOff x="608865" y="4536026"/>
              <a:chExt cx="329755" cy="329754"/>
            </a:xfrm>
            <a:solidFill>
              <a:schemeClr val="accent3"/>
            </a:solidFill>
          </p:grpSpPr>
          <p:sp>
            <p:nvSpPr>
              <p:cNvPr id="119" name="Donut 118"/>
              <p:cNvSpPr/>
              <p:nvPr/>
            </p:nvSpPr>
            <p:spPr bwMode="auto">
              <a:xfrm>
                <a:off x="608865" y="4536026"/>
                <a:ext cx="329755" cy="329754"/>
              </a:xfrm>
              <a:prstGeom prst="donut">
                <a:avLst>
                  <a:gd name="adj" fmla="val 7125"/>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20" name="Isosceles Triangle 119"/>
              <p:cNvSpPr/>
              <p:nvPr/>
            </p:nvSpPr>
            <p:spPr bwMode="auto">
              <a:xfrm rot="5400000">
                <a:off x="710175" y="4634663"/>
                <a:ext cx="153677" cy="132481"/>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GB"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15" name="Group 14"/>
            <p:cNvGrpSpPr/>
            <p:nvPr/>
          </p:nvGrpSpPr>
          <p:grpSpPr>
            <a:xfrm>
              <a:off x="10655238" y="4846289"/>
              <a:ext cx="411410" cy="669336"/>
              <a:chOff x="8361363" y="-330200"/>
              <a:chExt cx="719138" cy="1169988"/>
            </a:xfrm>
          </p:grpSpPr>
          <p:sp>
            <p:nvSpPr>
              <p:cNvPr id="11" name="Freeform 5"/>
              <p:cNvSpPr>
                <a:spLocks/>
              </p:cNvSpPr>
              <p:nvPr/>
            </p:nvSpPr>
            <p:spPr bwMode="auto">
              <a:xfrm>
                <a:off x="8497888" y="-330200"/>
                <a:ext cx="444500" cy="509588"/>
              </a:xfrm>
              <a:custGeom>
                <a:avLst/>
                <a:gdLst>
                  <a:gd name="T0" fmla="*/ 200 w 200"/>
                  <a:gd name="T1" fmla="*/ 229 h 229"/>
                  <a:gd name="T2" fmla="*/ 156 w 200"/>
                  <a:gd name="T3" fmla="*/ 229 h 229"/>
                  <a:gd name="T4" fmla="*/ 156 w 200"/>
                  <a:gd name="T5" fmla="*/ 100 h 229"/>
                  <a:gd name="T6" fmla="*/ 100 w 200"/>
                  <a:gd name="T7" fmla="*/ 44 h 229"/>
                  <a:gd name="T8" fmla="*/ 44 w 200"/>
                  <a:gd name="T9" fmla="*/ 100 h 229"/>
                  <a:gd name="T10" fmla="*/ 44 w 200"/>
                  <a:gd name="T11" fmla="*/ 229 h 229"/>
                  <a:gd name="T12" fmla="*/ 0 w 200"/>
                  <a:gd name="T13" fmla="*/ 229 h 229"/>
                  <a:gd name="T14" fmla="*/ 0 w 200"/>
                  <a:gd name="T15" fmla="*/ 100 h 229"/>
                  <a:gd name="T16" fmla="*/ 100 w 200"/>
                  <a:gd name="T17" fmla="*/ 0 h 229"/>
                  <a:gd name="T18" fmla="*/ 200 w 200"/>
                  <a:gd name="T19" fmla="*/ 100 h 229"/>
                  <a:gd name="T20" fmla="*/ 200 w 200"/>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29">
                    <a:moveTo>
                      <a:pt x="200" y="229"/>
                    </a:moveTo>
                    <a:cubicBezTo>
                      <a:pt x="156" y="229"/>
                      <a:pt x="156" y="229"/>
                      <a:pt x="156" y="229"/>
                    </a:cubicBezTo>
                    <a:cubicBezTo>
                      <a:pt x="156" y="100"/>
                      <a:pt x="156" y="100"/>
                      <a:pt x="156" y="100"/>
                    </a:cubicBezTo>
                    <a:cubicBezTo>
                      <a:pt x="156" y="69"/>
                      <a:pt x="131" y="44"/>
                      <a:pt x="100" y="44"/>
                    </a:cubicBezTo>
                    <a:cubicBezTo>
                      <a:pt x="69" y="44"/>
                      <a:pt x="44" y="69"/>
                      <a:pt x="44" y="100"/>
                    </a:cubicBezTo>
                    <a:cubicBezTo>
                      <a:pt x="44" y="229"/>
                      <a:pt x="44" y="229"/>
                      <a:pt x="44" y="229"/>
                    </a:cubicBezTo>
                    <a:cubicBezTo>
                      <a:pt x="0" y="229"/>
                      <a:pt x="0" y="229"/>
                      <a:pt x="0" y="229"/>
                    </a:cubicBezTo>
                    <a:cubicBezTo>
                      <a:pt x="0" y="100"/>
                      <a:pt x="0" y="100"/>
                      <a:pt x="0" y="100"/>
                    </a:cubicBezTo>
                    <a:cubicBezTo>
                      <a:pt x="0" y="45"/>
                      <a:pt x="45" y="0"/>
                      <a:pt x="100" y="0"/>
                    </a:cubicBezTo>
                    <a:cubicBezTo>
                      <a:pt x="155" y="0"/>
                      <a:pt x="200" y="45"/>
                      <a:pt x="200" y="100"/>
                    </a:cubicBezTo>
                    <a:lnTo>
                      <a:pt x="200" y="22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Rectangle 6"/>
              <p:cNvSpPr>
                <a:spLocks noChangeArrowheads="1"/>
              </p:cNvSpPr>
              <p:nvPr/>
            </p:nvSpPr>
            <p:spPr bwMode="auto">
              <a:xfrm>
                <a:off x="8361363" y="161925"/>
                <a:ext cx="719138" cy="6778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ectangle 7"/>
              <p:cNvSpPr>
                <a:spLocks noChangeArrowheads="1"/>
              </p:cNvSpPr>
              <p:nvPr/>
            </p:nvSpPr>
            <p:spPr bwMode="auto">
              <a:xfrm>
                <a:off x="8361363" y="161925"/>
                <a:ext cx="185738" cy="67786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 name="Freeform 8"/>
              <p:cNvSpPr>
                <a:spLocks/>
              </p:cNvSpPr>
              <p:nvPr/>
            </p:nvSpPr>
            <p:spPr bwMode="auto">
              <a:xfrm>
                <a:off x="8647113" y="379413"/>
                <a:ext cx="146050" cy="257175"/>
              </a:xfrm>
              <a:custGeom>
                <a:avLst/>
                <a:gdLst>
                  <a:gd name="T0" fmla="*/ 66 w 66"/>
                  <a:gd name="T1" fmla="*/ 33 h 116"/>
                  <a:gd name="T2" fmla="*/ 33 w 66"/>
                  <a:gd name="T3" fmla="*/ 0 h 116"/>
                  <a:gd name="T4" fmla="*/ 0 w 66"/>
                  <a:gd name="T5" fmla="*/ 33 h 116"/>
                  <a:gd name="T6" fmla="*/ 22 w 66"/>
                  <a:gd name="T7" fmla="*/ 64 h 116"/>
                  <a:gd name="T8" fmla="*/ 22 w 66"/>
                  <a:gd name="T9" fmla="*/ 116 h 116"/>
                  <a:gd name="T10" fmla="*/ 44 w 66"/>
                  <a:gd name="T11" fmla="*/ 116 h 116"/>
                  <a:gd name="T12" fmla="*/ 44 w 66"/>
                  <a:gd name="T13" fmla="*/ 64 h 116"/>
                  <a:gd name="T14" fmla="*/ 66 w 66"/>
                  <a:gd name="T15" fmla="*/ 33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16">
                    <a:moveTo>
                      <a:pt x="66" y="33"/>
                    </a:moveTo>
                    <a:cubicBezTo>
                      <a:pt x="66" y="15"/>
                      <a:pt x="51" y="0"/>
                      <a:pt x="33" y="0"/>
                    </a:cubicBezTo>
                    <a:cubicBezTo>
                      <a:pt x="15" y="0"/>
                      <a:pt x="0" y="15"/>
                      <a:pt x="0" y="33"/>
                    </a:cubicBezTo>
                    <a:cubicBezTo>
                      <a:pt x="0" y="47"/>
                      <a:pt x="9" y="60"/>
                      <a:pt x="22" y="64"/>
                    </a:cubicBezTo>
                    <a:cubicBezTo>
                      <a:pt x="22" y="116"/>
                      <a:pt x="22" y="116"/>
                      <a:pt x="22" y="116"/>
                    </a:cubicBezTo>
                    <a:cubicBezTo>
                      <a:pt x="44" y="116"/>
                      <a:pt x="44" y="116"/>
                      <a:pt x="44" y="116"/>
                    </a:cubicBezTo>
                    <a:cubicBezTo>
                      <a:pt x="44" y="64"/>
                      <a:pt x="44" y="64"/>
                      <a:pt x="44" y="64"/>
                    </a:cubicBezTo>
                    <a:cubicBezTo>
                      <a:pt x="57" y="60"/>
                      <a:pt x="66" y="47"/>
                      <a:pt x="6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517" name="Picture 516"/>
            <p:cNvPicPr>
              <a:picLocks noChangeAspect="1"/>
            </p:cNvPicPr>
            <p:nvPr/>
          </p:nvPicPr>
          <p:blipFill>
            <a:blip r:embed="rId8"/>
            <a:stretch>
              <a:fillRect/>
            </a:stretch>
          </p:blipFill>
          <p:spPr>
            <a:xfrm>
              <a:off x="8652367" y="6070278"/>
              <a:ext cx="825812" cy="529659"/>
            </a:xfrm>
            <a:prstGeom prst="rect">
              <a:avLst/>
            </a:prstGeom>
          </p:spPr>
        </p:pic>
        <p:pic>
          <p:nvPicPr>
            <p:cNvPr id="521" name="Picture 520"/>
            <p:cNvPicPr>
              <a:picLocks noChangeAspect="1"/>
            </p:cNvPicPr>
            <p:nvPr/>
          </p:nvPicPr>
          <p:blipFill>
            <a:blip r:embed="rId9"/>
            <a:stretch>
              <a:fillRect/>
            </a:stretch>
          </p:blipFill>
          <p:spPr>
            <a:xfrm>
              <a:off x="8425215" y="3981839"/>
              <a:ext cx="467544" cy="880082"/>
            </a:xfrm>
            <a:prstGeom prst="rect">
              <a:avLst/>
            </a:prstGeom>
          </p:spPr>
        </p:pic>
        <p:grpSp>
          <p:nvGrpSpPr>
            <p:cNvPr id="25" name="Group 24"/>
            <p:cNvGrpSpPr/>
            <p:nvPr/>
          </p:nvGrpSpPr>
          <p:grpSpPr>
            <a:xfrm>
              <a:off x="9905781" y="4113554"/>
              <a:ext cx="599461" cy="1062972"/>
              <a:chOff x="-276225" y="620713"/>
              <a:chExt cx="889000" cy="1576387"/>
            </a:xfrm>
          </p:grpSpPr>
          <p:sp>
            <p:nvSpPr>
              <p:cNvPr id="19" name="Freeform 12"/>
              <p:cNvSpPr>
                <a:spLocks/>
              </p:cNvSpPr>
              <p:nvPr/>
            </p:nvSpPr>
            <p:spPr bwMode="auto">
              <a:xfrm>
                <a:off x="-276225" y="962025"/>
                <a:ext cx="889000" cy="1235075"/>
              </a:xfrm>
              <a:custGeom>
                <a:avLst/>
                <a:gdLst>
                  <a:gd name="T0" fmla="*/ 145 w 155"/>
                  <a:gd name="T1" fmla="*/ 177 h 217"/>
                  <a:gd name="T2" fmla="*/ 100 w 155"/>
                  <a:gd name="T3" fmla="*/ 91 h 217"/>
                  <a:gd name="T4" fmla="*/ 96 w 155"/>
                  <a:gd name="T5" fmla="*/ 76 h 217"/>
                  <a:gd name="T6" fmla="*/ 96 w 155"/>
                  <a:gd name="T7" fmla="*/ 0 h 217"/>
                  <a:gd name="T8" fmla="*/ 83 w 155"/>
                  <a:gd name="T9" fmla="*/ 0 h 217"/>
                  <a:gd name="T10" fmla="*/ 72 w 155"/>
                  <a:gd name="T11" fmla="*/ 0 h 217"/>
                  <a:gd name="T12" fmla="*/ 59 w 155"/>
                  <a:gd name="T13" fmla="*/ 0 h 217"/>
                  <a:gd name="T14" fmla="*/ 59 w 155"/>
                  <a:gd name="T15" fmla="*/ 76 h 217"/>
                  <a:gd name="T16" fmla="*/ 55 w 155"/>
                  <a:gd name="T17" fmla="*/ 91 h 217"/>
                  <a:gd name="T18" fmla="*/ 9 w 155"/>
                  <a:gd name="T19" fmla="*/ 177 h 217"/>
                  <a:gd name="T20" fmla="*/ 31 w 155"/>
                  <a:gd name="T21" fmla="*/ 217 h 217"/>
                  <a:gd name="T22" fmla="*/ 72 w 155"/>
                  <a:gd name="T23" fmla="*/ 217 h 217"/>
                  <a:gd name="T24" fmla="*/ 83 w 155"/>
                  <a:gd name="T25" fmla="*/ 217 h 217"/>
                  <a:gd name="T26" fmla="*/ 128 w 155"/>
                  <a:gd name="T27" fmla="*/ 217 h 217"/>
                  <a:gd name="T28" fmla="*/ 145 w 155"/>
                  <a:gd name="T29" fmla="*/ 17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217">
                    <a:moveTo>
                      <a:pt x="145" y="177"/>
                    </a:moveTo>
                    <a:cubicBezTo>
                      <a:pt x="134" y="157"/>
                      <a:pt x="100" y="91"/>
                      <a:pt x="100" y="91"/>
                    </a:cubicBezTo>
                    <a:cubicBezTo>
                      <a:pt x="100" y="91"/>
                      <a:pt x="96" y="86"/>
                      <a:pt x="96" y="76"/>
                    </a:cubicBezTo>
                    <a:cubicBezTo>
                      <a:pt x="96" y="65"/>
                      <a:pt x="96" y="0"/>
                      <a:pt x="96" y="0"/>
                    </a:cubicBezTo>
                    <a:cubicBezTo>
                      <a:pt x="83" y="0"/>
                      <a:pt x="83" y="0"/>
                      <a:pt x="83" y="0"/>
                    </a:cubicBezTo>
                    <a:cubicBezTo>
                      <a:pt x="72" y="0"/>
                      <a:pt x="72" y="0"/>
                      <a:pt x="72" y="0"/>
                    </a:cubicBezTo>
                    <a:cubicBezTo>
                      <a:pt x="59" y="0"/>
                      <a:pt x="59" y="0"/>
                      <a:pt x="59" y="0"/>
                    </a:cubicBezTo>
                    <a:cubicBezTo>
                      <a:pt x="59" y="0"/>
                      <a:pt x="59" y="67"/>
                      <a:pt x="59" y="76"/>
                    </a:cubicBezTo>
                    <a:cubicBezTo>
                      <a:pt x="59" y="85"/>
                      <a:pt x="55" y="91"/>
                      <a:pt x="55" y="91"/>
                    </a:cubicBezTo>
                    <a:cubicBezTo>
                      <a:pt x="55" y="91"/>
                      <a:pt x="21" y="157"/>
                      <a:pt x="9" y="177"/>
                    </a:cubicBezTo>
                    <a:cubicBezTo>
                      <a:pt x="0" y="194"/>
                      <a:pt x="14" y="217"/>
                      <a:pt x="31" y="217"/>
                    </a:cubicBezTo>
                    <a:cubicBezTo>
                      <a:pt x="72" y="217"/>
                      <a:pt x="72" y="217"/>
                      <a:pt x="72" y="217"/>
                    </a:cubicBezTo>
                    <a:cubicBezTo>
                      <a:pt x="83" y="217"/>
                      <a:pt x="83" y="217"/>
                      <a:pt x="83" y="217"/>
                    </a:cubicBezTo>
                    <a:cubicBezTo>
                      <a:pt x="128" y="217"/>
                      <a:pt x="128" y="217"/>
                      <a:pt x="128" y="217"/>
                    </a:cubicBezTo>
                    <a:cubicBezTo>
                      <a:pt x="143" y="217"/>
                      <a:pt x="155" y="194"/>
                      <a:pt x="145" y="177"/>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0" name="Freeform 13"/>
              <p:cNvSpPr>
                <a:spLocks/>
              </p:cNvSpPr>
              <p:nvPr/>
            </p:nvSpPr>
            <p:spPr bwMode="auto">
              <a:xfrm>
                <a:off x="-276225" y="962025"/>
                <a:ext cx="889000" cy="1235075"/>
              </a:xfrm>
              <a:custGeom>
                <a:avLst/>
                <a:gdLst>
                  <a:gd name="T0" fmla="*/ 145 w 155"/>
                  <a:gd name="T1" fmla="*/ 177 h 217"/>
                  <a:gd name="T2" fmla="*/ 100 w 155"/>
                  <a:gd name="T3" fmla="*/ 91 h 217"/>
                  <a:gd name="T4" fmla="*/ 96 w 155"/>
                  <a:gd name="T5" fmla="*/ 76 h 217"/>
                  <a:gd name="T6" fmla="*/ 96 w 155"/>
                  <a:gd name="T7" fmla="*/ 0 h 217"/>
                  <a:gd name="T8" fmla="*/ 83 w 155"/>
                  <a:gd name="T9" fmla="*/ 0 h 217"/>
                  <a:gd name="T10" fmla="*/ 72 w 155"/>
                  <a:gd name="T11" fmla="*/ 0 h 217"/>
                  <a:gd name="T12" fmla="*/ 59 w 155"/>
                  <a:gd name="T13" fmla="*/ 0 h 217"/>
                  <a:gd name="T14" fmla="*/ 59 w 155"/>
                  <a:gd name="T15" fmla="*/ 76 h 217"/>
                  <a:gd name="T16" fmla="*/ 55 w 155"/>
                  <a:gd name="T17" fmla="*/ 91 h 217"/>
                  <a:gd name="T18" fmla="*/ 9 w 155"/>
                  <a:gd name="T19" fmla="*/ 177 h 217"/>
                  <a:gd name="T20" fmla="*/ 31 w 155"/>
                  <a:gd name="T21" fmla="*/ 217 h 217"/>
                  <a:gd name="T22" fmla="*/ 72 w 155"/>
                  <a:gd name="T23" fmla="*/ 217 h 217"/>
                  <a:gd name="T24" fmla="*/ 83 w 155"/>
                  <a:gd name="T25" fmla="*/ 217 h 217"/>
                  <a:gd name="T26" fmla="*/ 128 w 155"/>
                  <a:gd name="T27" fmla="*/ 217 h 217"/>
                  <a:gd name="T28" fmla="*/ 145 w 155"/>
                  <a:gd name="T29" fmla="*/ 17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217">
                    <a:moveTo>
                      <a:pt x="145" y="177"/>
                    </a:moveTo>
                    <a:cubicBezTo>
                      <a:pt x="134" y="157"/>
                      <a:pt x="100" y="91"/>
                      <a:pt x="100" y="91"/>
                    </a:cubicBezTo>
                    <a:cubicBezTo>
                      <a:pt x="100" y="91"/>
                      <a:pt x="96" y="86"/>
                      <a:pt x="96" y="76"/>
                    </a:cubicBezTo>
                    <a:cubicBezTo>
                      <a:pt x="96" y="65"/>
                      <a:pt x="96" y="0"/>
                      <a:pt x="96" y="0"/>
                    </a:cubicBezTo>
                    <a:cubicBezTo>
                      <a:pt x="83" y="0"/>
                      <a:pt x="83" y="0"/>
                      <a:pt x="83" y="0"/>
                    </a:cubicBezTo>
                    <a:cubicBezTo>
                      <a:pt x="72" y="0"/>
                      <a:pt x="72" y="0"/>
                      <a:pt x="72" y="0"/>
                    </a:cubicBezTo>
                    <a:cubicBezTo>
                      <a:pt x="59" y="0"/>
                      <a:pt x="59" y="0"/>
                      <a:pt x="59" y="0"/>
                    </a:cubicBezTo>
                    <a:cubicBezTo>
                      <a:pt x="59" y="0"/>
                      <a:pt x="59" y="67"/>
                      <a:pt x="59" y="76"/>
                    </a:cubicBezTo>
                    <a:cubicBezTo>
                      <a:pt x="59" y="85"/>
                      <a:pt x="55" y="91"/>
                      <a:pt x="55" y="91"/>
                    </a:cubicBezTo>
                    <a:cubicBezTo>
                      <a:pt x="55" y="91"/>
                      <a:pt x="21" y="157"/>
                      <a:pt x="9" y="177"/>
                    </a:cubicBezTo>
                    <a:cubicBezTo>
                      <a:pt x="0" y="194"/>
                      <a:pt x="14" y="217"/>
                      <a:pt x="31" y="217"/>
                    </a:cubicBezTo>
                    <a:cubicBezTo>
                      <a:pt x="72" y="217"/>
                      <a:pt x="72" y="217"/>
                      <a:pt x="72" y="217"/>
                    </a:cubicBezTo>
                    <a:cubicBezTo>
                      <a:pt x="83" y="217"/>
                      <a:pt x="83" y="217"/>
                      <a:pt x="83" y="217"/>
                    </a:cubicBezTo>
                    <a:cubicBezTo>
                      <a:pt x="128" y="217"/>
                      <a:pt x="128" y="217"/>
                      <a:pt x="128" y="217"/>
                    </a:cubicBezTo>
                    <a:cubicBezTo>
                      <a:pt x="143" y="217"/>
                      <a:pt x="155" y="194"/>
                      <a:pt x="145" y="17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1" name="Freeform 14"/>
              <p:cNvSpPr>
                <a:spLocks/>
              </p:cNvSpPr>
              <p:nvPr/>
            </p:nvSpPr>
            <p:spPr bwMode="auto">
              <a:xfrm>
                <a:off x="-12700" y="889000"/>
                <a:ext cx="355600" cy="142875"/>
              </a:xfrm>
              <a:custGeom>
                <a:avLst/>
                <a:gdLst>
                  <a:gd name="T0" fmla="*/ 62 w 62"/>
                  <a:gd name="T1" fmla="*/ 12 h 25"/>
                  <a:gd name="T2" fmla="*/ 50 w 62"/>
                  <a:gd name="T3" fmla="*/ 25 h 25"/>
                  <a:gd name="T4" fmla="*/ 13 w 62"/>
                  <a:gd name="T5" fmla="*/ 25 h 25"/>
                  <a:gd name="T6" fmla="*/ 0 w 62"/>
                  <a:gd name="T7" fmla="*/ 12 h 25"/>
                  <a:gd name="T8" fmla="*/ 0 w 62"/>
                  <a:gd name="T9" fmla="*/ 12 h 25"/>
                  <a:gd name="T10" fmla="*/ 13 w 62"/>
                  <a:gd name="T11" fmla="*/ 0 h 25"/>
                  <a:gd name="T12" fmla="*/ 50 w 62"/>
                  <a:gd name="T13" fmla="*/ 0 h 25"/>
                  <a:gd name="T14" fmla="*/ 62 w 62"/>
                  <a:gd name="T15" fmla="*/ 1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5">
                    <a:moveTo>
                      <a:pt x="62" y="12"/>
                    </a:moveTo>
                    <a:cubicBezTo>
                      <a:pt x="62" y="19"/>
                      <a:pt x="57" y="25"/>
                      <a:pt x="50" y="25"/>
                    </a:cubicBezTo>
                    <a:cubicBezTo>
                      <a:pt x="13" y="25"/>
                      <a:pt x="13" y="25"/>
                      <a:pt x="13" y="25"/>
                    </a:cubicBezTo>
                    <a:cubicBezTo>
                      <a:pt x="6" y="25"/>
                      <a:pt x="0" y="19"/>
                      <a:pt x="0" y="12"/>
                    </a:cubicBezTo>
                    <a:cubicBezTo>
                      <a:pt x="0" y="12"/>
                      <a:pt x="0" y="12"/>
                      <a:pt x="0" y="12"/>
                    </a:cubicBezTo>
                    <a:cubicBezTo>
                      <a:pt x="0" y="5"/>
                      <a:pt x="6" y="0"/>
                      <a:pt x="13" y="0"/>
                    </a:cubicBezTo>
                    <a:cubicBezTo>
                      <a:pt x="50" y="0"/>
                      <a:pt x="50" y="0"/>
                      <a:pt x="50" y="0"/>
                    </a:cubicBezTo>
                    <a:cubicBezTo>
                      <a:pt x="57" y="0"/>
                      <a:pt x="62" y="5"/>
                      <a:pt x="62" y="1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2" name="Freeform 15"/>
              <p:cNvSpPr>
                <a:spLocks noEditPoints="1"/>
              </p:cNvSpPr>
              <p:nvPr/>
            </p:nvSpPr>
            <p:spPr bwMode="auto">
              <a:xfrm>
                <a:off x="33338" y="1719263"/>
                <a:ext cx="166688" cy="165100"/>
              </a:xfrm>
              <a:custGeom>
                <a:avLst/>
                <a:gdLst>
                  <a:gd name="T0" fmla="*/ 15 w 29"/>
                  <a:gd name="T1" fmla="*/ 29 h 29"/>
                  <a:gd name="T2" fmla="*/ 0 w 29"/>
                  <a:gd name="T3" fmla="*/ 15 h 29"/>
                  <a:gd name="T4" fmla="*/ 15 w 29"/>
                  <a:gd name="T5" fmla="*/ 0 h 29"/>
                  <a:gd name="T6" fmla="*/ 29 w 29"/>
                  <a:gd name="T7" fmla="*/ 15 h 29"/>
                  <a:gd name="T8" fmla="*/ 15 w 29"/>
                  <a:gd name="T9" fmla="*/ 29 h 29"/>
                  <a:gd name="T10" fmla="*/ 15 w 29"/>
                  <a:gd name="T11" fmla="*/ 3 h 29"/>
                  <a:gd name="T12" fmla="*/ 3 w 29"/>
                  <a:gd name="T13" fmla="*/ 15 h 29"/>
                  <a:gd name="T14" fmla="*/ 15 w 29"/>
                  <a:gd name="T15" fmla="*/ 27 h 29"/>
                  <a:gd name="T16" fmla="*/ 27 w 29"/>
                  <a:gd name="T17" fmla="*/ 15 h 29"/>
                  <a:gd name="T18" fmla="*/ 15 w 29"/>
                  <a:gd name="T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6" y="29"/>
                      <a:pt x="0" y="23"/>
                      <a:pt x="0" y="15"/>
                    </a:cubicBezTo>
                    <a:cubicBezTo>
                      <a:pt x="0" y="6"/>
                      <a:pt x="6" y="0"/>
                      <a:pt x="15" y="0"/>
                    </a:cubicBezTo>
                    <a:cubicBezTo>
                      <a:pt x="23" y="0"/>
                      <a:pt x="29" y="6"/>
                      <a:pt x="29" y="15"/>
                    </a:cubicBezTo>
                    <a:cubicBezTo>
                      <a:pt x="29" y="23"/>
                      <a:pt x="23" y="29"/>
                      <a:pt x="15" y="29"/>
                    </a:cubicBezTo>
                    <a:close/>
                    <a:moveTo>
                      <a:pt x="15" y="3"/>
                    </a:moveTo>
                    <a:cubicBezTo>
                      <a:pt x="8" y="3"/>
                      <a:pt x="3" y="8"/>
                      <a:pt x="3" y="15"/>
                    </a:cubicBezTo>
                    <a:cubicBezTo>
                      <a:pt x="3" y="21"/>
                      <a:pt x="8" y="27"/>
                      <a:pt x="15" y="27"/>
                    </a:cubicBezTo>
                    <a:cubicBezTo>
                      <a:pt x="21" y="27"/>
                      <a:pt x="27" y="21"/>
                      <a:pt x="27" y="15"/>
                    </a:cubicBezTo>
                    <a:cubicBezTo>
                      <a:pt x="27" y="8"/>
                      <a:pt x="21" y="3"/>
                      <a:pt x="1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 name="Oval 16"/>
              <p:cNvSpPr>
                <a:spLocks noChangeArrowheads="1"/>
              </p:cNvSpPr>
              <p:nvPr/>
            </p:nvSpPr>
            <p:spPr bwMode="auto">
              <a:xfrm>
                <a:off x="96838" y="1793875"/>
                <a:ext cx="195263" cy="1936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4" name="Oval 17"/>
              <p:cNvSpPr>
                <a:spLocks noChangeArrowheads="1"/>
              </p:cNvSpPr>
              <p:nvPr/>
            </p:nvSpPr>
            <p:spPr bwMode="auto">
              <a:xfrm>
                <a:off x="-46038" y="620713"/>
                <a:ext cx="147638" cy="14922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15" name="Group 114"/>
            <p:cNvGrpSpPr/>
            <p:nvPr/>
          </p:nvGrpSpPr>
          <p:grpSpPr>
            <a:xfrm>
              <a:off x="8688700" y="4616200"/>
              <a:ext cx="746525" cy="504818"/>
              <a:chOff x="1136650" y="2795504"/>
              <a:chExt cx="1171576" cy="792247"/>
            </a:xfrm>
          </p:grpSpPr>
          <p:grpSp>
            <p:nvGrpSpPr>
              <p:cNvPr id="137" name="Group 136"/>
              <p:cNvGrpSpPr/>
              <p:nvPr/>
            </p:nvGrpSpPr>
            <p:grpSpPr>
              <a:xfrm>
                <a:off x="1489075" y="2795504"/>
                <a:ext cx="481013" cy="438150"/>
                <a:chOff x="1520825" y="2871788"/>
                <a:chExt cx="481013" cy="438150"/>
              </a:xfrm>
            </p:grpSpPr>
            <p:sp>
              <p:nvSpPr>
                <p:cNvPr id="144" name="Rectangle 193"/>
                <p:cNvSpPr>
                  <a:spLocks noChangeArrowheads="1"/>
                </p:cNvSpPr>
                <p:nvPr/>
              </p:nvSpPr>
              <p:spPr bwMode="auto">
                <a:xfrm>
                  <a:off x="1520825" y="3108325"/>
                  <a:ext cx="90488" cy="201613"/>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5" name="Rectangle 194"/>
                <p:cNvSpPr>
                  <a:spLocks noChangeArrowheads="1"/>
                </p:cNvSpPr>
                <p:nvPr/>
              </p:nvSpPr>
              <p:spPr bwMode="auto">
                <a:xfrm>
                  <a:off x="1781175" y="3048000"/>
                  <a:ext cx="88900" cy="26193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6" name="Rectangle 195"/>
                <p:cNvSpPr>
                  <a:spLocks noChangeArrowheads="1"/>
                </p:cNvSpPr>
                <p:nvPr/>
              </p:nvSpPr>
              <p:spPr bwMode="auto">
                <a:xfrm>
                  <a:off x="1909763" y="2871788"/>
                  <a:ext cx="92075" cy="438150"/>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7" name="Rectangle 196"/>
                <p:cNvSpPr>
                  <a:spLocks noChangeArrowheads="1"/>
                </p:cNvSpPr>
                <p:nvPr/>
              </p:nvSpPr>
              <p:spPr bwMode="auto">
                <a:xfrm>
                  <a:off x="1652588" y="3014663"/>
                  <a:ext cx="88900" cy="29527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38" name="Freeform 200"/>
              <p:cNvSpPr>
                <a:spLocks/>
              </p:cNvSpPr>
              <p:nvPr/>
            </p:nvSpPr>
            <p:spPr bwMode="auto">
              <a:xfrm>
                <a:off x="1136650" y="3122613"/>
                <a:ext cx="130175" cy="292100"/>
              </a:xfrm>
              <a:custGeom>
                <a:avLst/>
                <a:gdLst>
                  <a:gd name="T0" fmla="*/ 82 w 82"/>
                  <a:gd name="T1" fmla="*/ 177 h 184"/>
                  <a:gd name="T2" fmla="*/ 18 w 82"/>
                  <a:gd name="T3" fmla="*/ 184 h 184"/>
                  <a:gd name="T4" fmla="*/ 0 w 82"/>
                  <a:gd name="T5" fmla="*/ 6 h 184"/>
                  <a:gd name="T6" fmla="*/ 64 w 82"/>
                  <a:gd name="T7" fmla="*/ 0 h 184"/>
                  <a:gd name="T8" fmla="*/ 82 w 82"/>
                  <a:gd name="T9" fmla="*/ 177 h 184"/>
                </a:gdLst>
                <a:ahLst/>
                <a:cxnLst>
                  <a:cxn ang="0">
                    <a:pos x="T0" y="T1"/>
                  </a:cxn>
                  <a:cxn ang="0">
                    <a:pos x="T2" y="T3"/>
                  </a:cxn>
                  <a:cxn ang="0">
                    <a:pos x="T4" y="T5"/>
                  </a:cxn>
                  <a:cxn ang="0">
                    <a:pos x="T6" y="T7"/>
                  </a:cxn>
                  <a:cxn ang="0">
                    <a:pos x="T8" y="T9"/>
                  </a:cxn>
                </a:cxnLst>
                <a:rect l="0" t="0" r="r" b="b"/>
                <a:pathLst>
                  <a:path w="82" h="184">
                    <a:moveTo>
                      <a:pt x="82" y="177"/>
                    </a:moveTo>
                    <a:lnTo>
                      <a:pt x="18" y="184"/>
                    </a:lnTo>
                    <a:lnTo>
                      <a:pt x="0" y="6"/>
                    </a:lnTo>
                    <a:lnTo>
                      <a:pt x="64" y="0"/>
                    </a:lnTo>
                    <a:lnTo>
                      <a:pt x="82" y="177"/>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9" name="Freeform 201"/>
              <p:cNvSpPr>
                <a:spLocks/>
              </p:cNvSpPr>
              <p:nvPr/>
            </p:nvSpPr>
            <p:spPr bwMode="auto">
              <a:xfrm>
                <a:off x="2173288" y="3121025"/>
                <a:ext cx="134938" cy="293688"/>
              </a:xfrm>
              <a:custGeom>
                <a:avLst/>
                <a:gdLst>
                  <a:gd name="T0" fmla="*/ 62 w 85"/>
                  <a:gd name="T1" fmla="*/ 185 h 185"/>
                  <a:gd name="T2" fmla="*/ 0 w 85"/>
                  <a:gd name="T3" fmla="*/ 176 h 185"/>
                  <a:gd name="T4" fmla="*/ 21 w 85"/>
                  <a:gd name="T5" fmla="*/ 0 h 185"/>
                  <a:gd name="T6" fmla="*/ 85 w 85"/>
                  <a:gd name="T7" fmla="*/ 8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8"/>
                    </a:lnTo>
                    <a:lnTo>
                      <a:pt x="62" y="185"/>
                    </a:lnTo>
                    <a:close/>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0" name="Freeform 202"/>
              <p:cNvSpPr>
                <a:spLocks/>
              </p:cNvSpPr>
              <p:nvPr/>
            </p:nvSpPr>
            <p:spPr bwMode="auto">
              <a:xfrm>
                <a:off x="1222375" y="2919413"/>
                <a:ext cx="260350" cy="668338"/>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sp>
            <p:nvSpPr>
              <p:cNvPr id="141" name="Freeform 203"/>
              <p:cNvSpPr>
                <a:spLocks/>
              </p:cNvSpPr>
              <p:nvPr/>
            </p:nvSpPr>
            <p:spPr bwMode="auto">
              <a:xfrm>
                <a:off x="1952625" y="2913063"/>
                <a:ext cx="274638" cy="668338"/>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26" name="Group 20"/>
            <p:cNvGrpSpPr>
              <a:grpSpLocks noChangeAspect="1"/>
            </p:cNvGrpSpPr>
            <p:nvPr/>
          </p:nvGrpSpPr>
          <p:grpSpPr bwMode="auto">
            <a:xfrm>
              <a:off x="10018678" y="5550106"/>
              <a:ext cx="550109" cy="748984"/>
              <a:chOff x="-1629" y="917"/>
              <a:chExt cx="816" cy="1111"/>
            </a:xfrm>
          </p:grpSpPr>
          <p:sp>
            <p:nvSpPr>
              <p:cNvPr id="27" name="AutoShape 19"/>
              <p:cNvSpPr>
                <a:spLocks noChangeAspect="1" noChangeArrowheads="1" noTextEdit="1"/>
              </p:cNvSpPr>
              <p:nvPr/>
            </p:nvSpPr>
            <p:spPr bwMode="auto">
              <a:xfrm>
                <a:off x="-1629" y="917"/>
                <a:ext cx="816" cy="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8" name="Freeform 21"/>
              <p:cNvSpPr>
                <a:spLocks/>
              </p:cNvSpPr>
              <p:nvPr/>
            </p:nvSpPr>
            <p:spPr bwMode="auto">
              <a:xfrm>
                <a:off x="-1573" y="917"/>
                <a:ext cx="722" cy="954"/>
              </a:xfrm>
              <a:custGeom>
                <a:avLst/>
                <a:gdLst>
                  <a:gd name="T0" fmla="*/ 417 w 417"/>
                  <a:gd name="T1" fmla="*/ 208 h 551"/>
                  <a:gd name="T2" fmla="*/ 208 w 417"/>
                  <a:gd name="T3" fmla="*/ 0 h 551"/>
                  <a:gd name="T4" fmla="*/ 0 w 417"/>
                  <a:gd name="T5" fmla="*/ 208 h 551"/>
                  <a:gd name="T6" fmla="*/ 92 w 417"/>
                  <a:gd name="T7" fmla="*/ 381 h 551"/>
                  <a:gd name="T8" fmla="*/ 137 w 417"/>
                  <a:gd name="T9" fmla="*/ 522 h 551"/>
                  <a:gd name="T10" fmla="*/ 208 w 417"/>
                  <a:gd name="T11" fmla="*/ 551 h 551"/>
                  <a:gd name="T12" fmla="*/ 208 w 417"/>
                  <a:gd name="T13" fmla="*/ 551 h 551"/>
                  <a:gd name="T14" fmla="*/ 208 w 417"/>
                  <a:gd name="T15" fmla="*/ 551 h 551"/>
                  <a:gd name="T16" fmla="*/ 208 w 417"/>
                  <a:gd name="T17" fmla="*/ 551 h 551"/>
                  <a:gd name="T18" fmla="*/ 208 w 417"/>
                  <a:gd name="T19" fmla="*/ 551 h 551"/>
                  <a:gd name="T20" fmla="*/ 279 w 417"/>
                  <a:gd name="T21" fmla="*/ 522 h 551"/>
                  <a:gd name="T22" fmla="*/ 280 w 417"/>
                  <a:gd name="T23" fmla="*/ 522 h 551"/>
                  <a:gd name="T24" fmla="*/ 280 w 417"/>
                  <a:gd name="T25" fmla="*/ 511 h 551"/>
                  <a:gd name="T26" fmla="*/ 324 w 417"/>
                  <a:gd name="T27" fmla="*/ 381 h 551"/>
                  <a:gd name="T28" fmla="*/ 417 w 417"/>
                  <a:gd name="T29" fmla="*/ 208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7" h="551">
                    <a:moveTo>
                      <a:pt x="417" y="208"/>
                    </a:moveTo>
                    <a:cubicBezTo>
                      <a:pt x="417" y="93"/>
                      <a:pt x="323" y="0"/>
                      <a:pt x="208" y="0"/>
                    </a:cubicBezTo>
                    <a:cubicBezTo>
                      <a:pt x="94" y="0"/>
                      <a:pt x="0" y="93"/>
                      <a:pt x="0" y="208"/>
                    </a:cubicBezTo>
                    <a:cubicBezTo>
                      <a:pt x="0" y="280"/>
                      <a:pt x="37" y="344"/>
                      <a:pt x="92" y="381"/>
                    </a:cubicBezTo>
                    <a:cubicBezTo>
                      <a:pt x="92" y="381"/>
                      <a:pt x="137" y="416"/>
                      <a:pt x="137" y="522"/>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08" y="551"/>
                      <a:pt x="208" y="551"/>
                      <a:pt x="208" y="551"/>
                    </a:cubicBezTo>
                    <a:cubicBezTo>
                      <a:pt x="279" y="522"/>
                      <a:pt x="279" y="522"/>
                      <a:pt x="279" y="522"/>
                    </a:cubicBezTo>
                    <a:cubicBezTo>
                      <a:pt x="280" y="522"/>
                      <a:pt x="280" y="522"/>
                      <a:pt x="280" y="522"/>
                    </a:cubicBezTo>
                    <a:cubicBezTo>
                      <a:pt x="280" y="511"/>
                      <a:pt x="280" y="511"/>
                      <a:pt x="280" y="511"/>
                    </a:cubicBezTo>
                    <a:cubicBezTo>
                      <a:pt x="282" y="420"/>
                      <a:pt x="319" y="385"/>
                      <a:pt x="324" y="381"/>
                    </a:cubicBezTo>
                    <a:cubicBezTo>
                      <a:pt x="380" y="344"/>
                      <a:pt x="417" y="281"/>
                      <a:pt x="417" y="20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 name="Rectangle 23"/>
              <p:cNvSpPr>
                <a:spLocks noChangeArrowheads="1"/>
              </p:cNvSpPr>
              <p:nvPr/>
            </p:nvSpPr>
            <p:spPr bwMode="auto">
              <a:xfrm>
                <a:off x="-1336" y="1820"/>
                <a:ext cx="248" cy="165"/>
              </a:xfrm>
              <a:prstGeom prst="rect">
                <a:avLst/>
              </a:prstGeom>
              <a:solidFill>
                <a:srgbClr val="4A4D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1" name="Line 24"/>
              <p:cNvSpPr>
                <a:spLocks noChangeShapeType="1"/>
              </p:cNvSpPr>
              <p:nvPr/>
            </p:nvSpPr>
            <p:spPr bwMode="auto">
              <a:xfrm>
                <a:off x="-1336" y="1881"/>
                <a:ext cx="248" cy="0"/>
              </a:xfrm>
              <a:prstGeom prst="line">
                <a:avLst/>
              </a:prstGeom>
              <a:noFill/>
              <a:ln w="3492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2" name="Line 25"/>
              <p:cNvSpPr>
                <a:spLocks noChangeShapeType="1"/>
              </p:cNvSpPr>
              <p:nvPr/>
            </p:nvSpPr>
            <p:spPr bwMode="auto">
              <a:xfrm>
                <a:off x="-1336" y="1931"/>
                <a:ext cx="248" cy="0"/>
              </a:xfrm>
              <a:prstGeom prst="line">
                <a:avLst/>
              </a:prstGeom>
              <a:noFill/>
              <a:ln w="34925"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3" name="Freeform 26"/>
              <p:cNvSpPr>
                <a:spLocks/>
              </p:cNvSpPr>
              <p:nvPr/>
            </p:nvSpPr>
            <p:spPr bwMode="auto">
              <a:xfrm>
                <a:off x="-1277" y="1985"/>
                <a:ext cx="128" cy="43"/>
              </a:xfrm>
              <a:custGeom>
                <a:avLst/>
                <a:gdLst>
                  <a:gd name="T0" fmla="*/ 0 w 128"/>
                  <a:gd name="T1" fmla="*/ 0 h 43"/>
                  <a:gd name="T2" fmla="*/ 20 w 128"/>
                  <a:gd name="T3" fmla="*/ 43 h 43"/>
                  <a:gd name="T4" fmla="*/ 109 w 128"/>
                  <a:gd name="T5" fmla="*/ 43 h 43"/>
                  <a:gd name="T6" fmla="*/ 128 w 128"/>
                  <a:gd name="T7" fmla="*/ 0 h 43"/>
                  <a:gd name="T8" fmla="*/ 0 w 128"/>
                  <a:gd name="T9" fmla="*/ 0 h 43"/>
                </a:gdLst>
                <a:ahLst/>
                <a:cxnLst>
                  <a:cxn ang="0">
                    <a:pos x="T0" y="T1"/>
                  </a:cxn>
                  <a:cxn ang="0">
                    <a:pos x="T2" y="T3"/>
                  </a:cxn>
                  <a:cxn ang="0">
                    <a:pos x="T4" y="T5"/>
                  </a:cxn>
                  <a:cxn ang="0">
                    <a:pos x="T6" y="T7"/>
                  </a:cxn>
                  <a:cxn ang="0">
                    <a:pos x="T8" y="T9"/>
                  </a:cxn>
                </a:cxnLst>
                <a:rect l="0" t="0" r="r" b="b"/>
                <a:pathLst>
                  <a:path w="128" h="43">
                    <a:moveTo>
                      <a:pt x="0" y="0"/>
                    </a:moveTo>
                    <a:lnTo>
                      <a:pt x="20" y="43"/>
                    </a:lnTo>
                    <a:lnTo>
                      <a:pt x="109" y="43"/>
                    </a:lnTo>
                    <a:lnTo>
                      <a:pt x="12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3" name="Group 42"/>
            <p:cNvGrpSpPr/>
            <p:nvPr/>
          </p:nvGrpSpPr>
          <p:grpSpPr>
            <a:xfrm>
              <a:off x="10422101" y="3969272"/>
              <a:ext cx="611053" cy="585008"/>
              <a:chOff x="7072497" y="872254"/>
              <a:chExt cx="968375" cy="927100"/>
            </a:xfrm>
          </p:grpSpPr>
          <p:sp>
            <p:nvSpPr>
              <p:cNvPr id="39" name="Freeform 31"/>
              <p:cNvSpPr>
                <a:spLocks noEditPoints="1"/>
              </p:cNvSpPr>
              <p:nvPr/>
            </p:nvSpPr>
            <p:spPr bwMode="auto">
              <a:xfrm>
                <a:off x="7072497" y="872254"/>
                <a:ext cx="968375" cy="927100"/>
              </a:xfrm>
              <a:custGeom>
                <a:avLst/>
                <a:gdLst>
                  <a:gd name="T0" fmla="*/ 74 w 149"/>
                  <a:gd name="T1" fmla="*/ 143 h 143"/>
                  <a:gd name="T2" fmla="*/ 73 w 149"/>
                  <a:gd name="T3" fmla="*/ 142 h 143"/>
                  <a:gd name="T4" fmla="*/ 18 w 149"/>
                  <a:gd name="T5" fmla="*/ 9 h 143"/>
                  <a:gd name="T6" fmla="*/ 20 w 149"/>
                  <a:gd name="T7" fmla="*/ 7 h 143"/>
                  <a:gd name="T8" fmla="*/ 23 w 149"/>
                  <a:gd name="T9" fmla="*/ 7 h 143"/>
                  <a:gd name="T10" fmla="*/ 46 w 149"/>
                  <a:gd name="T11" fmla="*/ 14 h 143"/>
                  <a:gd name="T12" fmla="*/ 69 w 149"/>
                  <a:gd name="T13" fmla="*/ 3 h 143"/>
                  <a:gd name="T14" fmla="*/ 72 w 149"/>
                  <a:gd name="T15" fmla="*/ 1 h 143"/>
                  <a:gd name="T16" fmla="*/ 77 w 149"/>
                  <a:gd name="T17" fmla="*/ 1 h 143"/>
                  <a:gd name="T18" fmla="*/ 80 w 149"/>
                  <a:gd name="T19" fmla="*/ 3 h 143"/>
                  <a:gd name="T20" fmla="*/ 103 w 149"/>
                  <a:gd name="T21" fmla="*/ 14 h 143"/>
                  <a:gd name="T22" fmla="*/ 126 w 149"/>
                  <a:gd name="T23" fmla="*/ 7 h 143"/>
                  <a:gd name="T24" fmla="*/ 129 w 149"/>
                  <a:gd name="T25" fmla="*/ 7 h 143"/>
                  <a:gd name="T26" fmla="*/ 131 w 149"/>
                  <a:gd name="T27" fmla="*/ 9 h 143"/>
                  <a:gd name="T28" fmla="*/ 76 w 149"/>
                  <a:gd name="T29" fmla="*/ 142 h 143"/>
                  <a:gd name="T30" fmla="*/ 74 w 149"/>
                  <a:gd name="T31" fmla="*/ 143 h 143"/>
                  <a:gd name="T32" fmla="*/ 23 w 149"/>
                  <a:gd name="T33" fmla="*/ 15 h 143"/>
                  <a:gd name="T34" fmla="*/ 74 w 149"/>
                  <a:gd name="T35" fmla="*/ 135 h 143"/>
                  <a:gd name="T36" fmla="*/ 126 w 149"/>
                  <a:gd name="T37" fmla="*/ 15 h 143"/>
                  <a:gd name="T38" fmla="*/ 103 w 149"/>
                  <a:gd name="T39" fmla="*/ 21 h 143"/>
                  <a:gd name="T40" fmla="*/ 75 w 149"/>
                  <a:gd name="T41" fmla="*/ 9 h 143"/>
                  <a:gd name="T42" fmla="*/ 74 w 149"/>
                  <a:gd name="T43" fmla="*/ 8 h 143"/>
                  <a:gd name="T44" fmla="*/ 74 w 149"/>
                  <a:gd name="T45" fmla="*/ 9 h 143"/>
                  <a:gd name="T46" fmla="*/ 46 w 149"/>
                  <a:gd name="T47" fmla="*/ 21 h 143"/>
                  <a:gd name="T48" fmla="*/ 23 w 149"/>
                  <a:gd name="T49" fmla="*/ 1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143">
                    <a:moveTo>
                      <a:pt x="74" y="143"/>
                    </a:moveTo>
                    <a:cubicBezTo>
                      <a:pt x="74" y="143"/>
                      <a:pt x="73" y="142"/>
                      <a:pt x="73" y="142"/>
                    </a:cubicBezTo>
                    <a:cubicBezTo>
                      <a:pt x="24" y="117"/>
                      <a:pt x="0" y="59"/>
                      <a:pt x="18" y="9"/>
                    </a:cubicBezTo>
                    <a:cubicBezTo>
                      <a:pt x="18" y="8"/>
                      <a:pt x="19" y="7"/>
                      <a:pt x="20" y="7"/>
                    </a:cubicBezTo>
                    <a:cubicBezTo>
                      <a:pt x="21" y="6"/>
                      <a:pt x="22" y="6"/>
                      <a:pt x="23" y="7"/>
                    </a:cubicBezTo>
                    <a:cubicBezTo>
                      <a:pt x="31" y="12"/>
                      <a:pt x="39" y="14"/>
                      <a:pt x="46" y="14"/>
                    </a:cubicBezTo>
                    <a:cubicBezTo>
                      <a:pt x="57" y="14"/>
                      <a:pt x="64" y="8"/>
                      <a:pt x="69" y="3"/>
                    </a:cubicBezTo>
                    <a:cubicBezTo>
                      <a:pt x="70" y="2"/>
                      <a:pt x="71" y="2"/>
                      <a:pt x="72" y="1"/>
                    </a:cubicBezTo>
                    <a:cubicBezTo>
                      <a:pt x="74" y="0"/>
                      <a:pt x="75" y="0"/>
                      <a:pt x="77" y="1"/>
                    </a:cubicBezTo>
                    <a:cubicBezTo>
                      <a:pt x="77" y="2"/>
                      <a:pt x="79" y="2"/>
                      <a:pt x="80" y="3"/>
                    </a:cubicBezTo>
                    <a:cubicBezTo>
                      <a:pt x="85" y="8"/>
                      <a:pt x="92" y="14"/>
                      <a:pt x="103" y="14"/>
                    </a:cubicBezTo>
                    <a:cubicBezTo>
                      <a:pt x="110" y="14"/>
                      <a:pt x="118" y="12"/>
                      <a:pt x="126" y="7"/>
                    </a:cubicBezTo>
                    <a:cubicBezTo>
                      <a:pt x="127" y="6"/>
                      <a:pt x="128" y="6"/>
                      <a:pt x="129" y="7"/>
                    </a:cubicBezTo>
                    <a:cubicBezTo>
                      <a:pt x="130" y="7"/>
                      <a:pt x="131" y="8"/>
                      <a:pt x="131" y="9"/>
                    </a:cubicBezTo>
                    <a:cubicBezTo>
                      <a:pt x="149" y="59"/>
                      <a:pt x="125" y="117"/>
                      <a:pt x="76" y="142"/>
                    </a:cubicBezTo>
                    <a:cubicBezTo>
                      <a:pt x="76" y="142"/>
                      <a:pt x="75" y="143"/>
                      <a:pt x="74" y="143"/>
                    </a:cubicBezTo>
                    <a:close/>
                    <a:moveTo>
                      <a:pt x="23" y="15"/>
                    </a:moveTo>
                    <a:cubicBezTo>
                      <a:pt x="9" y="60"/>
                      <a:pt x="30" y="112"/>
                      <a:pt x="74" y="135"/>
                    </a:cubicBezTo>
                    <a:cubicBezTo>
                      <a:pt x="118" y="112"/>
                      <a:pt x="140" y="60"/>
                      <a:pt x="126" y="15"/>
                    </a:cubicBezTo>
                    <a:cubicBezTo>
                      <a:pt x="118" y="19"/>
                      <a:pt x="110" y="21"/>
                      <a:pt x="103" y="21"/>
                    </a:cubicBezTo>
                    <a:cubicBezTo>
                      <a:pt x="90" y="21"/>
                      <a:pt x="81" y="14"/>
                      <a:pt x="75" y="9"/>
                    </a:cubicBezTo>
                    <a:cubicBezTo>
                      <a:pt x="75" y="8"/>
                      <a:pt x="75" y="8"/>
                      <a:pt x="74" y="8"/>
                    </a:cubicBezTo>
                    <a:cubicBezTo>
                      <a:pt x="74" y="8"/>
                      <a:pt x="74" y="8"/>
                      <a:pt x="74" y="9"/>
                    </a:cubicBezTo>
                    <a:cubicBezTo>
                      <a:pt x="68" y="14"/>
                      <a:pt x="59" y="21"/>
                      <a:pt x="46" y="21"/>
                    </a:cubicBezTo>
                    <a:cubicBezTo>
                      <a:pt x="39" y="21"/>
                      <a:pt x="31" y="19"/>
                      <a:pt x="23" y="1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42" name="Group 41"/>
              <p:cNvGrpSpPr/>
              <p:nvPr/>
            </p:nvGrpSpPr>
            <p:grpSpPr>
              <a:xfrm>
                <a:off x="7131234" y="891304"/>
                <a:ext cx="850900" cy="881063"/>
                <a:chOff x="10800247" y="1319368"/>
                <a:chExt cx="850900" cy="881063"/>
              </a:xfrm>
            </p:grpSpPr>
            <p:sp>
              <p:nvSpPr>
                <p:cNvPr id="38" name="Freeform 30"/>
                <p:cNvSpPr>
                  <a:spLocks/>
                </p:cNvSpPr>
                <p:nvPr/>
              </p:nvSpPr>
              <p:spPr bwMode="auto">
                <a:xfrm>
                  <a:off x="10800247" y="1352706"/>
                  <a:ext cx="850900" cy="822325"/>
                </a:xfrm>
                <a:custGeom>
                  <a:avLst/>
                  <a:gdLst>
                    <a:gd name="T0" fmla="*/ 14 w 131"/>
                    <a:gd name="T1" fmla="*/ 7 h 127"/>
                    <a:gd name="T2" fmla="*/ 65 w 131"/>
                    <a:gd name="T3" fmla="*/ 127 h 127"/>
                    <a:gd name="T4" fmla="*/ 117 w 131"/>
                    <a:gd name="T5" fmla="*/ 7 h 127"/>
                    <a:gd name="T6" fmla="*/ 94 w 131"/>
                    <a:gd name="T7" fmla="*/ 13 h 127"/>
                    <a:gd name="T8" fmla="*/ 66 w 131"/>
                    <a:gd name="T9" fmla="*/ 1 h 127"/>
                    <a:gd name="T10" fmla="*/ 65 w 131"/>
                    <a:gd name="T11" fmla="*/ 0 h 127"/>
                    <a:gd name="T12" fmla="*/ 65 w 131"/>
                    <a:gd name="T13" fmla="*/ 1 h 127"/>
                    <a:gd name="T14" fmla="*/ 37 w 131"/>
                    <a:gd name="T15" fmla="*/ 13 h 127"/>
                    <a:gd name="T16" fmla="*/ 14 w 131"/>
                    <a:gd name="T17" fmla="*/ 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27">
                      <a:moveTo>
                        <a:pt x="14" y="7"/>
                      </a:moveTo>
                      <a:cubicBezTo>
                        <a:pt x="0" y="52"/>
                        <a:pt x="21" y="104"/>
                        <a:pt x="65" y="127"/>
                      </a:cubicBezTo>
                      <a:cubicBezTo>
                        <a:pt x="109" y="104"/>
                        <a:pt x="131" y="52"/>
                        <a:pt x="117" y="7"/>
                      </a:cubicBezTo>
                      <a:cubicBezTo>
                        <a:pt x="109" y="11"/>
                        <a:pt x="101" y="13"/>
                        <a:pt x="94" y="13"/>
                      </a:cubicBezTo>
                      <a:cubicBezTo>
                        <a:pt x="81" y="13"/>
                        <a:pt x="72" y="6"/>
                        <a:pt x="66" y="1"/>
                      </a:cubicBezTo>
                      <a:cubicBezTo>
                        <a:pt x="66" y="0"/>
                        <a:pt x="66" y="0"/>
                        <a:pt x="65" y="0"/>
                      </a:cubicBezTo>
                      <a:cubicBezTo>
                        <a:pt x="65" y="0"/>
                        <a:pt x="65" y="0"/>
                        <a:pt x="65" y="1"/>
                      </a:cubicBezTo>
                      <a:cubicBezTo>
                        <a:pt x="59" y="6"/>
                        <a:pt x="50" y="13"/>
                        <a:pt x="37" y="13"/>
                      </a:cubicBezTo>
                      <a:cubicBezTo>
                        <a:pt x="30" y="13"/>
                        <a:pt x="22" y="11"/>
                        <a:pt x="14"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 name="Freeform 32"/>
                <p:cNvSpPr>
                  <a:spLocks/>
                </p:cNvSpPr>
                <p:nvPr/>
              </p:nvSpPr>
              <p:spPr bwMode="auto">
                <a:xfrm>
                  <a:off x="10825647" y="1319368"/>
                  <a:ext cx="396875" cy="441325"/>
                </a:xfrm>
                <a:custGeom>
                  <a:avLst/>
                  <a:gdLst>
                    <a:gd name="T0" fmla="*/ 6 w 61"/>
                    <a:gd name="T1" fmla="*/ 68 h 68"/>
                    <a:gd name="T2" fmla="*/ 8 w 61"/>
                    <a:gd name="T3" fmla="*/ 7 h 68"/>
                    <a:gd name="T4" fmla="*/ 61 w 61"/>
                    <a:gd name="T5" fmla="*/ 0 h 68"/>
                    <a:gd name="T6" fmla="*/ 61 w 61"/>
                    <a:gd name="T7" fmla="*/ 68 h 68"/>
                  </a:gdLst>
                  <a:ahLst/>
                  <a:cxnLst>
                    <a:cxn ang="0">
                      <a:pos x="T0" y="T1"/>
                    </a:cxn>
                    <a:cxn ang="0">
                      <a:pos x="T2" y="T3"/>
                    </a:cxn>
                    <a:cxn ang="0">
                      <a:pos x="T4" y="T5"/>
                    </a:cxn>
                    <a:cxn ang="0">
                      <a:pos x="T6" y="T7"/>
                    </a:cxn>
                  </a:cxnLst>
                  <a:rect l="0" t="0" r="r" b="b"/>
                  <a:pathLst>
                    <a:path w="61" h="68">
                      <a:moveTo>
                        <a:pt x="6" y="68"/>
                      </a:moveTo>
                      <a:cubicBezTo>
                        <a:pt x="0" y="48"/>
                        <a:pt x="1" y="27"/>
                        <a:pt x="8" y="7"/>
                      </a:cubicBezTo>
                      <a:cubicBezTo>
                        <a:pt x="39" y="25"/>
                        <a:pt x="54" y="6"/>
                        <a:pt x="61" y="0"/>
                      </a:cubicBezTo>
                      <a:cubicBezTo>
                        <a:pt x="61" y="68"/>
                        <a:pt x="61" y="68"/>
                        <a:pt x="61" y="68"/>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1" name="Freeform 33"/>
                <p:cNvSpPr>
                  <a:spLocks/>
                </p:cNvSpPr>
                <p:nvPr/>
              </p:nvSpPr>
              <p:spPr bwMode="auto">
                <a:xfrm>
                  <a:off x="11222522" y="1760693"/>
                  <a:ext cx="363538" cy="439738"/>
                </a:xfrm>
                <a:custGeom>
                  <a:avLst/>
                  <a:gdLst>
                    <a:gd name="T0" fmla="*/ 0 w 56"/>
                    <a:gd name="T1" fmla="*/ 0 h 68"/>
                    <a:gd name="T2" fmla="*/ 0 w 56"/>
                    <a:gd name="T3" fmla="*/ 68 h 68"/>
                    <a:gd name="T4" fmla="*/ 56 w 56"/>
                    <a:gd name="T5" fmla="*/ 0 h 68"/>
                  </a:gdLst>
                  <a:ahLst/>
                  <a:cxnLst>
                    <a:cxn ang="0">
                      <a:pos x="T0" y="T1"/>
                    </a:cxn>
                    <a:cxn ang="0">
                      <a:pos x="T2" y="T3"/>
                    </a:cxn>
                    <a:cxn ang="0">
                      <a:pos x="T4" y="T5"/>
                    </a:cxn>
                  </a:cxnLst>
                  <a:rect l="0" t="0" r="r" b="b"/>
                  <a:pathLst>
                    <a:path w="56" h="68">
                      <a:moveTo>
                        <a:pt x="0" y="0"/>
                      </a:moveTo>
                      <a:cubicBezTo>
                        <a:pt x="0" y="68"/>
                        <a:pt x="0" y="68"/>
                        <a:pt x="0" y="68"/>
                      </a:cubicBezTo>
                      <a:cubicBezTo>
                        <a:pt x="28" y="54"/>
                        <a:pt x="48" y="29"/>
                        <a:pt x="56"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grpSp>
        <p:sp>
          <p:nvSpPr>
            <p:cNvPr id="291" name="Freeform 290"/>
            <p:cNvSpPr>
              <a:spLocks noChangeAspect="1"/>
            </p:cNvSpPr>
            <p:nvPr/>
          </p:nvSpPr>
          <p:spPr bwMode="auto">
            <a:xfrm>
              <a:off x="8157600" y="5696685"/>
              <a:ext cx="831676" cy="594430"/>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100"/>
            </a:solidFill>
            <a:ln>
              <a:noFill/>
            </a:ln>
          </p:spPr>
          <p:txBody>
            <a:bodyPr vert="horz" wrap="square" lIns="89592" tIns="44796" rIns="89592" bIns="44796" numCol="1" anchor="t" anchorCtr="0" compatLnSpc="1">
              <a:prstTxWarp prst="textNoShape">
                <a:avLst/>
              </a:prstTxWarp>
            </a:bodyPr>
            <a:lstStyle/>
            <a:p>
              <a:pPr marL="0" marR="0" lvl="0" indent="0" algn="l" defTabSz="912803" rtl="0" eaLnBrk="1" fontAlgn="base" latinLnBrk="0" hangingPunct="1">
                <a:lnSpc>
                  <a:spcPct val="100000"/>
                </a:lnSpc>
                <a:spcBef>
                  <a:spcPct val="0"/>
                </a:spcBef>
                <a:spcAft>
                  <a:spcPct val="0"/>
                </a:spcAft>
                <a:buClrTx/>
                <a:buSzTx/>
                <a:buFontTx/>
                <a:buNone/>
                <a:tabLst/>
                <a:defRPr/>
              </a:pPr>
              <a:endParaRPr kumimoji="0" lang="en-IN" sz="1567" b="0" i="0" u="none" strike="noStrike" kern="1200" cap="none" spc="0" normalizeH="0" baseline="0" noProof="0">
                <a:ln>
                  <a:noFill/>
                </a:ln>
                <a:solidFill>
                  <a:srgbClr val="000000"/>
                </a:solidFill>
                <a:effectLst/>
                <a:uLnTx/>
                <a:uFillTx/>
                <a:latin typeface="Segoe UI"/>
                <a:ea typeface="+mn-ea"/>
                <a:cs typeface="+mn-cs"/>
              </a:endParaRPr>
            </a:p>
          </p:txBody>
        </p:sp>
      </p:grpSp>
      <p:sp>
        <p:nvSpPr>
          <p:cNvPr id="305" name="Subtitle 2"/>
          <p:cNvSpPr txBox="1">
            <a:spLocks/>
          </p:cNvSpPr>
          <p:nvPr/>
        </p:nvSpPr>
        <p:spPr>
          <a:xfrm>
            <a:off x="386742" y="3537426"/>
            <a:ext cx="7025451" cy="1655762"/>
          </a:xfrm>
          <a:prstGeom prst="rect">
            <a:avLst/>
          </a:prstGeom>
        </p:spPr>
        <p:txBody>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3505" rtl="0" eaLnBrk="1" fontAlgn="base" latinLnBrk="0" hangingPunct="1">
              <a:lnSpc>
                <a:spcPct val="90000"/>
              </a:lnSpc>
              <a:spcBef>
                <a:spcPct val="20000"/>
              </a:spcBef>
              <a:spcAft>
                <a:spcPct val="0"/>
              </a:spcAft>
              <a:buClrTx/>
              <a:buSzPct val="90000"/>
              <a:buFont typeface="Arial" charset="0"/>
              <a:buNone/>
              <a:tabLst/>
              <a:defRPr/>
            </a:pPr>
            <a:endParaRPr kumimoji="0" lang="en-US" sz="3600" b="0" i="0" u="none" strike="noStrike" kern="1200" cap="none" spc="0" normalizeH="0" baseline="0" noProof="0">
              <a:ln>
                <a:noFill/>
              </a:ln>
              <a:solidFill>
                <a:srgbClr val="FFFFFF"/>
              </a:solidFill>
              <a:effectLst/>
              <a:uLnTx/>
              <a:uFillTx/>
              <a:latin typeface="Segoe UI Light"/>
              <a:ea typeface="ＭＳ Ｐゴシック" charset="0"/>
            </a:endParaRPr>
          </a:p>
        </p:txBody>
      </p:sp>
      <p:sp>
        <p:nvSpPr>
          <p:cNvPr id="294" name="Title 3">
            <a:extLst>
              <a:ext uri="{FF2B5EF4-FFF2-40B4-BE49-F238E27FC236}">
                <a16:creationId xmlns:a16="http://schemas.microsoft.com/office/drawing/2014/main" id="{EDE5BC1E-0379-441A-8319-E0A16B956BB6}"/>
              </a:ext>
            </a:extLst>
          </p:cNvPr>
          <p:cNvSpPr txBox="1">
            <a:spLocks/>
          </p:cNvSpPr>
          <p:nvPr/>
        </p:nvSpPr>
        <p:spPr>
          <a:xfrm>
            <a:off x="94624" y="3477275"/>
            <a:ext cx="8227635" cy="933791"/>
          </a:xfrm>
          <a:prstGeom prst="rect">
            <a:avLst/>
          </a:prstGeom>
        </p:spPr>
        <p:txBody>
          <a:bodyPr vert="horz" wrap="square" lIns="146304" tIns="91440" rIns="146304" bIns="91440" rtlCol="0" anchor="t">
            <a:noAutofit/>
          </a:bodyPr>
          <a:lstStyle>
            <a:lvl1pPr algn="l" defTabSz="913505" rtl="0" eaLnBrk="1" fontAlgn="base" hangingPunct="1">
              <a:lnSpc>
                <a:spcPct val="90000"/>
              </a:lnSpc>
              <a:spcBef>
                <a:spcPct val="0"/>
              </a:spcBef>
              <a:spcAft>
                <a:spcPct val="0"/>
              </a:spcAft>
              <a:defRPr lang="en-US" sz="4800" kern="1200" spc="-100" dirty="0">
                <a:ln w="3175">
                  <a:noFill/>
                </a:ln>
                <a:solidFill>
                  <a:schemeClr val="tx2"/>
                </a:solidFill>
                <a:latin typeface="+mj-lt"/>
                <a:ea typeface="ＭＳ Ｐゴシック" charset="0"/>
                <a:cs typeface="Segoe UI" pitchFamily="34" charset="0"/>
              </a:defRPr>
            </a:lvl1pPr>
            <a:lvl2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eaLnBrk="1" fontAlgn="base" hangingPunct="1">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pPr marL="0" marR="0" lvl="0" indent="0" algn="l" defTabSz="913505"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100" normalizeH="0" baseline="0" noProof="0">
                <a:ln w="3175">
                  <a:noFill/>
                </a:ln>
                <a:solidFill>
                  <a:srgbClr val="FFFFFF"/>
                </a:solidFill>
                <a:effectLst/>
                <a:uLnTx/>
                <a:uFillTx/>
                <a:latin typeface="Segoe UI Light"/>
                <a:ea typeface="ＭＳ Ｐゴシック" charset="0"/>
                <a:cs typeface="Segoe UI" pitchFamily="34" charset="0"/>
              </a:rPr>
              <a:t>Process and Tools</a:t>
            </a:r>
          </a:p>
        </p:txBody>
      </p:sp>
      <p:sp>
        <p:nvSpPr>
          <p:cNvPr id="307" name="Text Placeholder 4">
            <a:extLst>
              <a:ext uri="{FF2B5EF4-FFF2-40B4-BE49-F238E27FC236}">
                <a16:creationId xmlns:a16="http://schemas.microsoft.com/office/drawing/2014/main" id="{20708371-FF72-42C8-8352-A13F652E0C01}"/>
              </a:ext>
            </a:extLst>
          </p:cNvPr>
          <p:cNvSpPr txBox="1">
            <a:spLocks/>
          </p:cNvSpPr>
          <p:nvPr/>
        </p:nvSpPr>
        <p:spPr>
          <a:xfrm>
            <a:off x="127204" y="4665355"/>
            <a:ext cx="7171337" cy="1792326"/>
          </a:xfrm>
          <a:prstGeom prst="rect">
            <a:avLst/>
          </a:prstGeom>
        </p:spPr>
        <p:txBody>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a:t>Prepared by Microsoft</a:t>
            </a:r>
          </a:p>
          <a:p>
            <a:pPr marL="0" indent="0">
              <a:buNone/>
            </a:pPr>
            <a:r>
              <a:rPr lang="en-US"/>
              <a:t>August, 2018</a:t>
            </a:r>
          </a:p>
        </p:txBody>
      </p:sp>
    </p:spTree>
    <p:extLst>
      <p:ext uri="{BB962C8B-B14F-4D97-AF65-F5344CB8AC3E}">
        <p14:creationId xmlns:p14="http://schemas.microsoft.com/office/powerpoint/2010/main" val="3540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a:t>
            </a:r>
            <a:r>
              <a:rPr lang="en-US" sz="4000">
                <a:solidFill>
                  <a:srgbClr val="FFFFFF"/>
                </a:solidFill>
                <a:latin typeface="Segoe UI Light" panose="020B0502040204020203" pitchFamily="34" charset="0"/>
                <a:cs typeface="Segoe UI Light" panose="020B0502040204020203" pitchFamily="34" charset="0"/>
              </a:rPr>
              <a:t>0) Pre-Assessment </a:t>
            </a:r>
            <a:endPar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2" name="TextBox 41">
            <a:extLst>
              <a:ext uri="{FF2B5EF4-FFF2-40B4-BE49-F238E27FC236}">
                <a16:creationId xmlns:a16="http://schemas.microsoft.com/office/drawing/2014/main" id="{69B4F822-E375-4552-84A1-EB88458F9564}"/>
              </a:ext>
            </a:extLst>
          </p:cNvPr>
          <p:cNvSpPr txBox="1"/>
          <p:nvPr/>
        </p:nvSpPr>
        <p:spPr>
          <a:xfrm>
            <a:off x="463410" y="3797828"/>
            <a:ext cx="2114329"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CVS Script Config File</a:t>
            </a:r>
          </a:p>
        </p:txBody>
      </p:sp>
      <p:pic>
        <p:nvPicPr>
          <p:cNvPr id="43" name="Picture 42">
            <a:extLst>
              <a:ext uri="{FF2B5EF4-FFF2-40B4-BE49-F238E27FC236}">
                <a16:creationId xmlns:a16="http://schemas.microsoft.com/office/drawing/2014/main" id="{DFEACBF2-3411-4B7E-803B-B888E5BB2C4E}"/>
              </a:ext>
            </a:extLst>
          </p:cNvPr>
          <p:cNvPicPr>
            <a:picLocks noChangeAspect="1"/>
          </p:cNvPicPr>
          <p:nvPr/>
        </p:nvPicPr>
        <p:blipFill>
          <a:blip r:embed="rId4"/>
          <a:stretch>
            <a:fillRect/>
          </a:stretch>
        </p:blipFill>
        <p:spPr>
          <a:xfrm>
            <a:off x="9224324" y="2903327"/>
            <a:ext cx="831335" cy="977033"/>
          </a:xfrm>
          <a:prstGeom prst="rect">
            <a:avLst/>
          </a:prstGeom>
        </p:spPr>
      </p:pic>
      <p:pic>
        <p:nvPicPr>
          <p:cNvPr id="44" name="Picture 43">
            <a:extLst>
              <a:ext uri="{FF2B5EF4-FFF2-40B4-BE49-F238E27FC236}">
                <a16:creationId xmlns:a16="http://schemas.microsoft.com/office/drawing/2014/main" id="{95515E55-7B90-443B-B03D-974FB68F0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002" y="2847269"/>
            <a:ext cx="882807" cy="882807"/>
          </a:xfrm>
          <a:prstGeom prst="rect">
            <a:avLst/>
          </a:prstGeom>
        </p:spPr>
      </p:pic>
      <p:sp>
        <p:nvSpPr>
          <p:cNvPr id="45" name="TextBox 44">
            <a:extLst>
              <a:ext uri="{FF2B5EF4-FFF2-40B4-BE49-F238E27FC236}">
                <a16:creationId xmlns:a16="http://schemas.microsoft.com/office/drawing/2014/main" id="{4D35E809-A2B3-4087-AE25-B4A174E11EFA}"/>
              </a:ext>
            </a:extLst>
          </p:cNvPr>
          <p:cNvSpPr txBox="1"/>
          <p:nvPr/>
        </p:nvSpPr>
        <p:spPr>
          <a:xfrm>
            <a:off x="3034159" y="3803699"/>
            <a:ext cx="3674565"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ea typeface="+mn-ea"/>
                <a:cs typeface="+mn-cs"/>
              </a:rPr>
              <a:t>PreAssessmentDriver.ps1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ea typeface="+mn-ea"/>
                <a:cs typeface="+mn-cs"/>
              </a:rPr>
              <a:t>Prompts for several items</a:t>
            </a:r>
          </a:p>
        </p:txBody>
      </p:sp>
      <p:sp>
        <p:nvSpPr>
          <p:cNvPr id="46" name="Arrow: Right 45">
            <a:extLst>
              <a:ext uri="{FF2B5EF4-FFF2-40B4-BE49-F238E27FC236}">
                <a16:creationId xmlns:a16="http://schemas.microsoft.com/office/drawing/2014/main" id="{A2D3CD78-059A-46EF-AB7D-92F2B6532417}"/>
              </a:ext>
            </a:extLst>
          </p:cNvPr>
          <p:cNvSpPr/>
          <p:nvPr/>
        </p:nvSpPr>
        <p:spPr>
          <a:xfrm>
            <a:off x="4861873" y="3105080"/>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7" name="TextBox 46">
            <a:extLst>
              <a:ext uri="{FF2B5EF4-FFF2-40B4-BE49-F238E27FC236}">
                <a16:creationId xmlns:a16="http://schemas.microsoft.com/office/drawing/2014/main" id="{C44C20F5-FF5A-41E1-AF0F-11ABC362F14A}"/>
              </a:ext>
            </a:extLst>
          </p:cNvPr>
          <p:cNvSpPr txBox="1"/>
          <p:nvPr/>
        </p:nvSpPr>
        <p:spPr>
          <a:xfrm>
            <a:off x="9193653" y="3855398"/>
            <a:ext cx="1724011"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Output.csv</a:t>
            </a:r>
          </a:p>
        </p:txBody>
      </p:sp>
      <p:pic>
        <p:nvPicPr>
          <p:cNvPr id="48" name="Picture 47">
            <a:extLst>
              <a:ext uri="{FF2B5EF4-FFF2-40B4-BE49-F238E27FC236}">
                <a16:creationId xmlns:a16="http://schemas.microsoft.com/office/drawing/2014/main" id="{CE26981A-8B72-4AC5-80F0-800C25466051}"/>
              </a:ext>
            </a:extLst>
          </p:cNvPr>
          <p:cNvPicPr>
            <a:picLocks noChangeAspect="1"/>
          </p:cNvPicPr>
          <p:nvPr/>
        </p:nvPicPr>
        <p:blipFill>
          <a:blip r:embed="rId6"/>
          <a:stretch>
            <a:fillRect/>
          </a:stretch>
        </p:blipFill>
        <p:spPr>
          <a:xfrm>
            <a:off x="955570" y="2761852"/>
            <a:ext cx="810311" cy="952323"/>
          </a:xfrm>
          <a:prstGeom prst="rect">
            <a:avLst/>
          </a:prstGeom>
        </p:spPr>
      </p:pic>
      <p:pic>
        <p:nvPicPr>
          <p:cNvPr id="49" name="Picture 48">
            <a:extLst>
              <a:ext uri="{FF2B5EF4-FFF2-40B4-BE49-F238E27FC236}">
                <a16:creationId xmlns:a16="http://schemas.microsoft.com/office/drawing/2014/main" id="{2690E6A4-F261-4FCF-B783-ECF374E1FE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8724" y="2847269"/>
            <a:ext cx="882807" cy="882807"/>
          </a:xfrm>
          <a:prstGeom prst="rect">
            <a:avLst/>
          </a:prstGeom>
        </p:spPr>
      </p:pic>
      <p:sp>
        <p:nvSpPr>
          <p:cNvPr id="50" name="Rectangle 49">
            <a:extLst>
              <a:ext uri="{FF2B5EF4-FFF2-40B4-BE49-F238E27FC236}">
                <a16:creationId xmlns:a16="http://schemas.microsoft.com/office/drawing/2014/main" id="{3CF50D2F-06CA-4656-90F7-792BC308A5CE}"/>
              </a:ext>
            </a:extLst>
          </p:cNvPr>
          <p:cNvSpPr/>
          <p:nvPr/>
        </p:nvSpPr>
        <p:spPr>
          <a:xfrm>
            <a:off x="5798806" y="3797828"/>
            <a:ext cx="3359035" cy="646331"/>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RunSQLStatementExportCSV.ps1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latin typeface="Segoe UI"/>
                <a:ea typeface="+mn-ea"/>
                <a:cs typeface="+mn-cs"/>
              </a:rPr>
              <a:t>Uses Invoke-SQLCMD to execute the </a:t>
            </a:r>
            <a:r>
              <a:rPr kumimoji="0" lang="en-US" sz="1200" i="0" u="none" strike="noStrike" kern="0" cap="none" spc="0" normalizeH="0" baseline="0" noProof="0" err="1">
                <a:ln>
                  <a:noFill/>
                </a:ln>
                <a:solidFill>
                  <a:srgbClr val="292929"/>
                </a:solidFill>
                <a:effectLst/>
                <a:uLnTx/>
                <a:uFillTx/>
                <a:latin typeface="Segoe UI"/>
                <a:ea typeface="+mn-ea"/>
                <a:cs typeface="+mn-cs"/>
              </a:rPr>
              <a:t>sql</a:t>
            </a:r>
            <a:r>
              <a:rPr kumimoji="0" lang="en-US" sz="1200" i="0" u="none" strike="noStrike" kern="0" cap="none" spc="0" normalizeH="0" baseline="0" noProof="0">
                <a:ln>
                  <a:noFill/>
                </a:ln>
                <a:solidFill>
                  <a:srgbClr val="292929"/>
                </a:solidFill>
                <a:effectLst/>
                <a:uLnTx/>
                <a:uFillTx/>
                <a:latin typeface="Segoe UI"/>
                <a:ea typeface="+mn-ea"/>
                <a:cs typeface="+mn-cs"/>
              </a:rPr>
              <a:t> statement</a:t>
            </a:r>
          </a:p>
        </p:txBody>
      </p:sp>
      <p:sp>
        <p:nvSpPr>
          <p:cNvPr id="52" name="Arrow: Right 51">
            <a:extLst>
              <a:ext uri="{FF2B5EF4-FFF2-40B4-BE49-F238E27FC236}">
                <a16:creationId xmlns:a16="http://schemas.microsoft.com/office/drawing/2014/main" id="{F051F300-EC17-4889-A0ED-300D475178C0}"/>
              </a:ext>
            </a:extLst>
          </p:cNvPr>
          <p:cNvSpPr/>
          <p:nvPr/>
        </p:nvSpPr>
        <p:spPr>
          <a:xfrm>
            <a:off x="2226802" y="3070331"/>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53" name="Arrow: Right 52">
            <a:extLst>
              <a:ext uri="{FF2B5EF4-FFF2-40B4-BE49-F238E27FC236}">
                <a16:creationId xmlns:a16="http://schemas.microsoft.com/office/drawing/2014/main" id="{2B50C9AA-0A4A-439B-9C64-8AA5DED096A0}"/>
              </a:ext>
            </a:extLst>
          </p:cNvPr>
          <p:cNvSpPr/>
          <p:nvPr/>
        </p:nvSpPr>
        <p:spPr>
          <a:xfrm>
            <a:off x="7832274" y="3069494"/>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54" name="Arrow: Right 53">
            <a:extLst>
              <a:ext uri="{FF2B5EF4-FFF2-40B4-BE49-F238E27FC236}">
                <a16:creationId xmlns:a16="http://schemas.microsoft.com/office/drawing/2014/main" id="{E1AED6BC-E9F1-4BE9-909E-844EF8623AC5}"/>
              </a:ext>
            </a:extLst>
          </p:cNvPr>
          <p:cNvSpPr/>
          <p:nvPr/>
        </p:nvSpPr>
        <p:spPr>
          <a:xfrm rot="5400000">
            <a:off x="6801397" y="2233564"/>
            <a:ext cx="623760"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55" name="Picture 54">
            <a:extLst>
              <a:ext uri="{FF2B5EF4-FFF2-40B4-BE49-F238E27FC236}">
                <a16:creationId xmlns:a16="http://schemas.microsoft.com/office/drawing/2014/main" id="{990916FA-B4A1-4FC0-B41D-ED2DA408B00F}"/>
              </a:ext>
            </a:extLst>
          </p:cNvPr>
          <p:cNvPicPr>
            <a:picLocks noChangeAspect="1"/>
          </p:cNvPicPr>
          <p:nvPr/>
        </p:nvPicPr>
        <p:blipFill>
          <a:blip r:embed="rId7"/>
          <a:stretch>
            <a:fillRect/>
          </a:stretch>
        </p:blipFill>
        <p:spPr>
          <a:xfrm>
            <a:off x="6593085" y="1007480"/>
            <a:ext cx="1040387" cy="1040387"/>
          </a:xfrm>
          <a:prstGeom prst="rect">
            <a:avLst/>
          </a:prstGeom>
        </p:spPr>
      </p:pic>
      <p:sp>
        <p:nvSpPr>
          <p:cNvPr id="56" name="TextBox 55">
            <a:extLst>
              <a:ext uri="{FF2B5EF4-FFF2-40B4-BE49-F238E27FC236}">
                <a16:creationId xmlns:a16="http://schemas.microsoft.com/office/drawing/2014/main" id="{512A950B-0CAB-4953-BAD6-91C7E419B3EF}"/>
              </a:ext>
            </a:extLst>
          </p:cNvPr>
          <p:cNvSpPr txBox="1"/>
          <p:nvPr/>
        </p:nvSpPr>
        <p:spPr>
          <a:xfrm>
            <a:off x="6069638" y="2061133"/>
            <a:ext cx="956572"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APS (PDW)</a:t>
            </a:r>
          </a:p>
        </p:txBody>
      </p:sp>
      <p:pic>
        <p:nvPicPr>
          <p:cNvPr id="4" name="Picture 3">
            <a:extLst>
              <a:ext uri="{FF2B5EF4-FFF2-40B4-BE49-F238E27FC236}">
                <a16:creationId xmlns:a16="http://schemas.microsoft.com/office/drawing/2014/main" id="{7725619D-7BF3-4E28-A4F7-C2F790C40FF1}"/>
              </a:ext>
            </a:extLst>
          </p:cNvPr>
          <p:cNvPicPr>
            <a:picLocks noChangeAspect="1"/>
          </p:cNvPicPr>
          <p:nvPr/>
        </p:nvPicPr>
        <p:blipFill>
          <a:blip r:embed="rId8"/>
          <a:stretch>
            <a:fillRect/>
          </a:stretch>
        </p:blipFill>
        <p:spPr>
          <a:xfrm>
            <a:off x="1903041" y="4450030"/>
            <a:ext cx="8791575" cy="1885950"/>
          </a:xfrm>
          <a:prstGeom prst="rect">
            <a:avLst/>
          </a:prstGeom>
        </p:spPr>
      </p:pic>
      <p:sp>
        <p:nvSpPr>
          <p:cNvPr id="51" name="Speech Bubble: Rectangle 50">
            <a:extLst>
              <a:ext uri="{FF2B5EF4-FFF2-40B4-BE49-F238E27FC236}">
                <a16:creationId xmlns:a16="http://schemas.microsoft.com/office/drawing/2014/main" id="{12107BF8-FF65-49F7-B19C-A80068D273C3}"/>
              </a:ext>
            </a:extLst>
          </p:cNvPr>
          <p:cNvSpPr/>
          <p:nvPr/>
        </p:nvSpPr>
        <p:spPr>
          <a:xfrm>
            <a:off x="290374" y="5165045"/>
            <a:ext cx="1330391" cy="631376"/>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 line</a:t>
            </a:r>
          </a:p>
        </p:txBody>
      </p:sp>
    </p:spTree>
    <p:extLst>
      <p:ext uri="{BB962C8B-B14F-4D97-AF65-F5344CB8AC3E}">
        <p14:creationId xmlns:p14="http://schemas.microsoft.com/office/powerpoint/2010/main" val="246952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0) Pre-Assessment Config</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aphicFrame>
        <p:nvGraphicFramePr>
          <p:cNvPr id="38" name="Table 37">
            <a:extLst>
              <a:ext uri="{FF2B5EF4-FFF2-40B4-BE49-F238E27FC236}">
                <a16:creationId xmlns:a16="http://schemas.microsoft.com/office/drawing/2014/main" id="{DE1FD390-CD18-44F1-B954-149A725717F9}"/>
              </a:ext>
            </a:extLst>
          </p:cNvPr>
          <p:cNvGraphicFramePr>
            <a:graphicFrameLocks noGrp="1"/>
          </p:cNvGraphicFramePr>
          <p:nvPr>
            <p:extLst>
              <p:ext uri="{D42A27DB-BD31-4B8C-83A1-F6EECF244321}">
                <p14:modId xmlns:p14="http://schemas.microsoft.com/office/powerpoint/2010/main" val="603256320"/>
              </p:ext>
            </p:extLst>
          </p:nvPr>
        </p:nvGraphicFramePr>
        <p:xfrm>
          <a:off x="976955" y="2118897"/>
          <a:ext cx="10528779" cy="3780408"/>
        </p:xfrm>
        <a:graphic>
          <a:graphicData uri="http://schemas.openxmlformats.org/drawingml/2006/table">
            <a:tbl>
              <a:tblPr firstRow="1" bandRow="1">
                <a:tableStyleId>{5C22544A-7EE6-4342-B048-85BDC9FD1C3A}</a:tableStyleId>
              </a:tblPr>
              <a:tblGrid>
                <a:gridCol w="1503126">
                  <a:extLst>
                    <a:ext uri="{9D8B030D-6E8A-4147-A177-3AD203B41FA5}">
                      <a16:colId xmlns:a16="http://schemas.microsoft.com/office/drawing/2014/main" val="1369067374"/>
                    </a:ext>
                  </a:extLst>
                </a:gridCol>
                <a:gridCol w="3634104">
                  <a:extLst>
                    <a:ext uri="{9D8B030D-6E8A-4147-A177-3AD203B41FA5}">
                      <a16:colId xmlns:a16="http://schemas.microsoft.com/office/drawing/2014/main" val="1527595796"/>
                    </a:ext>
                  </a:extLst>
                </a:gridCol>
                <a:gridCol w="5391549">
                  <a:extLst>
                    <a:ext uri="{9D8B030D-6E8A-4147-A177-3AD203B41FA5}">
                      <a16:colId xmlns:a16="http://schemas.microsoft.com/office/drawing/2014/main" val="742367323"/>
                    </a:ext>
                  </a:extLst>
                </a:gridCol>
              </a:tblGrid>
              <a:tr h="295931">
                <a:tc>
                  <a:txBody>
                    <a:bodyPr/>
                    <a:lstStyle/>
                    <a:p>
                      <a:pPr algn="ctr"/>
                      <a:r>
                        <a:rPr lang="en-US" sz="800">
                          <a:solidFill>
                            <a:schemeClr val="bg1">
                              <a:lumMod val="95000"/>
                            </a:schemeClr>
                          </a:solidFill>
                        </a:rPr>
                        <a:t>Parameter</a:t>
                      </a:r>
                    </a:p>
                  </a:txBody>
                  <a:tcPr marL="121920" marR="121920" marT="60960" marB="60960" anchor="ctr"/>
                </a:tc>
                <a:tc>
                  <a:txBody>
                    <a:bodyPr/>
                    <a:lstStyle/>
                    <a:p>
                      <a:pPr algn="ctr"/>
                      <a:r>
                        <a:rPr lang="en-US" sz="800">
                          <a:solidFill>
                            <a:schemeClr val="bg1">
                              <a:lumMod val="95000"/>
                            </a:schemeClr>
                          </a:solidFill>
                        </a:rPr>
                        <a:t>Purpose</a:t>
                      </a:r>
                    </a:p>
                  </a:txBody>
                  <a:tcPr marL="121920" marR="121920" marT="60960" marB="60960" anchor="ctr"/>
                </a:tc>
                <a:tc>
                  <a:txBody>
                    <a:bodyPr/>
                    <a:lstStyle/>
                    <a:p>
                      <a:pPr algn="ctr"/>
                      <a:r>
                        <a:rPr lang="en-US" sz="800">
                          <a:solidFill>
                            <a:schemeClr val="bg1">
                              <a:lumMod val="95000"/>
                            </a:schemeClr>
                          </a:solidFill>
                        </a:rPr>
                        <a:t>Value (Sample)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900"/>
                        <a:t>Active</a:t>
                      </a:r>
                    </a:p>
                  </a:txBody>
                  <a:tcPr marL="121920" marR="121920" marT="60960" marB="60960" anchor="ctr"/>
                </a:tc>
                <a:tc>
                  <a:txBody>
                    <a:bodyPr/>
                    <a:lstStyle/>
                    <a:p>
                      <a:r>
                        <a:rPr lang="en-US" sz="900"/>
                        <a:t>1 – Run line, 0 – Skip line</a:t>
                      </a:r>
                    </a:p>
                  </a:txBody>
                  <a:tcPr marL="121920" marR="121920" marT="60960" marB="60960" anchor="ctr"/>
                </a:tc>
                <a:tc>
                  <a:txBody>
                    <a:bodyPr/>
                    <a:lstStyle/>
                    <a:p>
                      <a:r>
                        <a:rPr lang="en-US" sz="900"/>
                        <a:t>0 or 1</a:t>
                      </a:r>
                    </a:p>
                  </a:txBody>
                  <a:tcPr marL="121920" marR="121920" marT="60960" marB="60960" anchor="ctr"/>
                </a:tc>
                <a:extLst>
                  <a:ext uri="{0D108BD9-81ED-4DB2-BD59-A6C34878D82A}">
                    <a16:rowId xmlns:a16="http://schemas.microsoft.com/office/drawing/2014/main" val="1765627922"/>
                  </a:ext>
                </a:extLst>
              </a:tr>
              <a:tr h="302704">
                <a:tc>
                  <a:txBody>
                    <a:bodyPr/>
                    <a:lstStyle/>
                    <a:p>
                      <a:r>
                        <a:rPr lang="en-US" sz="900"/>
                        <a:t>RunForEachDB</a:t>
                      </a:r>
                    </a:p>
                  </a:txBody>
                  <a:tcPr marL="121920" marR="121920" marT="60960" marB="60960" anchor="ctr"/>
                </a:tc>
                <a:tc>
                  <a:txBody>
                    <a:bodyPr/>
                    <a:lstStyle/>
                    <a:p>
                      <a:r>
                        <a:rPr lang="en-US" sz="900"/>
                        <a:t>1 – yes, 0 = no</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900"/>
                        <a:t>If set to 1, this will loop through each DB on the APS and run the SQL Statement. </a:t>
                      </a:r>
                      <a:r>
                        <a:rPr lang="en-US" sz="900" b="1"/>
                        <a:t> Currently This does not support running for a single DB.</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a:t>0 or 1</a:t>
                      </a:r>
                    </a:p>
                    <a:p>
                      <a:endParaRPr lang="en-US" sz="900" b="1"/>
                    </a:p>
                  </a:txBody>
                  <a:tcPr marL="121920" marR="121920" marT="60960" marB="60960" anchor="ctr"/>
                </a:tc>
                <a:extLst>
                  <a:ext uri="{0D108BD9-81ED-4DB2-BD59-A6C34878D82A}">
                    <a16:rowId xmlns:a16="http://schemas.microsoft.com/office/drawing/2014/main" val="231375279"/>
                  </a:ext>
                </a:extLst>
              </a:tr>
              <a:tr h="301011">
                <a:tc>
                  <a:txBody>
                    <a:bodyPr/>
                    <a:lstStyle/>
                    <a:p>
                      <a:r>
                        <a:rPr lang="en-US" sz="900"/>
                        <a:t>RunForEachTable</a:t>
                      </a:r>
                    </a:p>
                  </a:txBody>
                  <a:tcPr marL="121920" marR="121920" marT="60960" marB="60960" anchor="ctr"/>
                </a:tc>
                <a:tc>
                  <a:txBody>
                    <a:bodyPr/>
                    <a:lstStyle/>
                    <a:p>
                      <a:r>
                        <a:rPr lang="en-US" sz="900"/>
                        <a:t>1 – yes, 0 = no</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900"/>
                        <a:t>If set to 1, this will loop through each Table int eh DB and run the SQL Statement. </a:t>
                      </a:r>
                      <a:r>
                        <a:rPr lang="en-US" sz="900" b="1"/>
                        <a:t> Currently This does not support running for a single Table.</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a:t>0 or 1</a:t>
                      </a:r>
                    </a:p>
                    <a:p>
                      <a:endParaRPr lang="en-US" sz="900" b="1"/>
                    </a:p>
                  </a:txBody>
                  <a:tcPr marL="121920" marR="121920" marT="60960" marB="60960" anchor="ctr"/>
                </a:tc>
                <a:extLst>
                  <a:ext uri="{0D108BD9-81ED-4DB2-BD59-A6C34878D82A}">
                    <a16:rowId xmlns:a16="http://schemas.microsoft.com/office/drawing/2014/main" val="1208885550"/>
                  </a:ext>
                </a:extLst>
              </a:tr>
              <a:tr h="365760">
                <a:tc>
                  <a:txBody>
                    <a:bodyPr/>
                    <a:lstStyle/>
                    <a:p>
                      <a:r>
                        <a:rPr lang="en-US" sz="900"/>
                        <a:t>DBCCStatement</a:t>
                      </a:r>
                    </a:p>
                  </a:txBody>
                  <a:tcPr marL="121920" marR="121920" marT="60960" marB="60960" anchor="ctr"/>
                </a:tc>
                <a:tc>
                  <a:txBody>
                    <a:bodyPr/>
                    <a:lstStyle/>
                    <a:p>
                      <a:r>
                        <a:rPr lang="en-US" sz="900"/>
                        <a:t>1 – yes, 0 = no</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900"/>
                        <a:t>Identifies if the statement is a dbcc command.  </a:t>
                      </a:r>
                      <a:r>
                        <a:rPr lang="en-US" sz="900" b="1"/>
                        <a:t>Currently this only supports pdw_Showspaceused.</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a:t>0 or 1</a:t>
                      </a:r>
                    </a:p>
                    <a:p>
                      <a:endParaRPr lang="en-US" sz="900" b="1"/>
                    </a:p>
                  </a:txBody>
                  <a:tcPr marL="121920" marR="121920" marT="60960" marB="60960" anchor="ctr"/>
                </a:tc>
                <a:extLst>
                  <a:ext uri="{0D108BD9-81ED-4DB2-BD59-A6C34878D82A}">
                    <a16:rowId xmlns:a16="http://schemas.microsoft.com/office/drawing/2014/main" val="307709800"/>
                  </a:ext>
                </a:extLst>
              </a:tr>
              <a:tr h="288269">
                <a:tc>
                  <a:txBody>
                    <a:bodyPr/>
                    <a:lstStyle/>
                    <a:p>
                      <a:r>
                        <a:rPr lang="en-US" sz="900"/>
                        <a:t>ExportFilename</a:t>
                      </a:r>
                    </a:p>
                  </a:txBody>
                  <a:tcPr marL="121920" marR="121920" marT="60960" marB="60960" anchor="ctr"/>
                </a:tc>
                <a:tc>
                  <a:txBody>
                    <a:bodyPr/>
                    <a:lstStyle/>
                    <a:p>
                      <a:r>
                        <a:rPr lang="en-US" sz="900"/>
                        <a:t>Name of the output file to save the sql statement results.  Datetime will be added to the end of the filename along with .csv.</a:t>
                      </a:r>
                    </a:p>
                  </a:txBody>
                  <a:tcPr marL="121920" marR="121920" marT="60960" marB="60960" anchor="ctr"/>
                </a:tc>
                <a:tc>
                  <a:txBody>
                    <a:bodyPr/>
                    <a:lstStyle/>
                    <a:p>
                      <a:r>
                        <a:rPr lang="en-US" sz="900"/>
                        <a:t>ObjectCount</a:t>
                      </a:r>
                    </a:p>
                  </a:txBody>
                  <a:tcPr marL="121920" marR="121920" marT="60960" marB="60960" anchor="ctr"/>
                </a:tc>
                <a:extLst>
                  <a:ext uri="{0D108BD9-81ED-4DB2-BD59-A6C34878D82A}">
                    <a16:rowId xmlns:a16="http://schemas.microsoft.com/office/drawing/2014/main" val="1570778470"/>
                  </a:ext>
                </a:extLst>
              </a:tr>
              <a:tr h="365760">
                <a:tc>
                  <a:txBody>
                    <a:bodyPr/>
                    <a:lstStyle/>
                    <a:p>
                      <a:r>
                        <a:rPr lang="en-US" sz="900" err="1"/>
                        <a:t>FileName</a:t>
                      </a:r>
                      <a:endParaRPr lang="en-US" sz="900"/>
                    </a:p>
                  </a:txBody>
                  <a:tcPr marL="121920" marR="121920" marT="60960" marB="60960" anchor="ctr"/>
                </a:tc>
                <a:tc>
                  <a:txBody>
                    <a:bodyPr/>
                    <a:lstStyle/>
                    <a:p>
                      <a:r>
                        <a:rPr lang="en-US" sz="900"/>
                        <a:t>Name of the File to store the script in.  This should match the object name if possible</a:t>
                      </a:r>
                    </a:p>
                  </a:txBody>
                  <a:tcPr marL="121920" marR="121920" marT="60960" marB="60960" anchor="ctr"/>
                </a:tc>
                <a:tc>
                  <a:txBody>
                    <a:bodyPr/>
                    <a:lstStyle/>
                    <a:p>
                      <a:r>
                        <a:rPr lang="en-US" sz="900" err="1"/>
                        <a:t>DimAccount</a:t>
                      </a:r>
                      <a:endParaRPr lang="en-US" sz="900"/>
                    </a:p>
                  </a:txBody>
                  <a:tcPr marL="121920" marR="121920" marT="60960" marB="60960" anchor="ctr"/>
                </a:tc>
                <a:extLst>
                  <a:ext uri="{0D108BD9-81ED-4DB2-BD59-A6C34878D82A}">
                    <a16:rowId xmlns:a16="http://schemas.microsoft.com/office/drawing/2014/main" val="3224749900"/>
                  </a:ext>
                </a:extLst>
              </a:tr>
              <a:tr h="288269">
                <a:tc>
                  <a:txBody>
                    <a:bodyPr/>
                    <a:lstStyle/>
                    <a:p>
                      <a:r>
                        <a:rPr lang="en-US" sz="900"/>
                        <a:t>SQLStatement</a:t>
                      </a:r>
                    </a:p>
                  </a:txBody>
                  <a:tcPr marL="121920" marR="121920" marT="60960" marB="60960" anchor="ctr"/>
                </a:tc>
                <a:tc>
                  <a:txBody>
                    <a:bodyPr/>
                    <a:lstStyle/>
                    <a:p>
                      <a:r>
                        <a:rPr lang="en-US" sz="900"/>
                        <a:t>SQL Statement to run</a:t>
                      </a:r>
                    </a:p>
                  </a:txBody>
                  <a:tcPr marL="121920" marR="121920" marT="60960" marB="60960" anchor="ctr"/>
                </a:tc>
                <a:tc>
                  <a:txBody>
                    <a:bodyPr/>
                    <a:lstStyle/>
                    <a:p>
                      <a:r>
                        <a:rPr lang="en-US" sz="900" kern="1200" dirty="0">
                          <a:solidFill>
                            <a:schemeClr val="dk1"/>
                          </a:solidFill>
                          <a:latin typeface="+mn-lt"/>
                          <a:ea typeface="+mn-ea"/>
                          <a:cs typeface="+mn-cs"/>
                        </a:rPr>
                        <a:t>Any SQL statement is valid at the table or DB level. However, inside the T-SQL Statements where APS server name is specified: Declare @</a:t>
                      </a:r>
                      <a:r>
                        <a:rPr lang="en-US" sz="900" kern="1200" dirty="0" err="1">
                          <a:solidFill>
                            <a:schemeClr val="dk1"/>
                          </a:solidFill>
                          <a:latin typeface="+mn-lt"/>
                          <a:ea typeface="+mn-ea"/>
                          <a:cs typeface="+mn-cs"/>
                        </a:rPr>
                        <a:t>ServerName</a:t>
                      </a:r>
                      <a:r>
                        <a:rPr lang="en-US" sz="900" kern="1200" dirty="0">
                          <a:solidFill>
                            <a:schemeClr val="dk1"/>
                          </a:solidFill>
                          <a:latin typeface="+mn-lt"/>
                          <a:ea typeface="+mn-ea"/>
                          <a:cs typeface="+mn-cs"/>
                        </a:rPr>
                        <a:t> varchar(50)= ‘10.###.222.###’, the masked IP address needs to be replaced with the actual APS IP Address or APS server name.</a:t>
                      </a:r>
                    </a:p>
                  </a:txBody>
                  <a:tcPr marL="121920" marR="121920" marT="60960" marB="60960" anchor="ctr"/>
                </a:tc>
                <a:extLst>
                  <a:ext uri="{0D108BD9-81ED-4DB2-BD59-A6C34878D82A}">
                    <a16:rowId xmlns:a16="http://schemas.microsoft.com/office/drawing/2014/main" val="3422728516"/>
                  </a:ext>
                </a:extLst>
              </a:tr>
            </a:tbl>
          </a:graphicData>
        </a:graphic>
      </p:graphicFrame>
      <p:sp>
        <p:nvSpPr>
          <p:cNvPr id="2" name="Rectangle 1">
            <a:extLst>
              <a:ext uri="{FF2B5EF4-FFF2-40B4-BE49-F238E27FC236}">
                <a16:creationId xmlns:a16="http://schemas.microsoft.com/office/drawing/2014/main" id="{C74AD3CA-8142-40D2-AB8D-D3DFC44CB2D8}"/>
              </a:ext>
            </a:extLst>
          </p:cNvPr>
          <p:cNvSpPr/>
          <p:nvPr/>
        </p:nvSpPr>
        <p:spPr>
          <a:xfrm>
            <a:off x="976954" y="1074441"/>
            <a:ext cx="9438062" cy="646331"/>
          </a:xfrm>
          <a:prstGeom prst="rect">
            <a:avLst/>
          </a:prstGeom>
        </p:spPr>
        <p:txBody>
          <a:bodyPr wrap="square">
            <a:spAutoFit/>
          </a:bodyPr>
          <a:lstStyle/>
          <a:p>
            <a:r>
              <a:rPr lang="en-US" dirty="0">
                <a:gradFill>
                  <a:gsLst>
                    <a:gs pos="0">
                      <a:srgbClr val="292929"/>
                    </a:gs>
                    <a:gs pos="86000">
                      <a:srgbClr val="292929"/>
                    </a:gs>
                  </a:gsLst>
                  <a:lin ang="5400000" scaled="0"/>
                </a:gradFill>
              </a:rPr>
              <a:t>1. Create configuration CSV File config files the PreAssessment.ps1 program.  This is a CSV file containing the following columns:</a:t>
            </a:r>
            <a:endParaRPr lang="en-US" dirty="0"/>
          </a:p>
        </p:txBody>
      </p:sp>
    </p:spTree>
    <p:extLst>
      <p:ext uri="{BB962C8B-B14F-4D97-AF65-F5344CB8AC3E}">
        <p14:creationId xmlns:p14="http://schemas.microsoft.com/office/powerpoint/2010/main" val="218669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a:t>
            </a:r>
            <a:r>
              <a:rPr lang="en-US" sz="4000">
                <a:solidFill>
                  <a:srgbClr val="FFFFFF"/>
                </a:solidFill>
                <a:latin typeface="Segoe UI Light" panose="020B0502040204020203" pitchFamily="34" charset="0"/>
                <a:cs typeface="Segoe UI Light" panose="020B0502040204020203" pitchFamily="34" charset="0"/>
              </a:rPr>
              <a:t>0</a:t>
            </a: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Pre-Assessment</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Content Placeholder 3">
            <a:extLst>
              <a:ext uri="{FF2B5EF4-FFF2-40B4-BE49-F238E27FC236}">
                <a16:creationId xmlns:a16="http://schemas.microsoft.com/office/drawing/2014/main" id="{39554714-BDAE-4E5D-88C3-453D13CBFA82}"/>
              </a:ext>
            </a:extLst>
          </p:cNvPr>
          <p:cNvSpPr txBox="1">
            <a:spLocks/>
          </p:cNvSpPr>
          <p:nvPr/>
        </p:nvSpPr>
        <p:spPr>
          <a:xfrm>
            <a:off x="205464" y="965763"/>
            <a:ext cx="11781071" cy="5709920"/>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the PowerShell script(PreAssessmentDriver.ps1).  This script will prompt for the following information</a:t>
            </a:r>
          </a:p>
          <a:p>
            <a:pPr lvl="3">
              <a:defRPr/>
            </a:pPr>
            <a:r>
              <a:rPr lang="en-US" sz="1333" b="1" dirty="0">
                <a:gradFill>
                  <a:gsLst>
                    <a:gs pos="0">
                      <a:srgbClr val="000000"/>
                    </a:gs>
                    <a:gs pos="86000">
                      <a:srgbClr val="000000"/>
                    </a:gs>
                  </a:gsLst>
                  <a:lin ang="5400000" scaled="0"/>
                </a:gradFill>
                <a:latin typeface="Segoe UI"/>
              </a:rPr>
              <a:t>“Enter the name of the SQLScriptToRun.csv File.” </a:t>
            </a: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will be the location\name of the config File SQLScriptToRun.csv.</a:t>
            </a:r>
          </a:p>
          <a:p>
            <a:pPr marL="1523962" marR="0" lvl="4"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1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C:\APS2SQLDW\0_PreAssessment\SQLScriptToRun.csv</a:t>
            </a:r>
            <a:endParaRPr kumimoji="0" lang="en-US" sz="1067"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3">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333" b="1" dirty="0">
                <a:gradFill>
                  <a:gsLst>
                    <a:gs pos="0">
                      <a:srgbClr val="000000"/>
                    </a:gs>
                    <a:gs pos="86000">
                      <a:srgbClr val="000000"/>
                    </a:gs>
                  </a:gsLst>
                  <a:lin ang="5400000" scaled="0"/>
                </a:gradFill>
                <a:latin typeface="Segoe UI"/>
              </a:rPr>
              <a:t>Enter the Path of the Output File Directory.” </a:t>
            </a:r>
            <a:r>
              <a:rPr lang="en-US" sz="1333" dirty="0">
                <a:gradFill>
                  <a:gsLst>
                    <a:gs pos="0">
                      <a:srgbClr val="000000"/>
                    </a:gs>
                    <a:gs pos="86000">
                      <a:srgbClr val="000000"/>
                    </a:gs>
                  </a:gsLst>
                  <a:lin ang="5400000" scaled="0"/>
                </a:gradFill>
                <a:latin typeface="Segoe UI"/>
              </a:rPr>
              <a:t>– This will be the location all result/output files are sent to</a:t>
            </a:r>
          </a:p>
          <a:p>
            <a:pPr lvl="4"/>
            <a:r>
              <a:rPr lang="en-US" sz="1100" dirty="0">
                <a:gradFill>
                  <a:gsLst>
                    <a:gs pos="0">
                      <a:srgbClr val="292929"/>
                    </a:gs>
                    <a:gs pos="86000">
                      <a:srgbClr val="292929"/>
                    </a:gs>
                  </a:gsLst>
                  <a:lin ang="5400000" scaled="0"/>
                </a:gradFill>
              </a:rPr>
              <a:t>Default: </a:t>
            </a:r>
            <a:r>
              <a:rPr lang="en-US" sz="1100" dirty="0">
                <a:gradFill>
                  <a:gsLst>
                    <a:gs pos="0">
                      <a:srgbClr val="292929"/>
                    </a:gs>
                    <a:gs pos="86000">
                      <a:srgbClr val="292929"/>
                    </a:gs>
                  </a:gsLst>
                  <a:lin ang="5400000" scaled="0"/>
                </a:gradFill>
                <a:latin typeface="Segoe UI"/>
              </a:rPr>
              <a:t>C:\APSPreAssessment\Output\0_PreAssessment</a:t>
            </a:r>
            <a:endParaRPr kumimoji="0" lang="en-US" sz="1066"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“Enter the name of the Server”</a:t>
            </a:r>
          </a:p>
          <a:p>
            <a:pPr lvl="4"/>
            <a:r>
              <a:rPr kumimoji="0" lang="en-US" sz="1066"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This is the APS server you are wanting to connect to:  “aps,17001”  or “APS Server IP Address, 17001” </a:t>
            </a:r>
          </a:p>
          <a:p>
            <a:pPr lvl="3">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“Enter ‘Yes’ to connect using Integrated security, </a:t>
            </a:r>
            <a:r>
              <a:rPr lang="en-US" sz="1400" b="1" dirty="0"/>
              <a:t>otherwise Enter 'No'</a:t>
            </a: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p>
          <a:p>
            <a:pPr lvl="4"/>
            <a:r>
              <a:rPr lang="en-US" sz="1066" dirty="0">
                <a:gradFill>
                  <a:gsLst>
                    <a:gs pos="0">
                      <a:srgbClr val="000000"/>
                    </a:gs>
                    <a:gs pos="86000">
                      <a:srgbClr val="000000"/>
                    </a:gs>
                  </a:gsLst>
                  <a:lin ang="5400000" scaled="0"/>
                </a:gradFill>
                <a:latin typeface="Segoe UI"/>
              </a:rPr>
              <a:t>Allows YES or No</a:t>
            </a: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If No to last question, </a:t>
            </a: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“Enter the User Name if not using Integrated:” </a:t>
            </a: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User name with permission run the scripts</a:t>
            </a: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“PDW Password” </a:t>
            </a: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 – reads password as a secure string</a:t>
            </a:r>
          </a:p>
        </p:txBody>
      </p:sp>
    </p:spTree>
    <p:extLst>
      <p:ext uri="{BB962C8B-B14F-4D97-AF65-F5344CB8AC3E}">
        <p14:creationId xmlns:p14="http://schemas.microsoft.com/office/powerpoint/2010/main" val="231030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Migration Process – Schemas vs DB</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5FFF9853-B2C7-48D3-9A04-55415B472566}"/>
              </a:ext>
            </a:extLst>
          </p:cNvPr>
          <p:cNvSpPr txBox="1"/>
          <p:nvPr/>
        </p:nvSpPr>
        <p:spPr>
          <a:xfrm>
            <a:off x="859380" y="1429027"/>
            <a:ext cx="3851042" cy="424731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Segoe UI"/>
                <a:ea typeface="+mn-ea"/>
                <a:cs typeface="+mn-cs"/>
              </a:rPr>
              <a:t>APS is an instance level service that supports multiple databases. Azure SQL DW is a database-level service that has one database per instance.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Segoe UI"/>
                <a:ea typeface="+mn-ea"/>
                <a:cs typeface="+mn-cs"/>
              </a:rPr>
              <a:t>In order for the Azure SQL DW to host all the original APS databases and the tables, </a:t>
            </a:r>
            <a:r>
              <a:rPr kumimoji="0" lang="en-US" sz="1800" b="0" i="0" u="none" strike="noStrike" kern="1200" cap="none" spc="0" normalizeH="0" baseline="0" noProof="0">
                <a:ln>
                  <a:noFill/>
                </a:ln>
                <a:solidFill>
                  <a:srgbClr val="000000"/>
                </a:solidFill>
                <a:effectLst/>
                <a:uLnTx/>
                <a:uFillTx/>
                <a:latin typeface="Segoe UI"/>
                <a:ea typeface="+mn-ea"/>
                <a:cs typeface="+mn-cs"/>
              </a:rPr>
              <a:t>the original APS schema in various databases need to be changed to an appropriate (different) name. </a:t>
            </a:r>
            <a:endParaRPr kumimoji="0" lang="en-US" sz="1800" b="0" i="0" u="none" strike="noStrike" kern="1200" cap="none" spc="0" normalizeH="0" baseline="0" noProof="0">
              <a:ln>
                <a:noFill/>
              </a:ln>
              <a:solidFill>
                <a:srgbClr val="000000"/>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A sample schema mapping matrix is illustrated in this table on the right. </a:t>
            </a:r>
            <a:endParaRPr kumimoji="0" lang="en-US" sz="1800" b="0" i="0" u="none" strike="noStrike" kern="1200" cap="none" spc="0" normalizeH="0" baseline="0" noProof="0">
              <a:ln>
                <a:noFill/>
              </a:ln>
              <a:solidFill>
                <a:srgbClr val="000000"/>
              </a:solidFill>
              <a:effectLst/>
              <a:uLnTx/>
              <a:uFillTx/>
              <a:latin typeface="Segoe UI"/>
              <a:ea typeface="+mn-ea"/>
              <a:cs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 name="Rounded Rectangle 5">
            <a:extLst>
              <a:ext uri="{FF2B5EF4-FFF2-40B4-BE49-F238E27FC236}">
                <a16:creationId xmlns:a16="http://schemas.microsoft.com/office/drawing/2014/main" id="{F1A033B9-E261-4107-811B-81CAD3E12798}"/>
              </a:ext>
            </a:extLst>
          </p:cNvPr>
          <p:cNvSpPr/>
          <p:nvPr/>
        </p:nvSpPr>
        <p:spPr>
          <a:xfrm>
            <a:off x="8872267" y="1497425"/>
            <a:ext cx="2270007" cy="1819243"/>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 name="Rounded Rectangle 5">
            <a:extLst>
              <a:ext uri="{FF2B5EF4-FFF2-40B4-BE49-F238E27FC236}">
                <a16:creationId xmlns:a16="http://schemas.microsoft.com/office/drawing/2014/main" id="{C6ACACE7-A2EF-4F67-B610-B1E2AD251AD6}"/>
              </a:ext>
            </a:extLst>
          </p:cNvPr>
          <p:cNvSpPr/>
          <p:nvPr/>
        </p:nvSpPr>
        <p:spPr>
          <a:xfrm>
            <a:off x="5187447" y="1558906"/>
            <a:ext cx="3109128" cy="1757762"/>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117E194E-7EF2-4C15-A31D-B507607F415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5431766" y="1607736"/>
            <a:ext cx="539680" cy="701633"/>
          </a:xfrm>
          <a:prstGeom prst="rect">
            <a:avLst/>
          </a:prstGeom>
        </p:spPr>
      </p:pic>
      <p:sp>
        <p:nvSpPr>
          <p:cNvPr id="29" name="TextBox 5">
            <a:extLst>
              <a:ext uri="{FF2B5EF4-FFF2-40B4-BE49-F238E27FC236}">
                <a16:creationId xmlns:a16="http://schemas.microsoft.com/office/drawing/2014/main" id="{58F6CDCA-C140-4542-A4F4-40F91350260D}"/>
              </a:ext>
            </a:extLst>
          </p:cNvPr>
          <p:cNvSpPr txBox="1"/>
          <p:nvPr/>
        </p:nvSpPr>
        <p:spPr>
          <a:xfrm>
            <a:off x="5187447" y="2512734"/>
            <a:ext cx="837262"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ea typeface="+mn-ea"/>
                <a:cs typeface="+mn-cs"/>
              </a:rPr>
              <a:t>APS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ea typeface="+mn-ea"/>
                <a:cs typeface="+mn-cs"/>
              </a:rPr>
              <a:t>Appliance</a:t>
            </a:r>
          </a:p>
        </p:txBody>
      </p:sp>
      <p:sp>
        <p:nvSpPr>
          <p:cNvPr id="30" name="TextBox 49">
            <a:extLst>
              <a:ext uri="{FF2B5EF4-FFF2-40B4-BE49-F238E27FC236}">
                <a16:creationId xmlns:a16="http://schemas.microsoft.com/office/drawing/2014/main" id="{CD0E1A14-4EAC-4CAD-AE9D-2FBBCB93FDEA}"/>
              </a:ext>
            </a:extLst>
          </p:cNvPr>
          <p:cNvSpPr txBox="1"/>
          <p:nvPr/>
        </p:nvSpPr>
        <p:spPr>
          <a:xfrm>
            <a:off x="10316894" y="2342337"/>
            <a:ext cx="796123"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Calibri" panose="020F0502020204030204"/>
                <a:ea typeface="+mn-ea"/>
                <a:cs typeface="+mn-cs"/>
              </a:rPr>
              <a:t>SQL DW</a:t>
            </a:r>
            <a:endParaRPr kumimoji="0" lang="en-US" sz="11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 name="Flowchart: Magnetic Disk 30">
            <a:extLst>
              <a:ext uri="{FF2B5EF4-FFF2-40B4-BE49-F238E27FC236}">
                <a16:creationId xmlns:a16="http://schemas.microsoft.com/office/drawing/2014/main" id="{12720248-F868-473A-A29C-944FE19DF65B}"/>
              </a:ext>
            </a:extLst>
          </p:cNvPr>
          <p:cNvSpPr/>
          <p:nvPr/>
        </p:nvSpPr>
        <p:spPr>
          <a:xfrm>
            <a:off x="6062519" y="2189150"/>
            <a:ext cx="1747406" cy="447729"/>
          </a:xfrm>
          <a:prstGeom prst="flowChartMagneticDisk">
            <a:avLst/>
          </a:prstGeom>
          <a:solidFill>
            <a:srgbClr val="5191CD"/>
          </a:solidFill>
          <a:ln w="25400" cap="flat" cmpd="sng" algn="ctr">
            <a:solidFill>
              <a:srgbClr val="5191C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APS_DB_2</a:t>
            </a: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Flowchart: Magnetic Disk 31">
            <a:extLst>
              <a:ext uri="{FF2B5EF4-FFF2-40B4-BE49-F238E27FC236}">
                <a16:creationId xmlns:a16="http://schemas.microsoft.com/office/drawing/2014/main" id="{66D99BA5-71A2-48F3-B1FA-FDA5EB4BF8D6}"/>
              </a:ext>
            </a:extLst>
          </p:cNvPr>
          <p:cNvSpPr/>
          <p:nvPr/>
        </p:nvSpPr>
        <p:spPr>
          <a:xfrm>
            <a:off x="9021925" y="1674795"/>
            <a:ext cx="1254644" cy="1293952"/>
          </a:xfrm>
          <a:prstGeom prst="flowChartMagneticDisk">
            <a:avLst/>
          </a:prstGeom>
          <a:solidFill>
            <a:srgbClr val="5191CD"/>
          </a:solidFill>
          <a:ln w="25400" cap="flat" cmpd="sng" algn="ctr">
            <a:solidFill>
              <a:srgbClr val="5191C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Schemas:</a:t>
            </a: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33" name="Straight Arrow Connector 32">
            <a:extLst>
              <a:ext uri="{FF2B5EF4-FFF2-40B4-BE49-F238E27FC236}">
                <a16:creationId xmlns:a16="http://schemas.microsoft.com/office/drawing/2014/main" id="{76D792B1-570B-4728-A4AB-407ED6A85F25}"/>
              </a:ext>
            </a:extLst>
          </p:cNvPr>
          <p:cNvCxnSpPr>
            <a:cxnSpLocks/>
            <a:stCxn id="37" idx="4"/>
            <a:endCxn id="32" idx="2"/>
          </p:cNvCxnSpPr>
          <p:nvPr/>
        </p:nvCxnSpPr>
        <p:spPr>
          <a:xfrm>
            <a:off x="7809925" y="1874028"/>
            <a:ext cx="1212000" cy="447743"/>
          </a:xfrm>
          <a:prstGeom prst="straightConnector1">
            <a:avLst/>
          </a:prstGeom>
          <a:noFill/>
          <a:ln w="28575" cap="flat" cmpd="sng" algn="ctr">
            <a:solidFill>
              <a:srgbClr val="5191CD"/>
            </a:solidFill>
            <a:prstDash val="solid"/>
            <a:headEnd type="oval"/>
            <a:tailEnd type="triangle" w="lg" len="lg"/>
          </a:ln>
          <a:effectLst/>
        </p:spPr>
      </p:cxnSp>
      <p:cxnSp>
        <p:nvCxnSpPr>
          <p:cNvPr id="34" name="Straight Arrow Connector 33">
            <a:extLst>
              <a:ext uri="{FF2B5EF4-FFF2-40B4-BE49-F238E27FC236}">
                <a16:creationId xmlns:a16="http://schemas.microsoft.com/office/drawing/2014/main" id="{8CDB783C-C896-4366-8AFF-61223ED60B5F}"/>
              </a:ext>
            </a:extLst>
          </p:cNvPr>
          <p:cNvCxnSpPr>
            <a:cxnSpLocks/>
            <a:stCxn id="38" idx="4"/>
            <a:endCxn id="32" idx="2"/>
          </p:cNvCxnSpPr>
          <p:nvPr/>
        </p:nvCxnSpPr>
        <p:spPr>
          <a:xfrm flipV="1">
            <a:off x="7782921" y="2321771"/>
            <a:ext cx="1239004" cy="619480"/>
          </a:xfrm>
          <a:prstGeom prst="straightConnector1">
            <a:avLst/>
          </a:prstGeom>
          <a:noFill/>
          <a:ln w="28575" cap="flat" cmpd="sng" algn="ctr">
            <a:solidFill>
              <a:srgbClr val="5191CD"/>
            </a:solidFill>
            <a:prstDash val="solid"/>
            <a:headEnd type="oval"/>
            <a:tailEnd type="triangle" w="lg" len="lg"/>
          </a:ln>
          <a:effectLst/>
        </p:spPr>
      </p:cxnSp>
      <p:cxnSp>
        <p:nvCxnSpPr>
          <p:cNvPr id="35" name="Straight Arrow Connector 34">
            <a:extLst>
              <a:ext uri="{FF2B5EF4-FFF2-40B4-BE49-F238E27FC236}">
                <a16:creationId xmlns:a16="http://schemas.microsoft.com/office/drawing/2014/main" id="{CD126330-1C8C-48EB-A9BA-399FBF5D7AC2}"/>
              </a:ext>
            </a:extLst>
          </p:cNvPr>
          <p:cNvCxnSpPr>
            <a:cxnSpLocks/>
            <a:stCxn id="31" idx="4"/>
            <a:endCxn id="32" idx="2"/>
          </p:cNvCxnSpPr>
          <p:nvPr/>
        </p:nvCxnSpPr>
        <p:spPr>
          <a:xfrm flipV="1">
            <a:off x="7809925" y="2321771"/>
            <a:ext cx="1212000" cy="91244"/>
          </a:xfrm>
          <a:prstGeom prst="straightConnector1">
            <a:avLst/>
          </a:prstGeom>
          <a:noFill/>
          <a:ln w="28575" cap="flat" cmpd="sng" algn="ctr">
            <a:solidFill>
              <a:srgbClr val="5191CD"/>
            </a:solidFill>
            <a:prstDash val="solid"/>
            <a:headEnd type="oval"/>
            <a:tailEnd type="triangle" w="lg" len="lg"/>
          </a:ln>
          <a:effectLst/>
        </p:spPr>
      </p:cxnSp>
      <p:graphicFrame>
        <p:nvGraphicFramePr>
          <p:cNvPr id="36" name="Table 35">
            <a:extLst>
              <a:ext uri="{FF2B5EF4-FFF2-40B4-BE49-F238E27FC236}">
                <a16:creationId xmlns:a16="http://schemas.microsoft.com/office/drawing/2014/main" id="{1EB99D46-D470-42C4-889C-16CE3FD409DE}"/>
              </a:ext>
            </a:extLst>
          </p:cNvPr>
          <p:cNvGraphicFramePr>
            <a:graphicFrameLocks noGrp="1"/>
          </p:cNvGraphicFramePr>
          <p:nvPr>
            <p:extLst/>
          </p:nvPr>
        </p:nvGraphicFramePr>
        <p:xfrm>
          <a:off x="4898688" y="3614781"/>
          <a:ext cx="7015221" cy="2549169"/>
        </p:xfrm>
        <a:graphic>
          <a:graphicData uri="http://schemas.openxmlformats.org/drawingml/2006/table">
            <a:tbl>
              <a:tblPr firstRow="1" bandRow="1">
                <a:tableStyleId>{2A488322-F2BA-4B5B-9748-0D474271808F}</a:tableStyleId>
              </a:tblPr>
              <a:tblGrid>
                <a:gridCol w="2092462">
                  <a:extLst>
                    <a:ext uri="{9D8B030D-6E8A-4147-A177-3AD203B41FA5}">
                      <a16:colId xmlns:a16="http://schemas.microsoft.com/office/drawing/2014/main" val="2273289441"/>
                    </a:ext>
                  </a:extLst>
                </a:gridCol>
                <a:gridCol w="1512722">
                  <a:extLst>
                    <a:ext uri="{9D8B030D-6E8A-4147-A177-3AD203B41FA5}">
                      <a16:colId xmlns:a16="http://schemas.microsoft.com/office/drawing/2014/main" val="1550930321"/>
                    </a:ext>
                  </a:extLst>
                </a:gridCol>
                <a:gridCol w="3410037">
                  <a:extLst>
                    <a:ext uri="{9D8B030D-6E8A-4147-A177-3AD203B41FA5}">
                      <a16:colId xmlns:a16="http://schemas.microsoft.com/office/drawing/2014/main" val="3290713665"/>
                    </a:ext>
                  </a:extLst>
                </a:gridCol>
              </a:tblGrid>
              <a:tr h="243712">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buNone/>
                      </a:pPr>
                      <a:r>
                        <a:rPr lang="en-US" sz="1400"/>
                        <a:t>APS DB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D163D"/>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buNone/>
                      </a:pPr>
                      <a:r>
                        <a:rPr lang="en-US" sz="1400"/>
                        <a:t>APS Schema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D163D"/>
                    </a:solidFill>
                  </a:tcPr>
                </a:tc>
                <a:tc>
                  <a:txBody>
                    <a:bodyPr/>
                    <a:lstStyle>
                      <a:lvl1pPr marL="0" algn="l" defTabSz="914367" rtl="0" eaLnBrk="1" latinLnBrk="0" hangingPunct="1">
                        <a:defRPr sz="1765" b="1" kern="1200">
                          <a:solidFill>
                            <a:schemeClr val="lt1"/>
                          </a:solidFill>
                          <a:latin typeface="Segoe UI"/>
                        </a:defRPr>
                      </a:lvl1pPr>
                      <a:lvl2pPr marL="457183" algn="l" defTabSz="914367" rtl="0" eaLnBrk="1" latinLnBrk="0" hangingPunct="1">
                        <a:defRPr sz="1765" b="1" kern="1200">
                          <a:solidFill>
                            <a:schemeClr val="lt1"/>
                          </a:solidFill>
                          <a:latin typeface="Segoe UI"/>
                        </a:defRPr>
                      </a:lvl2pPr>
                      <a:lvl3pPr marL="914367" algn="l" defTabSz="914367" rtl="0" eaLnBrk="1" latinLnBrk="0" hangingPunct="1">
                        <a:defRPr sz="1765" b="1" kern="1200">
                          <a:solidFill>
                            <a:schemeClr val="lt1"/>
                          </a:solidFill>
                          <a:latin typeface="Segoe UI"/>
                        </a:defRPr>
                      </a:lvl3pPr>
                      <a:lvl4pPr marL="1371550" algn="l" defTabSz="914367" rtl="0" eaLnBrk="1" latinLnBrk="0" hangingPunct="1">
                        <a:defRPr sz="1765" b="1" kern="1200">
                          <a:solidFill>
                            <a:schemeClr val="lt1"/>
                          </a:solidFill>
                          <a:latin typeface="Segoe UI"/>
                        </a:defRPr>
                      </a:lvl4pPr>
                      <a:lvl5pPr marL="1828734" algn="l" defTabSz="914367" rtl="0" eaLnBrk="1" latinLnBrk="0" hangingPunct="1">
                        <a:defRPr sz="1765" b="1" kern="1200">
                          <a:solidFill>
                            <a:schemeClr val="lt1"/>
                          </a:solidFill>
                          <a:latin typeface="Segoe UI"/>
                        </a:defRPr>
                      </a:lvl5pPr>
                      <a:lvl6pPr marL="2285918" algn="l" defTabSz="914367" rtl="0" eaLnBrk="1" latinLnBrk="0" hangingPunct="1">
                        <a:defRPr sz="1765" b="1" kern="1200">
                          <a:solidFill>
                            <a:schemeClr val="lt1"/>
                          </a:solidFill>
                          <a:latin typeface="Segoe UI"/>
                        </a:defRPr>
                      </a:lvl6pPr>
                      <a:lvl7pPr marL="2743101" algn="l" defTabSz="914367" rtl="0" eaLnBrk="1" latinLnBrk="0" hangingPunct="1">
                        <a:defRPr sz="1765" b="1" kern="1200">
                          <a:solidFill>
                            <a:schemeClr val="lt1"/>
                          </a:solidFill>
                          <a:latin typeface="Segoe UI"/>
                        </a:defRPr>
                      </a:lvl7pPr>
                      <a:lvl8pPr marL="3200284" algn="l" defTabSz="914367" rtl="0" eaLnBrk="1" latinLnBrk="0" hangingPunct="1">
                        <a:defRPr sz="1765" b="1" kern="1200">
                          <a:solidFill>
                            <a:schemeClr val="lt1"/>
                          </a:solidFill>
                          <a:latin typeface="Segoe UI"/>
                        </a:defRPr>
                      </a:lvl8pPr>
                      <a:lvl9pPr marL="3657469" algn="l" defTabSz="914367" rtl="0" eaLnBrk="1" latinLnBrk="0" hangingPunct="1">
                        <a:defRPr sz="1765" b="1" kern="1200">
                          <a:solidFill>
                            <a:schemeClr val="lt1"/>
                          </a:solidFill>
                          <a:latin typeface="Segoe UI"/>
                        </a:defRPr>
                      </a:lvl9pPr>
                    </a:lstStyle>
                    <a:p>
                      <a:pPr algn="l">
                        <a:buNone/>
                      </a:pPr>
                      <a:r>
                        <a:rPr lang="en-US" sz="1400"/>
                        <a:t>SQLDW Schema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D163D"/>
                    </a:solidFill>
                  </a:tcPr>
                </a:tc>
                <a:extLst>
                  <a:ext uri="{0D108BD9-81ED-4DB2-BD59-A6C34878D82A}">
                    <a16:rowId xmlns:a16="http://schemas.microsoft.com/office/drawing/2014/main" val="2914636896"/>
                  </a:ext>
                </a:extLst>
              </a:tr>
              <a:tr h="39880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lvl="0" algn="l">
                        <a:buNone/>
                      </a:pPr>
                      <a:r>
                        <a:rPr lang="en-US" sz="1400" u="none" strike="noStrike" noProof="0"/>
                        <a:t>AdventureWorks</a:t>
                      </a:r>
                      <a:endParaRPr lang="en-US" sz="1400"/>
                    </a:p>
                  </a:txBody>
                  <a:tcPr>
                    <a:lnT w="12700" cap="flat" cmpd="sng" algn="ctr">
                      <a:solidFill>
                        <a:schemeClr val="tx1"/>
                      </a:solidFill>
                      <a:prstDash val="solid"/>
                      <a:round/>
                      <a:headEnd type="none" w="med" len="med"/>
                      <a:tailEnd type="none" w="med" len="med"/>
                    </a:lnT>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buNone/>
                      </a:pPr>
                      <a:r>
                        <a:rPr lang="en-US" sz="1400"/>
                        <a:t>DBO</a:t>
                      </a:r>
                    </a:p>
                  </a:txBody>
                  <a:tcPr>
                    <a:lnT w="12700" cap="flat" cmpd="sng" algn="ctr">
                      <a:solidFill>
                        <a:schemeClr val="tx1"/>
                      </a:solidFill>
                      <a:prstDash val="solid"/>
                      <a:round/>
                      <a:headEnd type="none" w="med" len="med"/>
                      <a:tailEnd type="none" w="med" len="med"/>
                    </a:lnT>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lvl="0" algn="l" defTabSz="914367" rtl="0" eaLnBrk="1" latinLnBrk="0" hangingPunct="1">
                        <a:buNone/>
                      </a:pPr>
                      <a:r>
                        <a:rPr lang="en-US" sz="1400" u="none" strike="noStrike" kern="1200"/>
                        <a:t>AdventureWorks or AW_dbo</a:t>
                      </a:r>
                      <a:endParaRPr lang="en-US" sz="1400" b="0" i="0" u="none" strike="noStrike" kern="1200">
                        <a:solidFill>
                          <a:srgbClr val="292929"/>
                        </a:solidFill>
                        <a:latin typeface="Segoe UI"/>
                        <a:ea typeface="+mn-ea"/>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91051732"/>
                  </a:ext>
                </a:extLst>
              </a:tr>
              <a:tr h="398802">
                <a:tc>
                  <a:txBody>
                    <a:bodyPr/>
                    <a:lstStyle/>
                    <a:p>
                      <a:pPr lvl="0" algn="l">
                        <a:buNone/>
                      </a:pPr>
                      <a:r>
                        <a:rPr lang="en-US" sz="1400"/>
                        <a:t>AdventureWorks</a:t>
                      </a:r>
                    </a:p>
                  </a:txBody>
                  <a:tcPr/>
                </a:tc>
                <a:tc>
                  <a:txBody>
                    <a:bodyPr/>
                    <a:lstStyle/>
                    <a:p>
                      <a:pPr>
                        <a:buNone/>
                      </a:pPr>
                      <a:r>
                        <a:rPr lang="en-US" sz="1400"/>
                        <a:t>Sales</a:t>
                      </a:r>
                    </a:p>
                  </a:txBody>
                  <a:tcPr/>
                </a:tc>
                <a:tc>
                  <a:txBody>
                    <a:bodyPr/>
                    <a:lstStyle/>
                    <a:p>
                      <a:pPr marL="0" lvl="0" algn="l" defTabSz="914367" rtl="0" eaLnBrk="1" latinLnBrk="0" hangingPunct="1">
                        <a:buNone/>
                      </a:pPr>
                      <a:r>
                        <a:rPr lang="en-US" sz="1400" u="none" strike="noStrike" kern="1200"/>
                        <a:t>AW_Sales</a:t>
                      </a:r>
                      <a:endParaRPr lang="en-US" sz="1400" b="0" i="0" u="none" strike="noStrike" kern="1200">
                        <a:solidFill>
                          <a:srgbClr val="292929"/>
                        </a:solidFill>
                        <a:latin typeface="Segoe UI"/>
                        <a:ea typeface="+mn-ea"/>
                        <a:cs typeface="+mn-cs"/>
                      </a:endParaRPr>
                    </a:p>
                  </a:txBody>
                  <a:tcPr/>
                </a:tc>
                <a:extLst>
                  <a:ext uri="{0D108BD9-81ED-4DB2-BD59-A6C34878D82A}">
                    <a16:rowId xmlns:a16="http://schemas.microsoft.com/office/drawing/2014/main" val="3030839990"/>
                  </a:ext>
                </a:extLst>
              </a:tr>
              <a:tr h="398802">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lvl="0" algn="l">
                        <a:buNone/>
                      </a:pPr>
                      <a:r>
                        <a:rPr lang="en-US" sz="1400" u="none" strike="noStrike" noProof="0"/>
                        <a:t>CS_STAGE</a:t>
                      </a:r>
                      <a:endParaRPr lang="en-US" sz="1400"/>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buNone/>
                      </a:pPr>
                      <a:r>
                        <a:rPr lang="en-US" sz="1400"/>
                        <a:t>CSS</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lvl="0" algn="l" defTabSz="914367" rtl="0" eaLnBrk="1" latinLnBrk="0" hangingPunct="1">
                        <a:buNone/>
                      </a:pPr>
                      <a:r>
                        <a:rPr lang="en-US" sz="1400" u="none" strike="noStrike" kern="1200"/>
                        <a:t>CSS_ST</a:t>
                      </a:r>
                      <a:endParaRPr lang="en-US" sz="1400" b="0" i="0" u="none" strike="noStrike" kern="1200">
                        <a:solidFill>
                          <a:srgbClr val="292929"/>
                        </a:solidFill>
                        <a:latin typeface="Segoe UI"/>
                        <a:ea typeface="+mn-ea"/>
                        <a:cs typeface="+mn-cs"/>
                      </a:endParaRPr>
                    </a:p>
                  </a:txBody>
                  <a:tcPr/>
                </a:tc>
                <a:extLst>
                  <a:ext uri="{0D108BD9-81ED-4DB2-BD59-A6C34878D82A}">
                    <a16:rowId xmlns:a16="http://schemas.microsoft.com/office/drawing/2014/main" val="4134794008"/>
                  </a:ext>
                </a:extLst>
              </a:tr>
              <a:tr h="34932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lvl="0" algn="l">
                        <a:buNone/>
                      </a:pPr>
                      <a:r>
                        <a:rPr lang="en-US" sz="1400" u="none" strike="noStrike" noProof="0"/>
                        <a:t>CS_STAGE</a:t>
                      </a:r>
                      <a:endParaRPr lang="en-US" sz="1400"/>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buNone/>
                      </a:pPr>
                      <a:r>
                        <a:rPr lang="en-US" sz="1400"/>
                        <a:t>DBO</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lvl="0" algn="l" defTabSz="914367" rtl="0" eaLnBrk="1" latinLnBrk="0" hangingPunct="1">
                        <a:buNone/>
                      </a:pPr>
                      <a:r>
                        <a:rPr lang="en-US" sz="1400" u="none" strike="noStrike" kern="1200"/>
                        <a:t>DBO_ST</a:t>
                      </a:r>
                      <a:endParaRPr lang="en-US" sz="1400" b="0" i="0" u="none" strike="noStrike" kern="1200">
                        <a:solidFill>
                          <a:srgbClr val="292929"/>
                        </a:solidFill>
                        <a:latin typeface="Segoe UI"/>
                        <a:ea typeface="+mn-ea"/>
                        <a:cs typeface="+mn-cs"/>
                      </a:endParaRPr>
                    </a:p>
                  </a:txBody>
                  <a:tcPr/>
                </a:tc>
                <a:extLst>
                  <a:ext uri="{0D108BD9-81ED-4DB2-BD59-A6C34878D82A}">
                    <a16:rowId xmlns:a16="http://schemas.microsoft.com/office/drawing/2014/main" val="1810853776"/>
                  </a:ext>
                </a:extLst>
              </a:tr>
              <a:tr h="34932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lvl="0" algn="l">
                        <a:buNone/>
                      </a:pPr>
                      <a:r>
                        <a:rPr lang="en-US" sz="1400" u="none" strike="noStrike" noProof="0"/>
                        <a:t>CS_WAREHOUSE</a:t>
                      </a:r>
                      <a:endParaRPr lang="en-US" sz="2400"/>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buNone/>
                      </a:pPr>
                      <a:r>
                        <a:rPr lang="en-US" sz="1400"/>
                        <a:t>CSS</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lvl="0" algn="l" defTabSz="914367" rtl="0" eaLnBrk="1" latinLnBrk="0" hangingPunct="1">
                        <a:buNone/>
                      </a:pPr>
                      <a:r>
                        <a:rPr lang="en-US" sz="1400" u="none" strike="noStrike" kern="1200"/>
                        <a:t>CSS_DW</a:t>
                      </a:r>
                      <a:endParaRPr lang="en-US" sz="1400" b="0" i="0" u="none" strike="noStrike" kern="1200">
                        <a:solidFill>
                          <a:srgbClr val="292929"/>
                        </a:solidFill>
                        <a:latin typeface="Segoe UI"/>
                        <a:ea typeface="+mn-ea"/>
                        <a:cs typeface="+mn-cs"/>
                      </a:endParaRPr>
                    </a:p>
                  </a:txBody>
                  <a:tcPr/>
                </a:tc>
                <a:extLst>
                  <a:ext uri="{0D108BD9-81ED-4DB2-BD59-A6C34878D82A}">
                    <a16:rowId xmlns:a16="http://schemas.microsoft.com/office/drawing/2014/main" val="667443157"/>
                  </a:ext>
                </a:extLst>
              </a:tr>
              <a:tr h="349321">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lvl="0" algn="l">
                        <a:buNone/>
                      </a:pPr>
                      <a:r>
                        <a:rPr lang="en-US" sz="1400" u="none" strike="noStrike" noProof="0"/>
                        <a:t>CS_DATAMART</a:t>
                      </a:r>
                      <a:endParaRPr lang="en-US" sz="2400"/>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a:buNone/>
                      </a:pPr>
                      <a:r>
                        <a:rPr lang="en-US" sz="1400"/>
                        <a:t>CSS</a:t>
                      </a:r>
                    </a:p>
                  </a:txBody>
                  <a:tcPr/>
                </a:tc>
                <a:tc>
                  <a:txBody>
                    <a:bodyPr/>
                    <a:lstStyle>
                      <a:lvl1pPr marL="0" algn="l" defTabSz="914367" rtl="0" eaLnBrk="1" latinLnBrk="0" hangingPunct="1">
                        <a:defRPr sz="1765" kern="1200">
                          <a:solidFill>
                            <a:schemeClr val="dk1"/>
                          </a:solidFill>
                          <a:latin typeface="Segoe UI"/>
                        </a:defRPr>
                      </a:lvl1pPr>
                      <a:lvl2pPr marL="457183" algn="l" defTabSz="914367" rtl="0" eaLnBrk="1" latinLnBrk="0" hangingPunct="1">
                        <a:defRPr sz="1765" kern="1200">
                          <a:solidFill>
                            <a:schemeClr val="dk1"/>
                          </a:solidFill>
                          <a:latin typeface="Segoe UI"/>
                        </a:defRPr>
                      </a:lvl2pPr>
                      <a:lvl3pPr marL="914367" algn="l" defTabSz="914367" rtl="0" eaLnBrk="1" latinLnBrk="0" hangingPunct="1">
                        <a:defRPr sz="1765" kern="1200">
                          <a:solidFill>
                            <a:schemeClr val="dk1"/>
                          </a:solidFill>
                          <a:latin typeface="Segoe UI"/>
                        </a:defRPr>
                      </a:lvl3pPr>
                      <a:lvl4pPr marL="1371550" algn="l" defTabSz="914367" rtl="0" eaLnBrk="1" latinLnBrk="0" hangingPunct="1">
                        <a:defRPr sz="1765" kern="1200">
                          <a:solidFill>
                            <a:schemeClr val="dk1"/>
                          </a:solidFill>
                          <a:latin typeface="Segoe UI"/>
                        </a:defRPr>
                      </a:lvl4pPr>
                      <a:lvl5pPr marL="1828734" algn="l" defTabSz="914367" rtl="0" eaLnBrk="1" latinLnBrk="0" hangingPunct="1">
                        <a:defRPr sz="1765" kern="1200">
                          <a:solidFill>
                            <a:schemeClr val="dk1"/>
                          </a:solidFill>
                          <a:latin typeface="Segoe UI"/>
                        </a:defRPr>
                      </a:lvl5pPr>
                      <a:lvl6pPr marL="2285918" algn="l" defTabSz="914367" rtl="0" eaLnBrk="1" latinLnBrk="0" hangingPunct="1">
                        <a:defRPr sz="1765" kern="1200">
                          <a:solidFill>
                            <a:schemeClr val="dk1"/>
                          </a:solidFill>
                          <a:latin typeface="Segoe UI"/>
                        </a:defRPr>
                      </a:lvl6pPr>
                      <a:lvl7pPr marL="2743101" algn="l" defTabSz="914367" rtl="0" eaLnBrk="1" latinLnBrk="0" hangingPunct="1">
                        <a:defRPr sz="1765" kern="1200">
                          <a:solidFill>
                            <a:schemeClr val="dk1"/>
                          </a:solidFill>
                          <a:latin typeface="Segoe UI"/>
                        </a:defRPr>
                      </a:lvl7pPr>
                      <a:lvl8pPr marL="3200284" algn="l" defTabSz="914367" rtl="0" eaLnBrk="1" latinLnBrk="0" hangingPunct="1">
                        <a:defRPr sz="1765" kern="1200">
                          <a:solidFill>
                            <a:schemeClr val="dk1"/>
                          </a:solidFill>
                          <a:latin typeface="Segoe UI"/>
                        </a:defRPr>
                      </a:lvl8pPr>
                      <a:lvl9pPr marL="3657469" algn="l" defTabSz="914367" rtl="0" eaLnBrk="1" latinLnBrk="0" hangingPunct="1">
                        <a:defRPr sz="1765" kern="1200">
                          <a:solidFill>
                            <a:schemeClr val="dk1"/>
                          </a:solidFill>
                          <a:latin typeface="Segoe UI"/>
                        </a:defRPr>
                      </a:lvl9pPr>
                    </a:lstStyle>
                    <a:p>
                      <a:pPr marL="0" lvl="0" algn="l" defTabSz="914367" rtl="0" eaLnBrk="1" latinLnBrk="0" hangingPunct="1">
                        <a:buNone/>
                      </a:pPr>
                      <a:r>
                        <a:rPr lang="en-US" sz="1400" u="none" strike="noStrike" kern="1200"/>
                        <a:t>CSS_DM</a:t>
                      </a:r>
                      <a:endParaRPr lang="en-US" sz="1400" b="0" i="0" u="none" strike="noStrike" kern="1200">
                        <a:solidFill>
                          <a:srgbClr val="292929"/>
                        </a:solidFill>
                        <a:latin typeface="Segoe UI"/>
                        <a:ea typeface="+mn-ea"/>
                        <a:cs typeface="+mn-cs"/>
                      </a:endParaRPr>
                    </a:p>
                  </a:txBody>
                  <a:tcPr/>
                </a:tc>
                <a:extLst>
                  <a:ext uri="{0D108BD9-81ED-4DB2-BD59-A6C34878D82A}">
                    <a16:rowId xmlns:a16="http://schemas.microsoft.com/office/drawing/2014/main" val="2373231486"/>
                  </a:ext>
                </a:extLst>
              </a:tr>
            </a:tbl>
          </a:graphicData>
        </a:graphic>
      </p:graphicFrame>
      <p:sp>
        <p:nvSpPr>
          <p:cNvPr id="37" name="Flowchart: Magnetic Disk 36">
            <a:extLst>
              <a:ext uri="{FF2B5EF4-FFF2-40B4-BE49-F238E27FC236}">
                <a16:creationId xmlns:a16="http://schemas.microsoft.com/office/drawing/2014/main" id="{6ED580D8-72F6-4FA5-B447-91DB5B532411}"/>
              </a:ext>
            </a:extLst>
          </p:cNvPr>
          <p:cNvSpPr/>
          <p:nvPr/>
        </p:nvSpPr>
        <p:spPr>
          <a:xfrm>
            <a:off x="6062519" y="1649394"/>
            <a:ext cx="1747406" cy="449268"/>
          </a:xfrm>
          <a:prstGeom prst="flowChartMagneticDisk">
            <a:avLst/>
          </a:prstGeom>
          <a:solidFill>
            <a:srgbClr val="5191CD"/>
          </a:solidFill>
          <a:ln w="25400" cap="flat" cmpd="sng" algn="ctr">
            <a:solidFill>
              <a:srgbClr val="5191C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APS_DB_1</a:t>
            </a: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lowchart: Magnetic Disk 37">
            <a:extLst>
              <a:ext uri="{FF2B5EF4-FFF2-40B4-BE49-F238E27FC236}">
                <a16:creationId xmlns:a16="http://schemas.microsoft.com/office/drawing/2014/main" id="{ED33A9AF-4B0C-4692-953A-D3B78C3F7420}"/>
              </a:ext>
            </a:extLst>
          </p:cNvPr>
          <p:cNvSpPr/>
          <p:nvPr/>
        </p:nvSpPr>
        <p:spPr>
          <a:xfrm>
            <a:off x="6086110" y="2716617"/>
            <a:ext cx="1696811" cy="449268"/>
          </a:xfrm>
          <a:prstGeom prst="flowChartMagneticDisk">
            <a:avLst/>
          </a:prstGeom>
          <a:solidFill>
            <a:srgbClr val="5191CD"/>
          </a:solidFill>
          <a:ln w="25400" cap="flat" cmpd="sng" algn="ctr">
            <a:solidFill>
              <a:srgbClr val="5191C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APS_DB3</a:t>
            </a:r>
          </a:p>
        </p:txBody>
      </p:sp>
      <p:pic>
        <p:nvPicPr>
          <p:cNvPr id="39" name="Picture 38">
            <a:extLst>
              <a:ext uri="{FF2B5EF4-FFF2-40B4-BE49-F238E27FC236}">
                <a16:creationId xmlns:a16="http://schemas.microsoft.com/office/drawing/2014/main" id="{D6F1A269-57AA-45CB-B5FA-74295BD4839B}"/>
              </a:ext>
            </a:extLst>
          </p:cNvPr>
          <p:cNvPicPr>
            <a:picLocks noChangeAspect="1"/>
          </p:cNvPicPr>
          <p:nvPr/>
        </p:nvPicPr>
        <p:blipFill>
          <a:blip r:embed="rId6"/>
          <a:stretch>
            <a:fillRect/>
          </a:stretch>
        </p:blipFill>
        <p:spPr>
          <a:xfrm>
            <a:off x="10281660" y="1549760"/>
            <a:ext cx="628204" cy="626622"/>
          </a:xfrm>
          <a:prstGeom prst="rect">
            <a:avLst/>
          </a:prstGeom>
        </p:spPr>
      </p:pic>
    </p:spTree>
    <p:extLst>
      <p:ext uri="{BB962C8B-B14F-4D97-AF65-F5344CB8AC3E}">
        <p14:creationId xmlns:p14="http://schemas.microsoft.com/office/powerpoint/2010/main" val="117717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 Steps – Scoping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205464" y="1083336"/>
            <a:ext cx="11781070" cy="5726387"/>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2800">
              <a:solidFill>
                <a:schemeClr val="tx1"/>
              </a:solidFill>
              <a:cs typeface="Segoe UI Light"/>
            </a:endParaRPr>
          </a:p>
        </p:txBody>
      </p:sp>
      <p:sp>
        <p:nvSpPr>
          <p:cNvPr id="26" name="TextBox 25">
            <a:extLst>
              <a:ext uri="{FF2B5EF4-FFF2-40B4-BE49-F238E27FC236}">
                <a16:creationId xmlns:a16="http://schemas.microsoft.com/office/drawing/2014/main" id="{1970D782-13ED-48D1-82C7-0236E9521D7F}"/>
              </a:ext>
            </a:extLst>
          </p:cNvPr>
          <p:cNvSpPr txBox="1"/>
          <p:nvPr/>
        </p:nvSpPr>
        <p:spPr>
          <a:xfrm>
            <a:off x="205464" y="1036808"/>
            <a:ext cx="11781070" cy="3607078"/>
          </a:xfrm>
          <a:prstGeom prst="rect">
            <a:avLst/>
          </a:prstGeom>
          <a:noFill/>
        </p:spPr>
        <p:txBody>
          <a:bodyPr wrap="square" lIns="182880" tIns="91440"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The results of the Pre-Assessment can be used to assist in scoping the APS migration to SQLDW.  </a:t>
            </a:r>
          </a:p>
          <a:p>
            <a:pPr>
              <a:lnSpc>
                <a:spcPct val="90000"/>
              </a:lnSpc>
              <a:spcAft>
                <a:spcPts val="600"/>
              </a:spcAft>
            </a:pPr>
            <a:endParaRPr lang="en-US"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The output can be pulled into an Excel PowerPivot model and sliced on the necessary info to give counts and table sizes.</a:t>
            </a:r>
          </a:p>
          <a:p>
            <a:pPr>
              <a:lnSpc>
                <a:spcPct val="90000"/>
              </a:lnSpc>
              <a:spcAft>
                <a:spcPts val="600"/>
              </a:spcAft>
            </a:pPr>
            <a:endParaRPr lang="en-US"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Prerequisite: </a:t>
            </a:r>
            <a:r>
              <a:rPr lang="en-US" b="1" dirty="0"/>
              <a:t>Install-Module </a:t>
            </a:r>
            <a:r>
              <a:rPr lang="en-US" b="1" dirty="0" err="1"/>
              <a:t>ImportExcel</a:t>
            </a:r>
            <a:r>
              <a:rPr lang="en-US" b="1" dirty="0"/>
              <a:t> </a:t>
            </a:r>
            <a:r>
              <a:rPr lang="en-US" dirty="0">
                <a:gradFill>
                  <a:gsLst>
                    <a:gs pos="2917">
                      <a:schemeClr val="tx1"/>
                    </a:gs>
                    <a:gs pos="30000">
                      <a:schemeClr val="tx1"/>
                    </a:gs>
                  </a:gsLst>
                  <a:lin ang="5400000" scaled="0"/>
                </a:gradFill>
              </a:rPr>
              <a:t> (Run the command from a PS command prompt.  Command Prompt must be running as admin)</a:t>
            </a:r>
          </a:p>
          <a:p>
            <a:pPr>
              <a:lnSpc>
                <a:spcPct val="90000"/>
              </a:lnSpc>
              <a:spcAft>
                <a:spcPts val="600"/>
              </a:spcAft>
            </a:pPr>
            <a:endParaRPr lang="en-US" dirty="0">
              <a:gradFill>
                <a:gsLst>
                  <a:gs pos="2917">
                    <a:schemeClr val="tx1"/>
                  </a:gs>
                  <a:gs pos="30000">
                    <a:schemeClr val="tx1"/>
                  </a:gs>
                </a:gsLst>
                <a:lin ang="5400000" scaled="0"/>
              </a:gradFill>
            </a:endParaRPr>
          </a:p>
          <a:p>
            <a:pPr>
              <a:lnSpc>
                <a:spcPct val="90000"/>
              </a:lnSpc>
              <a:spcAft>
                <a:spcPts val="600"/>
              </a:spcAft>
            </a:pPr>
            <a:r>
              <a:rPr lang="en-US" dirty="0">
                <a:gradFill>
                  <a:gsLst>
                    <a:gs pos="2917">
                      <a:schemeClr val="tx1"/>
                    </a:gs>
                    <a:gs pos="30000">
                      <a:schemeClr val="tx1"/>
                    </a:gs>
                  </a:gsLst>
                  <a:lin ang="5400000" scaled="0"/>
                </a:gradFill>
              </a:rPr>
              <a:t>Pulls the newest files based on date from the Assessment into Excel.  </a:t>
            </a:r>
          </a:p>
          <a:p>
            <a:pPr lvl="0" defTabSz="1219120">
              <a:spcBef>
                <a:spcPts val="800"/>
              </a:spcBef>
              <a:buSzPct val="80000"/>
              <a:defRPr/>
            </a:pPr>
            <a:endParaRPr lang="en-US" sz="1333" dirty="0">
              <a:gradFill>
                <a:gsLst>
                  <a:gs pos="0">
                    <a:srgbClr val="000000"/>
                  </a:gs>
                  <a:gs pos="86000">
                    <a:srgbClr val="000000"/>
                  </a:gs>
                </a:gsLst>
                <a:lin ang="5400000" scaled="0"/>
              </a:gradFill>
            </a:endParaRPr>
          </a:p>
          <a:p>
            <a:pPr>
              <a:lnSpc>
                <a:spcPct val="90000"/>
              </a:lnSpc>
              <a:spcAft>
                <a:spcPts val="600"/>
              </a:spcAft>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05024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Scoping</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Content Placeholder 3">
            <a:extLst>
              <a:ext uri="{FF2B5EF4-FFF2-40B4-BE49-F238E27FC236}">
                <a16:creationId xmlns:a16="http://schemas.microsoft.com/office/drawing/2014/main" id="{39554714-BDAE-4E5D-88C3-453D13CBFA82}"/>
              </a:ext>
            </a:extLst>
          </p:cNvPr>
          <p:cNvSpPr txBox="1">
            <a:spLocks/>
          </p:cNvSpPr>
          <p:nvPr/>
        </p:nvSpPr>
        <p:spPr>
          <a:xfrm>
            <a:off x="205464" y="965763"/>
            <a:ext cx="11781071" cy="5709920"/>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the PowerShell script(CopyDataToExcel.ps1).  This script will prompt for the following information</a:t>
            </a:r>
          </a:p>
          <a:p>
            <a:pPr lvl="3">
              <a:defRPr/>
            </a:pPr>
            <a:r>
              <a:rPr lang="en-US" sz="1333" b="1" dirty="0">
                <a:gradFill>
                  <a:gsLst>
                    <a:gs pos="0">
                      <a:srgbClr val="000000"/>
                    </a:gs>
                    <a:gs pos="86000">
                      <a:srgbClr val="000000"/>
                    </a:gs>
                  </a:gsLst>
                  <a:lin ang="5400000" scaled="0"/>
                </a:gradFill>
                <a:latin typeface="Segoe UI"/>
              </a:rPr>
              <a:t>“Enter the Path to the Pre-Assessment output files.” </a:t>
            </a: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will be the location\name of the pre-Assessment output.</a:t>
            </a:r>
          </a:p>
          <a:p>
            <a:pPr marL="1523962" marR="0" lvl="4"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1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C:\APS2SQLDW\output\0_PreAssessment</a:t>
            </a:r>
            <a:endParaRPr kumimoji="0" lang="en-US" sz="1067"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3">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333" b="1" dirty="0">
                <a:gradFill>
                  <a:gsLst>
                    <a:gs pos="0">
                      <a:srgbClr val="000000"/>
                    </a:gs>
                    <a:gs pos="86000">
                      <a:srgbClr val="000000"/>
                    </a:gs>
                  </a:gsLst>
                  <a:lin ang="5400000" scaled="0"/>
                </a:gradFill>
                <a:latin typeface="Segoe UI"/>
              </a:rPr>
              <a:t>Enter the Path to save excel file.</a:t>
            </a: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p>
          <a:p>
            <a:pPr lvl="4">
              <a:defRPr/>
            </a:pPr>
            <a:r>
              <a:rPr lang="en-US" sz="1100" dirty="0">
                <a:gradFill>
                  <a:gsLst>
                    <a:gs pos="0">
                      <a:srgbClr val="292929"/>
                    </a:gs>
                    <a:gs pos="86000">
                      <a:srgbClr val="292929"/>
                    </a:gs>
                  </a:gsLst>
                  <a:lin ang="5400000" scaled="0"/>
                </a:gradFill>
              </a:rPr>
              <a:t>Default: C:\APS2SQLDW\output\0_PreAssessment</a:t>
            </a:r>
            <a:endParaRPr lang="en-US" sz="1067" dirty="0">
              <a:gradFill>
                <a:gsLst>
                  <a:gs pos="0">
                    <a:srgbClr val="000000"/>
                  </a:gs>
                  <a:gs pos="86000">
                    <a:srgbClr val="000000"/>
                  </a:gs>
                </a:gsLst>
                <a:lin ang="5400000" scaled="0"/>
              </a:gradFill>
            </a:endParaRP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“Enter the name of the Excel File”</a:t>
            </a:r>
          </a:p>
          <a:p>
            <a:pPr lvl="4"/>
            <a:r>
              <a:rPr kumimoji="0" lang="en-US" sz="1066"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Pre-Assessment.xlsx</a:t>
            </a:r>
          </a:p>
        </p:txBody>
      </p:sp>
    </p:spTree>
    <p:extLst>
      <p:ext uri="{BB962C8B-B14F-4D97-AF65-F5344CB8AC3E}">
        <p14:creationId xmlns:p14="http://schemas.microsoft.com/office/powerpoint/2010/main" val="73149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a:t>
            </a:r>
            <a:r>
              <a:rPr lang="en-US" sz="4000">
                <a:solidFill>
                  <a:srgbClr val="FFFFFF"/>
                </a:solidFill>
                <a:latin typeface="Segoe UI Light" panose="020B0502040204020203" pitchFamily="34" charset="0"/>
                <a:cs typeface="Segoe UI Light" panose="020B0502040204020203" pitchFamily="34" charset="0"/>
              </a:rPr>
              <a:t>Scoping</a:t>
            </a:r>
            <a:endPar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2" name="TextBox 41">
            <a:extLst>
              <a:ext uri="{FF2B5EF4-FFF2-40B4-BE49-F238E27FC236}">
                <a16:creationId xmlns:a16="http://schemas.microsoft.com/office/drawing/2014/main" id="{69B4F822-E375-4552-84A1-EB88458F9564}"/>
              </a:ext>
            </a:extLst>
          </p:cNvPr>
          <p:cNvSpPr txBox="1"/>
          <p:nvPr/>
        </p:nvSpPr>
        <p:spPr>
          <a:xfrm>
            <a:off x="2492687" y="2188780"/>
            <a:ext cx="2114329"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Pre-Assessment Output</a:t>
            </a:r>
          </a:p>
        </p:txBody>
      </p:sp>
      <p:pic>
        <p:nvPicPr>
          <p:cNvPr id="43" name="Picture 42">
            <a:extLst>
              <a:ext uri="{FF2B5EF4-FFF2-40B4-BE49-F238E27FC236}">
                <a16:creationId xmlns:a16="http://schemas.microsoft.com/office/drawing/2014/main" id="{DFEACBF2-3411-4B7E-803B-B888E5BB2C4E}"/>
              </a:ext>
            </a:extLst>
          </p:cNvPr>
          <p:cNvPicPr>
            <a:picLocks noChangeAspect="1"/>
          </p:cNvPicPr>
          <p:nvPr/>
        </p:nvPicPr>
        <p:blipFill>
          <a:blip r:embed="rId4"/>
          <a:stretch>
            <a:fillRect/>
          </a:stretch>
        </p:blipFill>
        <p:spPr>
          <a:xfrm>
            <a:off x="3044414" y="1180202"/>
            <a:ext cx="831335" cy="977033"/>
          </a:xfrm>
          <a:prstGeom prst="rect">
            <a:avLst/>
          </a:prstGeom>
        </p:spPr>
      </p:pic>
      <p:pic>
        <p:nvPicPr>
          <p:cNvPr id="44" name="Picture 43">
            <a:extLst>
              <a:ext uri="{FF2B5EF4-FFF2-40B4-BE49-F238E27FC236}">
                <a16:creationId xmlns:a16="http://schemas.microsoft.com/office/drawing/2014/main" id="{95515E55-7B90-443B-B03D-974FB68F0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4596" y="1172474"/>
            <a:ext cx="882807" cy="882807"/>
          </a:xfrm>
          <a:prstGeom prst="rect">
            <a:avLst/>
          </a:prstGeom>
        </p:spPr>
      </p:pic>
      <p:sp>
        <p:nvSpPr>
          <p:cNvPr id="45" name="TextBox 44">
            <a:extLst>
              <a:ext uri="{FF2B5EF4-FFF2-40B4-BE49-F238E27FC236}">
                <a16:creationId xmlns:a16="http://schemas.microsoft.com/office/drawing/2014/main" id="{4D35E809-A2B3-4087-AE25-B4A174E11EFA}"/>
              </a:ext>
            </a:extLst>
          </p:cNvPr>
          <p:cNvSpPr txBox="1"/>
          <p:nvPr/>
        </p:nvSpPr>
        <p:spPr>
          <a:xfrm>
            <a:off x="5338284" y="2131211"/>
            <a:ext cx="2398238"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ea typeface="+mn-ea"/>
                <a:cs typeface="+mn-cs"/>
              </a:rPr>
              <a:t>CopyDataToExcel.ps1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ea typeface="+mn-ea"/>
                <a:cs typeface="+mn-cs"/>
              </a:rPr>
              <a:t>Prompts for several items</a:t>
            </a:r>
          </a:p>
        </p:txBody>
      </p:sp>
      <p:sp>
        <p:nvSpPr>
          <p:cNvPr id="47" name="TextBox 46">
            <a:extLst>
              <a:ext uri="{FF2B5EF4-FFF2-40B4-BE49-F238E27FC236}">
                <a16:creationId xmlns:a16="http://schemas.microsoft.com/office/drawing/2014/main" id="{C44C20F5-FF5A-41E1-AF0F-11ABC362F14A}"/>
              </a:ext>
            </a:extLst>
          </p:cNvPr>
          <p:cNvSpPr txBox="1"/>
          <p:nvPr/>
        </p:nvSpPr>
        <p:spPr>
          <a:xfrm>
            <a:off x="8197794" y="2188781"/>
            <a:ext cx="1724011"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Pre-Assessment.xlsx</a:t>
            </a:r>
          </a:p>
        </p:txBody>
      </p:sp>
      <p:sp>
        <p:nvSpPr>
          <p:cNvPr id="52" name="Arrow: Right 51">
            <a:extLst>
              <a:ext uri="{FF2B5EF4-FFF2-40B4-BE49-F238E27FC236}">
                <a16:creationId xmlns:a16="http://schemas.microsoft.com/office/drawing/2014/main" id="{F051F300-EC17-4889-A0ED-300D475178C0}"/>
              </a:ext>
            </a:extLst>
          </p:cNvPr>
          <p:cNvSpPr/>
          <p:nvPr/>
        </p:nvSpPr>
        <p:spPr>
          <a:xfrm>
            <a:off x="4125923" y="1423238"/>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53" name="Arrow: Right 52">
            <a:extLst>
              <a:ext uri="{FF2B5EF4-FFF2-40B4-BE49-F238E27FC236}">
                <a16:creationId xmlns:a16="http://schemas.microsoft.com/office/drawing/2014/main" id="{2B50C9AA-0A4A-439B-9C64-8AA5DED096A0}"/>
              </a:ext>
            </a:extLst>
          </p:cNvPr>
          <p:cNvSpPr/>
          <p:nvPr/>
        </p:nvSpPr>
        <p:spPr>
          <a:xfrm>
            <a:off x="6836415" y="1402877"/>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4" name="Picture 3" descr="A close up of a sign&#10;&#10;Description generated with very high confidence">
            <a:extLst>
              <a:ext uri="{FF2B5EF4-FFF2-40B4-BE49-F238E27FC236}">
                <a16:creationId xmlns:a16="http://schemas.microsoft.com/office/drawing/2014/main" id="{A32ADD9E-8CD3-46C6-A51D-F964F6311F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794" y="1109814"/>
            <a:ext cx="1008129" cy="1008129"/>
          </a:xfrm>
          <a:prstGeom prst="rect">
            <a:avLst/>
          </a:prstGeom>
        </p:spPr>
      </p:pic>
      <p:pic>
        <p:nvPicPr>
          <p:cNvPr id="25" name="Picture 24">
            <a:extLst>
              <a:ext uri="{FF2B5EF4-FFF2-40B4-BE49-F238E27FC236}">
                <a16:creationId xmlns:a16="http://schemas.microsoft.com/office/drawing/2014/main" id="{4C475742-F7B7-462F-9693-C13009B6E496}"/>
              </a:ext>
            </a:extLst>
          </p:cNvPr>
          <p:cNvPicPr>
            <a:picLocks noChangeAspect="1"/>
          </p:cNvPicPr>
          <p:nvPr/>
        </p:nvPicPr>
        <p:blipFill>
          <a:blip r:embed="rId7"/>
          <a:stretch>
            <a:fillRect/>
          </a:stretch>
        </p:blipFill>
        <p:spPr>
          <a:xfrm>
            <a:off x="6404333" y="2757526"/>
            <a:ext cx="5310932" cy="2908567"/>
          </a:xfrm>
          <a:prstGeom prst="rect">
            <a:avLst/>
          </a:prstGeom>
        </p:spPr>
      </p:pic>
      <p:sp>
        <p:nvSpPr>
          <p:cNvPr id="26" name="TextBox 25">
            <a:extLst>
              <a:ext uri="{FF2B5EF4-FFF2-40B4-BE49-F238E27FC236}">
                <a16:creationId xmlns:a16="http://schemas.microsoft.com/office/drawing/2014/main" id="{0AB17DCD-54A0-473B-9116-007B2D65305E}"/>
              </a:ext>
            </a:extLst>
          </p:cNvPr>
          <p:cNvSpPr txBox="1"/>
          <p:nvPr/>
        </p:nvSpPr>
        <p:spPr>
          <a:xfrm>
            <a:off x="675175" y="2757526"/>
            <a:ext cx="5569811" cy="3120854"/>
          </a:xfrm>
          <a:prstGeom prst="rect">
            <a:avLst/>
          </a:prstGeom>
          <a:noFill/>
        </p:spPr>
        <p:txBody>
          <a:bodyPr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Output:</a:t>
            </a:r>
          </a:p>
          <a:p>
            <a:pPr marL="342900"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Single Excel sheet with 8 tabs.</a:t>
            </a:r>
          </a:p>
          <a:p>
            <a:pPr marL="800100" lvl="1" indent="-342900">
              <a:lnSpc>
                <a:spcPct val="90000"/>
              </a:lnSpc>
              <a:spcAft>
                <a:spcPts val="600"/>
              </a:spcAft>
              <a:buFont typeface="Arial" panose="020B0604020202020204" pitchFamily="34" charset="0"/>
              <a:buChar char="•"/>
            </a:pPr>
            <a:r>
              <a:rPr lang="en-US" sz="1400" err="1">
                <a:gradFill>
                  <a:gsLst>
                    <a:gs pos="2917">
                      <a:schemeClr val="tx1"/>
                    </a:gs>
                    <a:gs pos="30000">
                      <a:schemeClr val="tx1"/>
                    </a:gs>
                  </a:gsLst>
                  <a:lin ang="5400000" scaled="0"/>
                </a:gradFill>
              </a:rPr>
              <a:t>ObjectCount</a:t>
            </a:r>
            <a:r>
              <a:rPr lang="en-US" sz="1400">
                <a:gradFill>
                  <a:gsLst>
                    <a:gs pos="2917">
                      <a:schemeClr val="tx1"/>
                    </a:gs>
                    <a:gs pos="30000">
                      <a:schemeClr val="tx1"/>
                    </a:gs>
                  </a:gsLst>
                  <a:lin ang="5400000" scaled="0"/>
                </a:gradFill>
              </a:rPr>
              <a:t> – Data from Pre-Assessment</a:t>
            </a:r>
          </a:p>
          <a:p>
            <a:pPr marL="800100" lvl="1" indent="-342900">
              <a:lnSpc>
                <a:spcPct val="90000"/>
              </a:lnSpc>
              <a:spcAft>
                <a:spcPts val="600"/>
              </a:spcAft>
              <a:buFont typeface="Arial" panose="020B0604020202020204" pitchFamily="34" charset="0"/>
              <a:buChar char="•"/>
            </a:pPr>
            <a:r>
              <a:rPr lang="en-US" sz="1400" err="1">
                <a:gradFill>
                  <a:gsLst>
                    <a:gs pos="2917">
                      <a:schemeClr val="tx1"/>
                    </a:gs>
                    <a:gs pos="30000">
                      <a:schemeClr val="tx1"/>
                    </a:gs>
                  </a:gsLst>
                  <a:lin ang="5400000" scaled="0"/>
                </a:gradFill>
              </a:rPr>
              <a:t>TableMetaData</a:t>
            </a:r>
            <a:r>
              <a:rPr lang="en-US" sz="1400">
                <a:gradFill>
                  <a:gsLst>
                    <a:gs pos="2917">
                      <a:schemeClr val="tx1"/>
                    </a:gs>
                    <a:gs pos="30000">
                      <a:schemeClr val="tx1"/>
                    </a:gs>
                  </a:gsLst>
                  <a:lin ang="5400000" scaled="0"/>
                </a:gradFill>
              </a:rPr>
              <a:t> – Data from Pre-Assessment</a:t>
            </a:r>
          </a:p>
          <a:p>
            <a:pPr marL="800100" lvl="1" indent="-342900">
              <a:lnSpc>
                <a:spcPct val="90000"/>
              </a:lnSpc>
              <a:spcAft>
                <a:spcPts val="600"/>
              </a:spcAft>
              <a:buFont typeface="Arial" panose="020B0604020202020204" pitchFamily="34" charset="0"/>
              <a:buChar char="•"/>
            </a:pPr>
            <a:r>
              <a:rPr lang="en-US" sz="1400" err="1">
                <a:gradFill>
                  <a:gsLst>
                    <a:gs pos="2917">
                      <a:schemeClr val="tx1"/>
                    </a:gs>
                    <a:gs pos="30000">
                      <a:schemeClr val="tx1"/>
                    </a:gs>
                  </a:gsLst>
                  <a:lin ang="5400000" scaled="0"/>
                </a:gradFill>
              </a:rPr>
              <a:t>ShowSpaceUsed</a:t>
            </a:r>
            <a:r>
              <a:rPr lang="en-US" sz="1400">
                <a:gradFill>
                  <a:gsLst>
                    <a:gs pos="2917">
                      <a:schemeClr val="tx1"/>
                    </a:gs>
                    <a:gs pos="30000">
                      <a:schemeClr val="tx1"/>
                    </a:gs>
                  </a:gsLst>
                  <a:lin ang="5400000" scaled="0"/>
                </a:gradFill>
              </a:rPr>
              <a:t> – Data from Pre-Assessment</a:t>
            </a:r>
          </a:p>
          <a:p>
            <a:pPr marL="800100" lvl="1"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Version – Data from Pre-Assessment</a:t>
            </a:r>
          </a:p>
          <a:p>
            <a:pPr marL="800100" lvl="1" indent="-342900">
              <a:lnSpc>
                <a:spcPct val="90000"/>
              </a:lnSpc>
              <a:spcAft>
                <a:spcPts val="600"/>
              </a:spcAft>
              <a:buFont typeface="Arial" panose="020B0604020202020204" pitchFamily="34" charset="0"/>
              <a:buChar char="•"/>
            </a:pPr>
            <a:r>
              <a:rPr lang="en-US" sz="1400">
                <a:gradFill>
                  <a:gsLst>
                    <a:gs pos="2917">
                      <a:schemeClr val="tx1"/>
                    </a:gs>
                    <a:gs pos="30000">
                      <a:schemeClr val="tx1"/>
                    </a:gs>
                  </a:gsLst>
                  <a:lin ang="5400000" scaled="0"/>
                </a:gradFill>
              </a:rPr>
              <a:t>Distributions – Data from Pre-Assessment</a:t>
            </a:r>
          </a:p>
          <a:p>
            <a:pPr marL="800100" lvl="1" indent="-342900">
              <a:lnSpc>
                <a:spcPct val="90000"/>
              </a:lnSpc>
              <a:spcAft>
                <a:spcPts val="600"/>
              </a:spcAft>
              <a:buFont typeface="Arial" panose="020B0604020202020204" pitchFamily="34" charset="0"/>
              <a:buChar char="•"/>
            </a:pPr>
            <a:r>
              <a:rPr lang="en-US" sz="1400" err="1">
                <a:gradFill>
                  <a:gsLst>
                    <a:gs pos="2917">
                      <a:schemeClr val="tx1"/>
                    </a:gs>
                    <a:gs pos="30000">
                      <a:schemeClr val="tx1"/>
                    </a:gs>
                  </a:gsLst>
                  <a:lin ang="5400000" scaled="0"/>
                </a:gradFill>
              </a:rPr>
              <a:t>ObjectCntPvt</a:t>
            </a:r>
            <a:r>
              <a:rPr lang="en-US" sz="1400">
                <a:gradFill>
                  <a:gsLst>
                    <a:gs pos="2917">
                      <a:schemeClr val="tx1"/>
                    </a:gs>
                    <a:gs pos="30000">
                      <a:schemeClr val="tx1"/>
                    </a:gs>
                  </a:gsLst>
                  <a:lin ang="5400000" scaled="0"/>
                </a:gradFill>
              </a:rPr>
              <a:t> – Pivot table with Object Count data</a:t>
            </a:r>
          </a:p>
          <a:p>
            <a:pPr marL="800100" lvl="1" indent="-342900">
              <a:lnSpc>
                <a:spcPct val="90000"/>
              </a:lnSpc>
              <a:spcAft>
                <a:spcPts val="600"/>
              </a:spcAft>
              <a:buFont typeface="Arial" panose="020B0604020202020204" pitchFamily="34" charset="0"/>
              <a:buChar char="•"/>
            </a:pPr>
            <a:r>
              <a:rPr lang="en-US" sz="1400" err="1">
                <a:gradFill>
                  <a:gsLst>
                    <a:gs pos="2917">
                      <a:schemeClr val="tx1"/>
                    </a:gs>
                    <a:gs pos="30000">
                      <a:schemeClr val="tx1"/>
                    </a:gs>
                  </a:gsLst>
                  <a:lin ang="5400000" scaled="0"/>
                </a:gradFill>
              </a:rPr>
              <a:t>ShowSpaceUsedPvt</a:t>
            </a:r>
            <a:r>
              <a:rPr lang="en-US" sz="1400">
                <a:gradFill>
                  <a:gsLst>
                    <a:gs pos="2917">
                      <a:schemeClr val="tx1"/>
                    </a:gs>
                    <a:gs pos="30000">
                      <a:schemeClr val="tx1"/>
                    </a:gs>
                  </a:gsLst>
                  <a:lin ang="5400000" scaled="0"/>
                </a:gradFill>
              </a:rPr>
              <a:t> – Pivot Table with </a:t>
            </a:r>
            <a:r>
              <a:rPr lang="en-US" sz="1400" err="1">
                <a:gradFill>
                  <a:gsLst>
                    <a:gs pos="2917">
                      <a:schemeClr val="tx1"/>
                    </a:gs>
                    <a:gs pos="30000">
                      <a:schemeClr val="tx1"/>
                    </a:gs>
                  </a:gsLst>
                  <a:lin ang="5400000" scaled="0"/>
                </a:gradFill>
              </a:rPr>
              <a:t>ShowSpaceUsed</a:t>
            </a:r>
            <a:r>
              <a:rPr lang="en-US" sz="1400">
                <a:gradFill>
                  <a:gsLst>
                    <a:gs pos="2917">
                      <a:schemeClr val="tx1"/>
                    </a:gs>
                    <a:gs pos="30000">
                      <a:schemeClr val="tx1"/>
                    </a:gs>
                  </a:gsLst>
                  <a:lin ang="5400000" scaled="0"/>
                </a:gradFill>
              </a:rPr>
              <a:t> Data</a:t>
            </a:r>
          </a:p>
          <a:p>
            <a:pPr marL="800100" lvl="1" indent="-342900">
              <a:lnSpc>
                <a:spcPct val="90000"/>
              </a:lnSpc>
              <a:spcAft>
                <a:spcPts val="600"/>
              </a:spcAft>
              <a:buFont typeface="Arial" panose="020B0604020202020204" pitchFamily="34" charset="0"/>
              <a:buChar char="•"/>
            </a:pPr>
            <a:r>
              <a:rPr lang="en-US" sz="1400" err="1">
                <a:gradFill>
                  <a:gsLst>
                    <a:gs pos="2917">
                      <a:schemeClr val="tx1"/>
                    </a:gs>
                    <a:gs pos="30000">
                      <a:schemeClr val="tx1"/>
                    </a:gs>
                  </a:gsLst>
                  <a:lin ang="5400000" scaled="0"/>
                </a:gradFill>
              </a:rPr>
              <a:t>TableSummaryPvt</a:t>
            </a:r>
            <a:r>
              <a:rPr lang="en-US" sz="1400">
                <a:gradFill>
                  <a:gsLst>
                    <a:gs pos="2917">
                      <a:schemeClr val="tx1"/>
                    </a:gs>
                    <a:gs pos="30000">
                      <a:schemeClr val="tx1"/>
                    </a:gs>
                  </a:gsLst>
                  <a:lin ang="5400000" scaled="0"/>
                </a:gradFill>
              </a:rPr>
              <a:t> – Pivot Table with Table Meta Data</a:t>
            </a:r>
          </a:p>
        </p:txBody>
      </p:sp>
    </p:spTree>
    <p:extLst>
      <p:ext uri="{BB962C8B-B14F-4D97-AF65-F5344CB8AC3E}">
        <p14:creationId xmlns:p14="http://schemas.microsoft.com/office/powerpoint/2010/main" val="295084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Scoping</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Content Placeholder 3">
            <a:extLst>
              <a:ext uri="{FF2B5EF4-FFF2-40B4-BE49-F238E27FC236}">
                <a16:creationId xmlns:a16="http://schemas.microsoft.com/office/drawing/2014/main" id="{39554714-BDAE-4E5D-88C3-453D13CBFA82}"/>
              </a:ext>
            </a:extLst>
          </p:cNvPr>
          <p:cNvSpPr txBox="1">
            <a:spLocks/>
          </p:cNvSpPr>
          <p:nvPr/>
        </p:nvSpPr>
        <p:spPr>
          <a:xfrm>
            <a:off x="205464" y="965763"/>
            <a:ext cx="11781071" cy="5709920"/>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333" b="0" i="0" u="none" strike="noStrike" kern="1200" cap="none" spc="0" normalizeH="0" baseline="0" noProof="0">
              <a:ln>
                <a:noFill/>
              </a:ln>
              <a:gradFill>
                <a:gsLst>
                  <a:gs pos="0">
                    <a:srgbClr val="000000"/>
                  </a:gs>
                  <a:gs pos="86000">
                    <a:srgbClr val="000000"/>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9854A291-2EB3-47D6-AA1B-D0F29371107F}"/>
              </a:ext>
            </a:extLst>
          </p:cNvPr>
          <p:cNvPicPr>
            <a:picLocks noChangeAspect="1"/>
          </p:cNvPicPr>
          <p:nvPr/>
        </p:nvPicPr>
        <p:blipFill>
          <a:blip r:embed="rId4"/>
          <a:stretch>
            <a:fillRect/>
          </a:stretch>
        </p:blipFill>
        <p:spPr>
          <a:xfrm>
            <a:off x="1289785" y="1076540"/>
            <a:ext cx="9824842" cy="2744183"/>
          </a:xfrm>
          <a:prstGeom prst="rect">
            <a:avLst/>
          </a:prstGeom>
        </p:spPr>
      </p:pic>
      <p:pic>
        <p:nvPicPr>
          <p:cNvPr id="25" name="Picture 24">
            <a:extLst>
              <a:ext uri="{FF2B5EF4-FFF2-40B4-BE49-F238E27FC236}">
                <a16:creationId xmlns:a16="http://schemas.microsoft.com/office/drawing/2014/main" id="{F62E916E-5066-4495-8428-5E530CDFB5A7}"/>
              </a:ext>
            </a:extLst>
          </p:cNvPr>
          <p:cNvPicPr>
            <a:picLocks noChangeAspect="1"/>
          </p:cNvPicPr>
          <p:nvPr/>
        </p:nvPicPr>
        <p:blipFill>
          <a:blip r:embed="rId5"/>
          <a:stretch>
            <a:fillRect/>
          </a:stretch>
        </p:blipFill>
        <p:spPr>
          <a:xfrm>
            <a:off x="5124342" y="4813831"/>
            <a:ext cx="5037271" cy="1801622"/>
          </a:xfrm>
          <a:prstGeom prst="rect">
            <a:avLst/>
          </a:prstGeom>
        </p:spPr>
      </p:pic>
      <p:sp>
        <p:nvSpPr>
          <p:cNvPr id="3" name="Rectangle 2">
            <a:extLst>
              <a:ext uri="{FF2B5EF4-FFF2-40B4-BE49-F238E27FC236}">
                <a16:creationId xmlns:a16="http://schemas.microsoft.com/office/drawing/2014/main" id="{E9DEC043-F05E-4337-9336-1B6947DF21B7}"/>
              </a:ext>
            </a:extLst>
          </p:cNvPr>
          <p:cNvSpPr/>
          <p:nvPr/>
        </p:nvSpPr>
        <p:spPr>
          <a:xfrm>
            <a:off x="528378" y="3987858"/>
            <a:ext cx="6096000" cy="840230"/>
          </a:xfrm>
          <a:prstGeom prst="rect">
            <a:avLst/>
          </a:prstGeom>
        </p:spPr>
        <p:txBody>
          <a:bodyPr>
            <a:spAutoFit/>
          </a:bodyPr>
          <a:lstStyle/>
          <a:p>
            <a:pPr marL="625475" indent="-625475">
              <a:lnSpc>
                <a:spcPct val="90000"/>
              </a:lnSpc>
              <a:spcAft>
                <a:spcPts val="600"/>
              </a:spcAft>
            </a:pPr>
            <a:r>
              <a:rPr lang="en-US">
                <a:gradFill>
                  <a:gsLst>
                    <a:gs pos="2917">
                      <a:schemeClr val="tx1"/>
                    </a:gs>
                    <a:gs pos="30000">
                      <a:schemeClr val="tx1"/>
                    </a:gs>
                  </a:gsLst>
                  <a:lin ang="5400000" scaled="0"/>
                </a:gradFill>
              </a:rPr>
              <a:t>Note: </a:t>
            </a:r>
            <a:r>
              <a:rPr lang="en-US" err="1">
                <a:gradFill>
                  <a:gsLst>
                    <a:gs pos="2917">
                      <a:schemeClr val="tx1"/>
                    </a:gs>
                    <a:gs pos="30000">
                      <a:schemeClr val="tx1"/>
                    </a:gs>
                  </a:gsLst>
                  <a:lin ang="5400000" scaled="0"/>
                </a:gradFill>
              </a:rPr>
              <a:t>ShowspaceUsed</a:t>
            </a:r>
            <a:r>
              <a:rPr lang="en-US">
                <a:gradFill>
                  <a:gsLst>
                    <a:gs pos="2917">
                      <a:schemeClr val="tx1"/>
                    </a:gs>
                    <a:gs pos="30000">
                      <a:schemeClr val="tx1"/>
                    </a:gs>
                  </a:gsLst>
                  <a:lin ang="5400000" scaled="0"/>
                </a:gradFill>
              </a:rPr>
              <a:t> and </a:t>
            </a:r>
            <a:r>
              <a:rPr lang="en-US" err="1">
                <a:gradFill>
                  <a:gsLst>
                    <a:gs pos="2917">
                      <a:schemeClr val="tx1"/>
                    </a:gs>
                    <a:gs pos="30000">
                      <a:schemeClr val="tx1"/>
                    </a:gs>
                  </a:gsLst>
                  <a:lin ang="5400000" scaled="0"/>
                </a:gradFill>
              </a:rPr>
              <a:t>TableMetaData</a:t>
            </a:r>
            <a:r>
              <a:rPr lang="en-US">
                <a:gradFill>
                  <a:gsLst>
                    <a:gs pos="2917">
                      <a:schemeClr val="tx1"/>
                    </a:gs>
                    <a:gs pos="30000">
                      <a:schemeClr val="tx1"/>
                    </a:gs>
                  </a:gsLst>
                  <a:lin ang="5400000" scaled="0"/>
                </a:gradFill>
              </a:rPr>
              <a:t> can be joined together on </a:t>
            </a:r>
            <a:r>
              <a:rPr lang="en-US" err="1">
                <a:gradFill>
                  <a:gsLst>
                    <a:gs pos="2917">
                      <a:schemeClr val="tx1"/>
                    </a:gs>
                    <a:gs pos="30000">
                      <a:schemeClr val="tx1"/>
                    </a:gs>
                  </a:gsLst>
                  <a:lin ang="5400000" scaled="0"/>
                </a:gradFill>
              </a:rPr>
              <a:t>RowKey</a:t>
            </a:r>
            <a:r>
              <a:rPr lang="en-US">
                <a:gradFill>
                  <a:gsLst>
                    <a:gs pos="2917">
                      <a:schemeClr val="tx1"/>
                    </a:gs>
                    <a:gs pos="30000">
                      <a:schemeClr val="tx1"/>
                    </a:gs>
                  </a:gsLst>
                  <a:lin ang="5400000" scaled="0"/>
                </a:gradFill>
              </a:rPr>
              <a:t>.  In Excel, go to the data tab and select relationships and click add.  </a:t>
            </a:r>
          </a:p>
        </p:txBody>
      </p:sp>
    </p:spTree>
    <p:extLst>
      <p:ext uri="{BB962C8B-B14F-4D97-AF65-F5344CB8AC3E}">
        <p14:creationId xmlns:p14="http://schemas.microsoft.com/office/powerpoint/2010/main" val="88982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5" imgW="377" imgH="377" progId="TCLayout.ActiveDocument.1">
                  <p:embed/>
                </p:oleObj>
              </mc:Choice>
              <mc:Fallback>
                <p:oleObj name="think-cell Slide" r:id="rId5" imgW="377" imgH="377"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bwMode="auto">
          <a:xfrm>
            <a:off x="0" y="0"/>
            <a:ext cx="5198165"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6000" b="0" i="0" u="none" strike="noStrike" kern="1200" cap="none" spc="0" normalizeH="0" baseline="0" noProof="0">
              <a:ln>
                <a:noFill/>
              </a:ln>
              <a:solidFill>
                <a:srgbClr val="FFFFFF"/>
              </a:solidFill>
              <a:effectLst/>
              <a:uLnTx/>
              <a:uFillTx/>
              <a:latin typeface="Segoe UI Light"/>
              <a:ea typeface="+mn-ea"/>
              <a:cs typeface="Segoe UI" pitchFamily="34" charset="0"/>
            </a:endParaRPr>
          </a:p>
        </p:txBody>
      </p:sp>
      <p:sp>
        <p:nvSpPr>
          <p:cNvPr id="6" name="TextBox 5"/>
          <p:cNvSpPr txBox="1"/>
          <p:nvPr/>
        </p:nvSpPr>
        <p:spPr>
          <a:xfrm>
            <a:off x="114881" y="770206"/>
            <a:ext cx="4911606" cy="322857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rPr>
              <a:t>APS vs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rPr>
              <a:t>Azure DW</a:t>
            </a:r>
          </a:p>
          <a:p>
            <a:pPr marL="0" marR="0" lvl="0" indent="0" algn="l" defTabSz="914400" rtl="0" eaLnBrk="1" fontAlgn="auto" latinLnBrk="0" hangingPunct="1">
              <a:lnSpc>
                <a:spcPct val="90000"/>
              </a:lnSpc>
              <a:spcBef>
                <a:spcPts val="1200"/>
              </a:spcBef>
              <a:spcAft>
                <a:spcPts val="600"/>
              </a:spcAft>
              <a:buClrTx/>
              <a:buSzTx/>
              <a:buFontTx/>
              <a:buNone/>
              <a:tabLst/>
              <a:defRPr/>
            </a:pPr>
            <a:endParaRPr kumimoji="0" lang="en-US" sz="3600" b="0" i="0" u="none" strike="noStrike" kern="1200" cap="none" spc="0" normalizeH="0" baseline="0" noProof="0">
              <a:ln>
                <a:noFill/>
              </a:ln>
              <a:solidFill>
                <a:srgbClr val="002060"/>
              </a:solidFill>
              <a:effectLst/>
              <a:uLnTx/>
              <a:uFillTx/>
              <a:latin typeface="Calibri Light" panose="020F0302020204030204"/>
              <a:ea typeface="Segoe UI" pitchFamily="34" charset="0"/>
              <a:cs typeface="Segoe UI"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a:ln>
                <a:noFill/>
              </a:ln>
              <a:solidFill>
                <a:srgbClr val="ED7D31"/>
              </a:solidFill>
              <a:effectLst/>
              <a:uLnTx/>
              <a:uFillTx/>
              <a:latin typeface="Calibri Light" panose="020F0302020204030204"/>
              <a:ea typeface="Segoe UI" pitchFamily="34" charset="0"/>
              <a:cs typeface="Segoe UI" pitchFamily="34" charset="0"/>
            </a:endParaRPr>
          </a:p>
        </p:txBody>
      </p:sp>
      <p:grpSp>
        <p:nvGrpSpPr>
          <p:cNvPr id="12" name="Group 33"/>
          <p:cNvGrpSpPr>
            <a:grpSpLocks noChangeAspect="1"/>
          </p:cNvGrpSpPr>
          <p:nvPr/>
        </p:nvGrpSpPr>
        <p:grpSpPr bwMode="auto">
          <a:xfrm>
            <a:off x="3596063" y="2419350"/>
            <a:ext cx="5113337" cy="2019300"/>
            <a:chOff x="2269" y="1524"/>
            <a:chExt cx="3221" cy="1272"/>
          </a:xfrm>
        </p:grpSpPr>
        <p:sp>
          <p:nvSpPr>
            <p:cNvPr id="13" name="AutoShape 32"/>
            <p:cNvSpPr>
              <a:spLocks noChangeAspect="1" noChangeArrowheads="1" noTextEdit="1"/>
            </p:cNvSpPr>
            <p:nvPr/>
          </p:nvSpPr>
          <p:spPr bwMode="auto">
            <a:xfrm>
              <a:off x="2269" y="1524"/>
              <a:ext cx="3221"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34"/>
            <p:cNvSpPr>
              <a:spLocks noEditPoints="1"/>
            </p:cNvSpPr>
            <p:nvPr/>
          </p:nvSpPr>
          <p:spPr bwMode="auto">
            <a:xfrm>
              <a:off x="3442" y="1837"/>
              <a:ext cx="370" cy="37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35"/>
            <p:cNvSpPr>
              <a:spLocks noEditPoints="1"/>
            </p:cNvSpPr>
            <p:nvPr/>
          </p:nvSpPr>
          <p:spPr bwMode="auto">
            <a:xfrm>
              <a:off x="3088" y="2103"/>
              <a:ext cx="506" cy="50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36"/>
            <p:cNvSpPr>
              <a:spLocks noEditPoints="1"/>
            </p:cNvSpPr>
            <p:nvPr/>
          </p:nvSpPr>
          <p:spPr bwMode="auto">
            <a:xfrm>
              <a:off x="3692" y="1956"/>
              <a:ext cx="739" cy="742"/>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37"/>
            <p:cNvSpPr>
              <a:spLocks/>
            </p:cNvSpPr>
            <p:nvPr/>
          </p:nvSpPr>
          <p:spPr bwMode="auto">
            <a:xfrm>
              <a:off x="2267" y="1727"/>
              <a:ext cx="1009" cy="1069"/>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38"/>
            <p:cNvSpPr>
              <a:spLocks/>
            </p:cNvSpPr>
            <p:nvPr/>
          </p:nvSpPr>
          <p:spPr bwMode="auto">
            <a:xfrm>
              <a:off x="4252" y="1522"/>
              <a:ext cx="1238" cy="1274"/>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9600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83D78D-DFAD-4CA4-956C-E181E6F0FD8B}"/>
              </a:ext>
            </a:extLst>
          </p:cNvPr>
          <p:cNvSpPr/>
          <p:nvPr/>
        </p:nvSpPr>
        <p:spPr>
          <a:xfrm>
            <a:off x="319731" y="1054447"/>
            <a:ext cx="11569567" cy="564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Box 5"/>
          <p:cNvSpPr txBox="1">
            <a:spLocks noChangeArrowheads="1"/>
          </p:cNvSpPr>
          <p:nvPr/>
        </p:nvSpPr>
        <p:spPr bwMode="auto">
          <a:xfrm>
            <a:off x="884831" y="1127892"/>
            <a:ext cx="7716773" cy="582960"/>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CREATE TABLE </a:t>
            </a:r>
            <a:r>
              <a:rPr kumimoji="0" lang="en-US" sz="1600" b="0" i="0" u="none" strike="noStrike" kern="1200" cap="none" spc="0" normalizeH="0" baseline="0" noProof="0" err="1">
                <a:ln>
                  <a:noFill/>
                </a:ln>
                <a:solidFill>
                  <a:prstClr val="black"/>
                </a:solidFill>
                <a:effectLst/>
                <a:uLnTx/>
                <a:uFillTx/>
                <a:latin typeface="Segoe UI" pitchFamily="34" charset="0"/>
                <a:ea typeface="Segoe UI" pitchFamily="34" charset="0"/>
                <a:cs typeface="Segoe UI" pitchFamily="34" charset="0"/>
              </a:rPr>
              <a:t>myTable</a:t>
            </a:r>
            <a: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  (column Defs)</a:t>
            </a:r>
            <a:b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br>
            <a: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WITH ( DISTRIBUTION = HASH (id));</a:t>
            </a:r>
          </a:p>
        </p:txBody>
      </p:sp>
      <p:sp>
        <p:nvSpPr>
          <p:cNvPr id="65" name="Text Box 6"/>
          <p:cNvSpPr txBox="1">
            <a:spLocks noChangeArrowheads="1"/>
          </p:cNvSpPr>
          <p:nvPr/>
        </p:nvSpPr>
        <p:spPr bwMode="auto">
          <a:xfrm>
            <a:off x="1490396" y="1811319"/>
            <a:ext cx="2930837" cy="1347935"/>
          </a:xfrm>
          <a:prstGeom prst="rect">
            <a:avLst/>
          </a:prstGeom>
          <a:noFill/>
          <a:ln w="25400">
            <a:solidFill>
              <a:schemeClr val="accent3">
                <a:lumMod val="60000"/>
                <a:lumOff val="40000"/>
              </a:schemeClr>
            </a:solid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MPP Node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76" name="Elbow Connector 75"/>
          <p:cNvCxnSpPr>
            <a:stCxn id="4" idx="1"/>
            <a:endCxn id="65" idx="1"/>
          </p:cNvCxnSpPr>
          <p:nvPr/>
        </p:nvCxnSpPr>
        <p:spPr>
          <a:xfrm rot="10800000" flipH="1" flipV="1">
            <a:off x="884831" y="1419372"/>
            <a:ext cx="605565" cy="1065914"/>
          </a:xfrm>
          <a:prstGeom prst="bentConnector3">
            <a:avLst>
              <a:gd name="adj1" fmla="val -37008"/>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24" name="Text Box 40"/>
          <p:cNvSpPr txBox="1">
            <a:spLocks noChangeArrowheads="1"/>
          </p:cNvSpPr>
          <p:nvPr/>
        </p:nvSpPr>
        <p:spPr bwMode="auto">
          <a:xfrm>
            <a:off x="5710635" y="2433535"/>
            <a:ext cx="2002536" cy="400110"/>
          </a:xfrm>
          <a:prstGeom prst="rect">
            <a:avLst/>
          </a:prstGeom>
          <a:noFill/>
          <a:ln w="9525" algn="ctr">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 tables per node</a:t>
            </a:r>
          </a:p>
        </p:txBody>
      </p:sp>
      <p:sp>
        <p:nvSpPr>
          <p:cNvPr id="26" name="AutoShape 39"/>
          <p:cNvSpPr>
            <a:spLocks/>
          </p:cNvSpPr>
          <p:nvPr/>
        </p:nvSpPr>
        <p:spPr bwMode="auto">
          <a:xfrm>
            <a:off x="5385158" y="2205834"/>
            <a:ext cx="272531" cy="789015"/>
          </a:xfrm>
          <a:prstGeom prst="rightBrace">
            <a:avLst>
              <a:gd name="adj1" fmla="val 50000"/>
              <a:gd name="adj2" fmla="val 50000"/>
            </a:avLst>
          </a:prstGeom>
          <a:noFill/>
          <a:ln w="25400">
            <a:solidFill>
              <a:srgbClr val="FFFF00"/>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E7E6E6"/>
              </a:solidFill>
              <a:effectLst/>
              <a:uLnTx/>
              <a:uFillTx/>
              <a:latin typeface="Calibri" panose="020F0502020204030204"/>
              <a:ea typeface="+mn-ea"/>
              <a:cs typeface="+mn-cs"/>
            </a:endParaRPr>
          </a:p>
        </p:txBody>
      </p:sp>
      <p:sp>
        <p:nvSpPr>
          <p:cNvPr id="39" name="Text Box 6"/>
          <p:cNvSpPr txBox="1">
            <a:spLocks noChangeArrowheads="1"/>
          </p:cNvSpPr>
          <p:nvPr/>
        </p:nvSpPr>
        <p:spPr bwMode="auto">
          <a:xfrm>
            <a:off x="1911794" y="3232782"/>
            <a:ext cx="2930837" cy="1347935"/>
          </a:xfrm>
          <a:prstGeom prst="rect">
            <a:avLst/>
          </a:prstGeom>
          <a:noFill/>
          <a:ln w="25400">
            <a:solidFill>
              <a:schemeClr val="accent3">
                <a:lumMod val="60000"/>
                <a:lumOff val="40000"/>
              </a:schemeClr>
            </a:solid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MPP Node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GUID&gt;_h</a:t>
            </a:r>
          </a:p>
        </p:txBody>
      </p:sp>
      <p:sp>
        <p:nvSpPr>
          <p:cNvPr id="40" name="Text Box 6"/>
          <p:cNvSpPr txBox="1">
            <a:spLocks noChangeArrowheads="1"/>
          </p:cNvSpPr>
          <p:nvPr/>
        </p:nvSpPr>
        <p:spPr bwMode="auto">
          <a:xfrm>
            <a:off x="2657584" y="5129585"/>
            <a:ext cx="2930837" cy="1347935"/>
          </a:xfrm>
          <a:prstGeom prst="rect">
            <a:avLst/>
          </a:prstGeom>
          <a:noFill/>
          <a:ln w="25400">
            <a:solidFill>
              <a:schemeClr val="accent3">
                <a:lumMod val="60000"/>
                <a:lumOff val="40000"/>
              </a:schemeClr>
            </a:solid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MPP Node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41" name="Elbow Connector 40"/>
          <p:cNvCxnSpPr>
            <a:stCxn id="4" idx="1"/>
            <a:endCxn id="39" idx="1"/>
          </p:cNvCxnSpPr>
          <p:nvPr/>
        </p:nvCxnSpPr>
        <p:spPr>
          <a:xfrm rot="10800000" flipH="1" flipV="1">
            <a:off x="884831" y="1419372"/>
            <a:ext cx="1026963" cy="2487377"/>
          </a:xfrm>
          <a:prstGeom prst="bentConnector3">
            <a:avLst>
              <a:gd name="adj1" fmla="val -21822"/>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cxnSp>
        <p:nvCxnSpPr>
          <p:cNvPr id="42" name="Elbow Connector 41"/>
          <p:cNvCxnSpPr>
            <a:stCxn id="4" idx="1"/>
            <a:endCxn id="40" idx="1"/>
          </p:cNvCxnSpPr>
          <p:nvPr/>
        </p:nvCxnSpPr>
        <p:spPr>
          <a:xfrm rot="10800000" flipH="1" flipV="1">
            <a:off x="884830" y="1419372"/>
            <a:ext cx="1772754" cy="4384180"/>
          </a:xfrm>
          <a:prstGeom prst="bentConnector3">
            <a:avLst>
              <a:gd name="adj1" fmla="val -12642"/>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46" name="Text Box 6"/>
          <p:cNvSpPr txBox="1">
            <a:spLocks noChangeArrowheads="1"/>
          </p:cNvSpPr>
          <p:nvPr/>
        </p:nvSpPr>
        <p:spPr bwMode="auto">
          <a:xfrm>
            <a:off x="2315004" y="4681535"/>
            <a:ext cx="3831863" cy="343443"/>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MPP Node  …</a:t>
            </a:r>
          </a:p>
        </p:txBody>
      </p:sp>
      <p:cxnSp>
        <p:nvCxnSpPr>
          <p:cNvPr id="47" name="Elbow Connector 46"/>
          <p:cNvCxnSpPr>
            <a:stCxn id="4" idx="1"/>
            <a:endCxn id="46" idx="1"/>
          </p:cNvCxnSpPr>
          <p:nvPr/>
        </p:nvCxnSpPr>
        <p:spPr>
          <a:xfrm rot="10800000" flipH="1" flipV="1">
            <a:off x="884830" y="1419372"/>
            <a:ext cx="1430173" cy="3433884"/>
          </a:xfrm>
          <a:prstGeom prst="bentConnector3">
            <a:avLst>
              <a:gd name="adj1" fmla="val -15670"/>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50" name="Text Box 40"/>
          <p:cNvSpPr txBox="1">
            <a:spLocks noChangeArrowheads="1"/>
          </p:cNvSpPr>
          <p:nvPr/>
        </p:nvSpPr>
        <p:spPr bwMode="auto">
          <a:xfrm>
            <a:off x="6050521" y="5354248"/>
            <a:ext cx="3496855" cy="1015663"/>
          </a:xfrm>
          <a:prstGeom prst="rect">
            <a:avLst/>
          </a:prstGeom>
          <a:noFill/>
          <a:ln w="9525" algn="ctr">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Final result – 8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64 individual tables across 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8-node (1 data rack) appliance</a:t>
            </a:r>
          </a:p>
        </p:txBody>
      </p:sp>
      <p:sp>
        <p:nvSpPr>
          <p:cNvPr id="16" name="Rectangle 15">
            <a:extLst>
              <a:ext uri="{FF2B5EF4-FFF2-40B4-BE49-F238E27FC236}">
                <a16:creationId xmlns:a16="http://schemas.microsoft.com/office/drawing/2014/main" id="{85B69D06-D301-4BA3-BDF8-D946BECE50E4}"/>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Architecture for APS - Distributions</a:t>
            </a:r>
          </a:p>
        </p:txBody>
      </p:sp>
      <p:grpSp>
        <p:nvGrpSpPr>
          <p:cNvPr id="17" name="Group 16">
            <a:extLst>
              <a:ext uri="{FF2B5EF4-FFF2-40B4-BE49-F238E27FC236}">
                <a16:creationId xmlns:a16="http://schemas.microsoft.com/office/drawing/2014/main" id="{66CCE3DF-746E-4405-9991-0158E0EF25EE}"/>
              </a:ext>
            </a:extLst>
          </p:cNvPr>
          <p:cNvGrpSpPr>
            <a:grpSpLocks noChangeAspect="1"/>
          </p:cNvGrpSpPr>
          <p:nvPr/>
        </p:nvGrpSpPr>
        <p:grpSpPr>
          <a:xfrm>
            <a:off x="379044" y="240226"/>
            <a:ext cx="385625" cy="553998"/>
            <a:chOff x="10785485" y="3375598"/>
            <a:chExt cx="455613" cy="604838"/>
          </a:xfrm>
        </p:grpSpPr>
        <p:sp>
          <p:nvSpPr>
            <p:cNvPr id="18" name="Freeform 80">
              <a:extLst>
                <a:ext uri="{FF2B5EF4-FFF2-40B4-BE49-F238E27FC236}">
                  <a16:creationId xmlns:a16="http://schemas.microsoft.com/office/drawing/2014/main" id="{73B4D9C6-6C11-419C-8FB2-5E6201FDE43C}"/>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81">
              <a:extLst>
                <a:ext uri="{FF2B5EF4-FFF2-40B4-BE49-F238E27FC236}">
                  <a16:creationId xmlns:a16="http://schemas.microsoft.com/office/drawing/2014/main" id="{A691628B-9E86-4E5D-9763-F0819E26B7A9}"/>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82">
              <a:extLst>
                <a:ext uri="{FF2B5EF4-FFF2-40B4-BE49-F238E27FC236}">
                  <a16:creationId xmlns:a16="http://schemas.microsoft.com/office/drawing/2014/main" id="{A83119D9-CC0E-4467-924E-F018AD47DED0}"/>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83">
              <a:extLst>
                <a:ext uri="{FF2B5EF4-FFF2-40B4-BE49-F238E27FC236}">
                  <a16:creationId xmlns:a16="http://schemas.microsoft.com/office/drawing/2014/main" id="{D2E42D09-18E5-4CD7-8430-8574B01BE1C9}"/>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84">
              <a:extLst>
                <a:ext uri="{FF2B5EF4-FFF2-40B4-BE49-F238E27FC236}">
                  <a16:creationId xmlns:a16="http://schemas.microsoft.com/office/drawing/2014/main" id="{A9787C3E-3562-4764-9186-4C9A6F021FD4}"/>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85">
              <a:extLst>
                <a:ext uri="{FF2B5EF4-FFF2-40B4-BE49-F238E27FC236}">
                  <a16:creationId xmlns:a16="http://schemas.microsoft.com/office/drawing/2014/main" id="{FD39B14A-439D-4BA5-ABA1-D2223750B32B}"/>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86">
              <a:extLst>
                <a:ext uri="{FF2B5EF4-FFF2-40B4-BE49-F238E27FC236}">
                  <a16:creationId xmlns:a16="http://schemas.microsoft.com/office/drawing/2014/main" id="{36717BEE-1D71-4640-B444-C971393DD928}"/>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87">
              <a:extLst>
                <a:ext uri="{FF2B5EF4-FFF2-40B4-BE49-F238E27FC236}">
                  <a16:creationId xmlns:a16="http://schemas.microsoft.com/office/drawing/2014/main" id="{73CC99D2-6791-4E99-9321-E72B0296B0EF}"/>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88">
              <a:extLst>
                <a:ext uri="{FF2B5EF4-FFF2-40B4-BE49-F238E27FC236}">
                  <a16:creationId xmlns:a16="http://schemas.microsoft.com/office/drawing/2014/main" id="{D1780B8C-7771-4FBA-BCFF-DD9E267A5826}"/>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89">
              <a:extLst>
                <a:ext uri="{FF2B5EF4-FFF2-40B4-BE49-F238E27FC236}">
                  <a16:creationId xmlns:a16="http://schemas.microsoft.com/office/drawing/2014/main" id="{0FCA4DD3-A2BA-4C86-9FCC-FF9B6CC033B2}"/>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90">
              <a:extLst>
                <a:ext uri="{FF2B5EF4-FFF2-40B4-BE49-F238E27FC236}">
                  <a16:creationId xmlns:a16="http://schemas.microsoft.com/office/drawing/2014/main" id="{D3F5D73A-1603-4500-8482-E8CA527521F6}"/>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91">
              <a:extLst>
                <a:ext uri="{FF2B5EF4-FFF2-40B4-BE49-F238E27FC236}">
                  <a16:creationId xmlns:a16="http://schemas.microsoft.com/office/drawing/2014/main" id="{B8C4B3CC-4CCD-44D8-9CA7-5FD2498B1D7C}"/>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92">
              <a:extLst>
                <a:ext uri="{FF2B5EF4-FFF2-40B4-BE49-F238E27FC236}">
                  <a16:creationId xmlns:a16="http://schemas.microsoft.com/office/drawing/2014/main" id="{BC43158A-DAEE-4915-863D-FB989612687E}"/>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93">
              <a:extLst>
                <a:ext uri="{FF2B5EF4-FFF2-40B4-BE49-F238E27FC236}">
                  <a16:creationId xmlns:a16="http://schemas.microsoft.com/office/drawing/2014/main" id="{FEEB1E3B-CB36-4585-B1DA-36960E292DAE}"/>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94">
              <a:extLst>
                <a:ext uri="{FF2B5EF4-FFF2-40B4-BE49-F238E27FC236}">
                  <a16:creationId xmlns:a16="http://schemas.microsoft.com/office/drawing/2014/main" id="{353C60D1-D277-4747-9461-73B9CE7EE1B3}"/>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590158BD-DAD4-4140-96A2-28433F392C0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54A64F39-9B17-436D-994B-8E5DB8599226}"/>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 name="Text Box 40">
            <a:extLst>
              <a:ext uri="{FF2B5EF4-FFF2-40B4-BE49-F238E27FC236}">
                <a16:creationId xmlns:a16="http://schemas.microsoft.com/office/drawing/2014/main" id="{5CFE5B1D-6D60-44C2-87D4-2C7BA4F8A11D}"/>
              </a:ext>
            </a:extLst>
          </p:cNvPr>
          <p:cNvSpPr txBox="1">
            <a:spLocks noChangeArrowheads="1"/>
          </p:cNvSpPr>
          <p:nvPr/>
        </p:nvSpPr>
        <p:spPr bwMode="auto">
          <a:xfrm>
            <a:off x="8371171" y="1290609"/>
            <a:ext cx="3346237" cy="1323439"/>
          </a:xfrm>
          <a:prstGeom prst="rect">
            <a:avLst/>
          </a:prstGeom>
          <a:noFill/>
          <a:ln w="9525" algn="ctr">
            <a:solidFill>
              <a:srgbClr val="0000FF"/>
            </a:solid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HP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7 -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2 - 56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8-node (1 data rack) appliance</a:t>
            </a:r>
          </a:p>
        </p:txBody>
      </p:sp>
      <p:sp>
        <p:nvSpPr>
          <p:cNvPr id="38" name="Text Box 40">
            <a:extLst>
              <a:ext uri="{FF2B5EF4-FFF2-40B4-BE49-F238E27FC236}">
                <a16:creationId xmlns:a16="http://schemas.microsoft.com/office/drawing/2014/main" id="{EBE67883-E68A-459D-A665-FB54D3EC4D0F}"/>
              </a:ext>
            </a:extLst>
          </p:cNvPr>
          <p:cNvSpPr txBox="1">
            <a:spLocks noChangeArrowheads="1"/>
          </p:cNvSpPr>
          <p:nvPr/>
        </p:nvSpPr>
        <p:spPr bwMode="auto">
          <a:xfrm>
            <a:off x="8371171" y="2629858"/>
            <a:ext cx="3346237" cy="1323439"/>
          </a:xfrm>
          <a:prstGeom prst="rect">
            <a:avLst/>
          </a:prstGeom>
          <a:noFill/>
          <a:ln w="9525" algn="ctr">
            <a:solidFill>
              <a:srgbClr val="0000FF"/>
            </a:solid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Dell &amp; Quanta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6 -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2 - 54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9-node (1 data rack) appliance</a:t>
            </a:r>
          </a:p>
        </p:txBody>
      </p:sp>
    </p:spTree>
    <p:extLst>
      <p:ext uri="{BB962C8B-B14F-4D97-AF65-F5344CB8AC3E}">
        <p14:creationId xmlns:p14="http://schemas.microsoft.com/office/powerpoint/2010/main" val="8866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5"/>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500"/>
                            </p:stCondLst>
                            <p:childTnLst>
                              <p:par>
                                <p:cTn id="18" presetID="1" presetClass="entr" presetSubtype="0" fill="hold" nodeType="afterEffect">
                                  <p:stCondLst>
                                    <p:cond delay="2000"/>
                                  </p:stCondLst>
                                  <p:childTnLst>
                                    <p:set>
                                      <p:cBhvr>
                                        <p:cTn id="19" dur="1" fill="hold">
                                          <p:stCondLst>
                                            <p:cond delay="0"/>
                                          </p:stCondLst>
                                        </p:cTn>
                                        <p:tgtEl>
                                          <p:spTgt spid="41"/>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nodeType="afterEffect">
                                  <p:stCondLst>
                                    <p:cond delay="1000"/>
                                  </p:stCondLst>
                                  <p:childTnLst>
                                    <p:set>
                                      <p:cBhvr>
                                        <p:cTn id="25" dur="1" fill="hold">
                                          <p:stCondLst>
                                            <p:cond delay="0"/>
                                          </p:stCondLst>
                                        </p:cTn>
                                        <p:tgtEl>
                                          <p:spTgt spid="47"/>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par>
                          <p:cTn id="29" fill="hold">
                            <p:stCondLst>
                              <p:cond delay="3500"/>
                            </p:stCondLst>
                            <p:childTnLst>
                              <p:par>
                                <p:cTn id="30" presetID="1" presetClass="entr" presetSubtype="0" fill="hold" nodeType="afterEffect">
                                  <p:stCondLst>
                                    <p:cond delay="1000"/>
                                  </p:stCondLst>
                                  <p:childTnLst>
                                    <p:set>
                                      <p:cBhvr>
                                        <p:cTn id="31" dur="1" fill="hold">
                                          <p:stCondLst>
                                            <p:cond delay="0"/>
                                          </p:stCondLst>
                                        </p:cTn>
                                        <p:tgtEl>
                                          <p:spTgt spid="42"/>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24" grpId="0"/>
      <p:bldP spid="26" grpId="0" animBg="1"/>
      <p:bldP spid="39" grpId="0" animBg="1"/>
      <p:bldP spid="40" grpId="0" animBg="1"/>
      <p:bldP spid="46" grpId="0" animBg="1"/>
      <p:bldP spid="50" grpId="0"/>
      <p:bldP spid="37"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5" imgW="377" imgH="377" progId="TCLayout.ActiveDocument.1">
                  <p:embed/>
                </p:oleObj>
              </mc:Choice>
              <mc:Fallback>
                <p:oleObj name="think-cell Slide" r:id="rId5" imgW="377" imgH="377"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bwMode="auto">
          <a:xfrm>
            <a:off x="0" y="0"/>
            <a:ext cx="5198165"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6000" b="0" i="0" u="none" strike="noStrike" kern="1200" cap="none" spc="0" normalizeH="0" baseline="0" noProof="0">
              <a:ln>
                <a:noFill/>
              </a:ln>
              <a:solidFill>
                <a:srgbClr val="FFFFFF"/>
              </a:solidFill>
              <a:effectLst/>
              <a:uLnTx/>
              <a:uFillTx/>
              <a:latin typeface="Segoe UI Light"/>
              <a:ea typeface="+mn-ea"/>
              <a:cs typeface="Segoe UI" pitchFamily="34" charset="0"/>
            </a:endParaRPr>
          </a:p>
        </p:txBody>
      </p:sp>
      <p:sp>
        <p:nvSpPr>
          <p:cNvPr id="3" name="TextBox 2"/>
          <p:cNvSpPr txBox="1"/>
          <p:nvPr/>
        </p:nvSpPr>
        <p:spPr>
          <a:xfrm>
            <a:off x="114881" y="770206"/>
            <a:ext cx="4911606" cy="240373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rPr>
              <a:t>Agenda</a:t>
            </a:r>
          </a:p>
          <a:p>
            <a:pPr marL="0" marR="0" lvl="0" indent="0" algn="l" defTabSz="914400" rtl="0" eaLnBrk="1" fontAlgn="auto" latinLnBrk="0" hangingPunct="1">
              <a:lnSpc>
                <a:spcPct val="90000"/>
              </a:lnSpc>
              <a:spcBef>
                <a:spcPts val="1200"/>
              </a:spcBef>
              <a:spcAft>
                <a:spcPts val="600"/>
              </a:spcAft>
              <a:buClrTx/>
              <a:buSzTx/>
              <a:buFontTx/>
              <a:buNone/>
              <a:tabLst/>
              <a:defRPr/>
            </a:pPr>
            <a:endParaRPr kumimoji="0" lang="en-US" sz="3600" b="0" i="0" u="none" strike="noStrike" kern="1200" cap="none" spc="0" normalizeH="0" baseline="0" noProof="0">
              <a:ln>
                <a:noFill/>
              </a:ln>
              <a:solidFill>
                <a:srgbClr val="002060"/>
              </a:solidFill>
              <a:effectLst/>
              <a:uLnTx/>
              <a:uFillTx/>
              <a:latin typeface="Calibri Light" panose="020F0302020204030204"/>
              <a:ea typeface="Segoe UI" pitchFamily="34" charset="0"/>
              <a:cs typeface="Segoe UI"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a:ln>
                <a:noFill/>
              </a:ln>
              <a:solidFill>
                <a:srgbClr val="ED7D31"/>
              </a:solidFill>
              <a:effectLst/>
              <a:uLnTx/>
              <a:uFillTx/>
              <a:latin typeface="Calibri Light" panose="020F0302020204030204"/>
              <a:ea typeface="Segoe UI" pitchFamily="34" charset="0"/>
              <a:cs typeface="Segoe UI" pitchFamily="34" charset="0"/>
            </a:endParaRPr>
          </a:p>
        </p:txBody>
      </p:sp>
      <p:sp>
        <p:nvSpPr>
          <p:cNvPr id="5" name="TextBox 4"/>
          <p:cNvSpPr txBox="1"/>
          <p:nvPr/>
        </p:nvSpPr>
        <p:spPr>
          <a:xfrm>
            <a:off x="5906802" y="1158004"/>
            <a:ext cx="5818909" cy="2554545"/>
          </a:xfrm>
          <a:prstGeom prst="rect">
            <a:avLst/>
          </a:prstGeom>
          <a:noFill/>
        </p:spPr>
        <p:txBody>
          <a:bodyPr wrap="square" rtlCol="0" anchor="t">
            <a:spAutoFit/>
          </a:bodyPr>
          <a:lstStyle/>
          <a:p>
            <a:pPr marL="571500" marR="0" lvl="0" indent="-571500" algn="l" defTabSz="914400" rtl="0" eaLnBrk="1" fontAlgn="auto" latinLnBrk="0" hangingPunct="1">
              <a:lnSpc>
                <a:spcPct val="100000"/>
              </a:lnSpc>
              <a:spcBef>
                <a:spcPts val="0"/>
              </a:spcBef>
              <a:spcAft>
                <a:spcPts val="0"/>
              </a:spcAft>
              <a:buClr>
                <a:srgbClr val="008C95"/>
              </a:buClr>
              <a:buSzTx/>
              <a:buFont typeface="Wingdings" panose="05000000000000000000" pitchFamily="2" charset="2"/>
              <a:buChar char="v"/>
              <a:tabLst/>
              <a:defRPr/>
            </a:pPr>
            <a:r>
              <a:rPr kumimoji="0" lang="en-US" sz="3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Goals and Benefits of process</a:t>
            </a:r>
          </a:p>
          <a:p>
            <a:pPr marL="571500" marR="0" lvl="0" indent="-571500" algn="l" defTabSz="914400" rtl="0" eaLnBrk="1" fontAlgn="auto" latinLnBrk="0" hangingPunct="1">
              <a:lnSpc>
                <a:spcPct val="100000"/>
              </a:lnSpc>
              <a:spcBef>
                <a:spcPts val="0"/>
              </a:spcBef>
              <a:spcAft>
                <a:spcPts val="0"/>
              </a:spcAft>
              <a:buClr>
                <a:srgbClr val="008C95"/>
              </a:buClr>
              <a:buSzTx/>
              <a:buFont typeface="Wingdings" panose="05000000000000000000" pitchFamily="2" charset="2"/>
              <a:buChar char="v"/>
              <a:tabLst/>
              <a:defRPr/>
            </a:pPr>
            <a:r>
              <a:rPr lang="en-US" sz="3200" dirty="0">
                <a:solidFill>
                  <a:prstClr val="black"/>
                </a:solidFill>
                <a:latin typeface="Segoe UI Light" panose="020B0502040204020203" pitchFamily="34" charset="0"/>
                <a:cs typeface="Segoe UI Light" panose="020B0502040204020203" pitchFamily="34" charset="0"/>
              </a:rPr>
              <a:t>Workshop</a:t>
            </a:r>
          </a:p>
          <a:p>
            <a:pPr marL="571500" marR="0" lvl="0" indent="-571500" algn="l" defTabSz="914400" rtl="0" eaLnBrk="1" fontAlgn="auto" latinLnBrk="0" hangingPunct="1">
              <a:lnSpc>
                <a:spcPct val="100000"/>
              </a:lnSpc>
              <a:spcBef>
                <a:spcPts val="0"/>
              </a:spcBef>
              <a:spcAft>
                <a:spcPts val="0"/>
              </a:spcAft>
              <a:buClr>
                <a:srgbClr val="008C95"/>
              </a:buClr>
              <a:buSzTx/>
              <a:buFont typeface="Wingdings" panose="05000000000000000000" pitchFamily="2" charset="2"/>
              <a:buChar char="v"/>
              <a:tabLst/>
              <a:defRPr/>
            </a:pPr>
            <a:r>
              <a:rPr lang="en-US" sz="3200" dirty="0">
                <a:solidFill>
                  <a:prstClr val="black"/>
                </a:solidFill>
                <a:latin typeface="Segoe UI Light" panose="020B0502040204020203" pitchFamily="34" charset="0"/>
                <a:cs typeface="Segoe UI Light" panose="020B0502040204020203" pitchFamily="34" charset="0"/>
              </a:rPr>
              <a:t>Migration Process</a:t>
            </a:r>
          </a:p>
          <a:p>
            <a:pPr marL="571500" marR="0" lvl="0" indent="-571500" algn="l" defTabSz="914400" rtl="0" eaLnBrk="1" fontAlgn="auto" latinLnBrk="0" hangingPunct="1">
              <a:lnSpc>
                <a:spcPct val="100000"/>
              </a:lnSpc>
              <a:spcBef>
                <a:spcPts val="0"/>
              </a:spcBef>
              <a:spcAft>
                <a:spcPts val="0"/>
              </a:spcAft>
              <a:buClr>
                <a:srgbClr val="008C95"/>
              </a:buClr>
              <a:buSzTx/>
              <a:buFont typeface="Wingdings" panose="05000000000000000000" pitchFamily="2" charset="2"/>
              <a:buChar char="v"/>
              <a:tabLst/>
              <a:defRPr/>
            </a:pPr>
            <a:r>
              <a:rPr kumimoji="0" lang="en-US" sz="32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Migration Tools</a:t>
            </a:r>
          </a:p>
          <a:p>
            <a:pPr marL="571500" marR="0" lvl="0" indent="-571500" algn="l" defTabSz="914400" rtl="0" eaLnBrk="1" fontAlgn="auto" latinLnBrk="0" hangingPunct="1">
              <a:lnSpc>
                <a:spcPct val="100000"/>
              </a:lnSpc>
              <a:spcBef>
                <a:spcPts val="0"/>
              </a:spcBef>
              <a:spcAft>
                <a:spcPts val="0"/>
              </a:spcAft>
              <a:buClr>
                <a:srgbClr val="008C95"/>
              </a:buClr>
              <a:buSzTx/>
              <a:buFont typeface="Wingdings" panose="05000000000000000000" pitchFamily="2" charset="2"/>
              <a:buChar char="v"/>
              <a:tabLst/>
              <a:defRPr/>
            </a:pPr>
            <a:endParaRPr lang="en-US" sz="3200" dirty="0">
              <a:solidFill>
                <a:prstClr val="black"/>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105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884831" y="1098607"/>
            <a:ext cx="7716773" cy="693970"/>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CREATE TABLE </a:t>
            </a:r>
            <a:r>
              <a:rPr kumimoji="0" lang="en-US" sz="1961" b="0" i="0" u="none" strike="noStrike" kern="1200" cap="none" spc="0" normalizeH="0" baseline="0" noProof="0" err="1">
                <a:ln>
                  <a:noFill/>
                </a:ln>
                <a:solidFill>
                  <a:prstClr val="black"/>
                </a:solidFill>
                <a:effectLst/>
                <a:uLnTx/>
                <a:uFillTx/>
                <a:latin typeface="Segoe UI" pitchFamily="34" charset="0"/>
                <a:ea typeface="Segoe UI" pitchFamily="34" charset="0"/>
                <a:cs typeface="Segoe UI" pitchFamily="34" charset="0"/>
              </a:rPr>
              <a:t>myTable</a:t>
            </a:r>
            <a:r>
              <a:rPr kumimoji="0" lang="en-US" sz="1961"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 (column Defs)</a:t>
            </a:r>
            <a:br>
              <a:rPr kumimoji="0" lang="en-US" sz="1961"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br>
            <a:r>
              <a:rPr kumimoji="0" lang="en-US" sz="1961"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WITH ( DISTRIBUTION = HASH (id));</a:t>
            </a:r>
          </a:p>
        </p:txBody>
      </p:sp>
      <p:cxnSp>
        <p:nvCxnSpPr>
          <p:cNvPr id="76" name="Elbow Connector 75"/>
          <p:cNvCxnSpPr>
            <a:cxnSpLocks/>
            <a:stCxn id="4" idx="1"/>
          </p:cNvCxnSpPr>
          <p:nvPr/>
        </p:nvCxnSpPr>
        <p:spPr>
          <a:xfrm rot="10800000" flipH="1" flipV="1">
            <a:off x="884830" y="1445591"/>
            <a:ext cx="1026963" cy="1201355"/>
          </a:xfrm>
          <a:prstGeom prst="bentConnector4">
            <a:avLst>
              <a:gd name="adj1" fmla="val -22260"/>
              <a:gd name="adj2" fmla="val 64441"/>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cxnSp>
        <p:nvCxnSpPr>
          <p:cNvPr id="41" name="Elbow Connector 40"/>
          <p:cNvCxnSpPr>
            <a:stCxn id="4" idx="1"/>
          </p:cNvCxnSpPr>
          <p:nvPr/>
        </p:nvCxnSpPr>
        <p:spPr>
          <a:xfrm rot="10800000" flipH="1" flipV="1">
            <a:off x="884831" y="1445592"/>
            <a:ext cx="1026963" cy="2599560"/>
          </a:xfrm>
          <a:prstGeom prst="bentConnector4">
            <a:avLst>
              <a:gd name="adj1" fmla="val -21822"/>
              <a:gd name="adj2" fmla="val 56674"/>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grpSp>
        <p:nvGrpSpPr>
          <p:cNvPr id="78" name="Group 77"/>
          <p:cNvGrpSpPr/>
          <p:nvPr/>
        </p:nvGrpSpPr>
        <p:grpSpPr>
          <a:xfrm>
            <a:off x="2234915" y="1861652"/>
            <a:ext cx="7873860" cy="4627069"/>
            <a:chOff x="4206290" y="1673011"/>
            <a:chExt cx="8031747" cy="4719851"/>
          </a:xfrm>
        </p:grpSpPr>
        <p:grpSp>
          <p:nvGrpSpPr>
            <p:cNvPr id="79" name="Group 78"/>
            <p:cNvGrpSpPr/>
            <p:nvPr/>
          </p:nvGrpSpPr>
          <p:grpSpPr>
            <a:xfrm>
              <a:off x="4206290" y="1673011"/>
              <a:ext cx="8031747" cy="4719851"/>
              <a:chOff x="4176351" y="114301"/>
              <a:chExt cx="7874977" cy="5444528"/>
            </a:xfrm>
          </p:grpSpPr>
          <p:sp>
            <p:nvSpPr>
              <p:cNvPr id="204" name="Rounded Rectangle 203"/>
              <p:cNvSpPr/>
              <p:nvPr/>
            </p:nvSpPr>
            <p:spPr>
              <a:xfrm>
                <a:off x="4176351" y="114301"/>
                <a:ext cx="7874977" cy="5444528"/>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205" name="TextBox 204"/>
              <p:cNvSpPr txBox="1"/>
              <p:nvPr/>
            </p:nvSpPr>
            <p:spPr>
              <a:xfrm>
                <a:off x="6097578" y="124068"/>
                <a:ext cx="4082761" cy="4323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Azure Storage Blob(s)</a:t>
                </a:r>
              </a:p>
            </p:txBody>
          </p:sp>
        </p:grpSp>
        <p:sp>
          <p:nvSpPr>
            <p:cNvPr id="144" name="Rectangle 143"/>
            <p:cNvSpPr/>
            <p:nvPr/>
          </p:nvSpPr>
          <p:spPr>
            <a:xfrm>
              <a:off x="5517017" y="563000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145" name="Rectangle 144"/>
            <p:cNvSpPr/>
            <p:nvPr/>
          </p:nvSpPr>
          <p:spPr>
            <a:xfrm>
              <a:off x="4829437" y="563001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146" name="Rectangle 145"/>
            <p:cNvSpPr/>
            <p:nvPr/>
          </p:nvSpPr>
          <p:spPr>
            <a:xfrm>
              <a:off x="6202817" y="562999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147" name="Rectangle 146"/>
            <p:cNvSpPr/>
            <p:nvPr/>
          </p:nvSpPr>
          <p:spPr>
            <a:xfrm>
              <a:off x="6888617" y="5630002"/>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48" name="Rectangle 147"/>
            <p:cNvSpPr/>
            <p:nvPr/>
          </p:nvSpPr>
          <p:spPr>
            <a:xfrm>
              <a:off x="7574417" y="56299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49" name="Rectangle 148"/>
            <p:cNvSpPr/>
            <p:nvPr/>
          </p:nvSpPr>
          <p:spPr>
            <a:xfrm>
              <a:off x="8260217" y="56299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50" name="Rectangle 149"/>
            <p:cNvSpPr/>
            <p:nvPr/>
          </p:nvSpPr>
          <p:spPr>
            <a:xfrm>
              <a:off x="9631817" y="562998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51" name="Rectangle 150"/>
            <p:cNvSpPr/>
            <p:nvPr/>
          </p:nvSpPr>
          <p:spPr>
            <a:xfrm>
              <a:off x="8946017" y="56299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52" name="Rectangle 151"/>
            <p:cNvSpPr/>
            <p:nvPr/>
          </p:nvSpPr>
          <p:spPr>
            <a:xfrm>
              <a:off x="10360869" y="562997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53" name="Rectangle 152"/>
            <p:cNvSpPr/>
            <p:nvPr/>
          </p:nvSpPr>
          <p:spPr>
            <a:xfrm>
              <a:off x="11079617" y="5629982"/>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154" name="Rectangle 153"/>
            <p:cNvSpPr/>
            <p:nvPr/>
          </p:nvSpPr>
          <p:spPr>
            <a:xfrm>
              <a:off x="5517017" y="2886804"/>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55" name="Rectangle 154"/>
            <p:cNvSpPr/>
            <p:nvPr/>
          </p:nvSpPr>
          <p:spPr>
            <a:xfrm>
              <a:off x="4829437" y="288681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56" name="Rectangle 155"/>
            <p:cNvSpPr/>
            <p:nvPr/>
          </p:nvSpPr>
          <p:spPr>
            <a:xfrm>
              <a:off x="6202817" y="2886797"/>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57" name="Rectangle 156"/>
            <p:cNvSpPr/>
            <p:nvPr/>
          </p:nvSpPr>
          <p:spPr>
            <a:xfrm>
              <a:off x="6888617" y="288680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58" name="Rectangle 157"/>
            <p:cNvSpPr/>
            <p:nvPr/>
          </p:nvSpPr>
          <p:spPr>
            <a:xfrm>
              <a:off x="7574417" y="28867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59" name="Rectangle 158"/>
            <p:cNvSpPr/>
            <p:nvPr/>
          </p:nvSpPr>
          <p:spPr>
            <a:xfrm>
              <a:off x="8260217" y="28867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60" name="Rectangle 159"/>
            <p:cNvSpPr/>
            <p:nvPr/>
          </p:nvSpPr>
          <p:spPr>
            <a:xfrm>
              <a:off x="9631817" y="288678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61" name="Rectangle 160"/>
            <p:cNvSpPr/>
            <p:nvPr/>
          </p:nvSpPr>
          <p:spPr>
            <a:xfrm>
              <a:off x="8946017" y="28867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62" name="Rectangle 161"/>
            <p:cNvSpPr/>
            <p:nvPr/>
          </p:nvSpPr>
          <p:spPr>
            <a:xfrm>
              <a:off x="10360869" y="288677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63" name="Rectangle 162"/>
            <p:cNvSpPr/>
            <p:nvPr/>
          </p:nvSpPr>
          <p:spPr>
            <a:xfrm>
              <a:off x="11079617" y="2886782"/>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64" name="Rectangle 163"/>
            <p:cNvSpPr/>
            <p:nvPr/>
          </p:nvSpPr>
          <p:spPr>
            <a:xfrm>
              <a:off x="5517017" y="3572604"/>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65" name="Rectangle 164"/>
            <p:cNvSpPr/>
            <p:nvPr/>
          </p:nvSpPr>
          <p:spPr>
            <a:xfrm>
              <a:off x="4829437" y="357261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66" name="Rectangle 165"/>
            <p:cNvSpPr/>
            <p:nvPr/>
          </p:nvSpPr>
          <p:spPr>
            <a:xfrm>
              <a:off x="6202817" y="357259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67" name="Rectangle 166"/>
            <p:cNvSpPr/>
            <p:nvPr/>
          </p:nvSpPr>
          <p:spPr>
            <a:xfrm>
              <a:off x="6888617" y="357260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68" name="Rectangle 167"/>
            <p:cNvSpPr/>
            <p:nvPr/>
          </p:nvSpPr>
          <p:spPr>
            <a:xfrm>
              <a:off x="7574417" y="35725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69" name="Rectangle 168"/>
            <p:cNvSpPr/>
            <p:nvPr/>
          </p:nvSpPr>
          <p:spPr>
            <a:xfrm>
              <a:off x="8260217" y="35725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70" name="Rectangle 169"/>
            <p:cNvSpPr/>
            <p:nvPr/>
          </p:nvSpPr>
          <p:spPr>
            <a:xfrm>
              <a:off x="9631817" y="357258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71" name="Rectangle 170"/>
            <p:cNvSpPr/>
            <p:nvPr/>
          </p:nvSpPr>
          <p:spPr>
            <a:xfrm>
              <a:off x="8946017" y="35725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72" name="Rectangle 171"/>
            <p:cNvSpPr/>
            <p:nvPr/>
          </p:nvSpPr>
          <p:spPr>
            <a:xfrm>
              <a:off x="10360869" y="357257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73" name="Rectangle 172"/>
            <p:cNvSpPr/>
            <p:nvPr/>
          </p:nvSpPr>
          <p:spPr>
            <a:xfrm>
              <a:off x="11079617" y="3572582"/>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74" name="Rectangle 173"/>
            <p:cNvSpPr/>
            <p:nvPr/>
          </p:nvSpPr>
          <p:spPr>
            <a:xfrm>
              <a:off x="5517017" y="4258404"/>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75" name="Rectangle 174"/>
            <p:cNvSpPr/>
            <p:nvPr/>
          </p:nvSpPr>
          <p:spPr>
            <a:xfrm>
              <a:off x="4829437" y="425841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76" name="Rectangle 175"/>
            <p:cNvSpPr/>
            <p:nvPr/>
          </p:nvSpPr>
          <p:spPr>
            <a:xfrm>
              <a:off x="6202817" y="4258397"/>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77" name="Rectangle 176"/>
            <p:cNvSpPr/>
            <p:nvPr/>
          </p:nvSpPr>
          <p:spPr>
            <a:xfrm>
              <a:off x="6888617" y="425840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78" name="Rectangle 177"/>
            <p:cNvSpPr/>
            <p:nvPr/>
          </p:nvSpPr>
          <p:spPr>
            <a:xfrm>
              <a:off x="7574417" y="425839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79" name="Rectangle 178"/>
            <p:cNvSpPr/>
            <p:nvPr/>
          </p:nvSpPr>
          <p:spPr>
            <a:xfrm>
              <a:off x="8260217" y="425839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80" name="Rectangle 179"/>
            <p:cNvSpPr/>
            <p:nvPr/>
          </p:nvSpPr>
          <p:spPr>
            <a:xfrm>
              <a:off x="9631817" y="4258384"/>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81" name="Rectangle 180"/>
            <p:cNvSpPr/>
            <p:nvPr/>
          </p:nvSpPr>
          <p:spPr>
            <a:xfrm>
              <a:off x="8946017" y="425839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82" name="Rectangle 181"/>
            <p:cNvSpPr/>
            <p:nvPr/>
          </p:nvSpPr>
          <p:spPr>
            <a:xfrm>
              <a:off x="10360869" y="425837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83" name="Rectangle 182"/>
            <p:cNvSpPr/>
            <p:nvPr/>
          </p:nvSpPr>
          <p:spPr>
            <a:xfrm>
              <a:off x="11079617" y="425838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84" name="Rectangle 183"/>
            <p:cNvSpPr/>
            <p:nvPr/>
          </p:nvSpPr>
          <p:spPr>
            <a:xfrm>
              <a:off x="5517017" y="4944204"/>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85" name="Rectangle 184"/>
            <p:cNvSpPr/>
            <p:nvPr/>
          </p:nvSpPr>
          <p:spPr>
            <a:xfrm>
              <a:off x="4829437" y="4944211"/>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86" name="Rectangle 185"/>
            <p:cNvSpPr/>
            <p:nvPr/>
          </p:nvSpPr>
          <p:spPr>
            <a:xfrm>
              <a:off x="6202817" y="494419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87" name="Rectangle 186"/>
            <p:cNvSpPr/>
            <p:nvPr/>
          </p:nvSpPr>
          <p:spPr>
            <a:xfrm>
              <a:off x="6888617" y="494420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88" name="Rectangle 187"/>
            <p:cNvSpPr/>
            <p:nvPr/>
          </p:nvSpPr>
          <p:spPr>
            <a:xfrm>
              <a:off x="7574417" y="49441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89" name="Rectangle 188"/>
            <p:cNvSpPr/>
            <p:nvPr/>
          </p:nvSpPr>
          <p:spPr>
            <a:xfrm>
              <a:off x="8260217" y="49441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90" name="Rectangle 189"/>
            <p:cNvSpPr/>
            <p:nvPr/>
          </p:nvSpPr>
          <p:spPr>
            <a:xfrm>
              <a:off x="9631817" y="494418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91" name="Rectangle 190"/>
            <p:cNvSpPr/>
            <p:nvPr/>
          </p:nvSpPr>
          <p:spPr>
            <a:xfrm>
              <a:off x="8946017" y="49441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92" name="Rectangle 191"/>
            <p:cNvSpPr/>
            <p:nvPr/>
          </p:nvSpPr>
          <p:spPr>
            <a:xfrm>
              <a:off x="10360869" y="494417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93" name="Rectangle 192"/>
            <p:cNvSpPr/>
            <p:nvPr/>
          </p:nvSpPr>
          <p:spPr>
            <a:xfrm>
              <a:off x="11079617" y="4944182"/>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94" name="Rectangle 193"/>
            <p:cNvSpPr/>
            <p:nvPr/>
          </p:nvSpPr>
          <p:spPr>
            <a:xfrm>
              <a:off x="5517017" y="220100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95" name="Rectangle 194"/>
            <p:cNvSpPr/>
            <p:nvPr/>
          </p:nvSpPr>
          <p:spPr>
            <a:xfrm>
              <a:off x="4829437" y="220101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96" name="Rectangle 195"/>
            <p:cNvSpPr/>
            <p:nvPr/>
          </p:nvSpPr>
          <p:spPr>
            <a:xfrm>
              <a:off x="6202817" y="220099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197" name="Rectangle 196"/>
            <p:cNvSpPr/>
            <p:nvPr/>
          </p:nvSpPr>
          <p:spPr>
            <a:xfrm>
              <a:off x="6888617" y="2201002"/>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198" name="Rectangle 197"/>
            <p:cNvSpPr/>
            <p:nvPr/>
          </p:nvSpPr>
          <p:spPr>
            <a:xfrm>
              <a:off x="7574417" y="22009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199" name="Rectangle 198"/>
            <p:cNvSpPr/>
            <p:nvPr/>
          </p:nvSpPr>
          <p:spPr>
            <a:xfrm>
              <a:off x="8260217" y="22009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200" name="Rectangle 199"/>
            <p:cNvSpPr/>
            <p:nvPr/>
          </p:nvSpPr>
          <p:spPr>
            <a:xfrm>
              <a:off x="9631817" y="2200983"/>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201" name="Rectangle 200"/>
            <p:cNvSpPr/>
            <p:nvPr/>
          </p:nvSpPr>
          <p:spPr>
            <a:xfrm>
              <a:off x="8946017" y="2200990"/>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202" name="Rectangle 201"/>
            <p:cNvSpPr/>
            <p:nvPr/>
          </p:nvSpPr>
          <p:spPr>
            <a:xfrm>
              <a:off x="10360869" y="2200976"/>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203" name="Rectangle 202"/>
            <p:cNvSpPr/>
            <p:nvPr/>
          </p:nvSpPr>
          <p:spPr>
            <a:xfrm>
              <a:off x="11079617" y="2200982"/>
              <a:ext cx="591844" cy="502171"/>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D10</a:t>
              </a:r>
            </a:p>
          </p:txBody>
        </p:sp>
      </p:grpSp>
      <p:sp>
        <p:nvSpPr>
          <p:cNvPr id="70" name="Rectangle 69">
            <a:extLst>
              <a:ext uri="{FF2B5EF4-FFF2-40B4-BE49-F238E27FC236}">
                <a16:creationId xmlns:a16="http://schemas.microsoft.com/office/drawing/2014/main" id="{6F7EEBCA-315E-42C0-AFC8-9AEC2F5F8C0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Architecture for Azure SQLDW - Distributions</a:t>
            </a:r>
          </a:p>
        </p:txBody>
      </p:sp>
      <p:grpSp>
        <p:nvGrpSpPr>
          <p:cNvPr id="71" name="Group 70">
            <a:extLst>
              <a:ext uri="{FF2B5EF4-FFF2-40B4-BE49-F238E27FC236}">
                <a16:creationId xmlns:a16="http://schemas.microsoft.com/office/drawing/2014/main" id="{000879CF-2E59-442D-A03E-526FDD61053D}"/>
              </a:ext>
            </a:extLst>
          </p:cNvPr>
          <p:cNvGrpSpPr>
            <a:grpSpLocks noChangeAspect="1"/>
          </p:cNvGrpSpPr>
          <p:nvPr/>
        </p:nvGrpSpPr>
        <p:grpSpPr>
          <a:xfrm>
            <a:off x="379044" y="240226"/>
            <a:ext cx="385625" cy="553998"/>
            <a:chOff x="10785485" y="3375598"/>
            <a:chExt cx="455613" cy="604838"/>
          </a:xfrm>
        </p:grpSpPr>
        <p:sp>
          <p:nvSpPr>
            <p:cNvPr id="72" name="Freeform 80">
              <a:extLst>
                <a:ext uri="{FF2B5EF4-FFF2-40B4-BE49-F238E27FC236}">
                  <a16:creationId xmlns:a16="http://schemas.microsoft.com/office/drawing/2014/main" id="{96B336A2-6949-4883-994E-D55D0578C690}"/>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81">
              <a:extLst>
                <a:ext uri="{FF2B5EF4-FFF2-40B4-BE49-F238E27FC236}">
                  <a16:creationId xmlns:a16="http://schemas.microsoft.com/office/drawing/2014/main" id="{96CAD08A-C908-4352-9DDF-340CB1A40627}"/>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82">
              <a:extLst>
                <a:ext uri="{FF2B5EF4-FFF2-40B4-BE49-F238E27FC236}">
                  <a16:creationId xmlns:a16="http://schemas.microsoft.com/office/drawing/2014/main" id="{199FDFA5-7891-4048-AE08-A4F634C92955}"/>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83">
              <a:extLst>
                <a:ext uri="{FF2B5EF4-FFF2-40B4-BE49-F238E27FC236}">
                  <a16:creationId xmlns:a16="http://schemas.microsoft.com/office/drawing/2014/main" id="{E2990643-2A16-4AA4-ADF7-F6CC3CB2119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84">
              <a:extLst>
                <a:ext uri="{FF2B5EF4-FFF2-40B4-BE49-F238E27FC236}">
                  <a16:creationId xmlns:a16="http://schemas.microsoft.com/office/drawing/2014/main" id="{066588D4-5369-41A2-A5C6-9980F98E7BBC}"/>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85">
              <a:extLst>
                <a:ext uri="{FF2B5EF4-FFF2-40B4-BE49-F238E27FC236}">
                  <a16:creationId xmlns:a16="http://schemas.microsoft.com/office/drawing/2014/main" id="{E0892714-330F-4DDB-A094-43460B419A44}"/>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86">
              <a:extLst>
                <a:ext uri="{FF2B5EF4-FFF2-40B4-BE49-F238E27FC236}">
                  <a16:creationId xmlns:a16="http://schemas.microsoft.com/office/drawing/2014/main" id="{C88E4453-034C-47FB-B2FD-F665D38DAF8C}"/>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87">
              <a:extLst>
                <a:ext uri="{FF2B5EF4-FFF2-40B4-BE49-F238E27FC236}">
                  <a16:creationId xmlns:a16="http://schemas.microsoft.com/office/drawing/2014/main" id="{2F9FFC4A-9687-4D55-B16C-A565B26BE53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88">
              <a:extLst>
                <a:ext uri="{FF2B5EF4-FFF2-40B4-BE49-F238E27FC236}">
                  <a16:creationId xmlns:a16="http://schemas.microsoft.com/office/drawing/2014/main" id="{7598B2A0-0B4B-44F0-95EE-41288C1BBDC2}"/>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9">
              <a:extLst>
                <a:ext uri="{FF2B5EF4-FFF2-40B4-BE49-F238E27FC236}">
                  <a16:creationId xmlns:a16="http://schemas.microsoft.com/office/drawing/2014/main" id="{C44E20FB-A471-4BF8-858A-704499E0A2B4}"/>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90">
              <a:extLst>
                <a:ext uri="{FF2B5EF4-FFF2-40B4-BE49-F238E27FC236}">
                  <a16:creationId xmlns:a16="http://schemas.microsoft.com/office/drawing/2014/main" id="{3D0EF46A-2C4C-470E-8CE0-E230B9016F57}"/>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91">
              <a:extLst>
                <a:ext uri="{FF2B5EF4-FFF2-40B4-BE49-F238E27FC236}">
                  <a16:creationId xmlns:a16="http://schemas.microsoft.com/office/drawing/2014/main" id="{22B9004D-F216-48B5-ADC7-E50E4B462871}"/>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92">
              <a:extLst>
                <a:ext uri="{FF2B5EF4-FFF2-40B4-BE49-F238E27FC236}">
                  <a16:creationId xmlns:a16="http://schemas.microsoft.com/office/drawing/2014/main" id="{CF54B437-1112-49F3-9258-877B533B57F9}"/>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93">
              <a:extLst>
                <a:ext uri="{FF2B5EF4-FFF2-40B4-BE49-F238E27FC236}">
                  <a16:creationId xmlns:a16="http://schemas.microsoft.com/office/drawing/2014/main" id="{B5526798-B5C3-463B-A7F8-5B07E668CECA}"/>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94">
              <a:extLst>
                <a:ext uri="{FF2B5EF4-FFF2-40B4-BE49-F238E27FC236}">
                  <a16:creationId xmlns:a16="http://schemas.microsoft.com/office/drawing/2014/main" id="{0D5C1350-9007-40FD-BCD9-E7379930574A}"/>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D1736612-48F8-465D-91E5-49C7A81E4E3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2AC426DE-BE26-41F9-9ED5-1EF29B3DE0E0}"/>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41099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2002" y="1640609"/>
            <a:ext cx="3393174" cy="4627070"/>
            <a:chOff x="182327" y="1336399"/>
            <a:chExt cx="3393656" cy="4627726"/>
          </a:xfrm>
        </p:grpSpPr>
        <p:grpSp>
          <p:nvGrpSpPr>
            <p:cNvPr id="6" name="Group 5"/>
            <p:cNvGrpSpPr/>
            <p:nvPr/>
          </p:nvGrpSpPr>
          <p:grpSpPr>
            <a:xfrm>
              <a:off x="182327" y="1336399"/>
              <a:ext cx="3393656" cy="4627726"/>
              <a:chOff x="215659" y="1329687"/>
              <a:chExt cx="3393656" cy="4627726"/>
            </a:xfrm>
          </p:grpSpPr>
          <p:sp>
            <p:nvSpPr>
              <p:cNvPr id="10" name="Rounded Rectangle 9"/>
              <p:cNvSpPr/>
              <p:nvPr/>
            </p:nvSpPr>
            <p:spPr>
              <a:xfrm>
                <a:off x="215659" y="1329687"/>
                <a:ext cx="3393656" cy="4627726"/>
              </a:xfrm>
              <a:prstGeom prst="roundRect">
                <a:avLst/>
              </a:prstGeom>
              <a:solidFill>
                <a:srgbClr val="24AE8A"/>
              </a:solidFill>
              <a:ln>
                <a:solidFill>
                  <a:schemeClr val="tx2"/>
                </a:solidFill>
              </a:ln>
              <a:scene3d>
                <a:camera prst="orthographicFront"/>
                <a:lightRig rig="threePt" dir="t"/>
              </a:scene3d>
              <a:sp3d contourW="127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p:cNvSpPr txBox="1"/>
              <p:nvPr/>
            </p:nvSpPr>
            <p:spPr>
              <a:xfrm>
                <a:off x="535248" y="1405974"/>
                <a:ext cx="2793406" cy="369384"/>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Azure SQL Data Warehouse</a:t>
                </a:r>
              </a:p>
            </p:txBody>
          </p:sp>
        </p:grpSp>
        <p:sp>
          <p:nvSpPr>
            <p:cNvPr id="7" name="Rectangle 6"/>
            <p:cNvSpPr/>
            <p:nvPr/>
          </p:nvSpPr>
          <p:spPr>
            <a:xfrm>
              <a:off x="343240" y="3538455"/>
              <a:ext cx="1015200" cy="450519"/>
            </a:xfrm>
            <a:prstGeom prst="rect">
              <a:avLst/>
            </a:prstGeom>
            <a:solidFill>
              <a:schemeClr val="accent6"/>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Engine</a:t>
              </a:r>
            </a:p>
          </p:txBody>
        </p:sp>
        <p:sp>
          <p:nvSpPr>
            <p:cNvPr id="8" name="Rectangle 7"/>
            <p:cNvSpPr/>
            <p:nvPr/>
          </p:nvSpPr>
          <p:spPr>
            <a:xfrm>
              <a:off x="1974623" y="3538453"/>
              <a:ext cx="1101232" cy="450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Worker1</a:t>
              </a:r>
            </a:p>
          </p:txBody>
        </p:sp>
        <p:cxnSp>
          <p:nvCxnSpPr>
            <p:cNvPr id="9" name="Straight Arrow Connector 8"/>
            <p:cNvCxnSpPr>
              <a:stCxn id="7" idx="3"/>
              <a:endCxn id="8" idx="1"/>
            </p:cNvCxnSpPr>
            <p:nvPr/>
          </p:nvCxnSpPr>
          <p:spPr>
            <a:xfrm flipV="1">
              <a:off x="1358440" y="3763712"/>
              <a:ext cx="616183" cy="2"/>
            </a:xfrm>
            <a:prstGeom prst="straightConnector1">
              <a:avLst/>
            </a:prstGeom>
            <a:ln>
              <a:noFill/>
              <a:tailEnd type="triangle"/>
            </a:ln>
            <a:scene3d>
              <a:camera prst="orthographicFront"/>
              <a:lightRig rig="threePt" dir="t"/>
            </a:scene3d>
            <a:sp3d contourW="19050"/>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123604" y="1640610"/>
            <a:ext cx="7873860" cy="4627069"/>
            <a:chOff x="4176351" y="114301"/>
            <a:chExt cx="7874977" cy="5444528"/>
          </a:xfrm>
        </p:grpSpPr>
        <p:sp>
          <p:nvSpPr>
            <p:cNvPr id="14" name="Rounded Rectangle 13"/>
            <p:cNvSpPr/>
            <p:nvPr/>
          </p:nvSpPr>
          <p:spPr>
            <a:xfrm>
              <a:off x="4176351" y="114301"/>
              <a:ext cx="7874977" cy="5444528"/>
            </a:xfrm>
            <a:prstGeom prst="roundRect">
              <a:avLst/>
            </a:prstGeom>
            <a:solidFill>
              <a:schemeClr val="accent5"/>
            </a:solidFill>
            <a:ln>
              <a:solidFill>
                <a:schemeClr val="tx2"/>
              </a:solidFill>
            </a:ln>
            <a:scene3d>
              <a:camera prst="orthographicFront"/>
              <a:lightRig rig="threePt" dir="t"/>
            </a:scene3d>
            <a:sp3d contourW="190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5" name="TextBox 14"/>
            <p:cNvSpPr txBox="1"/>
            <p:nvPr/>
          </p:nvSpPr>
          <p:spPr>
            <a:xfrm>
              <a:off x="6097578" y="124068"/>
              <a:ext cx="4082761" cy="4323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Azure Storage Blob(s)</a:t>
              </a:r>
            </a:p>
          </p:txBody>
        </p:sp>
      </p:grpSp>
      <p:sp>
        <p:nvSpPr>
          <p:cNvPr id="16" name="Rounded Rectangle 15"/>
          <p:cNvSpPr/>
          <p:nvPr/>
        </p:nvSpPr>
        <p:spPr>
          <a:xfrm>
            <a:off x="4303151" y="2024689"/>
            <a:ext cx="7544908" cy="4093586"/>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p:cNvSpPr/>
          <p:nvPr/>
        </p:nvSpPr>
        <p:spPr>
          <a:xfrm>
            <a:off x="5408564" y="283054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8" name="Rectangle 17"/>
          <p:cNvSpPr/>
          <p:nvPr/>
        </p:nvSpPr>
        <p:spPr>
          <a:xfrm>
            <a:off x="4734501" y="283055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9" name="Rectangle 18"/>
          <p:cNvSpPr/>
          <p:nvPr/>
        </p:nvSpPr>
        <p:spPr>
          <a:xfrm>
            <a:off x="6080883" y="283053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20" name="Rectangle 19"/>
          <p:cNvSpPr/>
          <p:nvPr/>
        </p:nvSpPr>
        <p:spPr>
          <a:xfrm>
            <a:off x="6753202" y="283054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21" name="Rectangle 20"/>
          <p:cNvSpPr/>
          <p:nvPr/>
        </p:nvSpPr>
        <p:spPr>
          <a:xfrm>
            <a:off x="7425520" y="283052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22" name="Rectangle 21"/>
          <p:cNvSpPr/>
          <p:nvPr/>
        </p:nvSpPr>
        <p:spPr>
          <a:xfrm>
            <a:off x="8097839" y="283052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23" name="Rectangle 22"/>
          <p:cNvSpPr/>
          <p:nvPr/>
        </p:nvSpPr>
        <p:spPr>
          <a:xfrm>
            <a:off x="9442476" y="283052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24" name="Rectangle 23"/>
          <p:cNvSpPr/>
          <p:nvPr/>
        </p:nvSpPr>
        <p:spPr>
          <a:xfrm>
            <a:off x="8770157" y="283052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25" name="Rectangle 24"/>
          <p:cNvSpPr/>
          <p:nvPr/>
        </p:nvSpPr>
        <p:spPr>
          <a:xfrm>
            <a:off x="10157196" y="283051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26" name="Rectangle 25"/>
          <p:cNvSpPr/>
          <p:nvPr/>
        </p:nvSpPr>
        <p:spPr>
          <a:xfrm>
            <a:off x="10861815" y="283052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27" name="Rectangle 26"/>
          <p:cNvSpPr/>
          <p:nvPr/>
        </p:nvSpPr>
        <p:spPr>
          <a:xfrm>
            <a:off x="5408564" y="350286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28" name="Rectangle 27"/>
          <p:cNvSpPr/>
          <p:nvPr/>
        </p:nvSpPr>
        <p:spPr>
          <a:xfrm>
            <a:off x="4734501" y="350286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29" name="Rectangle 28"/>
          <p:cNvSpPr/>
          <p:nvPr/>
        </p:nvSpPr>
        <p:spPr>
          <a:xfrm>
            <a:off x="6080883" y="350285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30" name="Rectangle 29"/>
          <p:cNvSpPr/>
          <p:nvPr/>
        </p:nvSpPr>
        <p:spPr>
          <a:xfrm>
            <a:off x="6753202" y="350286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31" name="Rectangle 30"/>
          <p:cNvSpPr/>
          <p:nvPr/>
        </p:nvSpPr>
        <p:spPr>
          <a:xfrm>
            <a:off x="7425520" y="350284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32" name="Rectangle 31"/>
          <p:cNvSpPr/>
          <p:nvPr/>
        </p:nvSpPr>
        <p:spPr>
          <a:xfrm>
            <a:off x="8097839" y="350284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33" name="Rectangle 32"/>
          <p:cNvSpPr/>
          <p:nvPr/>
        </p:nvSpPr>
        <p:spPr>
          <a:xfrm>
            <a:off x="9442476" y="350284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34" name="Rectangle 33"/>
          <p:cNvSpPr/>
          <p:nvPr/>
        </p:nvSpPr>
        <p:spPr>
          <a:xfrm>
            <a:off x="8770157" y="350284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35" name="Rectangle 34"/>
          <p:cNvSpPr/>
          <p:nvPr/>
        </p:nvSpPr>
        <p:spPr>
          <a:xfrm>
            <a:off x="10157196" y="350283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36" name="Rectangle 35"/>
          <p:cNvSpPr/>
          <p:nvPr/>
        </p:nvSpPr>
        <p:spPr>
          <a:xfrm>
            <a:off x="10861815" y="350284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37" name="Rectangle 36"/>
          <p:cNvSpPr/>
          <p:nvPr/>
        </p:nvSpPr>
        <p:spPr>
          <a:xfrm>
            <a:off x="5408564" y="417518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38" name="Rectangle 37"/>
          <p:cNvSpPr/>
          <p:nvPr/>
        </p:nvSpPr>
        <p:spPr>
          <a:xfrm>
            <a:off x="4734501" y="417518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39" name="Rectangle 38"/>
          <p:cNvSpPr/>
          <p:nvPr/>
        </p:nvSpPr>
        <p:spPr>
          <a:xfrm>
            <a:off x="6080883" y="417517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40" name="Rectangle 39"/>
          <p:cNvSpPr/>
          <p:nvPr/>
        </p:nvSpPr>
        <p:spPr>
          <a:xfrm>
            <a:off x="6753202" y="417517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41" name="Rectangle 40"/>
          <p:cNvSpPr/>
          <p:nvPr/>
        </p:nvSpPr>
        <p:spPr>
          <a:xfrm>
            <a:off x="7425520" y="417516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42" name="Rectangle 41"/>
          <p:cNvSpPr/>
          <p:nvPr/>
        </p:nvSpPr>
        <p:spPr>
          <a:xfrm>
            <a:off x="8097839" y="417516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43" name="Rectangle 42"/>
          <p:cNvSpPr/>
          <p:nvPr/>
        </p:nvSpPr>
        <p:spPr>
          <a:xfrm>
            <a:off x="9442476" y="417516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44" name="Rectangle 43"/>
          <p:cNvSpPr/>
          <p:nvPr/>
        </p:nvSpPr>
        <p:spPr>
          <a:xfrm>
            <a:off x="8770157" y="417516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45" name="Rectangle 44"/>
          <p:cNvSpPr/>
          <p:nvPr/>
        </p:nvSpPr>
        <p:spPr>
          <a:xfrm>
            <a:off x="10157196" y="417515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46" name="Rectangle 45"/>
          <p:cNvSpPr/>
          <p:nvPr/>
        </p:nvSpPr>
        <p:spPr>
          <a:xfrm>
            <a:off x="10861815" y="417516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47" name="Rectangle 46"/>
          <p:cNvSpPr/>
          <p:nvPr/>
        </p:nvSpPr>
        <p:spPr>
          <a:xfrm>
            <a:off x="5408564" y="484749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48" name="Rectangle 47"/>
          <p:cNvSpPr/>
          <p:nvPr/>
        </p:nvSpPr>
        <p:spPr>
          <a:xfrm>
            <a:off x="4734501" y="484750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49" name="Rectangle 48"/>
          <p:cNvSpPr/>
          <p:nvPr/>
        </p:nvSpPr>
        <p:spPr>
          <a:xfrm>
            <a:off x="6080883" y="484749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50" name="Rectangle 49"/>
          <p:cNvSpPr/>
          <p:nvPr/>
        </p:nvSpPr>
        <p:spPr>
          <a:xfrm>
            <a:off x="6753202" y="484749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51" name="Rectangle 50"/>
          <p:cNvSpPr/>
          <p:nvPr/>
        </p:nvSpPr>
        <p:spPr>
          <a:xfrm>
            <a:off x="7425520" y="484748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52" name="Rectangle 51"/>
          <p:cNvSpPr/>
          <p:nvPr/>
        </p:nvSpPr>
        <p:spPr>
          <a:xfrm>
            <a:off x="8097839" y="484748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53" name="Rectangle 52"/>
          <p:cNvSpPr/>
          <p:nvPr/>
        </p:nvSpPr>
        <p:spPr>
          <a:xfrm>
            <a:off x="9442476" y="484747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54" name="Rectangle 53"/>
          <p:cNvSpPr/>
          <p:nvPr/>
        </p:nvSpPr>
        <p:spPr>
          <a:xfrm>
            <a:off x="8770157" y="484748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55" name="Rectangle 54"/>
          <p:cNvSpPr/>
          <p:nvPr/>
        </p:nvSpPr>
        <p:spPr>
          <a:xfrm>
            <a:off x="10157196" y="484747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56" name="Rectangle 55"/>
          <p:cNvSpPr/>
          <p:nvPr/>
        </p:nvSpPr>
        <p:spPr>
          <a:xfrm>
            <a:off x="10861815" y="484747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57" name="Rectangle 56"/>
          <p:cNvSpPr/>
          <p:nvPr/>
        </p:nvSpPr>
        <p:spPr>
          <a:xfrm>
            <a:off x="5408564" y="551981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58" name="Rectangle 57"/>
          <p:cNvSpPr/>
          <p:nvPr/>
        </p:nvSpPr>
        <p:spPr>
          <a:xfrm>
            <a:off x="4734501" y="551982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59" name="Rectangle 58"/>
          <p:cNvSpPr/>
          <p:nvPr/>
        </p:nvSpPr>
        <p:spPr>
          <a:xfrm>
            <a:off x="6080883" y="551981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60" name="Rectangle 59"/>
          <p:cNvSpPr/>
          <p:nvPr/>
        </p:nvSpPr>
        <p:spPr>
          <a:xfrm>
            <a:off x="6753202" y="551981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61" name="Rectangle 60"/>
          <p:cNvSpPr/>
          <p:nvPr/>
        </p:nvSpPr>
        <p:spPr>
          <a:xfrm>
            <a:off x="7425520" y="55198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62" name="Rectangle 61"/>
          <p:cNvSpPr/>
          <p:nvPr/>
        </p:nvSpPr>
        <p:spPr>
          <a:xfrm>
            <a:off x="8097839" y="55198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63" name="Rectangle 62"/>
          <p:cNvSpPr/>
          <p:nvPr/>
        </p:nvSpPr>
        <p:spPr>
          <a:xfrm>
            <a:off x="9442476" y="551979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64" name="Rectangle 63"/>
          <p:cNvSpPr/>
          <p:nvPr/>
        </p:nvSpPr>
        <p:spPr>
          <a:xfrm>
            <a:off x="8770157" y="55198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65" name="Rectangle 64"/>
          <p:cNvSpPr/>
          <p:nvPr/>
        </p:nvSpPr>
        <p:spPr>
          <a:xfrm>
            <a:off x="10157196" y="551979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66" name="Rectangle 65"/>
          <p:cNvSpPr/>
          <p:nvPr/>
        </p:nvSpPr>
        <p:spPr>
          <a:xfrm>
            <a:off x="10861815" y="551979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D60</a:t>
            </a:r>
          </a:p>
        </p:txBody>
      </p:sp>
      <p:cxnSp>
        <p:nvCxnSpPr>
          <p:cNvPr id="67" name="Straight Arrow Connector 66"/>
          <p:cNvCxnSpPr>
            <a:stCxn id="8" idx="3"/>
            <a:endCxn id="16" idx="1"/>
          </p:cNvCxnSpPr>
          <p:nvPr/>
        </p:nvCxnSpPr>
        <p:spPr>
          <a:xfrm>
            <a:off x="3295119" y="4067578"/>
            <a:ext cx="1008032" cy="3904"/>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5408564" y="215822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69" name="Rectangle 68"/>
          <p:cNvSpPr/>
          <p:nvPr/>
        </p:nvSpPr>
        <p:spPr>
          <a:xfrm>
            <a:off x="4734501" y="215823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70" name="Rectangle 69"/>
          <p:cNvSpPr/>
          <p:nvPr/>
        </p:nvSpPr>
        <p:spPr>
          <a:xfrm>
            <a:off x="6080883" y="215821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71" name="Rectangle 70"/>
          <p:cNvSpPr/>
          <p:nvPr/>
        </p:nvSpPr>
        <p:spPr>
          <a:xfrm>
            <a:off x="6753202" y="215822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72" name="Rectangle 71"/>
          <p:cNvSpPr/>
          <p:nvPr/>
        </p:nvSpPr>
        <p:spPr>
          <a:xfrm>
            <a:off x="7425520" y="215821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73" name="Rectangle 72"/>
          <p:cNvSpPr/>
          <p:nvPr/>
        </p:nvSpPr>
        <p:spPr>
          <a:xfrm>
            <a:off x="8097839" y="215821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74" name="Rectangle 73"/>
          <p:cNvSpPr/>
          <p:nvPr/>
        </p:nvSpPr>
        <p:spPr>
          <a:xfrm>
            <a:off x="9442476" y="21582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75" name="Rectangle 74"/>
          <p:cNvSpPr/>
          <p:nvPr/>
        </p:nvSpPr>
        <p:spPr>
          <a:xfrm>
            <a:off x="8770157" y="215821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76" name="Rectangle 75"/>
          <p:cNvSpPr/>
          <p:nvPr/>
        </p:nvSpPr>
        <p:spPr>
          <a:xfrm>
            <a:off x="10157196" y="215819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77" name="Rectangle 76"/>
          <p:cNvSpPr/>
          <p:nvPr/>
        </p:nvSpPr>
        <p:spPr>
          <a:xfrm>
            <a:off x="10861815" y="215820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D10</a:t>
            </a:r>
          </a:p>
        </p:txBody>
      </p:sp>
      <p:cxnSp>
        <p:nvCxnSpPr>
          <p:cNvPr id="78" name="Straight Arrow Connector 77"/>
          <p:cNvCxnSpPr>
            <a:stCxn id="7" idx="3"/>
            <a:endCxn id="8" idx="1"/>
          </p:cNvCxnSpPr>
          <p:nvPr/>
        </p:nvCxnSpPr>
        <p:spPr>
          <a:xfrm flipV="1">
            <a:off x="1577949" y="4067578"/>
            <a:ext cx="616095" cy="2"/>
          </a:xfrm>
          <a:prstGeom prst="straightConnector1">
            <a:avLst/>
          </a:prstGeom>
          <a:ln w="38100" cap="flat">
            <a:solidFill>
              <a:schemeClr val="tx1"/>
            </a:solidFill>
            <a:tailEnd type="arrow" w="lg" len="med"/>
          </a:ln>
          <a:scene3d>
            <a:camera prst="orthographicFront"/>
            <a:lightRig rig="threePt" dir="t"/>
          </a:scene3d>
          <a:sp3d contourW="12700">
            <a:contourClr>
              <a:schemeClr val="bg1"/>
            </a:contourClr>
          </a:sp3d>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9DB2ACEB-F44E-470A-AEB0-17F29083A676}"/>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Architecture for Azure DW – DW100</a:t>
            </a:r>
          </a:p>
        </p:txBody>
      </p:sp>
      <p:grpSp>
        <p:nvGrpSpPr>
          <p:cNvPr id="80" name="Group 79">
            <a:extLst>
              <a:ext uri="{FF2B5EF4-FFF2-40B4-BE49-F238E27FC236}">
                <a16:creationId xmlns:a16="http://schemas.microsoft.com/office/drawing/2014/main" id="{6DFB110D-8291-407F-9362-3C06A9F1B19A}"/>
              </a:ext>
            </a:extLst>
          </p:cNvPr>
          <p:cNvGrpSpPr>
            <a:grpSpLocks noChangeAspect="1"/>
          </p:cNvGrpSpPr>
          <p:nvPr/>
        </p:nvGrpSpPr>
        <p:grpSpPr>
          <a:xfrm>
            <a:off x="379044" y="240226"/>
            <a:ext cx="385625" cy="553998"/>
            <a:chOff x="10785485" y="3375598"/>
            <a:chExt cx="455613" cy="604838"/>
          </a:xfrm>
        </p:grpSpPr>
        <p:sp>
          <p:nvSpPr>
            <p:cNvPr id="81" name="Freeform 80">
              <a:extLst>
                <a:ext uri="{FF2B5EF4-FFF2-40B4-BE49-F238E27FC236}">
                  <a16:creationId xmlns:a16="http://schemas.microsoft.com/office/drawing/2014/main" id="{F18A4D32-E594-42C9-ADF3-E77638382551}"/>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9760EA62-FBA0-475F-868C-1669C89C21CA}"/>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2894F564-7338-490B-9DE2-DD40D471A389}"/>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3">
              <a:extLst>
                <a:ext uri="{FF2B5EF4-FFF2-40B4-BE49-F238E27FC236}">
                  <a16:creationId xmlns:a16="http://schemas.microsoft.com/office/drawing/2014/main" id="{B464B47C-3896-4141-ABE6-1134C563B46C}"/>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id="{F6F22DAA-4481-4046-BF42-AE58126503BC}"/>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id="{051C3951-0D68-447B-B7EE-2E2BC0D79040}"/>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79EA0C84-52B0-46D1-9128-B3297CC1122C}"/>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87">
              <a:extLst>
                <a:ext uri="{FF2B5EF4-FFF2-40B4-BE49-F238E27FC236}">
                  <a16:creationId xmlns:a16="http://schemas.microsoft.com/office/drawing/2014/main" id="{2161E7DA-FA59-4B8F-993A-522C34CA768F}"/>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id="{EE26882D-2832-4D69-85D3-E84095623D52}"/>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89">
              <a:extLst>
                <a:ext uri="{FF2B5EF4-FFF2-40B4-BE49-F238E27FC236}">
                  <a16:creationId xmlns:a16="http://schemas.microsoft.com/office/drawing/2014/main" id="{7AA9E325-0BAA-42B1-A459-2FAE31AA2CC5}"/>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90">
              <a:extLst>
                <a:ext uri="{FF2B5EF4-FFF2-40B4-BE49-F238E27FC236}">
                  <a16:creationId xmlns:a16="http://schemas.microsoft.com/office/drawing/2014/main" id="{33E4D424-A3FF-4B44-AD8F-DB467205294A}"/>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91">
              <a:extLst>
                <a:ext uri="{FF2B5EF4-FFF2-40B4-BE49-F238E27FC236}">
                  <a16:creationId xmlns:a16="http://schemas.microsoft.com/office/drawing/2014/main" id="{86E99E8B-4832-4C1E-960F-3CFB82490E48}"/>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92">
              <a:extLst>
                <a:ext uri="{FF2B5EF4-FFF2-40B4-BE49-F238E27FC236}">
                  <a16:creationId xmlns:a16="http://schemas.microsoft.com/office/drawing/2014/main" id="{16C211FB-AC17-431C-9FF7-DCA7DF1956CB}"/>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93">
              <a:extLst>
                <a:ext uri="{FF2B5EF4-FFF2-40B4-BE49-F238E27FC236}">
                  <a16:creationId xmlns:a16="http://schemas.microsoft.com/office/drawing/2014/main" id="{2D05447D-3CC8-48C3-968B-7CF962146FDC}"/>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id="{5527A757-ADEF-4BFD-8BB7-EFB700EB6FA1}"/>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FA1B4625-22FF-45FC-9D53-08199334F5B4}"/>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F0B2BC6E-E7C2-4455-8EA5-CD4E9361F56A}"/>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4925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4123604" y="1640610"/>
            <a:ext cx="7873860" cy="4627069"/>
            <a:chOff x="4176351" y="114301"/>
            <a:chExt cx="7874977" cy="5444528"/>
          </a:xfrm>
        </p:grpSpPr>
        <p:sp>
          <p:nvSpPr>
            <p:cNvPr id="87" name="Rounded Rectangle 86"/>
            <p:cNvSpPr/>
            <p:nvPr/>
          </p:nvSpPr>
          <p:spPr>
            <a:xfrm>
              <a:off x="4176351" y="114301"/>
              <a:ext cx="7874977" cy="5444528"/>
            </a:xfrm>
            <a:prstGeom prst="roundRect">
              <a:avLst/>
            </a:prstGeom>
            <a:solidFill>
              <a:schemeClr val="accent5"/>
            </a:solidFill>
            <a:ln>
              <a:solidFill>
                <a:schemeClr val="tx2"/>
              </a:solidFill>
            </a:ln>
            <a:scene3d>
              <a:camera prst="orthographicFront"/>
              <a:lightRig rig="threePt" dir="t"/>
            </a:scene3d>
            <a:sp3d contourW="190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TextBox 87"/>
            <p:cNvSpPr txBox="1"/>
            <p:nvPr/>
          </p:nvSpPr>
          <p:spPr>
            <a:xfrm>
              <a:off x="6097578" y="124068"/>
              <a:ext cx="4082761" cy="4323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Azure Storage Blob(s)</a:t>
              </a:r>
            </a:p>
          </p:txBody>
        </p:sp>
      </p:grpSp>
      <p:sp>
        <p:nvSpPr>
          <p:cNvPr id="89" name="Rounded Rectangle 88"/>
          <p:cNvSpPr/>
          <p:nvPr/>
        </p:nvSpPr>
        <p:spPr>
          <a:xfrm>
            <a:off x="4527256" y="5450342"/>
            <a:ext cx="7096697" cy="618913"/>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p:cNvGrpSpPr/>
          <p:nvPr/>
        </p:nvGrpSpPr>
        <p:grpSpPr>
          <a:xfrm>
            <a:off x="388762" y="1660529"/>
            <a:ext cx="3393174" cy="4627070"/>
            <a:chOff x="201783" y="1673010"/>
            <a:chExt cx="3461214" cy="4719852"/>
          </a:xfrm>
        </p:grpSpPr>
        <p:grpSp>
          <p:nvGrpSpPr>
            <p:cNvPr id="79" name="Group 78"/>
            <p:cNvGrpSpPr/>
            <p:nvPr/>
          </p:nvGrpSpPr>
          <p:grpSpPr>
            <a:xfrm>
              <a:off x="201783" y="1673010"/>
              <a:ext cx="3461214" cy="4719852"/>
              <a:chOff x="182327" y="1336399"/>
              <a:chExt cx="3393656" cy="4627726"/>
            </a:xfrm>
          </p:grpSpPr>
          <p:grpSp>
            <p:nvGrpSpPr>
              <p:cNvPr id="80" name="Group 79"/>
              <p:cNvGrpSpPr/>
              <p:nvPr/>
            </p:nvGrpSpPr>
            <p:grpSpPr>
              <a:xfrm>
                <a:off x="182327" y="1336399"/>
                <a:ext cx="3393656" cy="4627726"/>
                <a:chOff x="215659" y="1329687"/>
                <a:chExt cx="3393656" cy="4627726"/>
              </a:xfrm>
            </p:grpSpPr>
            <p:sp>
              <p:nvSpPr>
                <p:cNvPr id="84" name="Rounded Rectangle 83"/>
                <p:cNvSpPr/>
                <p:nvPr/>
              </p:nvSpPr>
              <p:spPr>
                <a:xfrm>
                  <a:off x="215659" y="1329687"/>
                  <a:ext cx="3393656" cy="4627726"/>
                </a:xfrm>
                <a:prstGeom prst="roundRect">
                  <a:avLst/>
                </a:prstGeom>
                <a:solidFill>
                  <a:srgbClr val="24AE8A"/>
                </a:solidFill>
                <a:ln>
                  <a:solidFill>
                    <a:schemeClr val="tx2"/>
                  </a:solidFill>
                </a:ln>
                <a:scene3d>
                  <a:camera prst="orthographicFront"/>
                  <a:lightRig rig="threePt" dir="t"/>
                </a:scene3d>
                <a:sp3d contourW="1905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TextBox 84"/>
                <p:cNvSpPr txBox="1"/>
                <p:nvPr/>
              </p:nvSpPr>
              <p:spPr>
                <a:xfrm>
                  <a:off x="535248" y="1405974"/>
                  <a:ext cx="2793406" cy="369384"/>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Azure SQL Data Warehouse</a:t>
                  </a:r>
                </a:p>
              </p:txBody>
            </p:sp>
          </p:grpSp>
          <p:sp>
            <p:nvSpPr>
              <p:cNvPr id="81" name="Rectangle 80"/>
              <p:cNvSpPr/>
              <p:nvPr/>
            </p:nvSpPr>
            <p:spPr>
              <a:xfrm>
                <a:off x="343240" y="3199756"/>
                <a:ext cx="943205" cy="450519"/>
              </a:xfrm>
              <a:prstGeom prst="rect">
                <a:avLst/>
              </a:prstGeom>
              <a:solidFill>
                <a:schemeClr val="accent6"/>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Engine</a:t>
                </a:r>
              </a:p>
            </p:txBody>
          </p:sp>
          <p:sp>
            <p:nvSpPr>
              <p:cNvPr id="82" name="Rectangle 81"/>
              <p:cNvSpPr/>
              <p:nvPr/>
            </p:nvSpPr>
            <p:spPr>
              <a:xfrm>
                <a:off x="2088414" y="3869927"/>
                <a:ext cx="1156906" cy="450519"/>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Worker4</a:t>
                </a:r>
              </a:p>
            </p:txBody>
          </p:sp>
          <p:cxnSp>
            <p:nvCxnSpPr>
              <p:cNvPr id="83" name="Straight Arrow Connector 82"/>
              <p:cNvCxnSpPr>
                <a:stCxn id="81" idx="3"/>
                <a:endCxn id="82" idx="1"/>
              </p:cNvCxnSpPr>
              <p:nvPr/>
            </p:nvCxnSpPr>
            <p:spPr>
              <a:xfrm>
                <a:off x="1286445" y="3425016"/>
                <a:ext cx="801969" cy="670171"/>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a:xfrm>
              <a:off x="2131725" y="2201862"/>
              <a:ext cx="1190683" cy="459488"/>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Worker1</a:t>
              </a:r>
            </a:p>
          </p:txBody>
        </p:sp>
        <p:sp>
          <p:nvSpPr>
            <p:cNvPr id="92" name="Rectangle 91"/>
            <p:cNvSpPr/>
            <p:nvPr/>
          </p:nvSpPr>
          <p:spPr>
            <a:xfrm>
              <a:off x="2149616" y="4942774"/>
              <a:ext cx="1172790" cy="459488"/>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Worker5</a:t>
              </a:r>
            </a:p>
          </p:txBody>
        </p:sp>
        <p:sp>
          <p:nvSpPr>
            <p:cNvPr id="93" name="Rectangle 92"/>
            <p:cNvSpPr/>
            <p:nvPr/>
          </p:nvSpPr>
          <p:spPr>
            <a:xfrm>
              <a:off x="2147542" y="3573462"/>
              <a:ext cx="1174865" cy="459488"/>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Worker3</a:t>
              </a:r>
            </a:p>
          </p:txBody>
        </p:sp>
        <p:sp>
          <p:nvSpPr>
            <p:cNvPr id="94" name="Rectangle 93"/>
            <p:cNvSpPr/>
            <p:nvPr/>
          </p:nvSpPr>
          <p:spPr>
            <a:xfrm>
              <a:off x="2131726" y="2887662"/>
              <a:ext cx="1190682" cy="459488"/>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Worker2</a:t>
              </a:r>
            </a:p>
          </p:txBody>
        </p:sp>
        <p:sp>
          <p:nvSpPr>
            <p:cNvPr id="95" name="Rectangle 94"/>
            <p:cNvSpPr/>
            <p:nvPr/>
          </p:nvSpPr>
          <p:spPr>
            <a:xfrm>
              <a:off x="2144518" y="5628574"/>
              <a:ext cx="1177888" cy="459488"/>
            </a:xfrm>
            <a:prstGeom prst="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Worker6</a:t>
              </a:r>
            </a:p>
          </p:txBody>
        </p:sp>
      </p:grpSp>
      <p:sp>
        <p:nvSpPr>
          <p:cNvPr id="96" name="Rectangle 95"/>
          <p:cNvSpPr/>
          <p:nvPr/>
        </p:nvSpPr>
        <p:spPr>
          <a:xfrm>
            <a:off x="5408564" y="551981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97" name="Rectangle 96"/>
          <p:cNvSpPr/>
          <p:nvPr/>
        </p:nvSpPr>
        <p:spPr>
          <a:xfrm>
            <a:off x="4734501" y="551982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98" name="Rectangle 97"/>
          <p:cNvSpPr/>
          <p:nvPr/>
        </p:nvSpPr>
        <p:spPr>
          <a:xfrm>
            <a:off x="6080883" y="551981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99" name="Rectangle 98"/>
          <p:cNvSpPr/>
          <p:nvPr/>
        </p:nvSpPr>
        <p:spPr>
          <a:xfrm>
            <a:off x="6753202" y="551981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00" name="Rectangle 99"/>
          <p:cNvSpPr/>
          <p:nvPr/>
        </p:nvSpPr>
        <p:spPr>
          <a:xfrm>
            <a:off x="7425520" y="55198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01" name="Rectangle 100"/>
          <p:cNvSpPr/>
          <p:nvPr/>
        </p:nvSpPr>
        <p:spPr>
          <a:xfrm>
            <a:off x="8097839" y="55198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02" name="Rectangle 101"/>
          <p:cNvSpPr/>
          <p:nvPr/>
        </p:nvSpPr>
        <p:spPr>
          <a:xfrm>
            <a:off x="9442476" y="551979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03" name="Rectangle 102"/>
          <p:cNvSpPr/>
          <p:nvPr/>
        </p:nvSpPr>
        <p:spPr>
          <a:xfrm>
            <a:off x="8770157" y="55198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04" name="Rectangle 103"/>
          <p:cNvSpPr/>
          <p:nvPr/>
        </p:nvSpPr>
        <p:spPr>
          <a:xfrm>
            <a:off x="10157196" y="551979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05" name="Rectangle 104"/>
          <p:cNvSpPr/>
          <p:nvPr/>
        </p:nvSpPr>
        <p:spPr>
          <a:xfrm>
            <a:off x="10861815" y="551979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106" name="Rounded Rectangle 105"/>
          <p:cNvSpPr/>
          <p:nvPr/>
        </p:nvSpPr>
        <p:spPr>
          <a:xfrm>
            <a:off x="4549490" y="2084989"/>
            <a:ext cx="7096697" cy="618913"/>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ounded Rectangle 106"/>
          <p:cNvSpPr/>
          <p:nvPr/>
        </p:nvSpPr>
        <p:spPr>
          <a:xfrm>
            <a:off x="4549490" y="2757308"/>
            <a:ext cx="7096697" cy="618913"/>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Rounded Rectangle 107"/>
          <p:cNvSpPr/>
          <p:nvPr/>
        </p:nvSpPr>
        <p:spPr>
          <a:xfrm>
            <a:off x="4549490" y="3446159"/>
            <a:ext cx="7096697" cy="618913"/>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ounded Rectangle 108"/>
          <p:cNvSpPr/>
          <p:nvPr/>
        </p:nvSpPr>
        <p:spPr>
          <a:xfrm>
            <a:off x="4549490" y="4115161"/>
            <a:ext cx="7096697" cy="618913"/>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Rounded Rectangle 109"/>
          <p:cNvSpPr/>
          <p:nvPr/>
        </p:nvSpPr>
        <p:spPr>
          <a:xfrm>
            <a:off x="4537301" y="4784163"/>
            <a:ext cx="7096697" cy="618913"/>
          </a:xfrm>
          <a:prstGeom prst="roundRect">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Rectangle 110"/>
          <p:cNvSpPr/>
          <p:nvPr/>
        </p:nvSpPr>
        <p:spPr>
          <a:xfrm>
            <a:off x="5408564" y="283054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12" name="Rectangle 111"/>
          <p:cNvSpPr/>
          <p:nvPr/>
        </p:nvSpPr>
        <p:spPr>
          <a:xfrm>
            <a:off x="4734501" y="283055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13" name="Rectangle 112"/>
          <p:cNvSpPr/>
          <p:nvPr/>
        </p:nvSpPr>
        <p:spPr>
          <a:xfrm>
            <a:off x="6080883" y="283053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14" name="Rectangle 113"/>
          <p:cNvSpPr/>
          <p:nvPr/>
        </p:nvSpPr>
        <p:spPr>
          <a:xfrm>
            <a:off x="6753202" y="283054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15" name="Rectangle 114"/>
          <p:cNvSpPr/>
          <p:nvPr/>
        </p:nvSpPr>
        <p:spPr>
          <a:xfrm>
            <a:off x="7425520" y="283052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16" name="Rectangle 115"/>
          <p:cNvSpPr/>
          <p:nvPr/>
        </p:nvSpPr>
        <p:spPr>
          <a:xfrm>
            <a:off x="8097839" y="283052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17" name="Rectangle 116"/>
          <p:cNvSpPr/>
          <p:nvPr/>
        </p:nvSpPr>
        <p:spPr>
          <a:xfrm>
            <a:off x="9442476" y="283052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18" name="Rectangle 117"/>
          <p:cNvSpPr/>
          <p:nvPr/>
        </p:nvSpPr>
        <p:spPr>
          <a:xfrm>
            <a:off x="8770157" y="283052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19" name="Rectangle 118"/>
          <p:cNvSpPr/>
          <p:nvPr/>
        </p:nvSpPr>
        <p:spPr>
          <a:xfrm>
            <a:off x="10157196" y="283051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20" name="Rectangle 119"/>
          <p:cNvSpPr/>
          <p:nvPr/>
        </p:nvSpPr>
        <p:spPr>
          <a:xfrm>
            <a:off x="10861815" y="283052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21" name="Rectangle 120"/>
          <p:cNvSpPr/>
          <p:nvPr/>
        </p:nvSpPr>
        <p:spPr>
          <a:xfrm>
            <a:off x="5408564" y="350286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22" name="Rectangle 121"/>
          <p:cNvSpPr/>
          <p:nvPr/>
        </p:nvSpPr>
        <p:spPr>
          <a:xfrm>
            <a:off x="4734501" y="350286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23" name="Rectangle 122"/>
          <p:cNvSpPr/>
          <p:nvPr/>
        </p:nvSpPr>
        <p:spPr>
          <a:xfrm>
            <a:off x="6080883" y="350285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24" name="Rectangle 123"/>
          <p:cNvSpPr/>
          <p:nvPr/>
        </p:nvSpPr>
        <p:spPr>
          <a:xfrm>
            <a:off x="6753202" y="350286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25" name="Rectangle 124"/>
          <p:cNvSpPr/>
          <p:nvPr/>
        </p:nvSpPr>
        <p:spPr>
          <a:xfrm>
            <a:off x="7425520" y="350284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26" name="Rectangle 125"/>
          <p:cNvSpPr/>
          <p:nvPr/>
        </p:nvSpPr>
        <p:spPr>
          <a:xfrm>
            <a:off x="8097839" y="350284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27" name="Rectangle 126"/>
          <p:cNvSpPr/>
          <p:nvPr/>
        </p:nvSpPr>
        <p:spPr>
          <a:xfrm>
            <a:off x="9442476" y="350284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28" name="Rectangle 127"/>
          <p:cNvSpPr/>
          <p:nvPr/>
        </p:nvSpPr>
        <p:spPr>
          <a:xfrm>
            <a:off x="8770157" y="350284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29" name="Rectangle 128"/>
          <p:cNvSpPr/>
          <p:nvPr/>
        </p:nvSpPr>
        <p:spPr>
          <a:xfrm>
            <a:off x="10157196" y="350283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30" name="Rectangle 129"/>
          <p:cNvSpPr/>
          <p:nvPr/>
        </p:nvSpPr>
        <p:spPr>
          <a:xfrm>
            <a:off x="10861815" y="350284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31" name="Rectangle 130"/>
          <p:cNvSpPr/>
          <p:nvPr/>
        </p:nvSpPr>
        <p:spPr>
          <a:xfrm>
            <a:off x="5408564" y="417518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32" name="Rectangle 131"/>
          <p:cNvSpPr/>
          <p:nvPr/>
        </p:nvSpPr>
        <p:spPr>
          <a:xfrm>
            <a:off x="4734501" y="417518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33" name="Rectangle 132"/>
          <p:cNvSpPr/>
          <p:nvPr/>
        </p:nvSpPr>
        <p:spPr>
          <a:xfrm>
            <a:off x="6080883" y="417517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34" name="Rectangle 133"/>
          <p:cNvSpPr/>
          <p:nvPr/>
        </p:nvSpPr>
        <p:spPr>
          <a:xfrm>
            <a:off x="6753202" y="417517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35" name="Rectangle 134"/>
          <p:cNvSpPr/>
          <p:nvPr/>
        </p:nvSpPr>
        <p:spPr>
          <a:xfrm>
            <a:off x="7425520" y="417516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36" name="Rectangle 135"/>
          <p:cNvSpPr/>
          <p:nvPr/>
        </p:nvSpPr>
        <p:spPr>
          <a:xfrm>
            <a:off x="8097839" y="417516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37" name="Rectangle 136"/>
          <p:cNvSpPr/>
          <p:nvPr/>
        </p:nvSpPr>
        <p:spPr>
          <a:xfrm>
            <a:off x="9442476" y="417516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38" name="Rectangle 137"/>
          <p:cNvSpPr/>
          <p:nvPr/>
        </p:nvSpPr>
        <p:spPr>
          <a:xfrm>
            <a:off x="8770157" y="417516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39" name="Rectangle 138"/>
          <p:cNvSpPr/>
          <p:nvPr/>
        </p:nvSpPr>
        <p:spPr>
          <a:xfrm>
            <a:off x="10157196" y="417515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40" name="Rectangle 139"/>
          <p:cNvSpPr/>
          <p:nvPr/>
        </p:nvSpPr>
        <p:spPr>
          <a:xfrm>
            <a:off x="10861815" y="417516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41" name="Rectangle 140"/>
          <p:cNvSpPr/>
          <p:nvPr/>
        </p:nvSpPr>
        <p:spPr>
          <a:xfrm>
            <a:off x="5408564" y="4847499"/>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42" name="Rectangle 141"/>
          <p:cNvSpPr/>
          <p:nvPr/>
        </p:nvSpPr>
        <p:spPr>
          <a:xfrm>
            <a:off x="4734501" y="4847506"/>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43" name="Rectangle 142"/>
          <p:cNvSpPr/>
          <p:nvPr/>
        </p:nvSpPr>
        <p:spPr>
          <a:xfrm>
            <a:off x="6080883" y="484749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44" name="Rectangle 143"/>
          <p:cNvSpPr/>
          <p:nvPr/>
        </p:nvSpPr>
        <p:spPr>
          <a:xfrm>
            <a:off x="6753202" y="484749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45" name="Rectangle 144"/>
          <p:cNvSpPr/>
          <p:nvPr/>
        </p:nvSpPr>
        <p:spPr>
          <a:xfrm>
            <a:off x="7425520" y="484748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46" name="Rectangle 145"/>
          <p:cNvSpPr/>
          <p:nvPr/>
        </p:nvSpPr>
        <p:spPr>
          <a:xfrm>
            <a:off x="8097839" y="484748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47" name="Rectangle 146"/>
          <p:cNvSpPr/>
          <p:nvPr/>
        </p:nvSpPr>
        <p:spPr>
          <a:xfrm>
            <a:off x="9442476" y="4847478"/>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48" name="Rectangle 147"/>
          <p:cNvSpPr/>
          <p:nvPr/>
        </p:nvSpPr>
        <p:spPr>
          <a:xfrm>
            <a:off x="8770157" y="4847485"/>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49" name="Rectangle 148"/>
          <p:cNvSpPr/>
          <p:nvPr/>
        </p:nvSpPr>
        <p:spPr>
          <a:xfrm>
            <a:off x="10157196" y="484747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50" name="Rectangle 149"/>
          <p:cNvSpPr/>
          <p:nvPr/>
        </p:nvSpPr>
        <p:spPr>
          <a:xfrm>
            <a:off x="10861815" y="484747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51" name="Rectangle 150"/>
          <p:cNvSpPr/>
          <p:nvPr/>
        </p:nvSpPr>
        <p:spPr>
          <a:xfrm>
            <a:off x="5408564" y="215822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52" name="Rectangle 151"/>
          <p:cNvSpPr/>
          <p:nvPr/>
        </p:nvSpPr>
        <p:spPr>
          <a:xfrm>
            <a:off x="4734501" y="2158230"/>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53" name="Rectangle 152"/>
          <p:cNvSpPr/>
          <p:nvPr/>
        </p:nvSpPr>
        <p:spPr>
          <a:xfrm>
            <a:off x="6080883" y="215821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154" name="Rectangle 153"/>
          <p:cNvSpPr/>
          <p:nvPr/>
        </p:nvSpPr>
        <p:spPr>
          <a:xfrm>
            <a:off x="6753202" y="2158222"/>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155" name="Rectangle 154"/>
          <p:cNvSpPr/>
          <p:nvPr/>
        </p:nvSpPr>
        <p:spPr>
          <a:xfrm>
            <a:off x="7425520" y="215821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156" name="Rectangle 155"/>
          <p:cNvSpPr/>
          <p:nvPr/>
        </p:nvSpPr>
        <p:spPr>
          <a:xfrm>
            <a:off x="8097839" y="215821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157" name="Rectangle 156"/>
          <p:cNvSpPr/>
          <p:nvPr/>
        </p:nvSpPr>
        <p:spPr>
          <a:xfrm>
            <a:off x="9442476" y="2158204"/>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158" name="Rectangle 157"/>
          <p:cNvSpPr/>
          <p:nvPr/>
        </p:nvSpPr>
        <p:spPr>
          <a:xfrm>
            <a:off x="8770157" y="2158211"/>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159" name="Rectangle 158"/>
          <p:cNvSpPr/>
          <p:nvPr/>
        </p:nvSpPr>
        <p:spPr>
          <a:xfrm>
            <a:off x="10157196" y="2158197"/>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160" name="Rectangle 159"/>
          <p:cNvSpPr/>
          <p:nvPr/>
        </p:nvSpPr>
        <p:spPr>
          <a:xfrm>
            <a:off x="10861815" y="2158203"/>
            <a:ext cx="580210" cy="492299"/>
          </a:xfrm>
          <a:prstGeom prst="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1" i="0" u="none" strike="noStrike" kern="1200" cap="none" spc="0" normalizeH="0" baseline="0" noProof="0">
                <a:ln>
                  <a:noFill/>
                </a:ln>
                <a:solidFill>
                  <a:prstClr val="white">
                    <a:lumMod val="50000"/>
                  </a:prstClr>
                </a:solidFill>
                <a:effectLst/>
                <a:uLnTx/>
                <a:uFillTx/>
                <a:latin typeface="Calibri" panose="020F0502020204030204"/>
                <a:ea typeface="+mn-ea"/>
                <a:cs typeface="+mn-cs"/>
              </a:rPr>
              <a:t>D10</a:t>
            </a:r>
          </a:p>
        </p:txBody>
      </p:sp>
      <p:cxnSp>
        <p:nvCxnSpPr>
          <p:cNvPr id="166" name="Straight Arrow Connector 165"/>
          <p:cNvCxnSpPr>
            <a:stCxn id="81" idx="3"/>
            <a:endCxn id="91" idx="1"/>
          </p:cNvCxnSpPr>
          <p:nvPr/>
        </p:nvCxnSpPr>
        <p:spPr>
          <a:xfrm flipV="1">
            <a:off x="1492723" y="2404213"/>
            <a:ext cx="788042" cy="1344637"/>
          </a:xfrm>
          <a:prstGeom prst="straightConnector1">
            <a:avLst/>
          </a:prstGeom>
          <a:ln w="38100" cap="flat">
            <a:solidFill>
              <a:schemeClr val="tx1"/>
            </a:solidFill>
            <a:tailEnd type="arrow" w="lg" len="med"/>
          </a:ln>
          <a:scene3d>
            <a:camera prst="orthographicFront"/>
            <a:lightRig rig="threePt" dir="t"/>
          </a:scene3d>
          <a:sp3d contourW="1270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81" idx="3"/>
            <a:endCxn id="94" idx="1"/>
          </p:cNvCxnSpPr>
          <p:nvPr/>
        </p:nvCxnSpPr>
        <p:spPr>
          <a:xfrm flipV="1">
            <a:off x="1492724" y="3076532"/>
            <a:ext cx="788043" cy="672319"/>
          </a:xfrm>
          <a:prstGeom prst="straightConnector1">
            <a:avLst/>
          </a:prstGeom>
          <a:ln w="38100" cap="flat">
            <a:solidFill>
              <a:schemeClr val="tx1"/>
            </a:solidFill>
            <a:tailEnd type="arrow" w="lg" len="med"/>
          </a:ln>
          <a:scene3d>
            <a:camera prst="orthographicFront"/>
            <a:lightRig rig="threePt" dir="t"/>
          </a:scene3d>
          <a:sp3d contourW="1270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81" idx="3"/>
            <a:endCxn id="93" idx="1"/>
          </p:cNvCxnSpPr>
          <p:nvPr/>
        </p:nvCxnSpPr>
        <p:spPr>
          <a:xfrm>
            <a:off x="1492724" y="3748850"/>
            <a:ext cx="803548" cy="0"/>
          </a:xfrm>
          <a:prstGeom prst="straightConnector1">
            <a:avLst/>
          </a:prstGeom>
          <a:ln w="38100" cap="flat">
            <a:solidFill>
              <a:schemeClr val="tx1"/>
            </a:solidFill>
            <a:tailEnd type="arrow" w="lg" len="med"/>
          </a:ln>
          <a:scene3d>
            <a:camera prst="orthographicFront"/>
            <a:lightRig rig="threePt" dir="t"/>
          </a:scene3d>
          <a:sp3d contourW="1270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81" idx="3"/>
            <a:endCxn id="82" idx="1"/>
          </p:cNvCxnSpPr>
          <p:nvPr/>
        </p:nvCxnSpPr>
        <p:spPr>
          <a:xfrm>
            <a:off x="1492723" y="3748850"/>
            <a:ext cx="801855" cy="670076"/>
          </a:xfrm>
          <a:prstGeom prst="straightConnector1">
            <a:avLst/>
          </a:prstGeom>
          <a:ln w="38100" cap="flat">
            <a:solidFill>
              <a:schemeClr val="tx1"/>
            </a:solidFill>
            <a:tailEnd type="arrow" w="lg" len="med"/>
          </a:ln>
          <a:scene3d>
            <a:camera prst="orthographicFront"/>
            <a:lightRig rig="threePt" dir="t"/>
          </a:scene3d>
          <a:sp3d contourW="1270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81" idx="3"/>
            <a:endCxn id="92" idx="1"/>
          </p:cNvCxnSpPr>
          <p:nvPr/>
        </p:nvCxnSpPr>
        <p:spPr>
          <a:xfrm>
            <a:off x="1492724" y="3748850"/>
            <a:ext cx="805581" cy="1342394"/>
          </a:xfrm>
          <a:prstGeom prst="straightConnector1">
            <a:avLst/>
          </a:prstGeom>
          <a:ln w="38100" cap="flat">
            <a:solidFill>
              <a:schemeClr val="tx1"/>
            </a:solidFill>
            <a:tailEnd type="arrow" w="lg" len="med"/>
          </a:ln>
          <a:scene3d>
            <a:camera prst="orthographicFront"/>
            <a:lightRig rig="threePt" dir="t"/>
          </a:scene3d>
          <a:sp3d contourW="1270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81" idx="3"/>
            <a:endCxn id="95" idx="1"/>
          </p:cNvCxnSpPr>
          <p:nvPr/>
        </p:nvCxnSpPr>
        <p:spPr>
          <a:xfrm>
            <a:off x="1492724" y="3748850"/>
            <a:ext cx="800584" cy="2014713"/>
          </a:xfrm>
          <a:prstGeom prst="straightConnector1">
            <a:avLst/>
          </a:prstGeom>
          <a:ln w="38100" cap="flat">
            <a:solidFill>
              <a:schemeClr val="tx1"/>
            </a:solidFill>
            <a:tailEnd type="arrow" w="lg" len="med"/>
          </a:ln>
          <a:scene3d>
            <a:camera prst="orthographicFront"/>
            <a:lightRig rig="threePt" dir="t"/>
          </a:scene3d>
          <a:sp3d contourW="1270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91" idx="3"/>
            <a:endCxn id="106" idx="1"/>
          </p:cNvCxnSpPr>
          <p:nvPr/>
        </p:nvCxnSpPr>
        <p:spPr>
          <a:xfrm flipV="1">
            <a:off x="3448042" y="2394447"/>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94" idx="3"/>
            <a:endCxn id="107" idx="1"/>
          </p:cNvCxnSpPr>
          <p:nvPr/>
        </p:nvCxnSpPr>
        <p:spPr>
          <a:xfrm flipV="1">
            <a:off x="3448042" y="3066765"/>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93" idx="3"/>
            <a:endCxn id="108" idx="1"/>
          </p:cNvCxnSpPr>
          <p:nvPr/>
        </p:nvCxnSpPr>
        <p:spPr>
          <a:xfrm>
            <a:off x="3448041" y="3748851"/>
            <a:ext cx="1101449" cy="6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82" idx="3"/>
            <a:endCxn id="109" idx="1"/>
          </p:cNvCxnSpPr>
          <p:nvPr/>
        </p:nvCxnSpPr>
        <p:spPr>
          <a:xfrm>
            <a:off x="3451321" y="4418926"/>
            <a:ext cx="1098169" cy="5692"/>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92" idx="3"/>
            <a:endCxn id="110" idx="1"/>
          </p:cNvCxnSpPr>
          <p:nvPr/>
        </p:nvCxnSpPr>
        <p:spPr>
          <a:xfrm>
            <a:off x="3448040" y="5091245"/>
            <a:ext cx="1089260" cy="237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95" idx="3"/>
            <a:endCxn id="89" idx="1"/>
          </p:cNvCxnSpPr>
          <p:nvPr/>
        </p:nvCxnSpPr>
        <p:spPr>
          <a:xfrm flipV="1">
            <a:off x="3448040" y="5759798"/>
            <a:ext cx="1079215" cy="3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sp>
        <p:nvSpPr>
          <p:cNvPr id="161" name="Rectangle 160">
            <a:extLst>
              <a:ext uri="{FF2B5EF4-FFF2-40B4-BE49-F238E27FC236}">
                <a16:creationId xmlns:a16="http://schemas.microsoft.com/office/drawing/2014/main" id="{60193922-0C6D-4057-A37A-E3FB279A288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Architecture for Azure DW – DW600</a:t>
            </a:r>
          </a:p>
        </p:txBody>
      </p:sp>
      <p:grpSp>
        <p:nvGrpSpPr>
          <p:cNvPr id="162" name="Group 161">
            <a:extLst>
              <a:ext uri="{FF2B5EF4-FFF2-40B4-BE49-F238E27FC236}">
                <a16:creationId xmlns:a16="http://schemas.microsoft.com/office/drawing/2014/main" id="{5E8DA5D0-2B5F-475F-92C9-A77C7CACA41E}"/>
              </a:ext>
            </a:extLst>
          </p:cNvPr>
          <p:cNvGrpSpPr>
            <a:grpSpLocks noChangeAspect="1"/>
          </p:cNvGrpSpPr>
          <p:nvPr/>
        </p:nvGrpSpPr>
        <p:grpSpPr>
          <a:xfrm>
            <a:off x="379044" y="240226"/>
            <a:ext cx="385625" cy="553998"/>
            <a:chOff x="10785485" y="3375598"/>
            <a:chExt cx="455613" cy="604838"/>
          </a:xfrm>
        </p:grpSpPr>
        <p:sp>
          <p:nvSpPr>
            <p:cNvPr id="163" name="Freeform 80">
              <a:extLst>
                <a:ext uri="{FF2B5EF4-FFF2-40B4-BE49-F238E27FC236}">
                  <a16:creationId xmlns:a16="http://schemas.microsoft.com/office/drawing/2014/main" id="{A3B9CBD8-63EF-411E-9CDE-E6A4EE9133CD}"/>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81">
              <a:extLst>
                <a:ext uri="{FF2B5EF4-FFF2-40B4-BE49-F238E27FC236}">
                  <a16:creationId xmlns:a16="http://schemas.microsoft.com/office/drawing/2014/main" id="{8795F54C-33E2-4611-B16E-E80B552ACC2E}"/>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82">
              <a:extLst>
                <a:ext uri="{FF2B5EF4-FFF2-40B4-BE49-F238E27FC236}">
                  <a16:creationId xmlns:a16="http://schemas.microsoft.com/office/drawing/2014/main" id="{CCFA7C37-BE06-43EE-9C24-DD42C372B934}"/>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Freeform 83">
              <a:extLst>
                <a:ext uri="{FF2B5EF4-FFF2-40B4-BE49-F238E27FC236}">
                  <a16:creationId xmlns:a16="http://schemas.microsoft.com/office/drawing/2014/main" id="{429B8CBB-9E1D-4FB8-8254-871024A5CD56}"/>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Freeform 84">
              <a:extLst>
                <a:ext uri="{FF2B5EF4-FFF2-40B4-BE49-F238E27FC236}">
                  <a16:creationId xmlns:a16="http://schemas.microsoft.com/office/drawing/2014/main" id="{9175687A-B482-44E5-AC32-21397F332989}"/>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Freeform 85">
              <a:extLst>
                <a:ext uri="{FF2B5EF4-FFF2-40B4-BE49-F238E27FC236}">
                  <a16:creationId xmlns:a16="http://schemas.microsoft.com/office/drawing/2014/main" id="{46F654E4-81F2-47C6-9E76-421D13AE1B16}"/>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Freeform 86">
              <a:extLst>
                <a:ext uri="{FF2B5EF4-FFF2-40B4-BE49-F238E27FC236}">
                  <a16:creationId xmlns:a16="http://schemas.microsoft.com/office/drawing/2014/main" id="{CCA52BB8-3550-4763-8CB7-8EE9D3C1E658}"/>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Freeform 87">
              <a:extLst>
                <a:ext uri="{FF2B5EF4-FFF2-40B4-BE49-F238E27FC236}">
                  <a16:creationId xmlns:a16="http://schemas.microsoft.com/office/drawing/2014/main" id="{BA0D7D11-5668-48AD-B24B-4CFA78755AE3}"/>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Freeform 88">
              <a:extLst>
                <a:ext uri="{FF2B5EF4-FFF2-40B4-BE49-F238E27FC236}">
                  <a16:creationId xmlns:a16="http://schemas.microsoft.com/office/drawing/2014/main" id="{C6BE1A3E-C479-46A8-BA44-192725EA5373}"/>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Freeform 89">
              <a:extLst>
                <a:ext uri="{FF2B5EF4-FFF2-40B4-BE49-F238E27FC236}">
                  <a16:creationId xmlns:a16="http://schemas.microsoft.com/office/drawing/2014/main" id="{06342D54-86F2-4CCE-952A-5362CC153F34}"/>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Freeform 90">
              <a:extLst>
                <a:ext uri="{FF2B5EF4-FFF2-40B4-BE49-F238E27FC236}">
                  <a16:creationId xmlns:a16="http://schemas.microsoft.com/office/drawing/2014/main" id="{27AF0922-98AA-42F9-A5E5-97F2BF4923D6}"/>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Freeform 91">
              <a:extLst>
                <a:ext uri="{FF2B5EF4-FFF2-40B4-BE49-F238E27FC236}">
                  <a16:creationId xmlns:a16="http://schemas.microsoft.com/office/drawing/2014/main" id="{6614DB76-E1AE-4FF0-9430-B24591A93F59}"/>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Freeform 92">
              <a:extLst>
                <a:ext uri="{FF2B5EF4-FFF2-40B4-BE49-F238E27FC236}">
                  <a16:creationId xmlns:a16="http://schemas.microsoft.com/office/drawing/2014/main" id="{261A6958-AD1D-4B05-A7E2-B76DC32E04B2}"/>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Freeform 93">
              <a:extLst>
                <a:ext uri="{FF2B5EF4-FFF2-40B4-BE49-F238E27FC236}">
                  <a16:creationId xmlns:a16="http://schemas.microsoft.com/office/drawing/2014/main" id="{5A998FB4-F81F-4638-83FC-8FD39420C1B8}"/>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9" name="Freeform 94">
              <a:extLst>
                <a:ext uri="{FF2B5EF4-FFF2-40B4-BE49-F238E27FC236}">
                  <a16:creationId xmlns:a16="http://schemas.microsoft.com/office/drawing/2014/main" id="{4AEF917C-498B-4D37-95C8-1F1A078B09D3}"/>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Rectangle 189">
              <a:extLst>
                <a:ext uri="{FF2B5EF4-FFF2-40B4-BE49-F238E27FC236}">
                  <a16:creationId xmlns:a16="http://schemas.microsoft.com/office/drawing/2014/main" id="{4E1A4BB7-8BCB-4103-B0A8-66056F033683}"/>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Rectangle 190">
              <a:extLst>
                <a:ext uri="{FF2B5EF4-FFF2-40B4-BE49-F238E27FC236}">
                  <a16:creationId xmlns:a16="http://schemas.microsoft.com/office/drawing/2014/main" id="{88812941-B288-4792-A18A-74EC3F2689FC}"/>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5835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 – APS</a:t>
            </a:r>
            <a:r>
              <a:rPr lang="en-US" sz="4000">
                <a:solidFill>
                  <a:srgbClr val="FFFFFF"/>
                </a:solidFill>
                <a:latin typeface="Segoe UI Light" panose="020B0502040204020203" pitchFamily="34" charset="0"/>
                <a:cs typeface="Segoe UI Light" panose="020B0502040204020203" pitchFamily="34" charset="0"/>
              </a:rPr>
              <a:t> &amp; </a:t>
            </a: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DW Major Differences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205464" y="1083336"/>
            <a:ext cx="11781070" cy="5726387"/>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3505" rtl="0" eaLnBrk="1" fontAlgn="base" latinLnBrk="0" hangingPunct="1">
              <a:lnSpc>
                <a:spcPct val="90000"/>
              </a:lnSpc>
              <a:spcBef>
                <a:spcPct val="20000"/>
              </a:spcBef>
              <a:spcAft>
                <a:spcPct val="0"/>
              </a:spcAft>
              <a:buClrTx/>
              <a:buSzPct val="90000"/>
              <a:buFont typeface="Arial" charset="0"/>
              <a:buNone/>
              <a:tabLst/>
              <a:defRPr/>
            </a:pPr>
            <a:endParaRPr kumimoji="0" lang="en-US" sz="2800" b="0" i="0" u="none" strike="noStrike" kern="1200" cap="none" spc="0" normalizeH="0" baseline="0" noProof="0">
              <a:ln>
                <a:noFill/>
              </a:ln>
              <a:solidFill>
                <a:srgbClr val="000000"/>
              </a:solidFill>
              <a:effectLst/>
              <a:uLnTx/>
              <a:uFillTx/>
              <a:latin typeface="Segoe UI Light"/>
              <a:ea typeface="ＭＳ Ｐゴシック" charset="0"/>
              <a:cs typeface="Segoe UI Light"/>
            </a:endParaRPr>
          </a:p>
        </p:txBody>
      </p:sp>
      <p:sp>
        <p:nvSpPr>
          <p:cNvPr id="26" name="Rectangle 25">
            <a:extLst>
              <a:ext uri="{FF2B5EF4-FFF2-40B4-BE49-F238E27FC236}">
                <a16:creationId xmlns:a16="http://schemas.microsoft.com/office/drawing/2014/main" id="{E5AE025A-718D-44F7-BA6A-95CA79944EB5}"/>
              </a:ext>
            </a:extLst>
          </p:cNvPr>
          <p:cNvSpPr/>
          <p:nvPr/>
        </p:nvSpPr>
        <p:spPr>
          <a:xfrm>
            <a:off x="1059318" y="938013"/>
            <a:ext cx="10227365" cy="6017032"/>
          </a:xfrm>
          <a:prstGeom prst="rect">
            <a:avLst/>
          </a:prstGeom>
        </p:spPr>
        <p:txBody>
          <a:bodyPr wrap="square">
            <a:spAutoFit/>
          </a:bodyPr>
          <a:lstStyle/>
          <a:p>
            <a:pPr marL="148572" marR="0" lvl="0" indent="0" algn="l" defTabSz="914400" rtl="0" eaLnBrk="1" fontAlgn="auto" latinLnBrk="0" hangingPunct="1">
              <a:lnSpc>
                <a:spcPct val="100000"/>
              </a:lnSpc>
              <a:spcBef>
                <a:spcPts val="0"/>
              </a:spcBef>
              <a:spcAft>
                <a:spcPts val="200"/>
              </a:spcAft>
              <a:buClr>
                <a:srgbClr val="8E0000"/>
              </a:buClr>
              <a:buSzPct val="110000"/>
              <a:buFontTx/>
              <a:buNone/>
              <a:tabLst/>
              <a:defRPr/>
            </a:pPr>
            <a:r>
              <a:rPr kumimoji="0" lang="en-US" sz="2000" b="1" i="0" u="none" strike="noStrike" kern="0" cap="none" spc="0" normalizeH="0" baseline="0" noProof="0" dirty="0">
                <a:ln>
                  <a:noFill/>
                </a:ln>
                <a:solidFill>
                  <a:srgbClr val="000000"/>
                </a:solidFill>
                <a:effectLst/>
                <a:uLnTx/>
                <a:uFillTx/>
                <a:latin typeface="Segoe UI"/>
                <a:ea typeface="+mn-ea"/>
                <a:cs typeface="+mn-cs"/>
              </a:rPr>
              <a:t>APS:</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2 – 56</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vary from 16 – 448</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depend on version installed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date based on APS time zone</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Multiple Databases</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Default Index – HEAP</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DWLoader</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a:ea typeface="+mn-ea"/>
                <a:cs typeface="+mn-cs"/>
              </a:rPr>
              <a:t>  Azure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1 –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are Static at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 What’s currently available on Azure SQL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only UTC Time.  Can’t be changed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Single Database</a:t>
            </a:r>
          </a:p>
          <a:p>
            <a:pPr marL="765792" indent="-342900">
              <a:spcAft>
                <a:spcPts val="200"/>
              </a:spcAft>
              <a:buClr>
                <a:srgbClr val="000000"/>
              </a:buClr>
              <a:buSzPct val="110000"/>
              <a:buFont typeface="Arial" panose="020B0604020202020204" pitchFamily="34" charset="0"/>
              <a:buChar char="•"/>
              <a:defRPr/>
            </a:pPr>
            <a:r>
              <a:rPr lang="en-US" sz="2000" kern="0" dirty="0">
                <a:solidFill>
                  <a:srgbClr val="000000"/>
                </a:solidFill>
              </a:rPr>
              <a:t>Default Index – Clustered Column Store (CCI)</a:t>
            </a:r>
          </a:p>
          <a:p>
            <a:pPr marL="765792" indent="-342900">
              <a:spcAft>
                <a:spcPts val="200"/>
              </a:spcAft>
              <a:buClr>
                <a:srgbClr val="000000"/>
              </a:buClr>
              <a:buSzPct val="110000"/>
              <a:buFont typeface="Arial" panose="020B0604020202020204" pitchFamily="34" charset="0"/>
              <a:buChar char="•"/>
              <a:defRPr/>
            </a:pPr>
            <a:r>
              <a:rPr lang="en-US" sz="2000" b="1" kern="0" dirty="0">
                <a:solidFill>
                  <a:srgbClr val="000000"/>
                </a:solidFill>
              </a:rPr>
              <a:t>No </a:t>
            </a:r>
            <a:r>
              <a:rPr lang="en-US" sz="2000" b="1" kern="0" dirty="0" err="1">
                <a:solidFill>
                  <a:srgbClr val="000000"/>
                </a:solidFill>
              </a:rPr>
              <a:t>DWLoader</a:t>
            </a:r>
            <a:r>
              <a:rPr lang="en-US" sz="2000" b="1" kern="0" dirty="0">
                <a:solidFill>
                  <a:srgbClr val="000000"/>
                </a:solidFill>
              </a:rPr>
              <a:t>  - SQL DW Upload Task in SSIS (SSIS Azure Feature pack)</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7851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5" imgW="377" imgH="377" progId="TCLayout.ActiveDocument.1">
                  <p:embed/>
                </p:oleObj>
              </mc:Choice>
              <mc:Fallback>
                <p:oleObj name="think-cell Slide" r:id="rId5" imgW="377" imgH="377"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bwMode="auto">
          <a:xfrm>
            <a:off x="0" y="0"/>
            <a:ext cx="5198165"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6000" b="0" i="0" u="none" strike="noStrike" kern="1200" cap="none" spc="0" normalizeH="0" baseline="0" noProof="0">
              <a:ln>
                <a:noFill/>
              </a:ln>
              <a:solidFill>
                <a:srgbClr val="FFFFFF"/>
              </a:solidFill>
              <a:effectLst/>
              <a:uLnTx/>
              <a:uFillTx/>
              <a:latin typeface="Segoe UI Light"/>
              <a:ea typeface="+mn-ea"/>
              <a:cs typeface="Segoe UI" pitchFamily="34" charset="0"/>
            </a:endParaRPr>
          </a:p>
        </p:txBody>
      </p:sp>
      <p:sp>
        <p:nvSpPr>
          <p:cNvPr id="6" name="TextBox 5"/>
          <p:cNvSpPr txBox="1"/>
          <p:nvPr/>
        </p:nvSpPr>
        <p:spPr>
          <a:xfrm>
            <a:off x="114881" y="770206"/>
            <a:ext cx="4911606" cy="322857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rPr>
              <a:t>Migration</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5400">
                <a:solidFill>
                  <a:prstClr val="white"/>
                </a:solidFill>
                <a:latin typeface="Segoe UI Light" panose="020B0502040204020203" pitchFamily="34" charset="0"/>
                <a:ea typeface="Segoe UI" pitchFamily="34" charset="0"/>
                <a:cs typeface="Segoe UI Light" panose="020B0502040204020203" pitchFamily="34" charset="0"/>
              </a:rPr>
              <a:t>Process</a:t>
            </a:r>
            <a:endParaRPr kumimoji="0" lang="en-US" sz="5400" b="0" i="0" u="none" strike="noStrike" kern="1200" cap="none" spc="0" normalizeH="0" baseline="0" noProof="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endParaRPr>
          </a:p>
          <a:p>
            <a:pPr marL="0" marR="0" lvl="0" indent="0" algn="l" defTabSz="914400" rtl="0" eaLnBrk="1" fontAlgn="auto" latinLnBrk="0" hangingPunct="1">
              <a:lnSpc>
                <a:spcPct val="90000"/>
              </a:lnSpc>
              <a:spcBef>
                <a:spcPts val="1200"/>
              </a:spcBef>
              <a:spcAft>
                <a:spcPts val="600"/>
              </a:spcAft>
              <a:buClrTx/>
              <a:buSzTx/>
              <a:buFontTx/>
              <a:buNone/>
              <a:tabLst/>
              <a:defRPr/>
            </a:pPr>
            <a:endParaRPr kumimoji="0" lang="en-US" sz="3600" b="0" i="0" u="none" strike="noStrike" kern="1200" cap="none" spc="0" normalizeH="0" baseline="0" noProof="0">
              <a:ln>
                <a:noFill/>
              </a:ln>
              <a:solidFill>
                <a:srgbClr val="002060"/>
              </a:solidFill>
              <a:effectLst/>
              <a:uLnTx/>
              <a:uFillTx/>
              <a:latin typeface="Calibri Light" panose="020F0302020204030204"/>
              <a:ea typeface="Segoe UI" pitchFamily="34" charset="0"/>
              <a:cs typeface="Segoe UI"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a:ln>
                <a:noFill/>
              </a:ln>
              <a:solidFill>
                <a:srgbClr val="ED7D31"/>
              </a:solidFill>
              <a:effectLst/>
              <a:uLnTx/>
              <a:uFillTx/>
              <a:latin typeface="Calibri Light" panose="020F0302020204030204"/>
              <a:ea typeface="Segoe UI" pitchFamily="34" charset="0"/>
              <a:cs typeface="Segoe UI" pitchFamily="34" charset="0"/>
            </a:endParaRPr>
          </a:p>
        </p:txBody>
      </p:sp>
      <p:grpSp>
        <p:nvGrpSpPr>
          <p:cNvPr id="12" name="Group 33"/>
          <p:cNvGrpSpPr>
            <a:grpSpLocks noChangeAspect="1"/>
          </p:cNvGrpSpPr>
          <p:nvPr/>
        </p:nvGrpSpPr>
        <p:grpSpPr bwMode="auto">
          <a:xfrm>
            <a:off x="3596063" y="2419350"/>
            <a:ext cx="5113337" cy="2019300"/>
            <a:chOff x="2269" y="1524"/>
            <a:chExt cx="3221" cy="1272"/>
          </a:xfrm>
        </p:grpSpPr>
        <p:sp>
          <p:nvSpPr>
            <p:cNvPr id="13" name="AutoShape 32"/>
            <p:cNvSpPr>
              <a:spLocks noChangeAspect="1" noChangeArrowheads="1" noTextEdit="1"/>
            </p:cNvSpPr>
            <p:nvPr/>
          </p:nvSpPr>
          <p:spPr bwMode="auto">
            <a:xfrm>
              <a:off x="2269" y="1524"/>
              <a:ext cx="3221"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34"/>
            <p:cNvSpPr>
              <a:spLocks noEditPoints="1"/>
            </p:cNvSpPr>
            <p:nvPr/>
          </p:nvSpPr>
          <p:spPr bwMode="auto">
            <a:xfrm>
              <a:off x="3442" y="1837"/>
              <a:ext cx="370" cy="37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35"/>
            <p:cNvSpPr>
              <a:spLocks noEditPoints="1"/>
            </p:cNvSpPr>
            <p:nvPr/>
          </p:nvSpPr>
          <p:spPr bwMode="auto">
            <a:xfrm>
              <a:off x="3088" y="2103"/>
              <a:ext cx="506" cy="50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36"/>
            <p:cNvSpPr>
              <a:spLocks noEditPoints="1"/>
            </p:cNvSpPr>
            <p:nvPr/>
          </p:nvSpPr>
          <p:spPr bwMode="auto">
            <a:xfrm>
              <a:off x="3692" y="1956"/>
              <a:ext cx="739" cy="742"/>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37"/>
            <p:cNvSpPr>
              <a:spLocks/>
            </p:cNvSpPr>
            <p:nvPr/>
          </p:nvSpPr>
          <p:spPr bwMode="auto">
            <a:xfrm>
              <a:off x="2267" y="1727"/>
              <a:ext cx="1009" cy="1069"/>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38"/>
            <p:cNvSpPr>
              <a:spLocks/>
            </p:cNvSpPr>
            <p:nvPr/>
          </p:nvSpPr>
          <p:spPr bwMode="auto">
            <a:xfrm>
              <a:off x="4252" y="1522"/>
              <a:ext cx="1238" cy="1274"/>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65423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Process – </a:t>
            </a:r>
            <a:r>
              <a:rPr lang="en-US" sz="4000">
                <a:solidFill>
                  <a:srgbClr val="FFFFFF"/>
                </a:solidFill>
                <a:latin typeface="Segoe UI Light" panose="020B0502040204020203" pitchFamily="34" charset="0"/>
                <a:cs typeface="Segoe UI Light" panose="020B0502040204020203" pitchFamily="34" charset="0"/>
              </a:rPr>
              <a:t>APS</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4" name="TextBox 3">
            <a:extLst>
              <a:ext uri="{FF2B5EF4-FFF2-40B4-BE49-F238E27FC236}">
                <a16:creationId xmlns:a16="http://schemas.microsoft.com/office/drawing/2014/main" id="{89FA0889-76AD-48A0-BBC9-605FD57AE5A9}"/>
              </a:ext>
            </a:extLst>
          </p:cNvPr>
          <p:cNvSpPr txBox="1"/>
          <p:nvPr/>
        </p:nvSpPr>
        <p:spPr>
          <a:xfrm>
            <a:off x="268406" y="947747"/>
            <a:ext cx="11878761" cy="590931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following items need to be migrated from APS to SQLDW.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DDL (Table)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Code </a:t>
            </a:r>
            <a:r>
              <a:rPr kumimoji="0" lang="en-US" sz="1800" b="0" i="0" u="none" strike="noStrike" kern="1200" cap="none" spc="0" normalizeH="0" baseline="0" noProof="0" dirty="0">
                <a:ln>
                  <a:noFill/>
                </a:ln>
                <a:effectLst/>
                <a:uLnTx/>
                <a:uFillTx/>
                <a:latin typeface="Segoe"/>
                <a:cs typeface="Segoe UI Light" panose="020B0502040204020203" pitchFamily="34" charset="0"/>
              </a:rPr>
              <a:t>(Stored Procedures, Views and ETL process)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DDL and DML can be migrated using internal tools available from MS </a:t>
            </a:r>
            <a:r>
              <a:rPr lang="en-US" dirty="0">
                <a:solidFill>
                  <a:prstClr val="black"/>
                </a:solidFill>
                <a:latin typeface="Segoe"/>
                <a:cs typeface="Segoe UI Light" panose="020B0502040204020203" pitchFamily="34" charset="0"/>
              </a:rPr>
              <a:t>(APS </a:t>
            </a: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Migration Tools and </a:t>
            </a:r>
            <a:r>
              <a:rPr kumimoji="0" lang="en-US" sz="1800" b="0" i="0" u="none" strike="noStrike" kern="1200" cap="none" spc="0" normalizeH="0" baseline="0" noProof="0" dirty="0" err="1">
                <a:ln>
                  <a:noFill/>
                </a:ln>
                <a:solidFill>
                  <a:prstClr val="black"/>
                </a:solidFill>
                <a:effectLst/>
                <a:uLnTx/>
                <a:uFillTx/>
                <a:latin typeface="Segoe"/>
                <a:cs typeface="Segoe UI Light" panose="020B0502040204020203" pitchFamily="34" charset="0"/>
              </a:rPr>
              <a:t>DWScripter</a:t>
            </a: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 will need to be migrated by hand.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To migrate the Data to Azure, several approaches can be taken.  Each approach has a set of prerequisites as well as pros and cons.  Each method should be weighed against the customers environment, data load frequency and security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 Migration Approach:</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BCP data out of APS – </a:t>
            </a:r>
            <a:r>
              <a:rPr kumimoji="0" lang="en-US" sz="1800" b="0" i="0" u="none" strike="noStrike" kern="1200" cap="none" spc="0" normalizeH="0" baseline="0" noProof="0" dirty="0" err="1">
                <a:ln>
                  <a:noFill/>
                </a:ln>
                <a:solidFill>
                  <a:prstClr val="black"/>
                </a:solidFill>
                <a:effectLst/>
                <a:uLnTx/>
                <a:uFillTx/>
                <a:latin typeface="Segoe"/>
                <a:cs typeface="Segoe UI Light" panose="020B0502040204020203" pitchFamily="34" charset="0"/>
              </a:rPr>
              <a:t>Polybase</a:t>
            </a: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 data into SQLDW from WASB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err="1">
                <a:ln>
                  <a:noFill/>
                </a:ln>
                <a:solidFill>
                  <a:prstClr val="black"/>
                </a:solidFill>
                <a:effectLst/>
                <a:uLnTx/>
                <a:uFillTx/>
                <a:latin typeface="Segoe"/>
                <a:cs typeface="Segoe UI Light" panose="020B0502040204020203" pitchFamily="34" charset="0"/>
              </a:rPr>
              <a:t>Polybase</a:t>
            </a: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 data out of APS to ASB (Azure Storage </a:t>
            </a:r>
            <a:r>
              <a:rPr kumimoji="0" lang="en-US" sz="1800" b="0" i="0" u="none" strike="noStrike" kern="1200" cap="none" spc="0" normalizeH="0" baseline="0" noProof="0" dirty="0">
                <a:ln>
                  <a:noFill/>
                </a:ln>
                <a:effectLst/>
                <a:uLnTx/>
                <a:uFillTx/>
                <a:latin typeface="Segoe"/>
                <a:cs typeface="Segoe UI Light" panose="020B0502040204020203" pitchFamily="34" charset="0"/>
              </a:rPr>
              <a:t>Blob</a:t>
            </a: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 - </a:t>
            </a:r>
            <a:r>
              <a:rPr kumimoji="0" lang="en-US" sz="1800" b="0" i="0" u="none" strike="noStrike" kern="1200" cap="none" spc="0" normalizeH="0" baseline="0" noProof="0" dirty="0" err="1">
                <a:ln>
                  <a:noFill/>
                </a:ln>
                <a:solidFill>
                  <a:prstClr val="black"/>
                </a:solidFill>
                <a:effectLst/>
                <a:uLnTx/>
                <a:uFillTx/>
                <a:latin typeface="Segoe"/>
                <a:cs typeface="Segoe UI Light" panose="020B0502040204020203" pitchFamily="34" charset="0"/>
              </a:rPr>
              <a:t>Polybase</a:t>
            </a: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 data into SQLDW from 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SSIS – Source(APS) Destination(SQLDW) </a:t>
            </a:r>
            <a:endParaRPr lang="en-US" dirty="0">
              <a:solidFill>
                <a:srgbClr val="0000FF"/>
              </a:solidFill>
              <a:latin typeface="Segoe"/>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ADF – Extract data from APS to SQLDW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rPr>
              <a:t>Import Export Service</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p:txBody>
      </p:sp>
    </p:spTree>
    <p:extLst>
      <p:ext uri="{BB962C8B-B14F-4D97-AF65-F5344CB8AC3E}">
        <p14:creationId xmlns:p14="http://schemas.microsoft.com/office/powerpoint/2010/main" val="86303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Tasks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 name="Group 1">
            <a:extLst>
              <a:ext uri="{FF2B5EF4-FFF2-40B4-BE49-F238E27FC236}">
                <a16:creationId xmlns:a16="http://schemas.microsoft.com/office/drawing/2014/main" id="{1C5B9F8C-01A1-4C04-B2F0-0A64512F010E}"/>
              </a:ext>
            </a:extLst>
          </p:cNvPr>
          <p:cNvGrpSpPr/>
          <p:nvPr/>
        </p:nvGrpSpPr>
        <p:grpSpPr>
          <a:xfrm>
            <a:off x="276159" y="4855573"/>
            <a:ext cx="1037015" cy="1189621"/>
            <a:chOff x="832364" y="1083337"/>
            <a:chExt cx="1329000" cy="1392832"/>
          </a:xfrm>
        </p:grpSpPr>
        <p:pic>
          <p:nvPicPr>
            <p:cNvPr id="25" name="Picture 24">
              <a:extLst>
                <a:ext uri="{FF2B5EF4-FFF2-40B4-BE49-F238E27FC236}">
                  <a16:creationId xmlns:a16="http://schemas.microsoft.com/office/drawing/2014/main" id="{F879B026-A87E-4A51-B0F6-4EB8850BE8C6}"/>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26" name="TextBox 25">
              <a:extLst>
                <a:ext uri="{FF2B5EF4-FFF2-40B4-BE49-F238E27FC236}">
                  <a16:creationId xmlns:a16="http://schemas.microsoft.com/office/drawing/2014/main" id="{F41FF6F5-A05A-41AD-B963-F281F34A074E}"/>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47" name="Group 46">
            <a:extLst>
              <a:ext uri="{FF2B5EF4-FFF2-40B4-BE49-F238E27FC236}">
                <a16:creationId xmlns:a16="http://schemas.microsoft.com/office/drawing/2014/main" id="{E59985EC-F41B-4067-9D75-966AED265220}"/>
              </a:ext>
            </a:extLst>
          </p:cNvPr>
          <p:cNvGrpSpPr/>
          <p:nvPr/>
        </p:nvGrpSpPr>
        <p:grpSpPr>
          <a:xfrm>
            <a:off x="2634294" y="1146826"/>
            <a:ext cx="1614403" cy="1358572"/>
            <a:chOff x="1988743" y="1249190"/>
            <a:chExt cx="2934561" cy="2111043"/>
          </a:xfrm>
        </p:grpSpPr>
        <p:sp>
          <p:nvSpPr>
            <p:cNvPr id="46" name="Rectangle 45">
              <a:extLst>
                <a:ext uri="{FF2B5EF4-FFF2-40B4-BE49-F238E27FC236}">
                  <a16:creationId xmlns:a16="http://schemas.microsoft.com/office/drawing/2014/main" id="{BBBF52B0-B1A9-4AD7-9B1A-2371A2FB2A0B}"/>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45" name="Group 44">
              <a:extLst>
                <a:ext uri="{FF2B5EF4-FFF2-40B4-BE49-F238E27FC236}">
                  <a16:creationId xmlns:a16="http://schemas.microsoft.com/office/drawing/2014/main" id="{51AF23F7-8DC1-409E-817B-B1BD749DFF39}"/>
                </a:ext>
              </a:extLst>
            </p:cNvPr>
            <p:cNvGrpSpPr/>
            <p:nvPr/>
          </p:nvGrpSpPr>
          <p:grpSpPr>
            <a:xfrm>
              <a:off x="1988743" y="1249190"/>
              <a:ext cx="2934561" cy="2111043"/>
              <a:chOff x="1924735" y="938294"/>
              <a:chExt cx="2934561" cy="2111043"/>
            </a:xfrm>
          </p:grpSpPr>
          <p:grpSp>
            <p:nvGrpSpPr>
              <p:cNvPr id="28" name="Group 27">
                <a:extLst>
                  <a:ext uri="{FF2B5EF4-FFF2-40B4-BE49-F238E27FC236}">
                    <a16:creationId xmlns:a16="http://schemas.microsoft.com/office/drawing/2014/main" id="{A7E59A2F-A95B-4F0C-A9E3-2C4EB381B4BA}"/>
                  </a:ext>
                </a:extLst>
              </p:cNvPr>
              <p:cNvGrpSpPr/>
              <p:nvPr/>
            </p:nvGrpSpPr>
            <p:grpSpPr>
              <a:xfrm>
                <a:off x="1924735" y="1369073"/>
                <a:ext cx="2934561" cy="1680264"/>
                <a:chOff x="1924735" y="1369073"/>
                <a:chExt cx="2934561" cy="1680264"/>
              </a:xfrm>
            </p:grpSpPr>
            <p:pic>
              <p:nvPicPr>
                <p:cNvPr id="27" name="Picture 26">
                  <a:extLst>
                    <a:ext uri="{FF2B5EF4-FFF2-40B4-BE49-F238E27FC236}">
                      <a16:creationId xmlns:a16="http://schemas.microsoft.com/office/drawing/2014/main" id="{BB2FCBAB-ED2F-4004-9350-84EFF2ED353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 name="TextBox 4">
                  <a:extLst>
                    <a:ext uri="{FF2B5EF4-FFF2-40B4-BE49-F238E27FC236}">
                      <a16:creationId xmlns:a16="http://schemas.microsoft.com/office/drawing/2014/main" id="{64A6CF4E-1EDD-4228-8F54-E16C81652A63}"/>
                    </a:ext>
                  </a:extLst>
                </p:cNvPr>
                <p:cNvSpPr txBox="1"/>
                <p:nvPr/>
              </p:nvSpPr>
              <p:spPr>
                <a:xfrm>
                  <a:off x="1924735" y="2159803"/>
                  <a:ext cx="2934561" cy="8895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44" name="TextBox 43">
                <a:extLst>
                  <a:ext uri="{FF2B5EF4-FFF2-40B4-BE49-F238E27FC236}">
                    <a16:creationId xmlns:a16="http://schemas.microsoft.com/office/drawing/2014/main" id="{2AB39451-B0B4-4AF6-AA3D-6626C5102B43}"/>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65" name="Arrow: Right 64">
            <a:extLst>
              <a:ext uri="{FF2B5EF4-FFF2-40B4-BE49-F238E27FC236}">
                <a16:creationId xmlns:a16="http://schemas.microsoft.com/office/drawing/2014/main" id="{29D72D17-EE45-47EB-B686-D012B61FE6A3}"/>
              </a:ext>
            </a:extLst>
          </p:cNvPr>
          <p:cNvSpPr/>
          <p:nvPr/>
        </p:nvSpPr>
        <p:spPr bwMode="auto">
          <a:xfrm rot="752721">
            <a:off x="1257450" y="5833133"/>
            <a:ext cx="1665301"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6" name="Arrow: Right 65">
            <a:extLst>
              <a:ext uri="{FF2B5EF4-FFF2-40B4-BE49-F238E27FC236}">
                <a16:creationId xmlns:a16="http://schemas.microsoft.com/office/drawing/2014/main" id="{6975977A-6235-4EBD-8BDD-08230B319EBF}"/>
              </a:ext>
            </a:extLst>
          </p:cNvPr>
          <p:cNvSpPr/>
          <p:nvPr/>
        </p:nvSpPr>
        <p:spPr bwMode="auto">
          <a:xfrm>
            <a:off x="1283562" y="5084564"/>
            <a:ext cx="1411642"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7" name="Rectangle 66">
            <a:extLst>
              <a:ext uri="{FF2B5EF4-FFF2-40B4-BE49-F238E27FC236}">
                <a16:creationId xmlns:a16="http://schemas.microsoft.com/office/drawing/2014/main" id="{4580A686-0634-48E2-A406-DD5E6FD0E2B1}"/>
              </a:ext>
            </a:extLst>
          </p:cNvPr>
          <p:cNvSpPr/>
          <p:nvPr/>
        </p:nvSpPr>
        <p:spPr bwMode="auto">
          <a:xfrm>
            <a:off x="2695334" y="1209185"/>
            <a:ext cx="1561818" cy="3686492"/>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9" name="Group 78">
            <a:extLst>
              <a:ext uri="{FF2B5EF4-FFF2-40B4-BE49-F238E27FC236}">
                <a16:creationId xmlns:a16="http://schemas.microsoft.com/office/drawing/2014/main" id="{C859902C-87D3-4A94-AD19-8D4CCAF805B0}"/>
              </a:ext>
            </a:extLst>
          </p:cNvPr>
          <p:cNvGrpSpPr/>
          <p:nvPr/>
        </p:nvGrpSpPr>
        <p:grpSpPr>
          <a:xfrm>
            <a:off x="2608408" y="791138"/>
            <a:ext cx="1989267" cy="572464"/>
            <a:chOff x="2608408" y="855146"/>
            <a:chExt cx="1989267" cy="572464"/>
          </a:xfrm>
        </p:grpSpPr>
        <p:sp>
          <p:nvSpPr>
            <p:cNvPr id="68" name="TextBox 67">
              <a:extLst>
                <a:ext uri="{FF2B5EF4-FFF2-40B4-BE49-F238E27FC236}">
                  <a16:creationId xmlns:a16="http://schemas.microsoft.com/office/drawing/2014/main" id="{5B412AE4-A6AA-4981-9EA6-1F47045B5810}"/>
                </a:ext>
              </a:extLst>
            </p:cNvPr>
            <p:cNvSpPr txBox="1"/>
            <p:nvPr/>
          </p:nvSpPr>
          <p:spPr>
            <a:xfrm>
              <a:off x="2783652" y="891681"/>
              <a:ext cx="1814023"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Script Objects</a:t>
              </a:r>
            </a:p>
          </p:txBody>
        </p:sp>
        <p:grpSp>
          <p:nvGrpSpPr>
            <p:cNvPr id="78" name="Group 77">
              <a:extLst>
                <a:ext uri="{FF2B5EF4-FFF2-40B4-BE49-F238E27FC236}">
                  <a16:creationId xmlns:a16="http://schemas.microsoft.com/office/drawing/2014/main" id="{1675F7E2-4C19-4CE2-8727-11975C61613A}"/>
                </a:ext>
              </a:extLst>
            </p:cNvPr>
            <p:cNvGrpSpPr/>
            <p:nvPr/>
          </p:nvGrpSpPr>
          <p:grpSpPr>
            <a:xfrm>
              <a:off x="2608408" y="855146"/>
              <a:ext cx="299426" cy="572464"/>
              <a:chOff x="5586984" y="1582465"/>
              <a:chExt cx="299426" cy="572464"/>
            </a:xfrm>
          </p:grpSpPr>
          <p:sp>
            <p:nvSpPr>
              <p:cNvPr id="76" name="Oval 75">
                <a:extLst>
                  <a:ext uri="{FF2B5EF4-FFF2-40B4-BE49-F238E27FC236}">
                    <a16:creationId xmlns:a16="http://schemas.microsoft.com/office/drawing/2014/main" id="{C7C970C2-F5B2-4FB8-81D5-06E11B4AEF33}"/>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7" name="TextBox 76">
                <a:extLst>
                  <a:ext uri="{FF2B5EF4-FFF2-40B4-BE49-F238E27FC236}">
                    <a16:creationId xmlns:a16="http://schemas.microsoft.com/office/drawing/2014/main" id="{583B09A0-4D44-46D0-9272-6B25D92033A5}"/>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1</a:t>
                </a:r>
              </a:p>
            </p:txBody>
          </p:sp>
        </p:grpSp>
      </p:grpSp>
      <p:grpSp>
        <p:nvGrpSpPr>
          <p:cNvPr id="80" name="Group 79">
            <a:extLst>
              <a:ext uri="{FF2B5EF4-FFF2-40B4-BE49-F238E27FC236}">
                <a16:creationId xmlns:a16="http://schemas.microsoft.com/office/drawing/2014/main" id="{22CD51C9-8458-427A-8034-03068E5200C5}"/>
              </a:ext>
            </a:extLst>
          </p:cNvPr>
          <p:cNvGrpSpPr/>
          <p:nvPr/>
        </p:nvGrpSpPr>
        <p:grpSpPr>
          <a:xfrm>
            <a:off x="4606406" y="800898"/>
            <a:ext cx="2600766" cy="572464"/>
            <a:chOff x="2608408" y="855146"/>
            <a:chExt cx="2600766" cy="572464"/>
          </a:xfrm>
        </p:grpSpPr>
        <p:sp>
          <p:nvSpPr>
            <p:cNvPr id="81" name="TextBox 80">
              <a:extLst>
                <a:ext uri="{FF2B5EF4-FFF2-40B4-BE49-F238E27FC236}">
                  <a16:creationId xmlns:a16="http://schemas.microsoft.com/office/drawing/2014/main" id="{9B61A876-470A-4B77-B947-6D9365AC2063}"/>
                </a:ext>
              </a:extLst>
            </p:cNvPr>
            <p:cNvSpPr txBox="1"/>
            <p:nvPr/>
          </p:nvSpPr>
          <p:spPr>
            <a:xfrm>
              <a:off x="2776409" y="887551"/>
              <a:ext cx="2432765"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Convert Object to SQLDW</a:t>
              </a:r>
            </a:p>
          </p:txBody>
        </p:sp>
        <p:grpSp>
          <p:nvGrpSpPr>
            <p:cNvPr id="82" name="Group 81">
              <a:extLst>
                <a:ext uri="{FF2B5EF4-FFF2-40B4-BE49-F238E27FC236}">
                  <a16:creationId xmlns:a16="http://schemas.microsoft.com/office/drawing/2014/main" id="{8F1EAC83-18E1-4B82-874A-2856587688AC}"/>
                </a:ext>
              </a:extLst>
            </p:cNvPr>
            <p:cNvGrpSpPr/>
            <p:nvPr/>
          </p:nvGrpSpPr>
          <p:grpSpPr>
            <a:xfrm>
              <a:off x="2608408" y="855146"/>
              <a:ext cx="299426" cy="572464"/>
              <a:chOff x="5586984" y="1582465"/>
              <a:chExt cx="299426" cy="572464"/>
            </a:xfrm>
          </p:grpSpPr>
          <p:sp>
            <p:nvSpPr>
              <p:cNvPr id="83" name="Oval 82">
                <a:extLst>
                  <a:ext uri="{FF2B5EF4-FFF2-40B4-BE49-F238E27FC236}">
                    <a16:creationId xmlns:a16="http://schemas.microsoft.com/office/drawing/2014/main" id="{2040C91D-CDE3-4A4B-AFBE-0336471A8CCD}"/>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4" name="TextBox 83">
                <a:extLst>
                  <a:ext uri="{FF2B5EF4-FFF2-40B4-BE49-F238E27FC236}">
                    <a16:creationId xmlns:a16="http://schemas.microsoft.com/office/drawing/2014/main" id="{AD5D0AE9-83C8-4EE0-94CF-B0D4E25AFD31}"/>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3</a:t>
                </a:r>
              </a:p>
            </p:txBody>
          </p:sp>
        </p:grpSp>
      </p:grpSp>
      <p:sp>
        <p:nvSpPr>
          <p:cNvPr id="108" name="Arrow: Right 107">
            <a:extLst>
              <a:ext uri="{FF2B5EF4-FFF2-40B4-BE49-F238E27FC236}">
                <a16:creationId xmlns:a16="http://schemas.microsoft.com/office/drawing/2014/main" id="{FC5AAE84-204A-415A-8EF6-B1D40690B0F7}"/>
              </a:ext>
            </a:extLst>
          </p:cNvPr>
          <p:cNvSpPr/>
          <p:nvPr/>
        </p:nvSpPr>
        <p:spPr bwMode="auto">
          <a:xfrm>
            <a:off x="4355122" y="2732882"/>
            <a:ext cx="684691"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10" name="Group 109">
            <a:extLst>
              <a:ext uri="{FF2B5EF4-FFF2-40B4-BE49-F238E27FC236}">
                <a16:creationId xmlns:a16="http://schemas.microsoft.com/office/drawing/2014/main" id="{843EABBE-D1E5-40F3-865A-E4496F3789CE}"/>
              </a:ext>
            </a:extLst>
          </p:cNvPr>
          <p:cNvGrpSpPr/>
          <p:nvPr/>
        </p:nvGrpSpPr>
        <p:grpSpPr>
          <a:xfrm>
            <a:off x="2829350" y="4868060"/>
            <a:ext cx="2022108" cy="572464"/>
            <a:chOff x="2404667" y="856027"/>
            <a:chExt cx="3231925" cy="572464"/>
          </a:xfrm>
        </p:grpSpPr>
        <p:sp>
          <p:nvSpPr>
            <p:cNvPr id="111" name="TextBox 110">
              <a:extLst>
                <a:ext uri="{FF2B5EF4-FFF2-40B4-BE49-F238E27FC236}">
                  <a16:creationId xmlns:a16="http://schemas.microsoft.com/office/drawing/2014/main" id="{A7B86770-263C-42B1-A578-0E30EE801DF7}"/>
                </a:ext>
              </a:extLst>
            </p:cNvPr>
            <p:cNvSpPr txBox="1"/>
            <p:nvPr/>
          </p:nvSpPr>
          <p:spPr>
            <a:xfrm>
              <a:off x="2776409" y="887551"/>
              <a:ext cx="2860183"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Data Migration Objects</a:t>
              </a:r>
            </a:p>
          </p:txBody>
        </p:sp>
        <p:grpSp>
          <p:nvGrpSpPr>
            <p:cNvPr id="112" name="Group 111">
              <a:extLst>
                <a:ext uri="{FF2B5EF4-FFF2-40B4-BE49-F238E27FC236}">
                  <a16:creationId xmlns:a16="http://schemas.microsoft.com/office/drawing/2014/main" id="{1D5E4BC0-5646-4429-A68F-906DAD34BD46}"/>
                </a:ext>
              </a:extLst>
            </p:cNvPr>
            <p:cNvGrpSpPr/>
            <p:nvPr/>
          </p:nvGrpSpPr>
          <p:grpSpPr>
            <a:xfrm>
              <a:off x="2404667" y="856027"/>
              <a:ext cx="630692" cy="572464"/>
              <a:chOff x="5383243" y="1583346"/>
              <a:chExt cx="630692" cy="572464"/>
            </a:xfrm>
          </p:grpSpPr>
          <p:sp>
            <p:nvSpPr>
              <p:cNvPr id="113" name="Oval 112">
                <a:extLst>
                  <a:ext uri="{FF2B5EF4-FFF2-40B4-BE49-F238E27FC236}">
                    <a16:creationId xmlns:a16="http://schemas.microsoft.com/office/drawing/2014/main" id="{760FE6FF-7BA9-4DD7-83E1-F71AC6CD0098}"/>
                  </a:ext>
                </a:extLst>
              </p:cNvPr>
              <p:cNvSpPr/>
              <p:nvPr/>
            </p:nvSpPr>
            <p:spPr bwMode="auto">
              <a:xfrm>
                <a:off x="5575852" y="1727877"/>
                <a:ext cx="429588" cy="249315"/>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4" name="TextBox 113">
                <a:extLst>
                  <a:ext uri="{FF2B5EF4-FFF2-40B4-BE49-F238E27FC236}">
                    <a16:creationId xmlns:a16="http://schemas.microsoft.com/office/drawing/2014/main" id="{049C00E9-BDA7-4F60-9E2A-C6759AFC057C}"/>
                  </a:ext>
                </a:extLst>
              </p:cNvPr>
              <p:cNvSpPr txBox="1"/>
              <p:nvPr/>
            </p:nvSpPr>
            <p:spPr>
              <a:xfrm>
                <a:off x="5383243" y="1583346"/>
                <a:ext cx="63069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grpSp>
      <p:sp>
        <p:nvSpPr>
          <p:cNvPr id="136" name="Rectangle 135">
            <a:extLst>
              <a:ext uri="{FF2B5EF4-FFF2-40B4-BE49-F238E27FC236}">
                <a16:creationId xmlns:a16="http://schemas.microsoft.com/office/drawing/2014/main" id="{BAEBF718-0223-46AF-9C29-F26AEC86E622}"/>
              </a:ext>
            </a:extLst>
          </p:cNvPr>
          <p:cNvSpPr/>
          <p:nvPr/>
        </p:nvSpPr>
        <p:spPr bwMode="auto">
          <a:xfrm>
            <a:off x="2686656" y="5555829"/>
            <a:ext cx="1553363" cy="1240200"/>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38" name="Group 137">
            <a:extLst>
              <a:ext uri="{FF2B5EF4-FFF2-40B4-BE49-F238E27FC236}">
                <a16:creationId xmlns:a16="http://schemas.microsoft.com/office/drawing/2014/main" id="{24F2B1FB-1592-46A0-A140-6D319F6F5FBE}"/>
              </a:ext>
            </a:extLst>
          </p:cNvPr>
          <p:cNvGrpSpPr/>
          <p:nvPr/>
        </p:nvGrpSpPr>
        <p:grpSpPr>
          <a:xfrm>
            <a:off x="1675785" y="6324440"/>
            <a:ext cx="2600766" cy="572464"/>
            <a:chOff x="2608408" y="855146"/>
            <a:chExt cx="2600766" cy="572464"/>
          </a:xfrm>
        </p:grpSpPr>
        <p:sp>
          <p:nvSpPr>
            <p:cNvPr id="139" name="TextBox 138">
              <a:extLst>
                <a:ext uri="{FF2B5EF4-FFF2-40B4-BE49-F238E27FC236}">
                  <a16:creationId xmlns:a16="http://schemas.microsoft.com/office/drawing/2014/main" id="{197EAF32-DB63-4C6F-85EE-159415564D9E}"/>
                </a:ext>
              </a:extLst>
            </p:cNvPr>
            <p:cNvSpPr txBox="1"/>
            <p:nvPr/>
          </p:nvSpPr>
          <p:spPr>
            <a:xfrm>
              <a:off x="2776409" y="887551"/>
              <a:ext cx="2432765"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Data</a:t>
              </a:r>
            </a:p>
          </p:txBody>
        </p:sp>
        <p:grpSp>
          <p:nvGrpSpPr>
            <p:cNvPr id="140" name="Group 139">
              <a:extLst>
                <a:ext uri="{FF2B5EF4-FFF2-40B4-BE49-F238E27FC236}">
                  <a16:creationId xmlns:a16="http://schemas.microsoft.com/office/drawing/2014/main" id="{2A9E40CA-A869-4D48-98FC-5C4935EFC5E3}"/>
                </a:ext>
              </a:extLst>
            </p:cNvPr>
            <p:cNvGrpSpPr/>
            <p:nvPr/>
          </p:nvGrpSpPr>
          <p:grpSpPr>
            <a:xfrm>
              <a:off x="2608408" y="855146"/>
              <a:ext cx="299426" cy="572464"/>
              <a:chOff x="5586984" y="1582465"/>
              <a:chExt cx="299426" cy="572464"/>
            </a:xfrm>
          </p:grpSpPr>
          <p:sp>
            <p:nvSpPr>
              <p:cNvPr id="141" name="Oval 140">
                <a:extLst>
                  <a:ext uri="{FF2B5EF4-FFF2-40B4-BE49-F238E27FC236}">
                    <a16:creationId xmlns:a16="http://schemas.microsoft.com/office/drawing/2014/main" id="{CC6EA13D-435B-4C66-9680-B34DB6CB027F}"/>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2" name="TextBox 141">
                <a:extLst>
                  <a:ext uri="{FF2B5EF4-FFF2-40B4-BE49-F238E27FC236}">
                    <a16:creationId xmlns:a16="http://schemas.microsoft.com/office/drawing/2014/main" id="{2F560BD9-C1A8-46E9-8AF0-06403E4D57C0}"/>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4</a:t>
                </a:r>
              </a:p>
            </p:txBody>
          </p:sp>
        </p:grpSp>
      </p:grpSp>
      <p:grpSp>
        <p:nvGrpSpPr>
          <p:cNvPr id="153" name="Group 152">
            <a:extLst>
              <a:ext uri="{FF2B5EF4-FFF2-40B4-BE49-F238E27FC236}">
                <a16:creationId xmlns:a16="http://schemas.microsoft.com/office/drawing/2014/main" id="{91D46990-BC05-470C-9710-0B497A92C9EF}"/>
              </a:ext>
            </a:extLst>
          </p:cNvPr>
          <p:cNvGrpSpPr/>
          <p:nvPr/>
        </p:nvGrpSpPr>
        <p:grpSpPr>
          <a:xfrm>
            <a:off x="2663540" y="2338087"/>
            <a:ext cx="1926385" cy="1391634"/>
            <a:chOff x="2663540" y="2448864"/>
            <a:chExt cx="1926385" cy="1391634"/>
          </a:xfrm>
        </p:grpSpPr>
        <p:sp>
          <p:nvSpPr>
            <p:cNvPr id="121" name="TextBox 120">
              <a:extLst>
                <a:ext uri="{FF2B5EF4-FFF2-40B4-BE49-F238E27FC236}">
                  <a16:creationId xmlns:a16="http://schemas.microsoft.com/office/drawing/2014/main" id="{46724BA4-88BE-444B-AE8B-CED69793ECAA}"/>
                </a:ext>
              </a:extLst>
            </p:cNvPr>
            <p:cNvSpPr txBox="1"/>
            <p:nvPr/>
          </p:nvSpPr>
          <p:spPr>
            <a:xfrm>
              <a:off x="2663540" y="3268034"/>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150" name="Rectangle 149">
              <a:extLst>
                <a:ext uri="{FF2B5EF4-FFF2-40B4-BE49-F238E27FC236}">
                  <a16:creationId xmlns:a16="http://schemas.microsoft.com/office/drawing/2014/main" id="{EA52AA18-A0AD-40E4-8421-E2CA669FF1A7}"/>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51" name="Picture 150">
              <a:extLst>
                <a:ext uri="{FF2B5EF4-FFF2-40B4-BE49-F238E27FC236}">
                  <a16:creationId xmlns:a16="http://schemas.microsoft.com/office/drawing/2014/main" id="{A620D62A-485E-4B0E-894F-8AA652E94E4E}"/>
                </a:ext>
              </a:extLst>
            </p:cNvPr>
            <p:cNvPicPr>
              <a:picLocks noChangeAspect="1"/>
            </p:cNvPicPr>
            <p:nvPr/>
          </p:nvPicPr>
          <p:blipFill>
            <a:blip r:embed="rId5"/>
            <a:stretch>
              <a:fillRect/>
            </a:stretch>
          </p:blipFill>
          <p:spPr>
            <a:xfrm>
              <a:off x="3122289" y="2726094"/>
              <a:ext cx="434096" cy="596810"/>
            </a:xfrm>
            <a:prstGeom prst="rect">
              <a:avLst/>
            </a:prstGeom>
          </p:spPr>
        </p:pic>
        <p:sp>
          <p:nvSpPr>
            <p:cNvPr id="152" name="TextBox 151">
              <a:extLst>
                <a:ext uri="{FF2B5EF4-FFF2-40B4-BE49-F238E27FC236}">
                  <a16:creationId xmlns:a16="http://schemas.microsoft.com/office/drawing/2014/main" id="{2E2CC49E-E8D9-462F-BE3C-7594B72E54EC}"/>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157" name="Group 156">
            <a:extLst>
              <a:ext uri="{FF2B5EF4-FFF2-40B4-BE49-F238E27FC236}">
                <a16:creationId xmlns:a16="http://schemas.microsoft.com/office/drawing/2014/main" id="{77FFE308-9001-480D-A238-44189977AD33}"/>
              </a:ext>
            </a:extLst>
          </p:cNvPr>
          <p:cNvGrpSpPr/>
          <p:nvPr/>
        </p:nvGrpSpPr>
        <p:grpSpPr>
          <a:xfrm>
            <a:off x="2620937" y="3573720"/>
            <a:ext cx="1728757" cy="1389479"/>
            <a:chOff x="2663540" y="3821577"/>
            <a:chExt cx="1728757" cy="1389479"/>
          </a:xfrm>
        </p:grpSpPr>
        <p:sp>
          <p:nvSpPr>
            <p:cNvPr id="128" name="TextBox 127">
              <a:extLst>
                <a:ext uri="{FF2B5EF4-FFF2-40B4-BE49-F238E27FC236}">
                  <a16:creationId xmlns:a16="http://schemas.microsoft.com/office/drawing/2014/main" id="{6637D92B-A57B-4CBA-9130-06923AFFAEB5}"/>
                </a:ext>
              </a:extLst>
            </p:cNvPr>
            <p:cNvSpPr txBox="1"/>
            <p:nvPr/>
          </p:nvSpPr>
          <p:spPr>
            <a:xfrm>
              <a:off x="2663540" y="4638592"/>
              <a:ext cx="1728757"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154" name="Rectangle 153">
              <a:extLst>
                <a:ext uri="{FF2B5EF4-FFF2-40B4-BE49-F238E27FC236}">
                  <a16:creationId xmlns:a16="http://schemas.microsoft.com/office/drawing/2014/main" id="{18D3ABD1-5AC4-41AD-A59A-3BB2D8DB0ADB}"/>
                </a:ext>
              </a:extLst>
            </p:cNvPr>
            <p:cNvSpPr/>
            <p:nvPr/>
          </p:nvSpPr>
          <p:spPr bwMode="auto">
            <a:xfrm>
              <a:off x="3129817" y="3939691"/>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55" name="Picture 154">
              <a:extLst>
                <a:ext uri="{FF2B5EF4-FFF2-40B4-BE49-F238E27FC236}">
                  <a16:creationId xmlns:a16="http://schemas.microsoft.com/office/drawing/2014/main" id="{BC36A6F0-AE19-44E5-9E84-DE0C5264D35C}"/>
                </a:ext>
              </a:extLst>
            </p:cNvPr>
            <p:cNvPicPr>
              <a:picLocks noChangeAspect="1"/>
            </p:cNvPicPr>
            <p:nvPr/>
          </p:nvPicPr>
          <p:blipFill>
            <a:blip r:embed="rId5"/>
            <a:stretch>
              <a:fillRect/>
            </a:stretch>
          </p:blipFill>
          <p:spPr>
            <a:xfrm>
              <a:off x="3177618" y="4102835"/>
              <a:ext cx="434096" cy="596810"/>
            </a:xfrm>
            <a:prstGeom prst="rect">
              <a:avLst/>
            </a:prstGeom>
          </p:spPr>
        </p:pic>
        <p:sp>
          <p:nvSpPr>
            <p:cNvPr id="156" name="TextBox 155">
              <a:extLst>
                <a:ext uri="{FF2B5EF4-FFF2-40B4-BE49-F238E27FC236}">
                  <a16:creationId xmlns:a16="http://schemas.microsoft.com/office/drawing/2014/main" id="{AEA6A6CF-0137-47E4-8DED-8E9F2D635510}"/>
                </a:ext>
              </a:extLst>
            </p:cNvPr>
            <p:cNvSpPr txBox="1"/>
            <p:nvPr/>
          </p:nvSpPr>
          <p:spPr>
            <a:xfrm>
              <a:off x="2960997" y="3821577"/>
              <a:ext cx="86080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158" name="Group 157">
            <a:extLst>
              <a:ext uri="{FF2B5EF4-FFF2-40B4-BE49-F238E27FC236}">
                <a16:creationId xmlns:a16="http://schemas.microsoft.com/office/drawing/2014/main" id="{E4C9FC0A-AA88-414D-A7BB-5F4DBE8F56AF}"/>
              </a:ext>
            </a:extLst>
          </p:cNvPr>
          <p:cNvGrpSpPr/>
          <p:nvPr/>
        </p:nvGrpSpPr>
        <p:grpSpPr>
          <a:xfrm>
            <a:off x="2878474" y="5547329"/>
            <a:ext cx="860803" cy="1382755"/>
            <a:chOff x="2960997" y="3821577"/>
            <a:chExt cx="860803" cy="1382755"/>
          </a:xfrm>
        </p:grpSpPr>
        <p:sp>
          <p:nvSpPr>
            <p:cNvPr id="159" name="TextBox 158">
              <a:extLst>
                <a:ext uri="{FF2B5EF4-FFF2-40B4-BE49-F238E27FC236}">
                  <a16:creationId xmlns:a16="http://schemas.microsoft.com/office/drawing/2014/main" id="{C9F9C0C3-EBE7-4122-BE9B-8289111A50A4}"/>
                </a:ext>
              </a:extLst>
            </p:cNvPr>
            <p:cNvSpPr txBox="1"/>
            <p:nvPr/>
          </p:nvSpPr>
          <p:spPr>
            <a:xfrm>
              <a:off x="3091712" y="4631868"/>
              <a:ext cx="720008"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160" name="Rectangle 159">
              <a:extLst>
                <a:ext uri="{FF2B5EF4-FFF2-40B4-BE49-F238E27FC236}">
                  <a16:creationId xmlns:a16="http://schemas.microsoft.com/office/drawing/2014/main" id="{18A646A9-A1F2-44CE-AAE0-338B967C4115}"/>
                </a:ext>
              </a:extLst>
            </p:cNvPr>
            <p:cNvSpPr/>
            <p:nvPr/>
          </p:nvSpPr>
          <p:spPr bwMode="auto">
            <a:xfrm>
              <a:off x="3129817" y="3939691"/>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61" name="Picture 160">
              <a:extLst>
                <a:ext uri="{FF2B5EF4-FFF2-40B4-BE49-F238E27FC236}">
                  <a16:creationId xmlns:a16="http://schemas.microsoft.com/office/drawing/2014/main" id="{9FEC4141-0DC1-43F6-8536-D9EB7D8C3401}"/>
                </a:ext>
              </a:extLst>
            </p:cNvPr>
            <p:cNvPicPr>
              <a:picLocks noChangeAspect="1"/>
            </p:cNvPicPr>
            <p:nvPr/>
          </p:nvPicPr>
          <p:blipFill>
            <a:blip r:embed="rId5"/>
            <a:stretch>
              <a:fillRect/>
            </a:stretch>
          </p:blipFill>
          <p:spPr>
            <a:xfrm>
              <a:off x="3177618" y="4102835"/>
              <a:ext cx="434096" cy="596810"/>
            </a:xfrm>
            <a:prstGeom prst="rect">
              <a:avLst/>
            </a:prstGeom>
          </p:spPr>
        </p:pic>
        <p:sp>
          <p:nvSpPr>
            <p:cNvPr id="162" name="TextBox 161">
              <a:extLst>
                <a:ext uri="{FF2B5EF4-FFF2-40B4-BE49-F238E27FC236}">
                  <a16:creationId xmlns:a16="http://schemas.microsoft.com/office/drawing/2014/main" id="{D3FE7C04-38DA-4685-8B19-365559093316}"/>
                </a:ext>
              </a:extLst>
            </p:cNvPr>
            <p:cNvSpPr txBox="1"/>
            <p:nvPr/>
          </p:nvSpPr>
          <p:spPr>
            <a:xfrm>
              <a:off x="2960997" y="3821577"/>
              <a:ext cx="86080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163" name="Group 162">
            <a:extLst>
              <a:ext uri="{FF2B5EF4-FFF2-40B4-BE49-F238E27FC236}">
                <a16:creationId xmlns:a16="http://schemas.microsoft.com/office/drawing/2014/main" id="{E33628B2-6316-4EA8-8A01-D33640DDE21D}"/>
              </a:ext>
            </a:extLst>
          </p:cNvPr>
          <p:cNvGrpSpPr/>
          <p:nvPr/>
        </p:nvGrpSpPr>
        <p:grpSpPr>
          <a:xfrm>
            <a:off x="4994849" y="1147972"/>
            <a:ext cx="1614403" cy="1358572"/>
            <a:chOff x="1988743" y="1249190"/>
            <a:chExt cx="2934561" cy="2111043"/>
          </a:xfrm>
        </p:grpSpPr>
        <p:sp>
          <p:nvSpPr>
            <p:cNvPr id="164" name="Rectangle 163">
              <a:extLst>
                <a:ext uri="{FF2B5EF4-FFF2-40B4-BE49-F238E27FC236}">
                  <a16:creationId xmlns:a16="http://schemas.microsoft.com/office/drawing/2014/main" id="{1903BA3C-5D56-4C84-BBCB-533B187B210D}"/>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5" name="Group 164">
              <a:extLst>
                <a:ext uri="{FF2B5EF4-FFF2-40B4-BE49-F238E27FC236}">
                  <a16:creationId xmlns:a16="http://schemas.microsoft.com/office/drawing/2014/main" id="{44E53D10-59B7-43B7-8C42-87D230F205E6}"/>
                </a:ext>
              </a:extLst>
            </p:cNvPr>
            <p:cNvGrpSpPr/>
            <p:nvPr/>
          </p:nvGrpSpPr>
          <p:grpSpPr>
            <a:xfrm>
              <a:off x="1988743" y="1249190"/>
              <a:ext cx="2934561" cy="2111043"/>
              <a:chOff x="1924735" y="938294"/>
              <a:chExt cx="2934561" cy="2111043"/>
            </a:xfrm>
          </p:grpSpPr>
          <p:grpSp>
            <p:nvGrpSpPr>
              <p:cNvPr id="166" name="Group 165">
                <a:extLst>
                  <a:ext uri="{FF2B5EF4-FFF2-40B4-BE49-F238E27FC236}">
                    <a16:creationId xmlns:a16="http://schemas.microsoft.com/office/drawing/2014/main" id="{5D4F331E-D31D-4CF2-B0DE-589082FCCB5A}"/>
                  </a:ext>
                </a:extLst>
              </p:cNvPr>
              <p:cNvGrpSpPr/>
              <p:nvPr/>
            </p:nvGrpSpPr>
            <p:grpSpPr>
              <a:xfrm>
                <a:off x="1924735" y="1369073"/>
                <a:ext cx="2934561" cy="1680264"/>
                <a:chOff x="1924735" y="1369073"/>
                <a:chExt cx="2934561" cy="1680264"/>
              </a:xfrm>
            </p:grpSpPr>
            <p:pic>
              <p:nvPicPr>
                <p:cNvPr id="168" name="Picture 167">
                  <a:extLst>
                    <a:ext uri="{FF2B5EF4-FFF2-40B4-BE49-F238E27FC236}">
                      <a16:creationId xmlns:a16="http://schemas.microsoft.com/office/drawing/2014/main" id="{DA3729F1-31FF-4F7D-934F-2B629FF6FA33}"/>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69" name="TextBox 168">
                  <a:extLst>
                    <a:ext uri="{FF2B5EF4-FFF2-40B4-BE49-F238E27FC236}">
                      <a16:creationId xmlns:a16="http://schemas.microsoft.com/office/drawing/2014/main" id="{3AD80127-107E-4CAE-9029-EBEBE6095716}"/>
                    </a:ext>
                  </a:extLst>
                </p:cNvPr>
                <p:cNvSpPr txBox="1"/>
                <p:nvPr/>
              </p:nvSpPr>
              <p:spPr>
                <a:xfrm>
                  <a:off x="1924735" y="2159803"/>
                  <a:ext cx="2934561" cy="8895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167" name="TextBox 166">
                <a:extLst>
                  <a:ext uri="{FF2B5EF4-FFF2-40B4-BE49-F238E27FC236}">
                    <a16:creationId xmlns:a16="http://schemas.microsoft.com/office/drawing/2014/main" id="{6428CAD1-ACFA-469A-9309-E17F6E7A48E9}"/>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70" name="Rectangle 169">
            <a:extLst>
              <a:ext uri="{FF2B5EF4-FFF2-40B4-BE49-F238E27FC236}">
                <a16:creationId xmlns:a16="http://schemas.microsoft.com/office/drawing/2014/main" id="{AFD172CF-022C-4DB1-A84C-8660F8AB1F0B}"/>
              </a:ext>
            </a:extLst>
          </p:cNvPr>
          <p:cNvSpPr/>
          <p:nvPr/>
        </p:nvSpPr>
        <p:spPr bwMode="auto">
          <a:xfrm>
            <a:off x="5055889" y="1210331"/>
            <a:ext cx="1561818" cy="4959146"/>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2" name="Arrow: Right 171">
            <a:extLst>
              <a:ext uri="{FF2B5EF4-FFF2-40B4-BE49-F238E27FC236}">
                <a16:creationId xmlns:a16="http://schemas.microsoft.com/office/drawing/2014/main" id="{70F8A992-67CE-4E42-8F65-7BAA3A1CADF8}"/>
              </a:ext>
            </a:extLst>
          </p:cNvPr>
          <p:cNvSpPr/>
          <p:nvPr/>
        </p:nvSpPr>
        <p:spPr bwMode="auto">
          <a:xfrm>
            <a:off x="6665508" y="2734028"/>
            <a:ext cx="1313426"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75" name="Group 174">
            <a:extLst>
              <a:ext uri="{FF2B5EF4-FFF2-40B4-BE49-F238E27FC236}">
                <a16:creationId xmlns:a16="http://schemas.microsoft.com/office/drawing/2014/main" id="{6F7B834B-CD41-4BC0-A107-4481750257C0}"/>
              </a:ext>
            </a:extLst>
          </p:cNvPr>
          <p:cNvGrpSpPr/>
          <p:nvPr/>
        </p:nvGrpSpPr>
        <p:grpSpPr>
          <a:xfrm>
            <a:off x="7017591" y="5681212"/>
            <a:ext cx="2506621" cy="572464"/>
            <a:chOff x="2608408" y="855146"/>
            <a:chExt cx="2600766" cy="572464"/>
          </a:xfrm>
        </p:grpSpPr>
        <p:sp>
          <p:nvSpPr>
            <p:cNvPr id="176" name="TextBox 175">
              <a:extLst>
                <a:ext uri="{FF2B5EF4-FFF2-40B4-BE49-F238E27FC236}">
                  <a16:creationId xmlns:a16="http://schemas.microsoft.com/office/drawing/2014/main" id="{45B95458-B53B-4C5D-8180-E2AAB79634CA}"/>
                </a:ext>
              </a:extLst>
            </p:cNvPr>
            <p:cNvSpPr txBox="1"/>
            <p:nvPr/>
          </p:nvSpPr>
          <p:spPr>
            <a:xfrm>
              <a:off x="2776409" y="887551"/>
              <a:ext cx="2432765"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Import Data</a:t>
              </a:r>
            </a:p>
          </p:txBody>
        </p:sp>
        <p:grpSp>
          <p:nvGrpSpPr>
            <p:cNvPr id="177" name="Group 176">
              <a:extLst>
                <a:ext uri="{FF2B5EF4-FFF2-40B4-BE49-F238E27FC236}">
                  <a16:creationId xmlns:a16="http://schemas.microsoft.com/office/drawing/2014/main" id="{BB682622-C8DA-4939-A7FE-872D60396BD6}"/>
                </a:ext>
              </a:extLst>
            </p:cNvPr>
            <p:cNvGrpSpPr/>
            <p:nvPr/>
          </p:nvGrpSpPr>
          <p:grpSpPr>
            <a:xfrm>
              <a:off x="2608408" y="855146"/>
              <a:ext cx="299426" cy="572464"/>
              <a:chOff x="5586984" y="1582465"/>
              <a:chExt cx="299426" cy="572464"/>
            </a:xfrm>
          </p:grpSpPr>
          <p:sp>
            <p:nvSpPr>
              <p:cNvPr id="178" name="Oval 177">
                <a:extLst>
                  <a:ext uri="{FF2B5EF4-FFF2-40B4-BE49-F238E27FC236}">
                    <a16:creationId xmlns:a16="http://schemas.microsoft.com/office/drawing/2014/main" id="{05EE589A-84F9-45AD-97C7-4DDC08EC283F}"/>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9" name="TextBox 178">
                <a:extLst>
                  <a:ext uri="{FF2B5EF4-FFF2-40B4-BE49-F238E27FC236}">
                    <a16:creationId xmlns:a16="http://schemas.microsoft.com/office/drawing/2014/main" id="{123D2B3F-AE23-4F65-AEB4-921ABE5DC2C0}"/>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6</a:t>
                </a:r>
              </a:p>
            </p:txBody>
          </p:sp>
        </p:grpSp>
      </p:grpSp>
      <p:grpSp>
        <p:nvGrpSpPr>
          <p:cNvPr id="180" name="Group 179">
            <a:extLst>
              <a:ext uri="{FF2B5EF4-FFF2-40B4-BE49-F238E27FC236}">
                <a16:creationId xmlns:a16="http://schemas.microsoft.com/office/drawing/2014/main" id="{03FBAFDE-E64A-4D71-A010-B3CC3EB90D4F}"/>
              </a:ext>
            </a:extLst>
          </p:cNvPr>
          <p:cNvGrpSpPr/>
          <p:nvPr/>
        </p:nvGrpSpPr>
        <p:grpSpPr>
          <a:xfrm>
            <a:off x="5031718" y="2322373"/>
            <a:ext cx="1926385" cy="1391634"/>
            <a:chOff x="2663540" y="2448864"/>
            <a:chExt cx="1926385" cy="1391634"/>
          </a:xfrm>
        </p:grpSpPr>
        <p:sp>
          <p:nvSpPr>
            <p:cNvPr id="181" name="TextBox 180">
              <a:extLst>
                <a:ext uri="{FF2B5EF4-FFF2-40B4-BE49-F238E27FC236}">
                  <a16:creationId xmlns:a16="http://schemas.microsoft.com/office/drawing/2014/main" id="{A205DF1B-3638-4344-BAEA-2FE2C16567A3}"/>
                </a:ext>
              </a:extLst>
            </p:cNvPr>
            <p:cNvSpPr txBox="1"/>
            <p:nvPr/>
          </p:nvSpPr>
          <p:spPr>
            <a:xfrm>
              <a:off x="2663540" y="3268034"/>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182" name="Rectangle 181">
              <a:extLst>
                <a:ext uri="{FF2B5EF4-FFF2-40B4-BE49-F238E27FC236}">
                  <a16:creationId xmlns:a16="http://schemas.microsoft.com/office/drawing/2014/main" id="{0B798CF3-9308-47E5-B9D9-40A55C2D9A6E}"/>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83" name="Picture 182">
              <a:extLst>
                <a:ext uri="{FF2B5EF4-FFF2-40B4-BE49-F238E27FC236}">
                  <a16:creationId xmlns:a16="http://schemas.microsoft.com/office/drawing/2014/main" id="{2FCB9D57-B836-493E-876B-67E68DB582A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184" name="TextBox 183">
              <a:extLst>
                <a:ext uri="{FF2B5EF4-FFF2-40B4-BE49-F238E27FC236}">
                  <a16:creationId xmlns:a16="http://schemas.microsoft.com/office/drawing/2014/main" id="{04E8C614-FABC-4C41-A088-72713AE877C5}"/>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185" name="Group 184">
            <a:extLst>
              <a:ext uri="{FF2B5EF4-FFF2-40B4-BE49-F238E27FC236}">
                <a16:creationId xmlns:a16="http://schemas.microsoft.com/office/drawing/2014/main" id="{8C41C2B7-3576-4B1E-BEA6-3E0F22B5C813}"/>
              </a:ext>
            </a:extLst>
          </p:cNvPr>
          <p:cNvGrpSpPr/>
          <p:nvPr/>
        </p:nvGrpSpPr>
        <p:grpSpPr>
          <a:xfrm>
            <a:off x="4981492" y="3574866"/>
            <a:ext cx="1728757" cy="1389479"/>
            <a:chOff x="2663540" y="3821577"/>
            <a:chExt cx="1728757" cy="1389479"/>
          </a:xfrm>
        </p:grpSpPr>
        <p:sp>
          <p:nvSpPr>
            <p:cNvPr id="186" name="TextBox 185">
              <a:extLst>
                <a:ext uri="{FF2B5EF4-FFF2-40B4-BE49-F238E27FC236}">
                  <a16:creationId xmlns:a16="http://schemas.microsoft.com/office/drawing/2014/main" id="{0512F38C-8267-4DE2-81BF-E7FF8C58CD4A}"/>
                </a:ext>
              </a:extLst>
            </p:cNvPr>
            <p:cNvSpPr txBox="1"/>
            <p:nvPr/>
          </p:nvSpPr>
          <p:spPr>
            <a:xfrm>
              <a:off x="2663540" y="4638592"/>
              <a:ext cx="1728757"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187" name="Rectangle 186">
              <a:extLst>
                <a:ext uri="{FF2B5EF4-FFF2-40B4-BE49-F238E27FC236}">
                  <a16:creationId xmlns:a16="http://schemas.microsoft.com/office/drawing/2014/main" id="{1EAEAE52-B9F3-44DC-A0E7-4A49DD536EE1}"/>
                </a:ext>
              </a:extLst>
            </p:cNvPr>
            <p:cNvSpPr/>
            <p:nvPr/>
          </p:nvSpPr>
          <p:spPr bwMode="auto">
            <a:xfrm>
              <a:off x="3129817" y="3939691"/>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88" name="Picture 187">
              <a:extLst>
                <a:ext uri="{FF2B5EF4-FFF2-40B4-BE49-F238E27FC236}">
                  <a16:creationId xmlns:a16="http://schemas.microsoft.com/office/drawing/2014/main" id="{BF59C5EA-4EE1-465C-90C6-0C546FC2F8EA}"/>
                </a:ext>
              </a:extLst>
            </p:cNvPr>
            <p:cNvPicPr>
              <a:picLocks noChangeAspect="1"/>
            </p:cNvPicPr>
            <p:nvPr/>
          </p:nvPicPr>
          <p:blipFill>
            <a:blip r:embed="rId5"/>
            <a:stretch>
              <a:fillRect/>
            </a:stretch>
          </p:blipFill>
          <p:spPr>
            <a:xfrm>
              <a:off x="3177618" y="4102835"/>
              <a:ext cx="434096" cy="596810"/>
            </a:xfrm>
            <a:prstGeom prst="rect">
              <a:avLst/>
            </a:prstGeom>
          </p:spPr>
        </p:pic>
        <p:sp>
          <p:nvSpPr>
            <p:cNvPr id="189" name="TextBox 188">
              <a:extLst>
                <a:ext uri="{FF2B5EF4-FFF2-40B4-BE49-F238E27FC236}">
                  <a16:creationId xmlns:a16="http://schemas.microsoft.com/office/drawing/2014/main" id="{B1DB6DE1-AD5E-4ECE-805C-D4334E3D97A2}"/>
                </a:ext>
              </a:extLst>
            </p:cNvPr>
            <p:cNvSpPr txBox="1"/>
            <p:nvPr/>
          </p:nvSpPr>
          <p:spPr>
            <a:xfrm>
              <a:off x="2960997" y="3821577"/>
              <a:ext cx="86080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197" name="Arrow: Right 196">
            <a:extLst>
              <a:ext uri="{FF2B5EF4-FFF2-40B4-BE49-F238E27FC236}">
                <a16:creationId xmlns:a16="http://schemas.microsoft.com/office/drawing/2014/main" id="{FC1A5860-DD62-43F3-A1B2-4C5412096082}"/>
              </a:ext>
            </a:extLst>
          </p:cNvPr>
          <p:cNvSpPr/>
          <p:nvPr/>
        </p:nvSpPr>
        <p:spPr bwMode="auto">
          <a:xfrm>
            <a:off x="3852933" y="6159948"/>
            <a:ext cx="3222204"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01" name="Arrow: Right 200">
            <a:extLst>
              <a:ext uri="{FF2B5EF4-FFF2-40B4-BE49-F238E27FC236}">
                <a16:creationId xmlns:a16="http://schemas.microsoft.com/office/drawing/2014/main" id="{4B4783F8-1FD1-439F-B7A8-FC872EDF18EA}"/>
              </a:ext>
            </a:extLst>
          </p:cNvPr>
          <p:cNvSpPr/>
          <p:nvPr/>
        </p:nvSpPr>
        <p:spPr bwMode="auto">
          <a:xfrm rot="1302061">
            <a:off x="8926374" y="3126141"/>
            <a:ext cx="1524400" cy="238896"/>
          </a:xfrm>
          <a:prstGeom prst="rightArrow">
            <a:avLst>
              <a:gd name="adj1" fmla="val 50000"/>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02" name="Arrow: Right 201">
            <a:extLst>
              <a:ext uri="{FF2B5EF4-FFF2-40B4-BE49-F238E27FC236}">
                <a16:creationId xmlns:a16="http://schemas.microsoft.com/office/drawing/2014/main" id="{24DA4F87-BB1F-455C-90BC-612293E0A966}"/>
              </a:ext>
            </a:extLst>
          </p:cNvPr>
          <p:cNvSpPr/>
          <p:nvPr/>
        </p:nvSpPr>
        <p:spPr bwMode="auto">
          <a:xfrm rot="19461520">
            <a:off x="7752381" y="4817792"/>
            <a:ext cx="2960938" cy="238896"/>
          </a:xfrm>
          <a:prstGeom prst="rightArrow">
            <a:avLst>
              <a:gd name="adj1" fmla="val 50000"/>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03" name="Group 202">
            <a:extLst>
              <a:ext uri="{FF2B5EF4-FFF2-40B4-BE49-F238E27FC236}">
                <a16:creationId xmlns:a16="http://schemas.microsoft.com/office/drawing/2014/main" id="{A6EB9000-7965-4416-893D-E9230B87F18F}"/>
              </a:ext>
            </a:extLst>
          </p:cNvPr>
          <p:cNvGrpSpPr/>
          <p:nvPr/>
        </p:nvGrpSpPr>
        <p:grpSpPr>
          <a:xfrm>
            <a:off x="5018760" y="4769252"/>
            <a:ext cx="1327389" cy="1497681"/>
            <a:chOff x="2692804" y="3693710"/>
            <a:chExt cx="1327389" cy="1497681"/>
          </a:xfrm>
        </p:grpSpPr>
        <p:sp>
          <p:nvSpPr>
            <p:cNvPr id="204" name="TextBox 203">
              <a:extLst>
                <a:ext uri="{FF2B5EF4-FFF2-40B4-BE49-F238E27FC236}">
                  <a16:creationId xmlns:a16="http://schemas.microsoft.com/office/drawing/2014/main" id="{2860A4D5-0768-4F34-B043-DDCC9EE60C6F}"/>
                </a:ext>
              </a:extLst>
            </p:cNvPr>
            <p:cNvSpPr txBox="1"/>
            <p:nvPr/>
          </p:nvSpPr>
          <p:spPr>
            <a:xfrm>
              <a:off x="2692804" y="4618927"/>
              <a:ext cx="1327389"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205" name="Rectangle 204">
              <a:extLst>
                <a:ext uri="{FF2B5EF4-FFF2-40B4-BE49-F238E27FC236}">
                  <a16:creationId xmlns:a16="http://schemas.microsoft.com/office/drawing/2014/main" id="{A19909D2-D009-4E95-855D-7475ED4A26DB}"/>
                </a:ext>
              </a:extLst>
            </p:cNvPr>
            <p:cNvSpPr/>
            <p:nvPr/>
          </p:nvSpPr>
          <p:spPr bwMode="auto">
            <a:xfrm>
              <a:off x="3129817" y="3817367"/>
              <a:ext cx="523165" cy="922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206" name="Picture 205">
              <a:extLst>
                <a:ext uri="{FF2B5EF4-FFF2-40B4-BE49-F238E27FC236}">
                  <a16:creationId xmlns:a16="http://schemas.microsoft.com/office/drawing/2014/main" id="{12E69685-48D8-4069-B90E-61E46CB1901E}"/>
                </a:ext>
              </a:extLst>
            </p:cNvPr>
            <p:cNvPicPr>
              <a:picLocks noChangeAspect="1"/>
            </p:cNvPicPr>
            <p:nvPr/>
          </p:nvPicPr>
          <p:blipFill>
            <a:blip r:embed="rId5"/>
            <a:stretch>
              <a:fillRect/>
            </a:stretch>
          </p:blipFill>
          <p:spPr>
            <a:xfrm>
              <a:off x="3177618" y="4102835"/>
              <a:ext cx="434096" cy="596810"/>
            </a:xfrm>
            <a:prstGeom prst="rect">
              <a:avLst/>
            </a:prstGeom>
          </p:spPr>
        </p:pic>
        <p:sp>
          <p:nvSpPr>
            <p:cNvPr id="207" name="TextBox 206">
              <a:extLst>
                <a:ext uri="{FF2B5EF4-FFF2-40B4-BE49-F238E27FC236}">
                  <a16:creationId xmlns:a16="http://schemas.microsoft.com/office/drawing/2014/main" id="{F596F077-E380-400C-8F4B-EAEA0D07494C}"/>
                </a:ext>
              </a:extLst>
            </p:cNvPr>
            <p:cNvSpPr txBox="1"/>
            <p:nvPr/>
          </p:nvSpPr>
          <p:spPr>
            <a:xfrm>
              <a:off x="2960997" y="3693710"/>
              <a:ext cx="860803" cy="54476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Import Scripts</a:t>
              </a:r>
            </a:p>
          </p:txBody>
        </p:sp>
      </p:grpSp>
      <p:sp>
        <p:nvSpPr>
          <p:cNvPr id="209" name="Arrow: Right 208">
            <a:extLst>
              <a:ext uri="{FF2B5EF4-FFF2-40B4-BE49-F238E27FC236}">
                <a16:creationId xmlns:a16="http://schemas.microsoft.com/office/drawing/2014/main" id="{F04BE827-471C-43DE-919E-9CAC50CCCDD6}"/>
              </a:ext>
            </a:extLst>
          </p:cNvPr>
          <p:cNvSpPr/>
          <p:nvPr/>
        </p:nvSpPr>
        <p:spPr bwMode="auto">
          <a:xfrm rot="19120082">
            <a:off x="885989" y="3961974"/>
            <a:ext cx="1975528"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10" name="Group 209">
            <a:extLst>
              <a:ext uri="{FF2B5EF4-FFF2-40B4-BE49-F238E27FC236}">
                <a16:creationId xmlns:a16="http://schemas.microsoft.com/office/drawing/2014/main" id="{B84B13B2-A5C7-4E4C-8CC2-79682D804028}"/>
              </a:ext>
            </a:extLst>
          </p:cNvPr>
          <p:cNvGrpSpPr/>
          <p:nvPr/>
        </p:nvGrpSpPr>
        <p:grpSpPr>
          <a:xfrm>
            <a:off x="8070550" y="2453432"/>
            <a:ext cx="2506621" cy="572464"/>
            <a:chOff x="2608408" y="855146"/>
            <a:chExt cx="2600766" cy="572464"/>
          </a:xfrm>
        </p:grpSpPr>
        <p:sp>
          <p:nvSpPr>
            <p:cNvPr id="211" name="TextBox 210">
              <a:extLst>
                <a:ext uri="{FF2B5EF4-FFF2-40B4-BE49-F238E27FC236}">
                  <a16:creationId xmlns:a16="http://schemas.microsoft.com/office/drawing/2014/main" id="{CBB1790F-AD24-407A-917F-D21FA0935473}"/>
                </a:ext>
              </a:extLst>
            </p:cNvPr>
            <p:cNvSpPr txBox="1"/>
            <p:nvPr/>
          </p:nvSpPr>
          <p:spPr>
            <a:xfrm>
              <a:off x="2776409" y="887551"/>
              <a:ext cx="2432765"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 Objects</a:t>
              </a:r>
            </a:p>
          </p:txBody>
        </p:sp>
        <p:grpSp>
          <p:nvGrpSpPr>
            <p:cNvPr id="212" name="Group 211">
              <a:extLst>
                <a:ext uri="{FF2B5EF4-FFF2-40B4-BE49-F238E27FC236}">
                  <a16:creationId xmlns:a16="http://schemas.microsoft.com/office/drawing/2014/main" id="{D86D04E7-CB48-4772-B426-56D5081C2A66}"/>
                </a:ext>
              </a:extLst>
            </p:cNvPr>
            <p:cNvGrpSpPr/>
            <p:nvPr/>
          </p:nvGrpSpPr>
          <p:grpSpPr>
            <a:xfrm>
              <a:off x="2608408" y="855146"/>
              <a:ext cx="299426" cy="572464"/>
              <a:chOff x="5586984" y="1582465"/>
              <a:chExt cx="299426" cy="572464"/>
            </a:xfrm>
          </p:grpSpPr>
          <p:sp>
            <p:nvSpPr>
              <p:cNvPr id="213" name="Oval 212">
                <a:extLst>
                  <a:ext uri="{FF2B5EF4-FFF2-40B4-BE49-F238E27FC236}">
                    <a16:creationId xmlns:a16="http://schemas.microsoft.com/office/drawing/2014/main" id="{C793DE43-8677-49E7-A906-C2BF361E82D1}"/>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14" name="TextBox 213">
                <a:extLst>
                  <a:ext uri="{FF2B5EF4-FFF2-40B4-BE49-F238E27FC236}">
                    <a16:creationId xmlns:a16="http://schemas.microsoft.com/office/drawing/2014/main" id="{E70F241B-4802-4325-AE2E-FAF83784E34D}"/>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5</a:t>
                </a:r>
              </a:p>
            </p:txBody>
          </p:sp>
        </p:grpSp>
      </p:grpSp>
      <p:sp>
        <p:nvSpPr>
          <p:cNvPr id="215" name="Arrow: Right 214">
            <a:extLst>
              <a:ext uri="{FF2B5EF4-FFF2-40B4-BE49-F238E27FC236}">
                <a16:creationId xmlns:a16="http://schemas.microsoft.com/office/drawing/2014/main" id="{53B3F55A-774D-492D-AEEC-3870E4077ABC}"/>
              </a:ext>
            </a:extLst>
          </p:cNvPr>
          <p:cNvSpPr/>
          <p:nvPr/>
        </p:nvSpPr>
        <p:spPr bwMode="auto">
          <a:xfrm>
            <a:off x="4606406" y="5008282"/>
            <a:ext cx="796622"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16" name="Arrow: Right 215">
            <a:extLst>
              <a:ext uri="{FF2B5EF4-FFF2-40B4-BE49-F238E27FC236}">
                <a16:creationId xmlns:a16="http://schemas.microsoft.com/office/drawing/2014/main" id="{FFC0AE47-AE29-41D8-B543-249F11896249}"/>
              </a:ext>
            </a:extLst>
          </p:cNvPr>
          <p:cNvSpPr/>
          <p:nvPr/>
        </p:nvSpPr>
        <p:spPr bwMode="auto">
          <a:xfrm>
            <a:off x="6056719" y="5594207"/>
            <a:ext cx="1018418"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17" name="Rectangle 1">
            <a:extLst>
              <a:ext uri="{FF2B5EF4-FFF2-40B4-BE49-F238E27FC236}">
                <a16:creationId xmlns:a16="http://schemas.microsoft.com/office/drawing/2014/main" id="{A4B93891-859E-4C40-AD1E-85C3DFF1370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https://www.microsoft.com/en-us/download/confirmation.aspx?id=53591 </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8" name="&quot;Not Allowed&quot; Symbol 217">
            <a:extLst>
              <a:ext uri="{FF2B5EF4-FFF2-40B4-BE49-F238E27FC236}">
                <a16:creationId xmlns:a16="http://schemas.microsoft.com/office/drawing/2014/main" id="{AC03D426-ED98-4C1F-BEBA-CF163DC6545D}"/>
              </a:ext>
            </a:extLst>
          </p:cNvPr>
          <p:cNvSpPr/>
          <p:nvPr/>
        </p:nvSpPr>
        <p:spPr bwMode="auto">
          <a:xfrm>
            <a:off x="2863167" y="3702989"/>
            <a:ext cx="934494" cy="1033302"/>
          </a:xfrm>
          <a:prstGeom prst="noSmoking">
            <a:avLst/>
          </a:prstGeom>
          <a:solidFill>
            <a:srgbClr val="FF0000">
              <a:alpha val="4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1" i="0" u="none" strike="noStrike" kern="1200" cap="none" spc="0" normalizeH="0" baseline="0" noProof="0">
              <a:ln>
                <a:noFill/>
              </a:ln>
              <a:solidFill>
                <a:srgbClr val="000000"/>
              </a:solidFill>
              <a:effectLst/>
              <a:uLnTx/>
              <a:uFillTx/>
              <a:latin typeface="Segoe UI Light"/>
              <a:ea typeface="Segoe UI" pitchFamily="34" charset="0"/>
              <a:cs typeface="Segoe UI" pitchFamily="34" charset="0"/>
            </a:endParaRPr>
          </a:p>
        </p:txBody>
      </p:sp>
      <p:sp>
        <p:nvSpPr>
          <p:cNvPr id="219" name="TextBox 218">
            <a:extLst>
              <a:ext uri="{FF2B5EF4-FFF2-40B4-BE49-F238E27FC236}">
                <a16:creationId xmlns:a16="http://schemas.microsoft.com/office/drawing/2014/main" id="{BB7C4F42-5336-434B-8FFF-13E194A5F3B5}"/>
              </a:ext>
            </a:extLst>
          </p:cNvPr>
          <p:cNvSpPr txBox="1"/>
          <p:nvPr/>
        </p:nvSpPr>
        <p:spPr>
          <a:xfrm>
            <a:off x="2790939" y="3792080"/>
            <a:ext cx="1485612"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Not Written</a:t>
            </a:r>
          </a:p>
        </p:txBody>
      </p:sp>
      <p:pic>
        <p:nvPicPr>
          <p:cNvPr id="120" name="Picture 119">
            <a:extLst>
              <a:ext uri="{FF2B5EF4-FFF2-40B4-BE49-F238E27FC236}">
                <a16:creationId xmlns:a16="http://schemas.microsoft.com/office/drawing/2014/main" id="{BC304B81-EEDE-44F9-A83A-622FA93779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46023" y="3178836"/>
            <a:ext cx="974547" cy="974547"/>
          </a:xfrm>
          <a:prstGeom prst="rect">
            <a:avLst/>
          </a:prstGeom>
        </p:spPr>
      </p:pic>
    </p:spTree>
    <p:extLst>
      <p:ext uri="{BB962C8B-B14F-4D97-AF65-F5344CB8AC3E}">
        <p14:creationId xmlns:p14="http://schemas.microsoft.com/office/powerpoint/2010/main" val="745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BCP Out </a:t>
            </a:r>
            <a:r>
              <a:rPr kumimoji="0" lang="en-US" sz="4000" b="0" i="0" u="none" strike="noStrike" kern="1200" cap="none" spc="0" normalizeH="0" baseline="0" noProof="0" err="1">
                <a:ln>
                  <a:noFill/>
                </a:ln>
                <a:solidFill>
                  <a:srgbClr val="FFFFFF"/>
                </a:solidFill>
                <a:effectLst/>
                <a:uLnTx/>
                <a:uFillTx/>
                <a:latin typeface="Segoe UI Light" panose="020B0502040204020203" pitchFamily="34" charset="0"/>
                <a:ea typeface="+mn-ea"/>
                <a:cs typeface="Segoe UI Light" panose="020B0502040204020203" pitchFamily="34" charset="0"/>
              </a:rPr>
              <a:t>Polybase</a:t>
            </a: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In</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4" name="TextBox 3">
            <a:extLst>
              <a:ext uri="{FF2B5EF4-FFF2-40B4-BE49-F238E27FC236}">
                <a16:creationId xmlns:a16="http://schemas.microsoft.com/office/drawing/2014/main" id="{89FA0889-76AD-48A0-BBC9-605FD57AE5A9}"/>
              </a:ext>
            </a:extLst>
          </p:cNvPr>
          <p:cNvSpPr txBox="1"/>
          <p:nvPr/>
        </p:nvSpPr>
        <p:spPr>
          <a:xfrm>
            <a:off x="268406" y="947747"/>
            <a:ext cx="6353626" cy="5755422"/>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BCP Data out of APS – Polybase data into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Segoe UI" panose="020B0502040204020203" pitchFamily="34" charset="0"/>
                <a:cs typeface="Segoe UI" panose="020B0502040204020203" pitchFamily="34" charset="0"/>
              </a:rPr>
              <a:t>While APS did not receive </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BCP in support until AU4, this method will still work on earlier versions as the process is exporting data and not importing.  This process utilizes the SQL Server tool BCP to export data out of the </a:t>
            </a:r>
            <a:r>
              <a:rPr kumimoji="0" lang="en-US" sz="1600" b="0" i="0" u="none" strike="noStrike" kern="1200" cap="none" spc="0" normalizeH="0" baseline="0" noProof="0">
                <a:ln>
                  <a:noFill/>
                </a:ln>
                <a:effectLst/>
                <a:uLnTx/>
                <a:uFillTx/>
                <a:latin typeface="Segoe UI" panose="020B0502040204020203" pitchFamily="34" charset="0"/>
                <a:cs typeface="Segoe UI" panose="020B0502040204020203" pitchFamily="34" charset="0"/>
              </a:rPr>
              <a:t>APS system </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and store the data in Flat Files.  These files are then copied to either WASB or Azure </a:t>
            </a:r>
            <a:r>
              <a:rPr kumimoji="0" lang="en-US" sz="1600" b="0" i="0" u="none" strike="noStrike" kern="1200" cap="none" spc="0" normalizeH="0" baseline="0" noProof="0" err="1">
                <a:ln>
                  <a:noFill/>
                </a:ln>
                <a:solidFill>
                  <a:prstClr val="black"/>
                </a:solidFill>
                <a:effectLst/>
                <a:uLnTx/>
                <a:uFillTx/>
                <a:latin typeface="Segoe UI" panose="020B0502040204020203" pitchFamily="34" charset="0"/>
                <a:cs typeface="Segoe UI" panose="020B0502040204020203" pitchFamily="34" charset="0"/>
              </a:rPr>
              <a:t>DataLake</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where they can be consumed using Polybase to load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break up large table by partition.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Zip files before moving them to Azure in another step.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Familiar tool for SQL Server DBA’s.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All data is passed through the control node and therefore is single threaded.  To utilize multiple export paths, multiple BCP commands will be necessary.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Must have local disk space to store files until they are moved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Potential file delimiter issues</a:t>
            </a:r>
          </a:p>
        </p:txBody>
      </p:sp>
      <p:pic>
        <p:nvPicPr>
          <p:cNvPr id="3" name="Picture 2">
            <a:extLst>
              <a:ext uri="{FF2B5EF4-FFF2-40B4-BE49-F238E27FC236}">
                <a16:creationId xmlns:a16="http://schemas.microsoft.com/office/drawing/2014/main" id="{A9028F50-809D-4BF2-BD57-B5512D009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7831" y="5905879"/>
            <a:ext cx="780290" cy="780290"/>
          </a:xfrm>
          <a:prstGeom prst="rect">
            <a:avLst/>
          </a:prstGeom>
        </p:spPr>
      </p:pic>
      <p:pic>
        <p:nvPicPr>
          <p:cNvPr id="6" name="Picture 5">
            <a:extLst>
              <a:ext uri="{FF2B5EF4-FFF2-40B4-BE49-F238E27FC236}">
                <a16:creationId xmlns:a16="http://schemas.microsoft.com/office/drawing/2014/main" id="{671FB9F2-AA2F-445A-AB0D-ABF45A7762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6236" y="4530463"/>
            <a:ext cx="780290" cy="780290"/>
          </a:xfrm>
          <a:prstGeom prst="rect">
            <a:avLst/>
          </a:prstGeom>
        </p:spPr>
      </p:pic>
      <p:pic>
        <p:nvPicPr>
          <p:cNvPr id="8" name="Picture 7">
            <a:extLst>
              <a:ext uri="{FF2B5EF4-FFF2-40B4-BE49-F238E27FC236}">
                <a16:creationId xmlns:a16="http://schemas.microsoft.com/office/drawing/2014/main" id="{9060A93D-E0D3-4628-835B-EB6527ADFA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0208" y="4604058"/>
            <a:ext cx="780290" cy="780290"/>
          </a:xfrm>
          <a:prstGeom prst="rect">
            <a:avLst/>
          </a:prstGeom>
        </p:spPr>
      </p:pic>
      <p:sp>
        <p:nvSpPr>
          <p:cNvPr id="11" name="Rectangle 10">
            <a:extLst>
              <a:ext uri="{FF2B5EF4-FFF2-40B4-BE49-F238E27FC236}">
                <a16:creationId xmlns:a16="http://schemas.microsoft.com/office/drawing/2014/main" id="{6021FEF3-EDEB-419E-83B4-804C581F5563}"/>
              </a:ext>
            </a:extLst>
          </p:cNvPr>
          <p:cNvSpPr/>
          <p:nvPr/>
        </p:nvSpPr>
        <p:spPr>
          <a:xfrm>
            <a:off x="11160871" y="2564738"/>
            <a:ext cx="609600" cy="373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a:t>
            </a:r>
          </a:p>
        </p:txBody>
      </p:sp>
      <p:sp>
        <p:nvSpPr>
          <p:cNvPr id="14" name="Arrow: Right 13">
            <a:extLst>
              <a:ext uri="{FF2B5EF4-FFF2-40B4-BE49-F238E27FC236}">
                <a16:creationId xmlns:a16="http://schemas.microsoft.com/office/drawing/2014/main" id="{40B113AF-8BE4-42CD-8BFD-DF3E86E95565}"/>
              </a:ext>
            </a:extLst>
          </p:cNvPr>
          <p:cNvSpPr/>
          <p:nvPr/>
        </p:nvSpPr>
        <p:spPr>
          <a:xfrm>
            <a:off x="7768636" y="1608209"/>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BCP</a:t>
            </a:r>
          </a:p>
        </p:txBody>
      </p:sp>
      <p:pic>
        <p:nvPicPr>
          <p:cNvPr id="17" name="Picture 16">
            <a:extLst>
              <a:ext uri="{FF2B5EF4-FFF2-40B4-BE49-F238E27FC236}">
                <a16:creationId xmlns:a16="http://schemas.microsoft.com/office/drawing/2014/main" id="{C0882AA6-A44D-4A8D-A8CA-F8697D96960E}"/>
              </a:ext>
            </a:extLst>
          </p:cNvPr>
          <p:cNvPicPr>
            <a:picLocks noChangeAspect="1"/>
          </p:cNvPicPr>
          <p:nvPr/>
        </p:nvPicPr>
        <p:blipFill>
          <a:blip r:embed="rId8"/>
          <a:stretch>
            <a:fillRect/>
          </a:stretch>
        </p:blipFill>
        <p:spPr>
          <a:xfrm>
            <a:off x="8616957" y="1503347"/>
            <a:ext cx="475029" cy="558281"/>
          </a:xfrm>
          <a:prstGeom prst="rect">
            <a:avLst/>
          </a:prstGeom>
        </p:spPr>
      </p:pic>
      <p:sp>
        <p:nvSpPr>
          <p:cNvPr id="15" name="Arrow: Right 14">
            <a:extLst>
              <a:ext uri="{FF2B5EF4-FFF2-40B4-BE49-F238E27FC236}">
                <a16:creationId xmlns:a16="http://schemas.microsoft.com/office/drawing/2014/main" id="{0E28849D-5648-4730-BF19-083BA4001C2E}"/>
              </a:ext>
            </a:extLst>
          </p:cNvPr>
          <p:cNvSpPr/>
          <p:nvPr/>
        </p:nvSpPr>
        <p:spPr>
          <a:xfrm>
            <a:off x="9185131" y="1608209"/>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F5F6BEFB-46B4-405F-92C5-96587810522B}"/>
              </a:ext>
            </a:extLst>
          </p:cNvPr>
          <p:cNvGrpSpPr/>
          <p:nvPr/>
        </p:nvGrpSpPr>
        <p:grpSpPr>
          <a:xfrm>
            <a:off x="9460226" y="1583994"/>
            <a:ext cx="1055426" cy="778710"/>
            <a:chOff x="9828715" y="1583994"/>
            <a:chExt cx="1055426" cy="778710"/>
          </a:xfrm>
        </p:grpSpPr>
        <p:sp>
          <p:nvSpPr>
            <p:cNvPr id="10" name="Flowchart: Magnetic Disk 9">
              <a:extLst>
                <a:ext uri="{FF2B5EF4-FFF2-40B4-BE49-F238E27FC236}">
                  <a16:creationId xmlns:a16="http://schemas.microsoft.com/office/drawing/2014/main" id="{158DF757-E2AB-4A3B-A762-B77F245FD685}"/>
                </a:ext>
              </a:extLst>
            </p:cNvPr>
            <p:cNvSpPr/>
            <p:nvPr/>
          </p:nvSpPr>
          <p:spPr>
            <a:xfrm>
              <a:off x="10053586" y="1583994"/>
              <a:ext cx="538429" cy="4177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11B5F464-7920-417C-8FCF-FE6E91865761}"/>
                </a:ext>
              </a:extLst>
            </p:cNvPr>
            <p:cNvSpPr txBox="1"/>
            <p:nvPr/>
          </p:nvSpPr>
          <p:spPr>
            <a:xfrm>
              <a:off x="9828715" y="2024150"/>
              <a:ext cx="10554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Local Disk</a:t>
              </a:r>
            </a:p>
          </p:txBody>
        </p:sp>
      </p:grpSp>
      <p:grpSp>
        <p:nvGrpSpPr>
          <p:cNvPr id="23" name="Group 22">
            <a:extLst>
              <a:ext uri="{FF2B5EF4-FFF2-40B4-BE49-F238E27FC236}">
                <a16:creationId xmlns:a16="http://schemas.microsoft.com/office/drawing/2014/main" id="{056D1BCA-ED52-4B2A-ACF9-2D6907786B3F}"/>
              </a:ext>
            </a:extLst>
          </p:cNvPr>
          <p:cNvGrpSpPr/>
          <p:nvPr/>
        </p:nvGrpSpPr>
        <p:grpSpPr>
          <a:xfrm>
            <a:off x="11006381" y="3483897"/>
            <a:ext cx="1055426" cy="778710"/>
            <a:chOff x="9828715" y="1583994"/>
            <a:chExt cx="1055426" cy="778710"/>
          </a:xfrm>
        </p:grpSpPr>
        <p:sp>
          <p:nvSpPr>
            <p:cNvPr id="24" name="Flowchart: Magnetic Disk 23">
              <a:extLst>
                <a:ext uri="{FF2B5EF4-FFF2-40B4-BE49-F238E27FC236}">
                  <a16:creationId xmlns:a16="http://schemas.microsoft.com/office/drawing/2014/main" id="{20974EB7-5DF1-4884-99EC-0FC372566148}"/>
                </a:ext>
              </a:extLst>
            </p:cNvPr>
            <p:cNvSpPr/>
            <p:nvPr/>
          </p:nvSpPr>
          <p:spPr>
            <a:xfrm>
              <a:off x="10053586" y="1583994"/>
              <a:ext cx="538429" cy="4177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0DBA87AF-2271-4E5E-9B71-1B4958DE8E23}"/>
                </a:ext>
              </a:extLst>
            </p:cNvPr>
            <p:cNvSpPr txBox="1"/>
            <p:nvPr/>
          </p:nvSpPr>
          <p:spPr>
            <a:xfrm>
              <a:off x="9828715" y="2024150"/>
              <a:ext cx="10554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Local Disk</a:t>
              </a:r>
            </a:p>
          </p:txBody>
        </p:sp>
      </p:grpSp>
      <p:sp>
        <p:nvSpPr>
          <p:cNvPr id="26" name="Arrow: Right 25">
            <a:extLst>
              <a:ext uri="{FF2B5EF4-FFF2-40B4-BE49-F238E27FC236}">
                <a16:creationId xmlns:a16="http://schemas.microsoft.com/office/drawing/2014/main" id="{A5C720AD-060B-4441-877C-57CEBD3C83F6}"/>
              </a:ext>
            </a:extLst>
          </p:cNvPr>
          <p:cNvSpPr/>
          <p:nvPr/>
        </p:nvSpPr>
        <p:spPr>
          <a:xfrm rot="2234422">
            <a:off x="10212298" y="2047750"/>
            <a:ext cx="101746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Optional</a:t>
            </a:r>
          </a:p>
        </p:txBody>
      </p:sp>
      <p:sp>
        <p:nvSpPr>
          <p:cNvPr id="27" name="Arrow: Right 26">
            <a:extLst>
              <a:ext uri="{FF2B5EF4-FFF2-40B4-BE49-F238E27FC236}">
                <a16:creationId xmlns:a16="http://schemas.microsoft.com/office/drawing/2014/main" id="{C86A710E-ADB0-4C40-AC81-8C8F9871630A}"/>
              </a:ext>
            </a:extLst>
          </p:cNvPr>
          <p:cNvSpPr/>
          <p:nvPr/>
        </p:nvSpPr>
        <p:spPr>
          <a:xfrm rot="5400000">
            <a:off x="11255803" y="3015753"/>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Arrow: Right 27">
            <a:extLst>
              <a:ext uri="{FF2B5EF4-FFF2-40B4-BE49-F238E27FC236}">
                <a16:creationId xmlns:a16="http://schemas.microsoft.com/office/drawing/2014/main" id="{60351B95-62F0-4A12-AB72-168C5E9B72CC}"/>
              </a:ext>
            </a:extLst>
          </p:cNvPr>
          <p:cNvSpPr/>
          <p:nvPr/>
        </p:nvSpPr>
        <p:spPr>
          <a:xfrm rot="5400000">
            <a:off x="9497081" y="2689618"/>
            <a:ext cx="981712"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Arrow: Right 28">
            <a:extLst>
              <a:ext uri="{FF2B5EF4-FFF2-40B4-BE49-F238E27FC236}">
                <a16:creationId xmlns:a16="http://schemas.microsoft.com/office/drawing/2014/main" id="{C6497020-B130-42FD-8F6B-CBEC4E7A01CE}"/>
              </a:ext>
            </a:extLst>
          </p:cNvPr>
          <p:cNvSpPr/>
          <p:nvPr/>
        </p:nvSpPr>
        <p:spPr>
          <a:xfrm rot="10800000">
            <a:off x="10616236" y="3522701"/>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79A39F9-BC25-4023-8EF9-55793300B426}"/>
              </a:ext>
            </a:extLst>
          </p:cNvPr>
          <p:cNvSpPr/>
          <p:nvPr/>
        </p:nvSpPr>
        <p:spPr>
          <a:xfrm>
            <a:off x="9514448" y="3485096"/>
            <a:ext cx="1049817" cy="50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Copy Process</a:t>
            </a:r>
          </a:p>
        </p:txBody>
      </p:sp>
      <p:sp>
        <p:nvSpPr>
          <p:cNvPr id="32" name="Arrow: Right 31">
            <a:extLst>
              <a:ext uri="{FF2B5EF4-FFF2-40B4-BE49-F238E27FC236}">
                <a16:creationId xmlns:a16="http://schemas.microsoft.com/office/drawing/2014/main" id="{2B64877E-79C8-49C2-B357-D4A7523744EB}"/>
              </a:ext>
            </a:extLst>
          </p:cNvPr>
          <p:cNvSpPr/>
          <p:nvPr/>
        </p:nvSpPr>
        <p:spPr>
          <a:xfrm rot="2791677">
            <a:off x="10091162" y="4173204"/>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Power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Shell</a:t>
            </a:r>
          </a:p>
        </p:txBody>
      </p:sp>
      <p:sp>
        <p:nvSpPr>
          <p:cNvPr id="22" name="Arrow: Left 21">
            <a:extLst>
              <a:ext uri="{FF2B5EF4-FFF2-40B4-BE49-F238E27FC236}">
                <a16:creationId xmlns:a16="http://schemas.microsoft.com/office/drawing/2014/main" id="{319E6EB5-6844-4E77-83BF-AE08CFBE952B}"/>
              </a:ext>
            </a:extLst>
          </p:cNvPr>
          <p:cNvSpPr/>
          <p:nvPr/>
        </p:nvSpPr>
        <p:spPr>
          <a:xfrm rot="17999532">
            <a:off x="9436791" y="4189888"/>
            <a:ext cx="54221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AZCopy</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Arrow: Left 33">
            <a:extLst>
              <a:ext uri="{FF2B5EF4-FFF2-40B4-BE49-F238E27FC236}">
                <a16:creationId xmlns:a16="http://schemas.microsoft.com/office/drawing/2014/main" id="{7E881B2E-03C3-41BC-B362-76463FC8238F}"/>
              </a:ext>
            </a:extLst>
          </p:cNvPr>
          <p:cNvSpPr/>
          <p:nvPr/>
        </p:nvSpPr>
        <p:spPr>
          <a:xfrm rot="18609453">
            <a:off x="10269599" y="5427044"/>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Arrow: Right 36">
            <a:extLst>
              <a:ext uri="{FF2B5EF4-FFF2-40B4-BE49-F238E27FC236}">
                <a16:creationId xmlns:a16="http://schemas.microsoft.com/office/drawing/2014/main" id="{82A31626-9460-44E3-8E10-80B617F5A0A4}"/>
              </a:ext>
            </a:extLst>
          </p:cNvPr>
          <p:cNvSpPr/>
          <p:nvPr/>
        </p:nvSpPr>
        <p:spPr>
          <a:xfrm rot="2791677">
            <a:off x="9301454" y="5487477"/>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Picture 37">
            <a:extLst>
              <a:ext uri="{FF2B5EF4-FFF2-40B4-BE49-F238E27FC236}">
                <a16:creationId xmlns:a16="http://schemas.microsoft.com/office/drawing/2014/main" id="{66800406-35DF-41C4-97FD-B138E95F68F3}"/>
              </a:ext>
            </a:extLst>
          </p:cNvPr>
          <p:cNvPicPr>
            <a:picLocks noChangeAspect="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12875" y="1359695"/>
            <a:ext cx="770243" cy="1003009"/>
          </a:xfrm>
          <a:prstGeom prst="rect">
            <a:avLst/>
          </a:prstGeom>
        </p:spPr>
      </p:pic>
    </p:spTree>
    <p:extLst>
      <p:ext uri="{BB962C8B-B14F-4D97-AF65-F5344CB8AC3E}">
        <p14:creationId xmlns:p14="http://schemas.microsoft.com/office/powerpoint/2010/main" val="189187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a:t>
            </a:r>
            <a:r>
              <a:rPr kumimoji="0" lang="en-US" sz="3600" b="0" i="0" u="none" strike="noStrike" kern="1200" cap="none" spc="0" normalizeH="0" baseline="0" noProof="0" err="1">
                <a:ln>
                  <a:noFill/>
                </a:ln>
                <a:solidFill>
                  <a:srgbClr val="FFFFFF"/>
                </a:solidFill>
                <a:effectLst/>
                <a:uLnTx/>
                <a:uFillTx/>
                <a:latin typeface="Segoe UI Light" panose="020B0502040204020203" pitchFamily="34" charset="0"/>
                <a:ea typeface="+mn-ea"/>
                <a:cs typeface="Segoe UI Light" panose="020B0502040204020203" pitchFamily="34" charset="0"/>
              </a:rPr>
              <a:t>Polybase</a:t>
            </a: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Out </a:t>
            </a:r>
            <a:r>
              <a:rPr kumimoji="0" lang="en-US" sz="3600" b="0" i="0" u="none" strike="noStrike" kern="1200" cap="none" spc="0" normalizeH="0" baseline="0" noProof="0" err="1">
                <a:ln>
                  <a:noFill/>
                </a:ln>
                <a:solidFill>
                  <a:srgbClr val="FFFFFF"/>
                </a:solidFill>
                <a:effectLst/>
                <a:uLnTx/>
                <a:uFillTx/>
                <a:latin typeface="Segoe UI Light" panose="020B0502040204020203" pitchFamily="34" charset="0"/>
                <a:ea typeface="+mn-ea"/>
                <a:cs typeface="Segoe UI Light" panose="020B0502040204020203" pitchFamily="34" charset="0"/>
              </a:rPr>
              <a:t>Polybase</a:t>
            </a: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In</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ACB3664D-A31D-458E-B563-F2CEA8D73476}"/>
              </a:ext>
            </a:extLst>
          </p:cNvPr>
          <p:cNvSpPr txBox="1"/>
          <p:nvPr/>
        </p:nvSpPr>
        <p:spPr>
          <a:xfrm>
            <a:off x="268405" y="947747"/>
            <a:ext cx="7988491" cy="550920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Polybase Data out of APS – Polybase data into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Polybase is one of the fasted methods for importing and exporting data from APS to SQLDW. However, the true speed is dependent on the connection speed between APS and Azure.  </a:t>
            </a:r>
            <a:r>
              <a:rPr lang="en-US" sz="1600">
                <a:solidFill>
                  <a:prstClr val="black"/>
                </a:solidFill>
                <a:latin typeface="Segoe UI" panose="020B0502040204020203" pitchFamily="34" charset="0"/>
                <a:cs typeface="Segoe UI" panose="020B0502040204020203" pitchFamily="34" charset="0"/>
              </a:rPr>
              <a:t>T</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he overall speed needs to be tested.  Before using this method, clearance should be obtained from the organizations IT/Security </a:t>
            </a:r>
            <a:r>
              <a:rPr lang="en-US" sz="1600">
                <a:solidFill>
                  <a:prstClr val="black"/>
                </a:solidFill>
                <a:latin typeface="Segoe UI" panose="020B0502040204020203" pitchFamily="34" charset="0"/>
                <a:cs typeface="Segoe UI" panose="020B0502040204020203" pitchFamily="34" charset="0"/>
              </a:rPr>
              <a:t>group to insure the export</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will not consume the bandwidth of the Azure connection.  Polybase  does have the ability to compress files as they are created.  APS can only create the Polybase file on WASB.  IF they are to be stored/consumed from ADLS, an additional step will be needed to copy them to ADLS from WASB.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break up large table by partition.  Will require additional External Tables.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Each Distribution runs in parallel making this the fastest method to export/import file into SQLDW.  Export speed is dependent on the network connection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APS can only utilize WASB currently.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Potential file delimiter issues</a:t>
            </a:r>
          </a:p>
        </p:txBody>
      </p:sp>
      <p:pic>
        <p:nvPicPr>
          <p:cNvPr id="10" name="Picture 9">
            <a:extLst>
              <a:ext uri="{FF2B5EF4-FFF2-40B4-BE49-F238E27FC236}">
                <a16:creationId xmlns:a16="http://schemas.microsoft.com/office/drawing/2014/main" id="{55BC2A4E-A392-436B-AF77-7E590A8651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480" y="5494460"/>
            <a:ext cx="780290" cy="780290"/>
          </a:xfrm>
          <a:prstGeom prst="rect">
            <a:avLst/>
          </a:prstGeom>
        </p:spPr>
      </p:pic>
      <p:pic>
        <p:nvPicPr>
          <p:cNvPr id="11" name="Picture 10">
            <a:extLst>
              <a:ext uri="{FF2B5EF4-FFF2-40B4-BE49-F238E27FC236}">
                <a16:creationId xmlns:a16="http://schemas.microsoft.com/office/drawing/2014/main" id="{26FE7456-03BD-4894-8DCD-C2C66C51E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0885" y="4119044"/>
            <a:ext cx="780290" cy="780290"/>
          </a:xfrm>
          <a:prstGeom prst="rect">
            <a:avLst/>
          </a:prstGeom>
        </p:spPr>
      </p:pic>
      <p:pic>
        <p:nvPicPr>
          <p:cNvPr id="12" name="Picture 11">
            <a:extLst>
              <a:ext uri="{FF2B5EF4-FFF2-40B4-BE49-F238E27FC236}">
                <a16:creationId xmlns:a16="http://schemas.microsoft.com/office/drawing/2014/main" id="{72A40454-15DD-4EC6-8C8F-8C66A2B4F4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4857" y="4192639"/>
            <a:ext cx="780290" cy="780290"/>
          </a:xfrm>
          <a:prstGeom prst="rect">
            <a:avLst/>
          </a:prstGeom>
        </p:spPr>
      </p:pic>
      <p:sp>
        <p:nvSpPr>
          <p:cNvPr id="14" name="Arrow: Right 13">
            <a:extLst>
              <a:ext uri="{FF2B5EF4-FFF2-40B4-BE49-F238E27FC236}">
                <a16:creationId xmlns:a16="http://schemas.microsoft.com/office/drawing/2014/main" id="{5137A25B-785C-497A-82E0-2844E6D22EDA}"/>
              </a:ext>
            </a:extLst>
          </p:cNvPr>
          <p:cNvSpPr/>
          <p:nvPr/>
        </p:nvSpPr>
        <p:spPr>
          <a:xfrm rot="5400000">
            <a:off x="9056710" y="2418542"/>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08AB029B-8FB2-4C19-B3EF-17C92D43BA35}"/>
              </a:ext>
            </a:extLst>
          </p:cNvPr>
          <p:cNvPicPr>
            <a:picLocks noChangeAspect="1"/>
          </p:cNvPicPr>
          <p:nvPr/>
        </p:nvPicPr>
        <p:blipFill>
          <a:blip r:embed="rId8"/>
          <a:stretch>
            <a:fillRect/>
          </a:stretch>
        </p:blipFill>
        <p:spPr>
          <a:xfrm>
            <a:off x="9230431" y="3064606"/>
            <a:ext cx="475029" cy="558281"/>
          </a:xfrm>
          <a:prstGeom prst="rect">
            <a:avLst/>
          </a:prstGeom>
        </p:spPr>
      </p:pic>
      <p:sp>
        <p:nvSpPr>
          <p:cNvPr id="30" name="Arrow: Left 29">
            <a:extLst>
              <a:ext uri="{FF2B5EF4-FFF2-40B4-BE49-F238E27FC236}">
                <a16:creationId xmlns:a16="http://schemas.microsoft.com/office/drawing/2014/main" id="{0A71EF5F-60B9-4A31-B534-4B1891D2C047}"/>
              </a:ext>
            </a:extLst>
          </p:cNvPr>
          <p:cNvSpPr/>
          <p:nvPr/>
        </p:nvSpPr>
        <p:spPr>
          <a:xfrm rot="18609453">
            <a:off x="10454248" y="5015625"/>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Arrow: Right 30">
            <a:extLst>
              <a:ext uri="{FF2B5EF4-FFF2-40B4-BE49-F238E27FC236}">
                <a16:creationId xmlns:a16="http://schemas.microsoft.com/office/drawing/2014/main" id="{B94146F7-8265-4D4D-962F-7ED175544A58}"/>
              </a:ext>
            </a:extLst>
          </p:cNvPr>
          <p:cNvSpPr/>
          <p:nvPr/>
        </p:nvSpPr>
        <p:spPr>
          <a:xfrm rot="2791677">
            <a:off x="9486103" y="5076058"/>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2" name="Picture 31">
            <a:extLst>
              <a:ext uri="{FF2B5EF4-FFF2-40B4-BE49-F238E27FC236}">
                <a16:creationId xmlns:a16="http://schemas.microsoft.com/office/drawing/2014/main" id="{DFA2A7A0-E4A0-43F2-B363-925CA5F46281}"/>
              </a:ext>
            </a:extLst>
          </p:cNvPr>
          <p:cNvPicPr>
            <a:picLocks noChangeAspect="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049176" y="1093323"/>
            <a:ext cx="770243" cy="1003009"/>
          </a:xfrm>
          <a:prstGeom prst="rect">
            <a:avLst/>
          </a:prstGeom>
        </p:spPr>
      </p:pic>
      <p:sp>
        <p:nvSpPr>
          <p:cNvPr id="33" name="Arrow: Right 32">
            <a:extLst>
              <a:ext uri="{FF2B5EF4-FFF2-40B4-BE49-F238E27FC236}">
                <a16:creationId xmlns:a16="http://schemas.microsoft.com/office/drawing/2014/main" id="{EE3C3852-DC40-4362-8FCA-9791AC767DEA}"/>
              </a:ext>
            </a:extLst>
          </p:cNvPr>
          <p:cNvSpPr/>
          <p:nvPr/>
        </p:nvSpPr>
        <p:spPr>
          <a:xfrm rot="5400000">
            <a:off x="9184439" y="3762339"/>
            <a:ext cx="490433"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Arrow: Right 33">
            <a:extLst>
              <a:ext uri="{FF2B5EF4-FFF2-40B4-BE49-F238E27FC236}">
                <a16:creationId xmlns:a16="http://schemas.microsoft.com/office/drawing/2014/main" id="{A31EBE50-F758-4F12-821F-1E2ECCE594D1}"/>
              </a:ext>
            </a:extLst>
          </p:cNvPr>
          <p:cNvSpPr/>
          <p:nvPr/>
        </p:nvSpPr>
        <p:spPr>
          <a:xfrm>
            <a:off x="9922866" y="4380034"/>
            <a:ext cx="78434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ADLCopy</a:t>
            </a:r>
            <a:r>
              <a:rPr kumimoji="0" lang="en-US" sz="600" b="0" i="0" u="none" strike="noStrike" kern="1200" cap="none" spc="0" normalizeH="0" baseline="0" noProof="0">
                <a:ln>
                  <a:noFill/>
                </a:ln>
                <a:solidFill>
                  <a:prstClr val="black"/>
                </a:solidFill>
                <a:effectLst/>
                <a:uLnTx/>
                <a:uFillTx/>
                <a:latin typeface="Calibri" panose="020F050202020403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Powershell</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63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SSIS</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93DE1C76-EA16-4CE4-A203-F7C17752EF4C}"/>
              </a:ext>
            </a:extLst>
          </p:cNvPr>
          <p:cNvSpPr txBox="1"/>
          <p:nvPr/>
        </p:nvSpPr>
        <p:spPr>
          <a:xfrm>
            <a:off x="268405" y="947747"/>
            <a:ext cx="7988491" cy="526297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SSIS – ELT of data from APS 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SSIS can be used to automate the data extract from APS and import into SQLDW.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Polybase to import the Files to SQLDW</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SQLDW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Flat File to Azure – Polybase into SQLDW Approach: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600" b="0" i="0" u="none" strike="noStrike" kern="1200" cap="none" spc="0" normalizeH="0" baseline="0" noProof="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Possible delimiter issues</a:t>
            </a:r>
          </a:p>
        </p:txBody>
      </p:sp>
      <p:pic>
        <p:nvPicPr>
          <p:cNvPr id="10" name="Picture 9">
            <a:extLst>
              <a:ext uri="{FF2B5EF4-FFF2-40B4-BE49-F238E27FC236}">
                <a16:creationId xmlns:a16="http://schemas.microsoft.com/office/drawing/2014/main" id="{AA417B41-0FAB-40E5-9E99-9CB6AB3109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25580" y="5547163"/>
            <a:ext cx="780290" cy="780290"/>
          </a:xfrm>
          <a:prstGeom prst="rect">
            <a:avLst/>
          </a:prstGeom>
        </p:spPr>
      </p:pic>
      <p:pic>
        <p:nvPicPr>
          <p:cNvPr id="11" name="Picture 10">
            <a:extLst>
              <a:ext uri="{FF2B5EF4-FFF2-40B4-BE49-F238E27FC236}">
                <a16:creationId xmlns:a16="http://schemas.microsoft.com/office/drawing/2014/main" id="{4B047B26-97BA-4677-8E23-29180B01D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2013" y="4191340"/>
            <a:ext cx="780290" cy="780290"/>
          </a:xfrm>
          <a:prstGeom prst="rect">
            <a:avLst/>
          </a:prstGeom>
        </p:spPr>
      </p:pic>
      <p:pic>
        <p:nvPicPr>
          <p:cNvPr id="12" name="Picture 11">
            <a:extLst>
              <a:ext uri="{FF2B5EF4-FFF2-40B4-BE49-F238E27FC236}">
                <a16:creationId xmlns:a16="http://schemas.microsoft.com/office/drawing/2014/main" id="{386770F2-7516-467D-BDEB-A3BB2E6F39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7957" y="4245342"/>
            <a:ext cx="780290" cy="780290"/>
          </a:xfrm>
          <a:prstGeom prst="rect">
            <a:avLst/>
          </a:prstGeom>
        </p:spPr>
      </p:pic>
      <p:sp>
        <p:nvSpPr>
          <p:cNvPr id="13" name="Arrow: Right 12">
            <a:extLst>
              <a:ext uri="{FF2B5EF4-FFF2-40B4-BE49-F238E27FC236}">
                <a16:creationId xmlns:a16="http://schemas.microsoft.com/office/drawing/2014/main" id="{00B55DAA-864D-4BD0-BD43-AE33365008FB}"/>
              </a:ext>
            </a:extLst>
          </p:cNvPr>
          <p:cNvSpPr/>
          <p:nvPr/>
        </p:nvSpPr>
        <p:spPr>
          <a:xfrm rot="5400000">
            <a:off x="9813301" y="200432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row: Left 14">
            <a:extLst>
              <a:ext uri="{FF2B5EF4-FFF2-40B4-BE49-F238E27FC236}">
                <a16:creationId xmlns:a16="http://schemas.microsoft.com/office/drawing/2014/main" id="{497CD61E-2508-43EE-96A5-0D72E121747A}"/>
              </a:ext>
            </a:extLst>
          </p:cNvPr>
          <p:cNvSpPr/>
          <p:nvPr/>
        </p:nvSpPr>
        <p:spPr>
          <a:xfrm rot="18609453">
            <a:off x="10387348" y="5068328"/>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row: Right 15">
            <a:extLst>
              <a:ext uri="{FF2B5EF4-FFF2-40B4-BE49-F238E27FC236}">
                <a16:creationId xmlns:a16="http://schemas.microsoft.com/office/drawing/2014/main" id="{8E8AF4CF-D7FE-4C74-BC51-450F38D3F08B}"/>
              </a:ext>
            </a:extLst>
          </p:cNvPr>
          <p:cNvSpPr/>
          <p:nvPr/>
        </p:nvSpPr>
        <p:spPr>
          <a:xfrm rot="2791677">
            <a:off x="9419203" y="5128761"/>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0F1C0673-D707-4357-8D9F-5A45D8BF48E9}"/>
              </a:ext>
            </a:extLst>
          </p:cNvPr>
          <p:cNvPicPr>
            <a:picLocks noChangeAspect="1"/>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773802" y="881081"/>
            <a:ext cx="770243" cy="1003009"/>
          </a:xfrm>
          <a:prstGeom prst="rect">
            <a:avLst/>
          </a:prstGeom>
        </p:spPr>
      </p:pic>
      <p:sp>
        <p:nvSpPr>
          <p:cNvPr id="18" name="Arrow: Right 17">
            <a:extLst>
              <a:ext uri="{FF2B5EF4-FFF2-40B4-BE49-F238E27FC236}">
                <a16:creationId xmlns:a16="http://schemas.microsoft.com/office/drawing/2014/main" id="{1330053A-3659-4CA5-B863-40BBC402965A}"/>
              </a:ext>
            </a:extLst>
          </p:cNvPr>
          <p:cNvSpPr/>
          <p:nvPr/>
        </p:nvSpPr>
        <p:spPr>
          <a:xfrm rot="3182872">
            <a:off x="10059897" y="3634128"/>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CC8F515-FB6B-447C-8387-0DD400091B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35966" y="2556726"/>
            <a:ext cx="780290" cy="780290"/>
          </a:xfrm>
          <a:prstGeom prst="rect">
            <a:avLst/>
          </a:prstGeom>
        </p:spPr>
      </p:pic>
      <p:sp>
        <p:nvSpPr>
          <p:cNvPr id="7" name="TextBox 6">
            <a:extLst>
              <a:ext uri="{FF2B5EF4-FFF2-40B4-BE49-F238E27FC236}">
                <a16:creationId xmlns:a16="http://schemas.microsoft.com/office/drawing/2014/main" id="{3A5102C0-8167-4C20-A395-DDAD5292BD0C}"/>
              </a:ext>
            </a:extLst>
          </p:cNvPr>
          <p:cNvSpPr txBox="1"/>
          <p:nvPr/>
        </p:nvSpPr>
        <p:spPr>
          <a:xfrm>
            <a:off x="10274555" y="3061522"/>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SSIS</a:t>
            </a:r>
          </a:p>
        </p:txBody>
      </p:sp>
      <p:sp>
        <p:nvSpPr>
          <p:cNvPr id="23" name="Arrow: Right 22">
            <a:extLst>
              <a:ext uri="{FF2B5EF4-FFF2-40B4-BE49-F238E27FC236}">
                <a16:creationId xmlns:a16="http://schemas.microsoft.com/office/drawing/2014/main" id="{42DC7E01-A770-4BDE-9DBB-1BBF5DCF244A}"/>
              </a:ext>
            </a:extLst>
          </p:cNvPr>
          <p:cNvSpPr/>
          <p:nvPr/>
        </p:nvSpPr>
        <p:spPr>
          <a:xfrm rot="7325166">
            <a:off x="9381738" y="3660138"/>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5AFC42AD-0212-4AE9-BBE3-CC09D0BABDA0}"/>
              </a:ext>
            </a:extLst>
          </p:cNvPr>
          <p:cNvSpPr txBox="1"/>
          <p:nvPr/>
        </p:nvSpPr>
        <p:spPr>
          <a:xfrm>
            <a:off x="9863130" y="3730302"/>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OR</a:t>
            </a:r>
          </a:p>
        </p:txBody>
      </p:sp>
    </p:spTree>
    <p:extLst>
      <p:ext uri="{BB962C8B-B14F-4D97-AF65-F5344CB8AC3E}">
        <p14:creationId xmlns:p14="http://schemas.microsoft.com/office/powerpoint/2010/main" val="357917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5" imgW="377" imgH="377" progId="TCLayout.ActiveDocument.1">
                  <p:embed/>
                </p:oleObj>
              </mc:Choice>
              <mc:Fallback>
                <p:oleObj name="think-cell Slide" r:id="rId5" imgW="377" imgH="377"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bwMode="auto">
          <a:xfrm>
            <a:off x="0" y="0"/>
            <a:ext cx="5198165"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6000" b="0" i="0" u="none" strike="noStrike" kern="1200" cap="none" spc="0" normalizeH="0" baseline="0" noProof="0">
              <a:ln>
                <a:noFill/>
              </a:ln>
              <a:solidFill>
                <a:srgbClr val="FFFFFF"/>
              </a:solidFill>
              <a:effectLst/>
              <a:uLnTx/>
              <a:uFillTx/>
              <a:latin typeface="Segoe UI Light"/>
              <a:ea typeface="+mn-ea"/>
              <a:cs typeface="Segoe UI" pitchFamily="34" charset="0"/>
            </a:endParaRPr>
          </a:p>
        </p:txBody>
      </p:sp>
      <p:sp>
        <p:nvSpPr>
          <p:cNvPr id="6" name="TextBox 5"/>
          <p:cNvSpPr txBox="1"/>
          <p:nvPr/>
        </p:nvSpPr>
        <p:spPr>
          <a:xfrm>
            <a:off x="114881" y="770206"/>
            <a:ext cx="4911606" cy="315163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rPr>
              <a:t>Migration Approach</a:t>
            </a:r>
          </a:p>
          <a:p>
            <a:pPr marL="0" marR="0" lvl="0" indent="0" algn="l" defTabSz="914400" rtl="0" eaLnBrk="1" fontAlgn="auto" latinLnBrk="0" hangingPunct="1">
              <a:lnSpc>
                <a:spcPct val="90000"/>
              </a:lnSpc>
              <a:spcBef>
                <a:spcPts val="1200"/>
              </a:spcBef>
              <a:spcAft>
                <a:spcPts val="600"/>
              </a:spcAft>
              <a:buClrTx/>
              <a:buSzTx/>
              <a:buFontTx/>
              <a:buNone/>
              <a:tabLst/>
              <a:defRPr/>
            </a:pPr>
            <a:endParaRPr kumimoji="0" lang="en-US" sz="3600" b="0" i="0" u="none" strike="noStrike" kern="1200" cap="none" spc="0" normalizeH="0" baseline="0" noProof="0">
              <a:ln>
                <a:noFill/>
              </a:ln>
              <a:solidFill>
                <a:srgbClr val="002060"/>
              </a:solidFill>
              <a:effectLst/>
              <a:uLnTx/>
              <a:uFillTx/>
              <a:latin typeface="Calibri Light" panose="020F0302020204030204"/>
              <a:ea typeface="Segoe UI" pitchFamily="34" charset="0"/>
              <a:cs typeface="Segoe UI"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a:ln>
                <a:noFill/>
              </a:ln>
              <a:solidFill>
                <a:srgbClr val="ED7D31"/>
              </a:solidFill>
              <a:effectLst/>
              <a:uLnTx/>
              <a:uFillTx/>
              <a:latin typeface="Calibri Light" panose="020F0302020204030204"/>
              <a:ea typeface="Segoe UI" pitchFamily="34" charset="0"/>
              <a:cs typeface="Segoe UI" pitchFamily="34" charset="0"/>
            </a:endParaRPr>
          </a:p>
        </p:txBody>
      </p:sp>
      <p:grpSp>
        <p:nvGrpSpPr>
          <p:cNvPr id="12" name="Group 33"/>
          <p:cNvGrpSpPr>
            <a:grpSpLocks noChangeAspect="1"/>
          </p:cNvGrpSpPr>
          <p:nvPr/>
        </p:nvGrpSpPr>
        <p:grpSpPr bwMode="auto">
          <a:xfrm>
            <a:off x="3596063" y="2419350"/>
            <a:ext cx="5113337" cy="2019300"/>
            <a:chOff x="2269" y="1524"/>
            <a:chExt cx="3221" cy="1272"/>
          </a:xfrm>
        </p:grpSpPr>
        <p:sp>
          <p:nvSpPr>
            <p:cNvPr id="13" name="AutoShape 32"/>
            <p:cNvSpPr>
              <a:spLocks noChangeAspect="1" noChangeArrowheads="1" noTextEdit="1"/>
            </p:cNvSpPr>
            <p:nvPr/>
          </p:nvSpPr>
          <p:spPr bwMode="auto">
            <a:xfrm>
              <a:off x="2269" y="1524"/>
              <a:ext cx="3221"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34"/>
            <p:cNvSpPr>
              <a:spLocks noEditPoints="1"/>
            </p:cNvSpPr>
            <p:nvPr/>
          </p:nvSpPr>
          <p:spPr bwMode="auto">
            <a:xfrm>
              <a:off x="3442" y="1837"/>
              <a:ext cx="370" cy="37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35"/>
            <p:cNvSpPr>
              <a:spLocks noEditPoints="1"/>
            </p:cNvSpPr>
            <p:nvPr/>
          </p:nvSpPr>
          <p:spPr bwMode="auto">
            <a:xfrm>
              <a:off x="3088" y="2103"/>
              <a:ext cx="506" cy="50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36"/>
            <p:cNvSpPr>
              <a:spLocks noEditPoints="1"/>
            </p:cNvSpPr>
            <p:nvPr/>
          </p:nvSpPr>
          <p:spPr bwMode="auto">
            <a:xfrm>
              <a:off x="3692" y="1956"/>
              <a:ext cx="739" cy="742"/>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37"/>
            <p:cNvSpPr>
              <a:spLocks/>
            </p:cNvSpPr>
            <p:nvPr/>
          </p:nvSpPr>
          <p:spPr bwMode="auto">
            <a:xfrm>
              <a:off x="2267" y="1727"/>
              <a:ext cx="1009" cy="1069"/>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38"/>
            <p:cNvSpPr>
              <a:spLocks/>
            </p:cNvSpPr>
            <p:nvPr/>
          </p:nvSpPr>
          <p:spPr bwMode="auto">
            <a:xfrm>
              <a:off x="4252" y="1522"/>
              <a:ext cx="1238" cy="1274"/>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3222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SSIS</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93DE1C76-EA16-4CE4-A203-F7C17752EF4C}"/>
              </a:ext>
            </a:extLst>
          </p:cNvPr>
          <p:cNvSpPr txBox="1"/>
          <p:nvPr/>
        </p:nvSpPr>
        <p:spPr>
          <a:xfrm>
            <a:off x="268405" y="947747"/>
            <a:ext cx="7988491" cy="480131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SSIS – ELT of data from APS 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Direct Insert 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800" b="0" i="0" u="none" strike="noStrike" kern="1200" cap="none" spc="0" normalizeH="0" baseline="0" noProof="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No need for additional space for flat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No issues with delimiters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is not compressed before sending to SQLDW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AA417B41-0FAB-40E5-9E99-9CB6AB3109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5844" y="4885927"/>
            <a:ext cx="780290" cy="780290"/>
          </a:xfrm>
          <a:prstGeom prst="rect">
            <a:avLst/>
          </a:prstGeom>
        </p:spPr>
      </p:pic>
      <p:sp>
        <p:nvSpPr>
          <p:cNvPr id="13" name="Arrow: Right 12">
            <a:extLst>
              <a:ext uri="{FF2B5EF4-FFF2-40B4-BE49-F238E27FC236}">
                <a16:creationId xmlns:a16="http://schemas.microsoft.com/office/drawing/2014/main" id="{00B55DAA-864D-4BD0-BD43-AE33365008FB}"/>
              </a:ext>
            </a:extLst>
          </p:cNvPr>
          <p:cNvSpPr/>
          <p:nvPr/>
        </p:nvSpPr>
        <p:spPr>
          <a:xfrm rot="5400000">
            <a:off x="9850434" y="2765546"/>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0F1C0673-D707-4357-8D9F-5A45D8BF48E9}"/>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810935" y="1642307"/>
            <a:ext cx="770243" cy="1003009"/>
          </a:xfrm>
          <a:prstGeom prst="rect">
            <a:avLst/>
          </a:prstGeom>
        </p:spPr>
      </p:pic>
      <p:pic>
        <p:nvPicPr>
          <p:cNvPr id="5" name="Picture 4">
            <a:extLst>
              <a:ext uri="{FF2B5EF4-FFF2-40B4-BE49-F238E27FC236}">
                <a16:creationId xmlns:a16="http://schemas.microsoft.com/office/drawing/2014/main" id="{FCC8F515-FB6B-447C-8387-0DD400091B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73099" y="3317952"/>
            <a:ext cx="780290" cy="780290"/>
          </a:xfrm>
          <a:prstGeom prst="rect">
            <a:avLst/>
          </a:prstGeom>
        </p:spPr>
      </p:pic>
      <p:sp>
        <p:nvSpPr>
          <p:cNvPr id="7" name="TextBox 6">
            <a:extLst>
              <a:ext uri="{FF2B5EF4-FFF2-40B4-BE49-F238E27FC236}">
                <a16:creationId xmlns:a16="http://schemas.microsoft.com/office/drawing/2014/main" id="{3A5102C0-8167-4C20-A395-DDAD5292BD0C}"/>
              </a:ext>
            </a:extLst>
          </p:cNvPr>
          <p:cNvSpPr txBox="1"/>
          <p:nvPr/>
        </p:nvSpPr>
        <p:spPr>
          <a:xfrm>
            <a:off x="10311688" y="3822748"/>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SSIS</a:t>
            </a:r>
          </a:p>
        </p:txBody>
      </p:sp>
      <p:sp>
        <p:nvSpPr>
          <p:cNvPr id="19" name="Arrow: Right 18">
            <a:extLst>
              <a:ext uri="{FF2B5EF4-FFF2-40B4-BE49-F238E27FC236}">
                <a16:creationId xmlns:a16="http://schemas.microsoft.com/office/drawing/2014/main" id="{C9242E32-12CE-437F-91F2-102906EE1182}"/>
              </a:ext>
            </a:extLst>
          </p:cNvPr>
          <p:cNvSpPr/>
          <p:nvPr/>
        </p:nvSpPr>
        <p:spPr>
          <a:xfrm rot="5400000">
            <a:off x="9850433" y="4297012"/>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667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ADF</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93DE1C76-EA16-4CE4-A203-F7C17752EF4C}"/>
              </a:ext>
            </a:extLst>
          </p:cNvPr>
          <p:cNvSpPr txBox="1"/>
          <p:nvPr/>
        </p:nvSpPr>
        <p:spPr>
          <a:xfrm>
            <a:off x="268405" y="947747"/>
            <a:ext cx="8188258" cy="5755422"/>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ADF – Data extract from APS 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ADF can be used to automate the data extract from APS and import into SQLDW.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a second task to import the Files to SQLDW</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SQLDW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Flat File Extract to Blob/ADLS Approach</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use Scripting to create ADF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a:solidFill>
                  <a:prstClr val="black"/>
                </a:solidFill>
                <a:latin typeface="Segoe UI" panose="020B0502040204020203" pitchFamily="34" charset="0"/>
                <a:cs typeface="Segoe UI" panose="020B0502040204020203" pitchFamily="34" charset="0"/>
              </a:rPr>
              <a:t>Speed is limited to the speed of the control node.  Data is copied to Blob or ADLS first.  Does not use Polybase on the APS to extract data.</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SQLDW</a:t>
            </a:r>
          </a:p>
        </p:txBody>
      </p:sp>
      <p:pic>
        <p:nvPicPr>
          <p:cNvPr id="10" name="Picture 9">
            <a:extLst>
              <a:ext uri="{FF2B5EF4-FFF2-40B4-BE49-F238E27FC236}">
                <a16:creationId xmlns:a16="http://schemas.microsoft.com/office/drawing/2014/main" id="{AA417B41-0FAB-40E5-9E99-9CB6AB3109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996" y="6020608"/>
            <a:ext cx="780290" cy="780290"/>
          </a:xfrm>
          <a:prstGeom prst="rect">
            <a:avLst/>
          </a:prstGeom>
        </p:spPr>
      </p:pic>
      <p:pic>
        <p:nvPicPr>
          <p:cNvPr id="11" name="Picture 10">
            <a:extLst>
              <a:ext uri="{FF2B5EF4-FFF2-40B4-BE49-F238E27FC236}">
                <a16:creationId xmlns:a16="http://schemas.microsoft.com/office/drawing/2014/main" id="{4B047B26-97BA-4677-8E23-29180B01D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28429" y="4664785"/>
            <a:ext cx="780290" cy="780290"/>
          </a:xfrm>
          <a:prstGeom prst="rect">
            <a:avLst/>
          </a:prstGeom>
        </p:spPr>
      </p:pic>
      <p:pic>
        <p:nvPicPr>
          <p:cNvPr id="12" name="Picture 11">
            <a:extLst>
              <a:ext uri="{FF2B5EF4-FFF2-40B4-BE49-F238E27FC236}">
                <a16:creationId xmlns:a16="http://schemas.microsoft.com/office/drawing/2014/main" id="{386770F2-7516-467D-BDEB-A3BB2E6F39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34373" y="4718787"/>
            <a:ext cx="780290" cy="780290"/>
          </a:xfrm>
          <a:prstGeom prst="rect">
            <a:avLst/>
          </a:prstGeom>
        </p:spPr>
      </p:pic>
      <p:sp>
        <p:nvSpPr>
          <p:cNvPr id="13" name="Arrow: Right 12">
            <a:extLst>
              <a:ext uri="{FF2B5EF4-FFF2-40B4-BE49-F238E27FC236}">
                <a16:creationId xmlns:a16="http://schemas.microsoft.com/office/drawing/2014/main" id="{00B55DAA-864D-4BD0-BD43-AE33365008FB}"/>
              </a:ext>
            </a:extLst>
          </p:cNvPr>
          <p:cNvSpPr/>
          <p:nvPr/>
        </p:nvSpPr>
        <p:spPr>
          <a:xfrm rot="5400000">
            <a:off x="9987890" y="2488784"/>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row: Left 14">
            <a:extLst>
              <a:ext uri="{FF2B5EF4-FFF2-40B4-BE49-F238E27FC236}">
                <a16:creationId xmlns:a16="http://schemas.microsoft.com/office/drawing/2014/main" id="{497CD61E-2508-43EE-96A5-0D72E121747A}"/>
              </a:ext>
            </a:extLst>
          </p:cNvPr>
          <p:cNvSpPr/>
          <p:nvPr/>
        </p:nvSpPr>
        <p:spPr>
          <a:xfrm rot="18609453">
            <a:off x="10433764" y="5541773"/>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row: Right 15">
            <a:extLst>
              <a:ext uri="{FF2B5EF4-FFF2-40B4-BE49-F238E27FC236}">
                <a16:creationId xmlns:a16="http://schemas.microsoft.com/office/drawing/2014/main" id="{8E8AF4CF-D7FE-4C74-BC51-450F38D3F08B}"/>
              </a:ext>
            </a:extLst>
          </p:cNvPr>
          <p:cNvSpPr/>
          <p:nvPr/>
        </p:nvSpPr>
        <p:spPr>
          <a:xfrm rot="2791677">
            <a:off x="9465619" y="5602206"/>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0F1C0673-D707-4357-8D9F-5A45D8BF48E9}"/>
              </a:ext>
            </a:extLst>
          </p:cNvPr>
          <p:cNvPicPr>
            <a:picLocks noChangeAspect="1"/>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8404615" y="1267753"/>
            <a:ext cx="770243" cy="1003009"/>
          </a:xfrm>
          <a:prstGeom prst="rect">
            <a:avLst/>
          </a:prstGeom>
        </p:spPr>
      </p:pic>
      <p:sp>
        <p:nvSpPr>
          <p:cNvPr id="18" name="Arrow: Right 17">
            <a:extLst>
              <a:ext uri="{FF2B5EF4-FFF2-40B4-BE49-F238E27FC236}">
                <a16:creationId xmlns:a16="http://schemas.microsoft.com/office/drawing/2014/main" id="{1330053A-3659-4CA5-B863-40BBC402965A}"/>
              </a:ext>
            </a:extLst>
          </p:cNvPr>
          <p:cNvSpPr/>
          <p:nvPr/>
        </p:nvSpPr>
        <p:spPr>
          <a:xfrm rot="3182872">
            <a:off x="10106313" y="410757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42DC7E01-A770-4BDE-9DBB-1BBF5DCF244A}"/>
              </a:ext>
            </a:extLst>
          </p:cNvPr>
          <p:cNvSpPr/>
          <p:nvPr/>
        </p:nvSpPr>
        <p:spPr>
          <a:xfrm rot="7325166">
            <a:off x="9428154" y="413358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5AFC42AD-0212-4AE9-BBE3-CC09D0BABDA0}"/>
              </a:ext>
            </a:extLst>
          </p:cNvPr>
          <p:cNvSpPr txBox="1"/>
          <p:nvPr/>
        </p:nvSpPr>
        <p:spPr>
          <a:xfrm>
            <a:off x="9909546" y="4203747"/>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OR</a:t>
            </a:r>
          </a:p>
        </p:txBody>
      </p:sp>
      <p:pic>
        <p:nvPicPr>
          <p:cNvPr id="3" name="Picture 2">
            <a:extLst>
              <a:ext uri="{FF2B5EF4-FFF2-40B4-BE49-F238E27FC236}">
                <a16:creationId xmlns:a16="http://schemas.microsoft.com/office/drawing/2014/main" id="{D6748576-1F2A-487E-939B-16B84C7542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42560" y="3031123"/>
            <a:ext cx="780290" cy="780290"/>
          </a:xfrm>
          <a:prstGeom prst="rect">
            <a:avLst/>
          </a:prstGeom>
        </p:spPr>
      </p:pic>
      <p:pic>
        <p:nvPicPr>
          <p:cNvPr id="19" name="Picture 18">
            <a:extLst>
              <a:ext uri="{FF2B5EF4-FFF2-40B4-BE49-F238E27FC236}">
                <a16:creationId xmlns:a16="http://schemas.microsoft.com/office/drawing/2014/main" id="{042ACF51-6D43-42A1-A670-FB2CACFB3E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88903" y="1455281"/>
            <a:ext cx="787685" cy="787685"/>
          </a:xfrm>
          <a:prstGeom prst="rect">
            <a:avLst/>
          </a:prstGeom>
        </p:spPr>
      </p:pic>
      <p:sp>
        <p:nvSpPr>
          <p:cNvPr id="20" name="Arrow: Right 19">
            <a:extLst>
              <a:ext uri="{FF2B5EF4-FFF2-40B4-BE49-F238E27FC236}">
                <a16:creationId xmlns:a16="http://schemas.microsoft.com/office/drawing/2014/main" id="{06A9B56D-9941-440D-8C7C-321F6D47FB80}"/>
              </a:ext>
            </a:extLst>
          </p:cNvPr>
          <p:cNvSpPr/>
          <p:nvPr/>
        </p:nvSpPr>
        <p:spPr>
          <a:xfrm>
            <a:off x="9231876" y="165405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003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ADF</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93DE1C76-EA16-4CE4-A203-F7C17752EF4C}"/>
              </a:ext>
            </a:extLst>
          </p:cNvPr>
          <p:cNvSpPr txBox="1"/>
          <p:nvPr/>
        </p:nvSpPr>
        <p:spPr>
          <a:xfrm>
            <a:off x="268405" y="947747"/>
            <a:ext cx="7988491" cy="5355312"/>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ADF – Data extract from APS 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Direct Insert to SQLDW:</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use Scripting to create ADF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prstClr val="black"/>
                </a:solidFill>
                <a:latin typeface="Segoe UI" panose="020B0502040204020203" pitchFamily="34" charset="0"/>
                <a:cs typeface="Segoe UI" panose="020B0502040204020203" pitchFamily="34" charset="0"/>
              </a:rPr>
              <a:t>Speed is dependent on the how fast the control node can provide data.  This does not use </a:t>
            </a:r>
            <a:r>
              <a:rPr lang="en-US" err="1">
                <a:solidFill>
                  <a:prstClr val="black"/>
                </a:solidFill>
                <a:latin typeface="Segoe UI" panose="020B0502040204020203" pitchFamily="34" charset="0"/>
                <a:cs typeface="Segoe UI" panose="020B0502040204020203" pitchFamily="34" charset="0"/>
              </a:rPr>
              <a:t>polybase</a:t>
            </a:r>
            <a:r>
              <a:rPr lang="en-US">
                <a:solidFill>
                  <a:prstClr val="black"/>
                </a:solidFill>
                <a:latin typeface="Segoe UI" panose="020B0502040204020203" pitchFamily="34" charset="0"/>
                <a:cs typeface="Segoe UI" panose="020B0502040204020203" pitchFamily="34" charset="0"/>
              </a:rPr>
              <a:t> to extract data on APS.</a:t>
            </a: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Potential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SQLDW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AA417B41-0FAB-40E5-9E99-9CB6AB3109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960" y="5851384"/>
            <a:ext cx="780290" cy="780290"/>
          </a:xfrm>
          <a:prstGeom prst="rect">
            <a:avLst/>
          </a:prstGeom>
        </p:spPr>
      </p:pic>
      <p:sp>
        <p:nvSpPr>
          <p:cNvPr id="13" name="Arrow: Right 12">
            <a:extLst>
              <a:ext uri="{FF2B5EF4-FFF2-40B4-BE49-F238E27FC236}">
                <a16:creationId xmlns:a16="http://schemas.microsoft.com/office/drawing/2014/main" id="{00B55DAA-864D-4BD0-BD43-AE33365008FB}"/>
              </a:ext>
            </a:extLst>
          </p:cNvPr>
          <p:cNvSpPr/>
          <p:nvPr/>
        </p:nvSpPr>
        <p:spPr>
          <a:xfrm rot="5400000">
            <a:off x="9952546" y="2209715"/>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0F1C0673-D707-4357-8D9F-5A45D8BF48E9}"/>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867430" y="990761"/>
            <a:ext cx="770243" cy="1003009"/>
          </a:xfrm>
          <a:prstGeom prst="rect">
            <a:avLst/>
          </a:prstGeom>
        </p:spPr>
      </p:pic>
      <p:sp>
        <p:nvSpPr>
          <p:cNvPr id="19" name="Arrow: Right 18">
            <a:extLst>
              <a:ext uri="{FF2B5EF4-FFF2-40B4-BE49-F238E27FC236}">
                <a16:creationId xmlns:a16="http://schemas.microsoft.com/office/drawing/2014/main" id="{C9242E32-12CE-437F-91F2-102906EE1182}"/>
              </a:ext>
            </a:extLst>
          </p:cNvPr>
          <p:cNvSpPr/>
          <p:nvPr/>
        </p:nvSpPr>
        <p:spPr>
          <a:xfrm rot="5400000">
            <a:off x="9952549" y="5262469"/>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F8816921-1770-4721-AA19-6C9F25828B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13051" y="4283409"/>
            <a:ext cx="780290" cy="780290"/>
          </a:xfrm>
          <a:prstGeom prst="rect">
            <a:avLst/>
          </a:prstGeom>
        </p:spPr>
      </p:pic>
      <p:sp>
        <p:nvSpPr>
          <p:cNvPr id="14" name="Arrow: Right 13">
            <a:extLst>
              <a:ext uri="{FF2B5EF4-FFF2-40B4-BE49-F238E27FC236}">
                <a16:creationId xmlns:a16="http://schemas.microsoft.com/office/drawing/2014/main" id="{43FEDA7F-8952-499C-8F8B-61E61F07DFFC}"/>
              </a:ext>
            </a:extLst>
          </p:cNvPr>
          <p:cNvSpPr/>
          <p:nvPr/>
        </p:nvSpPr>
        <p:spPr>
          <a:xfrm rot="5400000">
            <a:off x="9952548" y="3741414"/>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50071D3-1EF2-488C-B4D2-469929876F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49988" y="2769670"/>
            <a:ext cx="787685" cy="787685"/>
          </a:xfrm>
          <a:prstGeom prst="rect">
            <a:avLst/>
          </a:prstGeom>
        </p:spPr>
      </p:pic>
    </p:spTree>
    <p:extLst>
      <p:ext uri="{BB962C8B-B14F-4D97-AF65-F5344CB8AC3E}">
        <p14:creationId xmlns:p14="http://schemas.microsoft.com/office/powerpoint/2010/main" val="39996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Azure Import/Export Service</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05B49E3D-7B28-4F05-8AE2-6DFCF7E4E738}"/>
              </a:ext>
            </a:extLst>
          </p:cNvPr>
          <p:cNvSpPr txBox="1"/>
          <p:nvPr/>
        </p:nvSpPr>
        <p:spPr>
          <a:xfrm>
            <a:off x="268406" y="947747"/>
            <a:ext cx="6644470" cy="600164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Azure Export/Import Service </a:t>
            </a:r>
            <a:endParaRPr kumimoji="0" lang="en-US" sz="1600" b="0" i="0" u="none" strike="noStrike" kern="1200" cap="none" spc="0" normalizeH="0" baseline="0" noProof="0">
              <a:ln>
                <a:noFill/>
              </a:ln>
              <a:solidFill>
                <a:srgbClr val="0000FF"/>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The Azure export/import service can be used to transfer large datasets from on premises to Azure through the use of a SATA Hard Drive.  The files need to be copied to an external hard drive that has been registered/configured in the Azure Portal to be used with this service.  The drive is then shipped to Azure where the data is copied to the specified WASB account during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err="1">
                <a:ln>
                  <a:noFill/>
                </a:ln>
                <a:solidFill>
                  <a:prstClr val="black"/>
                </a:solidFill>
                <a:effectLst/>
                <a:uLnTx/>
                <a:uFillTx/>
                <a:latin typeface="Segoe UI" panose="020B0502040204020203" pitchFamily="34" charset="0"/>
                <a:cs typeface="Segoe UI" panose="020B0502040204020203" pitchFamily="34" charset="0"/>
              </a:rPr>
              <a:t>Bitlocker</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encrypted drive.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Additional time to get data to Azure.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only load to WASB.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Additional configuration\install\removal\shipping of </a:t>
            </a:r>
            <a:r>
              <a:rPr kumimoji="0" lang="en-US" sz="1600" b="0" i="0" u="none" strike="noStrike" kern="1200" cap="none" spc="0" normalizeH="0" baseline="0" noProof="0" err="1">
                <a:ln>
                  <a:noFill/>
                </a:ln>
                <a:solidFill>
                  <a:prstClr val="black"/>
                </a:solidFill>
                <a:effectLst/>
                <a:uLnTx/>
                <a:uFillTx/>
                <a:latin typeface="Segoe UI" panose="020B0502040204020203" pitchFamily="34" charset="0"/>
                <a:cs typeface="Segoe UI" panose="020B0502040204020203" pitchFamily="34" charset="0"/>
              </a:rPr>
              <a:t>Sata</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Drive.</a:t>
            </a:r>
          </a:p>
        </p:txBody>
      </p:sp>
      <p:pic>
        <p:nvPicPr>
          <p:cNvPr id="22" name="Picture 21">
            <a:extLst>
              <a:ext uri="{FF2B5EF4-FFF2-40B4-BE49-F238E27FC236}">
                <a16:creationId xmlns:a16="http://schemas.microsoft.com/office/drawing/2014/main" id="{F3FDB32A-9EA8-4177-A1F0-5A287CCD9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7831" y="5905879"/>
            <a:ext cx="780290" cy="780290"/>
          </a:xfrm>
          <a:prstGeom prst="rect">
            <a:avLst/>
          </a:prstGeom>
        </p:spPr>
      </p:pic>
      <p:pic>
        <p:nvPicPr>
          <p:cNvPr id="23" name="Picture 22">
            <a:extLst>
              <a:ext uri="{FF2B5EF4-FFF2-40B4-BE49-F238E27FC236}">
                <a16:creationId xmlns:a16="http://schemas.microsoft.com/office/drawing/2014/main" id="{B2D5C303-9BA0-4F15-A0A9-DEE4DB4974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6236" y="4530463"/>
            <a:ext cx="780290" cy="780290"/>
          </a:xfrm>
          <a:prstGeom prst="rect">
            <a:avLst/>
          </a:prstGeom>
        </p:spPr>
      </p:pic>
      <p:pic>
        <p:nvPicPr>
          <p:cNvPr id="24" name="Picture 23">
            <a:extLst>
              <a:ext uri="{FF2B5EF4-FFF2-40B4-BE49-F238E27FC236}">
                <a16:creationId xmlns:a16="http://schemas.microsoft.com/office/drawing/2014/main" id="{CB7ED65F-22FF-4519-8111-14B3101E31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0208" y="4604058"/>
            <a:ext cx="780290" cy="780290"/>
          </a:xfrm>
          <a:prstGeom prst="rect">
            <a:avLst/>
          </a:prstGeom>
        </p:spPr>
      </p:pic>
      <p:sp>
        <p:nvSpPr>
          <p:cNvPr id="25" name="Rectangle 24">
            <a:extLst>
              <a:ext uri="{FF2B5EF4-FFF2-40B4-BE49-F238E27FC236}">
                <a16:creationId xmlns:a16="http://schemas.microsoft.com/office/drawing/2014/main" id="{DB368E37-D493-43EE-8250-EBD5DF711AE7}"/>
              </a:ext>
            </a:extLst>
          </p:cNvPr>
          <p:cNvSpPr/>
          <p:nvPr/>
        </p:nvSpPr>
        <p:spPr>
          <a:xfrm>
            <a:off x="11160871" y="2564738"/>
            <a:ext cx="609600" cy="373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a:t>
            </a:r>
          </a:p>
        </p:txBody>
      </p:sp>
      <p:sp>
        <p:nvSpPr>
          <p:cNvPr id="26" name="Arrow: Right 25">
            <a:extLst>
              <a:ext uri="{FF2B5EF4-FFF2-40B4-BE49-F238E27FC236}">
                <a16:creationId xmlns:a16="http://schemas.microsoft.com/office/drawing/2014/main" id="{E17062CF-7CC2-4330-A1E2-0FD9BCEA116F}"/>
              </a:ext>
            </a:extLst>
          </p:cNvPr>
          <p:cNvSpPr/>
          <p:nvPr/>
        </p:nvSpPr>
        <p:spPr>
          <a:xfrm>
            <a:off x="7768636" y="1608209"/>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BCP</a:t>
            </a:r>
          </a:p>
        </p:txBody>
      </p:sp>
      <p:pic>
        <p:nvPicPr>
          <p:cNvPr id="27" name="Picture 26">
            <a:extLst>
              <a:ext uri="{FF2B5EF4-FFF2-40B4-BE49-F238E27FC236}">
                <a16:creationId xmlns:a16="http://schemas.microsoft.com/office/drawing/2014/main" id="{BA47EB4F-8C55-4622-BA8B-37A7979DC111}"/>
              </a:ext>
            </a:extLst>
          </p:cNvPr>
          <p:cNvPicPr>
            <a:picLocks noChangeAspect="1"/>
          </p:cNvPicPr>
          <p:nvPr/>
        </p:nvPicPr>
        <p:blipFill>
          <a:blip r:embed="rId8"/>
          <a:stretch>
            <a:fillRect/>
          </a:stretch>
        </p:blipFill>
        <p:spPr>
          <a:xfrm>
            <a:off x="8616957" y="1503347"/>
            <a:ext cx="475029" cy="558281"/>
          </a:xfrm>
          <a:prstGeom prst="rect">
            <a:avLst/>
          </a:prstGeom>
        </p:spPr>
      </p:pic>
      <p:sp>
        <p:nvSpPr>
          <p:cNvPr id="28" name="Arrow: Right 27">
            <a:extLst>
              <a:ext uri="{FF2B5EF4-FFF2-40B4-BE49-F238E27FC236}">
                <a16:creationId xmlns:a16="http://schemas.microsoft.com/office/drawing/2014/main" id="{673C02C3-2674-4C77-94B0-CD18FC03883D}"/>
              </a:ext>
            </a:extLst>
          </p:cNvPr>
          <p:cNvSpPr/>
          <p:nvPr/>
        </p:nvSpPr>
        <p:spPr>
          <a:xfrm>
            <a:off x="9185131" y="1608209"/>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9" name="Group 28">
            <a:extLst>
              <a:ext uri="{FF2B5EF4-FFF2-40B4-BE49-F238E27FC236}">
                <a16:creationId xmlns:a16="http://schemas.microsoft.com/office/drawing/2014/main" id="{5FA0A547-ED87-4C79-9D5E-081DED4DE2AF}"/>
              </a:ext>
            </a:extLst>
          </p:cNvPr>
          <p:cNvGrpSpPr/>
          <p:nvPr/>
        </p:nvGrpSpPr>
        <p:grpSpPr>
          <a:xfrm>
            <a:off x="9460226" y="1583994"/>
            <a:ext cx="1055426" cy="778710"/>
            <a:chOff x="9828715" y="1583994"/>
            <a:chExt cx="1055426" cy="778710"/>
          </a:xfrm>
        </p:grpSpPr>
        <p:sp>
          <p:nvSpPr>
            <p:cNvPr id="30" name="Flowchart: Magnetic Disk 29">
              <a:extLst>
                <a:ext uri="{FF2B5EF4-FFF2-40B4-BE49-F238E27FC236}">
                  <a16:creationId xmlns:a16="http://schemas.microsoft.com/office/drawing/2014/main" id="{8B3DA2D8-9790-477D-B533-DCF69B74482E}"/>
                </a:ext>
              </a:extLst>
            </p:cNvPr>
            <p:cNvSpPr/>
            <p:nvPr/>
          </p:nvSpPr>
          <p:spPr>
            <a:xfrm>
              <a:off x="10053586" y="1583994"/>
              <a:ext cx="538429" cy="4177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57A588A6-07BC-44E5-957B-1FF989EB8305}"/>
                </a:ext>
              </a:extLst>
            </p:cNvPr>
            <p:cNvSpPr txBox="1"/>
            <p:nvPr/>
          </p:nvSpPr>
          <p:spPr>
            <a:xfrm>
              <a:off x="9828715" y="2024150"/>
              <a:ext cx="10554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Local Disk</a:t>
              </a:r>
            </a:p>
          </p:txBody>
        </p:sp>
      </p:grpSp>
      <p:grpSp>
        <p:nvGrpSpPr>
          <p:cNvPr id="32" name="Group 31">
            <a:extLst>
              <a:ext uri="{FF2B5EF4-FFF2-40B4-BE49-F238E27FC236}">
                <a16:creationId xmlns:a16="http://schemas.microsoft.com/office/drawing/2014/main" id="{1D16E1D2-17B4-49BD-9AB2-B4A6D0ECE190}"/>
              </a:ext>
            </a:extLst>
          </p:cNvPr>
          <p:cNvGrpSpPr/>
          <p:nvPr/>
        </p:nvGrpSpPr>
        <p:grpSpPr>
          <a:xfrm>
            <a:off x="11006381" y="3483897"/>
            <a:ext cx="1055426" cy="778710"/>
            <a:chOff x="9828715" y="1583994"/>
            <a:chExt cx="1055426" cy="778710"/>
          </a:xfrm>
        </p:grpSpPr>
        <p:sp>
          <p:nvSpPr>
            <p:cNvPr id="33" name="Flowchart: Magnetic Disk 32">
              <a:extLst>
                <a:ext uri="{FF2B5EF4-FFF2-40B4-BE49-F238E27FC236}">
                  <a16:creationId xmlns:a16="http://schemas.microsoft.com/office/drawing/2014/main" id="{D72922F7-9DD5-46E6-9DAD-59611E16FC12}"/>
                </a:ext>
              </a:extLst>
            </p:cNvPr>
            <p:cNvSpPr/>
            <p:nvPr/>
          </p:nvSpPr>
          <p:spPr>
            <a:xfrm>
              <a:off x="10053586" y="1583994"/>
              <a:ext cx="538429" cy="4177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C3DD43EC-D223-4DD8-BFA5-C6C9FEC2A4F1}"/>
                </a:ext>
              </a:extLst>
            </p:cNvPr>
            <p:cNvSpPr txBox="1"/>
            <p:nvPr/>
          </p:nvSpPr>
          <p:spPr>
            <a:xfrm>
              <a:off x="9828715" y="2024150"/>
              <a:ext cx="10554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Local Disk</a:t>
              </a:r>
            </a:p>
          </p:txBody>
        </p:sp>
      </p:grpSp>
      <p:sp>
        <p:nvSpPr>
          <p:cNvPr id="37" name="Arrow: Right 36">
            <a:extLst>
              <a:ext uri="{FF2B5EF4-FFF2-40B4-BE49-F238E27FC236}">
                <a16:creationId xmlns:a16="http://schemas.microsoft.com/office/drawing/2014/main" id="{6453A227-812E-4B2C-85AE-496323EF1CC6}"/>
              </a:ext>
            </a:extLst>
          </p:cNvPr>
          <p:cNvSpPr/>
          <p:nvPr/>
        </p:nvSpPr>
        <p:spPr>
          <a:xfrm rot="2234422">
            <a:off x="10212298" y="2047750"/>
            <a:ext cx="101746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Optional</a:t>
            </a:r>
          </a:p>
        </p:txBody>
      </p:sp>
      <p:sp>
        <p:nvSpPr>
          <p:cNvPr id="38" name="Arrow: Right 37">
            <a:extLst>
              <a:ext uri="{FF2B5EF4-FFF2-40B4-BE49-F238E27FC236}">
                <a16:creationId xmlns:a16="http://schemas.microsoft.com/office/drawing/2014/main" id="{530230A2-66FD-4A61-B477-252D8F4939F5}"/>
              </a:ext>
            </a:extLst>
          </p:cNvPr>
          <p:cNvSpPr/>
          <p:nvPr/>
        </p:nvSpPr>
        <p:spPr>
          <a:xfrm rot="5400000">
            <a:off x="11255803" y="3015753"/>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row: Right 38">
            <a:extLst>
              <a:ext uri="{FF2B5EF4-FFF2-40B4-BE49-F238E27FC236}">
                <a16:creationId xmlns:a16="http://schemas.microsoft.com/office/drawing/2014/main" id="{0304E7C9-BED5-47B9-9662-B6F65C03FB39}"/>
              </a:ext>
            </a:extLst>
          </p:cNvPr>
          <p:cNvSpPr/>
          <p:nvPr/>
        </p:nvSpPr>
        <p:spPr>
          <a:xfrm rot="5400000">
            <a:off x="9497081" y="2689618"/>
            <a:ext cx="981712"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Arrow: Right 39">
            <a:extLst>
              <a:ext uri="{FF2B5EF4-FFF2-40B4-BE49-F238E27FC236}">
                <a16:creationId xmlns:a16="http://schemas.microsoft.com/office/drawing/2014/main" id="{4FBA43FF-17F4-4A51-A2CE-3838571FB394}"/>
              </a:ext>
            </a:extLst>
          </p:cNvPr>
          <p:cNvSpPr/>
          <p:nvPr/>
        </p:nvSpPr>
        <p:spPr>
          <a:xfrm rot="10800000">
            <a:off x="10616236" y="3522701"/>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91FBDC18-25C1-4020-91EB-B317D345C26E}"/>
              </a:ext>
            </a:extLst>
          </p:cNvPr>
          <p:cNvSpPr/>
          <p:nvPr/>
        </p:nvSpPr>
        <p:spPr>
          <a:xfrm>
            <a:off x="9514448" y="3485096"/>
            <a:ext cx="1049817" cy="50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Ship Drive</a:t>
            </a:r>
          </a:p>
        </p:txBody>
      </p:sp>
      <p:sp>
        <p:nvSpPr>
          <p:cNvPr id="44" name="Arrow: Left 43">
            <a:extLst>
              <a:ext uri="{FF2B5EF4-FFF2-40B4-BE49-F238E27FC236}">
                <a16:creationId xmlns:a16="http://schemas.microsoft.com/office/drawing/2014/main" id="{651CFE54-1338-4B1C-81F7-6A1AE49A8965}"/>
              </a:ext>
            </a:extLst>
          </p:cNvPr>
          <p:cNvSpPr/>
          <p:nvPr/>
        </p:nvSpPr>
        <p:spPr>
          <a:xfrm rot="18609453">
            <a:off x="10269599" y="5427044"/>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Arrow: Right 44">
            <a:extLst>
              <a:ext uri="{FF2B5EF4-FFF2-40B4-BE49-F238E27FC236}">
                <a16:creationId xmlns:a16="http://schemas.microsoft.com/office/drawing/2014/main" id="{167D1CD1-FD32-41D7-81EA-CF793AE505D2}"/>
              </a:ext>
            </a:extLst>
          </p:cNvPr>
          <p:cNvSpPr/>
          <p:nvPr/>
        </p:nvSpPr>
        <p:spPr>
          <a:xfrm rot="2791677">
            <a:off x="9301454" y="5487477"/>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6" name="Picture 45">
            <a:extLst>
              <a:ext uri="{FF2B5EF4-FFF2-40B4-BE49-F238E27FC236}">
                <a16:creationId xmlns:a16="http://schemas.microsoft.com/office/drawing/2014/main" id="{EE3AEFCA-9544-4ADD-AA82-E8871F8A9033}"/>
              </a:ext>
            </a:extLst>
          </p:cNvPr>
          <p:cNvPicPr>
            <a:picLocks noChangeAspect="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12875" y="1359695"/>
            <a:ext cx="770243" cy="1003009"/>
          </a:xfrm>
          <a:prstGeom prst="rect">
            <a:avLst/>
          </a:prstGeom>
        </p:spPr>
      </p:pic>
      <p:sp>
        <p:nvSpPr>
          <p:cNvPr id="47" name="Arrow: Right 46">
            <a:extLst>
              <a:ext uri="{FF2B5EF4-FFF2-40B4-BE49-F238E27FC236}">
                <a16:creationId xmlns:a16="http://schemas.microsoft.com/office/drawing/2014/main" id="{D084DC96-1848-4D49-9342-87D649BD7E3E}"/>
              </a:ext>
            </a:extLst>
          </p:cNvPr>
          <p:cNvSpPr/>
          <p:nvPr/>
        </p:nvSpPr>
        <p:spPr>
          <a:xfrm>
            <a:off x="9726647" y="4773721"/>
            <a:ext cx="81343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mn-cs"/>
              </a:rPr>
              <a:t>Script/</a:t>
            </a: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ADLCopy</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Arrow: Right 47">
            <a:extLst>
              <a:ext uri="{FF2B5EF4-FFF2-40B4-BE49-F238E27FC236}">
                <a16:creationId xmlns:a16="http://schemas.microsoft.com/office/drawing/2014/main" id="{FD062BC8-07DB-474B-B257-925E92E14B29}"/>
              </a:ext>
            </a:extLst>
          </p:cNvPr>
          <p:cNvSpPr/>
          <p:nvPr/>
        </p:nvSpPr>
        <p:spPr>
          <a:xfrm rot="7008187">
            <a:off x="9123876" y="4120139"/>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14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Azure Data Box Service</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05B49E3D-7B28-4F05-8AE2-6DFCF7E4E738}"/>
              </a:ext>
            </a:extLst>
          </p:cNvPr>
          <p:cNvSpPr txBox="1"/>
          <p:nvPr/>
        </p:nvSpPr>
        <p:spPr>
          <a:xfrm>
            <a:off x="251496" y="923231"/>
            <a:ext cx="6644470" cy="600164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 Data Box (Disk) Service </a:t>
            </a:r>
            <a:endParaRPr kumimoji="0" lang="en-US" sz="1600" b="0" i="0" u="none" strike="noStrike" kern="1200" cap="none" spc="0" normalizeH="0" baseline="0" noProof="0" dirty="0">
              <a:ln>
                <a:noFill/>
              </a:ln>
              <a:solidFill>
                <a:srgbClr val="0000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The Data Box service can be used to transfer very large datasets (Up to 100TB) from on premises to Azure. If the data size is less than 40TB, Data Box Disk service may be used. You can order the Data Box or Disk through Azure portal which will be shipped to customer location by Microsoft. Customer can then connect the Data Box into their network (or USB/SATA connection in case of Data Disk) and copy the files to it. The Box or Disks then shipped to Azure data center where the data is imported into customer specified WASB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Very large datasets (40 to 100TB) can be moved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Microsoft provides the necessary storage hardware.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AES encryption of the data for strong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time needed to get data to Azure due to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Relatively less repeatability.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configuration\install\removal\shipping of storage.</a:t>
            </a:r>
          </a:p>
        </p:txBody>
      </p:sp>
      <p:pic>
        <p:nvPicPr>
          <p:cNvPr id="22" name="Picture 21">
            <a:extLst>
              <a:ext uri="{FF2B5EF4-FFF2-40B4-BE49-F238E27FC236}">
                <a16:creationId xmlns:a16="http://schemas.microsoft.com/office/drawing/2014/main" id="{F3FDB32A-9EA8-4177-A1F0-5A287CCD9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7831" y="5905879"/>
            <a:ext cx="780290" cy="780290"/>
          </a:xfrm>
          <a:prstGeom prst="rect">
            <a:avLst/>
          </a:prstGeom>
        </p:spPr>
      </p:pic>
      <p:pic>
        <p:nvPicPr>
          <p:cNvPr id="23" name="Picture 22">
            <a:extLst>
              <a:ext uri="{FF2B5EF4-FFF2-40B4-BE49-F238E27FC236}">
                <a16:creationId xmlns:a16="http://schemas.microsoft.com/office/drawing/2014/main" id="{B2D5C303-9BA0-4F15-A0A9-DEE4DB4974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16236" y="4530463"/>
            <a:ext cx="780290" cy="780290"/>
          </a:xfrm>
          <a:prstGeom prst="rect">
            <a:avLst/>
          </a:prstGeom>
        </p:spPr>
      </p:pic>
      <p:pic>
        <p:nvPicPr>
          <p:cNvPr id="24" name="Picture 23">
            <a:extLst>
              <a:ext uri="{FF2B5EF4-FFF2-40B4-BE49-F238E27FC236}">
                <a16:creationId xmlns:a16="http://schemas.microsoft.com/office/drawing/2014/main" id="{CB7ED65F-22FF-4519-8111-14B3101E31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70208" y="4604058"/>
            <a:ext cx="780290" cy="780290"/>
          </a:xfrm>
          <a:prstGeom prst="rect">
            <a:avLst/>
          </a:prstGeom>
        </p:spPr>
      </p:pic>
      <p:sp>
        <p:nvSpPr>
          <p:cNvPr id="25" name="Rectangle 24">
            <a:extLst>
              <a:ext uri="{FF2B5EF4-FFF2-40B4-BE49-F238E27FC236}">
                <a16:creationId xmlns:a16="http://schemas.microsoft.com/office/drawing/2014/main" id="{DB368E37-D493-43EE-8250-EBD5DF711AE7}"/>
              </a:ext>
            </a:extLst>
          </p:cNvPr>
          <p:cNvSpPr/>
          <p:nvPr/>
        </p:nvSpPr>
        <p:spPr>
          <a:xfrm>
            <a:off x="11160871" y="2564738"/>
            <a:ext cx="609600" cy="373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a:t>
            </a:r>
          </a:p>
        </p:txBody>
      </p:sp>
      <p:sp>
        <p:nvSpPr>
          <p:cNvPr id="26" name="Arrow: Right 25">
            <a:extLst>
              <a:ext uri="{FF2B5EF4-FFF2-40B4-BE49-F238E27FC236}">
                <a16:creationId xmlns:a16="http://schemas.microsoft.com/office/drawing/2014/main" id="{E17062CF-7CC2-4330-A1E2-0FD9BCEA116F}"/>
              </a:ext>
            </a:extLst>
          </p:cNvPr>
          <p:cNvSpPr/>
          <p:nvPr/>
        </p:nvSpPr>
        <p:spPr>
          <a:xfrm>
            <a:off x="7768636" y="1608209"/>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BCP</a:t>
            </a:r>
          </a:p>
        </p:txBody>
      </p:sp>
      <p:pic>
        <p:nvPicPr>
          <p:cNvPr id="27" name="Picture 26">
            <a:extLst>
              <a:ext uri="{FF2B5EF4-FFF2-40B4-BE49-F238E27FC236}">
                <a16:creationId xmlns:a16="http://schemas.microsoft.com/office/drawing/2014/main" id="{BA47EB4F-8C55-4622-BA8B-37A7979DC111}"/>
              </a:ext>
            </a:extLst>
          </p:cNvPr>
          <p:cNvPicPr>
            <a:picLocks noChangeAspect="1"/>
          </p:cNvPicPr>
          <p:nvPr/>
        </p:nvPicPr>
        <p:blipFill>
          <a:blip r:embed="rId8"/>
          <a:stretch>
            <a:fillRect/>
          </a:stretch>
        </p:blipFill>
        <p:spPr>
          <a:xfrm>
            <a:off x="8616957" y="1503347"/>
            <a:ext cx="475029" cy="558281"/>
          </a:xfrm>
          <a:prstGeom prst="rect">
            <a:avLst/>
          </a:prstGeom>
        </p:spPr>
      </p:pic>
      <p:sp>
        <p:nvSpPr>
          <p:cNvPr id="28" name="Arrow: Right 27">
            <a:extLst>
              <a:ext uri="{FF2B5EF4-FFF2-40B4-BE49-F238E27FC236}">
                <a16:creationId xmlns:a16="http://schemas.microsoft.com/office/drawing/2014/main" id="{673C02C3-2674-4C77-94B0-CD18FC03883D}"/>
              </a:ext>
            </a:extLst>
          </p:cNvPr>
          <p:cNvSpPr/>
          <p:nvPr/>
        </p:nvSpPr>
        <p:spPr>
          <a:xfrm>
            <a:off x="9185131" y="1608209"/>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Arrow: Right 36">
            <a:extLst>
              <a:ext uri="{FF2B5EF4-FFF2-40B4-BE49-F238E27FC236}">
                <a16:creationId xmlns:a16="http://schemas.microsoft.com/office/drawing/2014/main" id="{6453A227-812E-4B2C-85AE-496323EF1CC6}"/>
              </a:ext>
            </a:extLst>
          </p:cNvPr>
          <p:cNvSpPr/>
          <p:nvPr/>
        </p:nvSpPr>
        <p:spPr>
          <a:xfrm rot="2081742">
            <a:off x="10538251" y="1881960"/>
            <a:ext cx="101746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Optional</a:t>
            </a:r>
          </a:p>
        </p:txBody>
      </p:sp>
      <p:sp>
        <p:nvSpPr>
          <p:cNvPr id="38" name="Arrow: Right 37">
            <a:extLst>
              <a:ext uri="{FF2B5EF4-FFF2-40B4-BE49-F238E27FC236}">
                <a16:creationId xmlns:a16="http://schemas.microsoft.com/office/drawing/2014/main" id="{530230A2-66FD-4A61-B477-252D8F4939F5}"/>
              </a:ext>
            </a:extLst>
          </p:cNvPr>
          <p:cNvSpPr/>
          <p:nvPr/>
        </p:nvSpPr>
        <p:spPr>
          <a:xfrm rot="5400000">
            <a:off x="11255803" y="3015753"/>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Arrow: Right 38">
            <a:extLst>
              <a:ext uri="{FF2B5EF4-FFF2-40B4-BE49-F238E27FC236}">
                <a16:creationId xmlns:a16="http://schemas.microsoft.com/office/drawing/2014/main" id="{0304E7C9-BED5-47B9-9662-B6F65C03FB39}"/>
              </a:ext>
            </a:extLst>
          </p:cNvPr>
          <p:cNvSpPr/>
          <p:nvPr/>
        </p:nvSpPr>
        <p:spPr>
          <a:xfrm rot="5400000">
            <a:off x="9497081" y="2689618"/>
            <a:ext cx="981712"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Arrow: Right 39">
            <a:extLst>
              <a:ext uri="{FF2B5EF4-FFF2-40B4-BE49-F238E27FC236}">
                <a16:creationId xmlns:a16="http://schemas.microsoft.com/office/drawing/2014/main" id="{4FBA43FF-17F4-4A51-A2CE-3838571FB394}"/>
              </a:ext>
            </a:extLst>
          </p:cNvPr>
          <p:cNvSpPr/>
          <p:nvPr/>
        </p:nvSpPr>
        <p:spPr>
          <a:xfrm rot="10800000">
            <a:off x="10616236" y="3522701"/>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91FBDC18-25C1-4020-91EB-B317D345C26E}"/>
              </a:ext>
            </a:extLst>
          </p:cNvPr>
          <p:cNvSpPr/>
          <p:nvPr/>
        </p:nvSpPr>
        <p:spPr>
          <a:xfrm>
            <a:off x="9514448" y="3485096"/>
            <a:ext cx="1049817" cy="50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Ship Drive</a:t>
            </a:r>
          </a:p>
        </p:txBody>
      </p:sp>
      <p:sp>
        <p:nvSpPr>
          <p:cNvPr id="44" name="Arrow: Left 43">
            <a:extLst>
              <a:ext uri="{FF2B5EF4-FFF2-40B4-BE49-F238E27FC236}">
                <a16:creationId xmlns:a16="http://schemas.microsoft.com/office/drawing/2014/main" id="{651CFE54-1338-4B1C-81F7-6A1AE49A8965}"/>
              </a:ext>
            </a:extLst>
          </p:cNvPr>
          <p:cNvSpPr/>
          <p:nvPr/>
        </p:nvSpPr>
        <p:spPr>
          <a:xfrm rot="18609453">
            <a:off x="10269599" y="5427044"/>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Polybase</a:t>
            </a:r>
          </a:p>
        </p:txBody>
      </p:sp>
      <p:sp>
        <p:nvSpPr>
          <p:cNvPr id="45" name="Arrow: Right 44">
            <a:extLst>
              <a:ext uri="{FF2B5EF4-FFF2-40B4-BE49-F238E27FC236}">
                <a16:creationId xmlns:a16="http://schemas.microsoft.com/office/drawing/2014/main" id="{167D1CD1-FD32-41D7-81EA-CF793AE505D2}"/>
              </a:ext>
            </a:extLst>
          </p:cNvPr>
          <p:cNvSpPr/>
          <p:nvPr/>
        </p:nvSpPr>
        <p:spPr>
          <a:xfrm rot="2791677">
            <a:off x="9301454" y="5487477"/>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6" name="Picture 45">
            <a:extLst>
              <a:ext uri="{FF2B5EF4-FFF2-40B4-BE49-F238E27FC236}">
                <a16:creationId xmlns:a16="http://schemas.microsoft.com/office/drawing/2014/main" id="{EE3AEFCA-9544-4ADD-AA82-E8871F8A9033}"/>
              </a:ext>
            </a:extLst>
          </p:cNvPr>
          <p:cNvPicPr>
            <a:picLocks noChangeAspect="1"/>
          </p:cNvPicPr>
          <p:nvPr/>
        </p:nvPicPr>
        <p:blipFill>
          <a:blip r:embed="rId9">
            <a:duotone>
              <a:schemeClr val="accent1">
                <a:shade val="45000"/>
                <a:satMod val="135000"/>
              </a:schemeClr>
              <a:prstClr val="white"/>
            </a:duotone>
            <a:extLst>
              <a:ext uri="{BEBA8EAE-BF5A-486C-A8C5-ECC9F3942E4B}">
                <a14:imgProps xmlns:a14="http://schemas.microsoft.com/office/drawing/2010/main">
                  <a14:imgLayer r:embed="rId10">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12875" y="1359695"/>
            <a:ext cx="770243" cy="1003009"/>
          </a:xfrm>
          <a:prstGeom prst="rect">
            <a:avLst/>
          </a:prstGeom>
        </p:spPr>
      </p:pic>
      <p:sp>
        <p:nvSpPr>
          <p:cNvPr id="47" name="Arrow: Right 46">
            <a:extLst>
              <a:ext uri="{FF2B5EF4-FFF2-40B4-BE49-F238E27FC236}">
                <a16:creationId xmlns:a16="http://schemas.microsoft.com/office/drawing/2014/main" id="{D084DC96-1848-4D49-9342-87D649BD7E3E}"/>
              </a:ext>
            </a:extLst>
          </p:cNvPr>
          <p:cNvSpPr/>
          <p:nvPr/>
        </p:nvSpPr>
        <p:spPr>
          <a:xfrm>
            <a:off x="9726647" y="4773721"/>
            <a:ext cx="81343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Script/ADLCopy</a:t>
            </a:r>
          </a:p>
        </p:txBody>
      </p:sp>
      <p:sp>
        <p:nvSpPr>
          <p:cNvPr id="48" name="Arrow: Right 47">
            <a:extLst>
              <a:ext uri="{FF2B5EF4-FFF2-40B4-BE49-F238E27FC236}">
                <a16:creationId xmlns:a16="http://schemas.microsoft.com/office/drawing/2014/main" id="{FD062BC8-07DB-474B-B257-925E92E14B29}"/>
              </a:ext>
            </a:extLst>
          </p:cNvPr>
          <p:cNvSpPr/>
          <p:nvPr/>
        </p:nvSpPr>
        <p:spPr>
          <a:xfrm rot="7008187">
            <a:off x="9123876" y="4120139"/>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218" name="Picture 2" descr="https://azurecomcdn.azureedge.net/cvt-5eeb6e95e1e3b28953cc2051ebc43a36115e226d3a59b6356cfa47423986508a/images/page/services/storage/databox/databox.jpg">
            <a:extLst>
              <a:ext uri="{FF2B5EF4-FFF2-40B4-BE49-F238E27FC236}">
                <a16:creationId xmlns:a16="http://schemas.microsoft.com/office/drawing/2014/main" id="{42399541-A6A2-43A9-8933-3DB351605B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8398" y="1361493"/>
            <a:ext cx="964959" cy="107701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azurecomcdn.azureedge.net/cvt-5eeb6e95e1e3b28953cc2051ebc43a36115e226d3a59b6356cfa47423986508a/images/page/services/storage/databox/databox.jpg">
            <a:extLst>
              <a:ext uri="{FF2B5EF4-FFF2-40B4-BE49-F238E27FC236}">
                <a16:creationId xmlns:a16="http://schemas.microsoft.com/office/drawing/2014/main" id="{F1BB1285-D592-4D5A-8796-55D1C6E2608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12842" y="3462762"/>
            <a:ext cx="819770" cy="914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5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SSIS Migration Approach – Lift and Shift with ADF V2</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9" name="TextBox 8">
            <a:extLst>
              <a:ext uri="{FF2B5EF4-FFF2-40B4-BE49-F238E27FC236}">
                <a16:creationId xmlns:a16="http://schemas.microsoft.com/office/drawing/2014/main" id="{05B49E3D-7B28-4F05-8AE2-6DFCF7E4E738}"/>
              </a:ext>
            </a:extLst>
          </p:cNvPr>
          <p:cNvSpPr txBox="1"/>
          <p:nvPr/>
        </p:nvSpPr>
        <p:spPr>
          <a:xfrm>
            <a:off x="251496" y="923231"/>
            <a:ext cx="6644470" cy="5755422"/>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SSIS Migration</a:t>
            </a:r>
            <a:endParaRPr kumimoji="0" lang="en-US" sz="1600" b="0" i="0" u="none" strike="noStrike" kern="1200" cap="none" spc="0" normalizeH="0" baseline="0" noProof="0" dirty="0">
              <a:ln>
                <a:noFill/>
              </a:ln>
              <a:solidFill>
                <a:srgbClr val="0000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If customer is using SSIS packages for ongoing ingestion of data, same packages can be migrated to Azure for ingesting data directly into SQL DW.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Here are the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Provision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SSIS Catalog (SSISDB)</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Azure-SSIS Integration Runtime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latest version of SSDT (15.3 or later)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connection strings with SQL DW as target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Deploy Packages to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Connect to SSISDB in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project deployment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Run/Schedule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Execute SSIS Package activity in ADF V2</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Schedule using</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ADF Pipeline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SSMS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DB Elastic Job</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Server Agent on-premises</a:t>
            </a:r>
          </a:p>
        </p:txBody>
      </p:sp>
      <p:pic>
        <p:nvPicPr>
          <p:cNvPr id="10242" name="Picture 2" descr="Specify the type of integration runtime">
            <a:extLst>
              <a:ext uri="{FF2B5EF4-FFF2-40B4-BE49-F238E27FC236}">
                <a16:creationId xmlns:a16="http://schemas.microsoft.com/office/drawing/2014/main" id="{566B914C-D8F2-44CA-8D16-332ED06E43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8921" y="1151123"/>
            <a:ext cx="5375740" cy="533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39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 name="Rectangle 34"/>
          <p:cNvSpPr/>
          <p:nvPr>
            <p:custDataLst>
              <p:tags r:id="rId1"/>
            </p:custDataLst>
          </p:nvPr>
        </p:nvSpPr>
        <p:spPr bwMode="auto">
          <a:xfrm>
            <a:off x="159391" y="112494"/>
            <a:ext cx="1187876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Approach – Oracle</a:t>
            </a: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406" y="180493"/>
            <a:ext cx="631255" cy="631255"/>
          </a:xfrm>
          <a:prstGeom prst="rect">
            <a:avLst/>
          </a:prstGeom>
        </p:spPr>
      </p:pic>
      <p:sp>
        <p:nvSpPr>
          <p:cNvPr id="6" name="TextBox 5">
            <a:extLst>
              <a:ext uri="{FF2B5EF4-FFF2-40B4-BE49-F238E27FC236}">
                <a16:creationId xmlns:a16="http://schemas.microsoft.com/office/drawing/2014/main" id="{AA8C26A3-138D-4176-840D-3AF338A96421}"/>
              </a:ext>
            </a:extLst>
          </p:cNvPr>
          <p:cNvSpPr txBox="1"/>
          <p:nvPr/>
        </p:nvSpPr>
        <p:spPr>
          <a:xfrm>
            <a:off x="268406" y="947747"/>
            <a:ext cx="6644470" cy="5509200"/>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Segoe UI" panose="020B0502040204020203" pitchFamily="34" charset="0"/>
                <a:cs typeface="Segoe UI" panose="020B0502040204020203" pitchFamily="34" charset="0"/>
              </a:rPr>
              <a:t>Oracle to SQLDW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There are two(2) methods we would suggest for Oracle data migration to SQLDW.</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Export data to Flat Files – Polybase to SQLDW</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SSIS to SQLDW.</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lang="en-US" sz="1600">
                <a:solidFill>
                  <a:prstClr val="black"/>
                </a:solidFill>
                <a:latin typeface="Segoe UI" panose="020B0502040204020203" pitchFamily="34" charset="0"/>
                <a:cs typeface="Segoe UI" panose="020B0502040204020203" pitchFamily="34" charset="0"/>
              </a:rPr>
              <a:t>ADF – Requires gateway</a:t>
            </a: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Our suggested approach would be to utilize option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Files can be placed on ADSL through a </a:t>
            </a:r>
            <a:r>
              <a:rPr kumimoji="0" lang="en-US" sz="1600" b="0" i="0" u="none" strike="noStrike" kern="1200" cap="none" spc="0" normalizeH="0" baseline="0" noProof="0" err="1">
                <a:ln>
                  <a:noFill/>
                </a:ln>
                <a:solidFill>
                  <a:prstClr val="black"/>
                </a:solidFill>
                <a:effectLst/>
                <a:uLnTx/>
                <a:uFillTx/>
                <a:latin typeface="Segoe UI" panose="020B0502040204020203" pitchFamily="34" charset="0"/>
                <a:cs typeface="Segoe UI" panose="020B0502040204020203" pitchFamily="34" charset="0"/>
              </a:rPr>
              <a:t>Powershell</a:t>
            </a: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 script.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Delta changes between initial extract and final load can be managed.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black"/>
                </a:solidFill>
                <a:effectLst/>
                <a:uLnTx/>
                <a:uFillTx/>
                <a:latin typeface="Segoe UI" panose="020B0502040204020203" pitchFamily="34" charset="0"/>
                <a:cs typeface="Segoe UI" panose="020B0502040204020203" pitchFamily="34" charset="0"/>
              </a:rPr>
              <a:t>Tracking of deltas between initial load and final extract. </a:t>
            </a:r>
          </a:p>
        </p:txBody>
      </p:sp>
      <p:pic>
        <p:nvPicPr>
          <p:cNvPr id="7" name="Picture 6">
            <a:extLst>
              <a:ext uri="{FF2B5EF4-FFF2-40B4-BE49-F238E27FC236}">
                <a16:creationId xmlns:a16="http://schemas.microsoft.com/office/drawing/2014/main" id="{721C9453-7A9F-4F19-88EF-C2489ADBC2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5362" y="5970861"/>
            <a:ext cx="780290" cy="780290"/>
          </a:xfrm>
          <a:prstGeom prst="rect">
            <a:avLst/>
          </a:prstGeom>
        </p:spPr>
      </p:pic>
      <p:pic>
        <p:nvPicPr>
          <p:cNvPr id="8" name="Picture 7">
            <a:extLst>
              <a:ext uri="{FF2B5EF4-FFF2-40B4-BE49-F238E27FC236}">
                <a16:creationId xmlns:a16="http://schemas.microsoft.com/office/drawing/2014/main" id="{718C8EFD-F982-48E6-8C04-A43AA9E554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4961" y="4538276"/>
            <a:ext cx="780290" cy="780290"/>
          </a:xfrm>
          <a:prstGeom prst="rect">
            <a:avLst/>
          </a:prstGeom>
        </p:spPr>
      </p:pic>
      <p:sp>
        <p:nvSpPr>
          <p:cNvPr id="10" name="Rectangle 9">
            <a:extLst>
              <a:ext uri="{FF2B5EF4-FFF2-40B4-BE49-F238E27FC236}">
                <a16:creationId xmlns:a16="http://schemas.microsoft.com/office/drawing/2014/main" id="{B9DECDC0-BAA7-471A-AD33-A59C1FC33CAF}"/>
              </a:ext>
            </a:extLst>
          </p:cNvPr>
          <p:cNvSpPr/>
          <p:nvPr/>
        </p:nvSpPr>
        <p:spPr>
          <a:xfrm>
            <a:off x="11160871" y="2564738"/>
            <a:ext cx="609600" cy="373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a:t>
            </a:r>
          </a:p>
        </p:txBody>
      </p:sp>
      <p:sp>
        <p:nvSpPr>
          <p:cNvPr id="11" name="Arrow: Right 10">
            <a:extLst>
              <a:ext uri="{FF2B5EF4-FFF2-40B4-BE49-F238E27FC236}">
                <a16:creationId xmlns:a16="http://schemas.microsoft.com/office/drawing/2014/main" id="{9EF40A84-4796-4526-BEA5-6549E5588965}"/>
              </a:ext>
            </a:extLst>
          </p:cNvPr>
          <p:cNvSpPr/>
          <p:nvPr/>
        </p:nvSpPr>
        <p:spPr>
          <a:xfrm>
            <a:off x="7768636" y="1608209"/>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Export</a:t>
            </a:r>
          </a:p>
        </p:txBody>
      </p:sp>
      <p:pic>
        <p:nvPicPr>
          <p:cNvPr id="12" name="Picture 11">
            <a:extLst>
              <a:ext uri="{FF2B5EF4-FFF2-40B4-BE49-F238E27FC236}">
                <a16:creationId xmlns:a16="http://schemas.microsoft.com/office/drawing/2014/main" id="{7247D04F-5AF9-43F7-B799-9BBACF17669B}"/>
              </a:ext>
            </a:extLst>
          </p:cNvPr>
          <p:cNvPicPr>
            <a:picLocks noChangeAspect="1"/>
          </p:cNvPicPr>
          <p:nvPr/>
        </p:nvPicPr>
        <p:blipFill>
          <a:blip r:embed="rId7"/>
          <a:stretch>
            <a:fillRect/>
          </a:stretch>
        </p:blipFill>
        <p:spPr>
          <a:xfrm>
            <a:off x="8616957" y="1503347"/>
            <a:ext cx="475029" cy="558281"/>
          </a:xfrm>
          <a:prstGeom prst="rect">
            <a:avLst/>
          </a:prstGeom>
        </p:spPr>
      </p:pic>
      <p:sp>
        <p:nvSpPr>
          <p:cNvPr id="13" name="Arrow: Right 12">
            <a:extLst>
              <a:ext uri="{FF2B5EF4-FFF2-40B4-BE49-F238E27FC236}">
                <a16:creationId xmlns:a16="http://schemas.microsoft.com/office/drawing/2014/main" id="{C7001396-95A0-4CBA-925F-63B0AA2FDB57}"/>
              </a:ext>
            </a:extLst>
          </p:cNvPr>
          <p:cNvSpPr/>
          <p:nvPr/>
        </p:nvSpPr>
        <p:spPr>
          <a:xfrm>
            <a:off x="9185131" y="1608209"/>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6F3BAF5-7A7A-436C-9563-0ECA6C76AA3C}"/>
              </a:ext>
            </a:extLst>
          </p:cNvPr>
          <p:cNvGrpSpPr/>
          <p:nvPr/>
        </p:nvGrpSpPr>
        <p:grpSpPr>
          <a:xfrm>
            <a:off x="9460226" y="1583994"/>
            <a:ext cx="1055426" cy="778710"/>
            <a:chOff x="9828715" y="1583994"/>
            <a:chExt cx="1055426" cy="778710"/>
          </a:xfrm>
        </p:grpSpPr>
        <p:sp>
          <p:nvSpPr>
            <p:cNvPr id="15" name="Flowchart: Magnetic Disk 14">
              <a:extLst>
                <a:ext uri="{FF2B5EF4-FFF2-40B4-BE49-F238E27FC236}">
                  <a16:creationId xmlns:a16="http://schemas.microsoft.com/office/drawing/2014/main" id="{92CD4CD1-55F3-45E8-928A-B889D7267F57}"/>
                </a:ext>
              </a:extLst>
            </p:cNvPr>
            <p:cNvSpPr/>
            <p:nvPr/>
          </p:nvSpPr>
          <p:spPr>
            <a:xfrm>
              <a:off x="10053586" y="1583994"/>
              <a:ext cx="538429" cy="4177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DE76F056-DBD9-4BB0-AB45-A66BF484FF7D}"/>
                </a:ext>
              </a:extLst>
            </p:cNvPr>
            <p:cNvSpPr txBox="1"/>
            <p:nvPr/>
          </p:nvSpPr>
          <p:spPr>
            <a:xfrm>
              <a:off x="9828715" y="2024150"/>
              <a:ext cx="10554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Local Disk</a:t>
              </a:r>
            </a:p>
          </p:txBody>
        </p:sp>
      </p:grpSp>
      <p:grpSp>
        <p:nvGrpSpPr>
          <p:cNvPr id="17" name="Group 16">
            <a:extLst>
              <a:ext uri="{FF2B5EF4-FFF2-40B4-BE49-F238E27FC236}">
                <a16:creationId xmlns:a16="http://schemas.microsoft.com/office/drawing/2014/main" id="{0AB26B55-C04B-4AE5-83B1-325C987F23F7}"/>
              </a:ext>
            </a:extLst>
          </p:cNvPr>
          <p:cNvGrpSpPr/>
          <p:nvPr/>
        </p:nvGrpSpPr>
        <p:grpSpPr>
          <a:xfrm>
            <a:off x="11006381" y="3483897"/>
            <a:ext cx="1055426" cy="778710"/>
            <a:chOff x="9828715" y="1583994"/>
            <a:chExt cx="1055426" cy="778710"/>
          </a:xfrm>
        </p:grpSpPr>
        <p:sp>
          <p:nvSpPr>
            <p:cNvPr id="18" name="Flowchart: Magnetic Disk 17">
              <a:extLst>
                <a:ext uri="{FF2B5EF4-FFF2-40B4-BE49-F238E27FC236}">
                  <a16:creationId xmlns:a16="http://schemas.microsoft.com/office/drawing/2014/main" id="{619FA941-6F9D-4EF2-B6BB-0113B7CE3449}"/>
                </a:ext>
              </a:extLst>
            </p:cNvPr>
            <p:cNvSpPr/>
            <p:nvPr/>
          </p:nvSpPr>
          <p:spPr>
            <a:xfrm>
              <a:off x="10053586" y="1583994"/>
              <a:ext cx="538429" cy="41774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A587668A-B97A-402D-ABC3-FB4DAE16261D}"/>
                </a:ext>
              </a:extLst>
            </p:cNvPr>
            <p:cNvSpPr txBox="1"/>
            <p:nvPr/>
          </p:nvSpPr>
          <p:spPr>
            <a:xfrm>
              <a:off x="9828715" y="2024150"/>
              <a:ext cx="10554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Local Disk</a:t>
              </a:r>
            </a:p>
          </p:txBody>
        </p:sp>
      </p:grpSp>
      <p:sp>
        <p:nvSpPr>
          <p:cNvPr id="20" name="Arrow: Right 19">
            <a:extLst>
              <a:ext uri="{FF2B5EF4-FFF2-40B4-BE49-F238E27FC236}">
                <a16:creationId xmlns:a16="http://schemas.microsoft.com/office/drawing/2014/main" id="{A25CAA68-65C5-4504-88F8-ADC1C2449F13}"/>
              </a:ext>
            </a:extLst>
          </p:cNvPr>
          <p:cNvSpPr/>
          <p:nvPr/>
        </p:nvSpPr>
        <p:spPr>
          <a:xfrm rot="2234422">
            <a:off x="10212298" y="2047750"/>
            <a:ext cx="101746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Optional</a:t>
            </a:r>
          </a:p>
        </p:txBody>
      </p:sp>
      <p:sp>
        <p:nvSpPr>
          <p:cNvPr id="21" name="Arrow: Right 20">
            <a:extLst>
              <a:ext uri="{FF2B5EF4-FFF2-40B4-BE49-F238E27FC236}">
                <a16:creationId xmlns:a16="http://schemas.microsoft.com/office/drawing/2014/main" id="{BAC3CC2D-AE46-47DC-B171-9AAC4C1BE82C}"/>
              </a:ext>
            </a:extLst>
          </p:cNvPr>
          <p:cNvSpPr/>
          <p:nvPr/>
        </p:nvSpPr>
        <p:spPr>
          <a:xfrm rot="5400000">
            <a:off x="11255803" y="3015753"/>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Right 21">
            <a:extLst>
              <a:ext uri="{FF2B5EF4-FFF2-40B4-BE49-F238E27FC236}">
                <a16:creationId xmlns:a16="http://schemas.microsoft.com/office/drawing/2014/main" id="{DA3416A7-16D8-4C9A-BC1F-F223FFE4FE24}"/>
              </a:ext>
            </a:extLst>
          </p:cNvPr>
          <p:cNvSpPr/>
          <p:nvPr/>
        </p:nvSpPr>
        <p:spPr>
          <a:xfrm rot="5400000">
            <a:off x="9497081" y="2689618"/>
            <a:ext cx="981712"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CA507257-6C20-4276-9FDF-955102628DE7}"/>
              </a:ext>
            </a:extLst>
          </p:cNvPr>
          <p:cNvSpPr/>
          <p:nvPr/>
        </p:nvSpPr>
        <p:spPr>
          <a:xfrm rot="10800000">
            <a:off x="10616236" y="3522701"/>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row: Left 24">
            <a:extLst>
              <a:ext uri="{FF2B5EF4-FFF2-40B4-BE49-F238E27FC236}">
                <a16:creationId xmlns:a16="http://schemas.microsoft.com/office/drawing/2014/main" id="{CA131580-0CC0-4037-8688-E154C5D1C69C}"/>
              </a:ext>
            </a:extLst>
          </p:cNvPr>
          <p:cNvSpPr/>
          <p:nvPr/>
        </p:nvSpPr>
        <p:spPr>
          <a:xfrm rot="16200000">
            <a:off x="9720511" y="5408248"/>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7" name="Picture 26">
            <a:extLst>
              <a:ext uri="{FF2B5EF4-FFF2-40B4-BE49-F238E27FC236}">
                <a16:creationId xmlns:a16="http://schemas.microsoft.com/office/drawing/2014/main" id="{29BED05D-2812-481D-BABD-98061CB398BB}"/>
              </a:ext>
            </a:extLst>
          </p:cNvPr>
          <p:cNvPicPr>
            <a:picLocks noChangeAspect="1"/>
          </p:cNvPicPr>
          <p:nvPr/>
        </p:nvPicPr>
        <p:blipFill>
          <a:blip r:embed="rId8">
            <a:duotone>
              <a:schemeClr val="accent1">
                <a:shade val="45000"/>
                <a:satMod val="135000"/>
              </a:schemeClr>
              <a:prstClr val="white"/>
            </a:duotone>
            <a:extLst>
              <a:ext uri="{BEBA8EAE-BF5A-486C-A8C5-ECC9F3942E4B}">
                <a14:imgProps xmlns:a14="http://schemas.microsoft.com/office/drawing/2010/main">
                  <a14:imgLayer r:embed="rId9">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12875" y="1359695"/>
            <a:ext cx="770243" cy="1003009"/>
          </a:xfrm>
          <a:prstGeom prst="rect">
            <a:avLst/>
          </a:prstGeom>
        </p:spPr>
      </p:pic>
      <p:sp>
        <p:nvSpPr>
          <p:cNvPr id="29" name="Arrow: Right 28">
            <a:extLst>
              <a:ext uri="{FF2B5EF4-FFF2-40B4-BE49-F238E27FC236}">
                <a16:creationId xmlns:a16="http://schemas.microsoft.com/office/drawing/2014/main" id="{D5239045-01DA-458C-A760-A973A2D40344}"/>
              </a:ext>
            </a:extLst>
          </p:cNvPr>
          <p:cNvSpPr/>
          <p:nvPr/>
        </p:nvSpPr>
        <p:spPr>
          <a:xfrm rot="5400000">
            <a:off x="9730586" y="4117902"/>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83716F02-ED5A-456D-94EB-A7D455F9ADD7}"/>
              </a:ext>
            </a:extLst>
          </p:cNvPr>
          <p:cNvSpPr/>
          <p:nvPr/>
        </p:nvSpPr>
        <p:spPr>
          <a:xfrm>
            <a:off x="9490269" y="3453344"/>
            <a:ext cx="1049817" cy="50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Copy Process</a:t>
            </a:r>
          </a:p>
        </p:txBody>
      </p:sp>
    </p:spTree>
    <p:extLst>
      <p:ext uri="{BB962C8B-B14F-4D97-AF65-F5344CB8AC3E}">
        <p14:creationId xmlns:p14="http://schemas.microsoft.com/office/powerpoint/2010/main" val="6900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Polybase Setup (pre – APS 2016)</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F7744A62-7662-4667-98A7-FF2A4C5D7492}"/>
              </a:ext>
            </a:extLst>
          </p:cNvPr>
          <p:cNvSpPr/>
          <p:nvPr/>
        </p:nvSpPr>
        <p:spPr bwMode="auto">
          <a:xfrm>
            <a:off x="205464" y="1462953"/>
            <a:ext cx="11694289" cy="495706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The following preparation steps need to be performed on the APS system.  Please work with the Customer’s APS support engineer to configure the APS with these steps. This will require a restart of the APS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Modify core-site.xml file on PDW control node to add Azure BLOB storage credentials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	This file is available under </a:t>
            </a:r>
            <a:r>
              <a:rPr kumimoji="0" lang="en-US" sz="1400" b="1" i="0" u="none" strike="noStrike" kern="1200" cap="none" spc="0" normalizeH="0" baseline="0" noProof="0">
                <a:ln>
                  <a:noFill/>
                </a:ln>
                <a:solidFill>
                  <a:srgbClr val="000000"/>
                </a:solidFill>
                <a:effectLst/>
                <a:uLnTx/>
                <a:uFillTx/>
                <a:latin typeface="Segoe UI"/>
                <a:ea typeface="+mn-ea"/>
                <a:cs typeface="+mn-cs"/>
              </a:rPr>
              <a:t>C:\Program Files\Microsoft SQL Server Parallel Data Warehouse\100\Hadoop\conf\</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Modify ‘Hadoop Connectivity’ PDW configuration option to enable BLOB connectivity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	Ex: </a:t>
            </a:r>
            <a:r>
              <a:rPr kumimoji="0" lang="en-US" sz="1600" b="0" i="0" u="none" strike="noStrike" kern="1200" cap="none" spc="0" normalizeH="0" baseline="0" noProof="0">
                <a:ln>
                  <a:noFill/>
                </a:ln>
                <a:solidFill>
                  <a:srgbClr val="0000FF"/>
                </a:solidFill>
                <a:effectLst/>
                <a:uLnTx/>
                <a:uFillTx/>
                <a:latin typeface="Segoe UI"/>
                <a:ea typeface="+mn-ea"/>
                <a:cs typeface="+mn-cs"/>
              </a:rPr>
              <a:t>EXEC</a:t>
            </a:r>
            <a:r>
              <a:rPr kumimoji="0" lang="en-US" sz="1600" b="0" i="0" u="none" strike="noStrike" kern="1200" cap="none" spc="0" normalizeH="0" baseline="0" noProof="0">
                <a:ln>
                  <a:noFill/>
                </a:ln>
                <a:solidFill>
                  <a:srgbClr val="000000"/>
                </a:solidFill>
                <a:effectLst/>
                <a:uLnTx/>
                <a:uFillTx/>
                <a:latin typeface="Segoe UI"/>
                <a:ea typeface="+mn-ea"/>
                <a:cs typeface="+mn-cs"/>
              </a:rPr>
              <a:t> </a:t>
            </a:r>
            <a:r>
              <a:rPr kumimoji="0" lang="en-US" sz="1600" b="0" i="0" u="none" strike="noStrike" kern="1200" cap="none" spc="0" normalizeH="0" baseline="0" noProof="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a:ln>
                  <a:noFill/>
                </a:ln>
                <a:solidFill>
                  <a:srgbClr val="0000FF"/>
                </a:solidFill>
                <a:effectLst/>
                <a:uLnTx/>
                <a:uFillTx/>
                <a:latin typeface="Segoe UI"/>
                <a:ea typeface="+mn-ea"/>
                <a:cs typeface="+mn-cs"/>
              </a:rPr>
              <a:t> </a:t>
            </a:r>
            <a:r>
              <a:rPr kumimoji="0" lang="en-US" sz="1600" b="0" i="0" u="none" strike="noStrike" kern="1200" cap="none" spc="0" normalizeH="0" baseline="0" noProof="0">
                <a:ln>
                  <a:noFill/>
                </a:ln>
                <a:solidFill>
                  <a:srgbClr val="FF0000"/>
                </a:solidFill>
                <a:effectLst/>
                <a:uLnTx/>
                <a:uFillTx/>
                <a:latin typeface="Segoe UI"/>
                <a:ea typeface="+mn-ea"/>
                <a:cs typeface="+mn-cs"/>
              </a:rPr>
              <a:t>'</a:t>
            </a:r>
            <a:r>
              <a:rPr kumimoji="0" lang="en-US" sz="1600" b="0" i="0" u="none" strike="noStrike" kern="1200" cap="none" spc="0" normalizeH="0" baseline="0" noProof="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a:ln>
                  <a:noFill/>
                </a:ln>
                <a:solidFill>
                  <a:srgbClr val="808080"/>
                </a:solidFill>
                <a:effectLst/>
                <a:uLnTx/>
                <a:uFillTx/>
                <a:latin typeface="Segoe UI"/>
                <a:ea typeface="+mn-ea"/>
                <a:cs typeface="+mn-cs"/>
              </a:rPr>
              <a:t>,</a:t>
            </a:r>
            <a:r>
              <a:rPr kumimoji="0" lang="en-US" sz="1600" b="0" i="0" u="none" strike="noStrike" kern="1200" cap="none" spc="0" normalizeH="0" baseline="0" noProof="0">
                <a:ln>
                  <a:noFill/>
                </a:ln>
                <a:solidFill>
                  <a:srgbClr val="000000"/>
                </a:solidFill>
                <a:effectLst/>
                <a:uLnTx/>
                <a:uFillTx/>
                <a:latin typeface="Segoe UI"/>
                <a:ea typeface="+mn-ea"/>
                <a:cs typeface="+mn-cs"/>
              </a:rPr>
              <a:t> 4</a:t>
            </a:r>
            <a:r>
              <a:rPr kumimoji="0" lang="en-US" sz="1600" b="0" i="0" u="none" strike="noStrike" kern="1200" cap="none" spc="0" normalizeH="0" baseline="0" noProof="0">
                <a:ln>
                  <a:noFill/>
                </a:ln>
                <a:solidFill>
                  <a:srgbClr val="808080"/>
                </a:solidFill>
                <a:effectLst/>
                <a:uLnTx/>
                <a:uFillTx/>
                <a:latin typeface="Segoe UI"/>
                <a:ea typeface="+mn-ea"/>
                <a:cs typeface="+mn-cs"/>
              </a:rPr>
              <a:t>;</a:t>
            </a:r>
            <a:r>
              <a:rPr kumimoji="0" lang="en-US" sz="1600" b="0" i="0" u="none" strike="noStrike" kern="1200" cap="none" spc="0" normalizeH="0" baseline="0" noProof="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UI"/>
                <a:ea typeface="+mn-ea"/>
                <a:cs typeface="+mn-cs"/>
              </a:rPr>
              <a:t>	RECONFIGURE</a:t>
            </a:r>
            <a:r>
              <a:rPr kumimoji="0" lang="en-US" sz="1600" b="0" i="0" u="none" strike="noStrike" kern="1200" cap="none" spc="0" normalizeH="0" baseline="0" noProof="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3.     Restart PDW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01653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Polybase Setup (pre – APS 2016) – Contd.</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6" name="Rectangle 35">
            <a:extLst>
              <a:ext uri="{FF2B5EF4-FFF2-40B4-BE49-F238E27FC236}">
                <a16:creationId xmlns:a16="http://schemas.microsoft.com/office/drawing/2014/main" id="{07A6AD12-DA03-4E52-A1F0-B0351663C419}"/>
              </a:ext>
            </a:extLst>
          </p:cNvPr>
          <p:cNvSpPr/>
          <p:nvPr/>
        </p:nvSpPr>
        <p:spPr bwMode="auto">
          <a:xfrm>
            <a:off x="205464" y="2351631"/>
            <a:ext cx="11694288" cy="397823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0000"/>
                </a:solidFill>
                <a:effectLst/>
                <a:uLnTx/>
                <a:uFillTx/>
                <a:latin typeface="Segoe"/>
                <a:ea typeface="+mn-ea"/>
                <a:cs typeface="+mn-cs"/>
              </a:rPr>
              <a:t>Configure DNS forwarders with external DNS names on AD01 and AD02 (if not already done)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000"/>
              </a:solidFill>
              <a:effectLst/>
              <a:uLnTx/>
              <a:uFillTx/>
              <a:latin typeface="Segoe"/>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dirty="0">
                <a:ln>
                  <a:noFill/>
                </a:ln>
                <a:solidFill>
                  <a:srgbClr val="000000"/>
                </a:solidFill>
                <a:effectLst/>
                <a:uLnTx/>
                <a:uFillTx/>
                <a:latin typeface="Segoe"/>
                <a:ea typeface="+mn-ea"/>
                <a:cs typeface="+mn-cs"/>
              </a:rPr>
              <a:t>Create External Data Source (Linked to the Azure Blob Storage Account and a particular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CREATE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EXTERNAL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DATA</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SOURCE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lang="en-US" sz="1600" b="1" dirty="0">
                <a:solidFill>
                  <a:srgbClr val="000000"/>
                </a:solidFill>
                <a:latin typeface="Segoe"/>
              </a:rPr>
              <a:t>m</a:t>
            </a:r>
            <a:r>
              <a:rPr kumimoji="0" lang="en-US" sz="1600" b="1" i="0" u="none" strike="noStrike" kern="1200" cap="none" spc="0" normalizeH="0" baseline="0" noProof="0" dirty="0" err="1">
                <a:ln>
                  <a:noFill/>
                </a:ln>
                <a:solidFill>
                  <a:srgbClr val="000000"/>
                </a:solidFill>
                <a:effectLst/>
                <a:uLnTx/>
                <a:uFillTx/>
                <a:latin typeface="Segoe"/>
                <a:ea typeface="+mn-ea"/>
                <a:cs typeface="+mn-cs"/>
              </a:rPr>
              <a:t>yBlobDS</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with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TYPE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HADOOP</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FF"/>
                </a:solidFill>
                <a:effectLst/>
                <a:uLnTx/>
                <a:uFillTx/>
                <a:latin typeface="Segoe"/>
                <a:ea typeface="+mn-ea"/>
                <a:cs typeface="+mn-cs"/>
              </a:rPr>
              <a:t>        	LOCATION</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wasbs</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myblobcontainer</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myblobstorageaccount</a:t>
            </a:r>
            <a:r>
              <a:rPr kumimoji="0" lang="fr-FR" sz="1600" b="0" i="0" u="none" strike="noStrike" kern="1200" cap="none" spc="0" normalizeH="0" baseline="0" noProof="0" dirty="0">
                <a:ln>
                  <a:noFill/>
                </a:ln>
                <a:solidFill>
                  <a:srgbClr val="FF0000"/>
                </a:solidFill>
                <a:effectLst/>
                <a:uLnTx/>
                <a:uFillTx/>
                <a:latin typeface="Segoe"/>
                <a:ea typeface="+mn-ea"/>
                <a:cs typeface="+mn-cs"/>
              </a:rPr>
              <a:t>.blob.core.windows.net’</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endParaRPr kumimoji="0" lang="fr-FR" sz="1600" b="0" i="0" u="none" strike="noStrike" kern="1200" cap="none" spc="0" normalizeH="0" baseline="0" noProof="0" dirty="0">
              <a:ln>
                <a:noFill/>
              </a:ln>
              <a:solidFill>
                <a:srgbClr val="000000"/>
              </a:solidFill>
              <a:effectLst/>
              <a:uLnTx/>
              <a:uFillTx/>
              <a:latin typeface="Segoe"/>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0000"/>
              </a:solidFill>
              <a:latin typeface="Segoe"/>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a:ea typeface="+mn-ea"/>
                <a:cs typeface="+mn-cs"/>
              </a:rPr>
              <a:t>3.  Create External File Format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	CREATE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EXTERNAL</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FILE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FF"/>
                </a:solidFill>
                <a:effectLst/>
                <a:highlight>
                  <a:srgbClr val="FFFFFF"/>
                </a:highlight>
                <a:uLnTx/>
                <a:uFillTx/>
                <a:latin typeface="Segoe"/>
                <a:ea typeface="Calibri" panose="020F0502020204030204" pitchFamily="34" charset="0"/>
                <a:cs typeface="Consolas" panose="020B0609020204030204" pitchFamily="49" charset="0"/>
              </a:rPr>
              <a:t>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1" i="0" u="none" strike="noStrike" kern="1200" cap="none" spc="0" normalizeH="0" baseline="0" noProof="0" dirty="0" err="1">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RCFileFormat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WITH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endParaRPr kumimoji="0" lang="en-US" sz="1600" b="0" i="0" u="none" strike="noStrike" kern="1200" cap="none" spc="0" normalizeH="0" baseline="0" noProof="0" dirty="0">
              <a:ln>
                <a:noFill/>
              </a:ln>
              <a:solidFill>
                <a:srgbClr val="FFFFFF"/>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FORMAT_TYPE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RCFILE</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FFFFFF"/>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SERDE_METHOD</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'org.apache.hadoop.hive.serde2.columnar.LazyBinaryColumnarSerDe'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FFFFFF"/>
              </a:solidFill>
              <a:effectLst/>
              <a:uLnTx/>
              <a:uFillTx/>
              <a:latin typeface="Segoe"/>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p:txBody>
      </p:sp>
      <p:sp>
        <p:nvSpPr>
          <p:cNvPr id="25" name="Rectangle 24">
            <a:extLst>
              <a:ext uri="{FF2B5EF4-FFF2-40B4-BE49-F238E27FC236}">
                <a16:creationId xmlns:a16="http://schemas.microsoft.com/office/drawing/2014/main" id="{F7744A62-7662-4667-98A7-FF2A4C5D7492}"/>
              </a:ext>
            </a:extLst>
          </p:cNvPr>
          <p:cNvSpPr/>
          <p:nvPr/>
        </p:nvSpPr>
        <p:spPr bwMode="auto">
          <a:xfrm>
            <a:off x="205464" y="926897"/>
            <a:ext cx="11694289" cy="180836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After BLOB storage access is configured, the following steps need to be completed for Polybase access to the Blob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640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Polybase Setup (APS 2016+)</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6" name="Rectangle 35">
            <a:extLst>
              <a:ext uri="{FF2B5EF4-FFF2-40B4-BE49-F238E27FC236}">
                <a16:creationId xmlns:a16="http://schemas.microsoft.com/office/drawing/2014/main" id="{07A6AD12-DA03-4E52-A1F0-B0351663C419}"/>
              </a:ext>
            </a:extLst>
          </p:cNvPr>
          <p:cNvSpPr/>
          <p:nvPr/>
        </p:nvSpPr>
        <p:spPr bwMode="auto">
          <a:xfrm>
            <a:off x="161130" y="2138548"/>
            <a:ext cx="11694288" cy="397823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Modify ‘Hadoop Connectivity’ PDW configuration option to enable BLOB connectivity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UI"/>
                <a:ea typeface="+mn-ea"/>
                <a:cs typeface="+mn-cs"/>
              </a:rPr>
              <a:t>	</a:t>
            </a:r>
            <a:endParaRPr kumimoji="0" lang="en-US" sz="1600" b="0" i="0" u="none" strike="noStrike" kern="1200" cap="none" spc="0" normalizeH="0" baseline="0" noProof="0">
              <a:ln>
                <a:noFill/>
              </a:ln>
              <a:solidFill>
                <a:srgbClr val="80808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Create a Master Key on the database (if not already done)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Create Database Scoped Credential (linked to Azure Blob Storage Account)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a:ea typeface="+mn-ea"/>
                <a:cs typeface="+mn-cs"/>
              </a:rPr>
              <a:t>	</a:t>
            </a:r>
            <a:endParaRPr kumimoji="0" lang="en-US" sz="1600" b="0" i="0" u="none" strike="noStrike" kern="1200" cap="none" spc="0" normalizeH="0" baseline="0" noProof="0">
              <a:ln>
                <a:noFill/>
              </a:ln>
              <a:solidFill>
                <a:srgbClr val="008000"/>
              </a:solidFill>
              <a:effectLst/>
              <a:uLnTx/>
              <a:uFillTx/>
              <a:latin typeface="Segoe"/>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a:ln>
                  <a:noFill/>
                </a:ln>
                <a:solidFill>
                  <a:srgbClr val="000000"/>
                </a:solidFill>
                <a:effectLst/>
                <a:uLnTx/>
                <a:uFillTx/>
                <a:latin typeface="Segoe"/>
                <a:ea typeface="+mn-ea"/>
                <a:cs typeface="+mn-cs"/>
              </a:rPr>
              <a:t>  </a:t>
            </a:r>
            <a:r>
              <a:rPr kumimoji="0" lang="en-US" sz="2000" b="0" i="0" u="none" strike="noStrike" kern="1200" cap="none" spc="0" normalizeH="0" baseline="0" noProof="0">
                <a:ln>
                  <a:noFill/>
                </a:ln>
                <a:solidFill>
                  <a:srgbClr val="000000"/>
                </a:solidFill>
                <a:effectLst/>
                <a:uLnTx/>
                <a:uFillTx/>
                <a:latin typeface="Segoe UI"/>
                <a:ea typeface="+mn-ea"/>
                <a:cs typeface="+mn-cs"/>
              </a:rPr>
              <a:t>Create External Data Source (Linked to the Azure Blob Storage Account and a particular   	container)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a:ln>
                  <a:noFill/>
                </a:ln>
                <a:solidFill>
                  <a:srgbClr val="000000"/>
                </a:solidFill>
                <a:effectLst/>
                <a:uLnTx/>
                <a:uFillTx/>
                <a:latin typeface="Segoe"/>
                <a:ea typeface="+mn-ea"/>
                <a:cs typeface="+mn-cs"/>
              </a:rPr>
              <a:t>  </a:t>
            </a:r>
            <a:r>
              <a:rPr kumimoji="0" lang="en-US" sz="2000" b="0" i="0" u="none" strike="noStrike" kern="1200" cap="none" spc="0" normalizeH="0" baseline="0" noProof="0">
                <a:ln>
                  <a:noFill/>
                </a:ln>
                <a:solidFill>
                  <a:srgbClr val="000000"/>
                </a:solidFill>
                <a:effectLst/>
                <a:uLnTx/>
                <a:uFillTx/>
                <a:latin typeface="Segoe UI"/>
                <a:ea typeface="+mn-ea"/>
                <a:cs typeface="+mn-cs"/>
              </a:rPr>
              <a:t>Create External File Format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Segoe"/>
                <a:ea typeface="+mn-ea"/>
                <a:cs typeface="+mn-cs"/>
              </a:rPr>
              <a:t>	</a:t>
            </a:r>
            <a:endParaRPr kumimoji="0" lang="en-US" sz="1600" b="0" i="0" u="none" strike="noStrike" kern="1200" cap="none" spc="0" normalizeH="0" baseline="0" noProof="0">
              <a:ln>
                <a:noFill/>
              </a:ln>
              <a:solidFill>
                <a:srgbClr val="000000"/>
              </a:solidFill>
              <a:effectLst/>
              <a:uLnTx/>
              <a:uFillTx/>
              <a:latin typeface="Segoe"/>
              <a:ea typeface="+mn-ea"/>
              <a:cs typeface="+mn-cs"/>
            </a:endParaRPr>
          </a:p>
        </p:txBody>
      </p:sp>
      <p:sp>
        <p:nvSpPr>
          <p:cNvPr id="25" name="Rectangle 24">
            <a:extLst>
              <a:ext uri="{FF2B5EF4-FFF2-40B4-BE49-F238E27FC236}">
                <a16:creationId xmlns:a16="http://schemas.microsoft.com/office/drawing/2014/main" id="{F7744A62-7662-4667-98A7-FF2A4C5D7492}"/>
              </a:ext>
            </a:extLst>
          </p:cNvPr>
          <p:cNvSpPr/>
          <p:nvPr/>
        </p:nvSpPr>
        <p:spPr bwMode="auto">
          <a:xfrm>
            <a:off x="205464" y="1065889"/>
            <a:ext cx="11694289" cy="91852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The following preparation steps need to be performed on the APS (2016 or higher) system for Polybase access to the Blob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085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 – Goals and Benefits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205464" y="1083336"/>
            <a:ext cx="11781070" cy="5726387"/>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2800">
              <a:solidFill>
                <a:schemeClr val="tx1"/>
              </a:solidFill>
              <a:cs typeface="Segoe UI Light"/>
            </a:endParaRPr>
          </a:p>
        </p:txBody>
      </p:sp>
      <p:sp>
        <p:nvSpPr>
          <p:cNvPr id="26" name="Rectangle 25">
            <a:extLst>
              <a:ext uri="{FF2B5EF4-FFF2-40B4-BE49-F238E27FC236}">
                <a16:creationId xmlns:a16="http://schemas.microsoft.com/office/drawing/2014/main" id="{E5AE025A-718D-44F7-BA6A-95CA79944EB5}"/>
              </a:ext>
            </a:extLst>
          </p:cNvPr>
          <p:cNvSpPr/>
          <p:nvPr/>
        </p:nvSpPr>
        <p:spPr>
          <a:xfrm>
            <a:off x="982316" y="1279693"/>
            <a:ext cx="10227365" cy="3990836"/>
          </a:xfrm>
          <a:prstGeom prst="rect">
            <a:avLst/>
          </a:prstGeom>
        </p:spPr>
        <p:txBody>
          <a:bodyPr wrap="square">
            <a:spAutoFit/>
          </a:bodyPr>
          <a:lstStyle/>
          <a:p>
            <a:pPr marL="148572" indent="0">
              <a:spcAft>
                <a:spcPts val="200"/>
              </a:spcAft>
              <a:buClr>
                <a:srgbClr val="8E0000"/>
              </a:buClr>
              <a:buSzPct val="110000"/>
              <a:buNone/>
              <a:defRPr/>
            </a:pPr>
            <a:r>
              <a:rPr lang="en-US" sz="2000" b="1" kern="0" dirty="0"/>
              <a:t>Goals:</a:t>
            </a:r>
          </a:p>
          <a:p>
            <a:pPr marL="765792" indent="-342900">
              <a:spcAft>
                <a:spcPts val="200"/>
              </a:spcAft>
              <a:buClr>
                <a:schemeClr val="tx1"/>
              </a:buClr>
              <a:buSzPct val="110000"/>
              <a:buFont typeface="Arial" panose="020B0604020202020204" pitchFamily="34" charset="0"/>
              <a:buChar char="•"/>
              <a:defRPr/>
            </a:pPr>
            <a:r>
              <a:rPr lang="en-US" sz="2000" kern="0" dirty="0"/>
              <a:t>Smooth and effective deployment to achieve customer success</a:t>
            </a:r>
          </a:p>
          <a:p>
            <a:pPr marL="765792" indent="-342900">
              <a:spcAft>
                <a:spcPts val="200"/>
              </a:spcAft>
              <a:buClr>
                <a:schemeClr val="tx1"/>
              </a:buClr>
              <a:buSzPct val="110000"/>
              <a:buFont typeface="Arial" panose="020B0604020202020204" pitchFamily="34" charset="0"/>
              <a:buChar char="•"/>
              <a:defRPr/>
            </a:pPr>
            <a:r>
              <a:rPr lang="en-US" sz="2000" kern="0" dirty="0"/>
              <a:t>Set up implementation work for success</a:t>
            </a:r>
          </a:p>
          <a:p>
            <a:pPr marL="765792" indent="-342900">
              <a:spcAft>
                <a:spcPts val="200"/>
              </a:spcAft>
              <a:buClr>
                <a:schemeClr val="tx1"/>
              </a:buClr>
              <a:buSzPct val="110000"/>
              <a:buFont typeface="Arial" panose="020B0604020202020204" pitchFamily="34" charset="0"/>
              <a:buChar char="•"/>
              <a:defRPr/>
            </a:pPr>
            <a:r>
              <a:rPr lang="en-US" sz="2000" kern="0" dirty="0"/>
              <a:t>Drive Partner business opportunities</a:t>
            </a:r>
          </a:p>
          <a:p>
            <a:pPr marL="765792" indent="-342900">
              <a:spcAft>
                <a:spcPts val="200"/>
              </a:spcAft>
              <a:buClr>
                <a:schemeClr val="tx1"/>
              </a:buClr>
              <a:buSzPct val="110000"/>
              <a:buFont typeface="Arial" panose="020B0604020202020204" pitchFamily="34" charset="0"/>
              <a:buChar char="•"/>
              <a:defRPr/>
            </a:pPr>
            <a:r>
              <a:rPr lang="en-US" sz="2000" kern="0" dirty="0"/>
              <a:t>Drive deployment of SQLDW</a:t>
            </a:r>
          </a:p>
          <a:p>
            <a:pPr marL="765792" indent="-342900">
              <a:spcAft>
                <a:spcPts val="200"/>
              </a:spcAft>
              <a:buClr>
                <a:schemeClr val="tx1"/>
              </a:buClr>
              <a:buSzPct val="110000"/>
              <a:buFont typeface="Arial" panose="020B0604020202020204" pitchFamily="34" charset="0"/>
              <a:buChar char="•"/>
              <a:defRPr/>
            </a:pPr>
            <a:r>
              <a:rPr lang="en-US" sz="2000" kern="0" dirty="0"/>
              <a:t>Drive quality references</a:t>
            </a:r>
          </a:p>
          <a:p>
            <a:endParaRPr lang="en-US" sz="2000" dirty="0"/>
          </a:p>
          <a:p>
            <a:r>
              <a:rPr lang="en-US" sz="2000" b="1" dirty="0"/>
              <a:t>  Achieved through:</a:t>
            </a:r>
          </a:p>
          <a:p>
            <a:pPr marL="765792" indent="-342900">
              <a:spcAft>
                <a:spcPts val="200"/>
              </a:spcAft>
              <a:buClr>
                <a:schemeClr val="tx1"/>
              </a:buClr>
              <a:buSzPct val="110000"/>
              <a:buFont typeface="Arial" panose="020B0604020202020204" pitchFamily="34" charset="0"/>
              <a:buChar char="•"/>
              <a:defRPr/>
            </a:pPr>
            <a:r>
              <a:rPr lang="en-US" sz="2000" kern="0" dirty="0"/>
              <a:t>Quality knowledge transfer to customers</a:t>
            </a:r>
          </a:p>
          <a:p>
            <a:pPr marL="765792" indent="-342900">
              <a:spcAft>
                <a:spcPts val="200"/>
              </a:spcAft>
              <a:buClr>
                <a:schemeClr val="tx1"/>
              </a:buClr>
              <a:buSzPct val="110000"/>
              <a:buFont typeface="Arial" panose="020B0604020202020204" pitchFamily="34" charset="0"/>
              <a:buChar char="•"/>
              <a:defRPr/>
            </a:pPr>
            <a:r>
              <a:rPr lang="en-US" sz="2000" kern="0" dirty="0"/>
              <a:t>Customer specific discovery and design</a:t>
            </a:r>
          </a:p>
          <a:p>
            <a:pPr marL="1257263" lvl="2" indent="-342900">
              <a:buClr>
                <a:schemeClr val="tx1"/>
              </a:buClr>
              <a:buFont typeface="Arial" panose="020B0604020202020204" pitchFamily="34" charset="0"/>
              <a:buChar char="•"/>
            </a:pPr>
            <a:r>
              <a:rPr lang="en-US" sz="2000" dirty="0"/>
              <a:t>Based on the customer’s business requirements </a:t>
            </a:r>
          </a:p>
          <a:p>
            <a:pPr marL="800082" lvl="1" indent="-342900">
              <a:buClr>
                <a:schemeClr val="tx1"/>
              </a:buClr>
              <a:buFont typeface="Arial" panose="020B0604020202020204" pitchFamily="34" charset="0"/>
              <a:buChar char="•"/>
            </a:pPr>
            <a:r>
              <a:rPr lang="en-US" sz="2000" dirty="0"/>
              <a:t>Deliver an implementable plan </a:t>
            </a:r>
          </a:p>
        </p:txBody>
      </p:sp>
    </p:spTree>
    <p:extLst>
      <p:ext uri="{BB962C8B-B14F-4D97-AF65-F5344CB8AC3E}">
        <p14:creationId xmlns:p14="http://schemas.microsoft.com/office/powerpoint/2010/main" val="142101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Polybase Setup (APS 2016+) – Contd.</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6" name="Rectangle 35">
            <a:extLst>
              <a:ext uri="{FF2B5EF4-FFF2-40B4-BE49-F238E27FC236}">
                <a16:creationId xmlns:a16="http://schemas.microsoft.com/office/drawing/2014/main" id="{07A6AD12-DA03-4E52-A1F0-B0351663C419}"/>
              </a:ext>
            </a:extLst>
          </p:cNvPr>
          <p:cNvSpPr/>
          <p:nvPr/>
        </p:nvSpPr>
        <p:spPr bwMode="auto">
          <a:xfrm>
            <a:off x="94628" y="1461147"/>
            <a:ext cx="11694288" cy="466419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UI"/>
                <a:ea typeface="+mn-ea"/>
                <a:cs typeface="+mn-cs"/>
              </a:rPr>
              <a:t>EXEC</a:t>
            </a:r>
            <a:r>
              <a:rPr kumimoji="0" lang="en-US" sz="1600" b="0" i="0" u="none" strike="noStrike" kern="1200" cap="none" spc="0" normalizeH="0" baseline="0" noProof="0">
                <a:ln>
                  <a:noFill/>
                </a:ln>
                <a:solidFill>
                  <a:srgbClr val="000000"/>
                </a:solidFill>
                <a:effectLst/>
                <a:uLnTx/>
                <a:uFillTx/>
                <a:latin typeface="Segoe UI"/>
                <a:ea typeface="+mn-ea"/>
                <a:cs typeface="+mn-cs"/>
              </a:rPr>
              <a:t> </a:t>
            </a:r>
            <a:r>
              <a:rPr kumimoji="0" lang="en-US" sz="1600" b="0" i="0" u="none" strike="noStrike" kern="1200" cap="none" spc="0" normalizeH="0" baseline="0" noProof="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a:ln>
                  <a:noFill/>
                </a:ln>
                <a:solidFill>
                  <a:srgbClr val="0000FF"/>
                </a:solidFill>
                <a:effectLst/>
                <a:uLnTx/>
                <a:uFillTx/>
                <a:latin typeface="Segoe UI"/>
                <a:ea typeface="+mn-ea"/>
                <a:cs typeface="+mn-cs"/>
              </a:rPr>
              <a:t> </a:t>
            </a:r>
            <a:r>
              <a:rPr kumimoji="0" lang="en-US" sz="1600" b="0" i="0" u="none" strike="noStrike" kern="1200" cap="none" spc="0" normalizeH="0" baseline="0" noProof="0">
                <a:ln>
                  <a:noFill/>
                </a:ln>
                <a:solidFill>
                  <a:srgbClr val="FF0000"/>
                </a:solidFill>
                <a:effectLst/>
                <a:uLnTx/>
                <a:uFillTx/>
                <a:latin typeface="Segoe UI"/>
                <a:ea typeface="+mn-ea"/>
                <a:cs typeface="+mn-cs"/>
              </a:rPr>
              <a:t>'</a:t>
            </a:r>
            <a:r>
              <a:rPr kumimoji="0" lang="en-US" sz="1600" b="0" i="0" u="none" strike="noStrike" kern="1200" cap="none" spc="0" normalizeH="0" baseline="0" noProof="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a:ln>
                  <a:noFill/>
                </a:ln>
                <a:solidFill>
                  <a:srgbClr val="808080"/>
                </a:solidFill>
                <a:effectLst/>
                <a:uLnTx/>
                <a:uFillTx/>
                <a:latin typeface="Segoe UI"/>
                <a:ea typeface="+mn-ea"/>
                <a:cs typeface="+mn-cs"/>
              </a:rPr>
              <a:t>,</a:t>
            </a:r>
            <a:r>
              <a:rPr kumimoji="0" lang="en-US" sz="1600" b="0" i="0" u="none" strike="noStrike" kern="1200" cap="none" spc="0" normalizeH="0" baseline="0" noProof="0">
                <a:ln>
                  <a:noFill/>
                </a:ln>
                <a:solidFill>
                  <a:srgbClr val="000000"/>
                </a:solidFill>
                <a:effectLst/>
                <a:uLnTx/>
                <a:uFillTx/>
                <a:latin typeface="Segoe UI"/>
                <a:ea typeface="+mn-ea"/>
                <a:cs typeface="+mn-cs"/>
              </a:rPr>
              <a:t> 4</a:t>
            </a:r>
            <a:r>
              <a:rPr kumimoji="0" lang="en-US" sz="1600" b="0" i="0" u="none" strike="noStrike" kern="1200" cap="none" spc="0" normalizeH="0" baseline="0" noProof="0">
                <a:ln>
                  <a:noFill/>
                </a:ln>
                <a:solidFill>
                  <a:srgbClr val="808080"/>
                </a:solidFill>
                <a:effectLst/>
                <a:uLnTx/>
                <a:uFillTx/>
                <a:latin typeface="Segoe UI"/>
                <a:ea typeface="+mn-ea"/>
                <a:cs typeface="+mn-cs"/>
              </a:rPr>
              <a:t>;</a:t>
            </a:r>
            <a:r>
              <a:rPr kumimoji="0" lang="en-US" sz="1600" b="0" i="0" u="none" strike="noStrike" kern="1200" cap="none" spc="0" normalizeH="0" baseline="0" noProof="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UI"/>
                <a:ea typeface="+mn-ea"/>
                <a:cs typeface="+mn-cs"/>
              </a:rPr>
              <a:t>RECONFIGURE</a:t>
            </a:r>
            <a:r>
              <a:rPr kumimoji="0" lang="en-US" sz="1600" b="0" i="0" u="none" strike="noStrike" kern="1200" cap="none" spc="0" normalizeH="0" baseline="0" noProof="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MASTER</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KEY</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ENCRYPTION</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BY</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PASSWORD</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'P@ssword!23’</a:t>
            </a:r>
            <a:r>
              <a:rPr kumimoji="0" lang="en-US" sz="1600" b="0" i="0" u="none" strike="noStrike" kern="1200" cap="none" spc="0" normalizeH="0" baseline="0" noProof="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800" b="0" i="0" u="none" strike="noStrike" kern="1200" cap="none" spc="0" normalizeH="0" baseline="0" noProof="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endParaRPr kumimoji="0" lang="en-US" sz="2800" b="0" i="0" u="none" strike="noStrike" kern="1200" cap="none" spc="0" normalizeH="0" baseline="0" noProof="0">
              <a:ln>
                <a:noFill/>
              </a:ln>
              <a:solidFill>
                <a:srgbClr val="FFFFFF"/>
              </a:solidFill>
              <a:effectLst/>
              <a:highlight>
                <a:srgbClr val="FFFFFF"/>
              </a:highligh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FF"/>
              </a:solidFill>
              <a:effectLst/>
              <a:uLnTx/>
              <a:uFillTx/>
              <a:latin typeface="Segoe"/>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a:ea typeface="+mn-ea"/>
                <a:cs typeface="+mn-cs"/>
              </a:rPr>
              <a:t>CREATE</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DATABASE</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SCOPED</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CREDENTIAL</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1" i="0" u="none" strike="noStrike" kern="1200" cap="none" spc="0" normalizeH="0" baseline="0" noProof="0" err="1">
                <a:ln>
                  <a:noFill/>
                </a:ln>
                <a:solidFill>
                  <a:srgbClr val="000000"/>
                </a:solidFill>
                <a:effectLst/>
                <a:uLnTx/>
                <a:uFillTx/>
                <a:latin typeface="Segoe"/>
                <a:ea typeface="+mn-ea"/>
                <a:cs typeface="+mn-cs"/>
              </a:rPr>
              <a:t>myBlobCred</a:t>
            </a:r>
            <a:endParaRPr kumimoji="0" lang="en-US" sz="1600" b="1" i="0" u="none" strike="noStrike" kern="1200" cap="none" spc="0" normalizeH="0" baseline="0" noProof="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a:ea typeface="+mn-ea"/>
                <a:cs typeface="+mn-cs"/>
              </a:rPr>
              <a:t>WITH</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IDENTITY</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808080"/>
                </a:solidFill>
                <a:effectLst/>
                <a:uLnTx/>
                <a:uFillTx/>
                <a:latin typeface="Segoe"/>
                <a:ea typeface="+mn-ea"/>
                <a:cs typeface="+mn-cs"/>
              </a:rPr>
              <a:t>=</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FF0000"/>
                </a:solidFill>
                <a:effectLst/>
                <a:uLnTx/>
                <a:uFillTx/>
                <a:latin typeface="Segoe"/>
                <a:ea typeface="+mn-ea"/>
                <a:cs typeface="+mn-cs"/>
              </a:rPr>
              <a:t>‘</a:t>
            </a:r>
            <a:r>
              <a:rPr kumimoji="0" lang="en-US" sz="1600" b="0" i="0" u="none" strike="noStrike" kern="1200" cap="none" spc="0" normalizeH="0" baseline="0" noProof="0" err="1">
                <a:ln>
                  <a:noFill/>
                </a:ln>
                <a:solidFill>
                  <a:srgbClr val="FF0000"/>
                </a:solidFill>
                <a:effectLst/>
                <a:uLnTx/>
                <a:uFillTx/>
                <a:latin typeface="Segoe"/>
                <a:ea typeface="+mn-ea"/>
                <a:cs typeface="+mn-cs"/>
              </a:rPr>
              <a:t>myblobstorageaccount</a:t>
            </a:r>
            <a:r>
              <a:rPr kumimoji="0" lang="en-US" sz="1600" b="0" i="0" u="none" strike="noStrike" kern="1200" cap="none" spc="0" normalizeH="0" baseline="0" noProof="0">
                <a:ln>
                  <a:noFill/>
                </a:ln>
                <a:solidFill>
                  <a:srgbClr val="FF0000"/>
                </a:solidFill>
                <a:effectLst/>
                <a:uLnTx/>
                <a:uFillTx/>
                <a:latin typeface="Segoe"/>
                <a:ea typeface="+mn-ea"/>
                <a:cs typeface="+mn-cs"/>
              </a:rPr>
              <a:t>'</a:t>
            </a:r>
            <a:r>
              <a:rPr kumimoji="0" lang="en-US" sz="1600" b="0" i="0" u="none" strike="noStrike" kern="1200" cap="none" spc="0" normalizeH="0" baseline="0" noProof="0">
                <a:ln>
                  <a:noFill/>
                </a:ln>
                <a:solidFill>
                  <a:srgbClr val="808080"/>
                </a:solidFill>
                <a:effectLst/>
                <a:uLnTx/>
                <a:uFillTx/>
                <a:latin typeface="Segoe"/>
                <a:ea typeface="+mn-ea"/>
                <a:cs typeface="+mn-cs"/>
              </a:rPr>
              <a:t>,</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8000"/>
                </a:solidFill>
                <a:effectLst/>
                <a:uLnTx/>
                <a:uFillTx/>
                <a:latin typeface="Segoe"/>
                <a:ea typeface="+mn-ea"/>
                <a:cs typeface="+mn-cs"/>
              </a:rPr>
              <a:t>-- Blob Storage Account Name</a:t>
            </a:r>
            <a:endParaRPr kumimoji="0" lang="en-US" sz="1600" b="0" i="0" u="none" strike="noStrike" kern="1200" cap="none" spc="0" normalizeH="0" baseline="0" noProof="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a:ea typeface="+mn-ea"/>
                <a:cs typeface="+mn-cs"/>
              </a:rPr>
              <a:t>SECRET</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808080"/>
                </a:solidFill>
                <a:effectLst/>
                <a:uLnTx/>
                <a:uFillTx/>
                <a:latin typeface="Segoe"/>
                <a:ea typeface="+mn-ea"/>
                <a:cs typeface="+mn-cs"/>
              </a:rPr>
              <a:t>=</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FF0000"/>
                </a:solidFill>
                <a:effectLst/>
                <a:uLnTx/>
                <a:uFillTx/>
                <a:latin typeface="Segoe"/>
                <a:ea typeface="+mn-ea"/>
                <a:cs typeface="+mn-cs"/>
              </a:rPr>
              <a:t>'</a:t>
            </a:r>
            <a:r>
              <a:rPr kumimoji="0" lang="en-US" sz="1600" b="0" i="0" u="none" strike="noStrike" kern="1200" cap="none" spc="0" normalizeH="0" baseline="0" noProof="0" err="1">
                <a:ln>
                  <a:noFill/>
                </a:ln>
                <a:solidFill>
                  <a:srgbClr val="FF0000"/>
                </a:solidFill>
                <a:effectLst/>
                <a:uLnTx/>
                <a:uFillTx/>
                <a:latin typeface="Segoe"/>
                <a:ea typeface="+mn-ea"/>
                <a:cs typeface="+mn-cs"/>
              </a:rPr>
              <a:t>ThisisMaskedKeyLongNameLongStringGenerated</a:t>
            </a:r>
            <a:r>
              <a:rPr kumimoji="0" lang="en-US" sz="1600" b="0" i="0" u="none" strike="noStrike" kern="1200" cap="none" spc="0" normalizeH="0" baseline="0" noProof="0">
                <a:ln>
                  <a:noFill/>
                </a:ln>
                <a:solidFill>
                  <a:srgbClr val="FF0000"/>
                </a:solidFill>
                <a:effectLst/>
                <a:uLnTx/>
                <a:uFillTx/>
                <a:latin typeface="Segoe"/>
                <a:ea typeface="+mn-ea"/>
                <a:cs typeface="+mn-cs"/>
              </a:rPr>
              <a:t>   </a:t>
            </a:r>
            <a:r>
              <a:rPr kumimoji="0" lang="en-US" sz="1600" b="0" i="0" u="none" strike="noStrike" kern="1200" cap="none" spc="0" normalizeH="0" baseline="0" noProof="0" err="1">
                <a:ln>
                  <a:noFill/>
                </a:ln>
                <a:solidFill>
                  <a:srgbClr val="FF0000"/>
                </a:solidFill>
                <a:effectLst/>
                <a:uLnTx/>
                <a:uFillTx/>
                <a:latin typeface="Segoe"/>
                <a:ea typeface="+mn-ea"/>
                <a:cs typeface="+mn-cs"/>
              </a:rPr>
              <a:t>GetThisKeyFromYourAzureStorageAccount</a:t>
            </a:r>
            <a:r>
              <a:rPr kumimoji="0" lang="en-US" sz="1600" b="0" i="0" u="none" strike="noStrike" kern="1200" cap="none" spc="0" normalizeH="0" baseline="0" noProof="0">
                <a:ln>
                  <a:noFill/>
                </a:ln>
                <a:solidFill>
                  <a:srgbClr val="FF0000"/>
                </a:solidFill>
                <a:effectLst/>
                <a:uLnTx/>
                <a:uFillTx/>
                <a:latin typeface="Segoe"/>
                <a:ea typeface="+mn-ea"/>
                <a:cs typeface="+mn-cs"/>
              </a:rPr>
              <a:t>==‘    </a:t>
            </a:r>
            <a:r>
              <a:rPr kumimoji="0" lang="en-US" sz="1600" b="0" i="0" u="none" strike="noStrike" kern="1200" cap="none" spc="0" normalizeH="0" baseline="0" noProof="0">
                <a:ln>
                  <a:noFill/>
                </a:ln>
                <a:solidFill>
                  <a:srgbClr val="008000"/>
                </a:solidFill>
                <a:effectLst/>
                <a:uLnTx/>
                <a:uFillTx/>
                <a:latin typeface="Segoe"/>
                <a:ea typeface="+mn-ea"/>
                <a:cs typeface="+mn-cs"/>
              </a:rPr>
              <a:t>-- 	Blob Storage Access Key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1600" b="0" i="0" u="none" strike="noStrike" kern="1200" cap="none" spc="0" normalizeH="0" baseline="0" noProof="0">
              <a:ln>
                <a:noFill/>
              </a:ln>
              <a:solidFill>
                <a:srgbClr val="008000"/>
              </a:solidFill>
              <a:effectLst/>
              <a:uLnTx/>
              <a:uFillTx/>
              <a:latin typeface="Sego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Segoe"/>
                <a:ea typeface="+mn-ea"/>
                <a:cs typeface="+mn-cs"/>
              </a:rPr>
              <a:t>CREATE</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EXTERNAL</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DATA</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808080"/>
                </a:solidFill>
                <a:effectLst/>
                <a:uLnTx/>
                <a:uFillTx/>
                <a:latin typeface="Segoe"/>
                <a:ea typeface="+mn-ea"/>
                <a:cs typeface="+mn-cs"/>
              </a:rPr>
              <a:t>SOURCE</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1" i="0" u="none" strike="noStrike" kern="1200" cap="none" spc="0" normalizeH="0" baseline="0" noProof="0">
                <a:ln>
                  <a:noFill/>
                </a:ln>
                <a:solidFill>
                  <a:srgbClr val="000000"/>
                </a:solidFill>
                <a:effectLst/>
                <a:uLnTx/>
                <a:uFillTx/>
                <a:latin typeface="Segoe"/>
                <a:ea typeface="+mn-ea"/>
                <a:cs typeface="+mn-cs"/>
              </a:rPr>
              <a:t>m</a:t>
            </a:r>
            <a:r>
              <a:rPr lang="en-US" sz="1600" b="1">
                <a:solidFill>
                  <a:srgbClr val="000000"/>
                </a:solidFill>
                <a:latin typeface="Segoe"/>
              </a:rPr>
              <a:t>y</a:t>
            </a:r>
            <a:r>
              <a:rPr kumimoji="0" lang="en-US" sz="1600" b="1" i="0" u="none" strike="noStrike" kern="1200" cap="none" spc="0" normalizeH="0" baseline="0" noProof="0" err="1">
                <a:ln>
                  <a:noFill/>
                </a:ln>
                <a:solidFill>
                  <a:srgbClr val="000000"/>
                </a:solidFill>
                <a:effectLst/>
                <a:uLnTx/>
                <a:uFillTx/>
                <a:latin typeface="Segoe"/>
                <a:ea typeface="+mn-ea"/>
                <a:cs typeface="+mn-cs"/>
              </a:rPr>
              <a:t>BlobDS</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with </a:t>
            </a:r>
            <a:r>
              <a:rPr kumimoji="0" lang="en-US" sz="1600" b="0" i="0" u="none" strike="noStrike" kern="1200" cap="none" spc="0" normalizeH="0" baseline="0" noProof="0">
                <a:ln>
                  <a:noFill/>
                </a:ln>
                <a:solidFill>
                  <a:srgbClr val="808080"/>
                </a:solidFill>
                <a:effectLst/>
                <a:uLnTx/>
                <a:uFillTx/>
                <a:latin typeface="Segoe"/>
                <a:ea typeface="+mn-ea"/>
                <a:cs typeface="+mn-cs"/>
              </a:rPr>
              <a:t>(</a:t>
            </a:r>
            <a:r>
              <a:rPr kumimoji="0" lang="en-US" sz="1600" b="0" i="0" u="none" strike="noStrike" kern="1200" cap="none" spc="0" normalizeH="0" baseline="0" noProof="0">
                <a:ln>
                  <a:noFill/>
                </a:ln>
                <a:solidFill>
                  <a:srgbClr val="000000"/>
                </a:solidFill>
                <a:effectLst/>
                <a:uLnTx/>
                <a:uFillTx/>
                <a:latin typeface="Segoe"/>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TYPE</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808080"/>
                </a:solidFill>
                <a:effectLst/>
                <a:uLnTx/>
                <a:uFillTx/>
                <a:latin typeface="Segoe"/>
                <a:ea typeface="+mn-ea"/>
                <a:cs typeface="+mn-cs"/>
              </a:rPr>
              <a:t>=</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00FF"/>
                </a:solidFill>
                <a:effectLst/>
                <a:uLnTx/>
                <a:uFillTx/>
                <a:latin typeface="Segoe"/>
                <a:ea typeface="+mn-ea"/>
                <a:cs typeface="+mn-cs"/>
              </a:rPr>
              <a:t>HADOOP</a:t>
            </a:r>
            <a:r>
              <a:rPr kumimoji="0" lang="en-US" sz="1600" b="0" i="0" u="none" strike="noStrike" kern="1200" cap="none" spc="0" normalizeH="0" baseline="0" noProof="0">
                <a:ln>
                  <a:noFill/>
                </a:ln>
                <a:solidFill>
                  <a:srgbClr val="808080"/>
                </a:solidFill>
                <a:effectLst/>
                <a:uLnTx/>
                <a:uFillTx/>
                <a:latin typeface="Segoe"/>
                <a:ea typeface="+mn-ea"/>
                <a:cs typeface="+mn-cs"/>
              </a:rPr>
              <a:t>,</a:t>
            </a:r>
            <a:endParaRPr kumimoji="0" lang="en-US" sz="1600" b="0" i="0" u="none" strike="noStrike" kern="1200" cap="none" spc="0" normalizeH="0" baseline="0" noProof="0">
              <a:ln>
                <a:noFill/>
              </a:ln>
              <a:solidFill>
                <a:srgbClr val="000000"/>
              </a:solidFill>
              <a:effectLst/>
              <a:uLnTx/>
              <a:uFillTx/>
              <a:latin typeface="Segoe"/>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a:ln>
                  <a:noFill/>
                </a:ln>
                <a:solidFill>
                  <a:srgbClr val="0000FF"/>
                </a:solidFill>
                <a:effectLst/>
                <a:uLnTx/>
                <a:uFillTx/>
                <a:latin typeface="Segoe"/>
                <a:ea typeface="+mn-ea"/>
                <a:cs typeface="+mn-cs"/>
              </a:rPr>
              <a:t>        	LOCATION</a:t>
            </a:r>
            <a:r>
              <a:rPr kumimoji="0" lang="fr-FR" sz="1600" b="0" i="0" u="none" strike="noStrike" kern="1200" cap="none" spc="0" normalizeH="0" baseline="0" noProof="0">
                <a:ln>
                  <a:noFill/>
                </a:ln>
                <a:solidFill>
                  <a:srgbClr val="000000"/>
                </a:solidFill>
                <a:effectLst/>
                <a:uLnTx/>
                <a:uFillTx/>
                <a:latin typeface="Segoe"/>
                <a:ea typeface="+mn-ea"/>
                <a:cs typeface="+mn-cs"/>
              </a:rPr>
              <a:t> </a:t>
            </a:r>
            <a:r>
              <a:rPr kumimoji="0" lang="fr-FR" sz="1600" b="0" i="0" u="none" strike="noStrike" kern="1200" cap="none" spc="0" normalizeH="0" baseline="0" noProof="0">
                <a:ln>
                  <a:noFill/>
                </a:ln>
                <a:solidFill>
                  <a:srgbClr val="808080"/>
                </a:solidFill>
                <a:effectLst/>
                <a:uLnTx/>
                <a:uFillTx/>
                <a:latin typeface="Segoe"/>
                <a:ea typeface="+mn-ea"/>
                <a:cs typeface="+mn-cs"/>
              </a:rPr>
              <a:t>=</a:t>
            </a:r>
            <a:r>
              <a:rPr kumimoji="0" lang="fr-FR" sz="1600" b="0" i="0" u="none" strike="noStrike" kern="1200" cap="none" spc="0" normalizeH="0" baseline="0" noProof="0">
                <a:ln>
                  <a:noFill/>
                </a:ln>
                <a:solidFill>
                  <a:srgbClr val="000000"/>
                </a:solidFill>
                <a:effectLst/>
                <a:uLnTx/>
                <a:uFillTx/>
                <a:latin typeface="Segoe"/>
                <a:ea typeface="+mn-ea"/>
                <a:cs typeface="+mn-cs"/>
              </a:rPr>
              <a:t> </a:t>
            </a:r>
            <a:r>
              <a:rPr kumimoji="0" lang="fr-FR" sz="1600" b="0" i="0" u="none" strike="noStrike" kern="1200" cap="none" spc="0" normalizeH="0" baseline="0" noProof="0">
                <a:ln>
                  <a:noFill/>
                </a:ln>
                <a:solidFill>
                  <a:srgbClr val="FF0000"/>
                </a:solidFill>
                <a:effectLst/>
                <a:uLnTx/>
                <a:uFillTx/>
                <a:latin typeface="Segoe"/>
                <a:ea typeface="+mn-ea"/>
                <a:cs typeface="+mn-cs"/>
              </a:rPr>
              <a:t>'</a:t>
            </a:r>
            <a:r>
              <a:rPr kumimoji="0" lang="fr-FR" sz="1600" b="0" i="0" u="none" strike="noStrike" kern="1200" cap="none" spc="0" normalizeH="0" baseline="0" noProof="0" err="1">
                <a:ln>
                  <a:noFill/>
                </a:ln>
                <a:solidFill>
                  <a:srgbClr val="FF0000"/>
                </a:solidFill>
                <a:effectLst/>
                <a:uLnTx/>
                <a:uFillTx/>
                <a:latin typeface="Segoe"/>
                <a:ea typeface="+mn-ea"/>
                <a:cs typeface="+mn-cs"/>
              </a:rPr>
              <a:t>wasbs</a:t>
            </a:r>
            <a:r>
              <a:rPr kumimoji="0" lang="fr-FR" sz="1600" b="0" i="0" u="none" strike="noStrike" kern="1200" cap="none" spc="0" normalizeH="0" baseline="0" noProof="0">
                <a:ln>
                  <a:noFill/>
                </a:ln>
                <a:solidFill>
                  <a:srgbClr val="FF0000"/>
                </a:solidFill>
                <a:effectLst/>
                <a:uLnTx/>
                <a:uFillTx/>
                <a:latin typeface="Segoe"/>
                <a:ea typeface="+mn-ea"/>
                <a:cs typeface="+mn-cs"/>
              </a:rPr>
              <a:t>://</a:t>
            </a:r>
            <a:r>
              <a:rPr kumimoji="0" lang="fr-FR" sz="1600" b="0" i="0" u="none" strike="noStrike" kern="1200" cap="none" spc="0" normalizeH="0" baseline="0" noProof="0" err="1">
                <a:ln>
                  <a:noFill/>
                </a:ln>
                <a:solidFill>
                  <a:srgbClr val="FF0000"/>
                </a:solidFill>
                <a:effectLst/>
                <a:uLnTx/>
                <a:uFillTx/>
                <a:latin typeface="Segoe"/>
                <a:ea typeface="+mn-ea"/>
                <a:cs typeface="+mn-cs"/>
              </a:rPr>
              <a:t>myblobcontainer</a:t>
            </a:r>
            <a:r>
              <a:rPr kumimoji="0" lang="fr-FR" sz="1600" b="0" i="0" u="none" strike="noStrike" kern="1200" cap="none" spc="0" normalizeH="0" baseline="0" noProof="0">
                <a:ln>
                  <a:noFill/>
                </a:ln>
                <a:solidFill>
                  <a:srgbClr val="FF0000"/>
                </a:solidFill>
                <a:effectLst/>
                <a:uLnTx/>
                <a:uFillTx/>
                <a:latin typeface="Segoe"/>
                <a:ea typeface="+mn-ea"/>
                <a:cs typeface="+mn-cs"/>
              </a:rPr>
              <a:t>@</a:t>
            </a:r>
            <a:r>
              <a:rPr kumimoji="0" lang="en-US" sz="1600" b="0" i="0" u="none" strike="noStrike" kern="1200" cap="none" spc="0" normalizeH="0" baseline="0" noProof="0" err="1">
                <a:ln>
                  <a:noFill/>
                </a:ln>
                <a:solidFill>
                  <a:srgbClr val="FF0000"/>
                </a:solidFill>
                <a:effectLst/>
                <a:uLnTx/>
                <a:uFillTx/>
                <a:latin typeface="Segoe"/>
                <a:ea typeface="+mn-ea"/>
                <a:cs typeface="+mn-cs"/>
              </a:rPr>
              <a:t>myblobstorageaccount</a:t>
            </a:r>
            <a:r>
              <a:rPr kumimoji="0" lang="fr-FR" sz="1600" b="0" i="0" u="none" strike="noStrike" kern="1200" cap="none" spc="0" normalizeH="0" baseline="0" noProof="0">
                <a:ln>
                  <a:noFill/>
                </a:ln>
                <a:solidFill>
                  <a:srgbClr val="FF0000"/>
                </a:solidFill>
                <a:effectLst/>
                <a:uLnTx/>
                <a:uFillTx/>
                <a:latin typeface="Segoe"/>
                <a:ea typeface="+mn-ea"/>
                <a:cs typeface="+mn-cs"/>
              </a:rPr>
              <a:t>.blob.core.windows.net’</a:t>
            </a:r>
            <a:r>
              <a:rPr kumimoji="0" lang="fr-FR" sz="1600" b="0" i="0" u="none" strike="noStrike" kern="1200" cap="none" spc="0" normalizeH="0" baseline="0" noProof="0">
                <a:ln>
                  <a:noFill/>
                </a:ln>
                <a:solidFill>
                  <a:srgbClr val="808080"/>
                </a:solidFill>
                <a:effectLst/>
                <a:uLnTx/>
                <a:uFillTx/>
                <a:latin typeface="Segoe"/>
                <a:ea typeface="+mn-ea"/>
                <a:cs typeface="+mn-cs"/>
              </a:rPr>
              <a:t>,</a:t>
            </a:r>
            <a:endParaRPr kumimoji="0" lang="fr-FR" sz="1600" b="0" i="0" u="none" strike="noStrike" kern="1200" cap="none" spc="0" normalizeH="0" baseline="0" noProof="0">
              <a:ln>
                <a:noFill/>
              </a:ln>
              <a:solidFill>
                <a:srgbClr val="000000"/>
              </a:solidFill>
              <a:effectLst/>
              <a:uLnTx/>
              <a:uFillTx/>
              <a:latin typeface="Segoe"/>
              <a:ea typeface="+mn-ea"/>
              <a:cs typeface="+mn-cs"/>
            </a:endParaRPr>
          </a:p>
          <a:p>
            <a:pPr lvl="1">
              <a:defRPr/>
            </a:pPr>
            <a:r>
              <a:rPr kumimoji="0" lang="en-US" sz="1600" b="0" i="0" u="none" strike="noStrike" kern="1200" cap="none" spc="0" normalizeH="0" baseline="0" noProof="0">
                <a:ln>
                  <a:noFill/>
                </a:ln>
                <a:solidFill>
                  <a:srgbClr val="0000FF"/>
                </a:solidFill>
                <a:effectLst/>
                <a:uLnTx/>
                <a:uFillTx/>
                <a:latin typeface="Segoe"/>
                <a:ea typeface="+mn-ea"/>
                <a:cs typeface="+mn-cs"/>
              </a:rPr>
              <a:t>        	CREDENTIAL</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808080"/>
                </a:solidFill>
                <a:effectLst/>
                <a:uLnTx/>
                <a:uFillTx/>
                <a:latin typeface="Segoe"/>
                <a:ea typeface="+mn-ea"/>
                <a:cs typeface="+mn-cs"/>
              </a:rPr>
              <a:t>=</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1" i="0" u="none" strike="noStrike" kern="1200" cap="none" spc="0" normalizeH="0" baseline="0" noProof="0" err="1">
                <a:ln>
                  <a:noFill/>
                </a:ln>
                <a:solidFill>
                  <a:srgbClr val="000000"/>
                </a:solidFill>
                <a:effectLst/>
                <a:uLnTx/>
                <a:uFillTx/>
                <a:latin typeface="Segoe"/>
                <a:ea typeface="+mn-ea"/>
                <a:cs typeface="+mn-cs"/>
              </a:rPr>
              <a:t>myBlobCred</a:t>
            </a:r>
            <a:r>
              <a:rPr kumimoji="0" lang="en-US" sz="1600" b="0" i="0" u="none" strike="noStrike" kern="1200" cap="none" spc="0" normalizeH="0" baseline="0" noProof="0">
                <a:ln>
                  <a:noFill/>
                </a:ln>
                <a:solidFill>
                  <a:srgbClr val="000000"/>
                </a:solidFill>
                <a:effectLst/>
                <a:uLnTx/>
                <a:uFillTx/>
                <a:latin typeface="Segoe"/>
                <a:ea typeface="+mn-ea"/>
                <a:cs typeface="+mn-cs"/>
              </a:rPr>
              <a:t> </a:t>
            </a:r>
            <a:r>
              <a:rPr kumimoji="0" lang="en-US" sz="1600" b="0" i="0" u="none" strike="noStrike" kern="1200" cap="none" spc="0" normalizeH="0" baseline="0" noProof="0">
                <a:ln>
                  <a:noFill/>
                </a:ln>
                <a:solidFill>
                  <a:srgbClr val="008000"/>
                </a:solidFill>
                <a:effectLst/>
                <a:uLnTx/>
                <a:uFillTx/>
                <a:latin typeface="Segoe"/>
                <a:ea typeface="+mn-ea"/>
                <a:cs typeface="+mn-cs"/>
              </a:rPr>
              <a:t>-- </a:t>
            </a:r>
            <a:r>
              <a:rPr lang="en-US" sz="1600">
                <a:solidFill>
                  <a:srgbClr val="008000"/>
                </a:solidFill>
                <a:latin typeface="Segoe"/>
              </a:rPr>
              <a:t>This name must match the database scoped credential name </a:t>
            </a:r>
            <a:endParaRPr kumimoji="0" lang="en-US" sz="1600" b="0" i="0" u="none" strike="noStrike" kern="1200" cap="none" spc="0" normalizeH="0" baseline="0" noProof="0">
              <a:ln>
                <a:noFill/>
              </a:ln>
              <a:solidFill>
                <a:srgbClr val="000000"/>
              </a:solidFill>
              <a:effectLst/>
              <a:uLnTx/>
              <a:uFillTx/>
              <a:latin typeface="Segoe"/>
              <a:ea typeface="+mn-ea"/>
              <a:cs typeface="+mn-cs"/>
            </a:endParaRPr>
          </a:p>
        </p:txBody>
      </p:sp>
      <p:sp>
        <p:nvSpPr>
          <p:cNvPr id="25" name="Rectangle 24">
            <a:extLst>
              <a:ext uri="{FF2B5EF4-FFF2-40B4-BE49-F238E27FC236}">
                <a16:creationId xmlns:a16="http://schemas.microsoft.com/office/drawing/2014/main" id="{F7744A62-7662-4667-98A7-FF2A4C5D7492}"/>
              </a:ext>
            </a:extLst>
          </p:cNvPr>
          <p:cNvSpPr/>
          <p:nvPr/>
        </p:nvSpPr>
        <p:spPr bwMode="auto">
          <a:xfrm>
            <a:off x="94628" y="889946"/>
            <a:ext cx="11694289" cy="91852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a:ea typeface="+mn-ea"/>
                <a:cs typeface="+mn-cs"/>
              </a:rPr>
              <a:t>Here is an example: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F18984F8-C35E-47E3-B6BE-D675AD3AB279}"/>
              </a:ext>
            </a:extLst>
          </p:cNvPr>
          <p:cNvSpPr/>
          <p:nvPr/>
        </p:nvSpPr>
        <p:spPr>
          <a:xfrm>
            <a:off x="304799" y="5419921"/>
            <a:ext cx="10828713" cy="863378"/>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EXTERNAL</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FILE</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FF00FF"/>
                </a:solidFill>
                <a:effectLst/>
                <a:highlight>
                  <a:srgbClr val="FFFFFF"/>
                </a:highlight>
                <a:uLnTx/>
                <a:uFillTx/>
                <a:latin typeface="Segoe"/>
                <a:ea typeface="Calibri" panose="020F0502020204030204" pitchFamily="34" charset="0"/>
                <a:cs typeface="Consolas" panose="020B0609020204030204" pitchFamily="49" charset="0"/>
              </a:rPr>
              <a:t>FORMAT</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1" i="0" u="none" strike="noStrike" kern="1200" cap="none" spc="0" normalizeH="0" baseline="0" noProof="0" err="1">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RCFileFormat</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WITH </a:t>
            </a:r>
            <a:r>
              <a:rPr kumimoji="0" lang="en-US" sz="1600" b="0" i="0" u="none" strike="noStrike" kern="1200" cap="none" spc="0" normalizeH="0" baseline="0" noProof="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endParaRPr kumimoji="0" lang="en-US" sz="1600" b="0" i="0" u="none" strike="noStrike" kern="1200" cap="none" spc="0" normalizeH="0" baseline="0" noProof="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FORMAT_TYPE</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RCFILE</a:t>
            </a:r>
            <a:r>
              <a:rPr kumimoji="0" lang="en-US" sz="1600" b="0" i="0" u="none" strike="noStrike" kern="1200" cap="none" spc="0" normalizeH="0" baseline="0" noProof="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SERDE_METHOD</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'org.apache.hadoop.hive.serde2.columnar.LazyBinaryColumnarSerDe'</a:t>
            </a:r>
            <a:r>
              <a:rPr kumimoji="0" lang="en-US" sz="1600" b="0" i="0" u="none" strike="noStrike" kern="1200" cap="none" spc="0" normalizeH="0" baseline="0" noProof="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a:ln>
                <a:noFill/>
              </a:ln>
              <a:solidFill>
                <a:srgbClr val="000000"/>
              </a:solidFill>
              <a:effectLst/>
              <a:uLnTx/>
              <a:uFillTx/>
              <a:latin typeface="Sego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90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a:t>
            </a:r>
            <a:r>
              <a:rPr kumimoji="0" lang="en-US" sz="4000" b="0" i="0" u="none" strike="noStrike" kern="1200" cap="none" spc="0" normalizeH="0" baseline="0" noProof="0" err="1">
                <a:ln>
                  <a:noFill/>
                </a:ln>
                <a:solidFill>
                  <a:srgbClr val="FFFFFF"/>
                </a:solidFill>
                <a:effectLst/>
                <a:uLnTx/>
                <a:uFillTx/>
                <a:latin typeface="Segoe UI Light" panose="020B0502040204020203" pitchFamily="34" charset="0"/>
                <a:ea typeface="+mn-ea"/>
                <a:cs typeface="Segoe UI Light" panose="020B0502040204020203" pitchFamily="34" charset="0"/>
              </a:rPr>
              <a:t>Polybase</a:t>
            </a: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Setup</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6" name="Rectangle 35">
            <a:extLst>
              <a:ext uri="{FF2B5EF4-FFF2-40B4-BE49-F238E27FC236}">
                <a16:creationId xmlns:a16="http://schemas.microsoft.com/office/drawing/2014/main" id="{07A6AD12-DA03-4E52-A1F0-B0351663C419}"/>
              </a:ext>
            </a:extLst>
          </p:cNvPr>
          <p:cNvSpPr/>
          <p:nvPr/>
        </p:nvSpPr>
        <p:spPr bwMode="auto">
          <a:xfrm>
            <a:off x="205464" y="2597945"/>
            <a:ext cx="11694288" cy="397823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buFont typeface="+mj-lt"/>
              <a:buAutoNum type="arabicPeriod"/>
            </a:pPr>
            <a:r>
              <a:rPr lang="en-US" sz="2000">
                <a:solidFill>
                  <a:schemeClr val="tx1"/>
                </a:solidFill>
              </a:rPr>
              <a:t>Setup Polybase Connectivity to Azure Blob Storage</a:t>
            </a:r>
          </a:p>
          <a:p>
            <a:r>
              <a:rPr lang="en-US" sz="1600">
                <a:solidFill>
                  <a:srgbClr val="0000FF"/>
                </a:solidFill>
              </a:rPr>
              <a:t>	EXEC</a:t>
            </a:r>
            <a:r>
              <a:rPr lang="en-US" sz="1600">
                <a:solidFill>
                  <a:srgbClr val="000000"/>
                </a:solidFill>
              </a:rPr>
              <a:t> </a:t>
            </a:r>
            <a:r>
              <a:rPr lang="en-US" sz="1600" err="1">
                <a:solidFill>
                  <a:srgbClr val="800000"/>
                </a:solidFill>
              </a:rPr>
              <a:t>sp_configure</a:t>
            </a:r>
            <a:r>
              <a:rPr lang="en-US" sz="1600">
                <a:solidFill>
                  <a:srgbClr val="0000FF"/>
                </a:solidFill>
              </a:rPr>
              <a:t> </a:t>
            </a:r>
            <a:r>
              <a:rPr lang="en-US" sz="1600">
                <a:solidFill>
                  <a:srgbClr val="FF0000"/>
                </a:solidFill>
              </a:rPr>
              <a:t>'</a:t>
            </a:r>
            <a:r>
              <a:rPr lang="en-US" sz="1600" err="1">
                <a:solidFill>
                  <a:srgbClr val="FF0000"/>
                </a:solidFill>
              </a:rPr>
              <a:t>hadoop</a:t>
            </a:r>
            <a:r>
              <a:rPr lang="en-US" sz="1600">
                <a:solidFill>
                  <a:srgbClr val="FF0000"/>
                </a:solidFill>
              </a:rPr>
              <a:t> connectivity'</a:t>
            </a:r>
            <a:r>
              <a:rPr lang="en-US" sz="1600">
                <a:solidFill>
                  <a:srgbClr val="808080"/>
                </a:solidFill>
              </a:rPr>
              <a:t>,</a:t>
            </a:r>
            <a:r>
              <a:rPr lang="en-US" sz="1600">
                <a:solidFill>
                  <a:srgbClr val="000000"/>
                </a:solidFill>
              </a:rPr>
              <a:t> 4</a:t>
            </a:r>
            <a:r>
              <a:rPr lang="en-US" sz="1600">
                <a:solidFill>
                  <a:srgbClr val="808080"/>
                </a:solidFill>
              </a:rPr>
              <a:t>;</a:t>
            </a:r>
            <a:r>
              <a:rPr lang="en-US" sz="1600">
                <a:solidFill>
                  <a:srgbClr val="000000"/>
                </a:solidFill>
              </a:rPr>
              <a:t> </a:t>
            </a:r>
          </a:p>
          <a:p>
            <a:r>
              <a:rPr lang="en-US" sz="1600">
                <a:solidFill>
                  <a:srgbClr val="0000FF"/>
                </a:solidFill>
              </a:rPr>
              <a:t>	RECONFIGURE</a:t>
            </a:r>
            <a:r>
              <a:rPr lang="en-US" sz="1600">
                <a:solidFill>
                  <a:srgbClr val="808080"/>
                </a:solidFill>
              </a:rPr>
              <a:t>;</a:t>
            </a:r>
          </a:p>
          <a:p>
            <a:endParaRPr lang="en-US" sz="1600">
              <a:solidFill>
                <a:srgbClr val="808080"/>
              </a:solidFill>
            </a:endParaRPr>
          </a:p>
          <a:p>
            <a:pPr marL="457200" indent="-457200">
              <a:buFont typeface="+mj-lt"/>
              <a:buAutoNum type="arabicPeriod" startAt="2"/>
            </a:pPr>
            <a:r>
              <a:rPr lang="en-US" sz="2000">
                <a:solidFill>
                  <a:schemeClr val="tx1"/>
                </a:solidFill>
              </a:rPr>
              <a:t>Create Database Scoped Credential (linked to Azure Blob Storage Account) </a:t>
            </a:r>
          </a:p>
          <a:p>
            <a:pPr lvl="1"/>
            <a:r>
              <a:rPr lang="en-US" sz="1600">
                <a:solidFill>
                  <a:srgbClr val="0000FF"/>
                </a:solidFill>
                <a:latin typeface="Segoe"/>
              </a:rPr>
              <a:t>	CREATE</a:t>
            </a:r>
            <a:r>
              <a:rPr lang="en-US" sz="1600">
                <a:solidFill>
                  <a:srgbClr val="000000"/>
                </a:solidFill>
                <a:latin typeface="Segoe"/>
              </a:rPr>
              <a:t> </a:t>
            </a:r>
            <a:r>
              <a:rPr lang="en-US" sz="1600">
                <a:solidFill>
                  <a:srgbClr val="0000FF"/>
                </a:solidFill>
                <a:latin typeface="Segoe"/>
              </a:rPr>
              <a:t>DATABASE</a:t>
            </a:r>
            <a:r>
              <a:rPr lang="en-US" sz="1600">
                <a:solidFill>
                  <a:srgbClr val="000000"/>
                </a:solidFill>
                <a:latin typeface="Segoe"/>
              </a:rPr>
              <a:t> </a:t>
            </a:r>
            <a:r>
              <a:rPr lang="en-US" sz="1600">
                <a:solidFill>
                  <a:srgbClr val="0000FF"/>
                </a:solidFill>
                <a:latin typeface="Segoe"/>
              </a:rPr>
              <a:t>SCOPED</a:t>
            </a:r>
            <a:r>
              <a:rPr lang="en-US" sz="1600">
                <a:solidFill>
                  <a:srgbClr val="000000"/>
                </a:solidFill>
                <a:latin typeface="Segoe"/>
              </a:rPr>
              <a:t> </a:t>
            </a:r>
            <a:r>
              <a:rPr lang="en-US" sz="1600">
                <a:solidFill>
                  <a:srgbClr val="0000FF"/>
                </a:solidFill>
                <a:latin typeface="Segoe"/>
              </a:rPr>
              <a:t>CREDENTIAL</a:t>
            </a:r>
            <a:r>
              <a:rPr lang="en-US" sz="1600">
                <a:solidFill>
                  <a:srgbClr val="000000"/>
                </a:solidFill>
                <a:latin typeface="Segoe"/>
              </a:rPr>
              <a:t> </a:t>
            </a:r>
            <a:r>
              <a:rPr lang="en-US" sz="1600" b="1" err="1">
                <a:solidFill>
                  <a:srgbClr val="000000"/>
                </a:solidFill>
                <a:latin typeface="Segoe"/>
              </a:rPr>
              <a:t>myblobCred</a:t>
            </a:r>
            <a:endParaRPr lang="en-US" sz="1600" b="1">
              <a:solidFill>
                <a:srgbClr val="000000"/>
              </a:solidFill>
              <a:latin typeface="Segoe"/>
            </a:endParaRPr>
          </a:p>
          <a:p>
            <a:pPr lvl="2"/>
            <a:r>
              <a:rPr lang="en-US" sz="1600">
                <a:solidFill>
                  <a:srgbClr val="0000FF"/>
                </a:solidFill>
                <a:latin typeface="Segoe"/>
              </a:rPr>
              <a:t>	WITH</a:t>
            </a:r>
            <a:r>
              <a:rPr lang="en-US" sz="1600">
                <a:solidFill>
                  <a:srgbClr val="000000"/>
                </a:solidFill>
                <a:latin typeface="Segoe"/>
              </a:rPr>
              <a:t> </a:t>
            </a:r>
            <a:r>
              <a:rPr lang="en-US" sz="1600">
                <a:solidFill>
                  <a:srgbClr val="0000FF"/>
                </a:solidFill>
                <a:latin typeface="Segoe"/>
              </a:rPr>
              <a:t>IDENTITY</a:t>
            </a:r>
            <a:r>
              <a:rPr lang="en-US" sz="1600">
                <a:solidFill>
                  <a:srgbClr val="000000"/>
                </a:solidFill>
                <a:latin typeface="Segoe"/>
              </a:rPr>
              <a:t> </a:t>
            </a:r>
            <a:r>
              <a:rPr lang="en-US" sz="1600">
                <a:solidFill>
                  <a:srgbClr val="808080"/>
                </a:solidFill>
                <a:latin typeface="Segoe"/>
              </a:rPr>
              <a:t>=</a:t>
            </a:r>
            <a:r>
              <a:rPr lang="en-US" sz="1600">
                <a:solidFill>
                  <a:srgbClr val="000000"/>
                </a:solidFill>
                <a:latin typeface="Segoe"/>
              </a:rPr>
              <a:t> </a:t>
            </a:r>
            <a:r>
              <a:rPr lang="en-US" sz="1600">
                <a:solidFill>
                  <a:srgbClr val="FF0000"/>
                </a:solidFill>
                <a:latin typeface="Segoe"/>
              </a:rPr>
              <a:t>‘</a:t>
            </a:r>
            <a:r>
              <a:rPr lang="en-US" sz="1600" err="1">
                <a:solidFill>
                  <a:srgbClr val="FF0000"/>
                </a:solidFill>
                <a:latin typeface="Segoe"/>
              </a:rPr>
              <a:t>myaccountname</a:t>
            </a:r>
            <a:r>
              <a:rPr lang="en-US" sz="1600">
                <a:solidFill>
                  <a:srgbClr val="FF0000"/>
                </a:solidFill>
                <a:latin typeface="Segoe"/>
              </a:rPr>
              <a:t>'</a:t>
            </a:r>
            <a:r>
              <a:rPr lang="en-US" sz="1600">
                <a:solidFill>
                  <a:srgbClr val="808080"/>
                </a:solidFill>
                <a:latin typeface="Segoe"/>
              </a:rPr>
              <a:t>,</a:t>
            </a:r>
            <a:r>
              <a:rPr lang="en-US" sz="1600">
                <a:solidFill>
                  <a:srgbClr val="000000"/>
                </a:solidFill>
                <a:latin typeface="Segoe"/>
              </a:rPr>
              <a:t>  </a:t>
            </a:r>
            <a:r>
              <a:rPr lang="en-US" sz="1600">
                <a:solidFill>
                  <a:srgbClr val="008000"/>
                </a:solidFill>
                <a:latin typeface="Segoe"/>
              </a:rPr>
              <a:t>-- Blob Storage Account Name</a:t>
            </a:r>
            <a:endParaRPr lang="en-US" sz="1600">
              <a:solidFill>
                <a:srgbClr val="000000"/>
              </a:solidFill>
              <a:latin typeface="Segoe"/>
            </a:endParaRPr>
          </a:p>
          <a:p>
            <a:pPr marL="2743200" lvl="2" indent="-914400"/>
            <a:r>
              <a:rPr lang="en-US" sz="1600">
                <a:solidFill>
                  <a:srgbClr val="0000FF"/>
                </a:solidFill>
                <a:latin typeface="Segoe"/>
              </a:rPr>
              <a:t>SECRET</a:t>
            </a:r>
            <a:r>
              <a:rPr lang="en-US" sz="1600">
                <a:solidFill>
                  <a:srgbClr val="000000"/>
                </a:solidFill>
                <a:latin typeface="Segoe"/>
              </a:rPr>
              <a:t> </a:t>
            </a:r>
            <a:r>
              <a:rPr lang="en-US" sz="1600">
                <a:solidFill>
                  <a:srgbClr val="808080"/>
                </a:solidFill>
                <a:latin typeface="Segoe"/>
              </a:rPr>
              <a:t>=</a:t>
            </a:r>
            <a:r>
              <a:rPr lang="en-US" sz="1600">
                <a:solidFill>
                  <a:srgbClr val="000000"/>
                </a:solidFill>
                <a:latin typeface="Segoe"/>
              </a:rPr>
              <a:t> </a:t>
            </a:r>
            <a:r>
              <a:rPr lang="en-US" sz="1600">
                <a:solidFill>
                  <a:srgbClr val="FF0000"/>
                </a:solidFill>
                <a:latin typeface="Segoe"/>
              </a:rPr>
              <a:t>'</a:t>
            </a:r>
            <a:r>
              <a:rPr lang="en-US" sz="1600" err="1">
                <a:solidFill>
                  <a:srgbClr val="FF0000"/>
                </a:solidFill>
                <a:latin typeface="Segoe"/>
              </a:rPr>
              <a:t>ThisisMaskedKeyLongNameLongStringGenerated</a:t>
            </a:r>
            <a:r>
              <a:rPr lang="en-US" sz="1600">
                <a:solidFill>
                  <a:srgbClr val="FF0000"/>
                </a:solidFill>
                <a:latin typeface="Segoe"/>
              </a:rPr>
              <a:t>   </a:t>
            </a:r>
            <a:r>
              <a:rPr lang="en-US" sz="1600" err="1">
                <a:solidFill>
                  <a:srgbClr val="FF0000"/>
                </a:solidFill>
                <a:latin typeface="Segoe"/>
              </a:rPr>
              <a:t>GetThisKeyFromYourAzureStorageAccount</a:t>
            </a:r>
            <a:r>
              <a:rPr lang="en-US" sz="1600">
                <a:solidFill>
                  <a:srgbClr val="FF0000"/>
                </a:solidFill>
                <a:latin typeface="Segoe"/>
              </a:rPr>
              <a:t>==‘    </a:t>
            </a:r>
            <a:r>
              <a:rPr lang="en-US" sz="1600">
                <a:solidFill>
                  <a:srgbClr val="008000"/>
                </a:solidFill>
                <a:latin typeface="Segoe"/>
              </a:rPr>
              <a:t>-- 	Blob Storage Access Key</a:t>
            </a:r>
          </a:p>
          <a:p>
            <a:pPr marL="342900" indent="-342900">
              <a:buFont typeface="+mj-lt"/>
              <a:buAutoNum type="arabicPeriod" startAt="2"/>
            </a:pPr>
            <a:endParaRPr lang="en-US" sz="1600">
              <a:solidFill>
                <a:srgbClr val="008000"/>
              </a:solidFill>
              <a:latin typeface="Segoe"/>
            </a:endParaRPr>
          </a:p>
          <a:p>
            <a:pPr marL="342900" indent="-342900">
              <a:buFont typeface="+mj-lt"/>
              <a:buAutoNum type="arabicPeriod" startAt="2"/>
            </a:pPr>
            <a:r>
              <a:rPr lang="en-US">
                <a:solidFill>
                  <a:schemeClr val="tx1"/>
                </a:solidFill>
                <a:latin typeface="Segoe"/>
              </a:rPr>
              <a:t>Create External Data Source (Linked to the Azure Blob Storage Account and a particular container)</a:t>
            </a:r>
          </a:p>
          <a:p>
            <a:r>
              <a:rPr lang="en-US">
                <a:solidFill>
                  <a:srgbClr val="0000FF"/>
                </a:solidFill>
                <a:latin typeface="Segoe"/>
              </a:rPr>
              <a:t>	</a:t>
            </a:r>
            <a:r>
              <a:rPr lang="en-US" sz="1600">
                <a:solidFill>
                  <a:srgbClr val="0000FF"/>
                </a:solidFill>
                <a:latin typeface="Segoe"/>
              </a:rPr>
              <a:t>CREATE</a:t>
            </a:r>
            <a:r>
              <a:rPr lang="en-US" sz="1600">
                <a:solidFill>
                  <a:srgbClr val="000000"/>
                </a:solidFill>
                <a:latin typeface="Segoe"/>
              </a:rPr>
              <a:t> </a:t>
            </a:r>
            <a:r>
              <a:rPr lang="en-US" sz="1600">
                <a:solidFill>
                  <a:srgbClr val="0000FF"/>
                </a:solidFill>
                <a:latin typeface="Segoe"/>
              </a:rPr>
              <a:t>EXTERNAL</a:t>
            </a:r>
            <a:r>
              <a:rPr lang="en-US" sz="1600">
                <a:solidFill>
                  <a:srgbClr val="000000"/>
                </a:solidFill>
                <a:latin typeface="Segoe"/>
              </a:rPr>
              <a:t> </a:t>
            </a:r>
            <a:r>
              <a:rPr lang="en-US" sz="1600">
                <a:solidFill>
                  <a:srgbClr val="0000FF"/>
                </a:solidFill>
                <a:latin typeface="Segoe"/>
              </a:rPr>
              <a:t>DATA</a:t>
            </a:r>
            <a:r>
              <a:rPr lang="en-US" sz="1600">
                <a:solidFill>
                  <a:srgbClr val="000000"/>
                </a:solidFill>
                <a:latin typeface="Segoe"/>
              </a:rPr>
              <a:t> </a:t>
            </a:r>
            <a:r>
              <a:rPr lang="en-US" sz="1600">
                <a:solidFill>
                  <a:srgbClr val="808080"/>
                </a:solidFill>
                <a:latin typeface="Segoe"/>
              </a:rPr>
              <a:t>SOURCE</a:t>
            </a:r>
            <a:r>
              <a:rPr lang="en-US" sz="1600">
                <a:solidFill>
                  <a:srgbClr val="000000"/>
                </a:solidFill>
                <a:latin typeface="Segoe"/>
              </a:rPr>
              <a:t> </a:t>
            </a:r>
            <a:r>
              <a:rPr lang="en-US" sz="1600" b="1" err="1">
                <a:solidFill>
                  <a:srgbClr val="000000"/>
                </a:solidFill>
                <a:latin typeface="Segoe"/>
              </a:rPr>
              <a:t>AzureBlobDS</a:t>
            </a:r>
            <a:r>
              <a:rPr lang="en-US" sz="1600">
                <a:solidFill>
                  <a:srgbClr val="000000"/>
                </a:solidFill>
                <a:latin typeface="Segoe"/>
              </a:rPr>
              <a:t> </a:t>
            </a:r>
            <a:r>
              <a:rPr lang="en-US" sz="1600">
                <a:solidFill>
                  <a:srgbClr val="0000FF"/>
                </a:solidFill>
                <a:latin typeface="Segoe"/>
              </a:rPr>
              <a:t>with </a:t>
            </a:r>
            <a:r>
              <a:rPr lang="en-US" sz="1600">
                <a:solidFill>
                  <a:srgbClr val="808080"/>
                </a:solidFill>
                <a:latin typeface="Segoe"/>
              </a:rPr>
              <a:t>(</a:t>
            </a:r>
            <a:r>
              <a:rPr lang="en-US" sz="1600">
                <a:solidFill>
                  <a:srgbClr val="000000"/>
                </a:solidFill>
                <a:latin typeface="Segoe"/>
              </a:rPr>
              <a:t>  </a:t>
            </a:r>
          </a:p>
          <a:p>
            <a:pPr lvl="1"/>
            <a:r>
              <a:rPr lang="en-US" sz="1600">
                <a:solidFill>
                  <a:srgbClr val="000000"/>
                </a:solidFill>
                <a:latin typeface="Segoe"/>
              </a:rPr>
              <a:t>        	</a:t>
            </a:r>
            <a:r>
              <a:rPr lang="en-US" sz="1600">
                <a:solidFill>
                  <a:srgbClr val="0000FF"/>
                </a:solidFill>
                <a:latin typeface="Segoe"/>
              </a:rPr>
              <a:t>TYPE</a:t>
            </a:r>
            <a:r>
              <a:rPr lang="en-US" sz="1600">
                <a:solidFill>
                  <a:srgbClr val="000000"/>
                </a:solidFill>
                <a:latin typeface="Segoe"/>
              </a:rPr>
              <a:t> </a:t>
            </a:r>
            <a:r>
              <a:rPr lang="en-US" sz="1600">
                <a:solidFill>
                  <a:srgbClr val="808080"/>
                </a:solidFill>
                <a:latin typeface="Segoe"/>
              </a:rPr>
              <a:t>=</a:t>
            </a:r>
            <a:r>
              <a:rPr lang="en-US" sz="1600">
                <a:solidFill>
                  <a:srgbClr val="000000"/>
                </a:solidFill>
                <a:latin typeface="Segoe"/>
              </a:rPr>
              <a:t> </a:t>
            </a:r>
            <a:r>
              <a:rPr lang="en-US" sz="1600">
                <a:solidFill>
                  <a:srgbClr val="0000FF"/>
                </a:solidFill>
                <a:latin typeface="Segoe"/>
              </a:rPr>
              <a:t>HADOOP</a:t>
            </a:r>
            <a:r>
              <a:rPr lang="en-US" sz="1600">
                <a:solidFill>
                  <a:srgbClr val="808080"/>
                </a:solidFill>
                <a:latin typeface="Segoe"/>
              </a:rPr>
              <a:t>,</a:t>
            </a:r>
            <a:endParaRPr lang="en-US" sz="1600">
              <a:solidFill>
                <a:srgbClr val="000000"/>
              </a:solidFill>
              <a:latin typeface="Segoe"/>
            </a:endParaRPr>
          </a:p>
          <a:p>
            <a:pPr lvl="1"/>
            <a:r>
              <a:rPr lang="fr-FR" sz="1600">
                <a:solidFill>
                  <a:srgbClr val="0000FF"/>
                </a:solidFill>
                <a:latin typeface="Segoe"/>
              </a:rPr>
              <a:t>        	LOCATION</a:t>
            </a:r>
            <a:r>
              <a:rPr lang="fr-FR" sz="1600">
                <a:solidFill>
                  <a:srgbClr val="000000"/>
                </a:solidFill>
                <a:latin typeface="Segoe"/>
              </a:rPr>
              <a:t> </a:t>
            </a:r>
            <a:r>
              <a:rPr lang="fr-FR" sz="1600">
                <a:solidFill>
                  <a:srgbClr val="808080"/>
                </a:solidFill>
                <a:latin typeface="Segoe"/>
              </a:rPr>
              <a:t>=</a:t>
            </a:r>
            <a:r>
              <a:rPr lang="fr-FR" sz="1600">
                <a:solidFill>
                  <a:srgbClr val="000000"/>
                </a:solidFill>
                <a:latin typeface="Segoe"/>
              </a:rPr>
              <a:t> </a:t>
            </a:r>
            <a:r>
              <a:rPr lang="fr-FR" sz="1600">
                <a:solidFill>
                  <a:srgbClr val="FF0000"/>
                </a:solidFill>
                <a:latin typeface="Segoe"/>
              </a:rPr>
              <a:t>'</a:t>
            </a:r>
            <a:r>
              <a:rPr lang="fr-FR" sz="1600" err="1">
                <a:solidFill>
                  <a:srgbClr val="FF0000"/>
                </a:solidFill>
                <a:latin typeface="Segoe"/>
              </a:rPr>
              <a:t>wasbs</a:t>
            </a:r>
            <a:r>
              <a:rPr lang="fr-FR" sz="1600">
                <a:solidFill>
                  <a:srgbClr val="FF0000"/>
                </a:solidFill>
                <a:latin typeface="Segoe"/>
              </a:rPr>
              <a:t>://</a:t>
            </a:r>
            <a:r>
              <a:rPr lang="fr-FR" sz="1600" err="1">
                <a:solidFill>
                  <a:srgbClr val="FF0000"/>
                </a:solidFill>
                <a:latin typeface="Segoe"/>
              </a:rPr>
              <a:t>mycontainer@my</a:t>
            </a:r>
            <a:r>
              <a:rPr lang="en-US" sz="1600" err="1">
                <a:solidFill>
                  <a:srgbClr val="FF0000"/>
                </a:solidFill>
                <a:latin typeface="Segoe"/>
              </a:rPr>
              <a:t>accountname</a:t>
            </a:r>
            <a:r>
              <a:rPr lang="fr-FR" sz="1600">
                <a:solidFill>
                  <a:srgbClr val="FF0000"/>
                </a:solidFill>
                <a:latin typeface="Segoe"/>
              </a:rPr>
              <a:t>.blob.core.windows.net’</a:t>
            </a:r>
            <a:r>
              <a:rPr lang="fr-FR" sz="1600">
                <a:solidFill>
                  <a:srgbClr val="808080"/>
                </a:solidFill>
                <a:latin typeface="Segoe"/>
              </a:rPr>
              <a:t>,</a:t>
            </a:r>
            <a:endParaRPr lang="fr-FR" sz="1600">
              <a:solidFill>
                <a:srgbClr val="000000"/>
              </a:solidFill>
              <a:latin typeface="Segoe"/>
            </a:endParaRPr>
          </a:p>
          <a:p>
            <a:pPr lvl="1"/>
            <a:r>
              <a:rPr lang="en-US" sz="1600">
                <a:solidFill>
                  <a:srgbClr val="0000FF"/>
                </a:solidFill>
                <a:latin typeface="Segoe"/>
              </a:rPr>
              <a:t>        	CREDENTIAL</a:t>
            </a:r>
            <a:r>
              <a:rPr lang="en-US" sz="1600">
                <a:solidFill>
                  <a:srgbClr val="000000"/>
                </a:solidFill>
                <a:latin typeface="Segoe"/>
              </a:rPr>
              <a:t> </a:t>
            </a:r>
            <a:r>
              <a:rPr lang="en-US" sz="1600">
                <a:solidFill>
                  <a:srgbClr val="808080"/>
                </a:solidFill>
                <a:latin typeface="Segoe"/>
              </a:rPr>
              <a:t>=</a:t>
            </a:r>
            <a:r>
              <a:rPr lang="en-US" sz="1600">
                <a:solidFill>
                  <a:srgbClr val="000000"/>
                </a:solidFill>
                <a:latin typeface="Segoe"/>
              </a:rPr>
              <a:t> </a:t>
            </a:r>
            <a:r>
              <a:rPr lang="en-US" sz="1600" b="1" err="1">
                <a:solidFill>
                  <a:srgbClr val="000000"/>
                </a:solidFill>
                <a:latin typeface="Segoe"/>
              </a:rPr>
              <a:t>myblobCred</a:t>
            </a:r>
            <a:r>
              <a:rPr lang="en-US" sz="1600">
                <a:solidFill>
                  <a:srgbClr val="000000"/>
                </a:solidFill>
                <a:latin typeface="Segoe"/>
              </a:rPr>
              <a:t> </a:t>
            </a:r>
            <a:r>
              <a:rPr lang="en-US" sz="1600">
                <a:solidFill>
                  <a:srgbClr val="008000"/>
                </a:solidFill>
                <a:latin typeface="Segoe"/>
              </a:rPr>
              <a:t>-- This name must match the one created in step (2)</a:t>
            </a:r>
            <a:r>
              <a:rPr lang="en-US" sz="1600">
                <a:solidFill>
                  <a:srgbClr val="808080"/>
                </a:solidFill>
                <a:latin typeface="Segoe"/>
              </a:rPr>
              <a:t>)</a:t>
            </a:r>
            <a:r>
              <a:rPr lang="en-US" sz="1600">
                <a:solidFill>
                  <a:srgbClr val="000000"/>
                </a:solidFill>
                <a:latin typeface="Segoe"/>
              </a:rPr>
              <a:t>  </a:t>
            </a:r>
          </a:p>
        </p:txBody>
      </p:sp>
      <p:sp>
        <p:nvSpPr>
          <p:cNvPr id="25" name="Rectangle 24">
            <a:extLst>
              <a:ext uri="{FF2B5EF4-FFF2-40B4-BE49-F238E27FC236}">
                <a16:creationId xmlns:a16="http://schemas.microsoft.com/office/drawing/2014/main" id="{F7744A62-7662-4667-98A7-FF2A4C5D7492}"/>
              </a:ext>
            </a:extLst>
          </p:cNvPr>
          <p:cNvSpPr/>
          <p:nvPr/>
        </p:nvSpPr>
        <p:spPr bwMode="auto">
          <a:xfrm>
            <a:off x="205464" y="926897"/>
            <a:ext cx="11694289" cy="180836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kumimoji="0" lang="en-US" sz="2000" b="0" i="0" u="none" strike="noStrike" kern="0" cap="none" spc="0" normalizeH="0" baseline="0" noProof="0">
                <a:ln>
                  <a:noFill/>
                </a:ln>
                <a:solidFill>
                  <a:srgbClr val="000000"/>
                </a:solidFill>
                <a:effectLst/>
                <a:uLnTx/>
                <a:uFillTx/>
                <a:latin typeface="Segoe UI"/>
                <a:ea typeface="+mn-ea"/>
                <a:cs typeface="+mn-cs"/>
              </a:rPr>
              <a:t>Polybase needs to be setup and configured on the APS system.  Please utilized the Customers DSE to configure the APS for Polybase.  Prior to APS 2016, this will require a reboot of the system.</a:t>
            </a:r>
          </a:p>
          <a:p>
            <a:pPr>
              <a:defRPr/>
            </a:pPr>
            <a:endParaRPr lang="en-US" sz="2000" kern="0">
              <a:solidFill>
                <a:srgbClr val="000000"/>
              </a:solidFill>
              <a:latin typeface="Segoe UI"/>
            </a:endParaRPr>
          </a:p>
          <a:p>
            <a:pPr>
              <a:defRPr/>
            </a:pPr>
            <a:r>
              <a:rPr lang="en-US" sz="2000" kern="0">
                <a:solidFill>
                  <a:srgbClr val="000000"/>
                </a:solidFill>
                <a:latin typeface="Segoe UI"/>
              </a:rPr>
              <a:t>After Polybase is configured the following steps need to be completed for Polybase to access the Blob storage.</a:t>
            </a:r>
          </a:p>
          <a:p>
            <a:pPr>
              <a:defRPr/>
            </a:pPr>
            <a:endParaRPr lang="en-US" sz="2000" kern="0">
              <a:solidFill>
                <a:srgbClr val="000000"/>
              </a:solidFill>
              <a:latin typeface="Segoe UI"/>
            </a:endParaRPr>
          </a:p>
        </p:txBody>
      </p:sp>
    </p:spTree>
    <p:extLst>
      <p:ext uri="{BB962C8B-B14F-4D97-AF65-F5344CB8AC3E}">
        <p14:creationId xmlns:p14="http://schemas.microsoft.com/office/powerpoint/2010/main" val="350648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 Export and Import Data</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F7744A62-7662-4667-98A7-FF2A4C5D7492}"/>
              </a:ext>
            </a:extLst>
          </p:cNvPr>
          <p:cNvSpPr/>
          <p:nvPr/>
        </p:nvSpPr>
        <p:spPr bwMode="auto">
          <a:xfrm>
            <a:off x="379044" y="1065890"/>
            <a:ext cx="11358866" cy="5082222"/>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600">
                <a:solidFill>
                  <a:srgbClr val="000000"/>
                </a:solidFill>
              </a:rPr>
              <a:t>Exporting data from APS to import into SQLDW can be problematic due to delimiter issues and Datetime problems globally. </a:t>
            </a:r>
          </a:p>
          <a:p>
            <a:pPr lvl="2">
              <a:defRPr/>
            </a:pPr>
            <a:endParaRPr lang="en-US" sz="1600">
              <a:solidFill>
                <a:schemeClr val="bg2">
                  <a:lumMod val="50000"/>
                </a:schemeClr>
              </a:solidFill>
            </a:endParaRPr>
          </a:p>
          <a:p>
            <a:pPr marL="342900" indent="-342900">
              <a:buFont typeface="+mj-lt"/>
              <a:buAutoNum type="arabicPeriod"/>
              <a:defRPr/>
            </a:pPr>
            <a:r>
              <a:rPr lang="en-US" sz="1600">
                <a:solidFill>
                  <a:srgbClr val="000000"/>
                </a:solidFill>
              </a:rPr>
              <a:t>If using Delimited Text File Format, Newline and/or Carriage Return appears inside of varchar or char field, causing Polybase to treat it as end of the entire record. </a:t>
            </a:r>
          </a:p>
          <a:p>
            <a:pPr marL="1257300" lvl="2" indent="-342900">
              <a:buFont typeface="Wingdings" panose="05000000000000000000" pitchFamily="2" charset="2"/>
              <a:buChar char="Ø"/>
              <a:defRPr/>
            </a:pPr>
            <a:r>
              <a:rPr lang="en-US" sz="1600">
                <a:solidFill>
                  <a:schemeClr val="bg2">
                    <a:lumMod val="50000"/>
                  </a:schemeClr>
                </a:solidFill>
              </a:rPr>
              <a:t>Workaround: export to RC/ORC/Parquet.</a:t>
            </a:r>
            <a:endParaRPr lang="en-US" sz="1600" b="1">
              <a:solidFill>
                <a:srgbClr val="000000"/>
              </a:solidFill>
              <a:highlight>
                <a:srgbClr val="FFFF00"/>
              </a:highlight>
            </a:endParaRPr>
          </a:p>
          <a:p>
            <a:pPr lvl="2">
              <a:defRPr/>
            </a:pPr>
            <a:endParaRPr lang="en-US" sz="1600">
              <a:solidFill>
                <a:schemeClr val="bg2">
                  <a:lumMod val="50000"/>
                </a:schemeClr>
              </a:solidFill>
            </a:endParaRPr>
          </a:p>
          <a:p>
            <a:pPr marL="342900" indent="-342900">
              <a:buFont typeface="+mj-lt"/>
              <a:buAutoNum type="arabicPeriod"/>
              <a:defRPr/>
            </a:pPr>
            <a:r>
              <a:rPr lang="en-US" sz="1600">
                <a:solidFill>
                  <a:schemeClr val="tx1"/>
                </a:solidFill>
              </a:rPr>
              <a:t>If using </a:t>
            </a:r>
            <a:r>
              <a:rPr lang="en-US" sz="1600" err="1">
                <a:solidFill>
                  <a:schemeClr val="tx1"/>
                </a:solidFill>
              </a:rPr>
              <a:t>RCFile</a:t>
            </a:r>
            <a:r>
              <a:rPr lang="en-US" sz="1600">
                <a:solidFill>
                  <a:schemeClr val="tx1"/>
                </a:solidFill>
              </a:rPr>
              <a:t>, </a:t>
            </a:r>
            <a:r>
              <a:rPr lang="en-US" sz="1600" err="1">
                <a:solidFill>
                  <a:schemeClr val="tx1"/>
                </a:solidFill>
              </a:rPr>
              <a:t>ORCFile</a:t>
            </a:r>
            <a:r>
              <a:rPr lang="en-US" sz="1600">
                <a:solidFill>
                  <a:schemeClr val="tx1"/>
                </a:solidFill>
              </a:rPr>
              <a:t>, Parquet, Empty Text Values in original </a:t>
            </a:r>
            <a:r>
              <a:rPr lang="en-US" sz="1600">
                <a:solidFill>
                  <a:srgbClr val="000000"/>
                </a:solidFill>
              </a:rPr>
              <a:t>database appears as ‘empty’ in text file, causing importing process to translate it as null, which will not be accepted if the SQLDW table defines the field as ‘not null’. </a:t>
            </a:r>
          </a:p>
          <a:p>
            <a:pPr marL="1257300" lvl="2" indent="-342900">
              <a:buFont typeface="Wingdings" panose="05000000000000000000" pitchFamily="2" charset="2"/>
              <a:buChar char="Ø"/>
              <a:defRPr/>
            </a:pPr>
            <a:r>
              <a:rPr lang="en-US" sz="1600">
                <a:solidFill>
                  <a:schemeClr val="bg2">
                    <a:lumMod val="50000"/>
                  </a:schemeClr>
                </a:solidFill>
              </a:rPr>
              <a:t>Workaround 1: Clean up records in original DB where data is not valid or missing and should not be exported in the first place.  </a:t>
            </a:r>
          </a:p>
          <a:p>
            <a:pPr marL="1257300" lvl="2" indent="-342900">
              <a:buFont typeface="Wingdings" panose="05000000000000000000" pitchFamily="2" charset="2"/>
              <a:buChar char="Ø"/>
              <a:defRPr/>
            </a:pPr>
            <a:r>
              <a:rPr lang="en-US" sz="1600">
                <a:solidFill>
                  <a:schemeClr val="bg2">
                    <a:lumMod val="50000"/>
                  </a:schemeClr>
                </a:solidFill>
              </a:rPr>
              <a:t>Workaround 2: Temporarily change the empty strings in APS into a recognizable values that later can be replaced in SQLDW with empty string. </a:t>
            </a:r>
          </a:p>
          <a:p>
            <a:pPr marL="1257300" lvl="2" indent="-342900">
              <a:buFont typeface="Wingdings" panose="05000000000000000000" pitchFamily="2" charset="2"/>
              <a:buChar char="Ø"/>
              <a:defRPr/>
            </a:pPr>
            <a:r>
              <a:rPr lang="en-US" sz="1600">
                <a:solidFill>
                  <a:schemeClr val="bg2">
                    <a:lumMod val="50000"/>
                  </a:schemeClr>
                </a:solidFill>
              </a:rPr>
              <a:t>Workaround 3: Temporarily change the SQLDW column definition to allow Null. After Import, create new table with original APS table definition and copy data over to the new table from imported table. </a:t>
            </a:r>
          </a:p>
          <a:p>
            <a:pPr marL="342900" indent="-342900">
              <a:buFont typeface="+mj-lt"/>
              <a:buAutoNum type="arabicPeriod"/>
              <a:defRPr/>
            </a:pPr>
            <a:r>
              <a:rPr lang="en-US" sz="1600">
                <a:solidFill>
                  <a:srgbClr val="000000"/>
                </a:solidFill>
              </a:rPr>
              <a:t>Exporting to RC, ORC file format will cause the datetime on import to be converted to UTC.</a:t>
            </a:r>
          </a:p>
          <a:p>
            <a:pPr marL="1257300" lvl="2" indent="-342900">
              <a:buFont typeface="Wingdings" panose="05000000000000000000" pitchFamily="2" charset="2"/>
              <a:buChar char="Ø"/>
              <a:defRPr/>
            </a:pPr>
            <a:r>
              <a:rPr lang="en-US" sz="1600">
                <a:solidFill>
                  <a:schemeClr val="bg2">
                    <a:lumMod val="50000"/>
                  </a:schemeClr>
                </a:solidFill>
              </a:rPr>
              <a:t>Workaround: Convert the data field definition from </a:t>
            </a:r>
            <a:r>
              <a:rPr lang="en-US" sz="1600">
                <a:solidFill>
                  <a:srgbClr val="5191CD"/>
                </a:solidFill>
              </a:rPr>
              <a:t>datetime</a:t>
            </a:r>
            <a:r>
              <a:rPr lang="en-US" sz="1600">
                <a:solidFill>
                  <a:schemeClr val="bg2">
                    <a:lumMod val="50000"/>
                  </a:schemeClr>
                </a:solidFill>
              </a:rPr>
              <a:t> to </a:t>
            </a:r>
            <a:r>
              <a:rPr lang="en-US" sz="1600">
                <a:solidFill>
                  <a:srgbClr val="5191CD"/>
                </a:solidFill>
              </a:rPr>
              <a:t>varchar</a:t>
            </a:r>
            <a:r>
              <a:rPr lang="en-US" sz="1600">
                <a:solidFill>
                  <a:schemeClr val="bg2">
                    <a:lumMod val="50000"/>
                  </a:schemeClr>
                </a:solidFill>
              </a:rPr>
              <a:t> when export APS data. Then convert back to </a:t>
            </a:r>
            <a:r>
              <a:rPr lang="en-US" sz="1600">
                <a:solidFill>
                  <a:srgbClr val="5191CD"/>
                </a:solidFill>
              </a:rPr>
              <a:t>datetime</a:t>
            </a:r>
            <a:r>
              <a:rPr lang="en-US" sz="1600">
                <a:solidFill>
                  <a:schemeClr val="bg2">
                    <a:lumMod val="50000"/>
                  </a:schemeClr>
                </a:solidFill>
              </a:rPr>
              <a:t> when import data into SQLDW.</a:t>
            </a:r>
            <a:endParaRPr lang="en-US" sz="1600">
              <a:solidFill>
                <a:srgbClr val="000000"/>
              </a:solidFill>
            </a:endParaRPr>
          </a:p>
          <a:p>
            <a:pPr>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29528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 Export/Import Issues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F7744A62-7662-4667-98A7-FF2A4C5D7492}"/>
              </a:ext>
            </a:extLst>
          </p:cNvPr>
          <p:cNvSpPr/>
          <p:nvPr/>
        </p:nvSpPr>
        <p:spPr bwMode="auto">
          <a:xfrm>
            <a:off x="339287" y="1247647"/>
            <a:ext cx="11358866" cy="5082222"/>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600" dirty="0">
                <a:solidFill>
                  <a:srgbClr val="000000"/>
                </a:solidFill>
              </a:rPr>
              <a:t>Data export from APS and/or import into SQLDW may fail due to certain Polybase limitations, as explained below:</a:t>
            </a:r>
          </a:p>
          <a:p>
            <a:pPr lvl="2">
              <a:defRPr/>
            </a:pPr>
            <a:endParaRPr lang="en-US" sz="1600" dirty="0">
              <a:solidFill>
                <a:schemeClr val="bg2">
                  <a:lumMod val="50000"/>
                </a:schemeClr>
              </a:solidFill>
            </a:endParaRPr>
          </a:p>
          <a:p>
            <a:pPr marL="342900" indent="-342900">
              <a:buFont typeface="+mj-lt"/>
              <a:buAutoNum type="arabicPeriod"/>
              <a:defRPr/>
            </a:pPr>
            <a:r>
              <a:rPr lang="en-US" sz="1600" dirty="0">
                <a:solidFill>
                  <a:srgbClr val="000000"/>
                </a:solidFill>
              </a:rPr>
              <a:t>Using Delimited Text File Format – Line Feeds (LF) and/or Carriage Returns (CR) embedded inside a string field.</a:t>
            </a:r>
          </a:p>
          <a:p>
            <a:pPr>
              <a:defRPr/>
            </a:pPr>
            <a:r>
              <a:rPr lang="en-US" sz="1600" dirty="0">
                <a:solidFill>
                  <a:srgbClr val="000000"/>
                </a:solidFill>
              </a:rPr>
              <a:t>	Polybase treats these characters as first-class citizens and breaks the strings during the export. </a:t>
            </a:r>
          </a:p>
          <a:p>
            <a:pPr marL="1257300" lvl="2" indent="-342900">
              <a:buFont typeface="Wingdings" panose="05000000000000000000" pitchFamily="2" charset="2"/>
              <a:buChar char="Ø"/>
              <a:defRPr/>
            </a:pPr>
            <a:r>
              <a:rPr lang="en-US" sz="1600" dirty="0">
                <a:solidFill>
                  <a:schemeClr val="bg2">
                    <a:lumMod val="50000"/>
                  </a:schemeClr>
                </a:solidFill>
              </a:rPr>
              <a:t>Workaround 1: export using </a:t>
            </a:r>
            <a:r>
              <a:rPr lang="en-US" sz="1600" dirty="0" err="1">
                <a:solidFill>
                  <a:schemeClr val="bg2">
                    <a:lumMod val="50000"/>
                  </a:schemeClr>
                </a:solidFill>
              </a:rPr>
              <a:t>RCFile</a:t>
            </a:r>
            <a:r>
              <a:rPr lang="en-US" sz="1600" dirty="0">
                <a:solidFill>
                  <a:schemeClr val="bg2">
                    <a:lumMod val="50000"/>
                  </a:schemeClr>
                </a:solidFill>
              </a:rPr>
              <a:t>/ORC/Parquet File Format</a:t>
            </a:r>
          </a:p>
          <a:p>
            <a:pPr marL="1257300" lvl="2" indent="-342900">
              <a:buFont typeface="Wingdings" panose="05000000000000000000" pitchFamily="2" charset="2"/>
              <a:buChar char="Ø"/>
              <a:defRPr/>
            </a:pPr>
            <a:r>
              <a:rPr lang="en-US" sz="1600" dirty="0">
                <a:solidFill>
                  <a:schemeClr val="bg2">
                    <a:lumMod val="50000"/>
                  </a:schemeClr>
                </a:solidFill>
              </a:rPr>
              <a:t>Workaround 2: Replace embedded CR/LFs with any other supported characters during the export</a:t>
            </a:r>
          </a:p>
          <a:p>
            <a:pPr marL="1257300" lvl="2" indent="-342900">
              <a:buFont typeface="Wingdings" panose="05000000000000000000" pitchFamily="2" charset="2"/>
              <a:buChar char="Ø"/>
              <a:defRPr/>
            </a:pPr>
            <a:endParaRPr lang="en-US" sz="1600" dirty="0">
              <a:solidFill>
                <a:schemeClr val="bg2">
                  <a:lumMod val="50000"/>
                </a:schemeClr>
              </a:solidFill>
            </a:endParaRPr>
          </a:p>
          <a:p>
            <a:pPr>
              <a:defRPr/>
            </a:pPr>
            <a:r>
              <a:rPr lang="en-US" sz="1600" dirty="0">
                <a:solidFill>
                  <a:schemeClr val="tx1"/>
                </a:solidFill>
              </a:rPr>
              <a:t>2.   Using </a:t>
            </a:r>
            <a:r>
              <a:rPr lang="en-US" sz="1600" dirty="0" err="1">
                <a:solidFill>
                  <a:schemeClr val="tx1"/>
                </a:solidFill>
              </a:rPr>
              <a:t>RCFile</a:t>
            </a:r>
            <a:r>
              <a:rPr lang="en-US" sz="1600" dirty="0">
                <a:solidFill>
                  <a:schemeClr val="tx1"/>
                </a:solidFill>
              </a:rPr>
              <a:t>/ORC/Parquet File Format, blank Values in string column will be implicitly converted to NULL during export.</a:t>
            </a:r>
            <a:endParaRPr lang="en-US" sz="1600" dirty="0">
              <a:solidFill>
                <a:srgbClr val="000000"/>
              </a:solidFill>
            </a:endParaRPr>
          </a:p>
          <a:p>
            <a:pPr>
              <a:defRPr/>
            </a:pPr>
            <a:r>
              <a:rPr lang="en-US" sz="1600" dirty="0">
                <a:solidFill>
                  <a:schemeClr val="tx1"/>
                </a:solidFill>
              </a:rPr>
              <a:t>	</a:t>
            </a:r>
            <a:r>
              <a:rPr lang="en-US" sz="1600" dirty="0">
                <a:solidFill>
                  <a:srgbClr val="000000"/>
                </a:solidFill>
              </a:rPr>
              <a:t> Export will fail if the string column is defined as NOT NULL. Possible data corruption if customer wants to treat 	 	 NULLs and blanks distinctly</a:t>
            </a:r>
          </a:p>
          <a:p>
            <a:pPr marL="1257300" lvl="2" indent="-342900">
              <a:buFont typeface="Wingdings" panose="05000000000000000000" pitchFamily="2" charset="2"/>
              <a:buChar char="Ø"/>
              <a:defRPr/>
            </a:pPr>
            <a:r>
              <a:rPr lang="en-US" sz="1600" dirty="0">
                <a:solidFill>
                  <a:schemeClr val="bg2">
                    <a:lumMod val="50000"/>
                  </a:schemeClr>
                </a:solidFill>
              </a:rPr>
              <a:t>Recommendation: Use Delimited Text File Format. </a:t>
            </a:r>
          </a:p>
          <a:p>
            <a:pPr marL="1257300" lvl="2" indent="-342900">
              <a:buFont typeface="Wingdings" panose="05000000000000000000" pitchFamily="2" charset="2"/>
              <a:buChar char="Ø"/>
              <a:defRPr/>
            </a:pPr>
            <a:r>
              <a:rPr lang="en-US" sz="1600" dirty="0">
                <a:solidFill>
                  <a:schemeClr val="bg2">
                    <a:lumMod val="50000"/>
                  </a:schemeClr>
                </a:solidFill>
              </a:rPr>
              <a:t>Workaround 1: Clean up data in source DB to remove/replace any unnecessary blank values  </a:t>
            </a:r>
          </a:p>
          <a:p>
            <a:pPr marL="1257300" lvl="2" indent="-342900">
              <a:buFont typeface="Wingdings" panose="05000000000000000000" pitchFamily="2" charset="2"/>
              <a:buChar char="Ø"/>
              <a:defRPr/>
            </a:pPr>
            <a:r>
              <a:rPr lang="en-US" sz="1600" dirty="0">
                <a:solidFill>
                  <a:schemeClr val="bg2">
                    <a:lumMod val="50000"/>
                  </a:schemeClr>
                </a:solidFill>
              </a:rPr>
              <a:t>Workaround 2: Temporarily change the empty strings in source DB to supported values, replace them back to empty strings once import is complete</a:t>
            </a:r>
          </a:p>
          <a:p>
            <a:pPr marL="1257300" lvl="2" indent="-342900">
              <a:buFont typeface="Wingdings" panose="05000000000000000000" pitchFamily="2" charset="2"/>
              <a:buChar char="Ø"/>
              <a:defRPr/>
            </a:pPr>
            <a:r>
              <a:rPr lang="en-US" sz="1600" dirty="0">
                <a:solidFill>
                  <a:schemeClr val="bg2">
                    <a:lumMod val="50000"/>
                  </a:schemeClr>
                </a:solidFill>
              </a:rPr>
              <a:t>Workaround 3: Temporarily change the SQLDW column definition to allow Null. After Import, create new table with original APS table definition and CTAS data over to the new table from imported table. </a:t>
            </a:r>
          </a:p>
          <a:p>
            <a:pPr marL="1257300" lvl="2" indent="-342900">
              <a:buFont typeface="Wingdings" panose="05000000000000000000" pitchFamily="2" charset="2"/>
              <a:buChar char="Ø"/>
              <a:defRPr/>
            </a:pPr>
            <a:r>
              <a:rPr lang="en-US" sz="1600" dirty="0">
                <a:solidFill>
                  <a:schemeClr val="tx1"/>
                </a:solidFill>
              </a:rPr>
              <a:t>Workaround 4 (Not recommended): Set </a:t>
            </a:r>
            <a:r>
              <a:rPr lang="en-US" sz="1600" dirty="0" err="1">
                <a:solidFill>
                  <a:schemeClr val="tx1"/>
                </a:solidFill>
              </a:rPr>
              <a:t>Reject_Value</a:t>
            </a:r>
            <a:r>
              <a:rPr lang="en-US" sz="1600" dirty="0">
                <a:solidFill>
                  <a:schemeClr val="tx1"/>
                </a:solidFill>
              </a:rPr>
              <a:t> in external table definition to a higher value so that errored rows can be ignored during the export. Even if export does not throw errors, not all records will be imported. </a:t>
            </a:r>
          </a:p>
          <a:p>
            <a:pPr>
              <a:defRPr/>
            </a:pP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0372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167941"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 Export/Import Issues (Contd.)</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F7744A62-7662-4667-98A7-FF2A4C5D7492}"/>
              </a:ext>
            </a:extLst>
          </p:cNvPr>
          <p:cNvSpPr/>
          <p:nvPr/>
        </p:nvSpPr>
        <p:spPr bwMode="auto">
          <a:xfrm>
            <a:off x="379043" y="1083337"/>
            <a:ext cx="11358866" cy="552280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marR="0" lvl="0" indent="-342900" algn="l" defTabSz="914400" rtl="0" eaLnBrk="1" fontAlgn="auto" latinLnBrk="0" hangingPunct="1">
              <a:lnSpc>
                <a:spcPct val="100000"/>
              </a:lnSpc>
              <a:spcBef>
                <a:spcPts val="0"/>
              </a:spcBef>
              <a:spcAft>
                <a:spcPts val="0"/>
              </a:spcAft>
              <a:buClrTx/>
              <a:buSzTx/>
              <a:buAutoNum type="arabicPeriod" startAt="3"/>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AutoNum type="arabicPeriod" startAt="3"/>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AutoNum type="arabicPeriod" startAt="3"/>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Exporting datetime data using </a:t>
            </a:r>
            <a:r>
              <a:rPr kumimoji="0" lang="en-US" sz="1600" b="0" i="0" u="none" strike="noStrike" kern="1200" cap="none" spc="0" normalizeH="0" baseline="0" noProof="0" dirty="0" err="1">
                <a:ln>
                  <a:noFill/>
                </a:ln>
                <a:solidFill>
                  <a:srgbClr val="000000"/>
                </a:solidFill>
                <a:effectLst/>
                <a:uLnTx/>
                <a:uFillTx/>
                <a:latin typeface="Segoe UI"/>
                <a:ea typeface="+mn-ea"/>
                <a:cs typeface="+mn-cs"/>
              </a:rPr>
              <a:t>RCFile</a:t>
            </a:r>
            <a:r>
              <a:rPr kumimoji="0" lang="en-US" sz="1600" b="0" i="0" u="none" strike="noStrike" kern="1200" cap="none" spc="0" normalizeH="0" baseline="0" noProof="0" dirty="0">
                <a:ln>
                  <a:noFill/>
                </a:ln>
                <a:solidFill>
                  <a:srgbClr val="000000"/>
                </a:solidFill>
                <a:effectLst/>
                <a:uLnTx/>
                <a:uFillTx/>
                <a:latin typeface="Segoe UI"/>
                <a:ea typeface="+mn-ea"/>
                <a:cs typeface="+mn-cs"/>
              </a:rPr>
              <a:t>, ORC, or ORC format </a:t>
            </a:r>
          </a:p>
          <a:p>
            <a:pPr lvl="1">
              <a:defRPr/>
            </a:pPr>
            <a:r>
              <a:rPr lang="en-US" sz="1600" dirty="0">
                <a:solidFill>
                  <a:srgbClr val="000000"/>
                </a:solidFill>
                <a:latin typeface="Segoe UI"/>
              </a:rPr>
              <a:t>Datetime values will </a:t>
            </a:r>
            <a:r>
              <a:rPr kumimoji="0" lang="en-US" sz="1600" b="0" i="0" u="none" strike="noStrike" kern="1200" cap="none" spc="0" normalizeH="0" baseline="0" noProof="0" dirty="0">
                <a:ln>
                  <a:noFill/>
                </a:ln>
                <a:solidFill>
                  <a:srgbClr val="000000"/>
                </a:solidFill>
                <a:effectLst/>
                <a:uLnTx/>
                <a:uFillTx/>
                <a:latin typeface="Segoe UI"/>
                <a:ea typeface="+mn-ea"/>
                <a:cs typeface="+mn-cs"/>
              </a:rPr>
              <a:t>be converted to UTC during the import.</a:t>
            </a:r>
          </a:p>
          <a:p>
            <a:pPr marL="1257300" lvl="2" indent="-342900">
              <a:buFont typeface="Wingdings" panose="05000000000000000000" pitchFamily="2" charset="2"/>
              <a:buChar char="Ø"/>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Convert the datetime values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varchar</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export. Convert values back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datetime</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import to SQLDW. Ex: </a:t>
            </a:r>
            <a:r>
              <a:rPr lang="en-US" sz="1200" b="1" i="1" dirty="0">
                <a:solidFill>
                  <a:schemeClr val="tx1"/>
                </a:solidFill>
              </a:rPr>
              <a:t>SELECT CONVERT(NVARCHAR(25), </a:t>
            </a:r>
            <a:r>
              <a:rPr lang="en-US" sz="1200" b="1" i="1" dirty="0" err="1">
                <a:solidFill>
                  <a:schemeClr val="tx1"/>
                </a:solidFill>
              </a:rPr>
              <a:t>PostTime</a:t>
            </a:r>
            <a:r>
              <a:rPr lang="en-US" sz="1200" b="1" i="1" dirty="0">
                <a:solidFill>
                  <a:schemeClr val="tx1"/>
                </a:solidFill>
              </a:rPr>
              <a:t>, 121) AS </a:t>
            </a:r>
            <a:r>
              <a:rPr lang="en-US" sz="1200" b="1" i="1" dirty="0" err="1">
                <a:solidFill>
                  <a:schemeClr val="tx1"/>
                </a:solidFill>
              </a:rPr>
              <a:t>PostTime</a:t>
            </a:r>
            <a:r>
              <a:rPr lang="en-US" sz="1200" b="1" i="1" dirty="0">
                <a:solidFill>
                  <a:schemeClr val="tx1"/>
                </a:solidFill>
              </a:rPr>
              <a:t> FROM [</a:t>
            </a:r>
            <a:r>
              <a:rPr lang="en-US" sz="1200" b="1" i="1" dirty="0" err="1">
                <a:solidFill>
                  <a:schemeClr val="tx1"/>
                </a:solidFill>
              </a:rPr>
              <a:t>EXTDatabaseLog</a:t>
            </a:r>
            <a:r>
              <a:rPr lang="en-US" sz="1200" b="1" i="1" dirty="0">
                <a:solidFill>
                  <a:schemeClr val="tx1"/>
                </a:solidFill>
              </a:rPr>
              <a:t>]</a:t>
            </a:r>
            <a:endParaRPr kumimoji="0" lang="en-US" sz="1600" b="1" i="1" u="none" strike="noStrike" kern="1200" cap="none" spc="0" normalizeH="0" baseline="0" noProof="0" dirty="0">
              <a:ln>
                <a:noFill/>
              </a:ln>
              <a:solidFill>
                <a:schemeClr val="tx1"/>
              </a:solidFill>
              <a:effectLst/>
              <a:uLnTx/>
              <a:uFillTx/>
              <a:latin typeface="Segoe UI"/>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Use Delimited Text file format for export/import.</a:t>
            </a: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4"/>
              <a:tabLst/>
              <a:defRPr/>
            </a:pPr>
            <a:r>
              <a:rPr lang="en-US" sz="1600" kern="0" dirty="0">
                <a:solidFill>
                  <a:srgbClr val="000000"/>
                </a:solidFill>
                <a:latin typeface="Segoe UI"/>
              </a:rPr>
              <a:t>Exporting with USE_TYPE_DEFAULT set to TRUE in External File Format Definition.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This may cause unintended data value changes, as it will convert all blank values in string columns to NULLs,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numeric/float columns to ‘0’ and in DATETIME columns to ‘1900-01-01’</a:t>
            </a:r>
          </a:p>
          <a:p>
            <a:pPr marL="1257300" lvl="2" indent="-342900">
              <a:buFont typeface="Wingdings" panose="05000000000000000000" pitchFamily="2" charset="2"/>
              <a:buChar char="Ø"/>
              <a:defRPr/>
            </a:pPr>
            <a:r>
              <a:rPr lang="en-US" sz="1600" dirty="0">
                <a:solidFill>
                  <a:srgbClr val="D2D2D2">
                    <a:lumMod val="50000"/>
                  </a:srgbClr>
                </a:solidFill>
                <a:latin typeface="Segoe UI"/>
              </a:rPr>
              <a:t>Recommendation: Set the USE_TYPE_DEFAULT to FALSE and take any appropriate action on the blank values before the export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D2D2D2">
                  <a:lumMod val="50000"/>
                </a:srgb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dirty="0">
                <a:solidFill>
                  <a:srgbClr val="000000"/>
                </a:solidFill>
                <a:latin typeface="Segoe UI"/>
              </a:rPr>
              <a:t>	</a:t>
            </a: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1425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167941"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 Export/Import Issues (Contd.)</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F7744A62-7662-4667-98A7-FF2A4C5D7492}"/>
              </a:ext>
            </a:extLst>
          </p:cNvPr>
          <p:cNvSpPr/>
          <p:nvPr/>
        </p:nvSpPr>
        <p:spPr bwMode="auto">
          <a:xfrm>
            <a:off x="322248" y="1190693"/>
            <a:ext cx="11358866" cy="552280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5.   Exporting data to Premium BLOB storage or ADLS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         External table creation with the location pointing to Premium BLOB storage or ADLS will fail as it is currently not       	supported</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Standard BLOB storage account as the location </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2: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Exporting data from very large tables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 may fail intermittently due to network bandwidth or Java related issues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Export the data from large tables in batches (Ex: by partition, by filter condition etc.)</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	</a:t>
            </a:r>
          </a:p>
        </p:txBody>
      </p:sp>
    </p:spTree>
    <p:extLst>
      <p:ext uri="{BB962C8B-B14F-4D97-AF65-F5344CB8AC3E}">
        <p14:creationId xmlns:p14="http://schemas.microsoft.com/office/powerpoint/2010/main" val="145161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Data Migration – Export and Import Data</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 name="TextBox 25">
            <a:extLst>
              <a:ext uri="{FF2B5EF4-FFF2-40B4-BE49-F238E27FC236}">
                <a16:creationId xmlns:a16="http://schemas.microsoft.com/office/drawing/2014/main" id="{FC9CA311-1E9C-4A08-9C0B-1AF4225551F3}"/>
              </a:ext>
            </a:extLst>
          </p:cNvPr>
          <p:cNvSpPr txBox="1"/>
          <p:nvPr/>
        </p:nvSpPr>
        <p:spPr>
          <a:xfrm>
            <a:off x="975681" y="1010447"/>
            <a:ext cx="10408107" cy="33855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 Summary of Issues and Workaround for Using Delimited Text, RF File, ORC File, and Parquet File </a:t>
            </a:r>
            <a:endParaRPr kumimoji="0" lang="en-US" sz="16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315AC2D5-426E-40CF-B81A-F5D78B4B854C}"/>
              </a:ext>
            </a:extLst>
          </p:cNvPr>
          <p:cNvGraphicFramePr>
            <a:graphicFrameLocks noGrp="1"/>
          </p:cNvGraphicFramePr>
          <p:nvPr>
            <p:extLst>
              <p:ext uri="{D42A27DB-BD31-4B8C-83A1-F6EECF244321}">
                <p14:modId xmlns:p14="http://schemas.microsoft.com/office/powerpoint/2010/main" val="2231893550"/>
              </p:ext>
            </p:extLst>
          </p:nvPr>
        </p:nvGraphicFramePr>
        <p:xfrm>
          <a:off x="891946" y="1349001"/>
          <a:ext cx="10408106" cy="4900560"/>
        </p:xfrm>
        <a:graphic>
          <a:graphicData uri="http://schemas.openxmlformats.org/drawingml/2006/table">
            <a:tbl>
              <a:tblPr/>
              <a:tblGrid>
                <a:gridCol w="1164898">
                  <a:extLst>
                    <a:ext uri="{9D8B030D-6E8A-4147-A177-3AD203B41FA5}">
                      <a16:colId xmlns:a16="http://schemas.microsoft.com/office/drawing/2014/main" val="3866953881"/>
                    </a:ext>
                  </a:extLst>
                </a:gridCol>
                <a:gridCol w="1582742">
                  <a:extLst>
                    <a:ext uri="{9D8B030D-6E8A-4147-A177-3AD203B41FA5}">
                      <a16:colId xmlns:a16="http://schemas.microsoft.com/office/drawing/2014/main" val="2292897558"/>
                    </a:ext>
                  </a:extLst>
                </a:gridCol>
                <a:gridCol w="1962600">
                  <a:extLst>
                    <a:ext uri="{9D8B030D-6E8A-4147-A177-3AD203B41FA5}">
                      <a16:colId xmlns:a16="http://schemas.microsoft.com/office/drawing/2014/main" val="155733586"/>
                    </a:ext>
                  </a:extLst>
                </a:gridCol>
                <a:gridCol w="1823317">
                  <a:extLst>
                    <a:ext uri="{9D8B030D-6E8A-4147-A177-3AD203B41FA5}">
                      <a16:colId xmlns:a16="http://schemas.microsoft.com/office/drawing/2014/main" val="3865021620"/>
                    </a:ext>
                  </a:extLst>
                </a:gridCol>
                <a:gridCol w="1949936">
                  <a:extLst>
                    <a:ext uri="{9D8B030D-6E8A-4147-A177-3AD203B41FA5}">
                      <a16:colId xmlns:a16="http://schemas.microsoft.com/office/drawing/2014/main" val="2249551472"/>
                    </a:ext>
                  </a:extLst>
                </a:gridCol>
                <a:gridCol w="1924613">
                  <a:extLst>
                    <a:ext uri="{9D8B030D-6E8A-4147-A177-3AD203B41FA5}">
                      <a16:colId xmlns:a16="http://schemas.microsoft.com/office/drawing/2014/main" val="275510763"/>
                    </a:ext>
                  </a:extLst>
                </a:gridCol>
              </a:tblGrid>
              <a:tr h="210454">
                <a:tc>
                  <a:txBody>
                    <a:bodyPr/>
                    <a:lstStyle/>
                    <a:p>
                      <a:pPr algn="l" fontAlgn="b"/>
                      <a:r>
                        <a:rPr lang="en-US" sz="1100" b="0" i="0" u="none" strike="noStrike">
                          <a:solidFill>
                            <a:srgbClr val="000000"/>
                          </a:solidFill>
                          <a:effectLst/>
                          <a:latin typeface="Calibri" panose="020F0502020204030204" pitchFamily="34" charset="0"/>
                        </a:rPr>
                        <a:t>Export/Import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Scenarios</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DELIMITEDTEXT-NoZip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ORCFile-NoZip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ParquetFile-NoZip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66247490"/>
                  </a:ext>
                </a:extLst>
              </a:tr>
              <a:tr h="190410">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86987463"/>
                  </a:ext>
                </a:extLst>
              </a:tr>
              <a:tr h="190410">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213966063"/>
                  </a:ext>
                </a:extLst>
              </a:tr>
              <a:tr h="190410">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68977176"/>
                  </a:ext>
                </a:extLst>
              </a:tr>
              <a:tr h="691491">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Empty strings in "Not Null" columns cause errors.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Data cleansing necessary.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82967662"/>
                  </a:ext>
                </a:extLst>
              </a:tr>
              <a:tr h="1142463">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Cannot Export Dates with Mixed Formats. Work around: Convert Dates to varchar (Export) and then convert back to Dates (Import)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41039188"/>
                  </a:ext>
                </a:extLst>
              </a:tr>
              <a:tr h="190410">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09008607"/>
                  </a:ext>
                </a:extLst>
              </a:tr>
              <a:tr h="190410">
                <a:tc>
                  <a:txBody>
                    <a:bodyPr/>
                    <a:lstStyle/>
                    <a:p>
                      <a:pPr algn="l" fontAlgn="b"/>
                      <a:r>
                        <a:rPr lang="en-US" sz="1100" b="0" i="0" u="none" strike="noStrike">
                          <a:solidFill>
                            <a:srgbClr val="000000"/>
                          </a:solidFill>
                          <a:effectLst/>
                          <a:latin typeface="Calibri" panose="020F0502020204030204" pitchFamily="34" charset="0"/>
                        </a:rPr>
                        <a:t>SQLDW-Import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40941925"/>
                  </a:ext>
                </a:extLst>
              </a:tr>
              <a:tr h="380821">
                <a:tc>
                  <a:txBody>
                    <a:bodyPr/>
                    <a:lstStyle/>
                    <a:p>
                      <a:pPr algn="l" fontAlgn="b"/>
                      <a:r>
                        <a:rPr lang="en-US" sz="1100" b="0" i="0" u="none" strike="noStrike">
                          <a:solidFill>
                            <a:srgbClr val="000000"/>
                          </a:solidFill>
                          <a:effectLst/>
                          <a:latin typeface="Calibri" panose="020F0502020204030204" pitchFamily="34" charset="0"/>
                        </a:rPr>
                        <a:t>SQLDW-Import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 if the right string delimiter is used.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41030756"/>
                  </a:ext>
                </a:extLst>
              </a:tr>
              <a:tr h="571230">
                <a:tc>
                  <a:txBody>
                    <a:bodyPr/>
                    <a:lstStyle/>
                    <a:p>
                      <a:pPr algn="l" fontAlgn="b"/>
                      <a:r>
                        <a:rPr lang="en-US" sz="1100" b="0" i="0" u="none" strike="noStrike">
                          <a:solidFill>
                            <a:srgbClr val="000000"/>
                          </a:solidFill>
                          <a:effectLst/>
                          <a:latin typeface="Calibri" panose="020F0502020204030204" pitchFamily="34" charset="0"/>
                        </a:rPr>
                        <a:t>SQLDW-Import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Problem - MSG107090 - Error:  (Tokenization failed), Error: No closing string delimiter.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30387135"/>
                  </a:ext>
                </a:extLst>
              </a:tr>
              <a:tr h="380821">
                <a:tc>
                  <a:txBody>
                    <a:bodyPr/>
                    <a:lstStyle/>
                    <a:p>
                      <a:pPr algn="l" fontAlgn="ctr"/>
                      <a:r>
                        <a:rPr lang="en-US" sz="1100" b="0" i="0" u="none" strike="noStrike">
                          <a:solidFill>
                            <a:srgbClr val="000000"/>
                          </a:solidFill>
                          <a:effectLst/>
                          <a:latin typeface="Calibri" panose="020F0502020204030204" pitchFamily="34" charset="0"/>
                        </a:rPr>
                        <a:t>SQLDW-Import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069879282"/>
                  </a:ext>
                </a:extLst>
              </a:tr>
              <a:tr h="571230">
                <a:tc>
                  <a:txBody>
                    <a:bodyPr/>
                    <a:lstStyle/>
                    <a:p>
                      <a:pPr algn="l" fontAlgn="ctr"/>
                      <a:r>
                        <a:rPr lang="en-US" sz="1100" b="0" i="0" u="none" strike="noStrike">
                          <a:solidFill>
                            <a:srgbClr val="000000"/>
                          </a:solidFill>
                          <a:effectLst/>
                          <a:latin typeface="Calibri" panose="020F0502020204030204" pitchFamily="34" charset="0"/>
                        </a:rPr>
                        <a:t>SQLDW-Import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dirty="0">
                          <a:solidFill>
                            <a:srgbClr val="000000"/>
                          </a:solidFill>
                          <a:effectLst/>
                          <a:latin typeface="Calibri" panose="020F0502020204030204" pitchFamily="34" charset="0"/>
                        </a:rPr>
                        <a:t>Workaround Method: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68198605"/>
                  </a:ext>
                </a:extLst>
              </a:tr>
            </a:tbl>
          </a:graphicData>
        </a:graphic>
      </p:graphicFrame>
      <p:sp>
        <p:nvSpPr>
          <p:cNvPr id="25" name="TextBox 24">
            <a:extLst>
              <a:ext uri="{FF2B5EF4-FFF2-40B4-BE49-F238E27FC236}">
                <a16:creationId xmlns:a16="http://schemas.microsoft.com/office/drawing/2014/main" id="{6F17DCF7-BE4D-41B9-952E-675CC7A8B55F}"/>
              </a:ext>
            </a:extLst>
          </p:cNvPr>
          <p:cNvSpPr txBox="1"/>
          <p:nvPr/>
        </p:nvSpPr>
        <p:spPr>
          <a:xfrm>
            <a:off x="1202894" y="6249561"/>
            <a:ext cx="10408107" cy="338554"/>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Segoe UI" panose="020B0502040204020203" pitchFamily="34" charset="0"/>
                <a:cs typeface="Segoe UI" panose="020B0502040204020203" pitchFamily="34" charset="0"/>
              </a:rPr>
              <a:t>* All tests performed with APS 2016 and SQLDW Gen1.  Results may differ for older/difference APS appliances. </a:t>
            </a:r>
            <a:endParaRPr kumimoji="0" lang="en-US" sz="16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826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17866" y="15322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to SQLDW Conversion – SP conversation</a:t>
            </a:r>
          </a:p>
        </p:txBody>
      </p:sp>
      <p:graphicFrame>
        <p:nvGraphicFramePr>
          <p:cNvPr id="25" name="Table 24">
            <a:extLst>
              <a:ext uri="{FF2B5EF4-FFF2-40B4-BE49-F238E27FC236}">
                <a16:creationId xmlns:a16="http://schemas.microsoft.com/office/drawing/2014/main" id="{E951E5CF-4256-4ED5-A32C-20D292BD76C8}"/>
              </a:ext>
            </a:extLst>
          </p:cNvPr>
          <p:cNvGraphicFramePr>
            <a:graphicFrameLocks noGrp="1"/>
          </p:cNvGraphicFramePr>
          <p:nvPr>
            <p:extLst>
              <p:ext uri="{D42A27DB-BD31-4B8C-83A1-F6EECF244321}">
                <p14:modId xmlns:p14="http://schemas.microsoft.com/office/powerpoint/2010/main" val="2146661275"/>
              </p:ext>
            </p:extLst>
          </p:nvPr>
        </p:nvGraphicFramePr>
        <p:xfrm>
          <a:off x="217866" y="948355"/>
          <a:ext cx="11781070" cy="5568971"/>
        </p:xfrm>
        <a:graphic>
          <a:graphicData uri="http://schemas.openxmlformats.org/drawingml/2006/table">
            <a:tbl>
              <a:tblPr firstRow="1" bandRow="1">
                <a:tableStyleId>{5C22544A-7EE6-4342-B048-85BDC9FD1C3A}</a:tableStyleId>
              </a:tblPr>
              <a:tblGrid>
                <a:gridCol w="1471790">
                  <a:extLst>
                    <a:ext uri="{9D8B030D-6E8A-4147-A177-3AD203B41FA5}">
                      <a16:colId xmlns:a16="http://schemas.microsoft.com/office/drawing/2014/main" val="2293377750"/>
                    </a:ext>
                  </a:extLst>
                </a:gridCol>
                <a:gridCol w="2968924">
                  <a:extLst>
                    <a:ext uri="{9D8B030D-6E8A-4147-A177-3AD203B41FA5}">
                      <a16:colId xmlns:a16="http://schemas.microsoft.com/office/drawing/2014/main" val="1369067374"/>
                    </a:ext>
                  </a:extLst>
                </a:gridCol>
                <a:gridCol w="3377325">
                  <a:extLst>
                    <a:ext uri="{9D8B030D-6E8A-4147-A177-3AD203B41FA5}">
                      <a16:colId xmlns:a16="http://schemas.microsoft.com/office/drawing/2014/main" val="1527595796"/>
                    </a:ext>
                  </a:extLst>
                </a:gridCol>
                <a:gridCol w="3963031">
                  <a:extLst>
                    <a:ext uri="{9D8B030D-6E8A-4147-A177-3AD203B41FA5}">
                      <a16:colId xmlns:a16="http://schemas.microsoft.com/office/drawing/2014/main" val="742367323"/>
                    </a:ext>
                  </a:extLst>
                </a:gridCol>
              </a:tblGrid>
              <a:tr h="295931">
                <a:tc>
                  <a:txBody>
                    <a:bodyPr/>
                    <a:lstStyle/>
                    <a:p>
                      <a:pPr algn="ctr"/>
                      <a:r>
                        <a:rPr lang="en-US" sz="1050" err="1">
                          <a:solidFill>
                            <a:schemeClr val="bg1">
                              <a:lumMod val="95000"/>
                            </a:schemeClr>
                          </a:solidFill>
                        </a:rPr>
                        <a:t>Desc</a:t>
                      </a:r>
                      <a:endParaRPr lang="en-US" sz="1050">
                        <a:solidFill>
                          <a:schemeClr val="bg1">
                            <a:lumMod val="95000"/>
                          </a:schemeClr>
                        </a:solidFill>
                      </a:endParaRPr>
                    </a:p>
                  </a:txBody>
                  <a:tcPr marL="121920" marR="121920" marT="60960" marB="60960" anchor="ctr"/>
                </a:tc>
                <a:tc>
                  <a:txBody>
                    <a:bodyPr/>
                    <a:lstStyle/>
                    <a:p>
                      <a:pPr algn="ctr"/>
                      <a:r>
                        <a:rPr lang="en-US" sz="1050">
                          <a:solidFill>
                            <a:schemeClr val="bg1">
                              <a:lumMod val="95000"/>
                            </a:schemeClr>
                          </a:solidFill>
                        </a:rPr>
                        <a:t>Before</a:t>
                      </a:r>
                    </a:p>
                  </a:txBody>
                  <a:tcPr marL="121920" marR="121920" marT="60960" marB="60960" anchor="ctr"/>
                </a:tc>
                <a:tc>
                  <a:txBody>
                    <a:bodyPr/>
                    <a:lstStyle/>
                    <a:p>
                      <a:pPr algn="ctr"/>
                      <a:r>
                        <a:rPr lang="en-US" sz="1050">
                          <a:solidFill>
                            <a:schemeClr val="bg1">
                              <a:lumMod val="95000"/>
                            </a:schemeClr>
                          </a:solidFill>
                        </a:rPr>
                        <a:t>After</a:t>
                      </a:r>
                    </a:p>
                  </a:txBody>
                  <a:tcPr marL="121920" marR="121920" marT="60960" marB="60960" anchor="ctr"/>
                </a:tc>
                <a:tc>
                  <a:txBody>
                    <a:bodyPr/>
                    <a:lstStyle/>
                    <a:p>
                      <a:pPr algn="ctr"/>
                      <a:r>
                        <a:rPr lang="en-US" sz="1050">
                          <a:solidFill>
                            <a:schemeClr val="bg1">
                              <a:lumMod val="95000"/>
                            </a:schemeClr>
                          </a:solidFill>
                        </a:rPr>
                        <a:t>Notes</a:t>
                      </a:r>
                    </a:p>
                  </a:txBody>
                  <a:tcPr marL="121920" marR="121920" marT="60960" marB="60960" anchor="ctr"/>
                </a:tc>
                <a:extLst>
                  <a:ext uri="{0D108BD9-81ED-4DB2-BD59-A6C34878D82A}">
                    <a16:rowId xmlns:a16="http://schemas.microsoft.com/office/drawing/2014/main" val="1483081101"/>
                  </a:ext>
                </a:extLst>
              </a:tr>
              <a:tr h="284077">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a:t>3 Part and 2 Part Name</a:t>
                      </a:r>
                    </a:p>
                  </a:txBody>
                  <a:tcPr marL="121920" marR="121920" marT="60960" marB="60960" anchor="ctr"/>
                </a:tc>
                <a:tc>
                  <a:txBody>
                    <a:bodyPr/>
                    <a:lstStyle/>
                    <a:p>
                      <a:pPr marL="0" algn="l" defTabSz="914367" rtl="0" eaLnBrk="1" latinLnBrk="0" hangingPunct="1"/>
                      <a:r>
                        <a:rPr lang="en-US" sz="1000" kern="1200">
                          <a:solidFill>
                            <a:schemeClr val="dk1"/>
                          </a:solidFill>
                          <a:latin typeface="+mn-lt"/>
                          <a:ea typeface="+mn-ea"/>
                          <a:cs typeface="+mn-cs"/>
                        </a:rPr>
                        <a:t>[CS_STAGE].[CSS].Table</a:t>
                      </a:r>
                    </a:p>
                    <a:p>
                      <a:pPr marL="0" algn="l" defTabSz="914367" rtl="0" eaLnBrk="1" latinLnBrk="0" hangingPunct="1"/>
                      <a:r>
                        <a:rPr lang="en-US" sz="1000" kern="1200">
                          <a:solidFill>
                            <a:schemeClr val="dk1"/>
                          </a:solidFill>
                          <a:latin typeface="+mn-lt"/>
                          <a:ea typeface="+mn-ea"/>
                          <a:cs typeface="+mn-cs"/>
                        </a:rPr>
                        <a:t>Or</a:t>
                      </a:r>
                    </a:p>
                    <a:p>
                      <a:pPr marL="0" algn="l" defTabSz="914367" rtl="0" eaLnBrk="1" latinLnBrk="0" hangingPunct="1"/>
                      <a:r>
                        <a:rPr lang="en-US" sz="1000" kern="1200" err="1">
                          <a:solidFill>
                            <a:schemeClr val="dk1"/>
                          </a:solidFill>
                          <a:latin typeface="+mn-lt"/>
                          <a:ea typeface="+mn-ea"/>
                          <a:cs typeface="+mn-cs"/>
                        </a:rPr>
                        <a:t>CSS.Table</a:t>
                      </a:r>
                      <a:endParaRPr lang="en-US" sz="1000" kern="1200">
                        <a:solidFill>
                          <a:schemeClr val="dk1"/>
                        </a:solidFill>
                        <a:latin typeface="+mn-lt"/>
                        <a:ea typeface="+mn-ea"/>
                        <a:cs typeface="+mn-cs"/>
                      </a:endParaRPr>
                    </a:p>
                  </a:txBody>
                  <a:tcPr marL="121920" marR="121920" marT="60960" marB="60960" anchor="ctr"/>
                </a:tc>
                <a:tc>
                  <a:txBody>
                    <a:bodyPr/>
                    <a:lstStyle/>
                    <a:p>
                      <a:r>
                        <a:rPr lang="en-US" sz="1000"/>
                        <a:t>CSS_ST.Table</a:t>
                      </a:r>
                    </a:p>
                  </a:txBody>
                  <a:tcPr marL="121920" marR="121920" marT="60960" marB="60960" anchor="ctr"/>
                </a:tc>
                <a:tc>
                  <a:txBody>
                    <a:bodyPr/>
                    <a:lstStyle/>
                    <a:p>
                      <a:r>
                        <a:rPr lang="en-US" sz="1000"/>
                        <a:t>All 3 part and 2 part naming conventions need to be converted to only contain the schema name.  The DB Name has to be removed.</a:t>
                      </a:r>
                    </a:p>
                  </a:txBody>
                  <a:tcPr marL="121920" marR="121920" marT="60960" marB="60960" anchor="ctr"/>
                </a:tc>
                <a:extLst>
                  <a:ext uri="{0D108BD9-81ED-4DB2-BD59-A6C34878D82A}">
                    <a16:rowId xmlns:a16="http://schemas.microsoft.com/office/drawing/2014/main" val="1765627922"/>
                  </a:ext>
                </a:extLst>
              </a:tr>
              <a:tr h="302704">
                <a:tc>
                  <a:txBody>
                    <a:bodyPr/>
                    <a:lstStyle/>
                    <a:p>
                      <a:r>
                        <a:rPr lang="en-US" sz="1000"/>
                        <a:t>System tables containing DB Name</a:t>
                      </a:r>
                    </a:p>
                  </a:txBody>
                  <a:tcPr marL="121920" marR="121920" marT="60960" marB="60960" anchor="ctr"/>
                </a:tc>
                <a:tc>
                  <a:txBody>
                    <a:bodyPr/>
                    <a:lstStyle/>
                    <a:p>
                      <a:pPr marL="0" algn="l" defTabSz="914367" rtl="0" eaLnBrk="1" latinLnBrk="0" hangingPunct="1"/>
                      <a:r>
                        <a:rPr lang="en-US" sz="1000" kern="1200" err="1">
                          <a:solidFill>
                            <a:schemeClr val="dk1"/>
                          </a:solidFill>
                          <a:latin typeface="+mn-lt"/>
                          <a:ea typeface="+mn-ea"/>
                          <a:cs typeface="+mn-cs"/>
                        </a:rPr>
                        <a:t>CS_STAGE.sys.tables</a:t>
                      </a:r>
                      <a:endParaRPr lang="en-US" sz="1000" kern="1200">
                        <a:solidFill>
                          <a:schemeClr val="dk1"/>
                        </a:solidFill>
                        <a:latin typeface="+mn-lt"/>
                        <a:ea typeface="+mn-ea"/>
                        <a:cs typeface="+mn-cs"/>
                      </a:endParaRPr>
                    </a:p>
                  </a:txBody>
                  <a:tcPr marL="121920" marR="121920" marT="60960" marB="60960" anchor="ctr"/>
                </a:tc>
                <a:tc>
                  <a:txBody>
                    <a:bodyPr/>
                    <a:lstStyle/>
                    <a:p>
                      <a:pPr marL="0" algn="l" defTabSz="914367" rtl="0" eaLnBrk="1" latinLnBrk="0" hangingPunct="1"/>
                      <a:r>
                        <a:rPr lang="en-US" sz="1000" kern="1200" err="1">
                          <a:solidFill>
                            <a:schemeClr val="dk1"/>
                          </a:solidFill>
                          <a:latin typeface="+mn-lt"/>
                          <a:ea typeface="+mn-ea"/>
                          <a:cs typeface="+mn-cs"/>
                        </a:rPr>
                        <a:t>sys.tables</a:t>
                      </a:r>
                      <a:endParaRPr lang="en-US" sz="1000" kern="1200">
                        <a:solidFill>
                          <a:schemeClr val="dk1"/>
                        </a:solidFill>
                        <a:latin typeface="+mn-lt"/>
                        <a:ea typeface="+mn-ea"/>
                        <a:cs typeface="+mn-cs"/>
                      </a:endParaRPr>
                    </a:p>
                  </a:txBody>
                  <a:tcPr marL="121920" marR="121920" marT="60960" marB="60960" anchor="ctr"/>
                </a:tc>
                <a:tc>
                  <a:txBody>
                    <a:bodyPr/>
                    <a:lstStyle/>
                    <a:p>
                      <a:r>
                        <a:rPr lang="en-US" sz="1000"/>
                        <a:t>All system tables referenced in a SP will need to have the DB Name removed in SQLDW.</a:t>
                      </a:r>
                    </a:p>
                  </a:txBody>
                  <a:tcPr marL="121920" marR="121920" marT="60960" marB="60960" anchor="ctr"/>
                </a:tc>
                <a:extLst>
                  <a:ext uri="{0D108BD9-81ED-4DB2-BD59-A6C34878D82A}">
                    <a16:rowId xmlns:a16="http://schemas.microsoft.com/office/drawing/2014/main" val="231375279"/>
                  </a:ext>
                </a:extLst>
              </a:tr>
              <a:tr h="301011">
                <a:tc>
                  <a:txBody>
                    <a:bodyPr/>
                    <a:lstStyle/>
                    <a:p>
                      <a:r>
                        <a:rPr lang="en-US" sz="1000"/>
                        <a:t>System Table Queries</a:t>
                      </a:r>
                    </a:p>
                  </a:txBody>
                  <a:tcPr marL="121920" marR="121920" marT="60960" marB="60960" anchor="ctr"/>
                </a:tc>
                <a:tc>
                  <a:txBody>
                    <a:bodyPr/>
                    <a:lstStyle/>
                    <a:p>
                      <a:r>
                        <a:rPr lang="en-US" sz="1000"/>
                        <a:t>IF EXISTS (SELECT 1 FROM [</a:t>
                      </a:r>
                      <a:r>
                        <a:rPr lang="en-US" sz="1000" err="1"/>
                        <a:t>DBName</a:t>
                      </a:r>
                      <a:r>
                        <a:rPr lang="en-US" sz="1000"/>
                        <a:t>].SYS.OBJECTS WHERE TYPE = 'U' AND NAME = ‘</a:t>
                      </a:r>
                      <a:r>
                        <a:rPr lang="en-US" sz="1000" err="1"/>
                        <a:t>Table_Name</a:t>
                      </a:r>
                      <a:r>
                        <a:rPr lang="en-US" sz="1000"/>
                        <a:t>')</a:t>
                      </a:r>
                    </a:p>
                  </a:txBody>
                  <a:tcPr marL="121920" marR="121920" marT="60960" marB="60960" anchor="ctr"/>
                </a:tc>
                <a:tc>
                  <a:txBody>
                    <a:bodyPr/>
                    <a:lstStyle/>
                    <a:p>
                      <a:r>
                        <a:rPr lang="en-US" sz="1000"/>
                        <a:t>IF EXISTS (SELECT 1 FROM </a:t>
                      </a:r>
                      <a:r>
                        <a:rPr lang="en-US" sz="1000" err="1"/>
                        <a:t>sys.schemas</a:t>
                      </a:r>
                      <a:r>
                        <a:rPr lang="en-US" sz="1000"/>
                        <a:t> s JOIN </a:t>
                      </a:r>
                      <a:r>
                        <a:rPr lang="en-US" sz="1000" err="1"/>
                        <a:t>sys.tables</a:t>
                      </a:r>
                      <a:r>
                        <a:rPr lang="en-US" sz="1000"/>
                        <a:t> t ON </a:t>
                      </a:r>
                      <a:r>
                        <a:rPr lang="en-US" sz="1000" err="1"/>
                        <a:t>s.schema_id</a:t>
                      </a:r>
                      <a:r>
                        <a:rPr lang="en-US" sz="1000"/>
                        <a:t> = </a:t>
                      </a:r>
                      <a:r>
                        <a:rPr lang="en-US" sz="1000" err="1"/>
                        <a:t>t.schema_id</a:t>
                      </a:r>
                      <a:r>
                        <a:rPr lang="en-US" sz="1000"/>
                        <a:t>  WHERE s.name = ‘</a:t>
                      </a:r>
                      <a:r>
                        <a:rPr lang="en-US" sz="1000" err="1"/>
                        <a:t>Schema_Name</a:t>
                      </a:r>
                      <a:r>
                        <a:rPr lang="en-US" sz="1000"/>
                        <a:t>' AND t.name = ‘</a:t>
                      </a:r>
                      <a:r>
                        <a:rPr lang="en-US" sz="1000" err="1"/>
                        <a:t>Table_Name</a:t>
                      </a:r>
                      <a:r>
                        <a:rPr lang="en-US" sz="1000"/>
                        <a:t>’)</a:t>
                      </a:r>
                    </a:p>
                    <a:p>
                      <a:r>
                        <a:rPr lang="en-US" sz="1000"/>
                        <a:t>Or</a:t>
                      </a:r>
                    </a:p>
                    <a:p>
                      <a:r>
                        <a:rPr lang="en-US" sz="1000"/>
                        <a:t>IF EXISTS (SELECT 1 FROM </a:t>
                      </a:r>
                      <a:r>
                        <a:rPr lang="en-US" sz="1000" err="1"/>
                        <a:t>sys.tables</a:t>
                      </a:r>
                      <a:r>
                        <a:rPr lang="en-US" sz="1000"/>
                        <a:t> t WHERE </a:t>
                      </a:r>
                      <a:r>
                        <a:rPr lang="en-US" sz="1000" err="1"/>
                        <a:t>schema_name</a:t>
                      </a:r>
                      <a:r>
                        <a:rPr lang="en-US" sz="1000"/>
                        <a:t>(</a:t>
                      </a:r>
                      <a:r>
                        <a:rPr lang="en-US" sz="1000" err="1"/>
                        <a:t>Schema_id</a:t>
                      </a:r>
                      <a:r>
                        <a:rPr lang="en-US" sz="1000"/>
                        <a:t>) = ‘</a:t>
                      </a:r>
                      <a:r>
                        <a:rPr lang="en-US" sz="1000" err="1"/>
                        <a:t>Schema_Name</a:t>
                      </a:r>
                      <a:r>
                        <a:rPr lang="en-US" sz="1000"/>
                        <a:t>' AND t.name = ‘</a:t>
                      </a:r>
                      <a:r>
                        <a:rPr lang="en-US" sz="1000" err="1"/>
                        <a:t>Table_Name</a:t>
                      </a:r>
                      <a:r>
                        <a:rPr lang="en-US" sz="1000"/>
                        <a:t>’)</a:t>
                      </a:r>
                    </a:p>
                    <a:p>
                      <a:r>
                        <a:rPr lang="en-US" sz="1000"/>
                        <a:t>Or</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kern="1200">
                          <a:solidFill>
                            <a:schemeClr val="dk1"/>
                          </a:solidFill>
                          <a:latin typeface="+mn-lt"/>
                          <a:ea typeface="+mn-ea"/>
                          <a:cs typeface="+mn-cs"/>
                        </a:rPr>
                        <a:t>IF OBJECT_ID(‘</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'U') IS NOT NULL</a:t>
                      </a:r>
                      <a:br>
                        <a:rPr lang="en-US" sz="1000" kern="1200">
                          <a:solidFill>
                            <a:schemeClr val="dk1"/>
                          </a:solidFill>
                          <a:latin typeface="+mn-lt"/>
                          <a:ea typeface="+mn-ea"/>
                          <a:cs typeface="+mn-cs"/>
                        </a:rPr>
                      </a:br>
                      <a:r>
                        <a:rPr lang="en-US" sz="1000" kern="1200">
                          <a:solidFill>
                            <a:schemeClr val="dk1"/>
                          </a:solidFill>
                          <a:latin typeface="+mn-lt"/>
                          <a:ea typeface="+mn-ea"/>
                          <a:cs typeface="+mn-cs"/>
                        </a:rPr>
                        <a:t>DROP TABLE </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a:t>
                      </a:r>
                      <a:endParaRPr lang="en-US" sz="1000"/>
                    </a:p>
                  </a:txBody>
                  <a:tcPr marL="121920" marR="121920" marT="60960" marB="60960" anchor="ctr"/>
                </a:tc>
                <a:tc>
                  <a:txBody>
                    <a:bodyPr/>
                    <a:lstStyle/>
                    <a:p>
                      <a:r>
                        <a:rPr lang="en-US" sz="1000"/>
                        <a:t>Anytime a system table is referenced and contains a filter to a </a:t>
                      </a:r>
                      <a:r>
                        <a:rPr lang="en-US" sz="1000" err="1"/>
                        <a:t>TableName</a:t>
                      </a:r>
                      <a:r>
                        <a:rPr lang="en-US" sz="1000"/>
                        <a:t>, the </a:t>
                      </a:r>
                      <a:r>
                        <a:rPr lang="en-US" sz="1000" err="1"/>
                        <a:t>SchemaName</a:t>
                      </a:r>
                      <a:r>
                        <a:rPr lang="en-US" sz="1000"/>
                        <a:t> should also be included in the query.</a:t>
                      </a:r>
                    </a:p>
                  </a:txBody>
                  <a:tcPr marL="121920" marR="121920" marT="60960" marB="60960" anchor="ctr"/>
                </a:tc>
                <a:extLst>
                  <a:ext uri="{0D108BD9-81ED-4DB2-BD59-A6C34878D82A}">
                    <a16:rowId xmlns:a16="http://schemas.microsoft.com/office/drawing/2014/main" val="3728327054"/>
                  </a:ext>
                </a:extLst>
              </a:tr>
              <a:tr h="301011">
                <a:tc>
                  <a:txBody>
                    <a:bodyPr/>
                    <a:lstStyle/>
                    <a:p>
                      <a:r>
                        <a:rPr lang="en-US" sz="1000" dirty="0"/>
                        <a:t>Heap Tables </a:t>
                      </a:r>
                    </a:p>
                    <a:p>
                      <a:r>
                        <a:rPr lang="en-US" sz="1000" dirty="0"/>
                        <a:t>(Case by Case) </a:t>
                      </a:r>
                    </a:p>
                  </a:txBody>
                  <a:tcPr marL="121920" marR="121920" marT="60960" marB="60960" anchor="ctr"/>
                </a:tc>
                <a:tc>
                  <a:txBody>
                    <a:bodyPr/>
                    <a:lstStyle/>
                    <a:p>
                      <a:r>
                        <a:rPr lang="en-US" sz="1000"/>
                        <a:t>Create Table</a:t>
                      </a:r>
                    </a:p>
                    <a:p>
                      <a:r>
                        <a:rPr lang="en-US" sz="1000"/>
                        <a:t>With (Distribution = REPLICATE, Location = USER_DB)</a:t>
                      </a:r>
                    </a:p>
                  </a:txBody>
                  <a:tcPr marL="121920" marR="121920" marT="60960" marB="60960" anchor="ctr"/>
                </a:tc>
                <a:tc>
                  <a:txBody>
                    <a:bodyPr/>
                    <a:lstStyle/>
                    <a:p>
                      <a:r>
                        <a:rPr lang="en-US" sz="1000" dirty="0"/>
                        <a:t>Create Table</a:t>
                      </a:r>
                    </a:p>
                    <a:p>
                      <a:r>
                        <a:rPr lang="en-US" sz="1000" dirty="0"/>
                        <a:t>With (Distribution = REPLICATE, HEAP)</a:t>
                      </a:r>
                    </a:p>
                  </a:txBody>
                  <a:tcPr marL="121920" marR="121920" marT="60960" marB="60960" anchor="ctr"/>
                </a:tc>
                <a:tc>
                  <a:txBody>
                    <a:bodyPr/>
                    <a:lstStyle/>
                    <a:p>
                      <a:r>
                        <a:rPr lang="en-US" sz="1000"/>
                        <a:t>If not explicitly specified, SQLDW creates Clustered Columnstore Index (CCI) automatically. If CCI is not desirable, perform this change. </a:t>
                      </a:r>
                    </a:p>
                  </a:txBody>
                  <a:tcPr marL="121920" marR="121920" marT="60960" marB="60960" anchor="ctr"/>
                </a:tc>
                <a:extLst>
                  <a:ext uri="{0D108BD9-81ED-4DB2-BD59-A6C34878D82A}">
                    <a16:rowId xmlns:a16="http://schemas.microsoft.com/office/drawing/2014/main" val="1942812366"/>
                  </a:ext>
                </a:extLst>
              </a:tr>
              <a:tr h="301011">
                <a:tc>
                  <a:txBody>
                    <a:bodyPr/>
                    <a:lstStyle/>
                    <a:p>
                      <a:r>
                        <a:rPr lang="en-US" sz="1000">
                          <a:solidFill>
                            <a:schemeClr val="tx1"/>
                          </a:solidFill>
                        </a:rPr>
                        <a:t>Temporary Tables</a:t>
                      </a:r>
                    </a:p>
                  </a:txBody>
                  <a:tcPr marL="121920" marR="121920" marT="60960" marB="60960" anchor="ctr"/>
                </a:tc>
                <a:tc>
                  <a:txBody>
                    <a:bodyPr/>
                    <a:lstStyle/>
                    <a:p>
                      <a:r>
                        <a:rPr lang="en-US" sz="1000" dirty="0"/>
                        <a:t>Create Table #Temp </a:t>
                      </a:r>
                    </a:p>
                    <a:p>
                      <a:r>
                        <a:rPr lang="en-US" sz="1000" dirty="0"/>
                        <a:t>with(Distribution = REPLICATE, </a:t>
                      </a:r>
                      <a:r>
                        <a:rPr lang="en-US" sz="1000" b="1" dirty="0"/>
                        <a:t>Location = USER_DB</a:t>
                      </a:r>
                      <a:r>
                        <a:rPr lang="en-US" sz="1000" dirty="0"/>
                        <a:t>)</a:t>
                      </a:r>
                    </a:p>
                  </a:txBody>
                  <a:tcPr marL="121920" marR="121920" marT="60960" marB="60960" anchor="ctr"/>
                </a:tc>
                <a:tc>
                  <a:txBody>
                    <a:bodyPr/>
                    <a:lstStyle/>
                    <a:p>
                      <a:r>
                        <a:rPr lang="en-US" sz="1000" dirty="0"/>
                        <a:t>Create Table #temp</a:t>
                      </a:r>
                    </a:p>
                    <a:p>
                      <a:r>
                        <a:rPr lang="en-US" sz="1000" dirty="0"/>
                        <a:t>With(Distribution = ROUND_ROBIN)</a:t>
                      </a:r>
                    </a:p>
                  </a:txBody>
                  <a:tcPr marL="121920" marR="121920" marT="60960" marB="60960" anchor="ctr"/>
                </a:tc>
                <a:tc>
                  <a:txBody>
                    <a:bodyPr/>
                    <a:lstStyle/>
                    <a:p>
                      <a:r>
                        <a:rPr lang="en-US" sz="1000"/>
                        <a:t>Temporary table are not allowed to be created with a replicated  distribution.  All temporary table need to be changed to permanent tables or the distribution needs to be changed to round_robin</a:t>
                      </a:r>
                    </a:p>
                    <a:p>
                      <a:r>
                        <a:rPr lang="en-US" sz="1000"/>
                        <a:t>Remove Location = User_DB as this is no longer needed.</a:t>
                      </a:r>
                      <a:endParaRPr lang="en-US" sz="1000" dirty="0"/>
                    </a:p>
                  </a:txBody>
                  <a:tcPr marL="121920" marR="121920" marT="60960" marB="60960" anchor="ctr"/>
                </a:tc>
                <a:extLst>
                  <a:ext uri="{0D108BD9-81ED-4DB2-BD59-A6C34878D82A}">
                    <a16:rowId xmlns:a16="http://schemas.microsoft.com/office/drawing/2014/main" val="1208885550"/>
                  </a:ext>
                </a:extLst>
              </a:tr>
              <a:tr h="288269">
                <a:tc>
                  <a:txBody>
                    <a:bodyPr/>
                    <a:lstStyle/>
                    <a:p>
                      <a:r>
                        <a:rPr lang="en-US" sz="1000"/>
                        <a:t>With Clause with out an Index</a:t>
                      </a:r>
                    </a:p>
                  </a:txBody>
                  <a:tcPr marL="121920" marR="121920" marT="60960" marB="60960" anchor="ctr"/>
                </a:tc>
                <a:tc>
                  <a:txBody>
                    <a:bodyPr/>
                    <a:lstStyle/>
                    <a:p>
                      <a:r>
                        <a:rPr lang="en-US" sz="1000"/>
                        <a:t>With (Distribution = Hash(</a:t>
                      </a:r>
                      <a:r>
                        <a:rPr lang="en-US" sz="1000" err="1"/>
                        <a:t>column_name</a:t>
                      </a:r>
                      <a:r>
                        <a:rPr lang="en-US" sz="1000"/>
                        <a:t>))</a:t>
                      </a:r>
                    </a:p>
                    <a:p>
                      <a:r>
                        <a:rPr lang="en-US" sz="1000"/>
                        <a:t>Or</a:t>
                      </a:r>
                    </a:p>
                    <a:p>
                      <a:r>
                        <a:rPr lang="en-US" sz="1000"/>
                        <a:t>With (Distribution = </a:t>
                      </a:r>
                      <a:r>
                        <a:rPr lang="en-US" sz="1000" err="1"/>
                        <a:t>Round_Robin</a:t>
                      </a:r>
                      <a:r>
                        <a:rPr lang="en-US" sz="1000"/>
                        <a:t>)</a:t>
                      </a:r>
                    </a:p>
                  </a:txBody>
                  <a:tcPr marL="121920" marR="121920" marT="60960" marB="60960" anchor="ctr"/>
                </a:tc>
                <a:tc>
                  <a:txBody>
                    <a:bodyPr/>
                    <a:lstStyle/>
                    <a:p>
                      <a:r>
                        <a:rPr lang="en-US" sz="1000"/>
                        <a:t>With (Distribution = Hash(column_name), HEAP)</a:t>
                      </a:r>
                    </a:p>
                    <a:p>
                      <a:r>
                        <a:rPr lang="en-US" sz="1000"/>
                        <a:t>Or</a:t>
                      </a:r>
                    </a:p>
                    <a:p>
                      <a:r>
                        <a:rPr lang="en-US" sz="1000"/>
                        <a:t>With (Distribution = Round_Robin, HEAP)</a:t>
                      </a:r>
                    </a:p>
                  </a:txBody>
                  <a:tcPr marL="121920" marR="121920" marT="60960" marB="60960" anchor="ctr"/>
                </a:tc>
                <a:tc>
                  <a:txBody>
                    <a:bodyPr/>
                    <a:lstStyle/>
                    <a:p>
                      <a:r>
                        <a:rPr lang="en-US" sz="1000"/>
                        <a:t>Tables created without an index in the with clause on APS need to be converted to explicitly state the index should be a </a:t>
                      </a:r>
                      <a:r>
                        <a:rPr lang="en-US" sz="1000" kern="1200">
                          <a:solidFill>
                            <a:schemeClr val="dk1"/>
                          </a:solidFill>
                          <a:latin typeface="+mn-lt"/>
                          <a:ea typeface="+mn-ea"/>
                          <a:cs typeface="+mn-cs"/>
                        </a:rPr>
                        <a:t>HEAP.</a:t>
                      </a:r>
                    </a:p>
                  </a:txBody>
                  <a:tcPr marL="121920" marR="121920" marT="60960" marB="60960" anchor="ctr"/>
                </a:tc>
                <a:extLst>
                  <a:ext uri="{0D108BD9-81ED-4DB2-BD59-A6C34878D82A}">
                    <a16:rowId xmlns:a16="http://schemas.microsoft.com/office/drawing/2014/main" val="1570778470"/>
                  </a:ext>
                </a:extLst>
              </a:tr>
              <a:tr h="365760">
                <a:tc>
                  <a:txBody>
                    <a:bodyPr/>
                    <a:lstStyle/>
                    <a:p>
                      <a:r>
                        <a:rPr lang="en-US" sz="1000"/>
                        <a:t>UTC and GetDate()</a:t>
                      </a:r>
                    </a:p>
                  </a:txBody>
                  <a:tcPr marL="121920" marR="121920" marT="60960" marB="60960" anchor="ctr"/>
                </a:tc>
                <a:tc>
                  <a:txBody>
                    <a:bodyPr/>
                    <a:lstStyle/>
                    <a:p>
                      <a:endParaRPr lang="en-US" sz="1000"/>
                    </a:p>
                  </a:txBody>
                  <a:tcPr marL="121920" marR="121920" marT="60960" marB="60960" anchor="ctr"/>
                </a:tc>
                <a:tc>
                  <a:txBody>
                    <a:bodyPr/>
                    <a:lstStyle/>
                    <a:p>
                      <a:endParaRPr lang="en-US" sz="1000"/>
                    </a:p>
                  </a:txBody>
                  <a:tcPr marL="121920" marR="121920" marT="60960" marB="60960" anchor="ctr"/>
                </a:tc>
                <a:tc>
                  <a:txBody>
                    <a:bodyPr/>
                    <a:lstStyle/>
                    <a:p>
                      <a:r>
                        <a:rPr lang="en-US" sz="1000" dirty="0"/>
                        <a:t>See Slide on UTC date conversion.</a:t>
                      </a:r>
                    </a:p>
                    <a:p>
                      <a:endParaRPr lang="en-US" sz="1000" dirty="0"/>
                    </a:p>
                  </a:txBody>
                  <a:tcPr marL="121920" marR="121920" marT="60960" marB="60960" anchor="ctr"/>
                </a:tc>
                <a:extLst>
                  <a:ext uri="{0D108BD9-81ED-4DB2-BD59-A6C34878D82A}">
                    <a16:rowId xmlns:a16="http://schemas.microsoft.com/office/drawing/2014/main" val="3224749900"/>
                  </a:ext>
                </a:extLst>
              </a:tr>
            </a:tbl>
          </a:graphicData>
        </a:graphic>
      </p:graphicFrame>
      <p:grpSp>
        <p:nvGrpSpPr>
          <p:cNvPr id="4" name="Group 3">
            <a:extLst>
              <a:ext uri="{FF2B5EF4-FFF2-40B4-BE49-F238E27FC236}">
                <a16:creationId xmlns:a16="http://schemas.microsoft.com/office/drawing/2014/main" id="{BE9261EF-E9ED-42FA-91F6-89B7B6EE61F6}"/>
              </a:ext>
            </a:extLst>
          </p:cNvPr>
          <p:cNvGrpSpPr>
            <a:grpSpLocks noChangeAspect="1"/>
          </p:cNvGrpSpPr>
          <p:nvPr/>
        </p:nvGrpSpPr>
        <p:grpSpPr>
          <a:xfrm>
            <a:off x="379044" y="240226"/>
            <a:ext cx="385625" cy="553998"/>
            <a:chOff x="10785485" y="3375598"/>
            <a:chExt cx="455613" cy="604838"/>
          </a:xfrm>
        </p:grpSpPr>
        <p:sp>
          <p:nvSpPr>
            <p:cNvPr id="5" name="Freeform 80">
              <a:extLst>
                <a:ext uri="{FF2B5EF4-FFF2-40B4-BE49-F238E27FC236}">
                  <a16:creationId xmlns:a16="http://schemas.microsoft.com/office/drawing/2014/main" id="{927A8D73-757B-4B0D-9DE7-A8384CF7A2E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81">
              <a:extLst>
                <a:ext uri="{FF2B5EF4-FFF2-40B4-BE49-F238E27FC236}">
                  <a16:creationId xmlns:a16="http://schemas.microsoft.com/office/drawing/2014/main" id="{A29962DB-08C7-41B3-8124-12CD0774BB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82">
              <a:extLst>
                <a:ext uri="{FF2B5EF4-FFF2-40B4-BE49-F238E27FC236}">
                  <a16:creationId xmlns:a16="http://schemas.microsoft.com/office/drawing/2014/main" id="{BC0D775C-27B3-4B0C-B0EF-1D15271C4E3D}"/>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3">
              <a:extLst>
                <a:ext uri="{FF2B5EF4-FFF2-40B4-BE49-F238E27FC236}">
                  <a16:creationId xmlns:a16="http://schemas.microsoft.com/office/drawing/2014/main" id="{1027AC36-0F80-4B22-ADAB-61A48D05A837}"/>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4">
              <a:extLst>
                <a:ext uri="{FF2B5EF4-FFF2-40B4-BE49-F238E27FC236}">
                  <a16:creationId xmlns:a16="http://schemas.microsoft.com/office/drawing/2014/main" id="{4B0A51F9-87E3-4CE5-A666-41ADC1DEDD69}"/>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5">
              <a:extLst>
                <a:ext uri="{FF2B5EF4-FFF2-40B4-BE49-F238E27FC236}">
                  <a16:creationId xmlns:a16="http://schemas.microsoft.com/office/drawing/2014/main" id="{31BEC755-203C-4E5C-815F-B318F37CCD49}"/>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6">
              <a:extLst>
                <a:ext uri="{FF2B5EF4-FFF2-40B4-BE49-F238E27FC236}">
                  <a16:creationId xmlns:a16="http://schemas.microsoft.com/office/drawing/2014/main" id="{D33152F3-D3BA-4CF9-A7EF-F4F1FAED9F5B}"/>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7">
              <a:extLst>
                <a:ext uri="{FF2B5EF4-FFF2-40B4-BE49-F238E27FC236}">
                  <a16:creationId xmlns:a16="http://schemas.microsoft.com/office/drawing/2014/main" id="{0385D45B-37C5-403E-9207-4BD19F243767}"/>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8">
              <a:extLst>
                <a:ext uri="{FF2B5EF4-FFF2-40B4-BE49-F238E27FC236}">
                  <a16:creationId xmlns:a16="http://schemas.microsoft.com/office/drawing/2014/main" id="{5F7ADD00-A43E-47E1-A36F-14BFF949E606}"/>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9">
              <a:extLst>
                <a:ext uri="{FF2B5EF4-FFF2-40B4-BE49-F238E27FC236}">
                  <a16:creationId xmlns:a16="http://schemas.microsoft.com/office/drawing/2014/main" id="{64DB2CC8-A256-42D5-9056-87F7353F6E38}"/>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90">
              <a:extLst>
                <a:ext uri="{FF2B5EF4-FFF2-40B4-BE49-F238E27FC236}">
                  <a16:creationId xmlns:a16="http://schemas.microsoft.com/office/drawing/2014/main" id="{969B0C5D-E159-44C0-BFA8-153BBE04950C}"/>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1">
              <a:extLst>
                <a:ext uri="{FF2B5EF4-FFF2-40B4-BE49-F238E27FC236}">
                  <a16:creationId xmlns:a16="http://schemas.microsoft.com/office/drawing/2014/main" id="{FD5052BA-AF1C-4C3D-AB25-8AA9AE99573D}"/>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2">
              <a:extLst>
                <a:ext uri="{FF2B5EF4-FFF2-40B4-BE49-F238E27FC236}">
                  <a16:creationId xmlns:a16="http://schemas.microsoft.com/office/drawing/2014/main" id="{9EB1B99F-9393-45F3-A174-4D0887338D91}"/>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3">
              <a:extLst>
                <a:ext uri="{FF2B5EF4-FFF2-40B4-BE49-F238E27FC236}">
                  <a16:creationId xmlns:a16="http://schemas.microsoft.com/office/drawing/2014/main" id="{15FB26ED-6451-4612-9B03-0798A1FF88CF}"/>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4">
              <a:extLst>
                <a:ext uri="{FF2B5EF4-FFF2-40B4-BE49-F238E27FC236}">
                  <a16:creationId xmlns:a16="http://schemas.microsoft.com/office/drawing/2014/main" id="{3DC4D8EE-6663-4613-9E3E-59273FF24E94}"/>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95">
              <a:extLst>
                <a:ext uri="{FF2B5EF4-FFF2-40B4-BE49-F238E27FC236}">
                  <a16:creationId xmlns:a16="http://schemas.microsoft.com/office/drawing/2014/main" id="{24AB3A00-73F7-4B50-A2BE-7C4694DB1A45}"/>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96">
              <a:extLst>
                <a:ext uri="{FF2B5EF4-FFF2-40B4-BE49-F238E27FC236}">
                  <a16:creationId xmlns:a16="http://schemas.microsoft.com/office/drawing/2014/main" id="{3412265B-91A0-44AB-9B04-6990E35BCF92}"/>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857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2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Stored Procedure Change for Temp Tables</a:t>
            </a:r>
          </a:p>
        </p:txBody>
      </p:sp>
      <p:sp>
        <p:nvSpPr>
          <p:cNvPr id="4" name="TextBox 3">
            <a:extLst>
              <a:ext uri="{FF2B5EF4-FFF2-40B4-BE49-F238E27FC236}">
                <a16:creationId xmlns:a16="http://schemas.microsoft.com/office/drawing/2014/main" id="{DF6CC1F4-E214-43D2-9848-021D22E05AB5}"/>
              </a:ext>
            </a:extLst>
          </p:cNvPr>
          <p:cNvSpPr txBox="1"/>
          <p:nvPr/>
        </p:nvSpPr>
        <p:spPr>
          <a:xfrm>
            <a:off x="4667367" y="1280722"/>
            <a:ext cx="719688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Example SP in </a:t>
            </a:r>
            <a:r>
              <a:rPr kumimoji="0" lang="en-US" sz="1800" b="0" i="0" u="none" strike="noStrike" kern="1200" cap="none" spc="0" normalizeH="0" baseline="0" noProof="0" dirty="0" err="1">
                <a:ln>
                  <a:noFill/>
                </a:ln>
                <a:solidFill>
                  <a:srgbClr val="008000"/>
                </a:solidFill>
                <a:effectLst/>
                <a:uLnTx/>
                <a:uFillTx/>
                <a:latin typeface="Consolas" panose="020B0609020204030204" pitchFamily="49" charset="0"/>
                <a:ea typeface="+mn-ea"/>
                <a:cs typeface="+mn-cs"/>
              </a:rPr>
              <a:t>AdventureWorks</a:t>
            </a: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DB after change.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TABLE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TMP_Customers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a:ln>
                  <a:noFill/>
                </a:ln>
                <a:solidFill>
                  <a:srgbClr val="0000FF"/>
                </a:solidFill>
                <a:effectLst/>
                <a:uLnTx/>
                <a:uFillTx/>
                <a:latin typeface="Consolas" panose="020B0609020204030204" pitchFamily="49" charset="0"/>
                <a:ea typeface="+mn-ea"/>
                <a:cs typeface="+mn-cs"/>
              </a:rPr>
              <a:t>WITH </a:t>
            </a:r>
            <a:r>
              <a:rPr kumimoji="0" lang="en-US" sz="1800" b="0" i="0" u="none" strike="sng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sngStrike" kern="1200" cap="none" spc="0" normalizeH="0" baseline="0" noProof="0" dirty="0">
                <a:ln>
                  <a:noFill/>
                </a:ln>
                <a:solidFill>
                  <a:srgbClr val="0000FF"/>
                </a:solidFill>
                <a:effectLst/>
                <a:uLnTx/>
                <a:uFillTx/>
                <a:latin typeface="Consolas" panose="020B0609020204030204" pitchFamily="49" charset="0"/>
                <a:ea typeface="+mn-ea"/>
                <a:cs typeface="+mn-cs"/>
              </a:rPr>
              <a:t>DISTRIBUTION</a:t>
            </a:r>
            <a:r>
              <a:rPr kumimoji="0" lang="en-US" sz="1800" b="0" i="0" u="none" strike="sng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sng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dirty="0">
                <a:ln>
                  <a:noFill/>
                </a:ln>
                <a:solidFill>
                  <a:srgbClr val="0000FF"/>
                </a:solidFill>
                <a:effectLst/>
                <a:uLnTx/>
                <a:uFillTx/>
                <a:latin typeface="Consolas" panose="020B0609020204030204" pitchFamily="49" charset="0"/>
                <a:ea typeface="+mn-ea"/>
                <a:cs typeface="+mn-cs"/>
              </a:rPr>
              <a:t>Replicate</a:t>
            </a:r>
            <a:r>
              <a:rPr kumimoji="0" lang="en-US" sz="1800" b="0" i="0" u="none" strike="sngStrike" kern="1200" cap="none" spc="0" normalizeH="0" baseline="0" noProof="0" dirty="0">
                <a:ln>
                  <a:noFill/>
                </a:ln>
                <a:solidFill>
                  <a:srgbClr val="808080"/>
                </a:solidFill>
                <a:effectLst/>
                <a:uLnTx/>
                <a:uFillTx/>
                <a:latin typeface="Consolas" panose="020B0609020204030204" pitchFamily="49" charset="0"/>
                <a:ea typeface="+mn-ea"/>
                <a:cs typeface="+mn-cs"/>
              </a:rPr>
              <a:t>, </a:t>
            </a:r>
            <a:r>
              <a:rPr kumimoji="0" lang="en-US" sz="1800" b="0" i="0" u="none" strike="sngStrike" kern="1200" cap="none" spc="0" normalizeH="0" baseline="0" noProof="0" dirty="0">
                <a:ln>
                  <a:noFill/>
                </a:ln>
                <a:solidFill>
                  <a:srgbClr val="0000FF"/>
                </a:solidFill>
                <a:effectLst/>
                <a:uLnTx/>
                <a:uFillTx/>
                <a:latin typeface="Consolas" panose="020B0609020204030204" pitchFamily="49" charset="0"/>
                <a:ea typeface="+mn-ea"/>
                <a:cs typeface="+mn-cs"/>
              </a:rPr>
              <a:t>Location = </a:t>
            </a:r>
            <a:r>
              <a:rPr kumimoji="0" lang="en-US" sz="1800" b="0" i="0" u="none" strike="sngStrike" kern="1200" cap="none" spc="0" normalizeH="0" baseline="0" noProof="0" dirty="0" err="1">
                <a:ln>
                  <a:noFill/>
                </a:ln>
                <a:solidFill>
                  <a:srgbClr val="0000FF"/>
                </a:solidFill>
                <a:effectLst/>
                <a:uLnTx/>
                <a:uFillTx/>
                <a:latin typeface="Consolas" panose="020B0609020204030204" pitchFamily="49" charset="0"/>
                <a:ea typeface="+mn-ea"/>
                <a:cs typeface="+mn-cs"/>
              </a:rPr>
              <a:t>User_DB</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sng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WITH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DISTRIBUTION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FF0000"/>
                </a:solidFill>
                <a:effectLst/>
                <a:uLnTx/>
                <a:uFillTx/>
                <a:latin typeface="Consolas" panose="020B0609020204030204" pitchFamily="49" charset="0"/>
                <a:ea typeface="+mn-ea"/>
                <a:cs typeface="+mn-cs"/>
              </a:rPr>
              <a:t>Round_Robin</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 HEAP</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26" name="TextBox 25">
            <a:extLst>
              <a:ext uri="{FF2B5EF4-FFF2-40B4-BE49-F238E27FC236}">
                <a16:creationId xmlns:a16="http://schemas.microsoft.com/office/drawing/2014/main" id="{CA1211CA-CC88-4AFF-BCD0-981367D2CA89}"/>
              </a:ext>
            </a:extLst>
          </p:cNvPr>
          <p:cNvSpPr txBox="1"/>
          <p:nvPr/>
        </p:nvSpPr>
        <p:spPr>
          <a:xfrm>
            <a:off x="440180" y="1280722"/>
            <a:ext cx="3921340"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Temporary table are not allowed to be created with a replicated  distribution. Temporary table can be changed to permanent tables or the distribution needs to be changed to </a:t>
            </a:r>
            <a:r>
              <a:rPr kumimoji="0" lang="en-US" sz="1800" b="0" i="0" u="none" strike="noStrike" kern="1200" cap="none" spc="0" normalizeH="0" baseline="0" noProof="0" dirty="0" err="1">
                <a:ln>
                  <a:noFill/>
                </a:ln>
                <a:solidFill>
                  <a:srgbClr val="000000"/>
                </a:solidFill>
                <a:effectLst/>
                <a:uLnTx/>
                <a:uFillTx/>
                <a:latin typeface="Segoe UI"/>
                <a:ea typeface="+mn-ea"/>
                <a:cs typeface="+mn-cs"/>
              </a:rPr>
              <a:t>round_robin</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Location = USER_DB – Remove as its no longer needed for Temp Tables in SQLDW.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Note: Heap is added as the default index on Azure DW is CCI and not HEAP.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These changes needed to be done manually.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42500F6E-03C2-4ED8-82B8-B36EB29EE892}"/>
              </a:ext>
            </a:extLst>
          </p:cNvPr>
          <p:cNvGrpSpPr>
            <a:grpSpLocks noChangeAspect="1"/>
          </p:cNvGrpSpPr>
          <p:nvPr/>
        </p:nvGrpSpPr>
        <p:grpSpPr>
          <a:xfrm>
            <a:off x="379044" y="240226"/>
            <a:ext cx="385625" cy="553998"/>
            <a:chOff x="10785485" y="3375598"/>
            <a:chExt cx="455613" cy="604838"/>
          </a:xfrm>
        </p:grpSpPr>
        <p:sp>
          <p:nvSpPr>
            <p:cNvPr id="7" name="Freeform 80">
              <a:extLst>
                <a:ext uri="{FF2B5EF4-FFF2-40B4-BE49-F238E27FC236}">
                  <a16:creationId xmlns:a16="http://schemas.microsoft.com/office/drawing/2014/main" id="{1D56F59A-17CD-4378-AB5A-035003F553C9}"/>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9D292A4A-E8F4-4C57-8876-B1FDAEBC3AF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2">
              <a:extLst>
                <a:ext uri="{FF2B5EF4-FFF2-40B4-BE49-F238E27FC236}">
                  <a16:creationId xmlns:a16="http://schemas.microsoft.com/office/drawing/2014/main" id="{1B3F566C-3C9C-415A-9AD8-092ACDD1A8D9}"/>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3">
              <a:extLst>
                <a:ext uri="{FF2B5EF4-FFF2-40B4-BE49-F238E27FC236}">
                  <a16:creationId xmlns:a16="http://schemas.microsoft.com/office/drawing/2014/main" id="{E364201C-BABC-4BA5-A439-054EA0818F26}"/>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4">
              <a:extLst>
                <a:ext uri="{FF2B5EF4-FFF2-40B4-BE49-F238E27FC236}">
                  <a16:creationId xmlns:a16="http://schemas.microsoft.com/office/drawing/2014/main" id="{C1F8F38E-BFB5-4D5A-857E-D8A203AE4F64}"/>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5">
              <a:extLst>
                <a:ext uri="{FF2B5EF4-FFF2-40B4-BE49-F238E27FC236}">
                  <a16:creationId xmlns:a16="http://schemas.microsoft.com/office/drawing/2014/main" id="{A1838E65-8F78-435C-AF85-2D8BE6894FAF}"/>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6">
              <a:extLst>
                <a:ext uri="{FF2B5EF4-FFF2-40B4-BE49-F238E27FC236}">
                  <a16:creationId xmlns:a16="http://schemas.microsoft.com/office/drawing/2014/main" id="{F8DA9921-695D-44E3-AB72-B71EB1EDC759}"/>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7">
              <a:extLst>
                <a:ext uri="{FF2B5EF4-FFF2-40B4-BE49-F238E27FC236}">
                  <a16:creationId xmlns:a16="http://schemas.microsoft.com/office/drawing/2014/main" id="{3332CD80-A0EE-4632-95D0-37B43ECA4356}"/>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8">
              <a:extLst>
                <a:ext uri="{FF2B5EF4-FFF2-40B4-BE49-F238E27FC236}">
                  <a16:creationId xmlns:a16="http://schemas.microsoft.com/office/drawing/2014/main" id="{F4AF2A41-5C17-4392-8A23-D6AB9A38AAD6}"/>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9">
              <a:extLst>
                <a:ext uri="{FF2B5EF4-FFF2-40B4-BE49-F238E27FC236}">
                  <a16:creationId xmlns:a16="http://schemas.microsoft.com/office/drawing/2014/main" id="{ED0E80D8-B761-429F-A5B8-C0BEB59000DC}"/>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0">
              <a:extLst>
                <a:ext uri="{FF2B5EF4-FFF2-40B4-BE49-F238E27FC236}">
                  <a16:creationId xmlns:a16="http://schemas.microsoft.com/office/drawing/2014/main" id="{7468C4AC-6313-4FB8-8268-478BE3B2BA09}"/>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1">
              <a:extLst>
                <a:ext uri="{FF2B5EF4-FFF2-40B4-BE49-F238E27FC236}">
                  <a16:creationId xmlns:a16="http://schemas.microsoft.com/office/drawing/2014/main" id="{F974E1DC-66FA-40C0-869A-CD5FCC75786F}"/>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2">
              <a:extLst>
                <a:ext uri="{FF2B5EF4-FFF2-40B4-BE49-F238E27FC236}">
                  <a16:creationId xmlns:a16="http://schemas.microsoft.com/office/drawing/2014/main" id="{FB8A9111-6DE0-45FE-93CB-46C4EB9F795F}"/>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3">
              <a:extLst>
                <a:ext uri="{FF2B5EF4-FFF2-40B4-BE49-F238E27FC236}">
                  <a16:creationId xmlns:a16="http://schemas.microsoft.com/office/drawing/2014/main" id="{88D36A46-A68A-45FC-9F99-7B9ED0A2A1CB}"/>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4">
              <a:extLst>
                <a:ext uri="{FF2B5EF4-FFF2-40B4-BE49-F238E27FC236}">
                  <a16:creationId xmlns:a16="http://schemas.microsoft.com/office/drawing/2014/main" id="{418E3F5E-C115-479B-A4C2-D213FA44C46D}"/>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95">
              <a:extLst>
                <a:ext uri="{FF2B5EF4-FFF2-40B4-BE49-F238E27FC236}">
                  <a16:creationId xmlns:a16="http://schemas.microsoft.com/office/drawing/2014/main" id="{7C52BD84-E361-40E4-8BC4-472226B7DE4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6">
              <a:extLst>
                <a:ext uri="{FF2B5EF4-FFF2-40B4-BE49-F238E27FC236}">
                  <a16:creationId xmlns:a16="http://schemas.microsoft.com/office/drawing/2014/main" id="{645634B1-A807-43DF-A434-3AF160DBD546}"/>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49262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DDL Change </a:t>
            </a:r>
            <a:r>
              <a:rPr lang="en-US" sz="4000">
                <a:solidFill>
                  <a:srgbClr val="FFFFFF"/>
                </a:solidFill>
                <a:latin typeface="Segoe UI Light" panose="020B0502040204020203" pitchFamily="34" charset="0"/>
                <a:cs typeface="Segoe UI Light" panose="020B0502040204020203" pitchFamily="34" charset="0"/>
              </a:rPr>
              <a:t>– Partition with Date Field</a:t>
            </a:r>
            <a:endPar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50" name="TextBox 49">
            <a:extLst>
              <a:ext uri="{FF2B5EF4-FFF2-40B4-BE49-F238E27FC236}">
                <a16:creationId xmlns:a16="http://schemas.microsoft.com/office/drawing/2014/main" id="{6589E816-AA9C-492A-91F0-E02D5AF342DF}"/>
              </a:ext>
            </a:extLst>
          </p:cNvPr>
          <p:cNvSpPr txBox="1"/>
          <p:nvPr/>
        </p:nvSpPr>
        <p:spPr>
          <a:xfrm>
            <a:off x="288099" y="3406247"/>
            <a:ext cx="11354841" cy="2585323"/>
          </a:xfrm>
          <a:prstGeom prst="rect">
            <a:avLst/>
          </a:prstGeom>
          <a:noFill/>
          <a:ln w="15875">
            <a:noFill/>
          </a:ln>
        </p:spPr>
        <p:txBody>
          <a:bodyPr wrap="square" rtlCol="0">
            <a:spAutoFit/>
          </a:bodyPr>
          <a:lstStyle/>
          <a:p>
            <a:r>
              <a:rPr lang="en-US">
                <a:solidFill>
                  <a:srgbClr val="008000"/>
                </a:solidFill>
                <a:latin typeface="Consolas" panose="020B0609020204030204" pitchFamily="49" charset="0"/>
              </a:rPr>
              <a:t>-- APS Table</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TABLE</a:t>
            </a:r>
            <a:r>
              <a:rPr lang="en-US">
                <a:solidFill>
                  <a:srgbClr val="000000"/>
                </a:solidFill>
                <a:latin typeface="Consolas" panose="020B0609020204030204" pitchFamily="49" charset="0"/>
              </a:rPr>
              <a:t> [CSS]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[Billing]</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WITH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PARTITION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a:t>
            </a:r>
            <a:r>
              <a:rPr lang="en-US" err="1">
                <a:solidFill>
                  <a:srgbClr val="000000"/>
                </a:solidFill>
                <a:latin typeface="Consolas" panose="020B0609020204030204" pitchFamily="49" charset="0"/>
              </a:rPr>
              <a:t>Billing_Date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RANGE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RIGHT</a:t>
            </a:r>
            <a:r>
              <a:rPr lang="en-US">
                <a:solidFill>
                  <a:srgbClr val="000000"/>
                </a:solidFill>
                <a:latin typeface="Consolas" panose="020B0609020204030204" pitchFamily="49" charset="0"/>
              </a:rPr>
              <a:t> </a:t>
            </a:r>
          </a:p>
          <a:p>
            <a:r>
              <a:rPr lang="en-US" strike="sngStrike">
                <a:solidFill>
                  <a:srgbClr val="0000FF"/>
                </a:solidFill>
                <a:latin typeface="Consolas" panose="020B0609020204030204" pitchFamily="49" charset="0"/>
              </a:rPr>
              <a:t>FOR</a:t>
            </a:r>
            <a:r>
              <a:rPr lang="en-US" strike="sngStrike">
                <a:solidFill>
                  <a:srgbClr val="000000"/>
                </a:solidFill>
                <a:latin typeface="Consolas" panose="020B0609020204030204" pitchFamily="49" charset="0"/>
              </a:rPr>
              <a:t> </a:t>
            </a:r>
            <a:r>
              <a:rPr lang="en-US" strike="sngStrike">
                <a:solidFill>
                  <a:srgbClr val="0000FF"/>
                </a:solidFill>
                <a:latin typeface="Consolas" panose="020B0609020204030204" pitchFamily="49" charset="0"/>
              </a:rPr>
              <a:t>VALUES </a:t>
            </a:r>
            <a:r>
              <a:rPr lang="en-US" strike="sngStrike">
                <a:solidFill>
                  <a:srgbClr val="808080"/>
                </a:solidFill>
                <a:latin typeface="Consolas" panose="020B0609020204030204" pitchFamily="49" charset="0"/>
              </a:rPr>
              <a:t>(</a:t>
            </a:r>
            <a:r>
              <a:rPr lang="en-US" strike="sngStrike">
                <a:solidFill>
                  <a:srgbClr val="FF0000"/>
                </a:solidFill>
                <a:latin typeface="Consolas" panose="020B0609020204030204" pitchFamily="49" charset="0"/>
              </a:rPr>
              <a:t>N'01/02/2018 12:00:00 AM'</a:t>
            </a:r>
            <a:r>
              <a:rPr lang="en-US" strike="sngStrike">
                <a:solidFill>
                  <a:srgbClr val="808080"/>
                </a:solidFill>
                <a:latin typeface="Consolas" panose="020B0609020204030204" pitchFamily="49" charset="0"/>
              </a:rPr>
              <a:t>,</a:t>
            </a:r>
            <a:r>
              <a:rPr lang="en-US" strike="sngStrike">
                <a:solidFill>
                  <a:srgbClr val="FF0000"/>
                </a:solidFill>
                <a:latin typeface="Consolas" panose="020B0609020204030204" pitchFamily="49" charset="0"/>
              </a:rPr>
              <a:t>N'1/03/2018 12:00:00 AM'</a:t>
            </a:r>
            <a:r>
              <a:rPr lang="en-US" strike="sngStrike">
                <a:solidFill>
                  <a:srgbClr val="808080"/>
                </a:solidFill>
                <a:latin typeface="Consolas" panose="020B0609020204030204" pitchFamily="49" charset="0"/>
              </a:rPr>
              <a:t>,</a:t>
            </a:r>
            <a:r>
              <a:rPr lang="en-US" strike="sngStrike">
                <a:solidFill>
                  <a:srgbClr val="FF0000"/>
                </a:solidFill>
                <a:latin typeface="Consolas" panose="020B0609020204030204" pitchFamily="49" charset="0"/>
              </a:rPr>
              <a:t>N'1/04/2018 12:00:00 AM'</a:t>
            </a:r>
            <a:r>
              <a:rPr lang="en-US" strike="sngStrike">
                <a:solidFill>
                  <a:srgbClr val="808080"/>
                </a:solidFill>
                <a:latin typeface="Consolas" panose="020B0609020204030204" pitchFamily="49" charset="0"/>
              </a:rPr>
              <a:t>,</a:t>
            </a:r>
            <a:r>
              <a:rPr lang="en-US" strike="sngStrike">
                <a:solidFill>
                  <a:srgbClr val="FF0000"/>
                </a:solidFill>
                <a:latin typeface="Consolas" panose="020B0609020204030204" pitchFamily="49" charset="0"/>
              </a:rPr>
              <a:t>N'1/05/2018 12:00:00 AM'</a:t>
            </a:r>
            <a:r>
              <a:rPr lang="en-US" strike="sngStrike">
                <a:solidFill>
                  <a:srgbClr val="808080"/>
                </a:solidFill>
                <a:latin typeface="Consolas" panose="020B0609020204030204" pitchFamily="49" charset="0"/>
              </a:rPr>
              <a:t>,</a:t>
            </a:r>
            <a:r>
              <a:rPr lang="en-US" strike="sngStrike">
                <a:solidFill>
                  <a:srgbClr val="FF0000"/>
                </a:solidFill>
                <a:latin typeface="Consolas" panose="020B0609020204030204" pitchFamily="49" charset="0"/>
              </a:rPr>
              <a:t>N'1/06/2018 12:00:00 AM’</a:t>
            </a:r>
            <a:r>
              <a:rPr lang="en-US" strike="sngStrike">
                <a:solidFill>
                  <a:srgbClr val="808080"/>
                </a:solidFill>
                <a:latin typeface="Consolas" panose="020B0609020204030204" pitchFamily="49" charset="0"/>
              </a:rPr>
              <a:t>)</a:t>
            </a:r>
          </a:p>
          <a:p>
            <a:r>
              <a:rPr lang="en-US">
                <a:solidFill>
                  <a:srgbClr val="0000FF"/>
                </a:solidFill>
                <a:highlight>
                  <a:srgbClr val="FFFF00"/>
                </a:highlight>
                <a:latin typeface="Consolas" panose="020B0609020204030204" pitchFamily="49" charset="0"/>
              </a:rPr>
              <a:t>FOR</a:t>
            </a:r>
            <a:r>
              <a:rPr lang="en-US">
                <a:solidFill>
                  <a:srgbClr val="000000"/>
                </a:solidFill>
                <a:highlight>
                  <a:srgbClr val="FFFF00"/>
                </a:highlight>
                <a:latin typeface="Consolas" panose="020B0609020204030204" pitchFamily="49" charset="0"/>
              </a:rPr>
              <a:t> </a:t>
            </a:r>
            <a:r>
              <a:rPr lang="en-US">
                <a:solidFill>
                  <a:srgbClr val="0000FF"/>
                </a:solidFill>
                <a:highlight>
                  <a:srgbClr val="FFFF00"/>
                </a:highlight>
                <a:latin typeface="Consolas" panose="020B0609020204030204" pitchFamily="49" charset="0"/>
              </a:rPr>
              <a:t>VALUES </a:t>
            </a:r>
            <a:r>
              <a:rPr lang="en-US">
                <a:solidFill>
                  <a:srgbClr val="808080"/>
                </a:solidFill>
                <a:highlight>
                  <a:srgbClr val="FFFF00"/>
                </a:highlight>
                <a:latin typeface="Consolas" panose="020B0609020204030204" pitchFamily="49" charset="0"/>
              </a:rPr>
              <a:t>(</a:t>
            </a:r>
            <a:r>
              <a:rPr lang="en-US">
                <a:solidFill>
                  <a:srgbClr val="000000"/>
                </a:solidFill>
                <a:highlight>
                  <a:srgbClr val="FFFF00"/>
                </a:highlight>
                <a:latin typeface="Consolas" panose="020B0609020204030204" pitchFamily="49" charset="0"/>
              </a:rPr>
              <a:t> </a:t>
            </a:r>
            <a:r>
              <a:rPr lang="en-US">
                <a:solidFill>
                  <a:srgbClr val="FF0000"/>
                </a:solidFill>
                <a:highlight>
                  <a:srgbClr val="FFFF00"/>
                </a:highlight>
                <a:latin typeface="Consolas" panose="020B0609020204030204" pitchFamily="49" charset="0"/>
              </a:rPr>
              <a:t>'Feb  1 2018'</a:t>
            </a:r>
            <a:r>
              <a:rPr lang="en-US">
                <a:solidFill>
                  <a:srgbClr val="808080"/>
                </a:solidFill>
                <a:highlight>
                  <a:srgbClr val="FFFF00"/>
                </a:highlight>
                <a:latin typeface="Consolas" panose="020B0609020204030204" pitchFamily="49" charset="0"/>
              </a:rPr>
              <a:t>,</a:t>
            </a:r>
            <a:r>
              <a:rPr lang="en-US">
                <a:solidFill>
                  <a:srgbClr val="000000"/>
                </a:solidFill>
                <a:highlight>
                  <a:srgbClr val="FFFF00"/>
                </a:highlight>
                <a:latin typeface="Consolas" panose="020B0609020204030204" pitchFamily="49" charset="0"/>
              </a:rPr>
              <a:t> </a:t>
            </a:r>
            <a:r>
              <a:rPr lang="en-US">
                <a:solidFill>
                  <a:srgbClr val="FF0000"/>
                </a:solidFill>
                <a:highlight>
                  <a:srgbClr val="FFFF00"/>
                </a:highlight>
                <a:latin typeface="Consolas" panose="020B0609020204030204" pitchFamily="49" charset="0"/>
              </a:rPr>
              <a:t>'Mar  1 2018'</a:t>
            </a:r>
            <a:r>
              <a:rPr lang="en-US">
                <a:solidFill>
                  <a:srgbClr val="808080"/>
                </a:solidFill>
                <a:highlight>
                  <a:srgbClr val="FFFF00"/>
                </a:highlight>
                <a:latin typeface="Consolas" panose="020B0609020204030204" pitchFamily="49" charset="0"/>
              </a:rPr>
              <a:t>,</a:t>
            </a:r>
            <a:r>
              <a:rPr lang="en-US">
                <a:solidFill>
                  <a:srgbClr val="000000"/>
                </a:solidFill>
                <a:highlight>
                  <a:srgbClr val="FFFF00"/>
                </a:highlight>
                <a:latin typeface="Consolas" panose="020B0609020204030204" pitchFamily="49" charset="0"/>
              </a:rPr>
              <a:t> </a:t>
            </a:r>
            <a:r>
              <a:rPr lang="en-US">
                <a:solidFill>
                  <a:srgbClr val="FF0000"/>
                </a:solidFill>
                <a:highlight>
                  <a:srgbClr val="FFFF00"/>
                </a:highlight>
                <a:latin typeface="Consolas" panose="020B0609020204030204" pitchFamily="49" charset="0"/>
              </a:rPr>
              <a:t>'Apr  1 2018'</a:t>
            </a:r>
            <a:r>
              <a:rPr lang="en-US">
                <a:solidFill>
                  <a:srgbClr val="808080"/>
                </a:solidFill>
                <a:highlight>
                  <a:srgbClr val="FFFF00"/>
                </a:highlight>
                <a:latin typeface="Consolas" panose="020B0609020204030204" pitchFamily="49" charset="0"/>
              </a:rPr>
              <a:t>,</a:t>
            </a:r>
            <a:r>
              <a:rPr lang="en-US">
                <a:solidFill>
                  <a:srgbClr val="000000"/>
                </a:solidFill>
                <a:highlight>
                  <a:srgbClr val="FFFF00"/>
                </a:highlight>
                <a:latin typeface="Consolas" panose="020B0609020204030204" pitchFamily="49" charset="0"/>
              </a:rPr>
              <a:t> </a:t>
            </a:r>
            <a:r>
              <a:rPr lang="en-US">
                <a:solidFill>
                  <a:srgbClr val="FF0000"/>
                </a:solidFill>
                <a:highlight>
                  <a:srgbClr val="FFFF00"/>
                </a:highlight>
                <a:latin typeface="Consolas" panose="020B0609020204030204" pitchFamily="49" charset="0"/>
              </a:rPr>
              <a:t>'May  1 2018'</a:t>
            </a:r>
            <a:r>
              <a:rPr lang="en-US">
                <a:solidFill>
                  <a:srgbClr val="808080"/>
                </a:solidFill>
                <a:highlight>
                  <a:srgbClr val="FFFF00"/>
                </a:highlight>
                <a:latin typeface="Consolas" panose="020B0609020204030204" pitchFamily="49" charset="0"/>
              </a:rPr>
              <a:t>,</a:t>
            </a:r>
            <a:r>
              <a:rPr lang="en-US">
                <a:solidFill>
                  <a:srgbClr val="000000"/>
                </a:solidFill>
                <a:highlight>
                  <a:srgbClr val="FFFF00"/>
                </a:highlight>
                <a:latin typeface="Consolas" panose="020B0609020204030204" pitchFamily="49" charset="0"/>
              </a:rPr>
              <a:t> </a:t>
            </a:r>
            <a:r>
              <a:rPr lang="en-US">
                <a:solidFill>
                  <a:srgbClr val="FF0000"/>
                </a:solidFill>
                <a:highlight>
                  <a:srgbClr val="FFFF00"/>
                </a:highlight>
                <a:latin typeface="Consolas" panose="020B0609020204030204" pitchFamily="49" charset="0"/>
              </a:rPr>
              <a:t>'Jun  1 2018’</a:t>
            </a:r>
            <a:r>
              <a:rPr lang="en-US">
                <a:solidFill>
                  <a:srgbClr val="808080"/>
                </a:solidFill>
                <a:highlight>
                  <a:srgbClr val="FFFF00"/>
                </a:highlight>
                <a:latin typeface="Consolas" panose="020B0609020204030204" pitchFamily="49" charset="0"/>
              </a:rPr>
              <a:t>)</a:t>
            </a:r>
            <a:endParaRPr lang="en-US">
              <a:solidFill>
                <a:srgbClr val="000000"/>
              </a:solidFill>
              <a:highlight>
                <a:srgbClr val="FFFF00"/>
              </a:highlight>
              <a:latin typeface="Consolas" panose="020B0609020204030204" pitchFamily="49" charset="0"/>
            </a:endParaRPr>
          </a:p>
          <a:p>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p:txBody>
      </p:sp>
      <p:grpSp>
        <p:nvGrpSpPr>
          <p:cNvPr id="5" name="Group 4">
            <a:extLst>
              <a:ext uri="{FF2B5EF4-FFF2-40B4-BE49-F238E27FC236}">
                <a16:creationId xmlns:a16="http://schemas.microsoft.com/office/drawing/2014/main" id="{6DA2D977-C2BC-4277-9E67-3A4E56717783}"/>
              </a:ext>
            </a:extLst>
          </p:cNvPr>
          <p:cNvGrpSpPr>
            <a:grpSpLocks noChangeAspect="1"/>
          </p:cNvGrpSpPr>
          <p:nvPr/>
        </p:nvGrpSpPr>
        <p:grpSpPr>
          <a:xfrm>
            <a:off x="379044" y="240226"/>
            <a:ext cx="385625" cy="553998"/>
            <a:chOff x="10785485" y="3375598"/>
            <a:chExt cx="455613" cy="604838"/>
          </a:xfrm>
        </p:grpSpPr>
        <p:sp>
          <p:nvSpPr>
            <p:cNvPr id="7" name="Freeform 80">
              <a:extLst>
                <a:ext uri="{FF2B5EF4-FFF2-40B4-BE49-F238E27FC236}">
                  <a16:creationId xmlns:a16="http://schemas.microsoft.com/office/drawing/2014/main" id="{66C8FBF4-BA09-48C8-BDC7-5041DE586D8F}"/>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CBE4473D-A0B7-48CC-8D8C-0A6EF7C02392}"/>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2">
              <a:extLst>
                <a:ext uri="{FF2B5EF4-FFF2-40B4-BE49-F238E27FC236}">
                  <a16:creationId xmlns:a16="http://schemas.microsoft.com/office/drawing/2014/main" id="{D1CDAA59-5696-4629-A777-3B2BA6D2739A}"/>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3">
              <a:extLst>
                <a:ext uri="{FF2B5EF4-FFF2-40B4-BE49-F238E27FC236}">
                  <a16:creationId xmlns:a16="http://schemas.microsoft.com/office/drawing/2014/main" id="{2752A077-F3CB-4E20-9A83-595E9F0A51DB}"/>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4">
              <a:extLst>
                <a:ext uri="{FF2B5EF4-FFF2-40B4-BE49-F238E27FC236}">
                  <a16:creationId xmlns:a16="http://schemas.microsoft.com/office/drawing/2014/main" id="{DB24EB64-5EBB-433C-9205-B63CBAB7D9AA}"/>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5">
              <a:extLst>
                <a:ext uri="{FF2B5EF4-FFF2-40B4-BE49-F238E27FC236}">
                  <a16:creationId xmlns:a16="http://schemas.microsoft.com/office/drawing/2014/main" id="{C0307DE6-9895-4740-85BB-4638D033D6FD}"/>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6">
              <a:extLst>
                <a:ext uri="{FF2B5EF4-FFF2-40B4-BE49-F238E27FC236}">
                  <a16:creationId xmlns:a16="http://schemas.microsoft.com/office/drawing/2014/main" id="{6E0FE30F-327D-4FF8-A2EE-874A100CCA6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7">
              <a:extLst>
                <a:ext uri="{FF2B5EF4-FFF2-40B4-BE49-F238E27FC236}">
                  <a16:creationId xmlns:a16="http://schemas.microsoft.com/office/drawing/2014/main" id="{81FBD3EF-31E5-4755-9C18-6AC6CF4AE758}"/>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8">
              <a:extLst>
                <a:ext uri="{FF2B5EF4-FFF2-40B4-BE49-F238E27FC236}">
                  <a16:creationId xmlns:a16="http://schemas.microsoft.com/office/drawing/2014/main" id="{13D7A80F-FDA7-46FF-A27A-0A4AB20258EC}"/>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9">
              <a:extLst>
                <a:ext uri="{FF2B5EF4-FFF2-40B4-BE49-F238E27FC236}">
                  <a16:creationId xmlns:a16="http://schemas.microsoft.com/office/drawing/2014/main" id="{7ED449E7-9348-462C-95F8-BBF24F9CC098}"/>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0">
              <a:extLst>
                <a:ext uri="{FF2B5EF4-FFF2-40B4-BE49-F238E27FC236}">
                  <a16:creationId xmlns:a16="http://schemas.microsoft.com/office/drawing/2014/main" id="{5875AD3B-9E26-4CC1-B601-812B6DB869E8}"/>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1">
              <a:extLst>
                <a:ext uri="{FF2B5EF4-FFF2-40B4-BE49-F238E27FC236}">
                  <a16:creationId xmlns:a16="http://schemas.microsoft.com/office/drawing/2014/main" id="{DCA06D40-70AF-44BD-8B7E-5A1D8EEC9DE9}"/>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2">
              <a:extLst>
                <a:ext uri="{FF2B5EF4-FFF2-40B4-BE49-F238E27FC236}">
                  <a16:creationId xmlns:a16="http://schemas.microsoft.com/office/drawing/2014/main" id="{F7016066-B1D9-44EB-9148-08AC08EF67B9}"/>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3">
              <a:extLst>
                <a:ext uri="{FF2B5EF4-FFF2-40B4-BE49-F238E27FC236}">
                  <a16:creationId xmlns:a16="http://schemas.microsoft.com/office/drawing/2014/main" id="{0F04D093-112A-4560-BF7E-08F0246AB4E4}"/>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4">
              <a:extLst>
                <a:ext uri="{FF2B5EF4-FFF2-40B4-BE49-F238E27FC236}">
                  <a16:creationId xmlns:a16="http://schemas.microsoft.com/office/drawing/2014/main" id="{8D2F0F7A-D87F-4929-95C8-2487D6F33B96}"/>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95">
              <a:extLst>
                <a:ext uri="{FF2B5EF4-FFF2-40B4-BE49-F238E27FC236}">
                  <a16:creationId xmlns:a16="http://schemas.microsoft.com/office/drawing/2014/main" id="{6305B570-74A8-44BE-8E24-04275B15202B}"/>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6">
              <a:extLst>
                <a:ext uri="{FF2B5EF4-FFF2-40B4-BE49-F238E27FC236}">
                  <a16:creationId xmlns:a16="http://schemas.microsoft.com/office/drawing/2014/main" id="{DBFDCB5E-7DDB-4CC8-9705-05A35FBFB656}"/>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76274049-9D3C-4824-8CE5-075A87ED96BB}"/>
              </a:ext>
            </a:extLst>
          </p:cNvPr>
          <p:cNvSpPr txBox="1"/>
          <p:nvPr/>
        </p:nvSpPr>
        <p:spPr>
          <a:xfrm>
            <a:off x="288099" y="1072431"/>
            <a:ext cx="11690125" cy="2031325"/>
          </a:xfrm>
          <a:prstGeom prst="rect">
            <a:avLst/>
          </a:prstGeom>
          <a:noFill/>
        </p:spPr>
        <p:txBody>
          <a:bodyPr wrap="square" rtlCol="0">
            <a:spAutoFit/>
          </a:bodyPr>
          <a:lstStyle>
            <a:defPPr>
              <a:defRPr lang="en-US"/>
            </a:defPPr>
          </a:lstStyle>
          <a:p>
            <a:r>
              <a:rPr lang="en-US" err="1"/>
              <a:t>DWScripter</a:t>
            </a:r>
            <a:r>
              <a:rPr lang="en-US"/>
              <a:t> formatted the partition date an “01/02/2018” means “Jan 2, 2018” in US.  This will cause the data to be placed in the incorrect partitions.  </a:t>
            </a:r>
          </a:p>
          <a:p>
            <a:r>
              <a:rPr lang="en-US"/>
              <a:t>Issue:</a:t>
            </a:r>
          </a:p>
          <a:p>
            <a:pPr marL="742950" lvl="1" indent="-285750">
              <a:buFont typeface="Arial" panose="020B0604020202020204" pitchFamily="34" charset="0"/>
              <a:buChar char="•"/>
            </a:pPr>
            <a:r>
              <a:rPr lang="en-US"/>
              <a:t>This issue needs to be researched in </a:t>
            </a:r>
            <a:r>
              <a:rPr lang="en-US" err="1"/>
              <a:t>DWScripter</a:t>
            </a:r>
            <a:r>
              <a:rPr lang="en-US"/>
              <a:t> to determine if it’s a bug or how the date existed in APS.</a:t>
            </a:r>
          </a:p>
          <a:p>
            <a:r>
              <a:rPr lang="en-US"/>
              <a:t>Fix:</a:t>
            </a:r>
          </a:p>
          <a:p>
            <a:pPr marL="742950" lvl="1" indent="-285750">
              <a:buFont typeface="Arial" panose="020B0604020202020204" pitchFamily="34" charset="0"/>
              <a:buChar char="•"/>
            </a:pPr>
            <a:r>
              <a:rPr lang="en-US"/>
              <a:t>Convert the date format as 'Feb 1 2018' to work correctly in SQLDW</a:t>
            </a:r>
          </a:p>
          <a:p>
            <a:endParaRPr lang="en-US"/>
          </a:p>
        </p:txBody>
      </p:sp>
    </p:spTree>
    <p:extLst>
      <p:ext uri="{BB962C8B-B14F-4D97-AF65-F5344CB8AC3E}">
        <p14:creationId xmlns:p14="http://schemas.microsoft.com/office/powerpoint/2010/main" val="178828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1054550" y="990030"/>
            <a:ext cx="9722307" cy="5246533"/>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00" dirty="0">
                <a:solidFill>
                  <a:schemeClr val="tx1"/>
                </a:solidFill>
                <a:latin typeface="+mn-lt"/>
                <a:cs typeface="Segoe UI"/>
              </a:rPr>
              <a:t>Discovery workshop</a:t>
            </a:r>
          </a:p>
          <a:p>
            <a:pPr marL="921711" lvl="1" indent="-685165">
              <a:buFont typeface="+mj-lt"/>
              <a:buAutoNum type="alphaLcPeriod"/>
            </a:pPr>
            <a:r>
              <a:rPr lang="en-US" sz="1400" dirty="0">
                <a:solidFill>
                  <a:schemeClr val="tx1"/>
                </a:solidFill>
                <a:cs typeface="Segoe UI"/>
              </a:rPr>
              <a:t>Complete a migration assessment questionnaire.</a:t>
            </a:r>
          </a:p>
          <a:p>
            <a:pPr marL="921711" lvl="1" indent="-685165">
              <a:buFont typeface="+mj-lt"/>
              <a:buAutoNum type="alphaLcPeriod"/>
            </a:pPr>
            <a:r>
              <a:rPr lang="en-US" sz="1400" dirty="0">
                <a:solidFill>
                  <a:schemeClr val="tx1"/>
                </a:solidFill>
                <a:cs typeface="Segoe UI"/>
              </a:rPr>
              <a:t>Perform a Pre-Assessment of the APS System.  (tools available from MS)</a:t>
            </a:r>
          </a:p>
          <a:p>
            <a:pPr marL="921711" lvl="1" indent="-685165">
              <a:buFont typeface="+mj-lt"/>
              <a:buAutoNum type="alphaLcPeriod"/>
            </a:pPr>
            <a:r>
              <a:rPr lang="en-US" sz="1400" dirty="0">
                <a:solidFill>
                  <a:schemeClr val="tx1"/>
                </a:solidFill>
                <a:cs typeface="Segoe UI"/>
              </a:rPr>
              <a:t>Determine Database to Schema migration approach.</a:t>
            </a:r>
          </a:p>
          <a:p>
            <a:pPr marL="921711" lvl="1" indent="-685165">
              <a:buFont typeface="+mj-lt"/>
              <a:buAutoNum type="alphaLcPeriod"/>
            </a:pPr>
            <a:r>
              <a:rPr lang="en-US" sz="1400" dirty="0">
                <a:solidFill>
                  <a:schemeClr val="tx1"/>
                </a:solidFill>
                <a:cs typeface="Segoe UI"/>
              </a:rPr>
              <a:t>Determine the scope of the migration.</a:t>
            </a:r>
          </a:p>
          <a:p>
            <a:pPr marL="0" indent="0">
              <a:buNone/>
            </a:pPr>
            <a:r>
              <a:rPr lang="en-US" sz="3200" dirty="0">
                <a:solidFill>
                  <a:schemeClr val="tx1"/>
                </a:solidFill>
                <a:latin typeface="+mn-lt"/>
                <a:cs typeface="Segoe UI"/>
              </a:rPr>
              <a:t>Implementation</a:t>
            </a:r>
          </a:p>
          <a:p>
            <a:pPr marL="921711" lvl="1" indent="-685165">
              <a:buFont typeface="+mj-lt"/>
              <a:buAutoNum type="alphaLcPeriod"/>
            </a:pPr>
            <a:r>
              <a:rPr lang="en-US" sz="1400" dirty="0">
                <a:solidFill>
                  <a:schemeClr val="tx1"/>
                </a:solidFill>
                <a:cs typeface="Segoe UI"/>
              </a:rPr>
              <a:t>Configure Export/Import Process (APS &amp; SQLDW)</a:t>
            </a:r>
          </a:p>
          <a:p>
            <a:pPr marL="921711" lvl="1" indent="-685165">
              <a:buFont typeface="+mj-lt"/>
              <a:buAutoNum type="alphaLcPeriod"/>
            </a:pPr>
            <a:r>
              <a:rPr lang="en-US" sz="1400" dirty="0">
                <a:solidFill>
                  <a:schemeClr val="tx1"/>
                </a:solidFill>
                <a:cs typeface="Segoe UI"/>
              </a:rPr>
              <a:t>Script out the APS objects (Schemas/Tables/Views/SPs).</a:t>
            </a:r>
          </a:p>
          <a:p>
            <a:pPr marL="921711" lvl="1" indent="-685165">
              <a:buFont typeface="+mj-lt"/>
              <a:buAutoNum type="alphaLcPeriod"/>
            </a:pPr>
            <a:r>
              <a:rPr lang="en-US" sz="1400" dirty="0">
                <a:solidFill>
                  <a:schemeClr val="tx1"/>
                </a:solidFill>
                <a:cs typeface="Segoe UI"/>
              </a:rPr>
              <a:t>Get Data Validation – Row Counts on Tables in APS</a:t>
            </a:r>
            <a:endParaRPr lang="en-US" sz="1400" dirty="0">
              <a:solidFill>
                <a:schemeClr val="tx1"/>
              </a:solidFill>
              <a:highlight>
                <a:srgbClr val="FFFF00"/>
              </a:highlight>
              <a:cs typeface="Segoe UI Light"/>
            </a:endParaRPr>
          </a:p>
          <a:p>
            <a:pPr marL="921711" lvl="1" indent="-685165">
              <a:buFont typeface="+mj-lt"/>
              <a:buAutoNum type="alphaLcPeriod"/>
            </a:pPr>
            <a:r>
              <a:rPr lang="en-US" sz="1400" dirty="0">
                <a:solidFill>
                  <a:schemeClr val="tx1"/>
                </a:solidFill>
                <a:cs typeface="Segoe UI"/>
              </a:rPr>
              <a:t>Create SQLDW Schemas/Tables/Views</a:t>
            </a:r>
            <a:endParaRPr lang="en-US" sz="1400" dirty="0">
              <a:solidFill>
                <a:schemeClr val="tx1"/>
              </a:solidFill>
              <a:highlight>
                <a:srgbClr val="FF0000"/>
              </a:highlight>
              <a:cs typeface="Segoe UI Light"/>
            </a:endParaRPr>
          </a:p>
          <a:p>
            <a:pPr marL="921711" lvl="1" indent="-685165">
              <a:buFont typeface="+mj-lt"/>
              <a:buAutoNum type="alphaLcPeriod"/>
            </a:pPr>
            <a:r>
              <a:rPr lang="en-US" sz="1400" dirty="0">
                <a:solidFill>
                  <a:schemeClr val="tx1"/>
                </a:solidFill>
                <a:cs typeface="Segoe UI"/>
              </a:rPr>
              <a:t>Create/Migrate SQLDW SPs</a:t>
            </a:r>
          </a:p>
          <a:p>
            <a:pPr marL="921711" lvl="1" indent="-685165">
              <a:buFont typeface="+mj-lt"/>
              <a:buAutoNum type="alphaLcPeriod"/>
            </a:pPr>
            <a:r>
              <a:rPr lang="en-US" sz="1400" dirty="0">
                <a:solidFill>
                  <a:schemeClr val="tx1"/>
                </a:solidFill>
                <a:cs typeface="Segoe UI"/>
              </a:rPr>
              <a:t>Create External Tables (APS and SQLDW) </a:t>
            </a:r>
          </a:p>
          <a:p>
            <a:pPr marL="921711" lvl="1" indent="-685165">
              <a:buFont typeface="+mj-lt"/>
              <a:buAutoNum type="alphaLcPeriod"/>
            </a:pPr>
            <a:r>
              <a:rPr lang="en-US" sz="1400" dirty="0">
                <a:solidFill>
                  <a:schemeClr val="tx1"/>
                </a:solidFill>
                <a:cs typeface="Segoe UI"/>
              </a:rPr>
              <a:t>Setup Scheduled Jobs (ETL) (Carried out by Customer) </a:t>
            </a:r>
          </a:p>
          <a:p>
            <a:pPr marL="921711" lvl="1" indent="-685165">
              <a:buFont typeface="+mj-lt"/>
              <a:buAutoNum type="alphaLcPeriod"/>
            </a:pPr>
            <a:r>
              <a:rPr lang="en-US" sz="1400" dirty="0">
                <a:solidFill>
                  <a:schemeClr val="tx1"/>
                </a:solidFill>
                <a:cs typeface="Segoe UI"/>
              </a:rPr>
              <a:t>Export Data to Azure</a:t>
            </a:r>
            <a:endParaRPr lang="en-US" sz="1400" dirty="0">
              <a:solidFill>
                <a:schemeClr val="tx1"/>
              </a:solidFill>
              <a:cs typeface="Segoe UI Light"/>
            </a:endParaRPr>
          </a:p>
          <a:p>
            <a:pPr marL="921711" lvl="1" indent="-685165">
              <a:buFont typeface="+mj-lt"/>
              <a:buAutoNum type="alphaLcPeriod"/>
            </a:pPr>
            <a:r>
              <a:rPr lang="en-US" sz="1400" dirty="0">
                <a:solidFill>
                  <a:schemeClr val="tx1"/>
                </a:solidFill>
                <a:cs typeface="Segoe UI"/>
              </a:rPr>
              <a:t>Import Data into SQLDW</a:t>
            </a:r>
            <a:endParaRPr lang="en-US" sz="1400" dirty="0">
              <a:solidFill>
                <a:schemeClr val="tx1"/>
              </a:solidFill>
              <a:highlight>
                <a:srgbClr val="FFFF00"/>
              </a:highlight>
              <a:cs typeface="Segoe UI Light"/>
            </a:endParaRPr>
          </a:p>
          <a:p>
            <a:pPr marL="921711" lvl="1" indent="-685165">
              <a:buFont typeface="+mj-lt"/>
              <a:buAutoNum type="alphaLcPeriod"/>
            </a:pPr>
            <a:r>
              <a:rPr lang="en-US" sz="1400" dirty="0">
                <a:solidFill>
                  <a:schemeClr val="tx1"/>
                </a:solidFill>
                <a:cs typeface="Segoe UI"/>
              </a:rPr>
              <a:t>Rebuild Indexes/Stats</a:t>
            </a:r>
            <a:endParaRPr lang="en-US" sz="1400" dirty="0">
              <a:solidFill>
                <a:schemeClr val="tx1"/>
              </a:solidFill>
              <a:cs typeface="Segoe UI Light"/>
            </a:endParaRPr>
          </a:p>
          <a:p>
            <a:pPr marL="921711" lvl="1" indent="-685165">
              <a:buFont typeface="+mj-lt"/>
              <a:buAutoNum type="alphaLcPeriod"/>
            </a:pPr>
            <a:r>
              <a:rPr lang="en-US" sz="1400" dirty="0">
                <a:solidFill>
                  <a:schemeClr val="tx1"/>
                </a:solidFill>
                <a:cs typeface="Segoe UI"/>
              </a:rPr>
              <a:t>Migrate Security</a:t>
            </a:r>
            <a:r>
              <a:rPr lang="en-US" sz="1400" dirty="0">
                <a:solidFill>
                  <a:schemeClr val="tx1"/>
                </a:solidFill>
                <a:cs typeface="Segoe UI Light"/>
              </a:rPr>
              <a:t> (Carried out by Customer with Microsoft’s Assistance)</a:t>
            </a:r>
          </a:p>
          <a:p>
            <a:pPr marL="921711" lvl="1" indent="-685165">
              <a:buFont typeface="+mj-lt"/>
              <a:buAutoNum type="alphaLcPeriod"/>
            </a:pPr>
            <a:r>
              <a:rPr lang="en-US" sz="1400" dirty="0">
                <a:solidFill>
                  <a:schemeClr val="tx1"/>
                </a:solidFill>
                <a:cs typeface="Segoe UI"/>
              </a:rPr>
              <a:t>Validate Data between APS and SQLDW– Row Counts</a:t>
            </a:r>
          </a:p>
          <a:p>
            <a:pPr marL="921711" lvl="1" indent="-685165">
              <a:buFont typeface="+mj-lt"/>
              <a:buAutoNum type="alphaLcPeriod"/>
            </a:pPr>
            <a:r>
              <a:rPr lang="en-US" sz="1400" dirty="0">
                <a:solidFill>
                  <a:schemeClr val="tx1"/>
                </a:solidFill>
                <a:cs typeface="Segoe UI"/>
              </a:rPr>
              <a:t>Performance tune SQLDW</a:t>
            </a:r>
            <a:endParaRPr lang="en-US" sz="1400" dirty="0">
              <a:solidFill>
                <a:schemeClr val="tx1"/>
              </a:solidFill>
              <a:cs typeface="Segoe UI Light"/>
            </a:endParaRPr>
          </a:p>
        </p:txBody>
      </p:sp>
    </p:spTree>
    <p:extLst>
      <p:ext uri="{BB962C8B-B14F-4D97-AF65-F5344CB8AC3E}">
        <p14:creationId xmlns:p14="http://schemas.microsoft.com/office/powerpoint/2010/main" val="301935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UTC Date Conversion – </a:t>
            </a:r>
            <a:r>
              <a:rPr kumimoji="0" lang="en-US" sz="4000" b="0" i="0" u="none" strike="noStrike" kern="1200" cap="none" spc="0" normalizeH="0" baseline="0" noProof="0" err="1">
                <a:ln>
                  <a:noFill/>
                </a:ln>
                <a:solidFill>
                  <a:srgbClr val="FFFFFF"/>
                </a:solidFill>
                <a:effectLst/>
                <a:uLnTx/>
                <a:uFillTx/>
                <a:latin typeface="Segoe UI Light" panose="020B0502040204020203" pitchFamily="34" charset="0"/>
                <a:ea typeface="+mn-ea"/>
                <a:cs typeface="Segoe UI Light" panose="020B0502040204020203" pitchFamily="34" charset="0"/>
              </a:rPr>
              <a:t>Getdate</a:t>
            </a: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t>
            </a:r>
          </a:p>
        </p:txBody>
      </p:sp>
      <p:sp>
        <p:nvSpPr>
          <p:cNvPr id="2" name="Rectangle 1">
            <a:extLst>
              <a:ext uri="{FF2B5EF4-FFF2-40B4-BE49-F238E27FC236}">
                <a16:creationId xmlns:a16="http://schemas.microsoft.com/office/drawing/2014/main" id="{3AF7B064-2EBB-49F5-870C-5BE9E04FF7CE}"/>
              </a:ext>
            </a:extLst>
          </p:cNvPr>
          <p:cNvSpPr/>
          <p:nvPr/>
        </p:nvSpPr>
        <p:spPr>
          <a:xfrm>
            <a:off x="617080" y="1178063"/>
            <a:ext cx="11152314" cy="5324535"/>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SQLDW will return UTC dates and Time when using </a:t>
            </a:r>
            <a:r>
              <a:rPr kumimoji="0" lang="en-US" sz="2000" b="0" i="0" u="none" strike="noStrike" kern="1200" cap="none" spc="0" normalizeH="0" baseline="0" noProof="0" err="1">
                <a:ln>
                  <a:noFill/>
                </a:ln>
                <a:solidFill>
                  <a:srgbClr val="000000"/>
                </a:solidFill>
                <a:effectLst/>
                <a:uLnTx/>
                <a:uFillTx/>
                <a:latin typeface="Segoe UI"/>
                <a:ea typeface="+mn-ea"/>
                <a:cs typeface="+mn-cs"/>
              </a:rPr>
              <a:t>Getdate</a:t>
            </a:r>
            <a:r>
              <a:rPr kumimoji="0" lang="en-US" sz="2000" b="0" i="0" u="none" strike="noStrike" kern="1200" cap="none" spc="0" normalizeH="0" baseline="0" noProof="0">
                <a:ln>
                  <a:noFill/>
                </a:ln>
                <a:solidFill>
                  <a:srgbClr val="000000"/>
                </a:solidFill>
                <a:effectLst/>
                <a:uLnTx/>
                <a:uFillTx/>
                <a:latin typeface="Segoe UI"/>
                <a:ea typeface="+mn-ea"/>
                <a:cs typeface="+mn-cs"/>
              </a:rPr>
              <a:t>() or any system date function.  Handling this will depend on the client.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If the Customer would like to store all dates/Times in Local Time zone then special handling needs to be preformed.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Create, Update, Update Dates are typically fine, however this will depend on the customer’s Time Zone.  Any customer in a -1 to –N will be fine.  Any customer in a +UTC Time zone will need to review how these are handled. The ETL process will need to be paused for the +hours the customer is ahead of UTC to make sure the next ETL run does not have any over lapping dates and times.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Stored Calculations like Days an order has been open or Days to Fill will need to be converted to local TZ.</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Run Durations of a SP or a step in a SP can be left as UTC.</a:t>
            </a:r>
            <a:endParaRPr lang="en-US" sz="2000">
              <a:solidFill>
                <a:srgbClr val="00000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solidFill>
                <a:srgbClr val="000000"/>
              </a:solidFill>
              <a:latin typeface="Segoe UI"/>
            </a:endParaRPr>
          </a:p>
        </p:txBody>
      </p:sp>
      <p:grpSp>
        <p:nvGrpSpPr>
          <p:cNvPr id="4" name="Group 3">
            <a:extLst>
              <a:ext uri="{FF2B5EF4-FFF2-40B4-BE49-F238E27FC236}">
                <a16:creationId xmlns:a16="http://schemas.microsoft.com/office/drawing/2014/main" id="{2882CD5C-8791-4524-823E-F3D74A2BBA44}"/>
              </a:ext>
            </a:extLst>
          </p:cNvPr>
          <p:cNvGrpSpPr>
            <a:grpSpLocks noChangeAspect="1"/>
          </p:cNvGrpSpPr>
          <p:nvPr/>
        </p:nvGrpSpPr>
        <p:grpSpPr>
          <a:xfrm>
            <a:off x="379044" y="240226"/>
            <a:ext cx="385625" cy="553998"/>
            <a:chOff x="10785485" y="3375598"/>
            <a:chExt cx="455613" cy="604838"/>
          </a:xfrm>
        </p:grpSpPr>
        <p:sp>
          <p:nvSpPr>
            <p:cNvPr id="5" name="Freeform 80">
              <a:extLst>
                <a:ext uri="{FF2B5EF4-FFF2-40B4-BE49-F238E27FC236}">
                  <a16:creationId xmlns:a16="http://schemas.microsoft.com/office/drawing/2014/main" id="{D44C815F-13B4-4F39-A1AD-FC6B8F25769F}"/>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81">
              <a:extLst>
                <a:ext uri="{FF2B5EF4-FFF2-40B4-BE49-F238E27FC236}">
                  <a16:creationId xmlns:a16="http://schemas.microsoft.com/office/drawing/2014/main" id="{5D6A10D4-3548-4CEC-8828-AE505A62F01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82">
              <a:extLst>
                <a:ext uri="{FF2B5EF4-FFF2-40B4-BE49-F238E27FC236}">
                  <a16:creationId xmlns:a16="http://schemas.microsoft.com/office/drawing/2014/main" id="{8AED0935-895C-42AF-820C-1F017CDDE1EF}"/>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3">
              <a:extLst>
                <a:ext uri="{FF2B5EF4-FFF2-40B4-BE49-F238E27FC236}">
                  <a16:creationId xmlns:a16="http://schemas.microsoft.com/office/drawing/2014/main" id="{F8881650-8222-4A2E-803B-CC5066CD42C6}"/>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4">
              <a:extLst>
                <a:ext uri="{FF2B5EF4-FFF2-40B4-BE49-F238E27FC236}">
                  <a16:creationId xmlns:a16="http://schemas.microsoft.com/office/drawing/2014/main" id="{C44F57E0-B9E6-4D2A-91CD-7B7693C92A73}"/>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5">
              <a:extLst>
                <a:ext uri="{FF2B5EF4-FFF2-40B4-BE49-F238E27FC236}">
                  <a16:creationId xmlns:a16="http://schemas.microsoft.com/office/drawing/2014/main" id="{6EF19E3B-119D-4D85-9E06-0E3819F637E4}"/>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6">
              <a:extLst>
                <a:ext uri="{FF2B5EF4-FFF2-40B4-BE49-F238E27FC236}">
                  <a16:creationId xmlns:a16="http://schemas.microsoft.com/office/drawing/2014/main" id="{096FEC77-7758-402D-BBEE-38AF38E513C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7">
              <a:extLst>
                <a:ext uri="{FF2B5EF4-FFF2-40B4-BE49-F238E27FC236}">
                  <a16:creationId xmlns:a16="http://schemas.microsoft.com/office/drawing/2014/main" id="{D7F014BB-32FF-4DC7-9AD1-77160268060B}"/>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8">
              <a:extLst>
                <a:ext uri="{FF2B5EF4-FFF2-40B4-BE49-F238E27FC236}">
                  <a16:creationId xmlns:a16="http://schemas.microsoft.com/office/drawing/2014/main" id="{DE763813-3A67-437D-A2C7-ABC1E87927E1}"/>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9">
              <a:extLst>
                <a:ext uri="{FF2B5EF4-FFF2-40B4-BE49-F238E27FC236}">
                  <a16:creationId xmlns:a16="http://schemas.microsoft.com/office/drawing/2014/main" id="{8AAB7319-9795-452F-A50E-9F245AAAC36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90">
              <a:extLst>
                <a:ext uri="{FF2B5EF4-FFF2-40B4-BE49-F238E27FC236}">
                  <a16:creationId xmlns:a16="http://schemas.microsoft.com/office/drawing/2014/main" id="{E15D4FEF-2278-4600-A0F4-685DE4F63FCA}"/>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1">
              <a:extLst>
                <a:ext uri="{FF2B5EF4-FFF2-40B4-BE49-F238E27FC236}">
                  <a16:creationId xmlns:a16="http://schemas.microsoft.com/office/drawing/2014/main" id="{D5A3315A-CF7B-4039-B851-C2B12AC0AE3F}"/>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2">
              <a:extLst>
                <a:ext uri="{FF2B5EF4-FFF2-40B4-BE49-F238E27FC236}">
                  <a16:creationId xmlns:a16="http://schemas.microsoft.com/office/drawing/2014/main" id="{90407222-4AAE-404A-90B0-826C41C68C0D}"/>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3">
              <a:extLst>
                <a:ext uri="{FF2B5EF4-FFF2-40B4-BE49-F238E27FC236}">
                  <a16:creationId xmlns:a16="http://schemas.microsoft.com/office/drawing/2014/main" id="{960BCEF4-E716-44EF-882D-2E75149CB67E}"/>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4">
              <a:extLst>
                <a:ext uri="{FF2B5EF4-FFF2-40B4-BE49-F238E27FC236}">
                  <a16:creationId xmlns:a16="http://schemas.microsoft.com/office/drawing/2014/main" id="{416A19F5-0199-452B-BE39-AD9ED088A98B}"/>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95">
              <a:extLst>
                <a:ext uri="{FF2B5EF4-FFF2-40B4-BE49-F238E27FC236}">
                  <a16:creationId xmlns:a16="http://schemas.microsoft.com/office/drawing/2014/main" id="{99A6D4FD-5266-4D59-B766-B0883AE41D98}"/>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96">
              <a:extLst>
                <a:ext uri="{FF2B5EF4-FFF2-40B4-BE49-F238E27FC236}">
                  <a16:creationId xmlns:a16="http://schemas.microsoft.com/office/drawing/2014/main" id="{CC3DCD0E-EDCC-4732-B65D-CB6FBECD0138}"/>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5071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UTC Date Conversion</a:t>
            </a:r>
          </a:p>
        </p:txBody>
      </p:sp>
      <p:sp>
        <p:nvSpPr>
          <p:cNvPr id="2" name="Rectangle 1">
            <a:extLst>
              <a:ext uri="{FF2B5EF4-FFF2-40B4-BE49-F238E27FC236}">
                <a16:creationId xmlns:a16="http://schemas.microsoft.com/office/drawing/2014/main" id="{3AF7B064-2EBB-49F5-870C-5BE9E04FF7CE}"/>
              </a:ext>
            </a:extLst>
          </p:cNvPr>
          <p:cNvSpPr/>
          <p:nvPr/>
        </p:nvSpPr>
        <p:spPr>
          <a:xfrm>
            <a:off x="205464" y="948355"/>
            <a:ext cx="11781070" cy="424731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Segoe UI"/>
              </a:rPr>
              <a:t>To Get the local time, the following items need to be completed.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Segoe UI"/>
              </a:rPr>
              <a:t>Create Function to get the local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Segoe UI"/>
              </a:rPr>
              <a:t>Create a Table to store the start and end datetimes for DST.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Segoe UI"/>
              </a:rPr>
              <a:t>Insert record into the </a:t>
            </a:r>
            <a:r>
              <a:rPr lang="en-US" err="1">
                <a:solidFill>
                  <a:srgbClr val="000000"/>
                </a:solidFill>
                <a:latin typeface="Segoe UI"/>
              </a:rPr>
              <a:t>DSTCalendar</a:t>
            </a:r>
            <a:r>
              <a:rPr lang="en-US">
                <a:solidFill>
                  <a:srgbClr val="000000"/>
                </a:solidFill>
                <a:latin typeface="Segoe UI"/>
              </a:rPr>
              <a:t> Table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p:txBody>
      </p:sp>
      <p:sp>
        <p:nvSpPr>
          <p:cNvPr id="3" name="Rectangle 2">
            <a:extLst>
              <a:ext uri="{FF2B5EF4-FFF2-40B4-BE49-F238E27FC236}">
                <a16:creationId xmlns:a16="http://schemas.microsoft.com/office/drawing/2014/main" id="{F7CE4639-13BF-403A-9B07-E387FE7DF474}"/>
              </a:ext>
            </a:extLst>
          </p:cNvPr>
          <p:cNvSpPr/>
          <p:nvPr/>
        </p:nvSpPr>
        <p:spPr>
          <a:xfrm>
            <a:off x="4397829" y="1298927"/>
            <a:ext cx="7794171" cy="1200329"/>
          </a:xfrm>
          <a:prstGeom prst="rect">
            <a:avLst/>
          </a:prstGeom>
        </p:spPr>
        <p:txBody>
          <a:bodyPr wrap="square">
            <a:spAutoFit/>
          </a:bodyPr>
          <a:lstStyle/>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Create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Function</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dbo</a:t>
            </a:r>
            <a:r>
              <a:rPr lang="en-US" sz="1200" err="1">
                <a:solidFill>
                  <a:srgbClr val="808080"/>
                </a:solidFill>
                <a:latin typeface="Consolas" panose="020B0609020204030204" pitchFamily="49" charset="0"/>
              </a:rPr>
              <a:t>.</a:t>
            </a:r>
            <a:r>
              <a:rPr lang="en-US" sz="1200" err="1">
                <a:solidFill>
                  <a:srgbClr val="000000"/>
                </a:solidFill>
                <a:latin typeface="Consolas" panose="020B0609020204030204" pitchFamily="49" charset="0"/>
              </a:rPr>
              <a:t>getdateDST</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a:t>
            </a:r>
            <a:r>
              <a:rPr lang="en-US" sz="1200" err="1">
                <a:solidFill>
                  <a:srgbClr val="000000"/>
                </a:solidFill>
                <a:latin typeface="Consolas" panose="020B0609020204030204" pitchFamily="49" charset="0"/>
              </a:rPr>
              <a:t>UTCDate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datetime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@offset </a:t>
            </a:r>
            <a:r>
              <a:rPr lang="en-US" sz="1200">
                <a:solidFill>
                  <a:srgbClr val="0000FF"/>
                </a:solidFill>
                <a:latin typeface="Consolas" panose="020B0609020204030204" pitchFamily="49" charset="0"/>
              </a:rPr>
              <a:t>varchar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6</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returns</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datetime</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AS</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Begin</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return</a:t>
            </a:r>
            <a:r>
              <a:rPr lang="en-US" sz="1200">
                <a:solidFill>
                  <a:srgbClr val="000000"/>
                </a:solidFill>
                <a:latin typeface="Consolas" panose="020B0609020204030204" pitchFamily="49" charset="0"/>
              </a:rPr>
              <a:t> </a:t>
            </a:r>
            <a:r>
              <a:rPr lang="en-US" sz="1200">
                <a:solidFill>
                  <a:srgbClr val="FF00FF"/>
                </a:solidFill>
                <a:latin typeface="Consolas" panose="020B0609020204030204" pitchFamily="49" charset="0"/>
              </a:rPr>
              <a:t>convert</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datetime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FF"/>
                </a:solidFill>
                <a:latin typeface="Consolas" panose="020B0609020204030204" pitchFamily="49" charset="0"/>
              </a:rPr>
              <a:t>SWITCHOFFSET</a:t>
            </a:r>
            <a:r>
              <a:rPr lang="en-US" sz="1200">
                <a:solidFill>
                  <a:srgbClr val="808080"/>
                </a:solidFill>
                <a:latin typeface="Consolas" panose="020B0609020204030204" pitchFamily="49" charset="0"/>
              </a:rPr>
              <a:t>(</a:t>
            </a:r>
            <a:r>
              <a:rPr lang="en-US" sz="1200">
                <a:solidFill>
                  <a:srgbClr val="FF00FF"/>
                </a:solidFill>
                <a:latin typeface="Consolas" panose="020B0609020204030204" pitchFamily="49" charset="0"/>
              </a:rPr>
              <a:t>CONVERT</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DATETIMEOFFSET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UTCDate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@offset</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END</a:t>
            </a:r>
            <a:endParaRPr lang="en-US" sz="3200"/>
          </a:p>
        </p:txBody>
      </p:sp>
      <p:sp>
        <p:nvSpPr>
          <p:cNvPr id="4" name="Rectangle 3">
            <a:extLst>
              <a:ext uri="{FF2B5EF4-FFF2-40B4-BE49-F238E27FC236}">
                <a16:creationId xmlns:a16="http://schemas.microsoft.com/office/drawing/2014/main" id="{0B912128-6D0B-48EC-BCF8-DB6CC6C2554D}"/>
              </a:ext>
            </a:extLst>
          </p:cNvPr>
          <p:cNvSpPr/>
          <p:nvPr/>
        </p:nvSpPr>
        <p:spPr>
          <a:xfrm>
            <a:off x="6699379" y="2574522"/>
            <a:ext cx="6096000" cy="1785104"/>
          </a:xfrm>
          <a:prstGeom prst="rect">
            <a:avLst/>
          </a:prstGeom>
        </p:spPr>
        <p:txBody>
          <a:bodyPr>
            <a:spAutoFit/>
          </a:bodyPr>
          <a:lstStyle/>
          <a:p>
            <a:r>
              <a:rPr lang="en-US" sz="1100">
                <a:solidFill>
                  <a:srgbClr val="0000FF"/>
                </a:solidFill>
                <a:latin typeface="Consolas" panose="020B0609020204030204" pitchFamily="49" charset="0"/>
              </a:rPr>
              <a:t>CREATE</a:t>
            </a:r>
            <a:r>
              <a:rPr lang="en-US" sz="1100">
                <a:solidFill>
                  <a:srgbClr val="000000"/>
                </a:solidFill>
                <a:latin typeface="Consolas" panose="020B0609020204030204" pitchFamily="49" charset="0"/>
              </a:rPr>
              <a:t> </a:t>
            </a:r>
            <a:r>
              <a:rPr lang="en-US" sz="1100">
                <a:solidFill>
                  <a:srgbClr val="0000FF"/>
                </a:solidFill>
                <a:latin typeface="Consolas" panose="020B0609020204030204" pitchFamily="49" charset="0"/>
              </a:rPr>
              <a:t>TABLE</a:t>
            </a:r>
            <a:r>
              <a:rPr lang="en-US" sz="1100">
                <a:solidFill>
                  <a:srgbClr val="000000"/>
                </a:solidFill>
                <a:latin typeface="Consolas" panose="020B0609020204030204" pitchFamily="49" charset="0"/>
              </a:rPr>
              <a:t> </a:t>
            </a:r>
            <a:r>
              <a:rPr lang="en-US" sz="1100" err="1">
                <a:solidFill>
                  <a:srgbClr val="000000"/>
                </a:solidFill>
                <a:latin typeface="Consolas" panose="020B0609020204030204" pitchFamily="49" charset="0"/>
              </a:rPr>
              <a:t>DSTCalendar</a:t>
            </a:r>
            <a:endParaRPr lang="en-US" sz="1100">
              <a:solidFill>
                <a:srgbClr val="000000"/>
              </a:solidFill>
              <a:latin typeface="Consolas" panose="020B0609020204030204" pitchFamily="49" charset="0"/>
            </a:endParaRPr>
          </a:p>
          <a:p>
            <a:r>
              <a:rPr lang="en-US" sz="1100">
                <a:solidFill>
                  <a:srgbClr val="808080"/>
                </a:solidFill>
                <a:latin typeface="Consolas" panose="020B0609020204030204" pitchFamily="49" charset="0"/>
              </a:rPr>
              <a:t>(</a:t>
            </a:r>
            <a:endParaRPr lang="en-US" sz="1100">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  id </a:t>
            </a:r>
            <a:r>
              <a:rPr lang="en-US" sz="1100">
                <a:solidFill>
                  <a:srgbClr val="0000FF"/>
                </a:solidFill>
                <a:latin typeface="Consolas" panose="020B0609020204030204" pitchFamily="49" charset="0"/>
              </a:rPr>
              <a:t>INT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NOT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NULL</a:t>
            </a:r>
            <a:endParaRPr lang="en-US" sz="1100">
              <a:solidFill>
                <a:srgbClr val="000000"/>
              </a:solidFill>
              <a:latin typeface="Consolas" panose="020B0609020204030204" pitchFamily="49" charset="0"/>
            </a:endParaRPr>
          </a:p>
          <a:p>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err="1">
                <a:solidFill>
                  <a:srgbClr val="000000"/>
                </a:solidFill>
                <a:latin typeface="Consolas" panose="020B0609020204030204" pitchFamily="49" charset="0"/>
              </a:rPr>
              <a:t>TimeZone</a:t>
            </a:r>
            <a:r>
              <a:rPr lang="en-US" sz="1100">
                <a:solidFill>
                  <a:srgbClr val="000000"/>
                </a:solidFill>
                <a:latin typeface="Consolas" panose="020B0609020204030204" pitchFamily="49" charset="0"/>
              </a:rPr>
              <a:t> </a:t>
            </a:r>
            <a:r>
              <a:rPr lang="en-US" sz="1100">
                <a:solidFill>
                  <a:srgbClr val="0000FF"/>
                </a:solidFill>
                <a:latin typeface="Consolas" panose="020B0609020204030204" pitchFamily="49" charset="0"/>
              </a:rPr>
              <a:t>varchar</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4</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NOT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NULL</a:t>
            </a:r>
            <a:endParaRPr lang="en-US" sz="1100">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err="1">
                <a:solidFill>
                  <a:srgbClr val="000000"/>
                </a:solidFill>
                <a:latin typeface="Consolas" panose="020B0609020204030204" pitchFamily="49" charset="0"/>
              </a:rPr>
              <a:t>OffSet</a:t>
            </a:r>
            <a:r>
              <a:rPr lang="en-US" sz="1100">
                <a:solidFill>
                  <a:srgbClr val="000000"/>
                </a:solidFill>
                <a:latin typeface="Consolas" panose="020B0609020204030204" pitchFamily="49" charset="0"/>
              </a:rPr>
              <a:t> </a:t>
            </a:r>
            <a:r>
              <a:rPr lang="en-US" sz="1100">
                <a:solidFill>
                  <a:srgbClr val="0000FF"/>
                </a:solidFill>
                <a:latin typeface="Consolas" panose="020B0609020204030204" pitchFamily="49" charset="0"/>
              </a:rPr>
              <a:t>VARCHAR</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6</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NOT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NULL</a:t>
            </a:r>
            <a:endParaRPr lang="en-US" sz="1100">
              <a:solidFill>
                <a:srgbClr val="000000"/>
              </a:solidFill>
              <a:latin typeface="Consolas" panose="020B0609020204030204" pitchFamily="49" charset="0"/>
            </a:endParaRPr>
          </a:p>
          <a:p>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err="1">
                <a:solidFill>
                  <a:srgbClr val="000000"/>
                </a:solidFill>
                <a:latin typeface="Consolas" panose="020B0609020204030204" pitchFamily="49" charset="0"/>
              </a:rPr>
              <a:t>OffsetNum</a:t>
            </a:r>
            <a:r>
              <a:rPr lang="en-US" sz="1100">
                <a:solidFill>
                  <a:srgbClr val="000000"/>
                </a:solidFill>
                <a:latin typeface="Consolas" panose="020B0609020204030204" pitchFamily="49" charset="0"/>
              </a:rPr>
              <a:t> </a:t>
            </a:r>
            <a:r>
              <a:rPr lang="en-US" sz="1100">
                <a:solidFill>
                  <a:srgbClr val="0000FF"/>
                </a:solidFill>
                <a:latin typeface="Consolas" panose="020B0609020204030204" pitchFamily="49" charset="0"/>
              </a:rPr>
              <a:t>TINYINT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NOT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null</a:t>
            </a:r>
            <a:endParaRPr lang="en-US" sz="1100">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err="1">
                <a:solidFill>
                  <a:srgbClr val="000000"/>
                </a:solidFill>
                <a:latin typeface="Consolas" panose="020B0609020204030204" pitchFamily="49" charset="0"/>
              </a:rPr>
              <a:t>FromDate</a:t>
            </a:r>
            <a:r>
              <a:rPr lang="en-US" sz="1100">
                <a:solidFill>
                  <a:srgbClr val="000000"/>
                </a:solidFill>
                <a:latin typeface="Consolas" panose="020B0609020204030204" pitchFamily="49" charset="0"/>
              </a:rPr>
              <a:t> </a:t>
            </a:r>
            <a:r>
              <a:rPr lang="en-US" sz="1100">
                <a:solidFill>
                  <a:srgbClr val="0000FF"/>
                </a:solidFill>
                <a:latin typeface="Consolas" panose="020B0609020204030204" pitchFamily="49" charset="0"/>
              </a:rPr>
              <a:t>SMALLDATETIME</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NOT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NULL</a:t>
            </a:r>
            <a:endParaRPr lang="en-US" sz="1100">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err="1">
                <a:solidFill>
                  <a:srgbClr val="000000"/>
                </a:solidFill>
                <a:latin typeface="Consolas" panose="020B0609020204030204" pitchFamily="49" charset="0"/>
              </a:rPr>
              <a:t>TODate</a:t>
            </a:r>
            <a:r>
              <a:rPr lang="en-US" sz="1100">
                <a:solidFill>
                  <a:srgbClr val="000000"/>
                </a:solidFill>
                <a:latin typeface="Consolas" panose="020B0609020204030204" pitchFamily="49" charset="0"/>
              </a:rPr>
              <a:t> </a:t>
            </a:r>
            <a:r>
              <a:rPr lang="en-US" sz="1100">
                <a:solidFill>
                  <a:srgbClr val="0000FF"/>
                </a:solidFill>
                <a:latin typeface="Consolas" panose="020B0609020204030204" pitchFamily="49" charset="0"/>
              </a:rPr>
              <a:t>SMALLDATETIME</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NOT</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NULL</a:t>
            </a:r>
            <a:endParaRPr lang="en-US" sz="1100">
              <a:solidFill>
                <a:srgbClr val="000000"/>
              </a:solidFill>
              <a:latin typeface="Consolas" panose="020B0609020204030204" pitchFamily="49" charset="0"/>
            </a:endParaRPr>
          </a:p>
          <a:p>
            <a:r>
              <a:rPr lang="en-US" sz="1100">
                <a:solidFill>
                  <a:srgbClr val="808080"/>
                </a:solidFill>
                <a:latin typeface="Consolas" panose="020B0609020204030204" pitchFamily="49" charset="0"/>
              </a:rPr>
              <a:t>)</a:t>
            </a:r>
            <a:endParaRPr lang="en-US" sz="1100">
              <a:solidFill>
                <a:srgbClr val="000000"/>
              </a:solidFill>
              <a:latin typeface="Consolas" panose="020B0609020204030204" pitchFamily="49" charset="0"/>
            </a:endParaRPr>
          </a:p>
          <a:p>
            <a:r>
              <a:rPr lang="en-US" sz="1100">
                <a:solidFill>
                  <a:srgbClr val="0000FF"/>
                </a:solidFill>
                <a:latin typeface="Consolas" panose="020B0609020204030204" pitchFamily="49" charset="0"/>
              </a:rPr>
              <a:t>WITH </a:t>
            </a:r>
            <a:r>
              <a:rPr lang="en-US" sz="1100">
                <a:solidFill>
                  <a:srgbClr val="808080"/>
                </a:solidFill>
                <a:latin typeface="Consolas" panose="020B0609020204030204" pitchFamily="49" charset="0"/>
              </a:rPr>
              <a:t>(</a:t>
            </a:r>
            <a:r>
              <a:rPr lang="en-US" sz="1100">
                <a:solidFill>
                  <a:srgbClr val="0000FF"/>
                </a:solidFill>
                <a:latin typeface="Consolas" panose="020B0609020204030204" pitchFamily="49" charset="0"/>
              </a:rPr>
              <a:t>DISTRIBUTION</a:t>
            </a:r>
            <a:r>
              <a:rPr lang="en-US" sz="1100">
                <a:solidFill>
                  <a:srgbClr val="000000"/>
                </a:solidFill>
                <a:latin typeface="Consolas" panose="020B0609020204030204" pitchFamily="49" charset="0"/>
              </a:rPr>
              <a:t> </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a:t>
            </a:r>
            <a:r>
              <a:rPr lang="en-US" sz="1100">
                <a:solidFill>
                  <a:srgbClr val="FF00FF"/>
                </a:solidFill>
                <a:latin typeface="Consolas" panose="020B0609020204030204" pitchFamily="49" charset="0"/>
              </a:rPr>
              <a:t>REPLICATE</a:t>
            </a:r>
            <a:r>
              <a:rPr lang="en-US" sz="1100">
                <a:solidFill>
                  <a:srgbClr val="808080"/>
                </a:solidFill>
                <a:latin typeface="Consolas" panose="020B0609020204030204" pitchFamily="49" charset="0"/>
              </a:rPr>
              <a:t>,</a:t>
            </a:r>
            <a:r>
              <a:rPr lang="en-US" sz="1100">
                <a:solidFill>
                  <a:srgbClr val="000000"/>
                </a:solidFill>
                <a:latin typeface="Consolas" panose="020B0609020204030204" pitchFamily="49" charset="0"/>
              </a:rPr>
              <a:t> HEAP</a:t>
            </a:r>
            <a:r>
              <a:rPr lang="en-US" sz="1100">
                <a:solidFill>
                  <a:srgbClr val="808080"/>
                </a:solidFill>
                <a:latin typeface="Consolas" panose="020B0609020204030204" pitchFamily="49" charset="0"/>
              </a:rPr>
              <a:t>)</a:t>
            </a:r>
            <a:endParaRPr lang="en-US" sz="2800"/>
          </a:p>
        </p:txBody>
      </p:sp>
      <p:sp>
        <p:nvSpPr>
          <p:cNvPr id="5" name="Rectangle 4">
            <a:extLst>
              <a:ext uri="{FF2B5EF4-FFF2-40B4-BE49-F238E27FC236}">
                <a16:creationId xmlns:a16="http://schemas.microsoft.com/office/drawing/2014/main" id="{15FF4FD3-6E47-4DC4-8DAB-D8B50036C48F}"/>
              </a:ext>
            </a:extLst>
          </p:cNvPr>
          <p:cNvSpPr/>
          <p:nvPr/>
        </p:nvSpPr>
        <p:spPr>
          <a:xfrm>
            <a:off x="4739759" y="4520588"/>
            <a:ext cx="7246775" cy="2192908"/>
          </a:xfrm>
          <a:prstGeom prst="rect">
            <a:avLst/>
          </a:prstGeom>
        </p:spPr>
        <p:txBody>
          <a:bodyPr wrap="square">
            <a:spAutoFit/>
          </a:bodyPr>
          <a:lstStyle/>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1</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'-04:00'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'3/10/2013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'11/3/2013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2</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'-05:00'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5</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'11/3/2013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'3/9/2014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3</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'-04:00'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'3/9/2014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'11/2/2014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'-05:00'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5</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'11/2/2014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'3/8/2015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5</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'-04:00'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'3/8/2015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'11/1/2015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6</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'-05:00'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5</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'11/1/2015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'3/13/2016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7</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'-04:00'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'3/13/2016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'11/6/2016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8</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'-05:00'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5</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'11/6/2016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'3/12/2017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9</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'-04:00'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'3/12/2017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'11/5/2017 1:59:59’</a:t>
            </a:r>
            <a:r>
              <a:rPr lang="en-US" sz="1050">
                <a:solidFill>
                  <a:srgbClr val="808080"/>
                </a:solidFill>
                <a:latin typeface="Consolas" panose="020B0609020204030204" pitchFamily="49" charset="0"/>
              </a:rPr>
              <a:t>)</a:t>
            </a: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10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'-05:00'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5</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'11/5/2017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'3/11/2018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11</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'-04:00'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'3/11/2018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'11/4/2018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12</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'-05:00'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5</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'11/4/2018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'3/10/2019 1:59:59'</a:t>
            </a:r>
            <a:r>
              <a:rPr lang="en-US" sz="1050">
                <a:solidFill>
                  <a:srgbClr val="80808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FF"/>
                </a:solidFill>
                <a:latin typeface="Consolas" panose="020B0609020204030204" pitchFamily="49" charset="0"/>
              </a:rPr>
              <a:t>INSERT</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INTO</a:t>
            </a:r>
            <a:r>
              <a:rPr lang="en-US" sz="1050">
                <a:solidFill>
                  <a:srgbClr val="000000"/>
                </a:solidFill>
                <a:latin typeface="Consolas" panose="020B0609020204030204" pitchFamily="49" charset="0"/>
              </a:rPr>
              <a:t> </a:t>
            </a:r>
            <a:r>
              <a:rPr lang="en-US" sz="1050" err="1">
                <a:solidFill>
                  <a:srgbClr val="000000"/>
                </a:solidFill>
                <a:latin typeface="Consolas" panose="020B0609020204030204" pitchFamily="49" charset="0"/>
              </a:rPr>
              <a:t>DSTCalendar</a:t>
            </a:r>
            <a:r>
              <a:rPr lang="en-US" sz="1050">
                <a:solidFill>
                  <a:srgbClr val="000000"/>
                </a:solidFill>
                <a:latin typeface="Consolas" panose="020B0609020204030204" pitchFamily="49" charset="0"/>
              </a:rPr>
              <a:t> </a:t>
            </a:r>
            <a:r>
              <a:rPr lang="en-US" sz="1050">
                <a:solidFill>
                  <a:srgbClr val="0000FF"/>
                </a:solidFill>
                <a:latin typeface="Consolas" panose="020B0609020204030204" pitchFamily="49" charset="0"/>
              </a:rPr>
              <a:t>VALUES </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13</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'EST'</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'-04:00'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4</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'3/11/2019 2:00'</a:t>
            </a:r>
            <a:r>
              <a:rPr lang="en-US" sz="1050">
                <a:solidFill>
                  <a:srgbClr val="808080"/>
                </a:solidFill>
                <a:latin typeface="Consolas" panose="020B0609020204030204" pitchFamily="49" charset="0"/>
              </a:rPr>
              <a:t>,</a:t>
            </a:r>
            <a:r>
              <a:rPr lang="en-US" sz="1050">
                <a:solidFill>
                  <a:srgbClr val="000000"/>
                </a:solidFill>
                <a:latin typeface="Consolas" panose="020B0609020204030204" pitchFamily="49" charset="0"/>
              </a:rPr>
              <a:t> </a:t>
            </a:r>
            <a:r>
              <a:rPr lang="en-US" sz="1050">
                <a:solidFill>
                  <a:srgbClr val="FF0000"/>
                </a:solidFill>
                <a:latin typeface="Consolas" panose="020B0609020204030204" pitchFamily="49" charset="0"/>
              </a:rPr>
              <a:t>'11/3/2019 1:59:59'</a:t>
            </a:r>
            <a:r>
              <a:rPr lang="en-US" sz="1050">
                <a:solidFill>
                  <a:srgbClr val="808080"/>
                </a:solidFill>
                <a:latin typeface="Consolas" panose="020B0609020204030204" pitchFamily="49" charset="0"/>
              </a:rPr>
              <a:t>)</a:t>
            </a:r>
            <a:endParaRPr lang="en-US" sz="2400"/>
          </a:p>
        </p:txBody>
      </p:sp>
      <p:grpSp>
        <p:nvGrpSpPr>
          <p:cNvPr id="7" name="Group 6">
            <a:extLst>
              <a:ext uri="{FF2B5EF4-FFF2-40B4-BE49-F238E27FC236}">
                <a16:creationId xmlns:a16="http://schemas.microsoft.com/office/drawing/2014/main" id="{8F3E04E0-BA49-432C-912D-072CAA499606}"/>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5C0DE040-6E06-49B9-85B5-6BE3509F8DFD}"/>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01EB2C93-E2B2-4A85-B5B5-950B149B3D6C}"/>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44F238AC-108E-4721-81AD-3220BBB3D67E}"/>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3FB12FDA-ED18-4B0E-9A9C-8DE945EE05CB}"/>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EF6DF693-5CE4-4192-97B6-5B2B28D6ACBD}"/>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C43D7B26-C287-4127-85CD-392DE37A751B}"/>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4AF79B75-558F-47E0-B3CA-0952876268C1}"/>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F3ACEF25-C0DB-4B16-B075-705615EC4030}"/>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BE6E4F04-4768-4E3A-82D8-6C2CF3AA5FE4}"/>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DFEF1E69-3E35-4F6E-B7C3-8F1DE9DEEF75}"/>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2349F3A3-8EFE-40D9-8903-C578051D77B5}"/>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2FB939A1-AA70-4AD6-A8E3-1E60021910E2}"/>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EFD57898-FE91-4695-88B2-C72ADF2956CC}"/>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0FC44314-0E19-4244-B905-4D4E2AFC505C}"/>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1777DD6-C6FB-4437-85A8-287BA6230BA6}"/>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3341A95C-E46A-43AE-BF07-74DED01A6584}"/>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E0775844-F553-4205-B2CB-8CA616C12E0D}"/>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22979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a:t>
            </a:r>
            <a:r>
              <a:rPr lang="en-US" sz="4000">
                <a:solidFill>
                  <a:srgbClr val="FFFFFF"/>
                </a:solidFill>
                <a:latin typeface="Segoe UI Light" panose="020B0502040204020203" pitchFamily="34" charset="0"/>
                <a:cs typeface="Segoe UI Light" panose="020B0502040204020203" pitchFamily="34" charset="0"/>
              </a:rPr>
              <a:t>UTC Date</a:t>
            </a: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Conversion</a:t>
            </a:r>
          </a:p>
        </p:txBody>
      </p:sp>
      <p:sp>
        <p:nvSpPr>
          <p:cNvPr id="2" name="Rectangle 1">
            <a:extLst>
              <a:ext uri="{FF2B5EF4-FFF2-40B4-BE49-F238E27FC236}">
                <a16:creationId xmlns:a16="http://schemas.microsoft.com/office/drawing/2014/main" id="{3AF7B064-2EBB-49F5-870C-5BE9E04FF7CE}"/>
              </a:ext>
            </a:extLst>
          </p:cNvPr>
          <p:cNvSpPr/>
          <p:nvPr/>
        </p:nvSpPr>
        <p:spPr>
          <a:xfrm>
            <a:off x="205464" y="1166843"/>
            <a:ext cx="11781070" cy="120032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solidFill>
                  <a:srgbClr val="000000"/>
                </a:solidFill>
                <a:latin typeface="Segoe UI"/>
              </a:rPr>
              <a:t>To get the local time, add the following to each SP that needs this functionality.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solidFill>
                <a:srgbClr val="000000"/>
              </a:solidFill>
              <a:latin typeface="Segoe UI"/>
            </a:endParaRPr>
          </a:p>
        </p:txBody>
      </p:sp>
      <p:sp>
        <p:nvSpPr>
          <p:cNvPr id="5" name="Rectangle 4">
            <a:extLst>
              <a:ext uri="{FF2B5EF4-FFF2-40B4-BE49-F238E27FC236}">
                <a16:creationId xmlns:a16="http://schemas.microsoft.com/office/drawing/2014/main" id="{E7FFC033-2100-44F6-A0EF-6ED59C9976CD}"/>
              </a:ext>
            </a:extLst>
          </p:cNvPr>
          <p:cNvSpPr/>
          <p:nvPr/>
        </p:nvSpPr>
        <p:spPr>
          <a:xfrm>
            <a:off x="951723" y="1674674"/>
            <a:ext cx="10624456" cy="1384995"/>
          </a:xfrm>
          <a:prstGeom prst="rect">
            <a:avLst/>
          </a:prstGeom>
        </p:spPr>
        <p:txBody>
          <a:bodyPr wrap="square">
            <a:spAutoFit/>
          </a:bodyPr>
          <a:lstStyle/>
          <a:p>
            <a:r>
              <a:rPr lang="en-US" sz="1200">
                <a:solidFill>
                  <a:srgbClr val="0000FF"/>
                </a:solidFill>
                <a:latin typeface="Consolas" panose="020B0609020204030204" pitchFamily="49" charset="0"/>
              </a:rPr>
              <a:t>Declare</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getdate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datetime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getdate</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Declare</a:t>
            </a:r>
            <a:r>
              <a:rPr lang="en-US" sz="1200">
                <a:solidFill>
                  <a:srgbClr val="000000"/>
                </a:solidFill>
                <a:latin typeface="Consolas" panose="020B0609020204030204" pitchFamily="49" charset="0"/>
              </a:rPr>
              <a:t> @offset </a:t>
            </a:r>
            <a:r>
              <a:rPr lang="en-US" sz="1200">
                <a:solidFill>
                  <a:srgbClr val="0000FF"/>
                </a:solidFill>
                <a:latin typeface="Consolas" panose="020B0609020204030204" pitchFamily="49" charset="0"/>
              </a:rPr>
              <a:t>varchar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6</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s-ES" sz="1200">
                <a:solidFill>
                  <a:srgbClr val="0000FF"/>
                </a:solidFill>
                <a:latin typeface="Consolas" panose="020B0609020204030204" pitchFamily="49" charset="0"/>
              </a:rPr>
              <a:t>DECLARE</a:t>
            </a:r>
            <a:r>
              <a:rPr lang="es-ES" sz="1200">
                <a:solidFill>
                  <a:srgbClr val="000000"/>
                </a:solidFill>
                <a:latin typeface="Consolas" panose="020B0609020204030204" pitchFamily="49" charset="0"/>
              </a:rPr>
              <a:t> @</a:t>
            </a:r>
            <a:r>
              <a:rPr lang="es-ES" sz="1200" err="1">
                <a:solidFill>
                  <a:srgbClr val="000000"/>
                </a:solidFill>
                <a:latin typeface="Consolas" panose="020B0609020204030204" pitchFamily="49" charset="0"/>
              </a:rPr>
              <a:t>TimeZone</a:t>
            </a:r>
            <a:r>
              <a:rPr lang="es-ES" sz="1200">
                <a:solidFill>
                  <a:srgbClr val="000000"/>
                </a:solidFill>
                <a:latin typeface="Consolas" panose="020B0609020204030204" pitchFamily="49" charset="0"/>
              </a:rPr>
              <a:t> </a:t>
            </a:r>
            <a:r>
              <a:rPr lang="es-ES" sz="1200">
                <a:solidFill>
                  <a:srgbClr val="0000FF"/>
                </a:solidFill>
                <a:latin typeface="Consolas" panose="020B0609020204030204" pitchFamily="49" charset="0"/>
              </a:rPr>
              <a:t>VARCHAR</a:t>
            </a:r>
            <a:r>
              <a:rPr lang="es-ES" sz="1200">
                <a:solidFill>
                  <a:srgbClr val="808080"/>
                </a:solidFill>
                <a:latin typeface="Consolas" panose="020B0609020204030204" pitchFamily="49" charset="0"/>
              </a:rPr>
              <a:t>(</a:t>
            </a:r>
            <a:r>
              <a:rPr lang="es-ES" sz="1200">
                <a:solidFill>
                  <a:srgbClr val="000000"/>
                </a:solidFill>
                <a:latin typeface="Consolas" panose="020B0609020204030204" pitchFamily="49" charset="0"/>
              </a:rPr>
              <a:t>4</a:t>
            </a:r>
            <a:r>
              <a:rPr lang="es-ES" sz="1200">
                <a:solidFill>
                  <a:srgbClr val="808080"/>
                </a:solidFill>
                <a:latin typeface="Consolas" panose="020B0609020204030204" pitchFamily="49" charset="0"/>
              </a:rPr>
              <a:t>)</a:t>
            </a:r>
            <a:r>
              <a:rPr lang="es-ES" sz="1200">
                <a:solidFill>
                  <a:srgbClr val="000000"/>
                </a:solidFill>
                <a:latin typeface="Consolas" panose="020B0609020204030204" pitchFamily="49" charset="0"/>
              </a:rPr>
              <a:t> </a:t>
            </a:r>
            <a:r>
              <a:rPr lang="es-ES" sz="1200">
                <a:solidFill>
                  <a:srgbClr val="808080"/>
                </a:solidFill>
                <a:latin typeface="Consolas" panose="020B0609020204030204" pitchFamily="49" charset="0"/>
              </a:rPr>
              <a:t>=</a:t>
            </a:r>
            <a:r>
              <a:rPr lang="es-ES" sz="1200">
                <a:solidFill>
                  <a:srgbClr val="000000"/>
                </a:solidFill>
                <a:latin typeface="Consolas" panose="020B0609020204030204" pitchFamily="49" charset="0"/>
              </a:rPr>
              <a:t> </a:t>
            </a:r>
            <a:r>
              <a:rPr lang="es-ES" sz="1200">
                <a:solidFill>
                  <a:srgbClr val="FF0000"/>
                </a:solidFill>
                <a:latin typeface="Consolas" panose="020B0609020204030204" pitchFamily="49" charset="0"/>
              </a:rPr>
              <a:t>'EST’ </a:t>
            </a:r>
            <a:r>
              <a:rPr lang="es-ES" sz="1200">
                <a:solidFill>
                  <a:schemeClr val="accent2">
                    <a:lumMod val="75000"/>
                  </a:schemeClr>
                </a:solidFill>
                <a:latin typeface="Consolas" panose="020B0609020204030204" pitchFamily="49" charset="0"/>
              </a:rPr>
              <a:t>–-</a:t>
            </a:r>
            <a:r>
              <a:rPr lang="es-ES" sz="1200" err="1">
                <a:solidFill>
                  <a:schemeClr val="accent2">
                    <a:lumMod val="75000"/>
                  </a:schemeClr>
                </a:solidFill>
                <a:latin typeface="Consolas" panose="020B0609020204030204" pitchFamily="49" charset="0"/>
              </a:rPr>
              <a:t>TimeZone</a:t>
            </a:r>
            <a:endParaRPr lang="es-ES" sz="1200">
              <a:solidFill>
                <a:schemeClr val="accent2">
                  <a:lumMod val="75000"/>
                </a:schemeClr>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@offset </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OffSet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from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dbo</a:t>
            </a:r>
            <a:r>
              <a:rPr lang="en-US" sz="1200" err="1">
                <a:solidFill>
                  <a:srgbClr val="808080"/>
                </a:solidFill>
                <a:latin typeface="Consolas" panose="020B0609020204030204" pitchFamily="49" charset="0"/>
              </a:rPr>
              <a:t>.</a:t>
            </a:r>
            <a:r>
              <a:rPr lang="en-US" sz="1200" err="1">
                <a:solidFill>
                  <a:srgbClr val="000000"/>
                </a:solidFill>
                <a:latin typeface="Consolas" panose="020B0609020204030204" pitchFamily="49" charset="0"/>
              </a:rPr>
              <a:t>DSTCalendar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where</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getdate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between</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Fromdate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and</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Todate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AND</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Timezone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Timezone</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getdate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dbo</a:t>
            </a:r>
            <a:r>
              <a:rPr lang="en-US" sz="1200" err="1">
                <a:solidFill>
                  <a:srgbClr val="808080"/>
                </a:solidFill>
                <a:latin typeface="Consolas" panose="020B0609020204030204" pitchFamily="49" charset="0"/>
              </a:rPr>
              <a:t>.</a:t>
            </a:r>
            <a:r>
              <a:rPr lang="en-US" sz="1200" err="1">
                <a:solidFill>
                  <a:srgbClr val="000000"/>
                </a:solidFill>
                <a:latin typeface="Consolas" panose="020B0609020204030204" pitchFamily="49" charset="0"/>
              </a:rPr>
              <a:t>getdateDST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a:t>
            </a:r>
            <a:r>
              <a:rPr lang="en-US" sz="1200" err="1">
                <a:solidFill>
                  <a:srgbClr val="000000"/>
                </a:solidFill>
                <a:latin typeface="Consolas" panose="020B0609020204030204" pitchFamily="49" charset="0"/>
              </a:rPr>
              <a:t>getdate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@offset</a:t>
            </a:r>
            <a:r>
              <a:rPr lang="en-US" sz="1200">
                <a:solidFill>
                  <a:srgbClr val="808080"/>
                </a:solidFill>
                <a:latin typeface="Consolas" panose="020B0609020204030204" pitchFamily="49" charset="0"/>
              </a:rPr>
              <a:t>))</a:t>
            </a:r>
            <a:endParaRPr lang="en-US" sz="3200"/>
          </a:p>
        </p:txBody>
      </p:sp>
      <p:grpSp>
        <p:nvGrpSpPr>
          <p:cNvPr id="7" name="Group 6">
            <a:extLst>
              <a:ext uri="{FF2B5EF4-FFF2-40B4-BE49-F238E27FC236}">
                <a16:creationId xmlns:a16="http://schemas.microsoft.com/office/drawing/2014/main" id="{56BD7545-6A93-4B1F-A6DB-F31AB5F03D7B}"/>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83FADD54-CDCF-41E0-9696-CCB91A92ACEA}"/>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AB6E3187-3E84-4BEB-A1BD-0115CB2789E4}"/>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098C0FE-53FB-46F5-87AE-D39BAA493799}"/>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6CBA74AE-0FDD-4F70-9D62-62BC863AEC31}"/>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04ECAB00-658B-4CF6-8935-DD47F5A06484}"/>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ADB1E190-06C4-4018-9A4F-783BE6FF9206}"/>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540BB220-45AB-4368-9EF0-7491ABC1EF8A}"/>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2168C45E-6777-4C16-B277-69F94C180E7B}"/>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2999A5F-B62A-427D-962C-DDC6AAE375E4}"/>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E5C89726-41BA-4BED-9FED-DEF98753E88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516D1283-2D26-48BB-81EB-51B57A2D3226}"/>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C8628A30-AA5D-42A1-B431-847590FAE394}"/>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0B176E79-74A5-44C7-A252-8B7EC9FF876A}"/>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7B2CA907-3AEE-4AC6-9900-6E96AB7F788B}"/>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E881DD5F-64FA-45D5-9CDA-F58405D5C4D7}"/>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62D78D54-E974-41A1-9E38-F4916F079336}"/>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E99AFDED-8A54-4BEF-8BA4-57C9A70BBA93}"/>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99963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205464" y="990030"/>
            <a:ext cx="10571393" cy="5246533"/>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3505" rtl="0" eaLnBrk="1" fontAlgn="base" latinLnBrk="0" hangingPunct="1">
              <a:lnSpc>
                <a:spcPct val="90000"/>
              </a:lnSpc>
              <a:spcBef>
                <a:spcPct val="20000"/>
              </a:spcBef>
              <a:spcAft>
                <a:spcPct val="0"/>
              </a:spcAft>
              <a:buClrTx/>
              <a:buSzPct val="90000"/>
              <a:buFont typeface="Arial" charset="0"/>
              <a:buNone/>
              <a:tabLst/>
              <a:defRPr/>
            </a:pPr>
            <a:r>
              <a:rPr kumimoji="0" lang="en-US" sz="4000" b="0" i="0" u="none" strike="noStrike" kern="1200" cap="none" spc="0" normalizeH="0" baseline="0" noProof="0" dirty="0">
                <a:ln>
                  <a:noFill/>
                </a:ln>
                <a:solidFill>
                  <a:srgbClr val="000000"/>
                </a:solidFill>
                <a:effectLst/>
                <a:uLnTx/>
                <a:uFillTx/>
                <a:latin typeface="Segoe UI"/>
                <a:ea typeface="ＭＳ Ｐゴシック" charset="0"/>
                <a:cs typeface="Segoe UI"/>
              </a:rPr>
              <a:t>Implementation</a:t>
            </a: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Configure Export/Import Process (APS &amp; SQLDW)</a:t>
            </a: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Script out the APS objects (Schemas/Tables/Views/SPs).</a:t>
            </a: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Get Data Validation – Row Counts on Tables in APS</a:t>
            </a:r>
            <a:endParaRPr kumimoji="0" lang="en-US" sz="1800" b="0" i="0" u="none" strike="noStrike" kern="1200" cap="none" spc="0" normalizeH="0" baseline="0" noProof="0" dirty="0">
              <a:ln>
                <a:noFill/>
              </a:ln>
              <a:solidFill>
                <a:srgbClr val="000000"/>
              </a:solidFill>
              <a:effectLst/>
              <a:highlight>
                <a:srgbClr val="FFFF00"/>
              </a:highlight>
              <a:uLnTx/>
              <a:uFillTx/>
              <a:latin typeface="Segoe UI"/>
              <a:ea typeface="ＭＳ Ｐゴシック" charset="0"/>
              <a:cs typeface="Segoe UI Light"/>
            </a:endParaRP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Create SQLDW Schemas/Tables/Views</a:t>
            </a:r>
            <a:endParaRPr kumimoji="0" lang="en-US" sz="1800" b="0" i="0" u="none" strike="noStrike" kern="1200" cap="none" spc="0" normalizeH="0" baseline="0" noProof="0" dirty="0">
              <a:ln>
                <a:noFill/>
              </a:ln>
              <a:solidFill>
                <a:srgbClr val="000000"/>
              </a:solidFill>
              <a:effectLst/>
              <a:highlight>
                <a:srgbClr val="FF0000"/>
              </a:highlight>
              <a:uLnTx/>
              <a:uFillTx/>
              <a:latin typeface="Segoe UI"/>
              <a:ea typeface="ＭＳ Ｐゴシック" charset="0"/>
              <a:cs typeface="Segoe UI Light"/>
            </a:endParaRP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Create/Migrate SQLDW SPs</a:t>
            </a: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Create External Tables (APS and SQLDW) </a:t>
            </a: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lang="en-US" sz="1800" dirty="0">
                <a:solidFill>
                  <a:srgbClr val="000000"/>
                </a:solidFill>
                <a:latin typeface="Segoe UI"/>
                <a:cs typeface="Segoe UI"/>
              </a:rPr>
              <a:t>Convert ETL processes – </a:t>
            </a:r>
            <a:r>
              <a:rPr lang="en-US" sz="1800" b="1" dirty="0">
                <a:solidFill>
                  <a:srgbClr val="000000"/>
                </a:solidFill>
                <a:latin typeface="Segoe UI"/>
                <a:cs typeface="Segoe UI"/>
              </a:rPr>
              <a:t>Not Covered in this Session</a:t>
            </a:r>
            <a:endParaRPr kumimoji="0" lang="en-US" sz="1800" b="1" i="0" u="none" strike="noStrike" kern="1200" cap="none" spc="0" normalizeH="0" baseline="0" noProof="0" dirty="0">
              <a:ln>
                <a:noFill/>
              </a:ln>
              <a:solidFill>
                <a:srgbClr val="000000"/>
              </a:solidFill>
              <a:effectLst/>
              <a:uLnTx/>
              <a:uFillTx/>
              <a:latin typeface="Segoe UI"/>
              <a:ea typeface="ＭＳ Ｐゴシック" charset="0"/>
              <a:cs typeface="Segoe UI"/>
            </a:endParaRPr>
          </a:p>
          <a:p>
            <a:pPr marL="921711" lvl="1" indent="-685165">
              <a:buFont typeface="+mj-lt"/>
              <a:buAutoNum type="alphaLcPeriod"/>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Setup Scheduled Jobs (ETL) (Carried out by Customer) - </a:t>
            </a:r>
            <a:r>
              <a:rPr lang="en-US" sz="1800" b="1" dirty="0">
                <a:solidFill>
                  <a:srgbClr val="000000"/>
                </a:solidFill>
                <a:cs typeface="Segoe UI"/>
              </a:rPr>
              <a:t>Not Covered in this Session</a:t>
            </a:r>
            <a:endPar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endParaRP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Export Data to Azure</a:t>
            </a:r>
            <a:endPar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Light"/>
            </a:endParaRP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Import Data into SQLDW</a:t>
            </a:r>
            <a:endParaRPr kumimoji="0" lang="en-US" sz="1800" b="0" i="0" u="none" strike="noStrike" kern="1200" cap="none" spc="0" normalizeH="0" baseline="0" noProof="0" dirty="0">
              <a:ln>
                <a:noFill/>
              </a:ln>
              <a:solidFill>
                <a:srgbClr val="000000"/>
              </a:solidFill>
              <a:effectLst/>
              <a:highlight>
                <a:srgbClr val="FFFF00"/>
              </a:highlight>
              <a:uLnTx/>
              <a:uFillTx/>
              <a:latin typeface="Segoe UI"/>
              <a:ea typeface="ＭＳ Ｐゴシック" charset="0"/>
              <a:cs typeface="Segoe UI Light"/>
            </a:endParaRP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Rebuild Indexes/Stats</a:t>
            </a:r>
            <a:endPar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Light"/>
            </a:endParaRP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Migrate Security</a:t>
            </a: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Light"/>
              </a:rPr>
              <a:t> (Carried out by Customer with Microsoft’s Assistance)</a:t>
            </a: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Validate Data between APS and SQLDW– Row Counts</a:t>
            </a:r>
          </a:p>
          <a:p>
            <a:pPr marL="921711" marR="0" lvl="1" indent="-685165" algn="l" defTabSz="913505" rtl="0" eaLnBrk="1" fontAlgn="base" latinLnBrk="0" hangingPunct="1">
              <a:lnSpc>
                <a:spcPct val="90000"/>
              </a:lnSpc>
              <a:spcBef>
                <a:spcPct val="20000"/>
              </a:spcBef>
              <a:spcAft>
                <a:spcPct val="0"/>
              </a:spcAft>
              <a:buClrTx/>
              <a:buSzPct val="90000"/>
              <a:buFont typeface="+mj-lt"/>
              <a:buAutoNum type="alphaLcPeriod"/>
              <a:tabLst/>
              <a:defRPr/>
            </a:pPr>
            <a:r>
              <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a:rPr>
              <a:t>Performance tune SQLDW</a:t>
            </a:r>
            <a:endParaRPr kumimoji="0" lang="en-US" sz="1800" b="0" i="0" u="none" strike="noStrike" kern="1200" cap="none" spc="0" normalizeH="0" baseline="0" noProof="0" dirty="0">
              <a:ln>
                <a:noFill/>
              </a:ln>
              <a:solidFill>
                <a:srgbClr val="000000"/>
              </a:solidFill>
              <a:effectLst/>
              <a:uLnTx/>
              <a:uFillTx/>
              <a:latin typeface="Segoe UI"/>
              <a:ea typeface="ＭＳ Ｐゴシック" charset="0"/>
              <a:cs typeface="Segoe UI Light"/>
            </a:endParaRPr>
          </a:p>
        </p:txBody>
      </p:sp>
    </p:spTree>
    <p:extLst>
      <p:ext uri="{BB962C8B-B14F-4D97-AF65-F5344CB8AC3E}">
        <p14:creationId xmlns:p14="http://schemas.microsoft.com/office/powerpoint/2010/main" val="378177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5" imgW="377" imgH="377" progId="TCLayout.ActiveDocument.1">
                  <p:embed/>
                </p:oleObj>
              </mc:Choice>
              <mc:Fallback>
                <p:oleObj name="think-cell Slide" r:id="rId5" imgW="377" imgH="377" progId="TCLayout.ActiveDocument.1">
                  <p:embed/>
                  <p:pic>
                    <p:nvPicPr>
                      <p:cNvPr id="11" name="Object 10"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Rectangle 1"/>
          <p:cNvSpPr/>
          <p:nvPr/>
        </p:nvSpPr>
        <p:spPr bwMode="auto">
          <a:xfrm>
            <a:off x="0" y="0"/>
            <a:ext cx="5198165" cy="68580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6000" b="0" i="0" u="none" strike="noStrike" kern="1200" cap="none" spc="0" normalizeH="0" baseline="0" noProof="0">
              <a:ln>
                <a:noFill/>
              </a:ln>
              <a:solidFill>
                <a:srgbClr val="FFFFFF"/>
              </a:solidFill>
              <a:effectLst/>
              <a:uLnTx/>
              <a:uFillTx/>
              <a:latin typeface="Segoe UI Light"/>
              <a:ea typeface="+mn-ea"/>
              <a:cs typeface="Segoe UI" pitchFamily="34" charset="0"/>
            </a:endParaRPr>
          </a:p>
        </p:txBody>
      </p:sp>
      <p:sp>
        <p:nvSpPr>
          <p:cNvPr id="6" name="TextBox 5"/>
          <p:cNvSpPr txBox="1"/>
          <p:nvPr/>
        </p:nvSpPr>
        <p:spPr>
          <a:xfrm>
            <a:off x="114881" y="770206"/>
            <a:ext cx="4911606" cy="3899529"/>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solidFill>
                  <a:prstClr val="white"/>
                </a:solidFill>
                <a:effectLst/>
                <a:uLnTx/>
                <a:uFillTx/>
                <a:latin typeface="Segoe UI Light" panose="020B0502040204020203" pitchFamily="34" charset="0"/>
                <a:ea typeface="Segoe UI" pitchFamily="34" charset="0"/>
                <a:cs typeface="Segoe UI Light" panose="020B0502040204020203" pitchFamily="34" charset="0"/>
              </a:rPr>
              <a:t>Migration Process and Tools</a:t>
            </a:r>
          </a:p>
          <a:p>
            <a:pPr marL="0" marR="0" lvl="0" indent="0" algn="l" defTabSz="914400" rtl="0" eaLnBrk="1" fontAlgn="auto" latinLnBrk="0" hangingPunct="1">
              <a:lnSpc>
                <a:spcPct val="90000"/>
              </a:lnSpc>
              <a:spcBef>
                <a:spcPts val="1200"/>
              </a:spcBef>
              <a:spcAft>
                <a:spcPts val="600"/>
              </a:spcAft>
              <a:buClrTx/>
              <a:buSzTx/>
              <a:buFontTx/>
              <a:buNone/>
              <a:tabLst/>
              <a:defRPr/>
            </a:pPr>
            <a:endParaRPr kumimoji="0" lang="en-US" sz="3600" b="0" i="0" u="none" strike="noStrike" kern="1200" cap="none" spc="0" normalizeH="0" baseline="0" noProof="0">
              <a:ln>
                <a:noFill/>
              </a:ln>
              <a:solidFill>
                <a:srgbClr val="002060"/>
              </a:solidFill>
              <a:effectLst/>
              <a:uLnTx/>
              <a:uFillTx/>
              <a:latin typeface="Calibri Light" panose="020F0302020204030204"/>
              <a:ea typeface="Segoe UI" pitchFamily="34" charset="0"/>
              <a:cs typeface="Segoe UI"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a:ln>
                <a:noFill/>
              </a:ln>
              <a:solidFill>
                <a:srgbClr val="ED7D31"/>
              </a:solidFill>
              <a:effectLst/>
              <a:uLnTx/>
              <a:uFillTx/>
              <a:latin typeface="Calibri Light" panose="020F0302020204030204"/>
              <a:ea typeface="Segoe UI" pitchFamily="34" charset="0"/>
              <a:cs typeface="Segoe UI" pitchFamily="34" charset="0"/>
            </a:endParaRPr>
          </a:p>
        </p:txBody>
      </p:sp>
      <p:grpSp>
        <p:nvGrpSpPr>
          <p:cNvPr id="12" name="Group 33"/>
          <p:cNvGrpSpPr>
            <a:grpSpLocks noChangeAspect="1"/>
          </p:cNvGrpSpPr>
          <p:nvPr/>
        </p:nvGrpSpPr>
        <p:grpSpPr bwMode="auto">
          <a:xfrm>
            <a:off x="3596063" y="2419350"/>
            <a:ext cx="5113337" cy="2019300"/>
            <a:chOff x="2269" y="1524"/>
            <a:chExt cx="3221" cy="1272"/>
          </a:xfrm>
        </p:grpSpPr>
        <p:sp>
          <p:nvSpPr>
            <p:cNvPr id="13" name="AutoShape 32"/>
            <p:cNvSpPr>
              <a:spLocks noChangeAspect="1" noChangeArrowheads="1" noTextEdit="1"/>
            </p:cNvSpPr>
            <p:nvPr/>
          </p:nvSpPr>
          <p:spPr bwMode="auto">
            <a:xfrm>
              <a:off x="2269" y="1524"/>
              <a:ext cx="3221"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34"/>
            <p:cNvSpPr>
              <a:spLocks noEditPoints="1"/>
            </p:cNvSpPr>
            <p:nvPr/>
          </p:nvSpPr>
          <p:spPr bwMode="auto">
            <a:xfrm>
              <a:off x="3442" y="1837"/>
              <a:ext cx="370" cy="37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35"/>
            <p:cNvSpPr>
              <a:spLocks noEditPoints="1"/>
            </p:cNvSpPr>
            <p:nvPr/>
          </p:nvSpPr>
          <p:spPr bwMode="auto">
            <a:xfrm>
              <a:off x="3088" y="2103"/>
              <a:ext cx="506" cy="50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36"/>
            <p:cNvSpPr>
              <a:spLocks noEditPoints="1"/>
            </p:cNvSpPr>
            <p:nvPr/>
          </p:nvSpPr>
          <p:spPr bwMode="auto">
            <a:xfrm>
              <a:off x="3692" y="1956"/>
              <a:ext cx="739" cy="742"/>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37"/>
            <p:cNvSpPr>
              <a:spLocks/>
            </p:cNvSpPr>
            <p:nvPr/>
          </p:nvSpPr>
          <p:spPr bwMode="auto">
            <a:xfrm>
              <a:off x="2267" y="1727"/>
              <a:ext cx="1009" cy="1069"/>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38"/>
            <p:cNvSpPr>
              <a:spLocks/>
            </p:cNvSpPr>
            <p:nvPr/>
          </p:nvSpPr>
          <p:spPr bwMode="auto">
            <a:xfrm>
              <a:off x="4252" y="1522"/>
              <a:ext cx="1238" cy="1274"/>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91604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 name="Content Placeholder 3">
            <a:extLst>
              <a:ext uri="{FF2B5EF4-FFF2-40B4-BE49-F238E27FC236}">
                <a16:creationId xmlns:a16="http://schemas.microsoft.com/office/drawing/2014/main" id="{1EC0BE6D-FEF7-491F-AB0E-8B9E0DE93206}"/>
              </a:ext>
            </a:extLst>
          </p:cNvPr>
          <p:cNvSpPr txBox="1">
            <a:spLocks/>
          </p:cNvSpPr>
          <p:nvPr/>
        </p:nvSpPr>
        <p:spPr>
          <a:xfrm>
            <a:off x="0" y="980270"/>
            <a:ext cx="12192000" cy="5502276"/>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MPP scripts from APS. </a:t>
            </a:r>
            <a:r>
              <a:rPr kumimoji="0" lang="en-US" sz="2400" b="1" i="0" u="none" strike="noStrike" kern="1200" cap="none" spc="0" normalizeH="0" baseline="0" noProof="0" dirty="0">
                <a:ln>
                  <a:noFill/>
                </a:ln>
                <a:solidFill>
                  <a:srgbClr val="0070C0"/>
                </a:solidFill>
                <a:effectLst/>
                <a:uLnTx/>
                <a:uFillTx/>
                <a:cs typeface="Calibri" panose="020F0502020204030204" pitchFamily="34" charset="0"/>
              </a:rPr>
              <a:t>1_CreateMPPScripts</a:t>
            </a: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Clean output from Step 1. </a:t>
            </a:r>
            <a:r>
              <a:rPr kumimoji="0" lang="en-US" sz="2400" b="1" i="0" u="none" strike="noStrike" kern="1200" cap="none" spc="0" normalizeH="0" baseline="0" noProof="0" dirty="0">
                <a:ln>
                  <a:noFill/>
                </a:ln>
                <a:solidFill>
                  <a:srgbClr val="0070C0"/>
                </a:solidFill>
                <a:effectLst/>
                <a:uLnTx/>
                <a:uFillTx/>
                <a:cs typeface="Calibri" panose="020F0502020204030204" pitchFamily="34" charset="0"/>
              </a:rPr>
              <a:t>2_CleanScripts</a:t>
            </a: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lang="en-US" sz="2400" dirty="0">
                <a:gradFill>
                  <a:gsLst>
                    <a:gs pos="0">
                      <a:srgbClr val="292929"/>
                    </a:gs>
                    <a:gs pos="86000">
                      <a:srgbClr val="292929"/>
                    </a:gs>
                  </a:gsLst>
                  <a:lin ang="5400000" scaled="0"/>
                </a:gradFill>
                <a:cs typeface="Calibri" panose="020F0502020204030204" pitchFamily="34" charset="0"/>
              </a:rPr>
              <a:t>Make Schema changes to MPP Scripts. </a:t>
            </a:r>
            <a:r>
              <a:rPr lang="en-US" sz="2400" b="1" dirty="0">
                <a:solidFill>
                  <a:srgbClr val="0070C0"/>
                </a:solidFill>
                <a:cs typeface="Calibri" panose="020F0502020204030204" pitchFamily="34" charset="0"/>
              </a:rPr>
              <a:t>3_ChangeSchemas</a:t>
            </a: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Data Export/Import Scripts. </a:t>
            </a:r>
            <a:r>
              <a:rPr lang="en-US" sz="2400" b="1" dirty="0">
                <a:solidFill>
                  <a:srgbClr val="0070C0"/>
                </a:solidFill>
                <a:cs typeface="Calibri" panose="020F0502020204030204" pitchFamily="34" charset="0"/>
              </a:rPr>
              <a:t>4_CreateAPSExportScriptSQLDWImportScript</a:t>
            </a:r>
            <a:endParaRPr kumimoji="0" lang="en-US" sz="2400" b="1" i="0" u="none" strike="noStrike" kern="1200" cap="none" spc="0" normalizeH="0" baseline="0" noProof="0" dirty="0">
              <a:ln>
                <a:noFill/>
              </a:ln>
              <a:solidFill>
                <a:srgbClr val="0070C0"/>
              </a:solidFill>
              <a:effectLst/>
              <a:uLnTx/>
              <a:uFillTx/>
              <a:cs typeface="Calibri" panose="020F0502020204030204" pitchFamily="34" charset="0"/>
            </a:endParaRPr>
          </a:p>
          <a:p>
            <a:pPr marL="685783" indent="-685783">
              <a:buFont typeface="+mj-lt"/>
              <a:buAutoNum type="arabicPeriod"/>
              <a:defRPr/>
            </a:pPr>
            <a:r>
              <a:rPr lang="en-US" sz="2400" dirty="0">
                <a:gradFill>
                  <a:gsLst>
                    <a:gs pos="0">
                      <a:srgbClr val="292929"/>
                    </a:gs>
                    <a:gs pos="86000">
                      <a:srgbClr val="292929"/>
                    </a:gs>
                  </a:gsLst>
                  <a:lin ang="5400000" scaled="0"/>
                </a:gradFill>
                <a:cs typeface="Calibri" panose="020F0502020204030204" pitchFamily="34" charset="0"/>
              </a:rPr>
              <a:t>Create External Tables for SQLDW. </a:t>
            </a:r>
            <a:r>
              <a:rPr lang="en-US" sz="2400" b="1" dirty="0">
                <a:solidFill>
                  <a:srgbClr val="0070C0"/>
                </a:solidFill>
                <a:cs typeface="Calibri" panose="020F0502020204030204" pitchFamily="34" charset="0"/>
              </a:rPr>
              <a:t>5_CreateExternalTablesSQLDW</a:t>
            </a:r>
            <a:endParaRPr lang="en-US" sz="2400" dirty="0">
              <a:gradFill>
                <a:gsLst>
                  <a:gs pos="0">
                    <a:srgbClr val="292929"/>
                  </a:gs>
                  <a:gs pos="86000">
                    <a:srgbClr val="292929"/>
                  </a:gs>
                </a:gsLst>
                <a:lin ang="5400000" scaled="0"/>
              </a:gradFill>
              <a:cs typeface="Calibri" panose="020F0502020204030204" pitchFamily="34" charset="0"/>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Run Scripts for Migration. </a:t>
            </a:r>
            <a:r>
              <a:rPr kumimoji="0" lang="en-US" sz="2400" b="1" i="0" u="none" strike="noStrike" kern="1200" cap="none" spc="0" normalizeH="0" baseline="0" noProof="0" dirty="0">
                <a:ln>
                  <a:noFill/>
                </a:ln>
                <a:solidFill>
                  <a:srgbClr val="0070C0"/>
                </a:solidFill>
                <a:effectLst/>
                <a:uLnTx/>
                <a:uFillTx/>
                <a:cs typeface="Calibri" panose="020F0502020204030204" pitchFamily="34" charset="0"/>
              </a:rPr>
              <a:t>6_DeployScriptsToSQLDW</a:t>
            </a:r>
          </a:p>
          <a:p>
            <a:pPr marL="1146175" lvl="1" indent="-463550">
              <a:buFont typeface="+mj-lt"/>
              <a:buAutoNum type="alphaLcParenR"/>
              <a:defRPr/>
            </a:pPr>
            <a:r>
              <a:rPr kumimoji="0" lang="en-US" sz="14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Export Data to Azure – Scripts from step 4 above</a:t>
            </a:r>
          </a:p>
          <a:p>
            <a:pPr marL="1146175" lvl="1" indent="-463550">
              <a:buFont typeface="+mj-lt"/>
              <a:buAutoNum type="alphaLcParenR"/>
              <a:defRPr/>
            </a:pPr>
            <a:r>
              <a:rPr kumimoji="0" lang="en-US" sz="14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Tables/Views/SPs – Scripts from step 3 above (SP’s require manual changes first)</a:t>
            </a:r>
          </a:p>
          <a:p>
            <a:pPr marL="1146175" lvl="1" indent="-463550">
              <a:buFont typeface="+mj-lt"/>
              <a:buAutoNum type="alphaLcParenR"/>
              <a:defRPr/>
            </a:pPr>
            <a:r>
              <a:rPr lang="en-US" sz="1400" dirty="0">
                <a:gradFill>
                  <a:gsLst>
                    <a:gs pos="0">
                      <a:srgbClr val="292929"/>
                    </a:gs>
                    <a:gs pos="86000">
                      <a:srgbClr val="292929"/>
                    </a:gs>
                  </a:gsLst>
                  <a:lin ang="5400000" scaled="0"/>
                </a:gradFill>
                <a:cs typeface="Calibri" panose="020F0502020204030204" pitchFamily="34" charset="0"/>
              </a:rPr>
              <a:t>Import Data to SQLDW – Scripts from step 5 &amp; 4 above</a:t>
            </a:r>
            <a:endParaRPr kumimoji="0" lang="en-US" sz="14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endParaRPr>
          </a:p>
          <a:p>
            <a:pPr marL="1146175" lvl="1" indent="-463550">
              <a:buFont typeface="+mj-lt"/>
              <a:buAutoNum type="alphaLcParenR"/>
              <a:defRPr/>
            </a:pPr>
            <a:endParaRPr kumimoji="0" lang="en-US" sz="1067" b="0" i="0" u="none" strike="noStrike" kern="1200" cap="none" spc="0" normalizeH="0" baseline="0" noProof="0" dirty="0">
              <a:ln>
                <a:noFill/>
              </a:ln>
              <a:gradFill>
                <a:gsLst>
                  <a:gs pos="0">
                    <a:srgbClr val="292929"/>
                  </a:gs>
                  <a:gs pos="86000">
                    <a:srgbClr val="292929"/>
                  </a:gs>
                </a:gsLst>
                <a:lin ang="5400000" scaled="0"/>
              </a:gradFill>
              <a:effectLst/>
              <a:uLnTx/>
              <a:uFillTx/>
              <a:ea typeface="+mn-ea"/>
              <a:cs typeface="+mn-cs"/>
            </a:endParaRPr>
          </a:p>
        </p:txBody>
      </p:sp>
    </p:spTree>
    <p:extLst>
      <p:ext uri="{BB962C8B-B14F-4D97-AF65-F5344CB8AC3E}">
        <p14:creationId xmlns:p14="http://schemas.microsoft.com/office/powerpoint/2010/main" val="2612977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90516" y="103000"/>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Process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401175" y="217625"/>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 name="Group 1">
            <a:extLst>
              <a:ext uri="{FF2B5EF4-FFF2-40B4-BE49-F238E27FC236}">
                <a16:creationId xmlns:a16="http://schemas.microsoft.com/office/drawing/2014/main" id="{1C5B9F8C-01A1-4C04-B2F0-0A64512F010E}"/>
              </a:ext>
            </a:extLst>
          </p:cNvPr>
          <p:cNvGrpSpPr/>
          <p:nvPr/>
        </p:nvGrpSpPr>
        <p:grpSpPr>
          <a:xfrm>
            <a:off x="290516" y="4886036"/>
            <a:ext cx="1037015" cy="1189621"/>
            <a:chOff x="832364" y="1083337"/>
            <a:chExt cx="1329000" cy="1392832"/>
          </a:xfrm>
        </p:grpSpPr>
        <p:pic>
          <p:nvPicPr>
            <p:cNvPr id="25" name="Picture 24">
              <a:extLst>
                <a:ext uri="{FF2B5EF4-FFF2-40B4-BE49-F238E27FC236}">
                  <a16:creationId xmlns:a16="http://schemas.microsoft.com/office/drawing/2014/main" id="{F879B026-A87E-4A51-B0F6-4EB8850BE8C6}"/>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26" name="TextBox 25">
              <a:extLst>
                <a:ext uri="{FF2B5EF4-FFF2-40B4-BE49-F238E27FC236}">
                  <a16:creationId xmlns:a16="http://schemas.microsoft.com/office/drawing/2014/main" id="{F41FF6F5-A05A-41AD-B963-F281F34A074E}"/>
                </a:ext>
              </a:extLst>
            </p:cNvPr>
            <p:cNvSpPr txBox="1"/>
            <p:nvPr/>
          </p:nvSpPr>
          <p:spPr>
            <a:xfrm>
              <a:off x="1007716" y="2151853"/>
              <a:ext cx="1153648" cy="324316"/>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47" name="Group 46">
            <a:extLst>
              <a:ext uri="{FF2B5EF4-FFF2-40B4-BE49-F238E27FC236}">
                <a16:creationId xmlns:a16="http://schemas.microsoft.com/office/drawing/2014/main" id="{E59985EC-F41B-4067-9D75-966AED265220}"/>
              </a:ext>
            </a:extLst>
          </p:cNvPr>
          <p:cNvGrpSpPr/>
          <p:nvPr/>
        </p:nvGrpSpPr>
        <p:grpSpPr>
          <a:xfrm>
            <a:off x="1794322" y="1083025"/>
            <a:ext cx="1614403" cy="1358573"/>
            <a:chOff x="1988743" y="1249190"/>
            <a:chExt cx="2934561" cy="2111043"/>
          </a:xfrm>
        </p:grpSpPr>
        <p:sp>
          <p:nvSpPr>
            <p:cNvPr id="46" name="Rectangle 45">
              <a:extLst>
                <a:ext uri="{FF2B5EF4-FFF2-40B4-BE49-F238E27FC236}">
                  <a16:creationId xmlns:a16="http://schemas.microsoft.com/office/drawing/2014/main" id="{BBBF52B0-B1A9-4AD7-9B1A-2371A2FB2A0B}"/>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45" name="Group 44">
              <a:extLst>
                <a:ext uri="{FF2B5EF4-FFF2-40B4-BE49-F238E27FC236}">
                  <a16:creationId xmlns:a16="http://schemas.microsoft.com/office/drawing/2014/main" id="{51AF23F7-8DC1-409E-817B-B1BD749DFF39}"/>
                </a:ext>
              </a:extLst>
            </p:cNvPr>
            <p:cNvGrpSpPr/>
            <p:nvPr/>
          </p:nvGrpSpPr>
          <p:grpSpPr>
            <a:xfrm>
              <a:off x="1988743" y="1249190"/>
              <a:ext cx="2934561" cy="2111043"/>
              <a:chOff x="1924735" y="938294"/>
              <a:chExt cx="2934561" cy="2111043"/>
            </a:xfrm>
          </p:grpSpPr>
          <p:grpSp>
            <p:nvGrpSpPr>
              <p:cNvPr id="28" name="Group 27">
                <a:extLst>
                  <a:ext uri="{FF2B5EF4-FFF2-40B4-BE49-F238E27FC236}">
                    <a16:creationId xmlns:a16="http://schemas.microsoft.com/office/drawing/2014/main" id="{A7E59A2F-A95B-4F0C-A9E3-2C4EB381B4BA}"/>
                  </a:ext>
                </a:extLst>
              </p:cNvPr>
              <p:cNvGrpSpPr/>
              <p:nvPr/>
            </p:nvGrpSpPr>
            <p:grpSpPr>
              <a:xfrm>
                <a:off x="1924735" y="1369073"/>
                <a:ext cx="2934561" cy="1680264"/>
                <a:chOff x="1924735" y="1369073"/>
                <a:chExt cx="2934561" cy="1680264"/>
              </a:xfrm>
            </p:grpSpPr>
            <p:pic>
              <p:nvPicPr>
                <p:cNvPr id="27" name="Picture 26">
                  <a:extLst>
                    <a:ext uri="{FF2B5EF4-FFF2-40B4-BE49-F238E27FC236}">
                      <a16:creationId xmlns:a16="http://schemas.microsoft.com/office/drawing/2014/main" id="{BB2FCBAB-ED2F-4004-9350-84EFF2ED353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 name="TextBox 4">
                  <a:extLst>
                    <a:ext uri="{FF2B5EF4-FFF2-40B4-BE49-F238E27FC236}">
                      <a16:creationId xmlns:a16="http://schemas.microsoft.com/office/drawing/2014/main" id="{64A6CF4E-1EDD-4228-8F54-E16C81652A63}"/>
                    </a:ext>
                  </a:extLst>
                </p:cNvPr>
                <p:cNvSpPr txBox="1"/>
                <p:nvPr/>
              </p:nvSpPr>
              <p:spPr>
                <a:xfrm>
                  <a:off x="1924735" y="2159803"/>
                  <a:ext cx="2934561" cy="8895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44" name="TextBox 43">
                <a:extLst>
                  <a:ext uri="{FF2B5EF4-FFF2-40B4-BE49-F238E27FC236}">
                    <a16:creationId xmlns:a16="http://schemas.microsoft.com/office/drawing/2014/main" id="{2AB39451-B0B4-4AF6-AA3D-6626C5102B43}"/>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67" name="Rectangle 66">
            <a:extLst>
              <a:ext uri="{FF2B5EF4-FFF2-40B4-BE49-F238E27FC236}">
                <a16:creationId xmlns:a16="http://schemas.microsoft.com/office/drawing/2014/main" id="{4580A686-0634-48E2-A406-DD5E6FD0E2B1}"/>
              </a:ext>
            </a:extLst>
          </p:cNvPr>
          <p:cNvSpPr/>
          <p:nvPr/>
        </p:nvSpPr>
        <p:spPr bwMode="auto">
          <a:xfrm>
            <a:off x="1855362" y="1145383"/>
            <a:ext cx="1561818" cy="3686492"/>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9" name="Group 78">
            <a:extLst>
              <a:ext uri="{FF2B5EF4-FFF2-40B4-BE49-F238E27FC236}">
                <a16:creationId xmlns:a16="http://schemas.microsoft.com/office/drawing/2014/main" id="{C859902C-87D3-4A94-AD19-8D4CCAF805B0}"/>
              </a:ext>
            </a:extLst>
          </p:cNvPr>
          <p:cNvGrpSpPr/>
          <p:nvPr/>
        </p:nvGrpSpPr>
        <p:grpSpPr>
          <a:xfrm>
            <a:off x="341772" y="2727491"/>
            <a:ext cx="1491400" cy="646817"/>
            <a:chOff x="2608408" y="780793"/>
            <a:chExt cx="1491400" cy="646817"/>
          </a:xfrm>
        </p:grpSpPr>
        <p:sp>
          <p:nvSpPr>
            <p:cNvPr id="68" name="TextBox 67">
              <a:extLst>
                <a:ext uri="{FF2B5EF4-FFF2-40B4-BE49-F238E27FC236}">
                  <a16:creationId xmlns:a16="http://schemas.microsoft.com/office/drawing/2014/main" id="{5B412AE4-A6AA-4981-9EA6-1F47045B5810}"/>
                </a:ext>
              </a:extLst>
            </p:cNvPr>
            <p:cNvSpPr txBox="1"/>
            <p:nvPr/>
          </p:nvSpPr>
          <p:spPr>
            <a:xfrm>
              <a:off x="2830061" y="780793"/>
              <a:ext cx="126974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Script MPP Objects</a:t>
              </a:r>
            </a:p>
          </p:txBody>
        </p:sp>
        <p:grpSp>
          <p:nvGrpSpPr>
            <p:cNvPr id="78" name="Group 77">
              <a:extLst>
                <a:ext uri="{FF2B5EF4-FFF2-40B4-BE49-F238E27FC236}">
                  <a16:creationId xmlns:a16="http://schemas.microsoft.com/office/drawing/2014/main" id="{1675F7E2-4C19-4CE2-8727-11975C61613A}"/>
                </a:ext>
              </a:extLst>
            </p:cNvPr>
            <p:cNvGrpSpPr/>
            <p:nvPr/>
          </p:nvGrpSpPr>
          <p:grpSpPr>
            <a:xfrm>
              <a:off x="2608408" y="855146"/>
              <a:ext cx="299426" cy="572464"/>
              <a:chOff x="5586984" y="1582465"/>
              <a:chExt cx="299426" cy="572464"/>
            </a:xfrm>
          </p:grpSpPr>
          <p:sp>
            <p:nvSpPr>
              <p:cNvPr id="76" name="Oval 75">
                <a:extLst>
                  <a:ext uri="{FF2B5EF4-FFF2-40B4-BE49-F238E27FC236}">
                    <a16:creationId xmlns:a16="http://schemas.microsoft.com/office/drawing/2014/main" id="{C7C970C2-F5B2-4FB8-81D5-06E11B4AEF33}"/>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7" name="TextBox 76">
                <a:extLst>
                  <a:ext uri="{FF2B5EF4-FFF2-40B4-BE49-F238E27FC236}">
                    <a16:creationId xmlns:a16="http://schemas.microsoft.com/office/drawing/2014/main" id="{583B09A0-4D44-46D0-9272-6B25D92033A5}"/>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81" name="TextBox 80">
            <a:extLst>
              <a:ext uri="{FF2B5EF4-FFF2-40B4-BE49-F238E27FC236}">
                <a16:creationId xmlns:a16="http://schemas.microsoft.com/office/drawing/2014/main" id="{9B61A876-470A-4B77-B947-6D9365AC2063}"/>
              </a:ext>
            </a:extLst>
          </p:cNvPr>
          <p:cNvSpPr txBox="1"/>
          <p:nvPr/>
        </p:nvSpPr>
        <p:spPr>
          <a:xfrm>
            <a:off x="3723206" y="2483724"/>
            <a:ext cx="1841943" cy="4893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Change Schemas</a:t>
            </a:r>
          </a:p>
        </p:txBody>
      </p:sp>
      <p:sp>
        <p:nvSpPr>
          <p:cNvPr id="108" name="Arrow: Right 107">
            <a:extLst>
              <a:ext uri="{FF2B5EF4-FFF2-40B4-BE49-F238E27FC236}">
                <a16:creationId xmlns:a16="http://schemas.microsoft.com/office/drawing/2014/main" id="{FC5AAE84-204A-415A-8EF6-B1D40690B0F7}"/>
              </a:ext>
            </a:extLst>
          </p:cNvPr>
          <p:cNvSpPr/>
          <p:nvPr/>
        </p:nvSpPr>
        <p:spPr bwMode="auto">
          <a:xfrm>
            <a:off x="4855907" y="3148667"/>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10" name="Group 109">
            <a:extLst>
              <a:ext uri="{FF2B5EF4-FFF2-40B4-BE49-F238E27FC236}">
                <a16:creationId xmlns:a16="http://schemas.microsoft.com/office/drawing/2014/main" id="{843EABBE-D1E5-40F3-865A-E4496F3789CE}"/>
              </a:ext>
            </a:extLst>
          </p:cNvPr>
          <p:cNvGrpSpPr/>
          <p:nvPr/>
        </p:nvGrpSpPr>
        <p:grpSpPr>
          <a:xfrm>
            <a:off x="7164915" y="3188157"/>
            <a:ext cx="2405323" cy="627864"/>
            <a:chOff x="2432200" y="793078"/>
            <a:chExt cx="3530153" cy="627864"/>
          </a:xfrm>
        </p:grpSpPr>
        <p:sp>
          <p:nvSpPr>
            <p:cNvPr id="111" name="TextBox 110">
              <a:extLst>
                <a:ext uri="{FF2B5EF4-FFF2-40B4-BE49-F238E27FC236}">
                  <a16:creationId xmlns:a16="http://schemas.microsoft.com/office/drawing/2014/main" id="{A7B86770-263C-42B1-A578-0E30EE801DF7}"/>
                </a:ext>
              </a:extLst>
            </p:cNvPr>
            <p:cNvSpPr txBox="1"/>
            <p:nvPr/>
          </p:nvSpPr>
          <p:spPr>
            <a:xfrm>
              <a:off x="2825309" y="793078"/>
              <a:ext cx="3137044"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APS </a:t>
              </a:r>
              <a:r>
                <a:rPr lang="en-US" sz="1200">
                  <a:gradFill>
                    <a:gsLst>
                      <a:gs pos="2917">
                        <a:srgbClr val="000000"/>
                      </a:gs>
                      <a:gs pos="30000">
                        <a:srgbClr val="000000"/>
                      </a:gs>
                    </a:gsLst>
                    <a:lin ang="5400000" scaled="0"/>
                  </a:gradFill>
                  <a:latin typeface="Segoe UI"/>
                </a:rPr>
                <a:t>Export &amp; SQLDW </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Import Scripts</a:t>
              </a:r>
            </a:p>
          </p:txBody>
        </p:sp>
        <p:grpSp>
          <p:nvGrpSpPr>
            <p:cNvPr id="112" name="Group 111">
              <a:extLst>
                <a:ext uri="{FF2B5EF4-FFF2-40B4-BE49-F238E27FC236}">
                  <a16:creationId xmlns:a16="http://schemas.microsoft.com/office/drawing/2014/main" id="{1D5E4BC0-5646-4429-A68F-906DAD34BD46}"/>
                </a:ext>
              </a:extLst>
            </p:cNvPr>
            <p:cNvGrpSpPr/>
            <p:nvPr/>
          </p:nvGrpSpPr>
          <p:grpSpPr>
            <a:xfrm>
              <a:off x="2432200" y="846206"/>
              <a:ext cx="599636" cy="572464"/>
              <a:chOff x="5410776" y="1573525"/>
              <a:chExt cx="599636" cy="572464"/>
            </a:xfrm>
          </p:grpSpPr>
          <p:sp>
            <p:nvSpPr>
              <p:cNvPr id="113" name="Oval 112">
                <a:extLst>
                  <a:ext uri="{FF2B5EF4-FFF2-40B4-BE49-F238E27FC236}">
                    <a16:creationId xmlns:a16="http://schemas.microsoft.com/office/drawing/2014/main" id="{760FE6FF-7BA9-4DD7-83E1-F71AC6CD0098}"/>
                  </a:ext>
                </a:extLst>
              </p:cNvPr>
              <p:cNvSpPr/>
              <p:nvPr/>
            </p:nvSpPr>
            <p:spPr bwMode="auto">
              <a:xfrm>
                <a:off x="5575852" y="1727877"/>
                <a:ext cx="429588" cy="249315"/>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4" name="TextBox 113">
                <a:extLst>
                  <a:ext uri="{FF2B5EF4-FFF2-40B4-BE49-F238E27FC236}">
                    <a16:creationId xmlns:a16="http://schemas.microsoft.com/office/drawing/2014/main" id="{049C00E9-BDA7-4F60-9E2A-C6759AFC057C}"/>
                  </a:ext>
                </a:extLst>
              </p:cNvPr>
              <p:cNvSpPr txBox="1"/>
              <p:nvPr/>
            </p:nvSpPr>
            <p:spPr>
              <a:xfrm>
                <a:off x="5410776" y="1573525"/>
                <a:ext cx="599636"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136" name="Rectangle 135">
            <a:extLst>
              <a:ext uri="{FF2B5EF4-FFF2-40B4-BE49-F238E27FC236}">
                <a16:creationId xmlns:a16="http://schemas.microsoft.com/office/drawing/2014/main" id="{BAEBF718-0223-46AF-9C29-F26AEC86E622}"/>
              </a:ext>
            </a:extLst>
          </p:cNvPr>
          <p:cNvSpPr/>
          <p:nvPr/>
        </p:nvSpPr>
        <p:spPr bwMode="auto">
          <a:xfrm>
            <a:off x="3408726" y="4931733"/>
            <a:ext cx="1204602" cy="1264244"/>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38" name="Group 137">
            <a:extLst>
              <a:ext uri="{FF2B5EF4-FFF2-40B4-BE49-F238E27FC236}">
                <a16:creationId xmlns:a16="http://schemas.microsoft.com/office/drawing/2014/main" id="{24F2B1FB-1592-46A0-A140-6D319F6F5FBE}"/>
              </a:ext>
            </a:extLst>
          </p:cNvPr>
          <p:cNvGrpSpPr/>
          <p:nvPr/>
        </p:nvGrpSpPr>
        <p:grpSpPr>
          <a:xfrm>
            <a:off x="1750232" y="4829377"/>
            <a:ext cx="1571628" cy="572464"/>
            <a:chOff x="2608408" y="855146"/>
            <a:chExt cx="1571628" cy="572464"/>
          </a:xfrm>
        </p:grpSpPr>
        <p:sp>
          <p:nvSpPr>
            <p:cNvPr id="139" name="TextBox 138">
              <a:extLst>
                <a:ext uri="{FF2B5EF4-FFF2-40B4-BE49-F238E27FC236}">
                  <a16:creationId xmlns:a16="http://schemas.microsoft.com/office/drawing/2014/main" id="{197EAF32-DB63-4C6F-85EE-159415564D9E}"/>
                </a:ext>
              </a:extLst>
            </p:cNvPr>
            <p:cNvSpPr txBox="1"/>
            <p:nvPr/>
          </p:nvSpPr>
          <p:spPr>
            <a:xfrm>
              <a:off x="2776409" y="887551"/>
              <a:ext cx="1403627"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140" name="Group 139">
              <a:extLst>
                <a:ext uri="{FF2B5EF4-FFF2-40B4-BE49-F238E27FC236}">
                  <a16:creationId xmlns:a16="http://schemas.microsoft.com/office/drawing/2014/main" id="{2A9E40CA-A869-4D48-98FC-5C4935EFC5E3}"/>
                </a:ext>
              </a:extLst>
            </p:cNvPr>
            <p:cNvGrpSpPr/>
            <p:nvPr/>
          </p:nvGrpSpPr>
          <p:grpSpPr>
            <a:xfrm>
              <a:off x="2608408" y="855146"/>
              <a:ext cx="299426" cy="572464"/>
              <a:chOff x="5586984" y="1582465"/>
              <a:chExt cx="299426" cy="572464"/>
            </a:xfrm>
          </p:grpSpPr>
          <p:sp>
            <p:nvSpPr>
              <p:cNvPr id="141" name="Oval 140">
                <a:extLst>
                  <a:ext uri="{FF2B5EF4-FFF2-40B4-BE49-F238E27FC236}">
                    <a16:creationId xmlns:a16="http://schemas.microsoft.com/office/drawing/2014/main" id="{CC6EA13D-435B-4C66-9680-B34DB6CB027F}"/>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2" name="TextBox 141">
                <a:extLst>
                  <a:ext uri="{FF2B5EF4-FFF2-40B4-BE49-F238E27FC236}">
                    <a16:creationId xmlns:a16="http://schemas.microsoft.com/office/drawing/2014/main" id="{2F560BD9-C1A8-46E9-8AF0-06403E4D57C0}"/>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6</a:t>
                </a:r>
              </a:p>
            </p:txBody>
          </p:sp>
        </p:grpSp>
      </p:grpSp>
      <p:grpSp>
        <p:nvGrpSpPr>
          <p:cNvPr id="153" name="Group 152">
            <a:extLst>
              <a:ext uri="{FF2B5EF4-FFF2-40B4-BE49-F238E27FC236}">
                <a16:creationId xmlns:a16="http://schemas.microsoft.com/office/drawing/2014/main" id="{91D46990-BC05-470C-9710-0B497A92C9EF}"/>
              </a:ext>
            </a:extLst>
          </p:cNvPr>
          <p:cNvGrpSpPr/>
          <p:nvPr/>
        </p:nvGrpSpPr>
        <p:grpSpPr>
          <a:xfrm>
            <a:off x="1823568" y="2274285"/>
            <a:ext cx="1926385" cy="1391634"/>
            <a:chOff x="2663540" y="2448864"/>
            <a:chExt cx="1926385" cy="1391634"/>
          </a:xfrm>
        </p:grpSpPr>
        <p:sp>
          <p:nvSpPr>
            <p:cNvPr id="121" name="TextBox 120">
              <a:extLst>
                <a:ext uri="{FF2B5EF4-FFF2-40B4-BE49-F238E27FC236}">
                  <a16:creationId xmlns:a16="http://schemas.microsoft.com/office/drawing/2014/main" id="{46724BA4-88BE-444B-AE8B-CED69793ECAA}"/>
                </a:ext>
              </a:extLst>
            </p:cNvPr>
            <p:cNvSpPr txBox="1"/>
            <p:nvPr/>
          </p:nvSpPr>
          <p:spPr>
            <a:xfrm>
              <a:off x="2663540" y="3268034"/>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150" name="Rectangle 149">
              <a:extLst>
                <a:ext uri="{FF2B5EF4-FFF2-40B4-BE49-F238E27FC236}">
                  <a16:creationId xmlns:a16="http://schemas.microsoft.com/office/drawing/2014/main" id="{EA52AA18-A0AD-40E4-8421-E2CA669FF1A7}"/>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51" name="Picture 150">
              <a:extLst>
                <a:ext uri="{FF2B5EF4-FFF2-40B4-BE49-F238E27FC236}">
                  <a16:creationId xmlns:a16="http://schemas.microsoft.com/office/drawing/2014/main" id="{A620D62A-485E-4B0E-894F-8AA652E94E4E}"/>
                </a:ext>
              </a:extLst>
            </p:cNvPr>
            <p:cNvPicPr>
              <a:picLocks noChangeAspect="1"/>
            </p:cNvPicPr>
            <p:nvPr/>
          </p:nvPicPr>
          <p:blipFill>
            <a:blip r:embed="rId5"/>
            <a:stretch>
              <a:fillRect/>
            </a:stretch>
          </p:blipFill>
          <p:spPr>
            <a:xfrm>
              <a:off x="3122289" y="2726094"/>
              <a:ext cx="434096" cy="596810"/>
            </a:xfrm>
            <a:prstGeom prst="rect">
              <a:avLst/>
            </a:prstGeom>
          </p:spPr>
        </p:pic>
        <p:sp>
          <p:nvSpPr>
            <p:cNvPr id="152" name="TextBox 151">
              <a:extLst>
                <a:ext uri="{FF2B5EF4-FFF2-40B4-BE49-F238E27FC236}">
                  <a16:creationId xmlns:a16="http://schemas.microsoft.com/office/drawing/2014/main" id="{2E2CC49E-E8D9-462F-BE3C-7594B72E54EC}"/>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157" name="Group 156">
            <a:extLst>
              <a:ext uri="{FF2B5EF4-FFF2-40B4-BE49-F238E27FC236}">
                <a16:creationId xmlns:a16="http://schemas.microsoft.com/office/drawing/2014/main" id="{77FFE308-9001-480D-A238-44189977AD33}"/>
              </a:ext>
            </a:extLst>
          </p:cNvPr>
          <p:cNvGrpSpPr/>
          <p:nvPr/>
        </p:nvGrpSpPr>
        <p:grpSpPr>
          <a:xfrm>
            <a:off x="1780965" y="3509918"/>
            <a:ext cx="1728757" cy="1389479"/>
            <a:chOff x="2663540" y="3821577"/>
            <a:chExt cx="1728757" cy="1389479"/>
          </a:xfrm>
        </p:grpSpPr>
        <p:sp>
          <p:nvSpPr>
            <p:cNvPr id="128" name="TextBox 127">
              <a:extLst>
                <a:ext uri="{FF2B5EF4-FFF2-40B4-BE49-F238E27FC236}">
                  <a16:creationId xmlns:a16="http://schemas.microsoft.com/office/drawing/2014/main" id="{6637D92B-A57B-4CBA-9130-06923AFFAEB5}"/>
                </a:ext>
              </a:extLst>
            </p:cNvPr>
            <p:cNvSpPr txBox="1"/>
            <p:nvPr/>
          </p:nvSpPr>
          <p:spPr>
            <a:xfrm>
              <a:off x="2663540" y="4638592"/>
              <a:ext cx="1728757"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154" name="Rectangle 153">
              <a:extLst>
                <a:ext uri="{FF2B5EF4-FFF2-40B4-BE49-F238E27FC236}">
                  <a16:creationId xmlns:a16="http://schemas.microsoft.com/office/drawing/2014/main" id="{18D3ABD1-5AC4-41AD-A59A-3BB2D8DB0ADB}"/>
                </a:ext>
              </a:extLst>
            </p:cNvPr>
            <p:cNvSpPr/>
            <p:nvPr/>
          </p:nvSpPr>
          <p:spPr bwMode="auto">
            <a:xfrm>
              <a:off x="3129817" y="3939691"/>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55" name="Picture 154">
              <a:extLst>
                <a:ext uri="{FF2B5EF4-FFF2-40B4-BE49-F238E27FC236}">
                  <a16:creationId xmlns:a16="http://schemas.microsoft.com/office/drawing/2014/main" id="{BC36A6F0-AE19-44E5-9E84-DE0C5264D35C}"/>
                </a:ext>
              </a:extLst>
            </p:cNvPr>
            <p:cNvPicPr>
              <a:picLocks noChangeAspect="1"/>
            </p:cNvPicPr>
            <p:nvPr/>
          </p:nvPicPr>
          <p:blipFill>
            <a:blip r:embed="rId5"/>
            <a:stretch>
              <a:fillRect/>
            </a:stretch>
          </p:blipFill>
          <p:spPr>
            <a:xfrm>
              <a:off x="3177618" y="4102835"/>
              <a:ext cx="434096" cy="596810"/>
            </a:xfrm>
            <a:prstGeom prst="rect">
              <a:avLst/>
            </a:prstGeom>
          </p:spPr>
        </p:pic>
        <p:sp>
          <p:nvSpPr>
            <p:cNvPr id="156" name="TextBox 155">
              <a:extLst>
                <a:ext uri="{FF2B5EF4-FFF2-40B4-BE49-F238E27FC236}">
                  <a16:creationId xmlns:a16="http://schemas.microsoft.com/office/drawing/2014/main" id="{AEA6A6CF-0137-47E4-8DED-8E9F2D635510}"/>
                </a:ext>
              </a:extLst>
            </p:cNvPr>
            <p:cNvSpPr txBox="1"/>
            <p:nvPr/>
          </p:nvSpPr>
          <p:spPr>
            <a:xfrm>
              <a:off x="2960997" y="3821577"/>
              <a:ext cx="86080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158" name="Group 157">
            <a:extLst>
              <a:ext uri="{FF2B5EF4-FFF2-40B4-BE49-F238E27FC236}">
                <a16:creationId xmlns:a16="http://schemas.microsoft.com/office/drawing/2014/main" id="{E4C9FC0A-AA88-414D-A7BB-5F4DBE8F56AF}"/>
              </a:ext>
            </a:extLst>
          </p:cNvPr>
          <p:cNvGrpSpPr/>
          <p:nvPr/>
        </p:nvGrpSpPr>
        <p:grpSpPr>
          <a:xfrm>
            <a:off x="3602966" y="4931733"/>
            <a:ext cx="860803" cy="1382755"/>
            <a:chOff x="2960997" y="3821577"/>
            <a:chExt cx="860803" cy="1382755"/>
          </a:xfrm>
        </p:grpSpPr>
        <p:sp>
          <p:nvSpPr>
            <p:cNvPr id="159" name="TextBox 158">
              <a:extLst>
                <a:ext uri="{FF2B5EF4-FFF2-40B4-BE49-F238E27FC236}">
                  <a16:creationId xmlns:a16="http://schemas.microsoft.com/office/drawing/2014/main" id="{C9F9C0C3-EBE7-4122-BE9B-8289111A50A4}"/>
                </a:ext>
              </a:extLst>
            </p:cNvPr>
            <p:cNvSpPr txBox="1"/>
            <p:nvPr/>
          </p:nvSpPr>
          <p:spPr>
            <a:xfrm>
              <a:off x="3091712" y="4631868"/>
              <a:ext cx="720008"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160" name="Rectangle 159">
              <a:extLst>
                <a:ext uri="{FF2B5EF4-FFF2-40B4-BE49-F238E27FC236}">
                  <a16:creationId xmlns:a16="http://schemas.microsoft.com/office/drawing/2014/main" id="{18A646A9-A1F2-44CE-AAE0-338B967C4115}"/>
                </a:ext>
              </a:extLst>
            </p:cNvPr>
            <p:cNvSpPr/>
            <p:nvPr/>
          </p:nvSpPr>
          <p:spPr bwMode="auto">
            <a:xfrm>
              <a:off x="3129817" y="3939691"/>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61" name="Picture 160">
              <a:extLst>
                <a:ext uri="{FF2B5EF4-FFF2-40B4-BE49-F238E27FC236}">
                  <a16:creationId xmlns:a16="http://schemas.microsoft.com/office/drawing/2014/main" id="{9FEC4141-0DC1-43F6-8536-D9EB7D8C3401}"/>
                </a:ext>
              </a:extLst>
            </p:cNvPr>
            <p:cNvPicPr>
              <a:picLocks noChangeAspect="1"/>
            </p:cNvPicPr>
            <p:nvPr/>
          </p:nvPicPr>
          <p:blipFill>
            <a:blip r:embed="rId5"/>
            <a:stretch>
              <a:fillRect/>
            </a:stretch>
          </p:blipFill>
          <p:spPr>
            <a:xfrm>
              <a:off x="3177618" y="4102835"/>
              <a:ext cx="434096" cy="596810"/>
            </a:xfrm>
            <a:prstGeom prst="rect">
              <a:avLst/>
            </a:prstGeom>
          </p:spPr>
        </p:pic>
        <p:sp>
          <p:nvSpPr>
            <p:cNvPr id="162" name="TextBox 161">
              <a:extLst>
                <a:ext uri="{FF2B5EF4-FFF2-40B4-BE49-F238E27FC236}">
                  <a16:creationId xmlns:a16="http://schemas.microsoft.com/office/drawing/2014/main" id="{D3FE7C04-38DA-4685-8B19-365559093316}"/>
                </a:ext>
              </a:extLst>
            </p:cNvPr>
            <p:cNvSpPr txBox="1"/>
            <p:nvPr/>
          </p:nvSpPr>
          <p:spPr>
            <a:xfrm>
              <a:off x="2960997" y="3821577"/>
              <a:ext cx="86080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163" name="Group 162">
            <a:extLst>
              <a:ext uri="{FF2B5EF4-FFF2-40B4-BE49-F238E27FC236}">
                <a16:creationId xmlns:a16="http://schemas.microsoft.com/office/drawing/2014/main" id="{E33628B2-6316-4EA8-8A01-D33640DDE21D}"/>
              </a:ext>
            </a:extLst>
          </p:cNvPr>
          <p:cNvGrpSpPr/>
          <p:nvPr/>
        </p:nvGrpSpPr>
        <p:grpSpPr>
          <a:xfrm>
            <a:off x="5453825" y="1084171"/>
            <a:ext cx="1614403" cy="1358573"/>
            <a:chOff x="1988743" y="1249190"/>
            <a:chExt cx="2934561" cy="2111043"/>
          </a:xfrm>
        </p:grpSpPr>
        <p:sp>
          <p:nvSpPr>
            <p:cNvPr id="164" name="Rectangle 163">
              <a:extLst>
                <a:ext uri="{FF2B5EF4-FFF2-40B4-BE49-F238E27FC236}">
                  <a16:creationId xmlns:a16="http://schemas.microsoft.com/office/drawing/2014/main" id="{1903BA3C-5D56-4C84-BBCB-533B187B210D}"/>
                </a:ext>
              </a:extLst>
            </p:cNvPr>
            <p:cNvSpPr/>
            <p:nvPr/>
          </p:nvSpPr>
          <p:spPr bwMode="auto">
            <a:xfrm>
              <a:off x="2734056" y="1426464"/>
              <a:ext cx="950976" cy="124358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5" name="Group 164">
              <a:extLst>
                <a:ext uri="{FF2B5EF4-FFF2-40B4-BE49-F238E27FC236}">
                  <a16:creationId xmlns:a16="http://schemas.microsoft.com/office/drawing/2014/main" id="{44E53D10-59B7-43B7-8C42-87D230F205E6}"/>
                </a:ext>
              </a:extLst>
            </p:cNvPr>
            <p:cNvGrpSpPr/>
            <p:nvPr/>
          </p:nvGrpSpPr>
          <p:grpSpPr>
            <a:xfrm>
              <a:off x="1988743" y="1249190"/>
              <a:ext cx="2934561" cy="2111043"/>
              <a:chOff x="1924735" y="938294"/>
              <a:chExt cx="2934561" cy="2111043"/>
            </a:xfrm>
          </p:grpSpPr>
          <p:grpSp>
            <p:nvGrpSpPr>
              <p:cNvPr id="166" name="Group 165">
                <a:extLst>
                  <a:ext uri="{FF2B5EF4-FFF2-40B4-BE49-F238E27FC236}">
                    <a16:creationId xmlns:a16="http://schemas.microsoft.com/office/drawing/2014/main" id="{5D4F331E-D31D-4CF2-B0DE-589082FCCB5A}"/>
                  </a:ext>
                </a:extLst>
              </p:cNvPr>
              <p:cNvGrpSpPr/>
              <p:nvPr/>
            </p:nvGrpSpPr>
            <p:grpSpPr>
              <a:xfrm>
                <a:off x="1924735" y="1369073"/>
                <a:ext cx="2934561" cy="1680264"/>
                <a:chOff x="1924735" y="1369073"/>
                <a:chExt cx="2934561" cy="1680264"/>
              </a:xfrm>
            </p:grpSpPr>
            <p:pic>
              <p:nvPicPr>
                <p:cNvPr id="168" name="Picture 167">
                  <a:extLst>
                    <a:ext uri="{FF2B5EF4-FFF2-40B4-BE49-F238E27FC236}">
                      <a16:creationId xmlns:a16="http://schemas.microsoft.com/office/drawing/2014/main" id="{DA3729F1-31FF-4F7D-934F-2B629FF6FA33}"/>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69" name="TextBox 168">
                  <a:extLst>
                    <a:ext uri="{FF2B5EF4-FFF2-40B4-BE49-F238E27FC236}">
                      <a16:creationId xmlns:a16="http://schemas.microsoft.com/office/drawing/2014/main" id="{3AD80127-107E-4CAE-9029-EBEBE6095716}"/>
                    </a:ext>
                  </a:extLst>
                </p:cNvPr>
                <p:cNvSpPr txBox="1"/>
                <p:nvPr/>
              </p:nvSpPr>
              <p:spPr>
                <a:xfrm>
                  <a:off x="1924735" y="2159803"/>
                  <a:ext cx="2934561" cy="8895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167" name="TextBox 166">
                <a:extLst>
                  <a:ext uri="{FF2B5EF4-FFF2-40B4-BE49-F238E27FC236}">
                    <a16:creationId xmlns:a16="http://schemas.microsoft.com/office/drawing/2014/main" id="{6428CAD1-ACFA-469A-9309-E17F6E7A48E9}"/>
                  </a:ext>
                </a:extLst>
              </p:cNvPr>
              <p:cNvSpPr txBox="1"/>
              <p:nvPr/>
            </p:nvSpPr>
            <p:spPr>
              <a:xfrm>
                <a:off x="2579968" y="938294"/>
                <a:ext cx="1148761" cy="652804"/>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70" name="Rectangle 169">
            <a:extLst>
              <a:ext uri="{FF2B5EF4-FFF2-40B4-BE49-F238E27FC236}">
                <a16:creationId xmlns:a16="http://schemas.microsoft.com/office/drawing/2014/main" id="{AFD172CF-022C-4DB1-A84C-8660F8AB1F0B}"/>
              </a:ext>
            </a:extLst>
          </p:cNvPr>
          <p:cNvSpPr/>
          <p:nvPr/>
        </p:nvSpPr>
        <p:spPr bwMode="auto">
          <a:xfrm>
            <a:off x="5514865" y="1146529"/>
            <a:ext cx="1561818" cy="3635798"/>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2" name="Arrow: Right 171">
            <a:extLst>
              <a:ext uri="{FF2B5EF4-FFF2-40B4-BE49-F238E27FC236}">
                <a16:creationId xmlns:a16="http://schemas.microsoft.com/office/drawing/2014/main" id="{70F8A992-67CE-4E42-8F65-7BAA3A1CADF8}"/>
              </a:ext>
            </a:extLst>
          </p:cNvPr>
          <p:cNvSpPr/>
          <p:nvPr/>
        </p:nvSpPr>
        <p:spPr bwMode="auto">
          <a:xfrm>
            <a:off x="7164915" y="2329057"/>
            <a:ext cx="700186"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75" name="Group 174">
            <a:extLst>
              <a:ext uri="{FF2B5EF4-FFF2-40B4-BE49-F238E27FC236}">
                <a16:creationId xmlns:a16="http://schemas.microsoft.com/office/drawing/2014/main" id="{6F7B834B-CD41-4BC0-A107-4481750257C0}"/>
              </a:ext>
            </a:extLst>
          </p:cNvPr>
          <p:cNvGrpSpPr/>
          <p:nvPr/>
        </p:nvGrpSpPr>
        <p:grpSpPr>
          <a:xfrm>
            <a:off x="9482416" y="3183890"/>
            <a:ext cx="1714085" cy="572464"/>
            <a:chOff x="2608408" y="855146"/>
            <a:chExt cx="1778462" cy="572464"/>
          </a:xfrm>
        </p:grpSpPr>
        <p:sp>
          <p:nvSpPr>
            <p:cNvPr id="176" name="TextBox 175">
              <a:extLst>
                <a:ext uri="{FF2B5EF4-FFF2-40B4-BE49-F238E27FC236}">
                  <a16:creationId xmlns:a16="http://schemas.microsoft.com/office/drawing/2014/main" id="{45B95458-B53B-4C5D-8180-E2AAB79634CA}"/>
                </a:ext>
              </a:extLst>
            </p:cNvPr>
            <p:cNvSpPr txBox="1"/>
            <p:nvPr/>
          </p:nvSpPr>
          <p:spPr>
            <a:xfrm>
              <a:off x="2776412" y="887551"/>
              <a:ext cx="1610458"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a:gradFill>
                    <a:gsLst>
                      <a:gs pos="2917">
                        <a:srgbClr val="000000"/>
                      </a:gs>
                      <a:gs pos="30000">
                        <a:srgbClr val="000000"/>
                      </a:gs>
                    </a:gsLst>
                    <a:lin ang="5400000" scaled="0"/>
                  </a:gradFill>
                  <a:latin typeface="Segoe UI"/>
                </a:rPr>
                <a:t>(C) </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Import Data</a:t>
              </a:r>
            </a:p>
          </p:txBody>
        </p:sp>
        <p:grpSp>
          <p:nvGrpSpPr>
            <p:cNvPr id="177" name="Group 176">
              <a:extLst>
                <a:ext uri="{FF2B5EF4-FFF2-40B4-BE49-F238E27FC236}">
                  <a16:creationId xmlns:a16="http://schemas.microsoft.com/office/drawing/2014/main" id="{BB682622-C8DA-4939-A7FE-872D60396BD6}"/>
                </a:ext>
              </a:extLst>
            </p:cNvPr>
            <p:cNvGrpSpPr/>
            <p:nvPr/>
          </p:nvGrpSpPr>
          <p:grpSpPr>
            <a:xfrm>
              <a:off x="2608408" y="855146"/>
              <a:ext cx="299426" cy="572464"/>
              <a:chOff x="5586984" y="1582465"/>
              <a:chExt cx="299426" cy="572464"/>
            </a:xfrm>
          </p:grpSpPr>
          <p:sp>
            <p:nvSpPr>
              <p:cNvPr id="178" name="Oval 177">
                <a:extLst>
                  <a:ext uri="{FF2B5EF4-FFF2-40B4-BE49-F238E27FC236}">
                    <a16:creationId xmlns:a16="http://schemas.microsoft.com/office/drawing/2014/main" id="{05EE589A-84F9-45AD-97C7-4DDC08EC283F}"/>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9" name="TextBox 178">
                <a:extLst>
                  <a:ext uri="{FF2B5EF4-FFF2-40B4-BE49-F238E27FC236}">
                    <a16:creationId xmlns:a16="http://schemas.microsoft.com/office/drawing/2014/main" id="{123D2B3F-AE23-4F65-AEB4-921ABE5DC2C0}"/>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6</a:t>
                </a:r>
              </a:p>
            </p:txBody>
          </p:sp>
        </p:grpSp>
      </p:grpSp>
      <p:grpSp>
        <p:nvGrpSpPr>
          <p:cNvPr id="180" name="Group 179">
            <a:extLst>
              <a:ext uri="{FF2B5EF4-FFF2-40B4-BE49-F238E27FC236}">
                <a16:creationId xmlns:a16="http://schemas.microsoft.com/office/drawing/2014/main" id="{03FBAFDE-E64A-4D71-A010-B3CC3EB90D4F}"/>
              </a:ext>
            </a:extLst>
          </p:cNvPr>
          <p:cNvGrpSpPr/>
          <p:nvPr/>
        </p:nvGrpSpPr>
        <p:grpSpPr>
          <a:xfrm>
            <a:off x="5490694" y="2258571"/>
            <a:ext cx="1926385" cy="1391634"/>
            <a:chOff x="2663540" y="2448864"/>
            <a:chExt cx="1926385" cy="1391634"/>
          </a:xfrm>
        </p:grpSpPr>
        <p:sp>
          <p:nvSpPr>
            <p:cNvPr id="181" name="TextBox 180">
              <a:extLst>
                <a:ext uri="{FF2B5EF4-FFF2-40B4-BE49-F238E27FC236}">
                  <a16:creationId xmlns:a16="http://schemas.microsoft.com/office/drawing/2014/main" id="{A205DF1B-3638-4344-BAEA-2FE2C16567A3}"/>
                </a:ext>
              </a:extLst>
            </p:cNvPr>
            <p:cNvSpPr txBox="1"/>
            <p:nvPr/>
          </p:nvSpPr>
          <p:spPr>
            <a:xfrm>
              <a:off x="2663540" y="3268034"/>
              <a:ext cx="1926385"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182" name="Rectangle 181">
              <a:extLst>
                <a:ext uri="{FF2B5EF4-FFF2-40B4-BE49-F238E27FC236}">
                  <a16:creationId xmlns:a16="http://schemas.microsoft.com/office/drawing/2014/main" id="{0B798CF3-9308-47E5-B9D9-40A55C2D9A6E}"/>
                </a:ext>
              </a:extLst>
            </p:cNvPr>
            <p:cNvSpPr/>
            <p:nvPr/>
          </p:nvSpPr>
          <p:spPr bwMode="auto">
            <a:xfrm>
              <a:off x="3074488" y="2562950"/>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83" name="Picture 182">
              <a:extLst>
                <a:ext uri="{FF2B5EF4-FFF2-40B4-BE49-F238E27FC236}">
                  <a16:creationId xmlns:a16="http://schemas.microsoft.com/office/drawing/2014/main" id="{2FCB9D57-B836-493E-876B-67E68DB582A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184" name="TextBox 183">
              <a:extLst>
                <a:ext uri="{FF2B5EF4-FFF2-40B4-BE49-F238E27FC236}">
                  <a16:creationId xmlns:a16="http://schemas.microsoft.com/office/drawing/2014/main" id="{04E8C614-FABC-4C41-A088-72713AE877C5}"/>
                </a:ext>
              </a:extLst>
            </p:cNvPr>
            <p:cNvSpPr txBox="1"/>
            <p:nvPr/>
          </p:nvSpPr>
          <p:spPr>
            <a:xfrm>
              <a:off x="3024932" y="2448864"/>
              <a:ext cx="63197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185" name="Group 184">
            <a:extLst>
              <a:ext uri="{FF2B5EF4-FFF2-40B4-BE49-F238E27FC236}">
                <a16:creationId xmlns:a16="http://schemas.microsoft.com/office/drawing/2014/main" id="{8C41C2B7-3576-4B1E-BEA6-3E0F22B5C813}"/>
              </a:ext>
            </a:extLst>
          </p:cNvPr>
          <p:cNvGrpSpPr/>
          <p:nvPr/>
        </p:nvGrpSpPr>
        <p:grpSpPr>
          <a:xfrm>
            <a:off x="5440468" y="3511064"/>
            <a:ext cx="1728757" cy="1389479"/>
            <a:chOff x="2663540" y="3821577"/>
            <a:chExt cx="1728757" cy="1389479"/>
          </a:xfrm>
        </p:grpSpPr>
        <p:sp>
          <p:nvSpPr>
            <p:cNvPr id="186" name="TextBox 185">
              <a:extLst>
                <a:ext uri="{FF2B5EF4-FFF2-40B4-BE49-F238E27FC236}">
                  <a16:creationId xmlns:a16="http://schemas.microsoft.com/office/drawing/2014/main" id="{0512F38C-8267-4DE2-81BF-E7FF8C58CD4A}"/>
                </a:ext>
              </a:extLst>
            </p:cNvPr>
            <p:cNvSpPr txBox="1"/>
            <p:nvPr/>
          </p:nvSpPr>
          <p:spPr>
            <a:xfrm>
              <a:off x="2663540" y="4638592"/>
              <a:ext cx="1728757"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187" name="Rectangle 186">
              <a:extLst>
                <a:ext uri="{FF2B5EF4-FFF2-40B4-BE49-F238E27FC236}">
                  <a16:creationId xmlns:a16="http://schemas.microsoft.com/office/drawing/2014/main" id="{1EAEAE52-B9F3-44DC-A0E7-4A49DD536EE1}"/>
                </a:ext>
              </a:extLst>
            </p:cNvPr>
            <p:cNvSpPr/>
            <p:nvPr/>
          </p:nvSpPr>
          <p:spPr bwMode="auto">
            <a:xfrm>
              <a:off x="3129817" y="3939691"/>
              <a:ext cx="523165" cy="80031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88" name="Picture 187">
              <a:extLst>
                <a:ext uri="{FF2B5EF4-FFF2-40B4-BE49-F238E27FC236}">
                  <a16:creationId xmlns:a16="http://schemas.microsoft.com/office/drawing/2014/main" id="{BF59C5EA-4EE1-465C-90C6-0C546FC2F8EA}"/>
                </a:ext>
              </a:extLst>
            </p:cNvPr>
            <p:cNvPicPr>
              <a:picLocks noChangeAspect="1"/>
            </p:cNvPicPr>
            <p:nvPr/>
          </p:nvPicPr>
          <p:blipFill>
            <a:blip r:embed="rId5"/>
            <a:stretch>
              <a:fillRect/>
            </a:stretch>
          </p:blipFill>
          <p:spPr>
            <a:xfrm>
              <a:off x="3177618" y="4102835"/>
              <a:ext cx="434096" cy="596810"/>
            </a:xfrm>
            <a:prstGeom prst="rect">
              <a:avLst/>
            </a:prstGeom>
          </p:spPr>
        </p:pic>
        <p:sp>
          <p:nvSpPr>
            <p:cNvPr id="189" name="TextBox 188">
              <a:extLst>
                <a:ext uri="{FF2B5EF4-FFF2-40B4-BE49-F238E27FC236}">
                  <a16:creationId xmlns:a16="http://schemas.microsoft.com/office/drawing/2014/main" id="{B1DB6DE1-AD5E-4ECE-805C-D4334E3D97A2}"/>
                </a:ext>
              </a:extLst>
            </p:cNvPr>
            <p:cNvSpPr txBox="1"/>
            <p:nvPr/>
          </p:nvSpPr>
          <p:spPr>
            <a:xfrm>
              <a:off x="2960997" y="3821577"/>
              <a:ext cx="860803"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201" name="Arrow: Right 200">
            <a:extLst>
              <a:ext uri="{FF2B5EF4-FFF2-40B4-BE49-F238E27FC236}">
                <a16:creationId xmlns:a16="http://schemas.microsoft.com/office/drawing/2014/main" id="{4B4783F8-1FD1-439F-B7A8-FC872EDF18EA}"/>
              </a:ext>
            </a:extLst>
          </p:cNvPr>
          <p:cNvSpPr/>
          <p:nvPr/>
        </p:nvSpPr>
        <p:spPr bwMode="auto">
          <a:xfrm rot="1261198">
            <a:off x="10317415" y="2502802"/>
            <a:ext cx="548640" cy="238896"/>
          </a:xfrm>
          <a:prstGeom prst="rightArrow">
            <a:avLst>
              <a:gd name="adj1" fmla="val 50000"/>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02" name="Arrow: Right 201">
            <a:extLst>
              <a:ext uri="{FF2B5EF4-FFF2-40B4-BE49-F238E27FC236}">
                <a16:creationId xmlns:a16="http://schemas.microsoft.com/office/drawing/2014/main" id="{24DA4F87-BB1F-455C-90BC-612293E0A966}"/>
              </a:ext>
            </a:extLst>
          </p:cNvPr>
          <p:cNvSpPr/>
          <p:nvPr/>
        </p:nvSpPr>
        <p:spPr bwMode="auto">
          <a:xfrm rot="19461520">
            <a:off x="10328158" y="3643344"/>
            <a:ext cx="640080" cy="238896"/>
          </a:xfrm>
          <a:prstGeom prst="rightArrow">
            <a:avLst>
              <a:gd name="adj1" fmla="val 50000"/>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03" name="Group 202">
            <a:extLst>
              <a:ext uri="{FF2B5EF4-FFF2-40B4-BE49-F238E27FC236}">
                <a16:creationId xmlns:a16="http://schemas.microsoft.com/office/drawing/2014/main" id="{A6EB9000-7965-4416-893D-E9230B87F18F}"/>
              </a:ext>
            </a:extLst>
          </p:cNvPr>
          <p:cNvGrpSpPr/>
          <p:nvPr/>
        </p:nvGrpSpPr>
        <p:grpSpPr>
          <a:xfrm>
            <a:off x="7693172" y="4845139"/>
            <a:ext cx="1327389" cy="1333293"/>
            <a:chOff x="2769423" y="3657107"/>
            <a:chExt cx="1327389" cy="1610102"/>
          </a:xfrm>
        </p:grpSpPr>
        <p:sp>
          <p:nvSpPr>
            <p:cNvPr id="204" name="TextBox 203">
              <a:extLst>
                <a:ext uri="{FF2B5EF4-FFF2-40B4-BE49-F238E27FC236}">
                  <a16:creationId xmlns:a16="http://schemas.microsoft.com/office/drawing/2014/main" id="{2860A4D5-0768-4F34-B043-DDCC9EE60C6F}"/>
                </a:ext>
              </a:extLst>
            </p:cNvPr>
            <p:cNvSpPr txBox="1"/>
            <p:nvPr/>
          </p:nvSpPr>
          <p:spPr>
            <a:xfrm>
              <a:off x="2769423" y="4694745"/>
              <a:ext cx="1327389"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205" name="Rectangle 204">
              <a:extLst>
                <a:ext uri="{FF2B5EF4-FFF2-40B4-BE49-F238E27FC236}">
                  <a16:creationId xmlns:a16="http://schemas.microsoft.com/office/drawing/2014/main" id="{A19909D2-D009-4E95-855D-7475ED4A26DB}"/>
                </a:ext>
              </a:extLst>
            </p:cNvPr>
            <p:cNvSpPr/>
            <p:nvPr/>
          </p:nvSpPr>
          <p:spPr bwMode="auto">
            <a:xfrm>
              <a:off x="3057769" y="3817366"/>
              <a:ext cx="677290" cy="104003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206" name="Picture 205">
              <a:extLst>
                <a:ext uri="{FF2B5EF4-FFF2-40B4-BE49-F238E27FC236}">
                  <a16:creationId xmlns:a16="http://schemas.microsoft.com/office/drawing/2014/main" id="{12E69685-48D8-4069-B90E-61E46CB1901E}"/>
                </a:ext>
              </a:extLst>
            </p:cNvPr>
            <p:cNvPicPr>
              <a:picLocks noChangeAspect="1"/>
            </p:cNvPicPr>
            <p:nvPr/>
          </p:nvPicPr>
          <p:blipFill>
            <a:blip r:embed="rId5"/>
            <a:stretch>
              <a:fillRect/>
            </a:stretch>
          </p:blipFill>
          <p:spPr>
            <a:xfrm>
              <a:off x="3177618" y="4260590"/>
              <a:ext cx="434096" cy="596810"/>
            </a:xfrm>
            <a:prstGeom prst="rect">
              <a:avLst/>
            </a:prstGeom>
          </p:spPr>
        </p:pic>
        <p:sp>
          <p:nvSpPr>
            <p:cNvPr id="207" name="TextBox 206">
              <a:extLst>
                <a:ext uri="{FF2B5EF4-FFF2-40B4-BE49-F238E27FC236}">
                  <a16:creationId xmlns:a16="http://schemas.microsoft.com/office/drawing/2014/main" id="{F596F077-E380-400C-8F4B-EAEA0D07494C}"/>
                </a:ext>
              </a:extLst>
            </p:cNvPr>
            <p:cNvSpPr txBox="1"/>
            <p:nvPr/>
          </p:nvSpPr>
          <p:spPr>
            <a:xfrm>
              <a:off x="2965900" y="3657107"/>
              <a:ext cx="831626" cy="80839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lang="en-US" sz="900">
                  <a:gradFill>
                    <a:gsLst>
                      <a:gs pos="2917">
                        <a:srgbClr val="000000"/>
                      </a:gs>
                      <a:gs pos="30000">
                        <a:srgbClr val="000000"/>
                      </a:gs>
                    </a:gsLst>
                    <a:lin ang="5400000" scaled="0"/>
                  </a:gradFill>
                  <a:latin typeface="Segoe UI"/>
                </a:rPr>
                <a:t>Export &amp; </a:t>
              </a: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Import Scripts</a:t>
              </a:r>
            </a:p>
          </p:txBody>
        </p:sp>
      </p:grpSp>
      <p:grpSp>
        <p:nvGrpSpPr>
          <p:cNvPr id="210" name="Group 209">
            <a:extLst>
              <a:ext uri="{FF2B5EF4-FFF2-40B4-BE49-F238E27FC236}">
                <a16:creationId xmlns:a16="http://schemas.microsoft.com/office/drawing/2014/main" id="{B84B13B2-A5C7-4E4C-8CC2-79682D804028}"/>
              </a:ext>
            </a:extLst>
          </p:cNvPr>
          <p:cNvGrpSpPr/>
          <p:nvPr/>
        </p:nvGrpSpPr>
        <p:grpSpPr>
          <a:xfrm>
            <a:off x="7160833" y="1522613"/>
            <a:ext cx="1749569" cy="704808"/>
            <a:chOff x="2588752" y="779830"/>
            <a:chExt cx="1815278" cy="704808"/>
          </a:xfrm>
        </p:grpSpPr>
        <p:sp>
          <p:nvSpPr>
            <p:cNvPr id="211" name="TextBox 210">
              <a:extLst>
                <a:ext uri="{FF2B5EF4-FFF2-40B4-BE49-F238E27FC236}">
                  <a16:creationId xmlns:a16="http://schemas.microsoft.com/office/drawing/2014/main" id="{CBB1790F-AD24-407A-917F-D21FA0935473}"/>
                </a:ext>
              </a:extLst>
            </p:cNvPr>
            <p:cNvSpPr txBox="1"/>
            <p:nvPr/>
          </p:nvSpPr>
          <p:spPr>
            <a:xfrm>
              <a:off x="2783552" y="779830"/>
              <a:ext cx="1620478" cy="704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SQLDW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212" name="Group 211">
              <a:extLst>
                <a:ext uri="{FF2B5EF4-FFF2-40B4-BE49-F238E27FC236}">
                  <a16:creationId xmlns:a16="http://schemas.microsoft.com/office/drawing/2014/main" id="{D86D04E7-CB48-4772-B426-56D5081C2A66}"/>
                </a:ext>
              </a:extLst>
            </p:cNvPr>
            <p:cNvGrpSpPr/>
            <p:nvPr/>
          </p:nvGrpSpPr>
          <p:grpSpPr>
            <a:xfrm>
              <a:off x="2588752" y="850923"/>
              <a:ext cx="319082" cy="572464"/>
              <a:chOff x="5567328" y="1578242"/>
              <a:chExt cx="319082" cy="572464"/>
            </a:xfrm>
          </p:grpSpPr>
          <p:sp>
            <p:nvSpPr>
              <p:cNvPr id="213" name="Oval 212">
                <a:extLst>
                  <a:ext uri="{FF2B5EF4-FFF2-40B4-BE49-F238E27FC236}">
                    <a16:creationId xmlns:a16="http://schemas.microsoft.com/office/drawing/2014/main" id="{C793DE43-8677-49E7-A906-C2BF361E82D1}"/>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14" name="TextBox 213">
                <a:extLst>
                  <a:ext uri="{FF2B5EF4-FFF2-40B4-BE49-F238E27FC236}">
                    <a16:creationId xmlns:a16="http://schemas.microsoft.com/office/drawing/2014/main" id="{E70F241B-4802-4325-AE2E-FAF83784E34D}"/>
                  </a:ext>
                </a:extLst>
              </p:cNvPr>
              <p:cNvSpPr txBox="1"/>
              <p:nvPr/>
            </p:nvSpPr>
            <p:spPr>
              <a:xfrm>
                <a:off x="5567328" y="1578242"/>
                <a:ext cx="247508"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pSp>
      </p:grpSp>
      <p:sp>
        <p:nvSpPr>
          <p:cNvPr id="217" name="Rectangle 1">
            <a:extLst>
              <a:ext uri="{FF2B5EF4-FFF2-40B4-BE49-F238E27FC236}">
                <a16:creationId xmlns:a16="http://schemas.microsoft.com/office/drawing/2014/main" id="{A4B93891-859E-4C40-AD1E-85C3DFF1370A}"/>
              </a:ext>
            </a:extLst>
          </p:cNvPr>
          <p:cNvSpPr>
            <a:spLocks noChangeArrowheads="1"/>
          </p:cNvSpPr>
          <p:nvPr/>
        </p:nvSpPr>
        <p:spPr bwMode="auto">
          <a:xfrm>
            <a:off x="22131" y="-226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https://www.microsoft.com/en-us/download/confirmation.aspx?id=53591 </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8" name="&quot;Not Allowed&quot; Symbol 217">
            <a:extLst>
              <a:ext uri="{FF2B5EF4-FFF2-40B4-BE49-F238E27FC236}">
                <a16:creationId xmlns:a16="http://schemas.microsoft.com/office/drawing/2014/main" id="{AC03D426-ED98-4C1F-BEBA-CF163DC6545D}"/>
              </a:ext>
            </a:extLst>
          </p:cNvPr>
          <p:cNvSpPr/>
          <p:nvPr/>
        </p:nvSpPr>
        <p:spPr bwMode="auto">
          <a:xfrm>
            <a:off x="2023195" y="3639187"/>
            <a:ext cx="934494" cy="1033302"/>
          </a:xfrm>
          <a:prstGeom prst="noSmoking">
            <a:avLst/>
          </a:prstGeom>
          <a:solidFill>
            <a:srgbClr val="FF0000">
              <a:alpha val="4117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600" b="1" i="0" u="none" strike="noStrike" kern="1200" cap="none" spc="0" normalizeH="0" baseline="0" noProof="0">
              <a:ln>
                <a:noFill/>
              </a:ln>
              <a:solidFill>
                <a:srgbClr val="000000"/>
              </a:solidFill>
              <a:effectLst/>
              <a:uLnTx/>
              <a:uFillTx/>
              <a:latin typeface="Segoe UI Light"/>
              <a:ea typeface="Segoe UI" pitchFamily="34" charset="0"/>
              <a:cs typeface="Segoe UI" pitchFamily="34" charset="0"/>
            </a:endParaRPr>
          </a:p>
        </p:txBody>
      </p:sp>
      <p:sp>
        <p:nvSpPr>
          <p:cNvPr id="219" name="TextBox 218">
            <a:extLst>
              <a:ext uri="{FF2B5EF4-FFF2-40B4-BE49-F238E27FC236}">
                <a16:creationId xmlns:a16="http://schemas.microsoft.com/office/drawing/2014/main" id="{BB7C4F42-5336-434B-8FFF-13E194A5F3B5}"/>
              </a:ext>
            </a:extLst>
          </p:cNvPr>
          <p:cNvSpPr txBox="1"/>
          <p:nvPr/>
        </p:nvSpPr>
        <p:spPr>
          <a:xfrm>
            <a:off x="1950967" y="3728278"/>
            <a:ext cx="1485612" cy="7940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Not Written</a:t>
            </a:r>
          </a:p>
        </p:txBody>
      </p:sp>
      <p:pic>
        <p:nvPicPr>
          <p:cNvPr id="120" name="Picture 119">
            <a:extLst>
              <a:ext uri="{FF2B5EF4-FFF2-40B4-BE49-F238E27FC236}">
                <a16:creationId xmlns:a16="http://schemas.microsoft.com/office/drawing/2014/main" id="{BC304B81-EEDE-44F9-A83A-622FA93779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35107" y="2598108"/>
            <a:ext cx="974547" cy="974547"/>
          </a:xfrm>
          <a:prstGeom prst="rect">
            <a:avLst/>
          </a:prstGeom>
        </p:spPr>
      </p:pic>
      <p:sp>
        <p:nvSpPr>
          <p:cNvPr id="123" name="Rectangle 122">
            <a:extLst>
              <a:ext uri="{FF2B5EF4-FFF2-40B4-BE49-F238E27FC236}">
                <a16:creationId xmlns:a16="http://schemas.microsoft.com/office/drawing/2014/main" id="{1AF94DDB-B508-4894-9D10-78C3BAC4D69E}"/>
              </a:ext>
            </a:extLst>
          </p:cNvPr>
          <p:cNvSpPr/>
          <p:nvPr/>
        </p:nvSpPr>
        <p:spPr bwMode="auto">
          <a:xfrm>
            <a:off x="7703108" y="4881854"/>
            <a:ext cx="1206430" cy="1296581"/>
          </a:xfrm>
          <a:prstGeom prst="rect">
            <a:avLst/>
          </a:prstGeom>
          <a:noFill/>
          <a:ln>
            <a:solidFill>
              <a:schemeClr val="bg2">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24" name="Arrow: Right 123">
            <a:extLst>
              <a:ext uri="{FF2B5EF4-FFF2-40B4-BE49-F238E27FC236}">
                <a16:creationId xmlns:a16="http://schemas.microsoft.com/office/drawing/2014/main" id="{361E98D8-7A5D-47FD-BFDF-A90EE37A43C4}"/>
              </a:ext>
            </a:extLst>
          </p:cNvPr>
          <p:cNvSpPr/>
          <p:nvPr/>
        </p:nvSpPr>
        <p:spPr bwMode="auto">
          <a:xfrm rot="19354946">
            <a:off x="8931501" y="4497204"/>
            <a:ext cx="822960" cy="237744"/>
          </a:xfrm>
          <a:prstGeom prst="rightArrow">
            <a:avLst>
              <a:gd name="adj1" fmla="val 50000"/>
              <a:gd name="adj2" fmla="val 50000"/>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27" name="Picture 126">
            <a:extLst>
              <a:ext uri="{FF2B5EF4-FFF2-40B4-BE49-F238E27FC236}">
                <a16:creationId xmlns:a16="http://schemas.microsoft.com/office/drawing/2014/main" id="{CE43D812-98B3-4F39-AA77-BCEBCB5DEA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074" y="3434458"/>
            <a:ext cx="548640" cy="548640"/>
          </a:xfrm>
          <a:prstGeom prst="rect">
            <a:avLst/>
          </a:prstGeom>
        </p:spPr>
      </p:pic>
      <p:sp>
        <p:nvSpPr>
          <p:cNvPr id="144" name="Arrow: Right 143">
            <a:extLst>
              <a:ext uri="{FF2B5EF4-FFF2-40B4-BE49-F238E27FC236}">
                <a16:creationId xmlns:a16="http://schemas.microsoft.com/office/drawing/2014/main" id="{7F0E5409-E11D-472C-B8CF-79C221E6DCE8}"/>
              </a:ext>
            </a:extLst>
          </p:cNvPr>
          <p:cNvSpPr/>
          <p:nvPr/>
        </p:nvSpPr>
        <p:spPr bwMode="auto">
          <a:xfrm rot="5400000">
            <a:off x="8069070" y="4531134"/>
            <a:ext cx="457200" cy="237744"/>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5" name="Arrow: Right 144">
            <a:extLst>
              <a:ext uri="{FF2B5EF4-FFF2-40B4-BE49-F238E27FC236}">
                <a16:creationId xmlns:a16="http://schemas.microsoft.com/office/drawing/2014/main" id="{48029B96-FC9E-43D9-AAB9-F819AF9D801F}"/>
              </a:ext>
            </a:extLst>
          </p:cNvPr>
          <p:cNvSpPr/>
          <p:nvPr/>
        </p:nvSpPr>
        <p:spPr bwMode="auto">
          <a:xfrm>
            <a:off x="7182404" y="4005035"/>
            <a:ext cx="73152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47" name="Picture 146">
            <a:extLst>
              <a:ext uri="{FF2B5EF4-FFF2-40B4-BE49-F238E27FC236}">
                <a16:creationId xmlns:a16="http://schemas.microsoft.com/office/drawing/2014/main" id="{1ADFAA2D-0904-414E-B12D-9257F7D1F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02906" y="2930465"/>
            <a:ext cx="640080" cy="640080"/>
          </a:xfrm>
          <a:prstGeom prst="rect">
            <a:avLst/>
          </a:prstGeom>
        </p:spPr>
      </p:pic>
      <p:sp>
        <p:nvSpPr>
          <p:cNvPr id="148" name="Arrow: Right 147">
            <a:extLst>
              <a:ext uri="{FF2B5EF4-FFF2-40B4-BE49-F238E27FC236}">
                <a16:creationId xmlns:a16="http://schemas.microsoft.com/office/drawing/2014/main" id="{9B32BFD2-E3A1-48D9-825D-4988C25E155E}"/>
              </a:ext>
            </a:extLst>
          </p:cNvPr>
          <p:cNvSpPr/>
          <p:nvPr/>
        </p:nvSpPr>
        <p:spPr bwMode="auto">
          <a:xfrm rot="16200000">
            <a:off x="393395" y="4330477"/>
            <a:ext cx="64008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49" name="Arrow: Right 148">
            <a:extLst>
              <a:ext uri="{FF2B5EF4-FFF2-40B4-BE49-F238E27FC236}">
                <a16:creationId xmlns:a16="http://schemas.microsoft.com/office/drawing/2014/main" id="{DD68B767-1281-4142-8860-B800D1B2240B}"/>
              </a:ext>
            </a:extLst>
          </p:cNvPr>
          <p:cNvSpPr/>
          <p:nvPr/>
        </p:nvSpPr>
        <p:spPr bwMode="auto">
          <a:xfrm>
            <a:off x="1049170" y="362461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71" name="Arrow: Right 170">
            <a:extLst>
              <a:ext uri="{FF2B5EF4-FFF2-40B4-BE49-F238E27FC236}">
                <a16:creationId xmlns:a16="http://schemas.microsoft.com/office/drawing/2014/main" id="{07E47029-FC9B-45C5-8C97-8835AACDADBC}"/>
              </a:ext>
            </a:extLst>
          </p:cNvPr>
          <p:cNvSpPr/>
          <p:nvPr/>
        </p:nvSpPr>
        <p:spPr bwMode="auto">
          <a:xfrm>
            <a:off x="1139696" y="5369484"/>
            <a:ext cx="64008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91" name="Arrow: Right 190">
            <a:extLst>
              <a:ext uri="{FF2B5EF4-FFF2-40B4-BE49-F238E27FC236}">
                <a16:creationId xmlns:a16="http://schemas.microsoft.com/office/drawing/2014/main" id="{EE0AD390-9AF9-47C8-8A59-EB284B67DBF1}"/>
              </a:ext>
            </a:extLst>
          </p:cNvPr>
          <p:cNvSpPr/>
          <p:nvPr/>
        </p:nvSpPr>
        <p:spPr bwMode="auto">
          <a:xfrm>
            <a:off x="3539633" y="3152747"/>
            <a:ext cx="45720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192" name="Picture 191">
            <a:extLst>
              <a:ext uri="{FF2B5EF4-FFF2-40B4-BE49-F238E27FC236}">
                <a16:creationId xmlns:a16="http://schemas.microsoft.com/office/drawing/2014/main" id="{4094B04C-FC25-4E57-89B3-7350F7C937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14167" y="3836535"/>
            <a:ext cx="548640" cy="548640"/>
          </a:xfrm>
          <a:prstGeom prst="rect">
            <a:avLst/>
          </a:prstGeom>
        </p:spPr>
      </p:pic>
      <p:pic>
        <p:nvPicPr>
          <p:cNvPr id="193" name="Picture 192">
            <a:extLst>
              <a:ext uri="{FF2B5EF4-FFF2-40B4-BE49-F238E27FC236}">
                <a16:creationId xmlns:a16="http://schemas.microsoft.com/office/drawing/2014/main" id="{24C5718E-DCEC-41E6-A30B-2DF41B82A6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5313" y="3836535"/>
            <a:ext cx="548640" cy="548640"/>
          </a:xfrm>
          <a:prstGeom prst="rect">
            <a:avLst/>
          </a:prstGeom>
        </p:spPr>
      </p:pic>
      <p:pic>
        <p:nvPicPr>
          <p:cNvPr id="194" name="Picture 193">
            <a:extLst>
              <a:ext uri="{FF2B5EF4-FFF2-40B4-BE49-F238E27FC236}">
                <a16:creationId xmlns:a16="http://schemas.microsoft.com/office/drawing/2014/main" id="{17E671A2-F598-443A-8192-30FE1E61DC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7767" y="2142525"/>
            <a:ext cx="548640" cy="548640"/>
          </a:xfrm>
          <a:prstGeom prst="rect">
            <a:avLst/>
          </a:prstGeom>
        </p:spPr>
      </p:pic>
      <p:pic>
        <p:nvPicPr>
          <p:cNvPr id="198" name="Picture 197">
            <a:extLst>
              <a:ext uri="{FF2B5EF4-FFF2-40B4-BE49-F238E27FC236}">
                <a16:creationId xmlns:a16="http://schemas.microsoft.com/office/drawing/2014/main" id="{52F26DBD-F409-4281-A493-D5CA750D3A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0723" y="5255825"/>
            <a:ext cx="548640" cy="548640"/>
          </a:xfrm>
          <a:prstGeom prst="rect">
            <a:avLst/>
          </a:prstGeom>
        </p:spPr>
      </p:pic>
      <p:sp>
        <p:nvSpPr>
          <p:cNvPr id="200" name="Arrow: Right 199">
            <a:extLst>
              <a:ext uri="{FF2B5EF4-FFF2-40B4-BE49-F238E27FC236}">
                <a16:creationId xmlns:a16="http://schemas.microsoft.com/office/drawing/2014/main" id="{5DFCB12F-A5F5-4502-9A69-5272F0E0E312}"/>
              </a:ext>
            </a:extLst>
          </p:cNvPr>
          <p:cNvSpPr/>
          <p:nvPr/>
        </p:nvSpPr>
        <p:spPr bwMode="auto">
          <a:xfrm>
            <a:off x="2705722" y="5396645"/>
            <a:ext cx="64008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 name="Rectangle 2">
            <a:extLst>
              <a:ext uri="{FF2B5EF4-FFF2-40B4-BE49-F238E27FC236}">
                <a16:creationId xmlns:a16="http://schemas.microsoft.com/office/drawing/2014/main" id="{032E9B62-38F5-4637-9662-6CE0693BB6A8}"/>
              </a:ext>
            </a:extLst>
          </p:cNvPr>
          <p:cNvSpPr/>
          <p:nvPr/>
        </p:nvSpPr>
        <p:spPr bwMode="auto">
          <a:xfrm>
            <a:off x="2247242" y="6402478"/>
            <a:ext cx="6126480" cy="14721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bg1"/>
              </a:solidFill>
              <a:highlight>
                <a:srgbClr val="5191CD"/>
              </a:highlight>
              <a:latin typeface="+mj-lt"/>
              <a:ea typeface="Segoe UI" pitchFamily="34" charset="0"/>
              <a:cs typeface="Segoe UI" pitchFamily="34" charset="0"/>
            </a:endParaRPr>
          </a:p>
        </p:txBody>
      </p:sp>
      <p:sp>
        <p:nvSpPr>
          <p:cNvPr id="221" name="Arrow: Right 220">
            <a:extLst>
              <a:ext uri="{FF2B5EF4-FFF2-40B4-BE49-F238E27FC236}">
                <a16:creationId xmlns:a16="http://schemas.microsoft.com/office/drawing/2014/main" id="{6EF02887-6965-443D-A18D-50715CE2AE8E}"/>
              </a:ext>
            </a:extLst>
          </p:cNvPr>
          <p:cNvSpPr/>
          <p:nvPr/>
        </p:nvSpPr>
        <p:spPr bwMode="auto">
          <a:xfrm rot="16200000">
            <a:off x="1950662" y="6106297"/>
            <a:ext cx="64008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22" name="Rectangle 221">
            <a:extLst>
              <a:ext uri="{FF2B5EF4-FFF2-40B4-BE49-F238E27FC236}">
                <a16:creationId xmlns:a16="http://schemas.microsoft.com/office/drawing/2014/main" id="{ED6E9931-82E9-4F23-B8C8-2D3C9B0A2764}"/>
              </a:ext>
            </a:extLst>
          </p:cNvPr>
          <p:cNvSpPr/>
          <p:nvPr/>
        </p:nvSpPr>
        <p:spPr bwMode="auto">
          <a:xfrm rot="5400000">
            <a:off x="8202953" y="6234174"/>
            <a:ext cx="182880" cy="14721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bg1"/>
              </a:solidFill>
              <a:highlight>
                <a:srgbClr val="5191CD"/>
              </a:highlight>
              <a:latin typeface="+mj-lt"/>
              <a:ea typeface="Segoe UI" pitchFamily="34" charset="0"/>
              <a:cs typeface="Segoe UI" pitchFamily="34" charset="0"/>
            </a:endParaRPr>
          </a:p>
        </p:txBody>
      </p:sp>
      <p:sp>
        <p:nvSpPr>
          <p:cNvPr id="143" name="TextBox 142">
            <a:extLst>
              <a:ext uri="{FF2B5EF4-FFF2-40B4-BE49-F238E27FC236}">
                <a16:creationId xmlns:a16="http://schemas.microsoft.com/office/drawing/2014/main" id="{6E4944E4-2FB4-476F-B877-891DCF284826}"/>
              </a:ext>
            </a:extLst>
          </p:cNvPr>
          <p:cNvSpPr txBox="1"/>
          <p:nvPr/>
        </p:nvSpPr>
        <p:spPr>
          <a:xfrm>
            <a:off x="3766374" y="2143107"/>
            <a:ext cx="1668542" cy="4616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Clean Scripts</a:t>
            </a:r>
          </a:p>
        </p:txBody>
      </p:sp>
      <p:pic>
        <p:nvPicPr>
          <p:cNvPr id="146" name="Picture 145">
            <a:extLst>
              <a:ext uri="{FF2B5EF4-FFF2-40B4-BE49-F238E27FC236}">
                <a16:creationId xmlns:a16="http://schemas.microsoft.com/office/drawing/2014/main" id="{494AE1B0-9613-4BF4-97DB-C004AE2256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81518" y="2170033"/>
            <a:ext cx="548640" cy="548640"/>
          </a:xfrm>
          <a:prstGeom prst="rect">
            <a:avLst/>
          </a:prstGeom>
        </p:spPr>
      </p:pic>
      <p:sp>
        <p:nvSpPr>
          <p:cNvPr id="173" name="Arrow: Right 172">
            <a:extLst>
              <a:ext uri="{FF2B5EF4-FFF2-40B4-BE49-F238E27FC236}">
                <a16:creationId xmlns:a16="http://schemas.microsoft.com/office/drawing/2014/main" id="{574C7405-8EB1-491F-8FD2-8DB2E0F5B70B}"/>
              </a:ext>
            </a:extLst>
          </p:cNvPr>
          <p:cNvSpPr/>
          <p:nvPr/>
        </p:nvSpPr>
        <p:spPr bwMode="auto">
          <a:xfrm>
            <a:off x="8760083" y="2322933"/>
            <a:ext cx="548640" cy="238896"/>
          </a:xfrm>
          <a:prstGeom prst="rightArrow">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74" name="Group 173">
            <a:extLst>
              <a:ext uri="{FF2B5EF4-FFF2-40B4-BE49-F238E27FC236}">
                <a16:creationId xmlns:a16="http://schemas.microsoft.com/office/drawing/2014/main" id="{5FB529DF-A3B0-4999-A046-7B86296BA4EC}"/>
              </a:ext>
            </a:extLst>
          </p:cNvPr>
          <p:cNvGrpSpPr/>
          <p:nvPr/>
        </p:nvGrpSpPr>
        <p:grpSpPr>
          <a:xfrm>
            <a:off x="9482415" y="1449227"/>
            <a:ext cx="2221922" cy="704808"/>
            <a:chOff x="2608408" y="799727"/>
            <a:chExt cx="2305374" cy="704808"/>
          </a:xfrm>
        </p:grpSpPr>
        <p:sp>
          <p:nvSpPr>
            <p:cNvPr id="190" name="TextBox 189">
              <a:extLst>
                <a:ext uri="{FF2B5EF4-FFF2-40B4-BE49-F238E27FC236}">
                  <a16:creationId xmlns:a16="http://schemas.microsoft.com/office/drawing/2014/main" id="{9CCFA5AE-F2FB-4B32-9C14-924CEE3B6983}"/>
                </a:ext>
              </a:extLst>
            </p:cNvPr>
            <p:cNvSpPr txBox="1"/>
            <p:nvPr/>
          </p:nvSpPr>
          <p:spPr>
            <a:xfrm>
              <a:off x="2850061" y="799727"/>
              <a:ext cx="2063721" cy="70480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a:gradFill>
                    <a:gsLst>
                      <a:gs pos="2917">
                        <a:srgbClr val="000000"/>
                      </a:gs>
                      <a:gs pos="30000">
                        <a:srgbClr val="000000"/>
                      </a:gs>
                    </a:gsLst>
                    <a:lin ang="5400000" scaled="0"/>
                  </a:gradFill>
                  <a:latin typeface="Segoe UI"/>
                </a:rPr>
                <a:t>(B) </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Deploy SQLDW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195" name="Group 194">
              <a:extLst>
                <a:ext uri="{FF2B5EF4-FFF2-40B4-BE49-F238E27FC236}">
                  <a16:creationId xmlns:a16="http://schemas.microsoft.com/office/drawing/2014/main" id="{C89C884E-73B8-423C-8528-E9C4724B3475}"/>
                </a:ext>
              </a:extLst>
            </p:cNvPr>
            <p:cNvGrpSpPr/>
            <p:nvPr/>
          </p:nvGrpSpPr>
          <p:grpSpPr>
            <a:xfrm>
              <a:off x="2608408" y="855146"/>
              <a:ext cx="299426" cy="572464"/>
              <a:chOff x="5586984" y="1582465"/>
              <a:chExt cx="299426" cy="572464"/>
            </a:xfrm>
          </p:grpSpPr>
          <p:sp>
            <p:nvSpPr>
              <p:cNvPr id="196" name="Oval 195">
                <a:extLst>
                  <a:ext uri="{FF2B5EF4-FFF2-40B4-BE49-F238E27FC236}">
                    <a16:creationId xmlns:a16="http://schemas.microsoft.com/office/drawing/2014/main" id="{FBF9BB8D-98BF-4A72-BA35-FDAA044E828C}"/>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97" name="TextBox 196">
                <a:extLst>
                  <a:ext uri="{FF2B5EF4-FFF2-40B4-BE49-F238E27FC236}">
                    <a16:creationId xmlns:a16="http://schemas.microsoft.com/office/drawing/2014/main" id="{BDCB97D8-7229-48E7-A995-C89A6A6255C4}"/>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6</a:t>
                </a:r>
              </a:p>
            </p:txBody>
          </p:sp>
        </p:grpSp>
      </p:grpSp>
      <p:grpSp>
        <p:nvGrpSpPr>
          <p:cNvPr id="220" name="Group 219">
            <a:extLst>
              <a:ext uri="{FF2B5EF4-FFF2-40B4-BE49-F238E27FC236}">
                <a16:creationId xmlns:a16="http://schemas.microsoft.com/office/drawing/2014/main" id="{2CF67C24-B2A6-4517-A446-05D5F4919E9A}"/>
              </a:ext>
            </a:extLst>
          </p:cNvPr>
          <p:cNvGrpSpPr/>
          <p:nvPr/>
        </p:nvGrpSpPr>
        <p:grpSpPr>
          <a:xfrm>
            <a:off x="3589067" y="2432441"/>
            <a:ext cx="299426" cy="572464"/>
            <a:chOff x="5586984" y="1582465"/>
            <a:chExt cx="299426" cy="572464"/>
          </a:xfrm>
        </p:grpSpPr>
        <p:sp>
          <p:nvSpPr>
            <p:cNvPr id="223" name="Oval 222">
              <a:extLst>
                <a:ext uri="{FF2B5EF4-FFF2-40B4-BE49-F238E27FC236}">
                  <a16:creationId xmlns:a16="http://schemas.microsoft.com/office/drawing/2014/main" id="{0028B8F9-E278-452E-9F1E-B413C8797FA1}"/>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24" name="TextBox 223">
              <a:extLst>
                <a:ext uri="{FF2B5EF4-FFF2-40B4-BE49-F238E27FC236}">
                  <a16:creationId xmlns:a16="http://schemas.microsoft.com/office/drawing/2014/main" id="{07C31E70-1B2D-45D6-BB6E-D9224284F923}"/>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225" name="Group 224">
            <a:extLst>
              <a:ext uri="{FF2B5EF4-FFF2-40B4-BE49-F238E27FC236}">
                <a16:creationId xmlns:a16="http://schemas.microsoft.com/office/drawing/2014/main" id="{4EDABD83-E07C-404A-A543-81BB73F9E519}"/>
              </a:ext>
            </a:extLst>
          </p:cNvPr>
          <p:cNvGrpSpPr/>
          <p:nvPr/>
        </p:nvGrpSpPr>
        <p:grpSpPr>
          <a:xfrm>
            <a:off x="3593405" y="2079052"/>
            <a:ext cx="299426" cy="572464"/>
            <a:chOff x="5586984" y="1582465"/>
            <a:chExt cx="299426" cy="572464"/>
          </a:xfrm>
        </p:grpSpPr>
        <p:sp>
          <p:nvSpPr>
            <p:cNvPr id="226" name="Oval 225">
              <a:extLst>
                <a:ext uri="{FF2B5EF4-FFF2-40B4-BE49-F238E27FC236}">
                  <a16:creationId xmlns:a16="http://schemas.microsoft.com/office/drawing/2014/main" id="{79ECB5DE-D4A1-4306-BCAA-E9DA12DA16A6}"/>
                </a:ext>
              </a:extLst>
            </p:cNvPr>
            <p:cNvSpPr/>
            <p:nvPr/>
          </p:nvSpPr>
          <p:spPr bwMode="auto">
            <a:xfrm>
              <a:off x="5623560" y="1725714"/>
              <a:ext cx="262850" cy="267678"/>
            </a:xfrm>
            <a:prstGeom prst="ellipse">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27" name="TextBox 226">
              <a:extLst>
                <a:ext uri="{FF2B5EF4-FFF2-40B4-BE49-F238E27FC236}">
                  <a16:creationId xmlns:a16="http://schemas.microsoft.com/office/drawing/2014/main" id="{A2543717-E964-4CCB-963D-C0C7D96346F9}"/>
                </a:ext>
              </a:extLst>
            </p:cNvPr>
            <p:cNvSpPr txBox="1"/>
            <p:nvPr/>
          </p:nvSpPr>
          <p:spPr>
            <a:xfrm>
              <a:off x="5586984" y="1582465"/>
              <a:ext cx="220942" cy="5724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spTree>
    <p:extLst>
      <p:ext uri="{BB962C8B-B14F-4D97-AF65-F5344CB8AC3E}">
        <p14:creationId xmlns:p14="http://schemas.microsoft.com/office/powerpoint/2010/main" val="256997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1) Create MPP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 name="Content Placeholder 3">
            <a:extLst>
              <a:ext uri="{FF2B5EF4-FFF2-40B4-BE49-F238E27FC236}">
                <a16:creationId xmlns:a16="http://schemas.microsoft.com/office/drawing/2014/main" id="{1EC0BE6D-FEF7-491F-AB0E-8B9E0DE93206}"/>
              </a:ext>
            </a:extLst>
          </p:cNvPr>
          <p:cNvSpPr txBox="1">
            <a:spLocks/>
          </p:cNvSpPr>
          <p:nvPr/>
        </p:nvSpPr>
        <p:spPr>
          <a:xfrm>
            <a:off x="160644" y="1004988"/>
            <a:ext cx="11870712" cy="5368503"/>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685783" lvl="0" indent="-685783">
              <a:buFont typeface="+mj-lt"/>
              <a:buAutoNum type="arabicPeriod"/>
              <a:defRPr/>
            </a:pPr>
            <a:r>
              <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Download </a:t>
            </a:r>
            <a:r>
              <a:rPr kumimoji="0" lang="en-US" sz="1600" b="0" i="0" u="none" strike="noStrike" kern="1200" cap="none" spc="0" normalizeH="0" baseline="0" noProof="0" dirty="0" err="1">
                <a:ln>
                  <a:noFill/>
                </a:ln>
                <a:gradFill>
                  <a:gsLst>
                    <a:gs pos="0">
                      <a:srgbClr val="292929"/>
                    </a:gs>
                    <a:gs pos="86000">
                      <a:srgbClr val="292929"/>
                    </a:gs>
                  </a:gsLst>
                  <a:lin ang="5400000" scaled="0"/>
                </a:gradFill>
                <a:effectLst/>
                <a:uLnTx/>
                <a:uFillTx/>
                <a:latin typeface="Segoe UI"/>
                <a:ea typeface="+mn-ea"/>
                <a:cs typeface="+mn-cs"/>
                <a:hlinkClick r:id="rId4"/>
              </a:rPr>
              <a:t>DWScripter</a:t>
            </a:r>
            <a:r>
              <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 from </a:t>
            </a:r>
            <a:r>
              <a:rPr lang="en-US" sz="1600" dirty="0" err="1">
                <a:gradFill>
                  <a:gsLst>
                    <a:gs pos="0">
                      <a:srgbClr val="292929"/>
                    </a:gs>
                    <a:gs pos="86000">
                      <a:srgbClr val="292929"/>
                    </a:gs>
                  </a:gsLst>
                  <a:lin ang="5400000" scaled="0"/>
                </a:gradFill>
                <a:latin typeface="Segoe UI"/>
              </a:rPr>
              <a:t>github</a:t>
            </a:r>
            <a:r>
              <a:rPr lang="en-US" sz="1600" dirty="0">
                <a:gradFill>
                  <a:gsLst>
                    <a:gs pos="0">
                      <a:srgbClr val="292929"/>
                    </a:gs>
                    <a:gs pos="86000">
                      <a:srgbClr val="292929"/>
                    </a:gs>
                  </a:gsLst>
                  <a:lin ang="5400000" scaled="0"/>
                </a:gradFill>
                <a:latin typeface="Segoe UI"/>
              </a:rPr>
              <a:t> and place the exe on the machine to run the following scripts</a:t>
            </a: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lvl="0" indent="-685783">
              <a:buFont typeface="+mj-lt"/>
              <a:buAutoNum type="arabicPeriod"/>
              <a:defRPr/>
            </a:pPr>
            <a:r>
              <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Create </a:t>
            </a:r>
            <a:r>
              <a:rPr lang="en-US" sz="1600" dirty="0">
                <a:gradFill>
                  <a:gsLst>
                    <a:gs pos="0">
                      <a:srgbClr val="292929"/>
                    </a:gs>
                    <a:gs pos="86000">
                      <a:srgbClr val="292929"/>
                    </a:gs>
                  </a:gsLst>
                  <a:lin ang="5400000" scaled="0"/>
                </a:gradFill>
              </a:rPr>
              <a:t>config files for </a:t>
            </a:r>
            <a:r>
              <a:rPr lang="en-US" sz="1600" dirty="0" err="1">
                <a:gradFill>
                  <a:gsLst>
                    <a:gs pos="0">
                      <a:srgbClr val="292929"/>
                    </a:gs>
                    <a:gs pos="86000">
                      <a:srgbClr val="292929"/>
                    </a:gs>
                  </a:gsLst>
                  <a:lin ang="5400000" scaled="0"/>
                </a:gradFill>
              </a:rPr>
              <a:t>ScriptMPPObjectsDriver</a:t>
            </a:r>
            <a:r>
              <a:rPr lang="en-US" sz="1600" dirty="0">
                <a:gradFill>
                  <a:gsLst>
                    <a:gs pos="0">
                      <a:srgbClr val="292929"/>
                    </a:gs>
                    <a:gs pos="86000">
                      <a:srgbClr val="292929"/>
                    </a:gs>
                  </a:gsLst>
                  <a:lin ang="5400000" scaled="0"/>
                </a:gradFill>
              </a:rPr>
              <a:t>.  This is a CSV file containing the following columns</a:t>
            </a: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0" lvl="0" indent="0">
              <a:buNone/>
            </a:pPr>
            <a:endPar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685783" lvl="0" indent="-685783">
              <a:buFont typeface="+mj-lt"/>
              <a:buAutoNum type="arabicPeriod" startAt="2"/>
            </a:pPr>
            <a:r>
              <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Edit Line </a:t>
            </a:r>
            <a:r>
              <a:rPr lang="en-US" sz="1600" dirty="0">
                <a:gradFill>
                  <a:gsLst>
                    <a:gs pos="0">
                      <a:srgbClr val="292929"/>
                    </a:gs>
                    <a:gs pos="86000">
                      <a:srgbClr val="292929"/>
                    </a:gs>
                  </a:gsLst>
                  <a:lin ang="5400000" scaled="0"/>
                </a:gradFill>
                <a:latin typeface="Segoe UI"/>
              </a:rPr>
              <a:t>23</a:t>
            </a:r>
            <a:r>
              <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 of ScriptObjectsToDSQL.ps1 to </a:t>
            </a:r>
            <a:r>
              <a:rPr lang="en-US" sz="1600" dirty="0">
                <a:gradFill>
                  <a:gsLst>
                    <a:gs pos="0">
                      <a:srgbClr val="292929"/>
                    </a:gs>
                    <a:gs pos="86000">
                      <a:srgbClr val="292929"/>
                    </a:gs>
                  </a:gsLst>
                  <a:lin ang="5400000" scaled="0"/>
                </a:gradFill>
                <a:latin typeface="Segoe UI"/>
              </a:rPr>
              <a:t>identify the location of the dwScripter.exe:</a:t>
            </a:r>
          </a:p>
          <a:p>
            <a:pPr marL="0" indent="0">
              <a:buNone/>
            </a:pPr>
            <a:r>
              <a:rPr lang="en-US" sz="1600" dirty="0">
                <a:gradFill>
                  <a:gsLst>
                    <a:gs pos="0">
                      <a:srgbClr val="292929"/>
                    </a:gs>
                    <a:gs pos="86000">
                      <a:srgbClr val="292929"/>
                    </a:gs>
                  </a:gsLst>
                  <a:lin ang="5400000" scaled="0"/>
                </a:gradFill>
                <a:latin typeface="Segoe UI"/>
              </a:rPr>
              <a:t>             </a:t>
            </a:r>
            <a:r>
              <a:rPr lang="en-US" sz="1100" dirty="0">
                <a:solidFill>
                  <a:schemeClr val="accent1">
                    <a:lumMod val="75000"/>
                    <a:lumOff val="25000"/>
                  </a:schemeClr>
                </a:solidFill>
              </a:rPr>
              <a:t>$</a:t>
            </a:r>
            <a:r>
              <a:rPr lang="en-US" sz="1100" dirty="0" err="1">
                <a:solidFill>
                  <a:schemeClr val="accent1">
                    <a:lumMod val="75000"/>
                    <a:lumOff val="25000"/>
                  </a:schemeClr>
                </a:solidFill>
              </a:rPr>
              <a:t>cmd</a:t>
            </a:r>
            <a:r>
              <a:rPr lang="en-US" sz="1100" dirty="0">
                <a:solidFill>
                  <a:schemeClr val="accent1">
                    <a:lumMod val="75000"/>
                    <a:lumOff val="25000"/>
                  </a:schemeClr>
                </a:solidFill>
              </a:rPr>
              <a:t> = 'C:\</a:t>
            </a:r>
            <a:r>
              <a:rPr lang="en-US" sz="1100" dirty="0" err="1">
                <a:solidFill>
                  <a:schemeClr val="accent1">
                    <a:lumMod val="75000"/>
                    <a:lumOff val="25000"/>
                  </a:schemeClr>
                </a:solidFill>
              </a:rPr>
              <a:t>PDWScripter</a:t>
            </a:r>
            <a:r>
              <a:rPr lang="en-US" sz="1100" dirty="0">
                <a:solidFill>
                  <a:schemeClr val="accent1">
                    <a:lumMod val="75000"/>
                    <a:lumOff val="25000"/>
                  </a:schemeClr>
                </a:solidFill>
              </a:rPr>
              <a:t>\dwScripter.exe -S:"' + $</a:t>
            </a:r>
            <a:r>
              <a:rPr lang="en-US" sz="1100" dirty="0" err="1">
                <a:solidFill>
                  <a:schemeClr val="accent1">
                    <a:lumMod val="75000"/>
                    <a:lumOff val="25000"/>
                  </a:schemeClr>
                </a:solidFill>
              </a:rPr>
              <a:t>ServerName</a:t>
            </a:r>
            <a:r>
              <a:rPr lang="en-US" sz="1100" dirty="0">
                <a:solidFill>
                  <a:schemeClr val="accent1">
                    <a:lumMod val="75000"/>
                    <a:lumOff val="25000"/>
                  </a:schemeClr>
                </a:solidFill>
              </a:rPr>
              <a:t> + '" -D:' + $</a:t>
            </a:r>
            <a:r>
              <a:rPr lang="en-US" sz="1100" dirty="0" err="1">
                <a:solidFill>
                  <a:schemeClr val="accent1">
                    <a:lumMod val="75000"/>
                    <a:lumOff val="25000"/>
                  </a:schemeClr>
                </a:solidFill>
              </a:rPr>
              <a:t>DatabaseName</a:t>
            </a:r>
            <a:endParaRPr lang="en-US" sz="1600" dirty="0">
              <a:solidFill>
                <a:schemeClr val="accent1">
                  <a:lumMod val="75000"/>
                  <a:lumOff val="25000"/>
                </a:schemeClr>
              </a:solidFill>
              <a:latin typeface="Segoe UI"/>
            </a:endParaRPr>
          </a:p>
          <a:p>
            <a:pPr marL="0" indent="0">
              <a:buNone/>
            </a:pPr>
            <a:r>
              <a:rPr kumimoji="0" lang="en-US" sz="16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3.          Run ScriptMPPObjectsDriver.ps1 and provide prompted info.</a:t>
            </a:r>
          </a:p>
        </p:txBody>
      </p:sp>
      <p:graphicFrame>
        <p:nvGraphicFramePr>
          <p:cNvPr id="38" name="Table 37">
            <a:extLst>
              <a:ext uri="{FF2B5EF4-FFF2-40B4-BE49-F238E27FC236}">
                <a16:creationId xmlns:a16="http://schemas.microsoft.com/office/drawing/2014/main" id="{DE1FD390-CD18-44F1-B954-149A725717F9}"/>
              </a:ext>
            </a:extLst>
          </p:cNvPr>
          <p:cNvGraphicFramePr>
            <a:graphicFrameLocks noGrp="1"/>
          </p:cNvGraphicFramePr>
          <p:nvPr>
            <p:extLst>
              <p:ext uri="{D42A27DB-BD31-4B8C-83A1-F6EECF244321}">
                <p14:modId xmlns:p14="http://schemas.microsoft.com/office/powerpoint/2010/main" val="151642361"/>
              </p:ext>
            </p:extLst>
          </p:nvPr>
        </p:nvGraphicFramePr>
        <p:xfrm>
          <a:off x="976955" y="1679985"/>
          <a:ext cx="10528779" cy="3511570"/>
        </p:xfrm>
        <a:graphic>
          <a:graphicData uri="http://schemas.openxmlformats.org/drawingml/2006/table">
            <a:tbl>
              <a:tblPr firstRow="1" bandRow="1">
                <a:tableStyleId>{5C22544A-7EE6-4342-B048-85BDC9FD1C3A}</a:tableStyleId>
              </a:tblPr>
              <a:tblGrid>
                <a:gridCol w="1503126">
                  <a:extLst>
                    <a:ext uri="{9D8B030D-6E8A-4147-A177-3AD203B41FA5}">
                      <a16:colId xmlns:a16="http://schemas.microsoft.com/office/drawing/2014/main" val="1369067374"/>
                    </a:ext>
                  </a:extLst>
                </a:gridCol>
                <a:gridCol w="3634104">
                  <a:extLst>
                    <a:ext uri="{9D8B030D-6E8A-4147-A177-3AD203B41FA5}">
                      <a16:colId xmlns:a16="http://schemas.microsoft.com/office/drawing/2014/main" val="1527595796"/>
                    </a:ext>
                  </a:extLst>
                </a:gridCol>
                <a:gridCol w="5391549">
                  <a:extLst>
                    <a:ext uri="{9D8B030D-6E8A-4147-A177-3AD203B41FA5}">
                      <a16:colId xmlns:a16="http://schemas.microsoft.com/office/drawing/2014/main" val="742367323"/>
                    </a:ext>
                  </a:extLst>
                </a:gridCol>
              </a:tblGrid>
              <a:tr h="295931">
                <a:tc>
                  <a:txBody>
                    <a:bodyPr/>
                    <a:lstStyle/>
                    <a:p>
                      <a:pPr algn="ctr"/>
                      <a:r>
                        <a:rPr lang="en-US" sz="800" dirty="0">
                          <a:solidFill>
                            <a:schemeClr val="bg1">
                              <a:lumMod val="95000"/>
                            </a:schemeClr>
                          </a:solidFill>
                        </a:rPr>
                        <a:t>Parameter</a:t>
                      </a:r>
                    </a:p>
                  </a:txBody>
                  <a:tcPr marL="121920" marR="121920" marT="60960" marB="60960" anchor="ctr"/>
                </a:tc>
                <a:tc>
                  <a:txBody>
                    <a:bodyPr/>
                    <a:lstStyle/>
                    <a:p>
                      <a:pPr algn="ctr"/>
                      <a:r>
                        <a:rPr lang="en-US" sz="800" dirty="0">
                          <a:solidFill>
                            <a:schemeClr val="bg1">
                              <a:lumMod val="95000"/>
                            </a:schemeClr>
                          </a:solidFill>
                        </a:rPr>
                        <a:t>Purpose</a:t>
                      </a:r>
                    </a:p>
                  </a:txBody>
                  <a:tcPr marL="121920" marR="121920" marT="60960" marB="60960" anchor="ctr"/>
                </a:tc>
                <a:tc>
                  <a:txBody>
                    <a:bodyPr/>
                    <a:lstStyle/>
                    <a:p>
                      <a:pPr algn="ctr"/>
                      <a:r>
                        <a:rPr lang="en-US" sz="800">
                          <a:solidFill>
                            <a:schemeClr val="bg1">
                              <a:lumMod val="95000"/>
                            </a:schemeClr>
                          </a:solidFill>
                        </a:rPr>
                        <a:t>Value (Sample)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900"/>
                        <a:t>Active</a:t>
                      </a:r>
                    </a:p>
                  </a:txBody>
                  <a:tcPr marL="121920" marR="121920" marT="60960" marB="60960" anchor="ctr"/>
                </a:tc>
                <a:tc>
                  <a:txBody>
                    <a:bodyPr/>
                    <a:lstStyle/>
                    <a:p>
                      <a:r>
                        <a:rPr lang="en-US" sz="900" dirty="0"/>
                        <a:t>1 – Run line, 0 – Skip line</a:t>
                      </a:r>
                    </a:p>
                  </a:txBody>
                  <a:tcPr marL="121920" marR="121920" marT="60960" marB="60960" anchor="ctr"/>
                </a:tc>
                <a:tc>
                  <a:txBody>
                    <a:bodyPr/>
                    <a:lstStyle/>
                    <a:p>
                      <a:r>
                        <a:rPr lang="en-US" sz="900"/>
                        <a:t>0 or 1</a:t>
                      </a:r>
                    </a:p>
                  </a:txBody>
                  <a:tcPr marL="121920" marR="121920" marT="60960" marB="60960" anchor="ctr"/>
                </a:tc>
                <a:extLst>
                  <a:ext uri="{0D108BD9-81ED-4DB2-BD59-A6C34878D82A}">
                    <a16:rowId xmlns:a16="http://schemas.microsoft.com/office/drawing/2014/main" val="1765627922"/>
                  </a:ext>
                </a:extLst>
              </a:tr>
              <a:tr h="302704">
                <a:tc>
                  <a:txBody>
                    <a:bodyPr/>
                    <a:lstStyle/>
                    <a:p>
                      <a:r>
                        <a:rPr lang="en-US" sz="900" err="1"/>
                        <a:t>ServerName</a:t>
                      </a:r>
                      <a:endParaRPr lang="en-US" sz="900"/>
                    </a:p>
                  </a:txBody>
                  <a:tcPr marL="121920" marR="121920" marT="60960" marB="60960" anchor="ctr"/>
                </a:tc>
                <a:tc>
                  <a:txBody>
                    <a:bodyPr/>
                    <a:lstStyle/>
                    <a:p>
                      <a:r>
                        <a:rPr lang="en-US" sz="900" dirty="0"/>
                        <a:t>Name of the SQLDW/APS(PDW)</a:t>
                      </a:r>
                    </a:p>
                  </a:txBody>
                  <a:tcPr marL="121920" marR="121920" marT="60960" marB="60960" anchor="ctr"/>
                </a:tc>
                <a:tc>
                  <a:txBody>
                    <a:bodyPr/>
                    <a:lstStyle/>
                    <a:p>
                      <a:r>
                        <a:rPr lang="en-US" sz="900" dirty="0"/>
                        <a:t>Sqldwdb.database.windows.net  or “10.111.###.333,17001” (APS IP address and port number) </a:t>
                      </a:r>
                    </a:p>
                  </a:txBody>
                  <a:tcPr marL="121920" marR="121920" marT="60960" marB="60960" anchor="ctr"/>
                </a:tc>
                <a:extLst>
                  <a:ext uri="{0D108BD9-81ED-4DB2-BD59-A6C34878D82A}">
                    <a16:rowId xmlns:a16="http://schemas.microsoft.com/office/drawing/2014/main" val="231375279"/>
                  </a:ext>
                </a:extLst>
              </a:tr>
              <a:tr h="301011">
                <a:tc>
                  <a:txBody>
                    <a:bodyPr/>
                    <a:lstStyle/>
                    <a:p>
                      <a:r>
                        <a:rPr lang="en-US" sz="900" err="1"/>
                        <a:t>DatabaseName</a:t>
                      </a:r>
                      <a:endParaRPr lang="en-US" sz="900"/>
                    </a:p>
                  </a:txBody>
                  <a:tcPr marL="121920" marR="121920" marT="60960" marB="60960" anchor="ctr"/>
                </a:tc>
                <a:tc>
                  <a:txBody>
                    <a:bodyPr/>
                    <a:lstStyle/>
                    <a:p>
                      <a:r>
                        <a:rPr lang="en-US" sz="900"/>
                        <a:t>Name of the DB to connect to</a:t>
                      </a:r>
                    </a:p>
                  </a:txBody>
                  <a:tcPr marL="121920" marR="121920" marT="60960" marB="60960" anchor="ctr"/>
                </a:tc>
                <a:tc>
                  <a:txBody>
                    <a:bodyPr/>
                    <a:lstStyle/>
                    <a:p>
                      <a:r>
                        <a:rPr lang="en-US" sz="900" err="1"/>
                        <a:t>DBName</a:t>
                      </a:r>
                      <a:endParaRPr lang="en-US" sz="900"/>
                    </a:p>
                  </a:txBody>
                  <a:tcPr marL="121920" marR="121920" marT="60960" marB="60960" anchor="ctr"/>
                </a:tc>
                <a:extLst>
                  <a:ext uri="{0D108BD9-81ED-4DB2-BD59-A6C34878D82A}">
                    <a16:rowId xmlns:a16="http://schemas.microsoft.com/office/drawing/2014/main" val="1208885550"/>
                  </a:ext>
                </a:extLst>
              </a:tr>
              <a:tr h="365760">
                <a:tc>
                  <a:txBody>
                    <a:bodyPr/>
                    <a:lstStyle/>
                    <a:p>
                      <a:r>
                        <a:rPr lang="en-US" sz="900" err="1"/>
                        <a:t>WorkMode</a:t>
                      </a:r>
                      <a:endParaRPr lang="en-US" sz="900"/>
                    </a:p>
                  </a:txBody>
                  <a:tcPr marL="121920" marR="121920" marT="60960" marB="60960" anchor="ctr"/>
                </a:tc>
                <a:tc>
                  <a:txBody>
                    <a:bodyPr/>
                    <a:lstStyle/>
                    <a:p>
                      <a:r>
                        <a:rPr lang="en-US" sz="900"/>
                        <a:t>DDL – script the DDL for the tables.</a:t>
                      </a:r>
                    </a:p>
                    <a:p>
                      <a:r>
                        <a:rPr lang="en-US" sz="900"/>
                        <a:t>DML – script the SP/Views</a:t>
                      </a:r>
                    </a:p>
                  </a:txBody>
                  <a:tcPr marL="121920" marR="121920" marT="60960" marB="60960" anchor="ctr"/>
                </a:tc>
                <a:tc>
                  <a:txBody>
                    <a:bodyPr/>
                    <a:lstStyle/>
                    <a:p>
                      <a:r>
                        <a:rPr lang="en-US" sz="900"/>
                        <a:t>DDL or DML</a:t>
                      </a:r>
                    </a:p>
                  </a:txBody>
                  <a:tcPr marL="121920" marR="121920" marT="60960" marB="60960" anchor="ctr"/>
                </a:tc>
                <a:extLst>
                  <a:ext uri="{0D108BD9-81ED-4DB2-BD59-A6C34878D82A}">
                    <a16:rowId xmlns:a16="http://schemas.microsoft.com/office/drawing/2014/main" val="307709800"/>
                  </a:ext>
                </a:extLst>
              </a:tr>
              <a:tr h="288269">
                <a:tc>
                  <a:txBody>
                    <a:bodyPr/>
                    <a:lstStyle/>
                    <a:p>
                      <a:r>
                        <a:rPr lang="en-US" sz="900" err="1"/>
                        <a:t>OutputFolderPath</a:t>
                      </a:r>
                      <a:endParaRPr lang="en-US" sz="900"/>
                    </a:p>
                  </a:txBody>
                  <a:tcPr marL="121920" marR="121920" marT="60960" marB="60960" anchor="ctr"/>
                </a:tc>
                <a:tc>
                  <a:txBody>
                    <a:bodyPr/>
                    <a:lstStyle/>
                    <a:p>
                      <a:r>
                        <a:rPr lang="en-US" sz="900"/>
                        <a:t>Path where the .sql file should be saved.  Must have “\” on end.</a:t>
                      </a:r>
                    </a:p>
                  </a:txBody>
                  <a:tcPr marL="121920" marR="121920" marT="60960" marB="60960" anchor="ctr"/>
                </a:tc>
                <a:tc>
                  <a:txBody>
                    <a:bodyPr/>
                    <a:lstStyle/>
                    <a:p>
                      <a:r>
                        <a:rPr lang="en-US" sz="900"/>
                        <a:t>c:\temp\APS_Scripts\junk\</a:t>
                      </a:r>
                    </a:p>
                  </a:txBody>
                  <a:tcPr marL="121920" marR="121920" marT="60960" marB="60960" anchor="ctr"/>
                </a:tc>
                <a:extLst>
                  <a:ext uri="{0D108BD9-81ED-4DB2-BD59-A6C34878D82A}">
                    <a16:rowId xmlns:a16="http://schemas.microsoft.com/office/drawing/2014/main" val="1570778470"/>
                  </a:ext>
                </a:extLst>
              </a:tr>
              <a:tr h="365760">
                <a:tc>
                  <a:txBody>
                    <a:bodyPr/>
                    <a:lstStyle/>
                    <a:p>
                      <a:r>
                        <a:rPr lang="en-US" sz="900" err="1"/>
                        <a:t>FileName</a:t>
                      </a:r>
                      <a:endParaRPr lang="en-US" sz="900"/>
                    </a:p>
                  </a:txBody>
                  <a:tcPr marL="121920" marR="121920" marT="60960" marB="60960" anchor="ctr"/>
                </a:tc>
                <a:tc>
                  <a:txBody>
                    <a:bodyPr/>
                    <a:lstStyle/>
                    <a:p>
                      <a:r>
                        <a:rPr lang="en-US" sz="900"/>
                        <a:t>Name of the File to store the script in.  This should match the object name if possible</a:t>
                      </a:r>
                    </a:p>
                  </a:txBody>
                  <a:tcPr marL="121920" marR="121920" marT="60960" marB="60960" anchor="ctr"/>
                </a:tc>
                <a:tc>
                  <a:txBody>
                    <a:bodyPr/>
                    <a:lstStyle/>
                    <a:p>
                      <a:r>
                        <a:rPr lang="en-US" sz="900" err="1"/>
                        <a:t>DimAccount</a:t>
                      </a:r>
                      <a:endParaRPr lang="en-US" sz="900"/>
                    </a:p>
                  </a:txBody>
                  <a:tcPr marL="121920" marR="121920" marT="60960" marB="60960" anchor="ctr"/>
                </a:tc>
                <a:extLst>
                  <a:ext uri="{0D108BD9-81ED-4DB2-BD59-A6C34878D82A}">
                    <a16:rowId xmlns:a16="http://schemas.microsoft.com/office/drawing/2014/main" val="3224749900"/>
                  </a:ext>
                </a:extLst>
              </a:tr>
              <a:tr h="288269">
                <a:tc>
                  <a:txBody>
                    <a:bodyPr/>
                    <a:lstStyle/>
                    <a:p>
                      <a:r>
                        <a:rPr lang="en-US" sz="900"/>
                        <a:t>Mode</a:t>
                      </a:r>
                    </a:p>
                  </a:txBody>
                  <a:tcPr marL="121920" marR="121920" marT="60960" marB="60960" anchor="ctr"/>
                </a:tc>
                <a:tc>
                  <a:txBody>
                    <a:bodyPr/>
                    <a:lstStyle/>
                    <a:p>
                      <a:r>
                        <a:rPr lang="en-US" sz="900"/>
                        <a:t>PDWScripter variable for Mode</a:t>
                      </a:r>
                    </a:p>
                  </a:txBody>
                  <a:tcPr marL="121920" marR="121920" marT="60960" marB="60960" anchor="ctr"/>
                </a:tc>
                <a:tc>
                  <a:txBody>
                    <a:bodyPr/>
                    <a:lstStyle/>
                    <a:p>
                      <a:r>
                        <a:rPr lang="en-US" sz="900" dirty="0"/>
                        <a:t>Full</a:t>
                      </a:r>
                    </a:p>
                  </a:txBody>
                  <a:tcPr marL="121920" marR="121920" marT="60960" marB="60960" anchor="ctr"/>
                </a:tc>
                <a:extLst>
                  <a:ext uri="{0D108BD9-81ED-4DB2-BD59-A6C34878D82A}">
                    <a16:rowId xmlns:a16="http://schemas.microsoft.com/office/drawing/2014/main" val="3422728516"/>
                  </a:ext>
                </a:extLst>
              </a:tr>
              <a:tr h="365760">
                <a:tc>
                  <a:txBody>
                    <a:bodyPr/>
                    <a:lstStyle/>
                    <a:p>
                      <a:r>
                        <a:rPr lang="en-US" sz="900" err="1"/>
                        <a:t>ObjectName</a:t>
                      </a:r>
                      <a:endParaRPr lang="en-US" sz="900"/>
                    </a:p>
                  </a:txBody>
                  <a:tcPr marL="121920" marR="121920" marT="60960" marB="60960" anchor="ctr"/>
                </a:tc>
                <a:tc>
                  <a:txBody>
                    <a:bodyPr/>
                    <a:lstStyle/>
                    <a:p>
                      <a:r>
                        <a:rPr lang="en-US" sz="900"/>
                        <a:t>Name of the object to script.  This must include the schema.  If the schema is not added, </a:t>
                      </a:r>
                      <a:r>
                        <a:rPr lang="en-US" sz="900" err="1"/>
                        <a:t>dbo</a:t>
                      </a:r>
                      <a:r>
                        <a:rPr lang="en-US" sz="900"/>
                        <a:t> is assumed.  Should you want all the objects in all schemas the value entered should be %.</a:t>
                      </a:r>
                      <a:r>
                        <a:rPr lang="en-US" sz="900" err="1"/>
                        <a:t>objectName</a:t>
                      </a:r>
                      <a:endParaRPr lang="en-US" sz="900"/>
                    </a:p>
                  </a:txBody>
                  <a:tcPr marL="121920" marR="121920" marT="60960" marB="60960" anchor="ctr"/>
                </a:tc>
                <a:tc>
                  <a:txBody>
                    <a:bodyPr/>
                    <a:lstStyle/>
                    <a:p>
                      <a:r>
                        <a:rPr lang="en-US" sz="900" err="1"/>
                        <a:t>Dbo.DimAccount</a:t>
                      </a:r>
                      <a:endParaRPr lang="en-US" sz="900"/>
                    </a:p>
                    <a:p>
                      <a:r>
                        <a:rPr lang="en-US" sz="900" err="1"/>
                        <a:t>Dev.DimAccount</a:t>
                      </a:r>
                      <a:endParaRPr lang="en-US" sz="900"/>
                    </a:p>
                    <a:p>
                      <a:r>
                        <a:rPr lang="en-US" sz="900"/>
                        <a:t>%.</a:t>
                      </a:r>
                      <a:r>
                        <a:rPr lang="en-US" sz="900" err="1"/>
                        <a:t>DimAccount</a:t>
                      </a:r>
                      <a:r>
                        <a:rPr lang="en-US" sz="900"/>
                        <a:t> – if there is more than object named </a:t>
                      </a:r>
                      <a:r>
                        <a:rPr lang="en-US" sz="900" err="1"/>
                        <a:t>DimAccount</a:t>
                      </a:r>
                      <a:r>
                        <a:rPr lang="en-US" sz="900"/>
                        <a:t> in 2 different schemas then the % will script both.</a:t>
                      </a:r>
                    </a:p>
                  </a:txBody>
                  <a:tcPr marL="121920" marR="121920" marT="60960" marB="60960" anchor="ctr"/>
                </a:tc>
                <a:extLst>
                  <a:ext uri="{0D108BD9-81ED-4DB2-BD59-A6C34878D82A}">
                    <a16:rowId xmlns:a16="http://schemas.microsoft.com/office/drawing/2014/main" val="508230191"/>
                  </a:ext>
                </a:extLst>
              </a:tr>
              <a:tr h="288269">
                <a:tc>
                  <a:txBody>
                    <a:bodyPr/>
                    <a:lstStyle/>
                    <a:p>
                      <a:r>
                        <a:rPr lang="en-US" sz="900" dirty="0" err="1"/>
                        <a:t>ObjectToScript</a:t>
                      </a:r>
                      <a:endParaRPr lang="en-US" sz="900" dirty="0"/>
                    </a:p>
                  </a:txBody>
                  <a:tcPr marL="121920" marR="121920" marT="60960" marB="60960" anchor="ctr"/>
                </a:tc>
                <a:tc>
                  <a:txBody>
                    <a:bodyPr/>
                    <a:lstStyle/>
                    <a:p>
                      <a:r>
                        <a:rPr lang="en-US" sz="900">
                          <a:solidFill>
                            <a:schemeClr val="tx1"/>
                          </a:solidFill>
                        </a:rPr>
                        <a:t>Used in logging only</a:t>
                      </a:r>
                    </a:p>
                  </a:txBody>
                  <a:tcPr marL="121920" marR="121920" marT="60960" marB="60960" anchor="ctr"/>
                </a:tc>
                <a:tc>
                  <a:txBody>
                    <a:bodyPr/>
                    <a:lstStyle/>
                    <a:p>
                      <a:r>
                        <a:rPr lang="en-US" sz="900" dirty="0"/>
                        <a:t>SP, View, Table</a:t>
                      </a:r>
                    </a:p>
                  </a:txBody>
                  <a:tcPr marL="121920" marR="121920" marT="60960" marB="60960" anchor="ctr"/>
                </a:tc>
                <a:extLst>
                  <a:ext uri="{0D108BD9-81ED-4DB2-BD59-A6C34878D82A}">
                    <a16:rowId xmlns:a16="http://schemas.microsoft.com/office/drawing/2014/main" val="4249797493"/>
                  </a:ext>
                </a:extLst>
              </a:tr>
            </a:tbl>
          </a:graphicData>
        </a:graphic>
      </p:graphicFrame>
    </p:spTree>
    <p:extLst>
      <p:ext uri="{BB962C8B-B14F-4D97-AF65-F5344CB8AC3E}">
        <p14:creationId xmlns:p14="http://schemas.microsoft.com/office/powerpoint/2010/main" val="419361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1) Create MPP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2" name="TextBox 41">
            <a:extLst>
              <a:ext uri="{FF2B5EF4-FFF2-40B4-BE49-F238E27FC236}">
                <a16:creationId xmlns:a16="http://schemas.microsoft.com/office/drawing/2014/main" id="{69B4F822-E375-4552-84A1-EB88458F9564}"/>
              </a:ext>
            </a:extLst>
          </p:cNvPr>
          <p:cNvSpPr txBox="1"/>
          <p:nvPr/>
        </p:nvSpPr>
        <p:spPr>
          <a:xfrm>
            <a:off x="463410" y="3797828"/>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CVS Script Config File(s)</a:t>
            </a:r>
          </a:p>
        </p:txBody>
      </p:sp>
      <p:pic>
        <p:nvPicPr>
          <p:cNvPr id="43" name="Picture 42">
            <a:extLst>
              <a:ext uri="{FF2B5EF4-FFF2-40B4-BE49-F238E27FC236}">
                <a16:creationId xmlns:a16="http://schemas.microsoft.com/office/drawing/2014/main" id="{DFEACBF2-3411-4B7E-803B-B888E5BB2C4E}"/>
              </a:ext>
            </a:extLst>
          </p:cNvPr>
          <p:cNvPicPr>
            <a:picLocks noChangeAspect="1"/>
          </p:cNvPicPr>
          <p:nvPr/>
        </p:nvPicPr>
        <p:blipFill>
          <a:blip r:embed="rId4"/>
          <a:stretch>
            <a:fillRect/>
          </a:stretch>
        </p:blipFill>
        <p:spPr>
          <a:xfrm>
            <a:off x="9224324" y="2903327"/>
            <a:ext cx="831335" cy="977033"/>
          </a:xfrm>
          <a:prstGeom prst="rect">
            <a:avLst/>
          </a:prstGeom>
        </p:spPr>
      </p:pic>
      <p:pic>
        <p:nvPicPr>
          <p:cNvPr id="44" name="Picture 43">
            <a:extLst>
              <a:ext uri="{FF2B5EF4-FFF2-40B4-BE49-F238E27FC236}">
                <a16:creationId xmlns:a16="http://schemas.microsoft.com/office/drawing/2014/main" id="{95515E55-7B90-443B-B03D-974FB68F0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3002" y="2847269"/>
            <a:ext cx="882807" cy="882807"/>
          </a:xfrm>
          <a:prstGeom prst="rect">
            <a:avLst/>
          </a:prstGeom>
        </p:spPr>
      </p:pic>
      <p:sp>
        <p:nvSpPr>
          <p:cNvPr id="45" name="TextBox 44">
            <a:extLst>
              <a:ext uri="{FF2B5EF4-FFF2-40B4-BE49-F238E27FC236}">
                <a16:creationId xmlns:a16="http://schemas.microsoft.com/office/drawing/2014/main" id="{4D35E809-A2B3-4087-AE25-B4A174E11EFA}"/>
              </a:ext>
            </a:extLst>
          </p:cNvPr>
          <p:cNvSpPr txBox="1"/>
          <p:nvPr/>
        </p:nvSpPr>
        <p:spPr>
          <a:xfrm>
            <a:off x="3034159" y="3803699"/>
            <a:ext cx="3674565"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ScriptMPPObjectsDriver.ps1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Calibri" panose="020F0502020204030204"/>
              </a:rPr>
              <a:t>Prompts for </a:t>
            </a:r>
          </a:p>
          <a:p>
            <a:pPr marL="685794" lvl="1" indent="-228594" defTabSz="1219120">
              <a:buFont typeface="Arial" panose="020B0604020202020204" pitchFamily="34" charset="0"/>
              <a:buChar char="•"/>
              <a:defRPr/>
            </a:pPr>
            <a:r>
              <a:rPr lang="en-US" sz="1200" b="1" kern="0" dirty="0">
                <a:solidFill>
                  <a:srgbClr val="292929"/>
                </a:solidFill>
                <a:latin typeface="Calibri" panose="020F0502020204030204"/>
              </a:rPr>
              <a:t>Location of the Config File(s)</a:t>
            </a:r>
          </a:p>
          <a:p>
            <a:pPr marL="685794" lvl="1" indent="-228594" defTabSz="1219120">
              <a:buFont typeface="Arial" panose="020B0604020202020204" pitchFamily="34" charset="0"/>
              <a:buChar char="•"/>
              <a:defRPr/>
            </a:pPr>
            <a:r>
              <a:rPr lang="en-US" sz="1200" b="1" kern="0" dirty="0">
                <a:solidFill>
                  <a:srgbClr val="292929"/>
                </a:solidFill>
                <a:latin typeface="Calibri" panose="020F0502020204030204"/>
              </a:rPr>
              <a:t>Security Setup (Integrated or not)</a:t>
            </a:r>
          </a:p>
          <a:p>
            <a:pPr marL="685794" lvl="1" indent="-228594" defTabSz="1219120">
              <a:buFont typeface="Arial" panose="020B0604020202020204" pitchFamily="34" charset="0"/>
              <a:buChar char="•"/>
              <a:defRPr/>
            </a:pPr>
            <a:r>
              <a:rPr lang="en-US" sz="1200" b="1" kern="0" dirty="0">
                <a:solidFill>
                  <a:srgbClr val="292929"/>
                </a:solidFill>
                <a:latin typeface="Calibri" panose="020F0502020204030204"/>
              </a:rPr>
              <a:t>MPP (APS) system User ID, and Password</a:t>
            </a:r>
          </a:p>
        </p:txBody>
      </p:sp>
      <p:sp>
        <p:nvSpPr>
          <p:cNvPr id="46" name="Arrow: Right 45">
            <a:extLst>
              <a:ext uri="{FF2B5EF4-FFF2-40B4-BE49-F238E27FC236}">
                <a16:creationId xmlns:a16="http://schemas.microsoft.com/office/drawing/2014/main" id="{A2D3CD78-059A-46EF-AB7D-92F2B6532417}"/>
              </a:ext>
            </a:extLst>
          </p:cNvPr>
          <p:cNvSpPr/>
          <p:nvPr/>
        </p:nvSpPr>
        <p:spPr>
          <a:xfrm>
            <a:off x="4861873" y="3105080"/>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7" name="TextBox 46">
            <a:extLst>
              <a:ext uri="{FF2B5EF4-FFF2-40B4-BE49-F238E27FC236}">
                <a16:creationId xmlns:a16="http://schemas.microsoft.com/office/drawing/2014/main" id="{C44C20F5-FF5A-41E1-AF0F-11ABC362F14A}"/>
              </a:ext>
            </a:extLst>
          </p:cNvPr>
          <p:cNvSpPr txBox="1"/>
          <p:nvPr/>
        </p:nvSpPr>
        <p:spPr>
          <a:xfrm>
            <a:off x="10055658" y="2906953"/>
            <a:ext cx="1724011"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B.sql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C.sql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SP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View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p:txBody>
      </p:sp>
      <p:pic>
        <p:nvPicPr>
          <p:cNvPr id="48" name="Picture 47">
            <a:extLst>
              <a:ext uri="{FF2B5EF4-FFF2-40B4-BE49-F238E27FC236}">
                <a16:creationId xmlns:a16="http://schemas.microsoft.com/office/drawing/2014/main" id="{CE26981A-8B72-4AC5-80F0-800C25466051}"/>
              </a:ext>
            </a:extLst>
          </p:cNvPr>
          <p:cNvPicPr>
            <a:picLocks noChangeAspect="1"/>
          </p:cNvPicPr>
          <p:nvPr/>
        </p:nvPicPr>
        <p:blipFill>
          <a:blip r:embed="rId6"/>
          <a:stretch>
            <a:fillRect/>
          </a:stretch>
        </p:blipFill>
        <p:spPr>
          <a:xfrm>
            <a:off x="955570" y="2761852"/>
            <a:ext cx="810311" cy="952323"/>
          </a:xfrm>
          <a:prstGeom prst="rect">
            <a:avLst/>
          </a:prstGeom>
        </p:spPr>
      </p:pic>
      <p:pic>
        <p:nvPicPr>
          <p:cNvPr id="49" name="Picture 48">
            <a:extLst>
              <a:ext uri="{FF2B5EF4-FFF2-40B4-BE49-F238E27FC236}">
                <a16:creationId xmlns:a16="http://schemas.microsoft.com/office/drawing/2014/main" id="{2690E6A4-F261-4FCF-B783-ECF374E1FE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8724" y="2847269"/>
            <a:ext cx="882807" cy="882807"/>
          </a:xfrm>
          <a:prstGeom prst="rect">
            <a:avLst/>
          </a:prstGeom>
        </p:spPr>
      </p:pic>
      <p:sp>
        <p:nvSpPr>
          <p:cNvPr id="50" name="Rectangle 49">
            <a:extLst>
              <a:ext uri="{FF2B5EF4-FFF2-40B4-BE49-F238E27FC236}">
                <a16:creationId xmlns:a16="http://schemas.microsoft.com/office/drawing/2014/main" id="{3CF50D2F-06CA-4656-90F7-792BC308A5CE}"/>
              </a:ext>
            </a:extLst>
          </p:cNvPr>
          <p:cNvSpPr/>
          <p:nvPr/>
        </p:nvSpPr>
        <p:spPr>
          <a:xfrm>
            <a:off x="6069637" y="3800397"/>
            <a:ext cx="3359035"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ScriptObjectsTodSQL.ps1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rPr>
              <a:t>Executes </a:t>
            </a:r>
            <a:r>
              <a:rPr kumimoji="0" lang="en-US" sz="1200" b="1" i="0" u="none" strike="noStrike" kern="0" cap="none" spc="0" normalizeH="0" baseline="0" noProof="0" err="1">
                <a:ln>
                  <a:noFill/>
                </a:ln>
                <a:solidFill>
                  <a:srgbClr val="292929"/>
                </a:solidFill>
                <a:effectLst/>
                <a:uLnTx/>
                <a:uFillTx/>
              </a:rPr>
              <a:t>PDWScripter</a:t>
            </a:r>
            <a:endParaRPr kumimoji="0" lang="en-US" sz="1200" b="1" i="0" u="none" strike="noStrike" kern="0" cap="none" spc="0" normalizeH="0" baseline="0" noProof="0">
              <a:ln>
                <a:noFill/>
              </a:ln>
              <a:solidFill>
                <a:srgbClr val="292929"/>
              </a:solidFill>
              <a:effectLst/>
              <a:uLnTx/>
              <a:uFillTx/>
            </a:endParaRPr>
          </a:p>
        </p:txBody>
      </p:sp>
      <p:sp>
        <p:nvSpPr>
          <p:cNvPr id="51" name="Speech Bubble: Rectangle 50">
            <a:extLst>
              <a:ext uri="{FF2B5EF4-FFF2-40B4-BE49-F238E27FC236}">
                <a16:creationId xmlns:a16="http://schemas.microsoft.com/office/drawing/2014/main" id="{12107BF8-FF65-49F7-B19C-A80068D273C3}"/>
              </a:ext>
            </a:extLst>
          </p:cNvPr>
          <p:cNvSpPr/>
          <p:nvPr/>
        </p:nvSpPr>
        <p:spPr>
          <a:xfrm>
            <a:off x="1051367" y="4325419"/>
            <a:ext cx="1754582" cy="631376"/>
          </a:xfrm>
          <a:prstGeom prst="wedgeRectCallout">
            <a:avLst>
              <a:gd name="adj1" fmla="val -72458"/>
              <a:gd name="adj2" fmla="val 68531"/>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 line</a:t>
            </a:r>
          </a:p>
        </p:txBody>
      </p:sp>
      <p:sp>
        <p:nvSpPr>
          <p:cNvPr id="52" name="Arrow: Right 51">
            <a:extLst>
              <a:ext uri="{FF2B5EF4-FFF2-40B4-BE49-F238E27FC236}">
                <a16:creationId xmlns:a16="http://schemas.microsoft.com/office/drawing/2014/main" id="{F051F300-EC17-4889-A0ED-300D475178C0}"/>
              </a:ext>
            </a:extLst>
          </p:cNvPr>
          <p:cNvSpPr/>
          <p:nvPr/>
        </p:nvSpPr>
        <p:spPr>
          <a:xfrm>
            <a:off x="2226802" y="3070331"/>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53" name="Arrow: Right 52">
            <a:extLst>
              <a:ext uri="{FF2B5EF4-FFF2-40B4-BE49-F238E27FC236}">
                <a16:creationId xmlns:a16="http://schemas.microsoft.com/office/drawing/2014/main" id="{2B50C9AA-0A4A-439B-9C64-8AA5DED096A0}"/>
              </a:ext>
            </a:extLst>
          </p:cNvPr>
          <p:cNvSpPr/>
          <p:nvPr/>
        </p:nvSpPr>
        <p:spPr>
          <a:xfrm>
            <a:off x="7832274" y="3069494"/>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54" name="Arrow: Right 53">
            <a:extLst>
              <a:ext uri="{FF2B5EF4-FFF2-40B4-BE49-F238E27FC236}">
                <a16:creationId xmlns:a16="http://schemas.microsoft.com/office/drawing/2014/main" id="{E1AED6BC-E9F1-4BE9-909E-844EF8623AC5}"/>
              </a:ext>
            </a:extLst>
          </p:cNvPr>
          <p:cNvSpPr/>
          <p:nvPr/>
        </p:nvSpPr>
        <p:spPr>
          <a:xfrm rot="5400000">
            <a:off x="6801398" y="2253236"/>
            <a:ext cx="623760"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55" name="Picture 54">
            <a:extLst>
              <a:ext uri="{FF2B5EF4-FFF2-40B4-BE49-F238E27FC236}">
                <a16:creationId xmlns:a16="http://schemas.microsoft.com/office/drawing/2014/main" id="{990916FA-B4A1-4FC0-B41D-ED2DA408B00F}"/>
              </a:ext>
            </a:extLst>
          </p:cNvPr>
          <p:cNvPicPr>
            <a:picLocks noChangeAspect="1"/>
          </p:cNvPicPr>
          <p:nvPr/>
        </p:nvPicPr>
        <p:blipFill>
          <a:blip r:embed="rId7"/>
          <a:stretch>
            <a:fillRect/>
          </a:stretch>
        </p:blipFill>
        <p:spPr>
          <a:xfrm>
            <a:off x="6593085" y="1007480"/>
            <a:ext cx="1040387" cy="1040387"/>
          </a:xfrm>
          <a:prstGeom prst="rect">
            <a:avLst/>
          </a:prstGeom>
        </p:spPr>
      </p:pic>
      <p:sp>
        <p:nvSpPr>
          <p:cNvPr id="56" name="TextBox 55">
            <a:extLst>
              <a:ext uri="{FF2B5EF4-FFF2-40B4-BE49-F238E27FC236}">
                <a16:creationId xmlns:a16="http://schemas.microsoft.com/office/drawing/2014/main" id="{512A950B-0CAB-4953-BAD6-91C7E419B3EF}"/>
              </a:ext>
            </a:extLst>
          </p:cNvPr>
          <p:cNvSpPr txBox="1"/>
          <p:nvPr/>
        </p:nvSpPr>
        <p:spPr>
          <a:xfrm>
            <a:off x="6069638" y="2061133"/>
            <a:ext cx="956572"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APS (PDW)</a:t>
            </a:r>
          </a:p>
        </p:txBody>
      </p:sp>
      <p:pic>
        <p:nvPicPr>
          <p:cNvPr id="27" name="Picture 26">
            <a:extLst>
              <a:ext uri="{FF2B5EF4-FFF2-40B4-BE49-F238E27FC236}">
                <a16:creationId xmlns:a16="http://schemas.microsoft.com/office/drawing/2014/main" id="{731EF21D-87CD-4ABA-99C2-5236C41E0D77}"/>
              </a:ext>
            </a:extLst>
          </p:cNvPr>
          <p:cNvPicPr>
            <a:picLocks noChangeAspect="1"/>
          </p:cNvPicPr>
          <p:nvPr/>
        </p:nvPicPr>
        <p:blipFill>
          <a:blip r:embed="rId8"/>
          <a:stretch>
            <a:fillRect/>
          </a:stretch>
        </p:blipFill>
        <p:spPr>
          <a:xfrm>
            <a:off x="500172" y="5096819"/>
            <a:ext cx="11279497" cy="1312834"/>
          </a:xfrm>
          <a:prstGeom prst="rect">
            <a:avLst/>
          </a:prstGeom>
        </p:spPr>
      </p:pic>
      <p:sp>
        <p:nvSpPr>
          <p:cNvPr id="37" name="Speech Bubble: Rectangle 36">
            <a:extLst>
              <a:ext uri="{FF2B5EF4-FFF2-40B4-BE49-F238E27FC236}">
                <a16:creationId xmlns:a16="http://schemas.microsoft.com/office/drawing/2014/main" id="{0028D65B-0110-4C88-B4C2-C4A5051CC763}"/>
              </a:ext>
            </a:extLst>
          </p:cNvPr>
          <p:cNvSpPr/>
          <p:nvPr/>
        </p:nvSpPr>
        <p:spPr>
          <a:xfrm>
            <a:off x="7927526" y="4277616"/>
            <a:ext cx="2434027" cy="694835"/>
          </a:xfrm>
          <a:prstGeom prst="wedgeRectCallout">
            <a:avLst>
              <a:gd name="adj1" fmla="val -150609"/>
              <a:gd name="adj2" fmla="val 86130"/>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kumimoji="0" lang="en-US" sz="1200" b="0" i="0" u="none" strike="noStrike" kern="0" cap="none" spc="0" normalizeH="0" baseline="0" noProof="0">
                <a:ln>
                  <a:noFill/>
                </a:ln>
                <a:solidFill>
                  <a:srgbClr val="292929"/>
                </a:solidFill>
                <a:effectLst/>
                <a:uLnTx/>
                <a:uFillTx/>
                <a:latin typeface="Segoe UI"/>
                <a:ea typeface="+mn-ea"/>
                <a:cs typeface="+mn-cs"/>
              </a:rPr>
              <a:t>Location of the output files.  These are paths of the input files for the next </a:t>
            </a:r>
            <a:r>
              <a:rPr lang="en-US" sz="1200" kern="0">
                <a:solidFill>
                  <a:srgbClr val="292929"/>
                </a:solidFill>
                <a:latin typeface="Segoe UI"/>
              </a:rPr>
              <a:t>step.</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Tree>
    <p:extLst>
      <p:ext uri="{BB962C8B-B14F-4D97-AF65-F5344CB8AC3E}">
        <p14:creationId xmlns:p14="http://schemas.microsoft.com/office/powerpoint/2010/main" val="2021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a:t>
            </a:r>
            <a:r>
              <a:rPr lang="en-US" sz="3600">
                <a:solidFill>
                  <a:srgbClr val="FFFFFF"/>
                </a:solidFill>
                <a:latin typeface="Segoe UI Light" panose="020B0502040204020203" pitchFamily="34" charset="0"/>
                <a:cs typeface="Segoe UI Light" panose="020B0502040204020203" pitchFamily="34" charset="0"/>
              </a:rPr>
              <a:t>2) Clean Scripts</a:t>
            </a:r>
            <a:endPar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B2E2BBE-F2E9-4AB2-B687-07F4932DB756}"/>
              </a:ext>
            </a:extLst>
          </p:cNvPr>
          <p:cNvSpPr txBox="1"/>
          <p:nvPr/>
        </p:nvSpPr>
        <p:spPr>
          <a:xfrm>
            <a:off x="2368548" y="2306307"/>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a:gradFill>
                <a:gsLst>
                  <a:gs pos="2917">
                    <a:schemeClr val="tx1"/>
                  </a:gs>
                  <a:gs pos="30000">
                    <a:schemeClr val="tx1"/>
                  </a:gs>
                </a:gsLst>
                <a:lin ang="5400000" scaled="0"/>
              </a:gradFill>
            </a:endParaRPr>
          </a:p>
        </p:txBody>
      </p:sp>
      <p:pic>
        <p:nvPicPr>
          <p:cNvPr id="3" name="Picture 2">
            <a:extLst>
              <a:ext uri="{FF2B5EF4-FFF2-40B4-BE49-F238E27FC236}">
                <a16:creationId xmlns:a16="http://schemas.microsoft.com/office/drawing/2014/main" id="{DA8063BF-D536-4BD0-9853-76C830AFCDDE}"/>
              </a:ext>
            </a:extLst>
          </p:cNvPr>
          <p:cNvPicPr>
            <a:picLocks noChangeAspect="1"/>
          </p:cNvPicPr>
          <p:nvPr/>
        </p:nvPicPr>
        <p:blipFill>
          <a:blip r:embed="rId4"/>
          <a:stretch>
            <a:fillRect/>
          </a:stretch>
        </p:blipFill>
        <p:spPr>
          <a:xfrm>
            <a:off x="6902370" y="2391693"/>
            <a:ext cx="4549577" cy="3092545"/>
          </a:xfrm>
          <a:prstGeom prst="rect">
            <a:avLst/>
          </a:prstGeom>
        </p:spPr>
      </p:pic>
      <p:graphicFrame>
        <p:nvGraphicFramePr>
          <p:cNvPr id="5" name="Table 4">
            <a:extLst>
              <a:ext uri="{FF2B5EF4-FFF2-40B4-BE49-F238E27FC236}">
                <a16:creationId xmlns:a16="http://schemas.microsoft.com/office/drawing/2014/main" id="{F1BB3BCF-9A8D-4FD7-9930-FE0475741615}"/>
              </a:ext>
            </a:extLst>
          </p:cNvPr>
          <p:cNvGraphicFramePr>
            <a:graphicFrameLocks noGrp="1"/>
          </p:cNvGraphicFramePr>
          <p:nvPr>
            <p:extLst>
              <p:ext uri="{D42A27DB-BD31-4B8C-83A1-F6EECF244321}">
                <p14:modId xmlns:p14="http://schemas.microsoft.com/office/powerpoint/2010/main" val="624402903"/>
              </p:ext>
            </p:extLst>
          </p:nvPr>
        </p:nvGraphicFramePr>
        <p:xfrm>
          <a:off x="379044" y="2498576"/>
          <a:ext cx="6349746" cy="2788920"/>
        </p:xfrm>
        <a:graphic>
          <a:graphicData uri="http://schemas.openxmlformats.org/drawingml/2006/table">
            <a:tbl>
              <a:tblPr firstRow="1" bandRow="1">
                <a:tableStyleId>{5C22544A-7EE6-4342-B048-85BDC9FD1C3A}</a:tableStyleId>
              </a:tblPr>
              <a:tblGrid>
                <a:gridCol w="1038707">
                  <a:extLst>
                    <a:ext uri="{9D8B030D-6E8A-4147-A177-3AD203B41FA5}">
                      <a16:colId xmlns:a16="http://schemas.microsoft.com/office/drawing/2014/main" val="265382154"/>
                    </a:ext>
                  </a:extLst>
                </a:gridCol>
                <a:gridCol w="1269263">
                  <a:extLst>
                    <a:ext uri="{9D8B030D-6E8A-4147-A177-3AD203B41FA5}">
                      <a16:colId xmlns:a16="http://schemas.microsoft.com/office/drawing/2014/main" val="3323861145"/>
                    </a:ext>
                  </a:extLst>
                </a:gridCol>
                <a:gridCol w="4041776">
                  <a:extLst>
                    <a:ext uri="{9D8B030D-6E8A-4147-A177-3AD203B41FA5}">
                      <a16:colId xmlns:a16="http://schemas.microsoft.com/office/drawing/2014/main" val="1032109979"/>
                    </a:ext>
                  </a:extLst>
                </a:gridCol>
              </a:tblGrid>
              <a:tr h="0">
                <a:tc>
                  <a:txBody>
                    <a:bodyPr/>
                    <a:lstStyle/>
                    <a:p>
                      <a:r>
                        <a:rPr lang="en-US" sz="1400"/>
                        <a:t>Text</a:t>
                      </a:r>
                    </a:p>
                  </a:txBody>
                  <a:tcPr/>
                </a:tc>
                <a:tc>
                  <a:txBody>
                    <a:bodyPr/>
                    <a:lstStyle/>
                    <a:p>
                      <a:r>
                        <a:rPr lang="en-US" sz="1400"/>
                        <a:t>Replace with</a:t>
                      </a:r>
                    </a:p>
                  </a:txBody>
                  <a:tcPr/>
                </a:tc>
                <a:tc>
                  <a:txBody>
                    <a:bodyPr/>
                    <a:lstStyle/>
                    <a:p>
                      <a:r>
                        <a:rPr lang="en-US" sz="1400"/>
                        <a:t>Description</a:t>
                      </a:r>
                    </a:p>
                  </a:txBody>
                  <a:tcPr/>
                </a:tc>
                <a:extLst>
                  <a:ext uri="{0D108BD9-81ED-4DB2-BD59-A6C34878D82A}">
                    <a16:rowId xmlns:a16="http://schemas.microsoft.com/office/drawing/2014/main" val="270697936"/>
                  </a:ext>
                </a:extLst>
              </a:tr>
              <a:tr h="0">
                <a:tc>
                  <a:txBody>
                    <a:bodyPr/>
                    <a:lstStyle/>
                    <a:p>
                      <a:r>
                        <a:rPr lang="en-US" sz="1100"/>
                        <a:t>-- Comments</a:t>
                      </a:r>
                    </a:p>
                  </a:txBody>
                  <a:tcPr/>
                </a:tc>
                <a:tc>
                  <a:txBody>
                    <a:bodyPr/>
                    <a:lstStyle/>
                    <a:p>
                      <a:r>
                        <a:rPr lang="en-US" sz="1100"/>
                        <a:t>Delete</a:t>
                      </a:r>
                    </a:p>
                  </a:txBody>
                  <a:tcPr/>
                </a:tc>
                <a:tc>
                  <a:txBody>
                    <a:bodyPr/>
                    <a:lstStyle/>
                    <a:p>
                      <a:r>
                        <a:rPr lang="en-US" sz="1100"/>
                        <a:t>No need to have comments in the Create Table statement </a:t>
                      </a:r>
                    </a:p>
                  </a:txBody>
                  <a:tcPr/>
                </a:tc>
                <a:extLst>
                  <a:ext uri="{0D108BD9-81ED-4DB2-BD59-A6C34878D82A}">
                    <a16:rowId xmlns:a16="http://schemas.microsoft.com/office/drawing/2014/main" val="2451776884"/>
                  </a:ext>
                </a:extLst>
              </a:tr>
              <a:tr h="0">
                <a:tc>
                  <a:txBody>
                    <a:bodyPr/>
                    <a:lstStyle/>
                    <a:p>
                      <a:r>
                        <a:rPr lang="en-US" sz="1100"/>
                        <a:t>Use DBName</a:t>
                      </a:r>
                    </a:p>
                  </a:txBody>
                  <a:tcPr/>
                </a:tc>
                <a:tc>
                  <a:txBody>
                    <a:bodyPr/>
                    <a:lstStyle/>
                    <a:p>
                      <a:r>
                        <a:rPr lang="en-US" sz="1100"/>
                        <a:t>Delete</a:t>
                      </a:r>
                    </a:p>
                  </a:txBody>
                  <a:tcPr/>
                </a:tc>
                <a:tc>
                  <a:txBody>
                    <a:bodyPr/>
                    <a:lstStyle/>
                    <a:p>
                      <a:r>
                        <a:rPr lang="en-US" sz="1100"/>
                        <a:t>SQLDW does not support USE</a:t>
                      </a:r>
                    </a:p>
                  </a:txBody>
                  <a:tcPr/>
                </a:tc>
                <a:extLst>
                  <a:ext uri="{0D108BD9-81ED-4DB2-BD59-A6C34878D82A}">
                    <a16:rowId xmlns:a16="http://schemas.microsoft.com/office/drawing/2014/main" val="2103652636"/>
                  </a:ext>
                </a:extLst>
              </a:tr>
              <a:tr h="0">
                <a:tc>
                  <a:txBody>
                    <a:bodyPr/>
                    <a:lstStyle/>
                    <a:p>
                      <a:r>
                        <a:rPr lang="en-US" sz="1100"/>
                        <a:t>GO</a:t>
                      </a:r>
                    </a:p>
                  </a:txBody>
                  <a:tcPr/>
                </a:tc>
                <a:tc>
                  <a:txBody>
                    <a:bodyPr/>
                    <a:lstStyle/>
                    <a:p>
                      <a:r>
                        <a:rPr lang="en-US" sz="1100"/>
                        <a:t>Delete</a:t>
                      </a:r>
                    </a:p>
                  </a:txBody>
                  <a:tcPr/>
                </a:tc>
                <a:tc>
                  <a:txBody>
                    <a:bodyPr/>
                    <a:lstStyle/>
                    <a:p>
                      <a:r>
                        <a:rPr lang="en-US" sz="1100"/>
                        <a:t>No need for the GO statement</a:t>
                      </a:r>
                    </a:p>
                  </a:txBody>
                  <a:tcPr/>
                </a:tc>
                <a:extLst>
                  <a:ext uri="{0D108BD9-81ED-4DB2-BD59-A6C34878D82A}">
                    <a16:rowId xmlns:a16="http://schemas.microsoft.com/office/drawing/2014/main" val="64533101"/>
                  </a:ext>
                </a:extLst>
              </a:tr>
              <a:tr h="0">
                <a:tc>
                  <a:txBody>
                    <a:bodyPr/>
                    <a:lstStyle/>
                    <a:p>
                      <a:r>
                        <a:rPr lang="en-US" sz="1100"/>
                        <a:t>Create Schema</a:t>
                      </a:r>
                    </a:p>
                  </a:txBody>
                  <a:tcPr/>
                </a:tc>
                <a:tc>
                  <a:txBody>
                    <a:bodyPr/>
                    <a:lstStyle/>
                    <a:p>
                      <a:r>
                        <a:rPr lang="en-US" sz="1100"/>
                        <a:t>Delete</a:t>
                      </a:r>
                    </a:p>
                  </a:txBody>
                  <a:tcPr/>
                </a:tc>
                <a:tc>
                  <a:txBody>
                    <a:bodyPr/>
                    <a:lstStyle/>
                    <a:p>
                      <a:r>
                        <a:rPr lang="en-US" sz="1100"/>
                        <a:t>These do not need to be created in every table.  </a:t>
                      </a:r>
                    </a:p>
                  </a:txBody>
                  <a:tcPr/>
                </a:tc>
                <a:extLst>
                  <a:ext uri="{0D108BD9-81ED-4DB2-BD59-A6C34878D82A}">
                    <a16:rowId xmlns:a16="http://schemas.microsoft.com/office/drawing/2014/main" val="539184790"/>
                  </a:ext>
                </a:extLst>
              </a:tr>
              <a:tr h="0">
                <a:tc>
                  <a:txBody>
                    <a:bodyPr/>
                    <a:lstStyle/>
                    <a:p>
                      <a:r>
                        <a:rPr lang="en-US" sz="1100"/>
                        <a:t>Create Index</a:t>
                      </a:r>
                    </a:p>
                  </a:txBody>
                  <a:tcPr/>
                </a:tc>
                <a:tc>
                  <a:txBody>
                    <a:bodyPr/>
                    <a:lstStyle/>
                    <a:p>
                      <a:r>
                        <a:rPr lang="en-US" sz="1100"/>
                        <a:t>Move to separate script</a:t>
                      </a:r>
                    </a:p>
                  </a:txBody>
                  <a:tcPr/>
                </a:tc>
                <a:tc>
                  <a:txBody>
                    <a:bodyPr/>
                    <a:lstStyle/>
                    <a:p>
                      <a:r>
                        <a:rPr lang="en-US" sz="1100"/>
                        <a:t>Create Index statements should be run after the initial load of data has occurred</a:t>
                      </a:r>
                    </a:p>
                  </a:txBody>
                  <a:tcPr/>
                </a:tc>
                <a:extLst>
                  <a:ext uri="{0D108BD9-81ED-4DB2-BD59-A6C34878D82A}">
                    <a16:rowId xmlns:a16="http://schemas.microsoft.com/office/drawing/2014/main" val="1292222764"/>
                  </a:ext>
                </a:extLst>
              </a:tr>
              <a:tr h="0">
                <a:tc>
                  <a:txBody>
                    <a:bodyPr/>
                    <a:lstStyle/>
                    <a:p>
                      <a:r>
                        <a:rPr lang="en-US" sz="1100"/>
                        <a:t>Create Statistics</a:t>
                      </a:r>
                    </a:p>
                  </a:txBody>
                  <a:tcPr/>
                </a:tc>
                <a:tc>
                  <a:txBody>
                    <a:bodyPr/>
                    <a:lstStyle/>
                    <a:p>
                      <a:r>
                        <a:rPr lang="en-US" sz="1100"/>
                        <a:t>Move to separate script</a:t>
                      </a:r>
                    </a:p>
                  </a:txBody>
                  <a:tcPr/>
                </a:tc>
                <a:tc>
                  <a:txBody>
                    <a:bodyPr/>
                    <a:lstStyle/>
                    <a:p>
                      <a:r>
                        <a:rPr lang="en-US" sz="1100"/>
                        <a:t>Create Statistics statements should be run after the initial load of data has occurred</a:t>
                      </a:r>
                    </a:p>
                  </a:txBody>
                  <a:tcPr/>
                </a:tc>
                <a:extLst>
                  <a:ext uri="{0D108BD9-81ED-4DB2-BD59-A6C34878D82A}">
                    <a16:rowId xmlns:a16="http://schemas.microsoft.com/office/drawing/2014/main" val="2502205657"/>
                  </a:ext>
                </a:extLst>
              </a:tr>
              <a:tr h="0">
                <a:tc>
                  <a:txBody>
                    <a:bodyPr/>
                    <a:lstStyle/>
                    <a:p>
                      <a:r>
                        <a:rPr lang="en-US" sz="1100"/>
                        <a:t>;</a:t>
                      </a:r>
                    </a:p>
                  </a:txBody>
                  <a:tcPr/>
                </a:tc>
                <a:tc>
                  <a:txBody>
                    <a:bodyPr/>
                    <a:lstStyle/>
                    <a:p>
                      <a:r>
                        <a:rPr lang="en-US" sz="1100"/>
                        <a:t>Delete</a:t>
                      </a:r>
                    </a:p>
                  </a:txBody>
                  <a:tcPr/>
                </a:tc>
                <a:tc>
                  <a:txBody>
                    <a:bodyPr/>
                    <a:lstStyle/>
                    <a:p>
                      <a:r>
                        <a:rPr lang="en-US" sz="1100"/>
                        <a:t>Delete all ; as this will cause the deployment script to fail as it is expecting only a single statement to be run.</a:t>
                      </a:r>
                    </a:p>
                  </a:txBody>
                  <a:tcPr/>
                </a:tc>
                <a:extLst>
                  <a:ext uri="{0D108BD9-81ED-4DB2-BD59-A6C34878D82A}">
                    <a16:rowId xmlns:a16="http://schemas.microsoft.com/office/drawing/2014/main" val="21488195"/>
                  </a:ext>
                </a:extLst>
              </a:tr>
            </a:tbl>
          </a:graphicData>
        </a:graphic>
      </p:graphicFrame>
      <p:sp>
        <p:nvSpPr>
          <p:cNvPr id="26" name="Rectangle 25">
            <a:extLst>
              <a:ext uri="{FF2B5EF4-FFF2-40B4-BE49-F238E27FC236}">
                <a16:creationId xmlns:a16="http://schemas.microsoft.com/office/drawing/2014/main" id="{034A1943-95FC-460C-A55E-55A94B93970E}"/>
              </a:ext>
            </a:extLst>
          </p:cNvPr>
          <p:cNvSpPr/>
          <p:nvPr/>
        </p:nvSpPr>
        <p:spPr bwMode="auto">
          <a:xfrm>
            <a:off x="205464" y="964510"/>
            <a:ext cx="11072903" cy="13744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600">
                <a:solidFill>
                  <a:schemeClr val="tx1"/>
                </a:solidFill>
              </a:rPr>
              <a:t>When </a:t>
            </a:r>
            <a:r>
              <a:rPr lang="en-US" sz="1600" err="1">
                <a:solidFill>
                  <a:schemeClr val="tx1"/>
                </a:solidFill>
              </a:rPr>
              <a:t>DWScripter</a:t>
            </a:r>
            <a:r>
              <a:rPr lang="en-US" sz="1600">
                <a:solidFill>
                  <a:schemeClr val="tx1"/>
                </a:solidFill>
              </a:rPr>
              <a:t> creates the table scripts, additional details are added to the script that are unnecessary for every table, view, or stored procedure created and need to be removed.  The Stats and Index creation statements should be removed from the Create table and placed in separate script files to be applied after the data has been loaded.  Creating the index/stats and then loading the data into SQLDW will slow down the data loading and the table creation.  </a:t>
            </a:r>
            <a:endParaRPr lang="en-US" sz="1600">
              <a:solidFill>
                <a:srgbClr val="FF0000"/>
              </a:solidFill>
            </a:endParaRPr>
          </a:p>
          <a:p>
            <a:pPr lvl="0">
              <a:defRPr/>
            </a:pPr>
            <a:endParaRPr lang="en-US" sz="1400">
              <a:solidFill>
                <a:schemeClr val="tx1"/>
              </a:solidFill>
            </a:endParaRPr>
          </a:p>
          <a:p>
            <a:pPr lvl="0" defTabSz="1219120">
              <a:defRPr/>
            </a:pPr>
            <a:endParaRPr lang="en-US" sz="1400" kern="0">
              <a:solidFill>
                <a:schemeClr val="tx1"/>
              </a:solidFill>
            </a:endParaRPr>
          </a:p>
          <a:p>
            <a:pPr lvl="0" defTabSz="1219120">
              <a:defRPr/>
            </a:pPr>
            <a:endParaRPr lang="en-US" sz="1400" kern="0">
              <a:solidFill>
                <a:schemeClr val="tx1"/>
              </a:solidFill>
            </a:endParaRPr>
          </a:p>
          <a:p>
            <a:pPr lvl="0" defTabSz="1219120">
              <a:defRPr/>
            </a:pPr>
            <a:endParaRPr lang="en-US" sz="1600" kern="0">
              <a:solidFill>
                <a:schemeClr val="tx1"/>
              </a:solidFill>
            </a:endParaRPr>
          </a:p>
        </p:txBody>
      </p:sp>
    </p:spTree>
    <p:extLst>
      <p:ext uri="{BB962C8B-B14F-4D97-AF65-F5344CB8AC3E}">
        <p14:creationId xmlns:p14="http://schemas.microsoft.com/office/powerpoint/2010/main" val="32344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Discovery workshop - Objectives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 name="Rectangle 25">
            <a:extLst>
              <a:ext uri="{FF2B5EF4-FFF2-40B4-BE49-F238E27FC236}">
                <a16:creationId xmlns:a16="http://schemas.microsoft.com/office/drawing/2014/main" id="{DE0C95D9-BA7A-4A4A-9EF0-09069615E3D3}"/>
              </a:ext>
            </a:extLst>
          </p:cNvPr>
          <p:cNvSpPr/>
          <p:nvPr/>
        </p:nvSpPr>
        <p:spPr>
          <a:xfrm>
            <a:off x="379044" y="1567542"/>
            <a:ext cx="11215204" cy="4093428"/>
          </a:xfrm>
          <a:prstGeom prst="rect">
            <a:avLst/>
          </a:prstGeom>
        </p:spPr>
        <p:txBody>
          <a:bodyPr wrap="square">
            <a:spAutoFit/>
          </a:bodyPr>
          <a:lstStyle/>
          <a:p>
            <a:pPr marL="860425" lvl="2" indent="-342900">
              <a:lnSpc>
                <a:spcPct val="90000"/>
              </a:lnSpc>
              <a:spcBef>
                <a:spcPct val="20000"/>
              </a:spcBef>
              <a:buSzPct val="90000"/>
              <a:buFont typeface="Arial" panose="020B0604020202020204" pitchFamily="34" charset="0"/>
              <a:buChar char="•"/>
            </a:pPr>
            <a:r>
              <a:rPr lang="en-US" sz="2000" dirty="0"/>
              <a:t>Provide customer with overview of how to migrate existing DW solutions to Azure</a:t>
            </a:r>
          </a:p>
          <a:p>
            <a:pPr marL="860425" lvl="2" indent="-342900">
              <a:lnSpc>
                <a:spcPct val="90000"/>
              </a:lnSpc>
              <a:spcBef>
                <a:spcPct val="20000"/>
              </a:spcBef>
              <a:buSzPct val="90000"/>
              <a:buFont typeface="Arial" panose="020B0604020202020204" pitchFamily="34" charset="0"/>
              <a:buChar char="•"/>
            </a:pPr>
            <a:r>
              <a:rPr lang="en-US" sz="2000" dirty="0"/>
              <a:t>Review the high-level vision of the customer, business, and project scope</a:t>
            </a:r>
          </a:p>
          <a:p>
            <a:pPr marL="860425" lvl="2" indent="-342900">
              <a:lnSpc>
                <a:spcPct val="90000"/>
              </a:lnSpc>
              <a:spcBef>
                <a:spcPct val="20000"/>
              </a:spcBef>
              <a:buSzPct val="90000"/>
              <a:buFont typeface="Arial" panose="020B0604020202020204" pitchFamily="34" charset="0"/>
              <a:buChar char="•"/>
            </a:pPr>
            <a:r>
              <a:rPr lang="en-US" sz="2000" dirty="0"/>
              <a:t>Gather detailed metadata on the existing APS system to accurately estimate the migration </a:t>
            </a:r>
          </a:p>
          <a:p>
            <a:pPr marL="860425" lvl="2" indent="-342900">
              <a:lnSpc>
                <a:spcPct val="90000"/>
              </a:lnSpc>
              <a:spcBef>
                <a:spcPct val="20000"/>
              </a:spcBef>
              <a:buSzPct val="90000"/>
              <a:buFont typeface="Arial" panose="020B0604020202020204" pitchFamily="34" charset="0"/>
              <a:buChar char="•"/>
            </a:pPr>
            <a:r>
              <a:rPr lang="en-US" sz="2000" dirty="0"/>
              <a:t>Understand data use cases</a:t>
            </a:r>
          </a:p>
          <a:p>
            <a:pPr marL="860425" lvl="2" indent="-342900">
              <a:lnSpc>
                <a:spcPct val="90000"/>
              </a:lnSpc>
              <a:spcBef>
                <a:spcPct val="20000"/>
              </a:spcBef>
              <a:buSzPct val="90000"/>
              <a:buFont typeface="Arial" panose="020B0604020202020204" pitchFamily="34" charset="0"/>
              <a:buChar char="•"/>
            </a:pPr>
            <a:r>
              <a:rPr lang="en-US" sz="2000" dirty="0"/>
              <a:t>Understand end-to-end solution architecture</a:t>
            </a:r>
          </a:p>
          <a:p>
            <a:pPr marL="860425" lvl="2" indent="-342900">
              <a:lnSpc>
                <a:spcPct val="90000"/>
              </a:lnSpc>
              <a:spcBef>
                <a:spcPct val="20000"/>
              </a:spcBef>
              <a:buSzPct val="90000"/>
              <a:buFont typeface="Arial" panose="020B0604020202020204" pitchFamily="34" charset="0"/>
              <a:buChar char="•"/>
            </a:pPr>
            <a:r>
              <a:rPr lang="en-US" sz="2000" dirty="0"/>
              <a:t>Understand availability requirements of data</a:t>
            </a:r>
          </a:p>
          <a:p>
            <a:pPr marL="860425" lvl="2" indent="-342900">
              <a:lnSpc>
                <a:spcPct val="90000"/>
              </a:lnSpc>
              <a:spcBef>
                <a:spcPct val="20000"/>
              </a:spcBef>
              <a:buSzPct val="90000"/>
              <a:buFont typeface="Arial" panose="020B0604020202020204" pitchFamily="34" charset="0"/>
              <a:buChar char="•"/>
            </a:pPr>
            <a:r>
              <a:rPr lang="en-US" sz="2000" dirty="0"/>
              <a:t>Understand load / query performance expectations</a:t>
            </a:r>
          </a:p>
          <a:p>
            <a:pPr marL="860425" lvl="2" indent="-342900">
              <a:lnSpc>
                <a:spcPct val="90000"/>
              </a:lnSpc>
              <a:spcBef>
                <a:spcPct val="20000"/>
              </a:spcBef>
              <a:buSzPct val="90000"/>
              <a:buFont typeface="Arial" panose="020B0604020202020204" pitchFamily="34" charset="0"/>
              <a:buChar char="•"/>
            </a:pPr>
            <a:r>
              <a:rPr lang="en-US" sz="2000" dirty="0"/>
              <a:t>Identify 3rd party solution integration tools in use</a:t>
            </a:r>
          </a:p>
          <a:p>
            <a:pPr marL="860425" lvl="2" indent="-342900">
              <a:lnSpc>
                <a:spcPct val="90000"/>
              </a:lnSpc>
              <a:spcBef>
                <a:spcPct val="20000"/>
              </a:spcBef>
              <a:buSzPct val="90000"/>
              <a:buFont typeface="Arial" panose="020B0604020202020204" pitchFamily="34" charset="0"/>
              <a:buChar char="•"/>
            </a:pPr>
            <a:r>
              <a:rPr lang="en-US" sz="2000" dirty="0"/>
              <a:t>Understand code artifacts requiring migration re-work in the existing solution</a:t>
            </a:r>
          </a:p>
          <a:p>
            <a:pPr marL="860425" lvl="2" indent="-342900">
              <a:lnSpc>
                <a:spcPct val="90000"/>
              </a:lnSpc>
              <a:spcBef>
                <a:spcPct val="20000"/>
              </a:spcBef>
              <a:buSzPct val="90000"/>
              <a:buFont typeface="Arial" panose="020B0604020202020204" pitchFamily="34" charset="0"/>
              <a:buChar char="•"/>
            </a:pPr>
            <a:r>
              <a:rPr lang="en-US" sz="2000" dirty="0"/>
              <a:t>Understand data flow timing and the available windows for migration</a:t>
            </a:r>
          </a:p>
          <a:p>
            <a:pPr marL="860425" lvl="2" indent="-342900">
              <a:lnSpc>
                <a:spcPct val="90000"/>
              </a:lnSpc>
              <a:spcBef>
                <a:spcPct val="20000"/>
              </a:spcBef>
              <a:buSzPct val="90000"/>
              <a:buFont typeface="Arial" panose="020B0604020202020204" pitchFamily="34" charset="0"/>
              <a:buChar char="•"/>
            </a:pPr>
            <a:r>
              <a:rPr lang="en-US" sz="2000" dirty="0"/>
              <a:t>Understand the existing infrastructure of the complete solution</a:t>
            </a:r>
          </a:p>
          <a:p>
            <a:pPr marL="517525" lvl="2">
              <a:lnSpc>
                <a:spcPct val="90000"/>
              </a:lnSpc>
              <a:spcBef>
                <a:spcPct val="20000"/>
              </a:spcBef>
              <a:buSzPct val="90000"/>
            </a:pPr>
            <a:endParaRPr lang="en-US" sz="2000" dirty="0"/>
          </a:p>
        </p:txBody>
      </p:sp>
    </p:spTree>
    <p:extLst>
      <p:ext uri="{BB962C8B-B14F-4D97-AF65-F5344CB8AC3E}">
        <p14:creationId xmlns:p14="http://schemas.microsoft.com/office/powerpoint/2010/main" val="12992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2) Clean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 name="Content Placeholder 3">
            <a:extLst>
              <a:ext uri="{FF2B5EF4-FFF2-40B4-BE49-F238E27FC236}">
                <a16:creationId xmlns:a16="http://schemas.microsoft.com/office/drawing/2014/main" id="{1EC0BE6D-FEF7-491F-AB0E-8B9E0DE93206}"/>
              </a:ext>
            </a:extLst>
          </p:cNvPr>
          <p:cNvSpPr txBox="1">
            <a:spLocks/>
          </p:cNvSpPr>
          <p:nvPr/>
        </p:nvSpPr>
        <p:spPr>
          <a:xfrm>
            <a:off x="205464" y="1083337"/>
            <a:ext cx="11870712" cy="5502276"/>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rPr>
              <a:t>Create one config file for the Python Program “</a:t>
            </a:r>
            <a:r>
              <a:rPr kumimoji="0" lang="en-US" sz="1600" b="1"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rPr>
              <a:t>CleanScripts.py</a:t>
            </a:r>
            <a:r>
              <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rPr>
              <a:t>”.  This is a CSV file containing the following columns</a:t>
            </a: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endParaRPr>
          </a:p>
          <a:p>
            <a:pPr marL="685783" marR="0" lvl="0" indent="-685783" algn="l" defTabSz="1219120" rtl="0" eaLnBrk="1" fontAlgn="auto" latinLnBrk="0" hangingPunct="1">
              <a:lnSpc>
                <a:spcPct val="100000"/>
              </a:lnSpc>
              <a:spcBef>
                <a:spcPts val="800"/>
              </a:spcBef>
              <a:spcAft>
                <a:spcPts val="0"/>
              </a:spcAft>
              <a:buClrTx/>
              <a:buSzPct val="80000"/>
              <a:buFont typeface="+mj-lt"/>
              <a:buAutoNum type="arabicPeriod"/>
              <a:tabLst/>
              <a:defRPr/>
            </a:pP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endParaRPr>
          </a:p>
          <a:p>
            <a:pPr marL="0" marR="0" lvl="0" indent="0" algn="l" defTabSz="1219120" rtl="0" eaLnBrk="1" fontAlgn="auto" latinLnBrk="0" hangingPunct="1">
              <a:lnSpc>
                <a:spcPct val="100000"/>
              </a:lnSpc>
              <a:spcBef>
                <a:spcPts val="800"/>
              </a:spcBef>
              <a:spcAft>
                <a:spcPts val="0"/>
              </a:spcAft>
              <a:buClrTx/>
              <a:buSzPct val="80000"/>
              <a:buNone/>
              <a:tabLst/>
              <a:defRPr/>
            </a:pP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endParaRPr>
          </a:p>
          <a:p>
            <a:pPr marL="685783" lvl="0" indent="-685783">
              <a:buFont typeface="+mj-lt"/>
              <a:buAutoNum type="arabicPeriod" startAt="2"/>
              <a:defRPr/>
            </a:pPr>
            <a:r>
              <a:rPr lang="en-US" sz="1600">
                <a:gradFill>
                  <a:gsLst>
                    <a:gs pos="0">
                      <a:srgbClr val="292929"/>
                    </a:gs>
                    <a:gs pos="86000">
                      <a:srgbClr val="292929"/>
                    </a:gs>
                  </a:gsLst>
                  <a:lin ang="5400000" scaled="0"/>
                </a:gradFill>
              </a:rPr>
              <a:t>Run the CleanScripts.py and </a:t>
            </a:r>
            <a:r>
              <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ea typeface="+mn-ea"/>
                <a:cs typeface="+mn-cs"/>
              </a:rPr>
              <a:t>provide prompted info.</a:t>
            </a:r>
          </a:p>
        </p:txBody>
      </p:sp>
      <p:graphicFrame>
        <p:nvGraphicFramePr>
          <p:cNvPr id="38" name="Table 37">
            <a:extLst>
              <a:ext uri="{FF2B5EF4-FFF2-40B4-BE49-F238E27FC236}">
                <a16:creationId xmlns:a16="http://schemas.microsoft.com/office/drawing/2014/main" id="{DE1FD390-CD18-44F1-B954-149A725717F9}"/>
              </a:ext>
            </a:extLst>
          </p:cNvPr>
          <p:cNvGraphicFramePr>
            <a:graphicFrameLocks noGrp="1"/>
          </p:cNvGraphicFramePr>
          <p:nvPr>
            <p:extLst>
              <p:ext uri="{D42A27DB-BD31-4B8C-83A1-F6EECF244321}">
                <p14:modId xmlns:p14="http://schemas.microsoft.com/office/powerpoint/2010/main" val="3929186765"/>
              </p:ext>
            </p:extLst>
          </p:nvPr>
        </p:nvGraphicFramePr>
        <p:xfrm>
          <a:off x="1191275" y="1590532"/>
          <a:ext cx="10264763" cy="1810659"/>
        </p:xfrm>
        <a:graphic>
          <a:graphicData uri="http://schemas.openxmlformats.org/drawingml/2006/table">
            <a:tbl>
              <a:tblPr firstRow="1" bandRow="1">
                <a:tableStyleId>{5C22544A-7EE6-4342-B048-85BDC9FD1C3A}</a:tableStyleId>
              </a:tblPr>
              <a:tblGrid>
                <a:gridCol w="1239110">
                  <a:extLst>
                    <a:ext uri="{9D8B030D-6E8A-4147-A177-3AD203B41FA5}">
                      <a16:colId xmlns:a16="http://schemas.microsoft.com/office/drawing/2014/main" val="1369067374"/>
                    </a:ext>
                  </a:extLst>
                </a:gridCol>
                <a:gridCol w="3634104">
                  <a:extLst>
                    <a:ext uri="{9D8B030D-6E8A-4147-A177-3AD203B41FA5}">
                      <a16:colId xmlns:a16="http://schemas.microsoft.com/office/drawing/2014/main" val="1527595796"/>
                    </a:ext>
                  </a:extLst>
                </a:gridCol>
                <a:gridCol w="5391549">
                  <a:extLst>
                    <a:ext uri="{9D8B030D-6E8A-4147-A177-3AD203B41FA5}">
                      <a16:colId xmlns:a16="http://schemas.microsoft.com/office/drawing/2014/main" val="742367323"/>
                    </a:ext>
                  </a:extLst>
                </a:gridCol>
              </a:tblGrid>
              <a:tr h="295931">
                <a:tc>
                  <a:txBody>
                    <a:bodyPr/>
                    <a:lstStyle/>
                    <a:p>
                      <a:pPr algn="ctr"/>
                      <a:r>
                        <a:rPr lang="en-US" sz="800">
                          <a:solidFill>
                            <a:schemeClr val="bg1">
                              <a:lumMod val="95000"/>
                            </a:schemeClr>
                          </a:solidFill>
                        </a:rPr>
                        <a:t>Parameter</a:t>
                      </a:r>
                    </a:p>
                  </a:txBody>
                  <a:tcPr marL="121920" marR="121920" marT="60960" marB="60960" anchor="ctr"/>
                </a:tc>
                <a:tc>
                  <a:txBody>
                    <a:bodyPr/>
                    <a:lstStyle/>
                    <a:p>
                      <a:pPr algn="ctr"/>
                      <a:r>
                        <a:rPr lang="en-US" sz="800">
                          <a:solidFill>
                            <a:schemeClr val="bg1">
                              <a:lumMod val="95000"/>
                            </a:schemeClr>
                          </a:solidFill>
                        </a:rPr>
                        <a:t>Purpose</a:t>
                      </a:r>
                    </a:p>
                  </a:txBody>
                  <a:tcPr marL="121920" marR="121920" marT="60960" marB="60960" anchor="ctr"/>
                </a:tc>
                <a:tc>
                  <a:txBody>
                    <a:bodyPr/>
                    <a:lstStyle/>
                    <a:p>
                      <a:pPr algn="ctr"/>
                      <a:r>
                        <a:rPr lang="en-US" sz="800">
                          <a:solidFill>
                            <a:schemeClr val="bg1">
                              <a:lumMod val="95000"/>
                            </a:schemeClr>
                          </a:solidFill>
                        </a:rPr>
                        <a:t>Value (Sample)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900"/>
                        <a:t>Active</a:t>
                      </a:r>
                    </a:p>
                  </a:txBody>
                  <a:tcPr marL="121920" marR="121920" marT="60960" marB="60960" anchor="ctr"/>
                </a:tc>
                <a:tc>
                  <a:txBody>
                    <a:bodyPr/>
                    <a:lstStyle/>
                    <a:p>
                      <a:r>
                        <a:rPr lang="en-US" sz="900"/>
                        <a:t>1 – Run line, 0 – Skip line</a:t>
                      </a:r>
                    </a:p>
                  </a:txBody>
                  <a:tcPr marL="121920" marR="121920" marT="60960" marB="60960" anchor="ctr"/>
                </a:tc>
                <a:tc>
                  <a:txBody>
                    <a:bodyPr/>
                    <a:lstStyle/>
                    <a:p>
                      <a:r>
                        <a:rPr lang="en-US" sz="900"/>
                        <a:t>0 or 1</a:t>
                      </a:r>
                    </a:p>
                  </a:txBody>
                  <a:tcPr marL="121920" marR="121920" marT="60960" marB="60960" anchor="ctr"/>
                </a:tc>
                <a:extLst>
                  <a:ext uri="{0D108BD9-81ED-4DB2-BD59-A6C34878D82A}">
                    <a16:rowId xmlns:a16="http://schemas.microsoft.com/office/drawing/2014/main" val="1765627922"/>
                  </a:ext>
                </a:extLst>
              </a:tr>
              <a:tr h="302704">
                <a:tc>
                  <a:txBody>
                    <a:bodyPr/>
                    <a:lstStyle/>
                    <a:p>
                      <a:r>
                        <a:rPr lang="en-US" sz="900"/>
                        <a:t>SrcDir</a:t>
                      </a:r>
                    </a:p>
                  </a:txBody>
                  <a:tcPr marL="121920" marR="121920" marT="60960" marB="60960" anchor="ctr"/>
                </a:tc>
                <a:tc>
                  <a:txBody>
                    <a:bodyPr/>
                    <a:lstStyle/>
                    <a:p>
                      <a:r>
                        <a:rPr lang="en-US" sz="900"/>
                        <a:t>Directory where the APS Scripts resides. This should be the output file directories from Step 1: CreateMPPScripts. Must have “\” on end.</a:t>
                      </a:r>
                    </a:p>
                  </a:txBody>
                  <a:tcPr marL="121920" marR="121920" marT="60960" marB="60960" anchor="ctr"/>
                </a:tc>
                <a:tc>
                  <a:txBody>
                    <a:bodyPr/>
                    <a:lstStyle/>
                    <a:p>
                      <a:pPr marL="0" algn="l" defTabSz="914367" rtl="0" eaLnBrk="1" fontAlgn="b" latinLnBrk="0" hangingPunct="1"/>
                      <a:r>
                        <a:rPr lang="en-US" sz="900" kern="1200">
                          <a:solidFill>
                            <a:schemeClr val="dk1"/>
                          </a:solidFill>
                          <a:latin typeface="+mn-lt"/>
                          <a:ea typeface="+mn-ea"/>
                          <a:cs typeface="+mn-cs"/>
                        </a:rPr>
                        <a:t>  C:\APS2SQLDW\Output\1_CreateMPPScripts\adventure_works\Tables\</a:t>
                      </a:r>
                    </a:p>
                  </a:txBody>
                  <a:tcPr marL="4763" marR="4763" marT="4763" marB="0" anchor="ctr"/>
                </a:tc>
                <a:extLst>
                  <a:ext uri="{0D108BD9-81ED-4DB2-BD59-A6C34878D82A}">
                    <a16:rowId xmlns:a16="http://schemas.microsoft.com/office/drawing/2014/main" val="231375279"/>
                  </a:ext>
                </a:extLst>
              </a:tr>
              <a:tr h="301011">
                <a:tc>
                  <a:txBody>
                    <a:bodyPr/>
                    <a:lstStyle/>
                    <a:p>
                      <a:r>
                        <a:rPr lang="en-US" sz="900"/>
                        <a:t>OutDir</a:t>
                      </a:r>
                    </a:p>
                  </a:txBody>
                  <a:tcPr marL="121920" marR="121920" marT="60960" marB="60960" anchor="ctr"/>
                </a:tc>
                <a:tc>
                  <a:txBody>
                    <a:bodyPr/>
                    <a:lstStyle/>
                    <a:p>
                      <a:r>
                        <a:rPr lang="en-US" sz="900"/>
                        <a:t>Output director of this step, where the cleaned scripts will reside. Must have “\” on end. </a:t>
                      </a:r>
                    </a:p>
                  </a:txBody>
                  <a:tcPr marL="121920" marR="121920" marT="60960" marB="60960" anchor="ctr"/>
                </a:tc>
                <a:tc>
                  <a:txBody>
                    <a:bodyPr/>
                    <a:lstStyle/>
                    <a:p>
                      <a:pPr marL="0" algn="l" defTabSz="914367" rtl="0" eaLnBrk="1" fontAlgn="b" latinLnBrk="0" hangingPunct="1"/>
                      <a:r>
                        <a:rPr lang="en-US" sz="900" kern="1200">
                          <a:solidFill>
                            <a:schemeClr val="dk1"/>
                          </a:solidFill>
                          <a:latin typeface="+mn-lt"/>
                          <a:ea typeface="+mn-ea"/>
                          <a:cs typeface="+mn-cs"/>
                        </a:rPr>
                        <a:t>  C:\APS2SQLDW\Output\2_CleanScripts\adventure_works\Tables\</a:t>
                      </a:r>
                    </a:p>
                  </a:txBody>
                  <a:tcPr marL="4763" marR="4763" marT="4763" marB="0" anchor="ctr"/>
                </a:tc>
                <a:extLst>
                  <a:ext uri="{0D108BD9-81ED-4DB2-BD59-A6C34878D82A}">
                    <a16:rowId xmlns:a16="http://schemas.microsoft.com/office/drawing/2014/main" val="3050768878"/>
                  </a:ext>
                </a:extLst>
              </a:tr>
              <a:tr h="301011">
                <a:tc>
                  <a:txBody>
                    <a:bodyPr/>
                    <a:lstStyle/>
                    <a:p>
                      <a:r>
                        <a:rPr lang="en-US" sz="900"/>
                        <a:t>ObjectType</a:t>
                      </a:r>
                    </a:p>
                  </a:txBody>
                  <a:tcPr marL="121920" marR="121920" marT="60960" marB="60960" anchor="ctr"/>
                </a:tc>
                <a:tc>
                  <a:txBody>
                    <a:bodyPr/>
                    <a:lstStyle/>
                    <a:p>
                      <a:r>
                        <a:rPr lang="en-US" sz="900"/>
                        <a:t>Type of the Scripts</a:t>
                      </a:r>
                    </a:p>
                  </a:txBody>
                  <a:tcPr marL="121920" marR="121920" marT="60960" marB="60960" anchor="ctr"/>
                </a:tc>
                <a:tc>
                  <a:txBody>
                    <a:bodyPr/>
                    <a:lstStyle/>
                    <a:p>
                      <a:r>
                        <a:rPr lang="en-US" sz="900"/>
                        <a:t>TABLE, VIEW, SP  (case insensitive) </a:t>
                      </a:r>
                    </a:p>
                  </a:txBody>
                  <a:tcPr marL="121920" marR="121920" marT="60960" marB="60960" anchor="ctr"/>
                </a:tc>
                <a:extLst>
                  <a:ext uri="{0D108BD9-81ED-4DB2-BD59-A6C34878D82A}">
                    <a16:rowId xmlns:a16="http://schemas.microsoft.com/office/drawing/2014/main" val="1208885550"/>
                  </a:ext>
                </a:extLst>
              </a:tr>
            </a:tbl>
          </a:graphicData>
        </a:graphic>
      </p:graphicFrame>
    </p:spTree>
    <p:extLst>
      <p:ext uri="{BB962C8B-B14F-4D97-AF65-F5344CB8AC3E}">
        <p14:creationId xmlns:p14="http://schemas.microsoft.com/office/powerpoint/2010/main" val="418019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2) Clean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2" name="Arrow: Right 51">
            <a:extLst>
              <a:ext uri="{FF2B5EF4-FFF2-40B4-BE49-F238E27FC236}">
                <a16:creationId xmlns:a16="http://schemas.microsoft.com/office/drawing/2014/main" id="{F051F300-EC17-4889-A0ED-300D475178C0}"/>
              </a:ext>
            </a:extLst>
          </p:cNvPr>
          <p:cNvSpPr/>
          <p:nvPr/>
        </p:nvSpPr>
        <p:spPr>
          <a:xfrm>
            <a:off x="2640644" y="2587151"/>
            <a:ext cx="1118850"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3" name="Picture 2">
            <a:extLst>
              <a:ext uri="{FF2B5EF4-FFF2-40B4-BE49-F238E27FC236}">
                <a16:creationId xmlns:a16="http://schemas.microsoft.com/office/drawing/2014/main" id="{AC6CFB22-B3C8-4431-918E-62B96768B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824" y="2019906"/>
            <a:ext cx="1118850" cy="1118850"/>
          </a:xfrm>
          <a:prstGeom prst="rect">
            <a:avLst/>
          </a:prstGeom>
        </p:spPr>
      </p:pic>
      <p:pic>
        <p:nvPicPr>
          <p:cNvPr id="34" name="Picture 33">
            <a:extLst>
              <a:ext uri="{FF2B5EF4-FFF2-40B4-BE49-F238E27FC236}">
                <a16:creationId xmlns:a16="http://schemas.microsoft.com/office/drawing/2014/main" id="{B98E4F8E-1575-46D5-88A8-A202CA3D224B}"/>
              </a:ext>
            </a:extLst>
          </p:cNvPr>
          <p:cNvPicPr>
            <a:picLocks noChangeAspect="1"/>
          </p:cNvPicPr>
          <p:nvPr/>
        </p:nvPicPr>
        <p:blipFill>
          <a:blip r:embed="rId5"/>
          <a:stretch>
            <a:fillRect/>
          </a:stretch>
        </p:blipFill>
        <p:spPr>
          <a:xfrm>
            <a:off x="2394004" y="1039426"/>
            <a:ext cx="831335" cy="977033"/>
          </a:xfrm>
          <a:prstGeom prst="rect">
            <a:avLst/>
          </a:prstGeom>
        </p:spPr>
      </p:pic>
      <p:sp>
        <p:nvSpPr>
          <p:cNvPr id="43" name="Arrow: Right 42">
            <a:extLst>
              <a:ext uri="{FF2B5EF4-FFF2-40B4-BE49-F238E27FC236}">
                <a16:creationId xmlns:a16="http://schemas.microsoft.com/office/drawing/2014/main" id="{90C7423A-548D-46E6-97EC-7184044803B3}"/>
              </a:ext>
            </a:extLst>
          </p:cNvPr>
          <p:cNvSpPr/>
          <p:nvPr/>
        </p:nvSpPr>
        <p:spPr>
          <a:xfrm>
            <a:off x="5259733" y="2408821"/>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56" name="Picture 55">
            <a:extLst>
              <a:ext uri="{FF2B5EF4-FFF2-40B4-BE49-F238E27FC236}">
                <a16:creationId xmlns:a16="http://schemas.microsoft.com/office/drawing/2014/main" id="{1E5B1199-FD1E-4299-9F90-EB1E45412F9F}"/>
              </a:ext>
            </a:extLst>
          </p:cNvPr>
          <p:cNvPicPr>
            <a:picLocks noChangeAspect="1"/>
          </p:cNvPicPr>
          <p:nvPr/>
        </p:nvPicPr>
        <p:blipFill>
          <a:blip r:embed="rId5"/>
          <a:stretch>
            <a:fillRect/>
          </a:stretch>
        </p:blipFill>
        <p:spPr>
          <a:xfrm>
            <a:off x="6710146" y="2090814"/>
            <a:ext cx="831335" cy="977033"/>
          </a:xfrm>
          <a:prstGeom prst="rect">
            <a:avLst/>
          </a:prstGeom>
        </p:spPr>
      </p:pic>
      <p:sp>
        <p:nvSpPr>
          <p:cNvPr id="63" name="TextBox 62">
            <a:extLst>
              <a:ext uri="{FF2B5EF4-FFF2-40B4-BE49-F238E27FC236}">
                <a16:creationId xmlns:a16="http://schemas.microsoft.com/office/drawing/2014/main" id="{0DA5FA7C-907D-45BD-A2AD-B59B204E74FD}"/>
              </a:ext>
            </a:extLst>
          </p:cNvPr>
          <p:cNvSpPr txBox="1"/>
          <p:nvPr/>
        </p:nvSpPr>
        <p:spPr>
          <a:xfrm>
            <a:off x="7833776" y="1995861"/>
            <a:ext cx="3356624" cy="120032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Cleaned Scripts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292929"/>
                </a:solidFill>
                <a:latin typeface="Segoe UI"/>
              </a:rPr>
              <a:t>Separated </a:t>
            </a:r>
            <a:r>
              <a:rPr lang="en-US" sz="1200" b="1" kern="0">
                <a:solidFill>
                  <a:srgbClr val="292929"/>
                </a:solidFill>
                <a:latin typeface="Segoe UI"/>
              </a:rPr>
              <a:t>Create Index </a:t>
            </a:r>
            <a:r>
              <a:rPr lang="en-US" sz="1200" kern="0">
                <a:solidFill>
                  <a:srgbClr val="292929"/>
                </a:solidFill>
                <a:latin typeface="Segoe UI"/>
              </a:rPr>
              <a:t>Statements</a:t>
            </a:r>
          </a:p>
          <a:p>
            <a:pPr marL="171450" lvl="0" indent="-171450" defTabSz="1219120">
              <a:buFont typeface="Arial" panose="020B0604020202020204" pitchFamily="34" charset="0"/>
              <a:buChar char="•"/>
              <a:defRPr/>
            </a:pPr>
            <a:r>
              <a:rPr kumimoji="0" lang="en-US" sz="1200" b="0" i="0" u="none" strike="noStrike" kern="0" cap="none" spc="0" normalizeH="0" baseline="0" noProof="0">
                <a:ln>
                  <a:noFill/>
                </a:ln>
                <a:solidFill>
                  <a:srgbClr val="292929"/>
                </a:solidFill>
                <a:effectLst/>
                <a:uLnTx/>
                <a:uFillTx/>
                <a:latin typeface="Segoe UI"/>
                <a:ea typeface="+mn-ea"/>
                <a:cs typeface="+mn-cs"/>
              </a:rPr>
              <a:t>Separated </a:t>
            </a:r>
            <a:r>
              <a:rPr kumimoji="0" lang="en-US" sz="1200" b="1" i="0" u="none" strike="noStrike" kern="0" cap="none" spc="0" normalizeH="0" baseline="0" noProof="0">
                <a:ln>
                  <a:noFill/>
                </a:ln>
                <a:solidFill>
                  <a:srgbClr val="292929"/>
                </a:solidFill>
                <a:effectLst/>
                <a:uLnTx/>
                <a:uFillTx/>
                <a:latin typeface="Segoe UI"/>
                <a:ea typeface="+mn-ea"/>
                <a:cs typeface="+mn-cs"/>
              </a:rPr>
              <a:t>Create Statistics </a:t>
            </a:r>
            <a:r>
              <a:rPr lang="en-US" sz="1200" kern="0">
                <a:solidFill>
                  <a:srgbClr val="292929"/>
                </a:solidFill>
              </a:rPr>
              <a:t>Statements</a:t>
            </a:r>
            <a:endParaRPr kumimoji="0" lang="en-US" sz="1200" b="0" i="0" u="none" strike="noStrike" kern="0" cap="none" spc="0" normalizeH="0" baseline="0" noProof="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a:solidFill>
                  <a:srgbClr val="292929"/>
                </a:solidFill>
                <a:latin typeface="Segoe UI"/>
              </a:rPr>
              <a:t>Create View </a:t>
            </a:r>
            <a:r>
              <a:rPr lang="en-US" sz="1200" kern="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a:t>
            </a:r>
            <a:r>
              <a:rPr lang="en-US" sz="1200" b="1" kern="0">
                <a:solidFill>
                  <a:srgbClr val="292929"/>
                </a:solidFill>
                <a:latin typeface="Segoe UI"/>
              </a:rPr>
              <a:t>Proc </a:t>
            </a:r>
            <a:r>
              <a:rPr lang="en-US" sz="1200" kern="0">
                <a:solidFill>
                  <a:srgbClr val="292929"/>
                </a:solidFill>
                <a:latin typeface="Segoe UI"/>
              </a:rPr>
              <a:t>Statements </a:t>
            </a:r>
            <a:endParaRPr kumimoji="0" lang="en-US" sz="1200" i="0" u="none" strike="noStrike" kern="0" cap="none" spc="0" normalizeH="0" baseline="0" noProof="0">
              <a:ln>
                <a:noFill/>
              </a:ln>
              <a:solidFill>
                <a:srgbClr val="292929"/>
              </a:solidFill>
              <a:effectLst/>
              <a:uLnTx/>
              <a:uFillTx/>
              <a:latin typeface="Segoe UI"/>
              <a:ea typeface="+mn-ea"/>
              <a:cs typeface="+mn-cs"/>
            </a:endParaRPr>
          </a:p>
        </p:txBody>
      </p:sp>
      <p:pic>
        <p:nvPicPr>
          <p:cNvPr id="41" name="Picture 40">
            <a:extLst>
              <a:ext uri="{FF2B5EF4-FFF2-40B4-BE49-F238E27FC236}">
                <a16:creationId xmlns:a16="http://schemas.microsoft.com/office/drawing/2014/main" id="{82AD5605-C6B0-44B2-9FB3-E96E7C8A9AE8}"/>
              </a:ext>
            </a:extLst>
          </p:cNvPr>
          <p:cNvPicPr>
            <a:picLocks noChangeAspect="1"/>
          </p:cNvPicPr>
          <p:nvPr/>
        </p:nvPicPr>
        <p:blipFill>
          <a:blip r:embed="rId6"/>
          <a:stretch>
            <a:fillRect/>
          </a:stretch>
        </p:blipFill>
        <p:spPr>
          <a:xfrm>
            <a:off x="1491247" y="2296247"/>
            <a:ext cx="810311" cy="952323"/>
          </a:xfrm>
          <a:prstGeom prst="rect">
            <a:avLst/>
          </a:prstGeom>
        </p:spPr>
      </p:pic>
      <p:sp>
        <p:nvSpPr>
          <p:cNvPr id="42" name="TextBox 41">
            <a:extLst>
              <a:ext uri="{FF2B5EF4-FFF2-40B4-BE49-F238E27FC236}">
                <a16:creationId xmlns:a16="http://schemas.microsoft.com/office/drawing/2014/main" id="{A9966834-0909-4B67-AA5A-6BF40F8C5134}"/>
              </a:ext>
            </a:extLst>
          </p:cNvPr>
          <p:cNvSpPr txBox="1"/>
          <p:nvPr/>
        </p:nvSpPr>
        <p:spPr>
          <a:xfrm>
            <a:off x="3360100" y="1140110"/>
            <a:ext cx="6332889" cy="830997"/>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APS Scripts Generated From Step 1</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a:ln>
                  <a:noFill/>
                </a:ln>
                <a:solidFill>
                  <a:srgbClr val="292929"/>
                </a:solidFill>
                <a:effectLst/>
                <a:uLnTx/>
                <a:uFillTx/>
                <a:latin typeface="Segoe UI"/>
                <a:ea typeface="+mn-ea"/>
                <a:cs typeface="+mn-cs"/>
              </a:rPr>
              <a:t>Statements (containing Create Index and Create Statistics 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a:solidFill>
                  <a:srgbClr val="292929"/>
                </a:solidFill>
                <a:latin typeface="Segoe UI"/>
              </a:rPr>
              <a:t>Create View </a:t>
            </a:r>
            <a:r>
              <a:rPr lang="en-US" sz="1200" kern="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a:t>
            </a:r>
            <a:r>
              <a:rPr lang="en-US" sz="1200" b="1" kern="0">
                <a:solidFill>
                  <a:srgbClr val="292929"/>
                </a:solidFill>
                <a:latin typeface="Segoe UI"/>
              </a:rPr>
              <a:t>Proc </a:t>
            </a:r>
            <a:r>
              <a:rPr lang="en-US" sz="1200" kern="0">
                <a:solidFill>
                  <a:srgbClr val="292929"/>
                </a:solidFill>
                <a:latin typeface="Segoe UI"/>
              </a:rPr>
              <a:t>Statements </a:t>
            </a:r>
            <a:endParaRPr kumimoji="0" lang="en-US" sz="1200" i="0" u="none" strike="noStrike" kern="0" cap="none" spc="0" normalizeH="0" baseline="0" noProof="0">
              <a:ln>
                <a:noFill/>
              </a:ln>
              <a:solidFill>
                <a:srgbClr val="292929"/>
              </a:solidFill>
              <a:effectLst/>
              <a:uLnTx/>
              <a:uFillTx/>
              <a:latin typeface="Segoe UI"/>
              <a:ea typeface="+mn-ea"/>
              <a:cs typeface="+mn-cs"/>
            </a:endParaRPr>
          </a:p>
        </p:txBody>
      </p:sp>
      <p:sp>
        <p:nvSpPr>
          <p:cNvPr id="44" name="Arrow: Right 43">
            <a:extLst>
              <a:ext uri="{FF2B5EF4-FFF2-40B4-BE49-F238E27FC236}">
                <a16:creationId xmlns:a16="http://schemas.microsoft.com/office/drawing/2014/main" id="{0BEB5591-23BF-4002-B117-490FA8FFD341}"/>
              </a:ext>
            </a:extLst>
          </p:cNvPr>
          <p:cNvSpPr/>
          <p:nvPr/>
        </p:nvSpPr>
        <p:spPr>
          <a:xfrm rot="2131601">
            <a:off x="3136637" y="2049022"/>
            <a:ext cx="806769" cy="404880"/>
          </a:xfrm>
          <a:prstGeom prst="rightArrow">
            <a:avLst>
              <a:gd name="adj1" fmla="val 50000"/>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7" name="TextBox 46">
            <a:extLst>
              <a:ext uri="{FF2B5EF4-FFF2-40B4-BE49-F238E27FC236}">
                <a16:creationId xmlns:a16="http://schemas.microsoft.com/office/drawing/2014/main" id="{ECEB5888-BF06-45F1-A641-F3FAD25931CA}"/>
              </a:ext>
            </a:extLst>
          </p:cNvPr>
          <p:cNvSpPr txBox="1"/>
          <p:nvPr/>
        </p:nvSpPr>
        <p:spPr>
          <a:xfrm>
            <a:off x="1085740" y="3290500"/>
            <a:ext cx="2084843"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CSV Config File for the </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Python Program </a:t>
            </a:r>
          </a:p>
        </p:txBody>
      </p:sp>
      <p:pic>
        <p:nvPicPr>
          <p:cNvPr id="4" name="Picture 3">
            <a:extLst>
              <a:ext uri="{FF2B5EF4-FFF2-40B4-BE49-F238E27FC236}">
                <a16:creationId xmlns:a16="http://schemas.microsoft.com/office/drawing/2014/main" id="{F5B2A836-2253-4C3B-9DC7-C0707B464150}"/>
              </a:ext>
            </a:extLst>
          </p:cNvPr>
          <p:cNvPicPr>
            <a:picLocks noChangeAspect="1"/>
          </p:cNvPicPr>
          <p:nvPr/>
        </p:nvPicPr>
        <p:blipFill>
          <a:blip r:embed="rId7"/>
          <a:stretch>
            <a:fillRect/>
          </a:stretch>
        </p:blipFill>
        <p:spPr>
          <a:xfrm>
            <a:off x="1001598" y="5246488"/>
            <a:ext cx="10188802" cy="1161957"/>
          </a:xfrm>
          <a:prstGeom prst="rect">
            <a:avLst/>
          </a:prstGeom>
        </p:spPr>
      </p:pic>
      <p:sp>
        <p:nvSpPr>
          <p:cNvPr id="48" name="Speech Bubble: Rectangle 47">
            <a:extLst>
              <a:ext uri="{FF2B5EF4-FFF2-40B4-BE49-F238E27FC236}">
                <a16:creationId xmlns:a16="http://schemas.microsoft.com/office/drawing/2014/main" id="{F8931341-474A-4AC5-B291-B72C7C4C1AE3}"/>
              </a:ext>
            </a:extLst>
          </p:cNvPr>
          <p:cNvSpPr/>
          <p:nvPr/>
        </p:nvSpPr>
        <p:spPr>
          <a:xfrm>
            <a:off x="1753877" y="4453878"/>
            <a:ext cx="1754582" cy="631376"/>
          </a:xfrm>
          <a:prstGeom prst="wedgeRectCallout">
            <a:avLst>
              <a:gd name="adj1" fmla="val -72458"/>
              <a:gd name="adj2" fmla="val 68531"/>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a:t>
            </a:r>
            <a:r>
              <a:rPr lang="en-US" sz="1200" kern="0">
                <a:solidFill>
                  <a:srgbClr val="292929"/>
                </a:solidFill>
                <a:latin typeface="Segoe UI"/>
              </a:rPr>
              <a:t>the line</a:t>
            </a:r>
            <a:endParaRPr kumimoji="0" lang="en-US" sz="1200" b="0" i="0" u="none" strike="noStrike" kern="0" cap="none" spc="0" normalizeH="0" baseline="0" noProof="0">
              <a:ln>
                <a:noFill/>
              </a:ln>
              <a:solidFill>
                <a:srgbClr val="292929"/>
              </a:solidFill>
              <a:effectLst/>
              <a:uLnTx/>
              <a:uFillTx/>
              <a:latin typeface="Segoe UI"/>
              <a:ea typeface="+mn-ea"/>
              <a:cs typeface="+mn-cs"/>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 line</a:t>
            </a:r>
          </a:p>
        </p:txBody>
      </p:sp>
      <p:sp>
        <p:nvSpPr>
          <p:cNvPr id="49" name="Speech Bubble: Rectangle 48">
            <a:extLst>
              <a:ext uri="{FF2B5EF4-FFF2-40B4-BE49-F238E27FC236}">
                <a16:creationId xmlns:a16="http://schemas.microsoft.com/office/drawing/2014/main" id="{6970E612-3F9A-4EEE-A38A-CA185EEFCC19}"/>
              </a:ext>
            </a:extLst>
          </p:cNvPr>
          <p:cNvSpPr/>
          <p:nvPr/>
        </p:nvSpPr>
        <p:spPr>
          <a:xfrm>
            <a:off x="8575338" y="4453877"/>
            <a:ext cx="2235301" cy="661719"/>
          </a:xfrm>
          <a:prstGeom prst="wedgeRectCallout">
            <a:avLst>
              <a:gd name="adj1" fmla="val -107795"/>
              <a:gd name="adj2" fmla="val 78256"/>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Location of the output files.  These are paths for the next step.</a:t>
            </a:r>
          </a:p>
        </p:txBody>
      </p:sp>
      <p:sp>
        <p:nvSpPr>
          <p:cNvPr id="50" name="Speech Bubble: Rectangle 49">
            <a:extLst>
              <a:ext uri="{FF2B5EF4-FFF2-40B4-BE49-F238E27FC236}">
                <a16:creationId xmlns:a16="http://schemas.microsoft.com/office/drawing/2014/main" id="{1B799E34-DBA1-44C9-89AA-E69A77924CD9}"/>
              </a:ext>
            </a:extLst>
          </p:cNvPr>
          <p:cNvSpPr/>
          <p:nvPr/>
        </p:nvSpPr>
        <p:spPr>
          <a:xfrm>
            <a:off x="4608748" y="4329809"/>
            <a:ext cx="2420820" cy="784208"/>
          </a:xfrm>
          <a:prstGeom prst="wedgeRectCallout">
            <a:avLst>
              <a:gd name="adj1" fmla="val -110864"/>
              <a:gd name="adj2" fmla="val 81938"/>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Location of the input files. These are the paths from previous </a:t>
            </a:r>
            <a:r>
              <a:rPr lang="en-US" sz="1200" kern="0">
                <a:solidFill>
                  <a:srgbClr val="292929"/>
                </a:solidFill>
                <a:latin typeface="Segoe UI"/>
              </a:rPr>
              <a:t>step.</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
        <p:nvSpPr>
          <p:cNvPr id="45" name="TextBox 44">
            <a:extLst>
              <a:ext uri="{FF2B5EF4-FFF2-40B4-BE49-F238E27FC236}">
                <a16:creationId xmlns:a16="http://schemas.microsoft.com/office/drawing/2014/main" id="{4D35E809-A2B3-4087-AE25-B4A174E11EFA}"/>
              </a:ext>
            </a:extLst>
          </p:cNvPr>
          <p:cNvSpPr txBox="1"/>
          <p:nvPr/>
        </p:nvSpPr>
        <p:spPr>
          <a:xfrm>
            <a:off x="3759494" y="3213424"/>
            <a:ext cx="7698953" cy="1015663"/>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cs typeface="Calibri" panose="020F0502020204030204" pitchFamily="34" charset="0"/>
              </a:rPr>
              <a:t>CleanScripts.py</a:t>
            </a:r>
          </a:p>
          <a:p>
            <a:pPr marL="228594" lvl="0" indent="-228594" defTabSz="1219120">
              <a:buFont typeface="Arial" panose="020B0604020202020204" pitchFamily="34" charset="0"/>
              <a:buChar char="•"/>
              <a:defRPr/>
            </a:pPr>
            <a:r>
              <a:rPr lang="en-US" sz="1200" kern="0">
                <a:solidFill>
                  <a:srgbClr val="292929"/>
                </a:solidFill>
              </a:rPr>
              <a:t>P</a:t>
            </a:r>
            <a:r>
              <a:rPr kumimoji="0" lang="en-US" sz="1200" b="0" i="0" u="none" strike="noStrike" kern="0" cap="none" spc="0" normalizeH="0" baseline="0" noProof="0" err="1">
                <a:ln>
                  <a:noFill/>
                </a:ln>
                <a:solidFill>
                  <a:srgbClr val="292929"/>
                </a:solidFill>
                <a:effectLst/>
                <a:uLnTx/>
                <a:uFillTx/>
                <a:ea typeface="+mn-ea"/>
                <a:cs typeface="+mn-cs"/>
              </a:rPr>
              <a:t>rompts</a:t>
            </a:r>
            <a:r>
              <a:rPr kumimoji="0" lang="en-US" sz="1200" b="0" i="0" u="none" strike="noStrike" kern="0" cap="none" spc="0" normalizeH="0" baseline="0" noProof="0">
                <a:ln>
                  <a:noFill/>
                </a:ln>
                <a:solidFill>
                  <a:srgbClr val="292929"/>
                </a:solidFill>
                <a:effectLst/>
                <a:uLnTx/>
                <a:uFillTx/>
                <a:ea typeface="+mn-ea"/>
                <a:cs typeface="+mn-cs"/>
              </a:rPr>
              <a:t>: </a:t>
            </a:r>
          </a:p>
          <a:p>
            <a:pPr marL="685794" lvl="1" indent="-228594" defTabSz="1219120">
              <a:buFont typeface="Arial" panose="020B0604020202020204" pitchFamily="34" charset="0"/>
              <a:buChar char="•"/>
              <a:defRPr/>
            </a:pPr>
            <a:r>
              <a:rPr lang="en-US" sz="1200" kern="0">
                <a:solidFill>
                  <a:srgbClr val="292929"/>
                </a:solidFill>
              </a:rPr>
              <a:t>C</a:t>
            </a:r>
            <a:r>
              <a:rPr kumimoji="0" lang="en-US" sz="1200" b="0" i="0" u="none" strike="noStrike" kern="0" cap="none" spc="0" normalizeH="0" baseline="0" noProof="0" err="1">
                <a:ln>
                  <a:noFill/>
                </a:ln>
                <a:solidFill>
                  <a:srgbClr val="292929"/>
                </a:solidFill>
                <a:effectLst/>
                <a:uLnTx/>
                <a:uFillTx/>
                <a:ea typeface="+mn-ea"/>
                <a:cs typeface="+mn-cs"/>
              </a:rPr>
              <a:t>onfiguration</a:t>
            </a:r>
            <a:r>
              <a:rPr kumimoji="0" lang="en-US" sz="1200" b="0" i="0" u="none" strike="noStrike" kern="0" cap="none" spc="0" normalizeH="0" baseline="0" noProof="0">
                <a:ln>
                  <a:noFill/>
                </a:ln>
                <a:solidFill>
                  <a:srgbClr val="292929"/>
                </a:solidFill>
                <a:effectLst/>
                <a:uLnTx/>
                <a:uFillTx/>
                <a:ea typeface="+mn-ea"/>
                <a:cs typeface="+mn-cs"/>
              </a:rPr>
              <a:t> file directory (default </a:t>
            </a:r>
            <a:r>
              <a:rPr lang="en-US" sz="1200" kern="0">
                <a:solidFill>
                  <a:srgbClr val="292929"/>
                </a:solidFill>
              </a:rPr>
              <a:t>directory: C:\APS2SQLDW\2_CleanScripts\ </a:t>
            </a:r>
            <a:r>
              <a:rPr kumimoji="0" lang="en-US" sz="1200" b="0" i="0" u="none" strike="noStrike" kern="0" cap="none" spc="0" normalizeH="0" baseline="0" noProof="0">
                <a:ln>
                  <a:noFill/>
                </a:ln>
                <a:solidFill>
                  <a:srgbClr val="292929"/>
                </a:solidFill>
                <a:effectLst/>
                <a:uLnTx/>
                <a:uFillTx/>
                <a:ea typeface="+mn-ea"/>
                <a:cs typeface="+mn-cs"/>
              </a:rPr>
              <a:t>) </a:t>
            </a:r>
          </a:p>
          <a:p>
            <a:pPr marL="685794" lvl="1" indent="-228594" defTabSz="1219120">
              <a:buFont typeface="Arial" panose="020B0604020202020204" pitchFamily="34" charset="0"/>
              <a:buChar char="•"/>
              <a:defRPr/>
            </a:pPr>
            <a:r>
              <a:rPr lang="en-US" sz="1200" kern="0">
                <a:solidFill>
                  <a:srgbClr val="292929"/>
                </a:solidFill>
              </a:rPr>
              <a:t>CSV configuration file name (default file name: clean_scripts.csv)</a:t>
            </a:r>
          </a:p>
          <a:p>
            <a:pPr marL="228594" indent="-228594" defTabSz="1219120">
              <a:buFont typeface="Arial" panose="020B0604020202020204" pitchFamily="34" charset="0"/>
              <a:buChar char="•"/>
              <a:defRPr/>
            </a:pPr>
            <a:r>
              <a:rPr lang="en-US" sz="1200" kern="0">
                <a:solidFill>
                  <a:srgbClr val="292929"/>
                </a:solidFill>
              </a:rPr>
              <a:t>Clean the scripts stored in source directories and store cleaned scripts in output directories</a:t>
            </a:r>
            <a:endParaRPr kumimoji="0" lang="en-US" sz="1200" b="0" i="0" u="none" strike="noStrike" kern="0" cap="none" spc="0" normalizeH="0" baseline="0" noProof="0">
              <a:ln>
                <a:noFill/>
              </a:ln>
              <a:solidFill>
                <a:srgbClr val="292929"/>
              </a:solidFill>
              <a:effectLst/>
              <a:uLnTx/>
              <a:uFillTx/>
              <a:ea typeface="+mn-ea"/>
              <a:cs typeface="+mn-cs"/>
            </a:endParaRPr>
          </a:p>
        </p:txBody>
      </p:sp>
    </p:spTree>
    <p:extLst>
      <p:ext uri="{BB962C8B-B14F-4D97-AF65-F5344CB8AC3E}">
        <p14:creationId xmlns:p14="http://schemas.microsoft.com/office/powerpoint/2010/main" val="399240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3) Change Schemas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B2E2BBE-F2E9-4AB2-B687-07F4932DB756}"/>
              </a:ext>
            </a:extLst>
          </p:cNvPr>
          <p:cNvSpPr txBox="1"/>
          <p:nvPr/>
        </p:nvSpPr>
        <p:spPr>
          <a:xfrm>
            <a:off x="2368548" y="2306307"/>
            <a:ext cx="369397" cy="6278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endParaRPr>
          </a:p>
        </p:txBody>
      </p:sp>
      <p:graphicFrame>
        <p:nvGraphicFramePr>
          <p:cNvPr id="5" name="Table 4">
            <a:extLst>
              <a:ext uri="{FF2B5EF4-FFF2-40B4-BE49-F238E27FC236}">
                <a16:creationId xmlns:a16="http://schemas.microsoft.com/office/drawing/2014/main" id="{F1BB3BCF-9A8D-4FD7-9930-FE0475741615}"/>
              </a:ext>
            </a:extLst>
          </p:cNvPr>
          <p:cNvGraphicFramePr>
            <a:graphicFrameLocks noGrp="1"/>
          </p:cNvGraphicFramePr>
          <p:nvPr>
            <p:extLst>
              <p:ext uri="{D42A27DB-BD31-4B8C-83A1-F6EECF244321}">
                <p14:modId xmlns:p14="http://schemas.microsoft.com/office/powerpoint/2010/main" val="105736641"/>
              </p:ext>
            </p:extLst>
          </p:nvPr>
        </p:nvGraphicFramePr>
        <p:xfrm>
          <a:off x="440180" y="3871018"/>
          <a:ext cx="11283495" cy="2346960"/>
        </p:xfrm>
        <a:graphic>
          <a:graphicData uri="http://schemas.openxmlformats.org/drawingml/2006/table">
            <a:tbl>
              <a:tblPr firstRow="1" bandRow="1">
                <a:tableStyleId>{5C22544A-7EE6-4342-B048-85BDC9FD1C3A}</a:tableStyleId>
              </a:tblPr>
              <a:tblGrid>
                <a:gridCol w="334071">
                  <a:extLst>
                    <a:ext uri="{9D8B030D-6E8A-4147-A177-3AD203B41FA5}">
                      <a16:colId xmlns:a16="http://schemas.microsoft.com/office/drawing/2014/main" val="3262957009"/>
                    </a:ext>
                  </a:extLst>
                </a:gridCol>
                <a:gridCol w="2563232">
                  <a:extLst>
                    <a:ext uri="{9D8B030D-6E8A-4147-A177-3AD203B41FA5}">
                      <a16:colId xmlns:a16="http://schemas.microsoft.com/office/drawing/2014/main" val="265382154"/>
                    </a:ext>
                  </a:extLst>
                </a:gridCol>
                <a:gridCol w="1944885">
                  <a:extLst>
                    <a:ext uri="{9D8B030D-6E8A-4147-A177-3AD203B41FA5}">
                      <a16:colId xmlns:a16="http://schemas.microsoft.com/office/drawing/2014/main" val="3323861145"/>
                    </a:ext>
                  </a:extLst>
                </a:gridCol>
                <a:gridCol w="3229487">
                  <a:extLst>
                    <a:ext uri="{9D8B030D-6E8A-4147-A177-3AD203B41FA5}">
                      <a16:colId xmlns:a16="http://schemas.microsoft.com/office/drawing/2014/main" val="1032109979"/>
                    </a:ext>
                  </a:extLst>
                </a:gridCol>
                <a:gridCol w="3211820">
                  <a:extLst>
                    <a:ext uri="{9D8B030D-6E8A-4147-A177-3AD203B41FA5}">
                      <a16:colId xmlns:a16="http://schemas.microsoft.com/office/drawing/2014/main" val="1281693717"/>
                    </a:ext>
                  </a:extLst>
                </a:gridCol>
              </a:tblGrid>
              <a:tr h="0">
                <a:tc>
                  <a:txBody>
                    <a:bodyPr/>
                    <a:lstStyle/>
                    <a:p>
                      <a:r>
                        <a:rPr lang="en-US" sz="1400"/>
                        <a:t>#</a:t>
                      </a:r>
                    </a:p>
                  </a:txBody>
                  <a:tcPr/>
                </a:tc>
                <a:tc>
                  <a:txBody>
                    <a:bodyPr/>
                    <a:lstStyle/>
                    <a:p>
                      <a:r>
                        <a:rPr lang="en-US" sz="1400"/>
                        <a:t>Text </a:t>
                      </a:r>
                      <a:r>
                        <a:rPr lang="en-US" sz="1400">
                          <a:solidFill>
                            <a:schemeClr val="accent3">
                              <a:lumMod val="40000"/>
                              <a:lumOff val="60000"/>
                            </a:schemeClr>
                          </a:solidFill>
                        </a:rPr>
                        <a:t>(case insensitive) </a:t>
                      </a:r>
                    </a:p>
                    <a:p>
                      <a:r>
                        <a:rPr lang="en-US" sz="1400">
                          <a:solidFill>
                            <a:schemeClr val="accent3">
                              <a:lumMod val="40000"/>
                              <a:lumOff val="60000"/>
                            </a:schemeClr>
                          </a:solidFill>
                        </a:rPr>
                        <a:t>(with or without “[ ]”)</a:t>
                      </a:r>
                    </a:p>
                  </a:txBody>
                  <a:tcPr/>
                </a:tc>
                <a:tc>
                  <a:txBody>
                    <a:bodyPr/>
                    <a:lstStyle/>
                    <a:p>
                      <a:r>
                        <a:rPr lang="en-US" sz="1400"/>
                        <a:t>Replace with</a:t>
                      </a:r>
                    </a:p>
                  </a:txBody>
                  <a:tcPr/>
                </a:tc>
                <a:tc>
                  <a:txBody>
                    <a:bodyPr/>
                    <a:lstStyle/>
                    <a:p>
                      <a:r>
                        <a:rPr lang="en-US" sz="1400"/>
                        <a:t>Before (Example) </a:t>
                      </a:r>
                    </a:p>
                  </a:txBody>
                  <a:tcPr/>
                </a:tc>
                <a:tc>
                  <a:txBody>
                    <a:bodyPr/>
                    <a:lstStyle/>
                    <a:p>
                      <a:r>
                        <a:rPr lang="en-US" sz="1400"/>
                        <a:t>After (Example)</a:t>
                      </a:r>
                    </a:p>
                  </a:txBody>
                  <a:tcPr/>
                </a:tc>
                <a:extLst>
                  <a:ext uri="{0D108BD9-81ED-4DB2-BD59-A6C34878D82A}">
                    <a16:rowId xmlns:a16="http://schemas.microsoft.com/office/drawing/2014/main" val="270697936"/>
                  </a:ext>
                </a:extLst>
              </a:tr>
              <a:tr h="0">
                <a:tc>
                  <a:txBody>
                    <a:bodyPr/>
                    <a:lstStyle/>
                    <a:p>
                      <a:r>
                        <a:rPr lang="en-US" sz="1000">
                          <a:latin typeface="+mn-lt"/>
                        </a:rPr>
                        <a:t>1</a:t>
                      </a:r>
                    </a:p>
                  </a:txBody>
                  <a:tcPr/>
                </a:tc>
                <a:tc>
                  <a:txBody>
                    <a:bodyPr/>
                    <a:lstStyle/>
                    <a:p>
                      <a:r>
                        <a:rPr lang="en-US" sz="1000">
                          <a:latin typeface="+mn-lt"/>
                        </a:rPr>
                        <a:t>[APS_DB].[APS_Schema].[Table]</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[SQLDW_Schema].[Table]</a:t>
                      </a:r>
                    </a:p>
                  </a:txBody>
                  <a:tcPr/>
                </a:tc>
                <a:tc>
                  <a:txBody>
                    <a:bodyPr/>
                    <a:lstStyle/>
                    <a:p>
                      <a:r>
                        <a:rPr lang="en-US" sz="1000">
                          <a:latin typeface="+mn-lt"/>
                        </a:rPr>
                        <a:t>Create/Delete Table [</a:t>
                      </a:r>
                      <a:r>
                        <a:rPr lang="en-US" sz="1000">
                          <a:solidFill>
                            <a:srgbClr val="0000FF"/>
                          </a:solidFill>
                          <a:latin typeface="+mn-lt"/>
                        </a:rPr>
                        <a:t>stagedb</a:t>
                      </a:r>
                      <a:r>
                        <a:rPr lang="en-US" sz="1000">
                          <a:latin typeface="+mn-lt"/>
                        </a:rPr>
                        <a:t>].[</a:t>
                      </a:r>
                      <a:r>
                        <a:rPr lang="en-US" sz="1000">
                          <a:solidFill>
                            <a:srgbClr val="0000FF"/>
                          </a:solidFill>
                          <a:latin typeface="+mn-lt"/>
                        </a:rPr>
                        <a:t>dbo</a:t>
                      </a:r>
                      <a:r>
                        <a:rPr lang="en-US" sz="1000">
                          <a:latin typeface="+mn-lt"/>
                        </a:rPr>
                        <a:t>].[Tmp_Dates]</a:t>
                      </a:r>
                    </a:p>
                  </a:txBody>
                  <a:tcPr/>
                </a:tc>
                <a:tc>
                  <a:txBody>
                    <a:bodyPr/>
                    <a:lstStyle/>
                    <a:p>
                      <a:r>
                        <a:rPr lang="en-US" sz="1000">
                          <a:latin typeface="+mn-lt"/>
                        </a:rPr>
                        <a:t>Create/Delete Table </a:t>
                      </a:r>
                      <a:r>
                        <a:rPr lang="en-US" sz="1000">
                          <a:solidFill>
                            <a:srgbClr val="0000FF"/>
                          </a:solidFill>
                          <a:latin typeface="+mn-lt"/>
                        </a:rPr>
                        <a:t>[st_dbo].[</a:t>
                      </a:r>
                      <a:r>
                        <a:rPr lang="en-US" sz="1000">
                          <a:latin typeface="+mn-lt"/>
                        </a:rPr>
                        <a:t>Tmp_Dates]</a:t>
                      </a:r>
                    </a:p>
                  </a:txBody>
                  <a:tcPr/>
                </a:tc>
                <a:extLst>
                  <a:ext uri="{0D108BD9-81ED-4DB2-BD59-A6C34878D82A}">
                    <a16:rowId xmlns:a16="http://schemas.microsoft.com/office/drawing/2014/main" val="2941931110"/>
                  </a:ext>
                </a:extLst>
              </a:tr>
              <a:tr h="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[APS_Schema].[Table]</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[SQLDW_Schema].[Table]</a:t>
                      </a:r>
                    </a:p>
                  </a:txBody>
                  <a:tcPr/>
                </a:tc>
                <a:tc>
                  <a:txBody>
                    <a:bodyPr/>
                    <a:lstStyle/>
                    <a:p>
                      <a:r>
                        <a:rPr kumimoji="0" lang="en-US" sz="1000" b="0" i="0" u="none" strike="noStrike" kern="1200" cap="none" spc="0" normalizeH="0" baseline="0" noProof="0">
                          <a:ln>
                            <a:noFill/>
                          </a:ln>
                          <a:solidFill>
                            <a:schemeClr val="tx1"/>
                          </a:solidFill>
                          <a:effectLst/>
                          <a:uLnTx/>
                          <a:uFillTx/>
                          <a:latin typeface="+mn-lt"/>
                          <a:ea typeface="+mn-ea"/>
                          <a:cs typeface="+mn-cs"/>
                        </a:rPr>
                        <a:t>CREATE/Delete TABLE </a:t>
                      </a:r>
                      <a:r>
                        <a:rPr lang="en-US" sz="1000">
                          <a:solidFill>
                            <a:schemeClr val="tx1"/>
                          </a:solidFill>
                          <a:latin typeface="+mn-lt"/>
                        </a:rPr>
                        <a:t>[</a:t>
                      </a:r>
                      <a:r>
                        <a:rPr lang="en-US" sz="1000">
                          <a:solidFill>
                            <a:srgbClr val="0000FF"/>
                          </a:solidFill>
                          <a:latin typeface="+mn-lt"/>
                        </a:rPr>
                        <a:t>testSchema</a:t>
                      </a:r>
                      <a:r>
                        <a:rPr lang="en-US" sz="1000">
                          <a:solidFill>
                            <a:schemeClr val="tx1"/>
                          </a:solidFill>
                          <a:latin typeface="+mn-lt"/>
                        </a:rPr>
                        <a:t>].[Tmp_Dates]</a:t>
                      </a:r>
                    </a:p>
                  </a:txBody>
                  <a:tcPr/>
                </a:tc>
                <a:tc>
                  <a:txBody>
                    <a:bodyPr/>
                    <a:lstStyle/>
                    <a:p>
                      <a:r>
                        <a:rPr kumimoji="0" lang="en-US" sz="1000" b="0" i="0" u="none" strike="noStrike" kern="1200" cap="none" spc="0" normalizeH="0" baseline="0" noProof="0">
                          <a:ln>
                            <a:noFill/>
                          </a:ln>
                          <a:solidFill>
                            <a:schemeClr val="tx1"/>
                          </a:solidFill>
                          <a:effectLst/>
                          <a:uLnTx/>
                          <a:uFillTx/>
                          <a:latin typeface="+mn-lt"/>
                          <a:ea typeface="+mn-ea"/>
                          <a:cs typeface="+mn-cs"/>
                        </a:rPr>
                        <a:t>CREATE/Delete TABLE </a:t>
                      </a:r>
                      <a:r>
                        <a:rPr lang="en-US" sz="1000">
                          <a:solidFill>
                            <a:srgbClr val="0000FF"/>
                          </a:solidFill>
                          <a:latin typeface="+mn-lt"/>
                        </a:rPr>
                        <a:t>[adw_testSchema</a:t>
                      </a:r>
                      <a:r>
                        <a:rPr lang="en-US" sz="1000">
                          <a:solidFill>
                            <a:schemeClr val="tx1"/>
                          </a:solidFill>
                          <a:latin typeface="+mn-lt"/>
                        </a:rPr>
                        <a:t>].[Tmp_Dates]</a:t>
                      </a:r>
                    </a:p>
                  </a:txBody>
                  <a:tcPr/>
                </a:tc>
                <a:extLst>
                  <a:ext uri="{0D108BD9-81ED-4DB2-BD59-A6C34878D82A}">
                    <a16:rowId xmlns:a16="http://schemas.microsoft.com/office/drawing/2014/main" val="2451776884"/>
                  </a:ext>
                </a:extLst>
              </a:tr>
              <a:tr h="0">
                <a:tc>
                  <a:txBody>
                    <a:bodyPr/>
                    <a:lstStyle/>
                    <a:p>
                      <a:r>
                        <a:rPr lang="en-US" sz="1000">
                          <a:latin typeface="+mn-lt"/>
                        </a:rPr>
                        <a:t>3</a:t>
                      </a:r>
                    </a:p>
                  </a:txBody>
                  <a:tcPr/>
                </a:tc>
                <a:tc>
                  <a:txBody>
                    <a:bodyPr/>
                    <a:lstStyle/>
                    <a:p>
                      <a:r>
                        <a:rPr lang="en-US" sz="1000" b="0">
                          <a:latin typeface="+mn-lt"/>
                        </a:rPr>
                        <a:t>[APS_DB].sys. Or APS_DB.sys.</a:t>
                      </a:r>
                    </a:p>
                  </a:txBody>
                  <a:tcPr/>
                </a:tc>
                <a:tc>
                  <a:txBody>
                    <a:bodyPr/>
                    <a:lstStyle/>
                    <a:p>
                      <a:r>
                        <a:rPr lang="en-US" sz="1000">
                          <a:latin typeface="+mn-lt"/>
                        </a:rPr>
                        <a:t>.sys.</a:t>
                      </a:r>
                    </a:p>
                  </a:txBody>
                  <a:tcPr/>
                </a:tc>
                <a:tc>
                  <a:txBody>
                    <a:bodyPr/>
                    <a:lstStyle/>
                    <a:p>
                      <a:r>
                        <a:rPr lang="en-US" sz="1000">
                          <a:latin typeface="+mn-lt"/>
                        </a:rPr>
                        <a:t>SELECT 1 FROM </a:t>
                      </a:r>
                      <a:r>
                        <a:rPr lang="en-US" sz="1000">
                          <a:solidFill>
                            <a:srgbClr val="0000FF"/>
                          </a:solidFill>
                          <a:latin typeface="+mn-lt"/>
                        </a:rPr>
                        <a:t>adventure_works.sys.</a:t>
                      </a:r>
                      <a:r>
                        <a:rPr lang="en-US" sz="1000">
                          <a:latin typeface="+mn-lt"/>
                        </a:rPr>
                        <a:t>schemas </a:t>
                      </a:r>
                    </a:p>
                  </a:txBody>
                  <a:tcPr/>
                </a:tc>
                <a:tc>
                  <a:txBody>
                    <a:bodyPr/>
                    <a:lstStyle/>
                    <a:p>
                      <a:r>
                        <a:rPr lang="en-US" sz="1000">
                          <a:latin typeface="+mn-lt"/>
                        </a:rPr>
                        <a:t>SELECT 1 FROM </a:t>
                      </a:r>
                      <a:r>
                        <a:rPr lang="en-US" sz="1000">
                          <a:solidFill>
                            <a:srgbClr val="0000FF"/>
                          </a:solidFill>
                          <a:latin typeface="+mn-lt"/>
                        </a:rPr>
                        <a:t>sys</a:t>
                      </a:r>
                      <a:r>
                        <a:rPr lang="en-US" sz="1000">
                          <a:latin typeface="+mn-lt"/>
                        </a:rPr>
                        <a:t>.schemas </a:t>
                      </a:r>
                    </a:p>
                  </a:txBody>
                  <a:tcPr/>
                </a:tc>
                <a:extLst>
                  <a:ext uri="{0D108BD9-81ED-4DB2-BD59-A6C34878D82A}">
                    <a16:rowId xmlns:a16="http://schemas.microsoft.com/office/drawing/2014/main" val="64533101"/>
                  </a:ext>
                </a:extLst>
              </a:tr>
              <a:tr h="0">
                <a:tc>
                  <a:txBody>
                    <a:bodyPr/>
                    <a:lstStyle/>
                    <a:p>
                      <a:r>
                        <a:rPr lang="en-US" sz="1000">
                          <a:latin typeface="+mn-lt"/>
                        </a:rPr>
                        <a:t>4</a:t>
                      </a:r>
                    </a:p>
                  </a:txBody>
                  <a:tcPr/>
                </a:tc>
                <a:tc>
                  <a:txBody>
                    <a:bodyPr/>
                    <a:lstStyle/>
                    <a:p>
                      <a:r>
                        <a:rPr lang="en-US" sz="1000">
                          <a:solidFill>
                            <a:schemeClr val="tx1"/>
                          </a:solidFill>
                          <a:latin typeface="+mn-lt"/>
                        </a:rPr>
                        <a:t>‘[APS</a:t>
                      </a:r>
                      <a:r>
                        <a:rPr lang="en-US" sz="1000">
                          <a:latin typeface="+mn-lt"/>
                        </a:rPr>
                        <a:t>_DB_Name].[APS_Schema].[Table]’</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‘[SQLDW_Schema].[Table]'</a:t>
                      </a:r>
                    </a:p>
                  </a:txBody>
                  <a:tcPr/>
                </a:tc>
                <a:tc>
                  <a:txBody>
                    <a:bodyPr/>
                    <a:lstStyle/>
                    <a:p>
                      <a:r>
                        <a:rPr lang="en-US" sz="1000">
                          <a:latin typeface="+mn-lt"/>
                        </a:rPr>
                        <a:t>IF OBJECT_ID('[</a:t>
                      </a:r>
                      <a:r>
                        <a:rPr lang="en-US" sz="1000">
                          <a:solidFill>
                            <a:srgbClr val="0000FF"/>
                          </a:solidFill>
                          <a:latin typeface="+mn-lt"/>
                        </a:rPr>
                        <a:t>stagedb</a:t>
                      </a:r>
                      <a:r>
                        <a:rPr lang="en-US" sz="1000">
                          <a:latin typeface="+mn-lt"/>
                        </a:rPr>
                        <a:t>].[</a:t>
                      </a:r>
                      <a:r>
                        <a:rPr lang="en-US" sz="1000">
                          <a:solidFill>
                            <a:srgbClr val="0000FF"/>
                          </a:solidFill>
                          <a:latin typeface="+mn-lt"/>
                        </a:rPr>
                        <a:t>dbo</a:t>
                      </a:r>
                      <a:r>
                        <a:rPr lang="en-US" sz="1000">
                          <a:latin typeface="+mn-lt"/>
                        </a:rPr>
                        <a:t>].[Tmp_Dates]’)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IF OBJECT_ID(N'[</a:t>
                      </a:r>
                      <a:r>
                        <a:rPr lang="en-US" sz="1000">
                          <a:solidFill>
                            <a:srgbClr val="0000FF"/>
                          </a:solidFill>
                          <a:latin typeface="+mn-lt"/>
                        </a:rPr>
                        <a:t>stagedb</a:t>
                      </a:r>
                      <a:r>
                        <a:rPr lang="en-US" sz="1000">
                          <a:latin typeface="+mn-lt"/>
                        </a:rPr>
                        <a:t>].[</a:t>
                      </a:r>
                      <a:r>
                        <a:rPr lang="en-US" sz="1000">
                          <a:solidFill>
                            <a:srgbClr val="0000FF"/>
                          </a:solidFill>
                          <a:latin typeface="+mn-lt"/>
                        </a:rPr>
                        <a:t>dbo</a:t>
                      </a:r>
                      <a:r>
                        <a:rPr lang="en-US" sz="1000">
                          <a:latin typeface="+mn-lt"/>
                        </a:rPr>
                        <a:t>].[Tmp_Dates]’)</a:t>
                      </a:r>
                    </a:p>
                    <a:p>
                      <a:endParaRPr lang="en-US" sz="1000">
                        <a:latin typeface="+mn-lt"/>
                      </a:endParaRPr>
                    </a:p>
                  </a:txBody>
                  <a:tcPr/>
                </a:tc>
                <a:tc>
                  <a:txBody>
                    <a:bodyPr/>
                    <a:lstStyle/>
                    <a:p>
                      <a:r>
                        <a:rPr lang="en-US" sz="1000">
                          <a:latin typeface="+mn-lt"/>
                        </a:rPr>
                        <a:t>IF OBJECT_ID('</a:t>
                      </a:r>
                      <a:r>
                        <a:rPr lang="en-US" sz="1000">
                          <a:solidFill>
                            <a:srgbClr val="0000FF"/>
                          </a:solidFill>
                          <a:latin typeface="+mn-lt"/>
                        </a:rPr>
                        <a:t>[st_dbo]</a:t>
                      </a:r>
                      <a:r>
                        <a:rPr lang="en-US" sz="1000">
                          <a:latin typeface="+mn-lt"/>
                        </a:rPr>
                        <a:t>.[Tmp_Dates]’)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IF OBJECT_ID(N'</a:t>
                      </a:r>
                      <a:r>
                        <a:rPr lang="en-US" sz="1000">
                          <a:solidFill>
                            <a:srgbClr val="0000FF"/>
                          </a:solidFill>
                          <a:latin typeface="+mn-lt"/>
                        </a:rPr>
                        <a:t>[st_dbo]</a:t>
                      </a:r>
                      <a:r>
                        <a:rPr lang="en-US" sz="1000">
                          <a:latin typeface="+mn-lt"/>
                        </a:rPr>
                        <a:t>.[Tmp_Dates]’)</a:t>
                      </a:r>
                    </a:p>
                    <a:p>
                      <a:endParaRPr lang="en-US" sz="1000">
                        <a:latin typeface="+mn-lt"/>
                      </a:endParaRPr>
                    </a:p>
                  </a:txBody>
                  <a:tcPr/>
                </a:tc>
                <a:extLst>
                  <a:ext uri="{0D108BD9-81ED-4DB2-BD59-A6C34878D82A}">
                    <a16:rowId xmlns:a16="http://schemas.microsoft.com/office/drawing/2014/main" val="856617918"/>
                  </a:ext>
                </a:extLst>
              </a:tr>
              <a:tr h="0">
                <a:tc>
                  <a:txBody>
                    <a:bodyPr/>
                    <a:lstStyle/>
                    <a:p>
                      <a:r>
                        <a:rPr lang="en-US" sz="1000">
                          <a:latin typeface="+mn-lt"/>
                        </a:rPr>
                        <a:t>5</a:t>
                      </a:r>
                    </a:p>
                  </a:txBody>
                  <a:tcPr/>
                </a:tc>
                <a:tc>
                  <a:txBody>
                    <a:bodyPr/>
                    <a:lstStyle/>
                    <a:p>
                      <a:r>
                        <a:rPr lang="en-US" sz="1000">
                          <a:solidFill>
                            <a:schemeClr val="tx1"/>
                          </a:solidFill>
                          <a:latin typeface="+mn-lt"/>
                        </a:rPr>
                        <a:t>‘[APS</a:t>
                      </a:r>
                      <a:r>
                        <a:rPr lang="en-US" sz="1000">
                          <a:latin typeface="+mn-lt"/>
                        </a:rPr>
                        <a:t>_Schema].[Table]’</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‘[SQLDW_Schema].[Table]'</a:t>
                      </a:r>
                    </a:p>
                    <a:p>
                      <a:endParaRPr lang="en-US" sz="1000">
                        <a:latin typeface="+mn-lt"/>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IF OBJECT_ID('[</a:t>
                      </a:r>
                      <a:r>
                        <a:rPr lang="en-US" sz="1000">
                          <a:solidFill>
                            <a:srgbClr val="0000FF"/>
                          </a:solidFill>
                          <a:latin typeface="+mn-lt"/>
                        </a:rPr>
                        <a:t>testSchema</a:t>
                      </a:r>
                      <a:r>
                        <a:rPr lang="en-US" sz="1000">
                          <a:latin typeface="+mn-lt"/>
                        </a:rPr>
                        <a:t>].[</a:t>
                      </a:r>
                      <a:r>
                        <a:rPr lang="en-US" sz="1000">
                          <a:solidFill>
                            <a:srgbClr val="0000FF"/>
                          </a:solidFill>
                          <a:latin typeface="+mn-lt"/>
                        </a:rPr>
                        <a:t>Tmp_Dates</a:t>
                      </a:r>
                      <a:r>
                        <a:rPr lang="en-US" sz="100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IF OBJECT_ID(N'[</a:t>
                      </a:r>
                      <a:r>
                        <a:rPr lang="en-US" sz="1000">
                          <a:solidFill>
                            <a:srgbClr val="0000FF"/>
                          </a:solidFill>
                          <a:latin typeface="+mn-lt"/>
                        </a:rPr>
                        <a:t>testSchema</a:t>
                      </a:r>
                      <a:r>
                        <a:rPr lang="en-US" sz="1000">
                          <a:latin typeface="+mn-lt"/>
                        </a:rPr>
                        <a:t>].[</a:t>
                      </a:r>
                      <a:r>
                        <a:rPr lang="en-US" sz="1000">
                          <a:solidFill>
                            <a:srgbClr val="0000FF"/>
                          </a:solidFill>
                          <a:latin typeface="+mn-lt"/>
                        </a:rPr>
                        <a:t>Tmp_Dates</a:t>
                      </a:r>
                      <a:r>
                        <a:rPr lang="en-US" sz="1000">
                          <a:latin typeface="+mn-lt"/>
                        </a:rPr>
                        <a:t>]’) </a:t>
                      </a:r>
                    </a:p>
                    <a:p>
                      <a:endParaRPr lang="en-US" sz="1000">
                        <a:latin typeface="+mn-lt"/>
                      </a:endParaRPr>
                    </a:p>
                  </a:txBody>
                  <a:tcPr/>
                </a:tc>
                <a:tc>
                  <a:txBody>
                    <a:bodyPr/>
                    <a:lstStyle/>
                    <a:p>
                      <a:r>
                        <a:rPr lang="en-US" sz="1000">
                          <a:latin typeface="+mn-lt"/>
                        </a:rPr>
                        <a:t>IF OBJECT_ID</a:t>
                      </a:r>
                      <a:r>
                        <a:rPr lang="en-US" sz="1000">
                          <a:solidFill>
                            <a:srgbClr val="0000FF"/>
                          </a:solidFill>
                          <a:latin typeface="+mn-lt"/>
                        </a:rPr>
                        <a:t>('[adw_testSchema].[</a:t>
                      </a:r>
                      <a:r>
                        <a:rPr lang="en-US" sz="1000">
                          <a:latin typeface="+mn-lt"/>
                        </a:rPr>
                        <a:t>Tmp_Dates </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a:latin typeface="+mn-lt"/>
                        </a:rPr>
                        <a:t>If OBJECT_ID(N'[</a:t>
                      </a:r>
                      <a:r>
                        <a:rPr lang="en-US" sz="1000">
                          <a:solidFill>
                            <a:srgbClr val="0000FF"/>
                          </a:solidFill>
                          <a:latin typeface="+mn-lt"/>
                        </a:rPr>
                        <a:t>testSchema</a:t>
                      </a:r>
                      <a:r>
                        <a:rPr lang="en-US" sz="1000">
                          <a:latin typeface="+mn-lt"/>
                        </a:rPr>
                        <a:t>].[</a:t>
                      </a:r>
                      <a:r>
                        <a:rPr lang="en-US" sz="1000">
                          <a:solidFill>
                            <a:srgbClr val="0000FF"/>
                          </a:solidFill>
                          <a:latin typeface="+mn-lt"/>
                        </a:rPr>
                        <a:t>Tmp_Dates</a:t>
                      </a:r>
                      <a:r>
                        <a:rPr lang="en-US" sz="1000">
                          <a:latin typeface="+mn-lt"/>
                        </a:rPr>
                        <a:t>]’) </a:t>
                      </a:r>
                    </a:p>
                    <a:p>
                      <a:endParaRPr lang="en-US" sz="1000">
                        <a:latin typeface="+mn-lt"/>
                      </a:endParaRPr>
                    </a:p>
                  </a:txBody>
                  <a:tcPr/>
                </a:tc>
                <a:extLst>
                  <a:ext uri="{0D108BD9-81ED-4DB2-BD59-A6C34878D82A}">
                    <a16:rowId xmlns:a16="http://schemas.microsoft.com/office/drawing/2014/main" val="539184790"/>
                  </a:ext>
                </a:extLst>
              </a:tr>
            </a:tbl>
          </a:graphicData>
        </a:graphic>
      </p:graphicFrame>
      <p:sp>
        <p:nvSpPr>
          <p:cNvPr id="26" name="Rectangle 25">
            <a:extLst>
              <a:ext uri="{FF2B5EF4-FFF2-40B4-BE49-F238E27FC236}">
                <a16:creationId xmlns:a16="http://schemas.microsoft.com/office/drawing/2014/main" id="{034A1943-95FC-460C-A55E-55A94B93970E}"/>
              </a:ext>
            </a:extLst>
          </p:cNvPr>
          <p:cNvSpPr/>
          <p:nvPr/>
        </p:nvSpPr>
        <p:spPr bwMode="auto">
          <a:xfrm>
            <a:off x="205464" y="937603"/>
            <a:ext cx="11135084" cy="66880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600">
                <a:solidFill>
                  <a:srgbClr val="000000"/>
                </a:solidFill>
              </a:rPr>
              <a:t>All Schema changes are enforced by the mapping rules defined in a schema mapping config file. </a:t>
            </a:r>
            <a:r>
              <a:rPr kumimoji="0" lang="en-US" sz="1600" b="0" i="0" u="none" strike="noStrike" kern="1200" cap="none" spc="0" normalizeH="0" baseline="0" noProof="0">
                <a:ln>
                  <a:noFill/>
                </a:ln>
                <a:solidFill>
                  <a:srgbClr val="000000"/>
                </a:solidFill>
                <a:effectLst/>
                <a:uLnTx/>
                <a:uFillTx/>
                <a:latin typeface="Segoe UI"/>
                <a:ea typeface="+mn-ea"/>
                <a:cs typeface="+mn-cs"/>
              </a:rPr>
              <a:t>All changes are illustrated below, using the sample schema mapping file below. </a:t>
            </a: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FA065026-4D63-4F30-91BD-D3D4C8BC01B3}"/>
              </a:ext>
            </a:extLst>
          </p:cNvPr>
          <p:cNvPicPr>
            <a:picLocks noChangeAspect="1"/>
          </p:cNvPicPr>
          <p:nvPr/>
        </p:nvPicPr>
        <p:blipFill>
          <a:blip r:embed="rId4"/>
          <a:stretch>
            <a:fillRect/>
          </a:stretch>
        </p:blipFill>
        <p:spPr>
          <a:xfrm>
            <a:off x="4517527" y="1948455"/>
            <a:ext cx="6823021" cy="823468"/>
          </a:xfrm>
          <a:prstGeom prst="rect">
            <a:avLst/>
          </a:prstGeom>
        </p:spPr>
      </p:pic>
      <p:sp>
        <p:nvSpPr>
          <p:cNvPr id="27" name="Rectangle 26">
            <a:extLst>
              <a:ext uri="{FF2B5EF4-FFF2-40B4-BE49-F238E27FC236}">
                <a16:creationId xmlns:a16="http://schemas.microsoft.com/office/drawing/2014/main" id="{264CDF0F-2D17-425F-8607-4B19F4825355}"/>
              </a:ext>
            </a:extLst>
          </p:cNvPr>
          <p:cNvSpPr/>
          <p:nvPr/>
        </p:nvSpPr>
        <p:spPr bwMode="auto">
          <a:xfrm>
            <a:off x="379044" y="2113884"/>
            <a:ext cx="4062327" cy="59061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kumimoji="0" lang="en-US" sz="1600" b="0" i="0" u="none" strike="noStrike" kern="0" cap="none" spc="0" normalizeH="0" baseline="0" noProof="0">
                <a:ln>
                  <a:noFill/>
                </a:ln>
                <a:solidFill>
                  <a:srgbClr val="0070C0"/>
                </a:solidFill>
                <a:effectLst/>
                <a:uLnTx/>
                <a:uFillTx/>
                <a:latin typeface="Segoe UI"/>
                <a:ea typeface="+mn-ea"/>
                <a:cs typeface="+mn-cs"/>
              </a:rPr>
              <a:t>Sample Schema Mapping (schemas.csv) :</a:t>
            </a:r>
          </a:p>
        </p:txBody>
      </p:sp>
      <p:sp>
        <p:nvSpPr>
          <p:cNvPr id="28" name="Rectangle 27">
            <a:extLst>
              <a:ext uri="{FF2B5EF4-FFF2-40B4-BE49-F238E27FC236}">
                <a16:creationId xmlns:a16="http://schemas.microsoft.com/office/drawing/2014/main" id="{A59E8A4C-E019-46A4-8FCF-A75356B73578}"/>
              </a:ext>
            </a:extLst>
          </p:cNvPr>
          <p:cNvSpPr/>
          <p:nvPr/>
        </p:nvSpPr>
        <p:spPr bwMode="auto">
          <a:xfrm>
            <a:off x="292253" y="3113974"/>
            <a:ext cx="10961505" cy="627864"/>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600" kern="0">
                <a:solidFill>
                  <a:srgbClr val="0070C0"/>
                </a:solidFill>
                <a:latin typeface="Segoe UI"/>
              </a:rPr>
              <a:t>Schema Change Rules with Sample SP in APS DB </a:t>
            </a:r>
            <a:r>
              <a:rPr lang="en-US" sz="1600" b="1" kern="0" err="1">
                <a:solidFill>
                  <a:srgbClr val="0070C0"/>
                </a:solidFill>
              </a:rPr>
              <a:t>adventure_works</a:t>
            </a:r>
            <a:r>
              <a:rPr lang="en-US" sz="1600" b="1" kern="0">
                <a:solidFill>
                  <a:srgbClr val="0070C0"/>
                </a:solidFill>
              </a:rPr>
              <a:t>, </a:t>
            </a:r>
            <a:r>
              <a:rPr lang="en-US" sz="1600" kern="0">
                <a:solidFill>
                  <a:srgbClr val="0070C0"/>
                </a:solidFill>
              </a:rPr>
              <a:t>with cross DB query to </a:t>
            </a:r>
            <a:r>
              <a:rPr lang="en-US" sz="1600" b="1" kern="0" err="1">
                <a:solidFill>
                  <a:srgbClr val="0070C0"/>
                </a:solidFill>
              </a:rPr>
              <a:t>stagedb</a:t>
            </a:r>
            <a:r>
              <a:rPr lang="en-US" sz="1600" kern="0">
                <a:solidFill>
                  <a:srgbClr val="0070C0"/>
                </a:solidFill>
              </a:rPr>
              <a:t> DB. </a:t>
            </a:r>
          </a:p>
          <a:p>
            <a:pPr>
              <a:defRPr/>
            </a:pPr>
            <a:r>
              <a:rPr lang="en-US" sz="1600" kern="0">
                <a:solidFill>
                  <a:srgbClr val="0070C0"/>
                </a:solidFill>
              </a:rPr>
              <a:t>Please note that modified code will have consistent coding styles where objects/texts are changed.  </a:t>
            </a:r>
          </a:p>
          <a:p>
            <a:pPr>
              <a:defRPr/>
            </a:pPr>
            <a:r>
              <a:rPr lang="en-US" sz="1600" kern="0">
                <a:solidFill>
                  <a:srgbClr val="0070C0"/>
                </a:solidFill>
              </a:rPr>
              <a:t> </a:t>
            </a:r>
            <a:endParaRPr kumimoji="0" lang="en-US" sz="1600" i="0" u="none" strike="noStrike" kern="0" cap="none" spc="0" normalizeH="0" baseline="0" noProof="0">
              <a:ln>
                <a:noFill/>
              </a:ln>
              <a:solidFill>
                <a:srgbClr val="0070C0"/>
              </a:solidFill>
              <a:effectLst/>
              <a:uLnTx/>
              <a:uFillTx/>
              <a:latin typeface="Segoe UI"/>
              <a:ea typeface="+mn-ea"/>
              <a:cs typeface="+mn-cs"/>
            </a:endParaRPr>
          </a:p>
        </p:txBody>
      </p:sp>
    </p:spTree>
    <p:extLst>
      <p:ext uri="{BB962C8B-B14F-4D97-AF65-F5344CB8AC3E}">
        <p14:creationId xmlns:p14="http://schemas.microsoft.com/office/powerpoint/2010/main" val="225320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4000">
                <a:solidFill>
                  <a:srgbClr val="FFFFFF"/>
                </a:solidFill>
                <a:latin typeface="Segoe UI Light" panose="020B0502040204020203" pitchFamily="34" charset="0"/>
                <a:cs typeface="Segoe UI Light" panose="020B0502040204020203" pitchFamily="34" charset="0"/>
              </a:rPr>
              <a:t>Migration Tools Steps – 3) Change Schemas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aphicFrame>
        <p:nvGraphicFramePr>
          <p:cNvPr id="38" name="Table 37">
            <a:extLst>
              <a:ext uri="{FF2B5EF4-FFF2-40B4-BE49-F238E27FC236}">
                <a16:creationId xmlns:a16="http://schemas.microsoft.com/office/drawing/2014/main" id="{DE1FD390-CD18-44F1-B954-149A725717F9}"/>
              </a:ext>
            </a:extLst>
          </p:cNvPr>
          <p:cNvGraphicFramePr>
            <a:graphicFrameLocks noGrp="1"/>
          </p:cNvGraphicFramePr>
          <p:nvPr>
            <p:extLst>
              <p:ext uri="{D42A27DB-BD31-4B8C-83A1-F6EECF244321}">
                <p14:modId xmlns:p14="http://schemas.microsoft.com/office/powerpoint/2010/main" val="3572927131"/>
              </p:ext>
            </p:extLst>
          </p:nvPr>
        </p:nvGraphicFramePr>
        <p:xfrm>
          <a:off x="559093" y="1744675"/>
          <a:ext cx="10264763" cy="1295886"/>
        </p:xfrm>
        <a:graphic>
          <a:graphicData uri="http://schemas.openxmlformats.org/drawingml/2006/table">
            <a:tbl>
              <a:tblPr firstRow="1" bandRow="1">
                <a:tableStyleId>{5C22544A-7EE6-4342-B048-85BDC9FD1C3A}</a:tableStyleId>
              </a:tblPr>
              <a:tblGrid>
                <a:gridCol w="1239110">
                  <a:extLst>
                    <a:ext uri="{9D8B030D-6E8A-4147-A177-3AD203B41FA5}">
                      <a16:colId xmlns:a16="http://schemas.microsoft.com/office/drawing/2014/main" val="1369067374"/>
                    </a:ext>
                  </a:extLst>
                </a:gridCol>
                <a:gridCol w="3634104">
                  <a:extLst>
                    <a:ext uri="{9D8B030D-6E8A-4147-A177-3AD203B41FA5}">
                      <a16:colId xmlns:a16="http://schemas.microsoft.com/office/drawing/2014/main" val="1527595796"/>
                    </a:ext>
                  </a:extLst>
                </a:gridCol>
                <a:gridCol w="5391549">
                  <a:extLst>
                    <a:ext uri="{9D8B030D-6E8A-4147-A177-3AD203B41FA5}">
                      <a16:colId xmlns:a16="http://schemas.microsoft.com/office/drawing/2014/main" val="742367323"/>
                    </a:ext>
                  </a:extLst>
                </a:gridCol>
              </a:tblGrid>
              <a:tr h="295931">
                <a:tc>
                  <a:txBody>
                    <a:bodyPr/>
                    <a:lstStyle/>
                    <a:p>
                      <a:pPr algn="ctr"/>
                      <a:r>
                        <a:rPr lang="en-US" sz="800">
                          <a:solidFill>
                            <a:schemeClr val="bg1">
                              <a:lumMod val="95000"/>
                            </a:schemeClr>
                          </a:solidFill>
                        </a:rPr>
                        <a:t>Parameter</a:t>
                      </a:r>
                    </a:p>
                  </a:txBody>
                  <a:tcPr marL="121920" marR="121920" marT="60960" marB="60960" anchor="ctr"/>
                </a:tc>
                <a:tc>
                  <a:txBody>
                    <a:bodyPr/>
                    <a:lstStyle/>
                    <a:p>
                      <a:pPr algn="ctr"/>
                      <a:r>
                        <a:rPr lang="en-US" sz="800">
                          <a:solidFill>
                            <a:schemeClr val="bg1">
                              <a:lumMod val="95000"/>
                            </a:schemeClr>
                          </a:solidFill>
                        </a:rPr>
                        <a:t>Purpose</a:t>
                      </a:r>
                    </a:p>
                  </a:txBody>
                  <a:tcPr marL="121920" marR="121920" marT="60960" marB="60960" anchor="ctr"/>
                </a:tc>
                <a:tc>
                  <a:txBody>
                    <a:bodyPr/>
                    <a:lstStyle/>
                    <a:p>
                      <a:pPr algn="ctr"/>
                      <a:r>
                        <a:rPr lang="en-US" sz="800">
                          <a:solidFill>
                            <a:schemeClr val="bg1">
                              <a:lumMod val="95000"/>
                            </a:schemeClr>
                          </a:solidFill>
                        </a:rPr>
                        <a:t>Value (Sample)</a:t>
                      </a:r>
                    </a:p>
                  </a:txBody>
                  <a:tcPr marL="121920" marR="121920" marT="60960" marB="60960" anchor="ctr"/>
                </a:tc>
                <a:extLst>
                  <a:ext uri="{0D108BD9-81ED-4DB2-BD59-A6C34878D82A}">
                    <a16:rowId xmlns:a16="http://schemas.microsoft.com/office/drawing/2014/main" val="1483081101"/>
                  </a:ext>
                </a:extLst>
              </a:tr>
              <a:tr h="302704">
                <a:tc>
                  <a:txBody>
                    <a:bodyPr/>
                    <a:lstStyle/>
                    <a:p>
                      <a:r>
                        <a:rPr lang="en-US" sz="900" b="0" err="1">
                          <a:solidFill>
                            <a:schemeClr val="tx1"/>
                          </a:solidFill>
                        </a:rPr>
                        <a:t>ApsDbName</a:t>
                      </a:r>
                      <a:endParaRPr lang="en-US" sz="900" b="0"/>
                    </a:p>
                  </a:txBody>
                  <a:tcPr marL="121920" marR="121920" marT="60960" marB="60960" anchor="ctr"/>
                </a:tc>
                <a:tc>
                  <a:txBody>
                    <a:bodyPr/>
                    <a:lstStyle/>
                    <a:p>
                      <a:r>
                        <a:rPr lang="en-US" sz="900">
                          <a:solidFill>
                            <a:schemeClr val="tx1"/>
                          </a:solidFill>
                        </a:rPr>
                        <a:t>Name of one APS Database </a:t>
                      </a:r>
                      <a:endParaRPr lang="en-US" sz="900"/>
                    </a:p>
                  </a:txBody>
                  <a:tcPr marL="121920" marR="121920" marT="60960" marB="60960" anchor="ctr"/>
                </a:tc>
                <a:tc>
                  <a:txBody>
                    <a:bodyPr/>
                    <a:lstStyle/>
                    <a:p>
                      <a:pPr marL="0" algn="l" defTabSz="914367" rtl="0" eaLnBrk="1" fontAlgn="b" latinLnBrk="0" hangingPunct="1"/>
                      <a:r>
                        <a:rPr lang="en-US" sz="900" kern="1200">
                          <a:solidFill>
                            <a:schemeClr val="dk1"/>
                          </a:solidFill>
                          <a:latin typeface="+mn-lt"/>
                          <a:ea typeface="+mn-ea"/>
                          <a:cs typeface="+mn-cs"/>
                        </a:rPr>
                        <a:t>   </a:t>
                      </a:r>
                      <a:r>
                        <a:rPr lang="en-US" sz="900" kern="1200" err="1">
                          <a:solidFill>
                            <a:schemeClr val="dk1"/>
                          </a:solidFill>
                          <a:latin typeface="+mn-lt"/>
                          <a:ea typeface="+mn-ea"/>
                          <a:cs typeface="+mn-cs"/>
                        </a:rPr>
                        <a:t>adventure_works</a:t>
                      </a:r>
                      <a:r>
                        <a:rPr lang="en-US" sz="900" kern="1200">
                          <a:solidFill>
                            <a:schemeClr val="dk1"/>
                          </a:solidFill>
                          <a:latin typeface="+mn-lt"/>
                          <a:ea typeface="+mn-ea"/>
                          <a:cs typeface="+mn-cs"/>
                        </a:rPr>
                        <a:t>, </a:t>
                      </a:r>
                      <a:r>
                        <a:rPr lang="en-US" sz="900" kern="1200" err="1">
                          <a:solidFill>
                            <a:schemeClr val="dk1"/>
                          </a:solidFill>
                          <a:latin typeface="+mn-lt"/>
                          <a:ea typeface="+mn-ea"/>
                          <a:cs typeface="+mn-cs"/>
                        </a:rPr>
                        <a:t>stagedb</a:t>
                      </a:r>
                      <a:endParaRPr lang="en-US" sz="900" kern="1200">
                        <a:solidFill>
                          <a:schemeClr val="dk1"/>
                        </a:solidFill>
                        <a:latin typeface="+mn-lt"/>
                        <a:ea typeface="+mn-ea"/>
                        <a:cs typeface="+mn-cs"/>
                      </a:endParaRPr>
                    </a:p>
                  </a:txBody>
                  <a:tcPr marL="4763" marR="4763" marT="4763" marB="0" anchor="ctr"/>
                </a:tc>
                <a:extLst>
                  <a:ext uri="{0D108BD9-81ED-4DB2-BD59-A6C34878D82A}">
                    <a16:rowId xmlns:a16="http://schemas.microsoft.com/office/drawing/2014/main" val="231375279"/>
                  </a:ext>
                </a:extLst>
              </a:tr>
              <a:tr h="301011">
                <a:tc>
                  <a:txBody>
                    <a:bodyPr/>
                    <a:lstStyle/>
                    <a:p>
                      <a:r>
                        <a:rPr lang="en-US" sz="900" b="0" err="1">
                          <a:solidFill>
                            <a:schemeClr val="tx1"/>
                          </a:solidFill>
                        </a:rPr>
                        <a:t>ApsSchema</a:t>
                      </a:r>
                      <a:endParaRPr lang="en-US" sz="900" b="0"/>
                    </a:p>
                  </a:txBody>
                  <a:tcPr marL="121920" marR="121920" marT="60960" marB="60960" anchor="ctr"/>
                </a:tc>
                <a:tc>
                  <a:txBody>
                    <a:bodyPr/>
                    <a:lstStyle/>
                    <a:p>
                      <a:r>
                        <a:rPr lang="en-US" sz="900">
                          <a:solidFill>
                            <a:schemeClr val="tx1"/>
                          </a:solidFill>
                        </a:rPr>
                        <a:t>The Schema used by the APS Database</a:t>
                      </a:r>
                      <a:endParaRPr lang="en-US" sz="900"/>
                    </a:p>
                  </a:txBody>
                  <a:tcPr marL="121920" marR="121920" marT="60960" marB="60960" anchor="ctr"/>
                </a:tc>
                <a:tc>
                  <a:txBody>
                    <a:bodyPr/>
                    <a:lstStyle/>
                    <a:p>
                      <a:pPr marL="0" algn="l" defTabSz="914367" rtl="0" eaLnBrk="1" fontAlgn="b" latinLnBrk="0" hangingPunct="1"/>
                      <a:r>
                        <a:rPr lang="en-US" sz="900" kern="1200">
                          <a:solidFill>
                            <a:schemeClr val="dk1"/>
                          </a:solidFill>
                          <a:latin typeface="+mn-lt"/>
                          <a:ea typeface="+mn-ea"/>
                          <a:cs typeface="+mn-cs"/>
                        </a:rPr>
                        <a:t>   </a:t>
                      </a:r>
                      <a:r>
                        <a:rPr lang="en-US" sz="900" kern="1200" err="1">
                          <a:solidFill>
                            <a:schemeClr val="dk1"/>
                          </a:solidFill>
                          <a:latin typeface="+mn-lt"/>
                          <a:ea typeface="+mn-ea"/>
                          <a:cs typeface="+mn-cs"/>
                        </a:rPr>
                        <a:t>dbo</a:t>
                      </a:r>
                      <a:r>
                        <a:rPr lang="en-US" sz="900" kern="1200">
                          <a:solidFill>
                            <a:schemeClr val="dk1"/>
                          </a:solidFill>
                          <a:latin typeface="+mn-lt"/>
                          <a:ea typeface="+mn-ea"/>
                          <a:cs typeface="+mn-cs"/>
                        </a:rPr>
                        <a:t>, </a:t>
                      </a:r>
                      <a:r>
                        <a:rPr lang="en-US" sz="900" kern="1200" err="1">
                          <a:solidFill>
                            <a:schemeClr val="dk1"/>
                          </a:solidFill>
                          <a:latin typeface="+mn-lt"/>
                          <a:ea typeface="+mn-ea"/>
                          <a:cs typeface="+mn-cs"/>
                        </a:rPr>
                        <a:t>testSchema</a:t>
                      </a:r>
                      <a:endParaRPr lang="en-US" sz="900" kern="1200">
                        <a:solidFill>
                          <a:schemeClr val="dk1"/>
                        </a:solidFill>
                        <a:latin typeface="+mn-lt"/>
                        <a:ea typeface="+mn-ea"/>
                        <a:cs typeface="+mn-cs"/>
                      </a:endParaRPr>
                    </a:p>
                  </a:txBody>
                  <a:tcPr marL="4763" marR="4763" marT="4763" marB="0" anchor="ctr"/>
                </a:tc>
                <a:extLst>
                  <a:ext uri="{0D108BD9-81ED-4DB2-BD59-A6C34878D82A}">
                    <a16:rowId xmlns:a16="http://schemas.microsoft.com/office/drawing/2014/main" val="3050768878"/>
                  </a:ext>
                </a:extLst>
              </a:tr>
              <a:tr h="301011">
                <a:tc>
                  <a:txBody>
                    <a:bodyPr/>
                    <a:lstStyle/>
                    <a:p>
                      <a:r>
                        <a:rPr lang="en-US" sz="900" b="0" err="1">
                          <a:solidFill>
                            <a:schemeClr val="tx1"/>
                          </a:solidFill>
                        </a:rPr>
                        <a:t>SQLDWSchema</a:t>
                      </a:r>
                      <a:endParaRPr lang="en-US" sz="900" b="0"/>
                    </a:p>
                  </a:txBody>
                  <a:tcPr marL="121920" marR="121920" marT="60960" marB="60960" anchor="ctr"/>
                </a:tc>
                <a:tc>
                  <a:txBody>
                    <a:bodyPr/>
                    <a:lstStyle/>
                    <a:p>
                      <a:r>
                        <a:rPr lang="en-US" sz="900"/>
                        <a:t>The Schema name to be used by SQLDW corresponding to the </a:t>
                      </a:r>
                      <a:r>
                        <a:rPr lang="en-US" sz="900" err="1"/>
                        <a:t>ApsSchema</a:t>
                      </a:r>
                      <a:r>
                        <a:rPr lang="en-US" sz="900"/>
                        <a:t>. </a:t>
                      </a:r>
                    </a:p>
                  </a:txBody>
                  <a:tcPr marL="121920" marR="121920" marT="60960" marB="60960" anchor="ctr"/>
                </a:tc>
                <a:tc>
                  <a:txBody>
                    <a:bodyPr/>
                    <a:lstStyle/>
                    <a:p>
                      <a:r>
                        <a:rPr lang="en-US" sz="900"/>
                        <a:t> </a:t>
                      </a:r>
                      <a:r>
                        <a:rPr lang="en-US" sz="900" err="1"/>
                        <a:t>adw_dbo</a:t>
                      </a:r>
                      <a:r>
                        <a:rPr lang="en-US" sz="900"/>
                        <a:t>, </a:t>
                      </a:r>
                      <a:r>
                        <a:rPr lang="en-US" sz="900" err="1"/>
                        <a:t>adw_testScehma</a:t>
                      </a:r>
                      <a:endParaRPr lang="en-US" sz="900"/>
                    </a:p>
                  </a:txBody>
                  <a:tcPr marL="121920" marR="121920" marT="60960" marB="60960" anchor="ctr"/>
                </a:tc>
                <a:extLst>
                  <a:ext uri="{0D108BD9-81ED-4DB2-BD59-A6C34878D82A}">
                    <a16:rowId xmlns:a16="http://schemas.microsoft.com/office/drawing/2014/main" val="1208885550"/>
                  </a:ext>
                </a:extLst>
              </a:tr>
            </a:tbl>
          </a:graphicData>
        </a:graphic>
      </p:graphicFrame>
      <p:sp>
        <p:nvSpPr>
          <p:cNvPr id="26" name="Rectangle 25">
            <a:extLst>
              <a:ext uri="{FF2B5EF4-FFF2-40B4-BE49-F238E27FC236}">
                <a16:creationId xmlns:a16="http://schemas.microsoft.com/office/drawing/2014/main" id="{F08B602B-A0F6-4216-BE9F-20DCC7413C15}"/>
              </a:ext>
            </a:extLst>
          </p:cNvPr>
          <p:cNvSpPr/>
          <p:nvPr/>
        </p:nvSpPr>
        <p:spPr bwMode="auto">
          <a:xfrm>
            <a:off x="386307" y="1092332"/>
            <a:ext cx="10264763" cy="4464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a:gradFill>
                  <a:gsLst>
                    <a:gs pos="0">
                      <a:srgbClr val="292929"/>
                    </a:gs>
                    <a:gs pos="86000">
                      <a:srgbClr val="292929"/>
                    </a:gs>
                  </a:gsLst>
                  <a:lin ang="5400000" scaled="0"/>
                </a:gradFill>
              </a:rPr>
              <a:t>1. Create schema mapping configuration file. This is a CSV file containing the following columns:</a:t>
            </a:r>
            <a:endParaRPr lang="en-US" sz="1400">
              <a:solidFill>
                <a:schemeClr val="tx1"/>
              </a:solidFill>
            </a:endParaRPr>
          </a:p>
        </p:txBody>
      </p:sp>
      <p:sp>
        <p:nvSpPr>
          <p:cNvPr id="27" name="Rectangle 26">
            <a:extLst>
              <a:ext uri="{FF2B5EF4-FFF2-40B4-BE49-F238E27FC236}">
                <a16:creationId xmlns:a16="http://schemas.microsoft.com/office/drawing/2014/main" id="{55776B79-14BB-4E07-8369-EE0D5C67DA0B}"/>
              </a:ext>
            </a:extLst>
          </p:cNvPr>
          <p:cNvSpPr/>
          <p:nvPr/>
        </p:nvSpPr>
        <p:spPr bwMode="auto">
          <a:xfrm>
            <a:off x="394283" y="3066972"/>
            <a:ext cx="10429574" cy="3792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a:gradFill>
                  <a:gsLst>
                    <a:gs pos="0">
                      <a:srgbClr val="292929"/>
                    </a:gs>
                    <a:gs pos="86000">
                      <a:srgbClr val="292929"/>
                    </a:gs>
                  </a:gsLst>
                  <a:lin ang="5400000" scaled="0"/>
                </a:gradFill>
              </a:rPr>
              <a:t>2. Create input and out put directory configuration file</a:t>
            </a:r>
            <a:r>
              <a:rPr lang="en-US" sz="1400" b="1">
                <a:gradFill>
                  <a:gsLst>
                    <a:gs pos="0">
                      <a:srgbClr val="292929"/>
                    </a:gs>
                    <a:gs pos="86000">
                      <a:srgbClr val="292929"/>
                    </a:gs>
                  </a:gsLst>
                  <a:lin ang="5400000" scaled="0"/>
                </a:gradFill>
              </a:rPr>
              <a:t>. </a:t>
            </a:r>
            <a:r>
              <a:rPr lang="en-US" sz="1400">
                <a:gradFill>
                  <a:gsLst>
                    <a:gs pos="0">
                      <a:srgbClr val="292929"/>
                    </a:gs>
                    <a:gs pos="86000">
                      <a:srgbClr val="292929"/>
                    </a:gs>
                  </a:gsLst>
                  <a:lin ang="5400000" scaled="0"/>
                </a:gradFill>
              </a:rPr>
              <a:t>This is a CSV file containing the following columns:</a:t>
            </a:r>
            <a:endParaRPr lang="en-US" sz="1400">
              <a:solidFill>
                <a:schemeClr val="tx1"/>
              </a:solidFill>
            </a:endParaRPr>
          </a:p>
        </p:txBody>
      </p:sp>
      <p:graphicFrame>
        <p:nvGraphicFramePr>
          <p:cNvPr id="29" name="Table 28">
            <a:extLst>
              <a:ext uri="{FF2B5EF4-FFF2-40B4-BE49-F238E27FC236}">
                <a16:creationId xmlns:a16="http://schemas.microsoft.com/office/drawing/2014/main" id="{9FE66872-7763-480C-83FF-D4F4C850835A}"/>
              </a:ext>
            </a:extLst>
          </p:cNvPr>
          <p:cNvGraphicFramePr>
            <a:graphicFrameLocks noGrp="1"/>
          </p:cNvGraphicFramePr>
          <p:nvPr>
            <p:extLst>
              <p:ext uri="{D42A27DB-BD31-4B8C-83A1-F6EECF244321}">
                <p14:modId xmlns:p14="http://schemas.microsoft.com/office/powerpoint/2010/main" val="3081389340"/>
              </p:ext>
            </p:extLst>
          </p:nvPr>
        </p:nvGraphicFramePr>
        <p:xfrm>
          <a:off x="559093" y="3810783"/>
          <a:ext cx="10264763" cy="1621408"/>
        </p:xfrm>
        <a:graphic>
          <a:graphicData uri="http://schemas.openxmlformats.org/drawingml/2006/table">
            <a:tbl>
              <a:tblPr firstRow="1" bandRow="1">
                <a:tableStyleId>{5C22544A-7EE6-4342-B048-85BDC9FD1C3A}</a:tableStyleId>
              </a:tblPr>
              <a:tblGrid>
                <a:gridCol w="1239110">
                  <a:extLst>
                    <a:ext uri="{9D8B030D-6E8A-4147-A177-3AD203B41FA5}">
                      <a16:colId xmlns:a16="http://schemas.microsoft.com/office/drawing/2014/main" val="1369067374"/>
                    </a:ext>
                  </a:extLst>
                </a:gridCol>
                <a:gridCol w="3634104">
                  <a:extLst>
                    <a:ext uri="{9D8B030D-6E8A-4147-A177-3AD203B41FA5}">
                      <a16:colId xmlns:a16="http://schemas.microsoft.com/office/drawing/2014/main" val="1527595796"/>
                    </a:ext>
                  </a:extLst>
                </a:gridCol>
                <a:gridCol w="5391549">
                  <a:extLst>
                    <a:ext uri="{9D8B030D-6E8A-4147-A177-3AD203B41FA5}">
                      <a16:colId xmlns:a16="http://schemas.microsoft.com/office/drawing/2014/main" val="742367323"/>
                    </a:ext>
                  </a:extLst>
                </a:gridCol>
              </a:tblGrid>
              <a:tr h="0">
                <a:tc>
                  <a:txBody>
                    <a:bodyPr/>
                    <a:lstStyle/>
                    <a:p>
                      <a:pPr algn="ctr"/>
                      <a:r>
                        <a:rPr lang="en-US" sz="800">
                          <a:solidFill>
                            <a:schemeClr val="bg1">
                              <a:lumMod val="95000"/>
                            </a:schemeClr>
                          </a:solidFill>
                        </a:rPr>
                        <a:t>Parameter</a:t>
                      </a:r>
                    </a:p>
                  </a:txBody>
                  <a:tcPr marL="121920" marR="121920" marT="60960" marB="60960" anchor="ctr"/>
                </a:tc>
                <a:tc>
                  <a:txBody>
                    <a:bodyPr/>
                    <a:lstStyle/>
                    <a:p>
                      <a:pPr algn="ctr"/>
                      <a:r>
                        <a:rPr lang="en-US" sz="800">
                          <a:solidFill>
                            <a:schemeClr val="bg1">
                              <a:lumMod val="95000"/>
                            </a:schemeClr>
                          </a:solidFill>
                        </a:rPr>
                        <a:t>Purpose</a:t>
                      </a:r>
                    </a:p>
                  </a:txBody>
                  <a:tcPr marL="121920" marR="121920" marT="60960" marB="60960" anchor="ctr"/>
                </a:tc>
                <a:tc>
                  <a:txBody>
                    <a:bodyPr/>
                    <a:lstStyle/>
                    <a:p>
                      <a:pPr algn="ctr"/>
                      <a:r>
                        <a:rPr lang="en-US" sz="800">
                          <a:solidFill>
                            <a:schemeClr val="bg1">
                              <a:lumMod val="95000"/>
                            </a:schemeClr>
                          </a:solidFill>
                        </a:rPr>
                        <a:t>Value (Sample)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900"/>
                        <a:t>Active</a:t>
                      </a:r>
                    </a:p>
                  </a:txBody>
                  <a:tcPr marL="121920" marR="121920" marT="60960" marB="60960" anchor="ctr"/>
                </a:tc>
                <a:tc>
                  <a:txBody>
                    <a:bodyPr/>
                    <a:lstStyle/>
                    <a:p>
                      <a:r>
                        <a:rPr lang="en-US" sz="900"/>
                        <a:t>1 – Run line, 0 – Skip line</a:t>
                      </a:r>
                    </a:p>
                  </a:txBody>
                  <a:tcPr marL="121920" marR="121920" marT="60960" marB="60960" anchor="ctr"/>
                </a:tc>
                <a:tc>
                  <a:txBody>
                    <a:bodyPr/>
                    <a:lstStyle/>
                    <a:p>
                      <a:r>
                        <a:rPr lang="en-US" sz="900"/>
                        <a:t>0 or 1</a:t>
                      </a:r>
                    </a:p>
                  </a:txBody>
                  <a:tcPr marL="121920" marR="121920" marT="60960" marB="60960" anchor="ctr"/>
                </a:tc>
                <a:extLst>
                  <a:ext uri="{0D108BD9-81ED-4DB2-BD59-A6C34878D82A}">
                    <a16:rowId xmlns:a16="http://schemas.microsoft.com/office/drawing/2014/main" val="1765627922"/>
                  </a:ext>
                </a:extLst>
              </a:tr>
              <a:tr h="302704">
                <a:tc>
                  <a:txBody>
                    <a:bodyPr/>
                    <a:lstStyle/>
                    <a:p>
                      <a:r>
                        <a:rPr lang="en-US" sz="900" err="1"/>
                        <a:t>SrcDir</a:t>
                      </a:r>
                      <a:endParaRPr lang="en-US" sz="900"/>
                    </a:p>
                  </a:txBody>
                  <a:tcPr marL="121920" marR="121920" marT="60960" marB="60960" anchor="ctr"/>
                </a:tc>
                <a:tc>
                  <a:txBody>
                    <a:bodyPr/>
                    <a:lstStyle/>
                    <a:p>
                      <a:r>
                        <a:rPr lang="en-US" sz="900"/>
                        <a:t>Directory where the input source files that has APS schema names. This is the output files from previous step (Clean Scripts). </a:t>
                      </a:r>
                    </a:p>
                  </a:txBody>
                  <a:tcPr marL="121920" marR="121920" marT="60960" marB="60960" anchor="ctr"/>
                </a:tc>
                <a:tc>
                  <a:txBody>
                    <a:bodyPr/>
                    <a:lstStyle/>
                    <a:p>
                      <a:pPr algn="l" fontAlgn="b"/>
                      <a:r>
                        <a:rPr lang="en-US" sz="1100" b="0" i="0" u="none" strike="noStrike">
                          <a:solidFill>
                            <a:srgbClr val="000000"/>
                          </a:solidFill>
                          <a:effectLst/>
                          <a:latin typeface="Calibri" panose="020F0502020204030204" pitchFamily="34" charset="0"/>
                        </a:rPr>
                        <a:t>  C:\APS2SQLDW\Output\2_CleanScripts\adventure_works\Tables</a:t>
                      </a:r>
                    </a:p>
                  </a:txBody>
                  <a:tcPr marL="4763" marR="4763" marT="4763" marB="0" anchor="ctr"/>
                </a:tc>
                <a:extLst>
                  <a:ext uri="{0D108BD9-81ED-4DB2-BD59-A6C34878D82A}">
                    <a16:rowId xmlns:a16="http://schemas.microsoft.com/office/drawing/2014/main" val="231375279"/>
                  </a:ext>
                </a:extLst>
              </a:tr>
              <a:tr h="301011">
                <a:tc>
                  <a:txBody>
                    <a:bodyPr/>
                    <a:lstStyle/>
                    <a:p>
                      <a:r>
                        <a:rPr lang="en-US" sz="900" err="1"/>
                        <a:t>OutDir</a:t>
                      </a:r>
                      <a:endParaRPr lang="en-US" sz="900"/>
                    </a:p>
                  </a:txBody>
                  <a:tcPr marL="121920" marR="121920" marT="60960" marB="60960" anchor="ctr"/>
                </a:tc>
                <a:tc>
                  <a:txBody>
                    <a:bodyPr/>
                    <a:lstStyle/>
                    <a:p>
                      <a:r>
                        <a:rPr lang="en-US" sz="900"/>
                        <a:t>Output director of this step, where the scripts with new (SQLDW) scehmas will reside</a:t>
                      </a:r>
                    </a:p>
                  </a:txBody>
                  <a:tcPr marL="121920" marR="121920" marT="60960" marB="60960" anchor="ctr"/>
                </a:tc>
                <a:tc>
                  <a:txBody>
                    <a:bodyPr/>
                    <a:lstStyle/>
                    <a:p>
                      <a:pPr marL="0" algn="l" defTabSz="914367" rtl="0" eaLnBrk="1" fontAlgn="b" latinLnBrk="0" hangingPunct="1"/>
                      <a:r>
                        <a:rPr lang="en-US" sz="900" kern="1200">
                          <a:solidFill>
                            <a:schemeClr val="dk1"/>
                          </a:solidFill>
                          <a:latin typeface="+mn-lt"/>
                          <a:ea typeface="+mn-ea"/>
                          <a:cs typeface="+mn-cs"/>
                        </a:rPr>
                        <a:t>  C:\APS2SQLDW\Output\3_ChangeSchemas\adventure_works\Tables</a:t>
                      </a:r>
                    </a:p>
                  </a:txBody>
                  <a:tcPr marL="4763" marR="4763" marT="4763" marB="0" anchor="ctr"/>
                </a:tc>
                <a:extLst>
                  <a:ext uri="{0D108BD9-81ED-4DB2-BD59-A6C34878D82A}">
                    <a16:rowId xmlns:a16="http://schemas.microsoft.com/office/drawing/2014/main" val="3050768878"/>
                  </a:ext>
                </a:extLst>
              </a:tr>
              <a:tr h="301011">
                <a:tc>
                  <a:txBody>
                    <a:bodyPr/>
                    <a:lstStyle/>
                    <a:p>
                      <a:r>
                        <a:rPr lang="en-US" sz="900" err="1"/>
                        <a:t>ObjectType</a:t>
                      </a:r>
                      <a:endParaRPr lang="en-US" sz="900"/>
                    </a:p>
                  </a:txBody>
                  <a:tcPr marL="121920" marR="121920" marT="60960" marB="60960" anchor="ctr"/>
                </a:tc>
                <a:tc>
                  <a:txBody>
                    <a:bodyPr/>
                    <a:lstStyle/>
                    <a:p>
                      <a:r>
                        <a:rPr lang="en-US" sz="900"/>
                        <a:t>Type of the Scripts</a:t>
                      </a:r>
                    </a:p>
                  </a:txBody>
                  <a:tcPr marL="121920" marR="121920" marT="60960" marB="60960" anchor="ctr"/>
                </a:tc>
                <a:tc>
                  <a:txBody>
                    <a:bodyPr/>
                    <a:lstStyle/>
                    <a:p>
                      <a:r>
                        <a:rPr lang="en-US" sz="900"/>
                        <a:t>TATBLE, VIEW, SP  (case insensitive) </a:t>
                      </a:r>
                    </a:p>
                  </a:txBody>
                  <a:tcPr marL="121920" marR="121920" marT="60960" marB="60960" anchor="ctr"/>
                </a:tc>
                <a:extLst>
                  <a:ext uri="{0D108BD9-81ED-4DB2-BD59-A6C34878D82A}">
                    <a16:rowId xmlns:a16="http://schemas.microsoft.com/office/drawing/2014/main" val="1208885550"/>
                  </a:ext>
                </a:extLst>
              </a:tr>
            </a:tbl>
          </a:graphicData>
        </a:graphic>
      </p:graphicFrame>
      <p:sp>
        <p:nvSpPr>
          <p:cNvPr id="30" name="Rectangle 29">
            <a:extLst>
              <a:ext uri="{FF2B5EF4-FFF2-40B4-BE49-F238E27FC236}">
                <a16:creationId xmlns:a16="http://schemas.microsoft.com/office/drawing/2014/main" id="{DAC49F4D-960D-47B5-80F1-77BC7599863B}"/>
              </a:ext>
            </a:extLst>
          </p:cNvPr>
          <p:cNvSpPr/>
          <p:nvPr/>
        </p:nvSpPr>
        <p:spPr bwMode="auto">
          <a:xfrm>
            <a:off x="379044" y="5505372"/>
            <a:ext cx="11072903" cy="3792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a:gradFill>
                  <a:gsLst>
                    <a:gs pos="0">
                      <a:srgbClr val="292929"/>
                    </a:gs>
                    <a:gs pos="86000">
                      <a:srgbClr val="292929"/>
                    </a:gs>
                  </a:gsLst>
                  <a:lin ang="5400000" scaled="0"/>
                </a:gradFill>
              </a:rPr>
              <a:t>3. Run the Python Program </a:t>
            </a:r>
            <a:r>
              <a:rPr lang="en-US" sz="1400" b="1">
                <a:gradFill>
                  <a:gsLst>
                    <a:gs pos="0">
                      <a:srgbClr val="292929"/>
                    </a:gs>
                    <a:gs pos="86000">
                      <a:srgbClr val="292929"/>
                    </a:gs>
                  </a:gsLst>
                  <a:lin ang="5400000" scaled="0"/>
                </a:gradFill>
              </a:rPr>
              <a:t>ChangeSchemas.py </a:t>
            </a:r>
            <a:r>
              <a:rPr lang="en-US" sz="1400">
                <a:gradFill>
                  <a:gsLst>
                    <a:gs pos="0">
                      <a:srgbClr val="292929"/>
                    </a:gs>
                    <a:gs pos="86000">
                      <a:srgbClr val="292929"/>
                    </a:gs>
                  </a:gsLst>
                  <a:lin ang="5400000" scaled="0"/>
                </a:gradFill>
              </a:rPr>
              <a:t>with prompted info</a:t>
            </a:r>
            <a:r>
              <a:rPr lang="en-US" sz="1400" b="1">
                <a:gradFill>
                  <a:gsLst>
                    <a:gs pos="0">
                      <a:srgbClr val="292929"/>
                    </a:gs>
                    <a:gs pos="86000">
                      <a:srgbClr val="292929"/>
                    </a:gs>
                  </a:gsLst>
                  <a:lin ang="5400000" scaled="0"/>
                </a:gradFill>
              </a:rPr>
              <a:t>. </a:t>
            </a:r>
            <a:endParaRPr lang="en-US" sz="1400">
              <a:solidFill>
                <a:schemeClr val="tx1"/>
              </a:solidFill>
            </a:endParaRPr>
          </a:p>
        </p:txBody>
      </p:sp>
    </p:spTree>
    <p:extLst>
      <p:ext uri="{BB962C8B-B14F-4D97-AF65-F5344CB8AC3E}">
        <p14:creationId xmlns:p14="http://schemas.microsoft.com/office/powerpoint/2010/main" val="418873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3</a:t>
            </a:r>
            <a:r>
              <a:rPr lang="en-US" sz="4000">
                <a:solidFill>
                  <a:srgbClr val="FFFFFF"/>
                </a:solidFill>
                <a:latin typeface="Segoe UI Light" panose="020B0502040204020203" pitchFamily="34" charset="0"/>
                <a:cs typeface="Segoe UI Light" panose="020B0502040204020203" pitchFamily="34" charset="0"/>
              </a:rPr>
              <a:t>) Change Schemas</a:t>
            </a:r>
            <a:endPar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B2E2BBE-F2E9-4AB2-B687-07F4932DB756}"/>
              </a:ext>
            </a:extLst>
          </p:cNvPr>
          <p:cNvSpPr txBox="1"/>
          <p:nvPr/>
        </p:nvSpPr>
        <p:spPr>
          <a:xfrm>
            <a:off x="2397316" y="1958890"/>
            <a:ext cx="369397" cy="627864"/>
          </a:xfrm>
          <a:prstGeom prst="rect">
            <a:avLst/>
          </a:prstGeom>
          <a:noFill/>
        </p:spPr>
        <p:txBody>
          <a:bodyPr wrap="none" lIns="182880" tIns="146304" rIns="182880" bIns="146304" rtlCol="0">
            <a:spAutoFit/>
          </a:bodyPr>
          <a:lstStyle/>
          <a:p>
            <a:pPr>
              <a:lnSpc>
                <a:spcPct val="90000"/>
              </a:lnSpc>
              <a:spcAft>
                <a:spcPts val="600"/>
              </a:spcAft>
            </a:pPr>
            <a:endParaRPr lang="en-US" sz="2400">
              <a:gradFill>
                <a:gsLst>
                  <a:gs pos="2917">
                    <a:schemeClr val="tx1"/>
                  </a:gs>
                  <a:gs pos="30000">
                    <a:schemeClr val="tx1"/>
                  </a:gs>
                </a:gsLst>
                <a:lin ang="5400000" scaled="0"/>
              </a:gradFill>
            </a:endParaRPr>
          </a:p>
        </p:txBody>
      </p:sp>
      <p:sp>
        <p:nvSpPr>
          <p:cNvPr id="5" name="Rectangle 4">
            <a:extLst>
              <a:ext uri="{FF2B5EF4-FFF2-40B4-BE49-F238E27FC236}">
                <a16:creationId xmlns:a16="http://schemas.microsoft.com/office/drawing/2014/main" id="{307177F9-261B-4D03-8A10-874EEC124056}"/>
              </a:ext>
            </a:extLst>
          </p:cNvPr>
          <p:cNvSpPr/>
          <p:nvPr/>
        </p:nvSpPr>
        <p:spPr bwMode="auto">
          <a:xfrm>
            <a:off x="379044" y="1053548"/>
            <a:ext cx="11219921" cy="25290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a:solidFill>
                <a:schemeClr val="bg1"/>
              </a:solidFill>
              <a:latin typeface="+mj-lt"/>
              <a:ea typeface="Segoe UI" pitchFamily="34" charset="0"/>
              <a:cs typeface="Segoe UI" pitchFamily="34" charset="0"/>
            </a:endParaRPr>
          </a:p>
        </p:txBody>
      </p:sp>
      <p:sp>
        <p:nvSpPr>
          <p:cNvPr id="31" name="Rectangle 30">
            <a:extLst>
              <a:ext uri="{FF2B5EF4-FFF2-40B4-BE49-F238E27FC236}">
                <a16:creationId xmlns:a16="http://schemas.microsoft.com/office/drawing/2014/main" id="{B7206E51-9398-4535-A104-6B46A105AD57}"/>
              </a:ext>
            </a:extLst>
          </p:cNvPr>
          <p:cNvSpPr/>
          <p:nvPr/>
        </p:nvSpPr>
        <p:spPr bwMode="auto">
          <a:xfrm>
            <a:off x="661880" y="1253752"/>
            <a:ext cx="11072903" cy="11014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a:solidFill>
                  <a:schemeClr val="tx1"/>
                </a:solidFill>
              </a:rPr>
              <a:t>The schema mapping configuration file needs to be created manually.  The default name is </a:t>
            </a:r>
            <a:r>
              <a:rPr lang="en-US" sz="1400" b="1">
                <a:solidFill>
                  <a:srgbClr val="5191CD"/>
                </a:solidFill>
              </a:rPr>
              <a:t>schemas.csv. </a:t>
            </a:r>
          </a:p>
          <a:p>
            <a:pPr lvl="0">
              <a:defRPr/>
            </a:pPr>
            <a:endParaRPr lang="en-US" sz="1400">
              <a:solidFill>
                <a:schemeClr val="tx1"/>
              </a:solidFill>
            </a:endParaRPr>
          </a:p>
          <a:p>
            <a:pPr lvl="0">
              <a:defRPr/>
            </a:pPr>
            <a:r>
              <a:rPr lang="en-US" sz="1400">
                <a:solidFill>
                  <a:schemeClr val="tx1"/>
                </a:solidFill>
              </a:rPr>
              <a:t>It is a simple step to create the CSV file by first creating contents in an excel file (.xlsx), and then save it to a CSV file (.csv).</a:t>
            </a:r>
          </a:p>
        </p:txBody>
      </p:sp>
      <p:sp>
        <p:nvSpPr>
          <p:cNvPr id="32" name="Rectangle 31">
            <a:extLst>
              <a:ext uri="{FF2B5EF4-FFF2-40B4-BE49-F238E27FC236}">
                <a16:creationId xmlns:a16="http://schemas.microsoft.com/office/drawing/2014/main" id="{8BC82733-9F0C-49D7-89A9-93743D11C873}"/>
              </a:ext>
            </a:extLst>
          </p:cNvPr>
          <p:cNvSpPr/>
          <p:nvPr/>
        </p:nvSpPr>
        <p:spPr bwMode="auto">
          <a:xfrm>
            <a:off x="909308" y="2223837"/>
            <a:ext cx="5215459" cy="6248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a:solidFill>
                  <a:schemeClr val="tx1"/>
                </a:solidFill>
              </a:rPr>
              <a:t>Manually create this Sample schema mapping .</a:t>
            </a:r>
            <a:r>
              <a:rPr lang="en-US" sz="1400" err="1">
                <a:solidFill>
                  <a:schemeClr val="tx1"/>
                </a:solidFill>
              </a:rPr>
              <a:t>xslx</a:t>
            </a:r>
            <a:r>
              <a:rPr lang="en-US" sz="1400">
                <a:solidFill>
                  <a:schemeClr val="tx1"/>
                </a:solidFill>
              </a:rPr>
              <a:t> file: </a:t>
            </a:r>
          </a:p>
          <a:p>
            <a:pPr lvl="0">
              <a:defRPr/>
            </a:pPr>
            <a:r>
              <a:rPr lang="en-US" sz="1400" b="1">
                <a:solidFill>
                  <a:schemeClr val="tx1"/>
                </a:solidFill>
              </a:rPr>
              <a:t>File Name: </a:t>
            </a:r>
            <a:r>
              <a:rPr lang="en-US" sz="1400" b="1">
                <a:solidFill>
                  <a:srgbClr val="5191CD"/>
                </a:solidFill>
              </a:rPr>
              <a:t>schemas_sample.xlsx</a:t>
            </a:r>
          </a:p>
        </p:txBody>
      </p:sp>
      <p:sp>
        <p:nvSpPr>
          <p:cNvPr id="34" name="Arrow: Right 33">
            <a:extLst>
              <a:ext uri="{FF2B5EF4-FFF2-40B4-BE49-F238E27FC236}">
                <a16:creationId xmlns:a16="http://schemas.microsoft.com/office/drawing/2014/main" id="{3A0A0096-D47D-4825-9B16-9D8CC7BE5AFF}"/>
              </a:ext>
            </a:extLst>
          </p:cNvPr>
          <p:cNvSpPr/>
          <p:nvPr/>
        </p:nvSpPr>
        <p:spPr>
          <a:xfrm>
            <a:off x="5145356" y="4229830"/>
            <a:ext cx="2067400" cy="420331"/>
          </a:xfrm>
          <a:prstGeom prst="rightArrow">
            <a:avLst/>
          </a:prstGeom>
          <a:solidFill>
            <a:schemeClr val="accent2">
              <a:lumMod val="20000"/>
              <a:lumOff val="80000"/>
            </a:schemeClr>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5" name="Rectangle 34">
            <a:extLst>
              <a:ext uri="{FF2B5EF4-FFF2-40B4-BE49-F238E27FC236}">
                <a16:creationId xmlns:a16="http://schemas.microsoft.com/office/drawing/2014/main" id="{3C1CAAFC-228F-46EC-B08F-ADDB8E13036F}"/>
              </a:ext>
            </a:extLst>
          </p:cNvPr>
          <p:cNvSpPr/>
          <p:nvPr/>
        </p:nvSpPr>
        <p:spPr bwMode="auto">
          <a:xfrm>
            <a:off x="5081162" y="3435404"/>
            <a:ext cx="2131594" cy="6248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a:solidFill>
                  <a:schemeClr val="tx1"/>
                </a:solidFill>
              </a:rPr>
              <a:t> Save As CSV File</a:t>
            </a:r>
          </a:p>
          <a:p>
            <a:pPr lvl="0">
              <a:defRPr/>
            </a:pPr>
            <a:r>
              <a:rPr lang="en-US" sz="1400">
                <a:solidFill>
                  <a:schemeClr val="tx1"/>
                </a:solidFill>
              </a:rPr>
              <a:t>“schemas_sample.csv”</a:t>
            </a:r>
            <a:br>
              <a:rPr lang="en-US" sz="1400">
                <a:solidFill>
                  <a:schemeClr val="tx1"/>
                </a:solidFill>
              </a:rPr>
            </a:br>
            <a:endParaRPr lang="en-US" sz="1400">
              <a:solidFill>
                <a:schemeClr val="tx1"/>
              </a:solidFill>
            </a:endParaRPr>
          </a:p>
        </p:txBody>
      </p:sp>
      <p:sp>
        <p:nvSpPr>
          <p:cNvPr id="37" name="Rectangle 36">
            <a:extLst>
              <a:ext uri="{FF2B5EF4-FFF2-40B4-BE49-F238E27FC236}">
                <a16:creationId xmlns:a16="http://schemas.microsoft.com/office/drawing/2014/main" id="{82B52BFC-9DDC-4955-AE75-87199A52C2EA}"/>
              </a:ext>
            </a:extLst>
          </p:cNvPr>
          <p:cNvSpPr/>
          <p:nvPr/>
        </p:nvSpPr>
        <p:spPr bwMode="auto">
          <a:xfrm>
            <a:off x="7381665" y="2175389"/>
            <a:ext cx="4083692" cy="721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a:solidFill>
                  <a:schemeClr val="tx1"/>
                </a:solidFill>
              </a:rPr>
              <a:t>As Input to the Python ChangeSchemas.py. </a:t>
            </a:r>
          </a:p>
          <a:p>
            <a:pPr lvl="0">
              <a:defRPr/>
            </a:pPr>
            <a:r>
              <a:rPr lang="en-US" sz="1400" b="1">
                <a:solidFill>
                  <a:schemeClr val="tx1"/>
                </a:solidFill>
              </a:rPr>
              <a:t>File Name: </a:t>
            </a:r>
            <a:r>
              <a:rPr lang="en-US" sz="1400" b="1">
                <a:solidFill>
                  <a:srgbClr val="5191CD"/>
                </a:solidFill>
              </a:rPr>
              <a:t>schemas_sample.csv</a:t>
            </a:r>
          </a:p>
        </p:txBody>
      </p:sp>
      <p:pic>
        <p:nvPicPr>
          <p:cNvPr id="3" name="Picture 2">
            <a:extLst>
              <a:ext uri="{FF2B5EF4-FFF2-40B4-BE49-F238E27FC236}">
                <a16:creationId xmlns:a16="http://schemas.microsoft.com/office/drawing/2014/main" id="{A4213910-D3F1-49CC-8F4D-5E835C5B3091}"/>
              </a:ext>
            </a:extLst>
          </p:cNvPr>
          <p:cNvPicPr>
            <a:picLocks noChangeAspect="1"/>
          </p:cNvPicPr>
          <p:nvPr/>
        </p:nvPicPr>
        <p:blipFill>
          <a:blip r:embed="rId4"/>
          <a:stretch>
            <a:fillRect/>
          </a:stretch>
        </p:blipFill>
        <p:spPr>
          <a:xfrm>
            <a:off x="1044690" y="2973040"/>
            <a:ext cx="3694141" cy="2809410"/>
          </a:xfrm>
          <a:prstGeom prst="rect">
            <a:avLst/>
          </a:prstGeom>
        </p:spPr>
      </p:pic>
      <p:pic>
        <p:nvPicPr>
          <p:cNvPr id="4" name="Picture 3">
            <a:extLst>
              <a:ext uri="{FF2B5EF4-FFF2-40B4-BE49-F238E27FC236}">
                <a16:creationId xmlns:a16="http://schemas.microsoft.com/office/drawing/2014/main" id="{FE5C1DD4-CC7E-4E60-AD66-CD88D99404A3}"/>
              </a:ext>
            </a:extLst>
          </p:cNvPr>
          <p:cNvPicPr>
            <a:picLocks noChangeAspect="1"/>
          </p:cNvPicPr>
          <p:nvPr/>
        </p:nvPicPr>
        <p:blipFill>
          <a:blip r:embed="rId5"/>
          <a:stretch>
            <a:fillRect/>
          </a:stretch>
        </p:blipFill>
        <p:spPr>
          <a:xfrm>
            <a:off x="7499988" y="2920112"/>
            <a:ext cx="3298379" cy="2894577"/>
          </a:xfrm>
          <a:prstGeom prst="rect">
            <a:avLst/>
          </a:prstGeom>
        </p:spPr>
      </p:pic>
      <p:sp>
        <p:nvSpPr>
          <p:cNvPr id="30" name="Speech Bubble: Rectangle 29">
            <a:extLst>
              <a:ext uri="{FF2B5EF4-FFF2-40B4-BE49-F238E27FC236}">
                <a16:creationId xmlns:a16="http://schemas.microsoft.com/office/drawing/2014/main" id="{29032E11-304C-41DE-A7A9-F355DE9D2E52}"/>
              </a:ext>
            </a:extLst>
          </p:cNvPr>
          <p:cNvSpPr/>
          <p:nvPr/>
        </p:nvSpPr>
        <p:spPr>
          <a:xfrm>
            <a:off x="4681316" y="5804452"/>
            <a:ext cx="2615375" cy="784208"/>
          </a:xfrm>
          <a:prstGeom prst="wedgeRectCallout">
            <a:avLst>
              <a:gd name="adj1" fmla="val -128773"/>
              <a:gd name="adj2" fmla="val -139474"/>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Schema </a:t>
            </a:r>
            <a:r>
              <a:rPr kumimoji="0" lang="en-US" sz="1200" b="1" i="0" u="none" strike="noStrike" kern="0" cap="none" spc="0" normalizeH="0" baseline="0" noProof="0">
                <a:ln>
                  <a:noFill/>
                </a:ln>
                <a:solidFill>
                  <a:srgbClr val="292929"/>
                </a:solidFill>
                <a:effectLst/>
                <a:uLnTx/>
                <a:uFillTx/>
                <a:latin typeface="Segoe UI"/>
                <a:ea typeface="+mn-ea"/>
                <a:cs typeface="+mn-cs"/>
              </a:rPr>
              <a:t>CSS</a:t>
            </a:r>
            <a:r>
              <a:rPr lang="en-US" sz="1200" kern="0">
                <a:solidFill>
                  <a:srgbClr val="292929"/>
                </a:solidFill>
                <a:latin typeface="Segoe UI"/>
              </a:rPr>
              <a:t>  </a:t>
            </a:r>
            <a:r>
              <a:rPr kumimoji="0" lang="en-US" sz="1200" b="0" i="0" u="none" strike="noStrike" kern="0" cap="none" spc="0" normalizeH="0" baseline="0" noProof="0">
                <a:ln>
                  <a:noFill/>
                </a:ln>
                <a:solidFill>
                  <a:srgbClr val="292929"/>
                </a:solidFill>
                <a:effectLst/>
                <a:uLnTx/>
                <a:uFillTx/>
                <a:latin typeface="Segoe UI"/>
                <a:ea typeface="+mn-ea"/>
                <a:cs typeface="+mn-cs"/>
              </a:rPr>
              <a:t>in all 3 APS </a:t>
            </a:r>
            <a:r>
              <a:rPr kumimoji="0" lang="en-US" sz="1200" b="0" i="0" u="none" strike="noStrike" kern="0" cap="none" spc="0" normalizeH="0" baseline="0" noProof="0" err="1">
                <a:ln>
                  <a:noFill/>
                </a:ln>
                <a:solidFill>
                  <a:srgbClr val="292929"/>
                </a:solidFill>
                <a:effectLst/>
                <a:uLnTx/>
                <a:uFillTx/>
                <a:latin typeface="Segoe UI"/>
                <a:ea typeface="+mn-ea"/>
                <a:cs typeface="+mn-cs"/>
              </a:rPr>
              <a:t>DBs.</a:t>
            </a:r>
            <a:r>
              <a:rPr kumimoji="0" lang="en-US" sz="1200" b="0" i="0" u="none" strike="noStrike" kern="0" cap="none" spc="0" normalizeH="0" baseline="0" noProof="0">
                <a:ln>
                  <a:noFill/>
                </a:ln>
                <a:solidFill>
                  <a:srgbClr val="292929"/>
                </a:solidFill>
                <a:effectLst/>
                <a:uLnTx/>
                <a:uFillTx/>
                <a:latin typeface="Segoe UI"/>
                <a:ea typeface="+mn-ea"/>
                <a:cs typeface="+mn-cs"/>
              </a:rPr>
              <a:t> </a:t>
            </a:r>
          </a:p>
          <a:p>
            <a:pPr marL="0" marR="0" lvl="0" indent="0" defTabSz="1219120" eaLnBrk="1" fontAlgn="auto" latinLnBrk="0" hangingPunct="1">
              <a:lnSpc>
                <a:spcPct val="100000"/>
              </a:lnSpc>
              <a:spcBef>
                <a:spcPts val="0"/>
              </a:spcBef>
              <a:spcAft>
                <a:spcPts val="0"/>
              </a:spcAft>
              <a:buClrTx/>
              <a:buSzTx/>
              <a:buFontTx/>
              <a:buNone/>
              <a:tabLst/>
              <a:defRPr/>
            </a:pPr>
            <a:r>
              <a:rPr lang="en-US" sz="1200" kern="0">
                <a:solidFill>
                  <a:srgbClr val="292929"/>
                </a:solidFill>
                <a:latin typeface="Segoe UI"/>
              </a:rPr>
              <a:t>It is mapped to different names in SQLDW: </a:t>
            </a:r>
            <a:r>
              <a:rPr lang="en-US" sz="1200" b="1" kern="0">
                <a:solidFill>
                  <a:srgbClr val="292929"/>
                </a:solidFill>
                <a:latin typeface="Segoe UI"/>
              </a:rPr>
              <a:t>CSS_ST</a:t>
            </a:r>
            <a:r>
              <a:rPr lang="en-US" sz="1200" kern="0">
                <a:solidFill>
                  <a:srgbClr val="292929"/>
                </a:solidFill>
                <a:latin typeface="Segoe UI"/>
              </a:rPr>
              <a:t>, </a:t>
            </a:r>
            <a:r>
              <a:rPr lang="en-US" sz="1200" b="1" kern="0">
                <a:solidFill>
                  <a:srgbClr val="292929"/>
                </a:solidFill>
                <a:latin typeface="Segoe UI"/>
              </a:rPr>
              <a:t>CSS_DW</a:t>
            </a:r>
            <a:r>
              <a:rPr lang="en-US" sz="1200" kern="0">
                <a:solidFill>
                  <a:srgbClr val="292929"/>
                </a:solidFill>
                <a:latin typeface="Segoe UI"/>
              </a:rPr>
              <a:t>, </a:t>
            </a:r>
            <a:r>
              <a:rPr lang="en-US" sz="1200" b="1" kern="0">
                <a:solidFill>
                  <a:srgbClr val="292929"/>
                </a:solidFill>
                <a:latin typeface="Segoe UI"/>
              </a:rPr>
              <a:t>CSS_DM</a:t>
            </a:r>
            <a:endParaRPr kumimoji="0" lang="en-US" sz="1200" b="1" i="0" u="none" strike="noStrike" kern="0" cap="none" spc="0" normalizeH="0" baseline="0" noProof="0">
              <a:ln>
                <a:noFill/>
              </a:ln>
              <a:solidFill>
                <a:srgbClr val="292929"/>
              </a:solidFill>
              <a:effectLst/>
              <a:uLnTx/>
              <a:uFillTx/>
              <a:latin typeface="Segoe UI"/>
              <a:ea typeface="+mn-ea"/>
              <a:cs typeface="+mn-cs"/>
            </a:endParaRPr>
          </a:p>
        </p:txBody>
      </p:sp>
    </p:spTree>
    <p:extLst>
      <p:ext uri="{BB962C8B-B14F-4D97-AF65-F5344CB8AC3E}">
        <p14:creationId xmlns:p14="http://schemas.microsoft.com/office/powerpoint/2010/main" val="268359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3) Change Schemas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3" name="Picture 2">
            <a:extLst>
              <a:ext uri="{FF2B5EF4-FFF2-40B4-BE49-F238E27FC236}">
                <a16:creationId xmlns:a16="http://schemas.microsoft.com/office/drawing/2014/main" id="{AC6CFB22-B3C8-4431-918E-62B96768B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824" y="2328015"/>
            <a:ext cx="1118850" cy="1118850"/>
          </a:xfrm>
          <a:prstGeom prst="rect">
            <a:avLst/>
          </a:prstGeom>
        </p:spPr>
      </p:pic>
      <p:pic>
        <p:nvPicPr>
          <p:cNvPr id="34" name="Picture 33">
            <a:extLst>
              <a:ext uri="{FF2B5EF4-FFF2-40B4-BE49-F238E27FC236}">
                <a16:creationId xmlns:a16="http://schemas.microsoft.com/office/drawing/2014/main" id="{B98E4F8E-1575-46D5-88A8-A202CA3D224B}"/>
              </a:ext>
            </a:extLst>
          </p:cNvPr>
          <p:cNvPicPr>
            <a:picLocks noChangeAspect="1"/>
          </p:cNvPicPr>
          <p:nvPr/>
        </p:nvPicPr>
        <p:blipFill>
          <a:blip r:embed="rId5"/>
          <a:stretch>
            <a:fillRect/>
          </a:stretch>
        </p:blipFill>
        <p:spPr>
          <a:xfrm>
            <a:off x="2050323" y="1071779"/>
            <a:ext cx="831335" cy="977033"/>
          </a:xfrm>
          <a:prstGeom prst="rect">
            <a:avLst/>
          </a:prstGeom>
        </p:spPr>
      </p:pic>
      <p:sp>
        <p:nvSpPr>
          <p:cNvPr id="43" name="Arrow: Right 42">
            <a:extLst>
              <a:ext uri="{FF2B5EF4-FFF2-40B4-BE49-F238E27FC236}">
                <a16:creationId xmlns:a16="http://schemas.microsoft.com/office/drawing/2014/main" id="{90C7423A-548D-46E6-97EC-7184044803B3}"/>
              </a:ext>
            </a:extLst>
          </p:cNvPr>
          <p:cNvSpPr/>
          <p:nvPr/>
        </p:nvSpPr>
        <p:spPr>
          <a:xfrm>
            <a:off x="5259733" y="2716930"/>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56" name="Picture 55">
            <a:extLst>
              <a:ext uri="{FF2B5EF4-FFF2-40B4-BE49-F238E27FC236}">
                <a16:creationId xmlns:a16="http://schemas.microsoft.com/office/drawing/2014/main" id="{1E5B1199-FD1E-4299-9F90-EB1E45412F9F}"/>
              </a:ext>
            </a:extLst>
          </p:cNvPr>
          <p:cNvPicPr>
            <a:picLocks noChangeAspect="1"/>
          </p:cNvPicPr>
          <p:nvPr/>
        </p:nvPicPr>
        <p:blipFill>
          <a:blip r:embed="rId5"/>
          <a:stretch>
            <a:fillRect/>
          </a:stretch>
        </p:blipFill>
        <p:spPr>
          <a:xfrm>
            <a:off x="6710146" y="2398923"/>
            <a:ext cx="831335" cy="977033"/>
          </a:xfrm>
          <a:prstGeom prst="rect">
            <a:avLst/>
          </a:prstGeom>
        </p:spPr>
      </p:pic>
      <p:sp>
        <p:nvSpPr>
          <p:cNvPr id="63" name="TextBox 62">
            <a:extLst>
              <a:ext uri="{FF2B5EF4-FFF2-40B4-BE49-F238E27FC236}">
                <a16:creationId xmlns:a16="http://schemas.microsoft.com/office/drawing/2014/main" id="{0DA5FA7C-907D-45BD-A2AD-B59B204E74FD}"/>
              </a:ext>
            </a:extLst>
          </p:cNvPr>
          <p:cNvSpPr txBox="1"/>
          <p:nvPr/>
        </p:nvSpPr>
        <p:spPr>
          <a:xfrm>
            <a:off x="3225339" y="994836"/>
            <a:ext cx="3153245" cy="120032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Cleaned APS Scripts from Previous Step</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292929"/>
                </a:solidFill>
                <a:latin typeface="Segoe UI"/>
              </a:rPr>
              <a:t>Separated </a:t>
            </a:r>
            <a:r>
              <a:rPr lang="en-US" sz="1200" b="1" kern="0">
                <a:solidFill>
                  <a:srgbClr val="292929"/>
                </a:solidFill>
                <a:latin typeface="Segoe UI"/>
              </a:rPr>
              <a:t>Create Index </a:t>
            </a:r>
            <a:r>
              <a:rPr lang="en-US" sz="1200" kern="0">
                <a:solidFill>
                  <a:srgbClr val="292929"/>
                </a:solidFill>
                <a:latin typeface="Segoe UI"/>
              </a:rPr>
              <a:t>Statements</a:t>
            </a:r>
          </a:p>
          <a:p>
            <a:pPr marL="171450" lvl="0" indent="-171450" defTabSz="1219120">
              <a:buFont typeface="Arial" panose="020B0604020202020204" pitchFamily="34" charset="0"/>
              <a:buChar char="•"/>
              <a:defRPr/>
            </a:pPr>
            <a:r>
              <a:rPr kumimoji="0" lang="en-US" sz="1200" b="0" i="0" u="none" strike="noStrike" kern="0" cap="none" spc="0" normalizeH="0" baseline="0" noProof="0">
                <a:ln>
                  <a:noFill/>
                </a:ln>
                <a:solidFill>
                  <a:srgbClr val="292929"/>
                </a:solidFill>
                <a:effectLst/>
                <a:uLnTx/>
                <a:uFillTx/>
                <a:latin typeface="Segoe UI"/>
                <a:ea typeface="+mn-ea"/>
                <a:cs typeface="+mn-cs"/>
              </a:rPr>
              <a:t>Separated </a:t>
            </a:r>
            <a:r>
              <a:rPr kumimoji="0" lang="en-US" sz="1200" b="1" i="0" u="none" strike="noStrike" kern="0" cap="none" spc="0" normalizeH="0" baseline="0" noProof="0">
                <a:ln>
                  <a:noFill/>
                </a:ln>
                <a:solidFill>
                  <a:srgbClr val="292929"/>
                </a:solidFill>
                <a:effectLst/>
                <a:uLnTx/>
                <a:uFillTx/>
                <a:latin typeface="Segoe UI"/>
                <a:ea typeface="+mn-ea"/>
                <a:cs typeface="+mn-cs"/>
              </a:rPr>
              <a:t>Create Statistics </a:t>
            </a:r>
            <a:r>
              <a:rPr lang="en-US" sz="1200" kern="0">
                <a:solidFill>
                  <a:srgbClr val="292929"/>
                </a:solidFill>
              </a:rPr>
              <a:t>Statements</a:t>
            </a:r>
            <a:endParaRPr kumimoji="0" lang="en-US" sz="1200" b="0" i="0" u="none" strike="noStrike" kern="0" cap="none" spc="0" normalizeH="0" baseline="0" noProof="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a:solidFill>
                  <a:srgbClr val="292929"/>
                </a:solidFill>
                <a:latin typeface="Segoe UI"/>
              </a:rPr>
              <a:t>Create View </a:t>
            </a:r>
            <a:r>
              <a:rPr lang="en-US" sz="1200" kern="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a:t>
            </a:r>
            <a:r>
              <a:rPr lang="en-US" sz="1200" b="1" kern="0">
                <a:solidFill>
                  <a:srgbClr val="292929"/>
                </a:solidFill>
                <a:latin typeface="Segoe UI"/>
              </a:rPr>
              <a:t>Proc </a:t>
            </a:r>
            <a:r>
              <a:rPr lang="en-US" sz="1200" kern="0">
                <a:solidFill>
                  <a:srgbClr val="292929"/>
                </a:solidFill>
                <a:latin typeface="Segoe UI"/>
              </a:rPr>
              <a:t>Statements </a:t>
            </a:r>
            <a:endParaRPr kumimoji="0" lang="en-US" sz="1200" i="0" u="none" strike="noStrike" kern="0" cap="none" spc="0" normalizeH="0" baseline="0" noProof="0">
              <a:ln>
                <a:noFill/>
              </a:ln>
              <a:solidFill>
                <a:srgbClr val="292929"/>
              </a:solidFill>
              <a:effectLst/>
              <a:uLnTx/>
              <a:uFillTx/>
              <a:latin typeface="Segoe UI"/>
              <a:ea typeface="+mn-ea"/>
              <a:cs typeface="+mn-cs"/>
            </a:endParaRPr>
          </a:p>
        </p:txBody>
      </p:sp>
      <p:sp>
        <p:nvSpPr>
          <p:cNvPr id="44" name="Arrow: Right 43">
            <a:extLst>
              <a:ext uri="{FF2B5EF4-FFF2-40B4-BE49-F238E27FC236}">
                <a16:creationId xmlns:a16="http://schemas.microsoft.com/office/drawing/2014/main" id="{0BEB5591-23BF-4002-B117-490FA8FFD341}"/>
              </a:ext>
            </a:extLst>
          </p:cNvPr>
          <p:cNvSpPr/>
          <p:nvPr/>
        </p:nvSpPr>
        <p:spPr>
          <a:xfrm rot="2131601">
            <a:off x="2836185" y="2011459"/>
            <a:ext cx="894490" cy="345671"/>
          </a:xfrm>
          <a:prstGeom prst="rightArrow">
            <a:avLst>
              <a:gd name="adj1" fmla="val 50000"/>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7" name="TextBox 46">
            <a:extLst>
              <a:ext uri="{FF2B5EF4-FFF2-40B4-BE49-F238E27FC236}">
                <a16:creationId xmlns:a16="http://schemas.microsoft.com/office/drawing/2014/main" id="{ECEB5888-BF06-45F1-A641-F3FAD25931CA}"/>
              </a:ext>
            </a:extLst>
          </p:cNvPr>
          <p:cNvSpPr txBox="1"/>
          <p:nvPr/>
        </p:nvSpPr>
        <p:spPr>
          <a:xfrm>
            <a:off x="825611" y="2958914"/>
            <a:ext cx="1401786"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CSV Config Files </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Schema Mapping</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Input &amp; Output File Paths, and Schema Mapping configuration file. </a:t>
            </a:r>
          </a:p>
        </p:txBody>
      </p:sp>
      <p:pic>
        <p:nvPicPr>
          <p:cNvPr id="4" name="Picture 3">
            <a:extLst>
              <a:ext uri="{FF2B5EF4-FFF2-40B4-BE49-F238E27FC236}">
                <a16:creationId xmlns:a16="http://schemas.microsoft.com/office/drawing/2014/main" id="{F5B2A836-2253-4C3B-9DC7-C0707B464150}"/>
              </a:ext>
            </a:extLst>
          </p:cNvPr>
          <p:cNvPicPr>
            <a:picLocks noChangeAspect="1"/>
          </p:cNvPicPr>
          <p:nvPr/>
        </p:nvPicPr>
        <p:blipFill>
          <a:blip r:embed="rId6"/>
          <a:stretch>
            <a:fillRect/>
          </a:stretch>
        </p:blipFill>
        <p:spPr>
          <a:xfrm>
            <a:off x="1001598" y="5229743"/>
            <a:ext cx="10188802" cy="1161957"/>
          </a:xfrm>
          <a:prstGeom prst="rect">
            <a:avLst/>
          </a:prstGeom>
        </p:spPr>
      </p:pic>
      <p:sp>
        <p:nvSpPr>
          <p:cNvPr id="48" name="Speech Bubble: Rectangle 47">
            <a:extLst>
              <a:ext uri="{FF2B5EF4-FFF2-40B4-BE49-F238E27FC236}">
                <a16:creationId xmlns:a16="http://schemas.microsoft.com/office/drawing/2014/main" id="{F8931341-474A-4AC5-B291-B72C7C4C1AE3}"/>
              </a:ext>
            </a:extLst>
          </p:cNvPr>
          <p:cNvSpPr/>
          <p:nvPr/>
        </p:nvSpPr>
        <p:spPr>
          <a:xfrm>
            <a:off x="1588699" y="4457144"/>
            <a:ext cx="1754582" cy="631376"/>
          </a:xfrm>
          <a:prstGeom prst="wedgeRectCallout">
            <a:avLst>
              <a:gd name="adj1" fmla="val -72458"/>
              <a:gd name="adj2" fmla="val 68531"/>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292929"/>
                </a:solidFill>
                <a:effectLst/>
                <a:uLnTx/>
                <a:uFillTx/>
                <a:latin typeface="Segoe UI"/>
                <a:ea typeface="+mn-ea"/>
                <a:cs typeface="+mn-cs"/>
              </a:rPr>
              <a:t>0 = Skip the</a:t>
            </a:r>
            <a:r>
              <a:rPr lang="en-US" sz="1400" kern="0">
                <a:solidFill>
                  <a:srgbClr val="292929"/>
                </a:solidFill>
                <a:latin typeface="Segoe UI"/>
              </a:rPr>
              <a:t> line</a:t>
            </a:r>
            <a:endParaRPr kumimoji="0" lang="en-US" sz="1400" b="0" i="0" u="none" strike="noStrike" kern="0" cap="none" spc="0" normalizeH="0" baseline="0" noProof="0">
              <a:ln>
                <a:noFill/>
              </a:ln>
              <a:solidFill>
                <a:srgbClr val="292929"/>
              </a:solidFill>
              <a:effectLst/>
              <a:uLnTx/>
              <a:uFillTx/>
              <a:latin typeface="Segoe UI"/>
              <a:ea typeface="+mn-ea"/>
              <a:cs typeface="+mn-cs"/>
            </a:endParaRPr>
          </a:p>
        </p:txBody>
      </p:sp>
      <p:sp>
        <p:nvSpPr>
          <p:cNvPr id="49" name="Speech Bubble: Rectangle 48">
            <a:extLst>
              <a:ext uri="{FF2B5EF4-FFF2-40B4-BE49-F238E27FC236}">
                <a16:creationId xmlns:a16="http://schemas.microsoft.com/office/drawing/2014/main" id="{6970E612-3F9A-4EEE-A38A-CA185EEFCC19}"/>
              </a:ext>
            </a:extLst>
          </p:cNvPr>
          <p:cNvSpPr/>
          <p:nvPr/>
        </p:nvSpPr>
        <p:spPr>
          <a:xfrm>
            <a:off x="9552508" y="4204762"/>
            <a:ext cx="2235301" cy="784208"/>
          </a:xfrm>
          <a:prstGeom prst="wedgeRectCallout">
            <a:avLst>
              <a:gd name="adj1" fmla="val -147841"/>
              <a:gd name="adj2" fmla="val 708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400" kern="0">
                <a:solidFill>
                  <a:srgbClr val="292929"/>
                </a:solidFill>
              </a:rPr>
              <a:t>Location of the output files.  These are paths for the next step</a:t>
            </a:r>
          </a:p>
        </p:txBody>
      </p:sp>
      <p:sp>
        <p:nvSpPr>
          <p:cNvPr id="50" name="Speech Bubble: Rectangle 49">
            <a:extLst>
              <a:ext uri="{FF2B5EF4-FFF2-40B4-BE49-F238E27FC236}">
                <a16:creationId xmlns:a16="http://schemas.microsoft.com/office/drawing/2014/main" id="{1B799E34-DBA1-44C9-89AA-E69A77924CD9}"/>
              </a:ext>
            </a:extLst>
          </p:cNvPr>
          <p:cNvSpPr/>
          <p:nvPr/>
        </p:nvSpPr>
        <p:spPr>
          <a:xfrm>
            <a:off x="5298641" y="4209795"/>
            <a:ext cx="2242839" cy="784208"/>
          </a:xfrm>
          <a:prstGeom prst="wedgeRectCallout">
            <a:avLst>
              <a:gd name="adj1" fmla="val -147841"/>
              <a:gd name="adj2" fmla="val 708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400" kern="0">
                <a:solidFill>
                  <a:srgbClr val="292929"/>
                </a:solidFill>
              </a:rPr>
              <a:t>Location of the input files.  These are the paths from previous step.</a:t>
            </a:r>
          </a:p>
        </p:txBody>
      </p:sp>
      <p:pic>
        <p:nvPicPr>
          <p:cNvPr id="36" name="Picture 35">
            <a:extLst>
              <a:ext uri="{FF2B5EF4-FFF2-40B4-BE49-F238E27FC236}">
                <a16:creationId xmlns:a16="http://schemas.microsoft.com/office/drawing/2014/main" id="{877915AC-1AC1-4DA2-9F09-50B585F4BDF0}"/>
              </a:ext>
            </a:extLst>
          </p:cNvPr>
          <p:cNvPicPr>
            <a:picLocks noChangeAspect="1"/>
          </p:cNvPicPr>
          <p:nvPr/>
        </p:nvPicPr>
        <p:blipFill>
          <a:blip r:embed="rId7"/>
          <a:stretch>
            <a:fillRect/>
          </a:stretch>
        </p:blipFill>
        <p:spPr>
          <a:xfrm>
            <a:off x="908450" y="2031281"/>
            <a:ext cx="810311" cy="952323"/>
          </a:xfrm>
          <a:prstGeom prst="rect">
            <a:avLst/>
          </a:prstGeom>
        </p:spPr>
      </p:pic>
      <p:sp>
        <p:nvSpPr>
          <p:cNvPr id="37" name="TextBox 36">
            <a:extLst>
              <a:ext uri="{FF2B5EF4-FFF2-40B4-BE49-F238E27FC236}">
                <a16:creationId xmlns:a16="http://schemas.microsoft.com/office/drawing/2014/main" id="{BB810C99-730C-4096-8914-CB8FA1D09CD8}"/>
              </a:ext>
            </a:extLst>
          </p:cNvPr>
          <p:cNvSpPr txBox="1"/>
          <p:nvPr/>
        </p:nvSpPr>
        <p:spPr>
          <a:xfrm>
            <a:off x="7764467" y="2055532"/>
            <a:ext cx="3153245" cy="120032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Scripts with SQLDW Schemas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0">
                <a:solidFill>
                  <a:srgbClr val="292929"/>
                </a:solidFill>
                <a:latin typeface="Segoe UI"/>
              </a:rPr>
              <a:t>Separated </a:t>
            </a:r>
            <a:r>
              <a:rPr lang="en-US" sz="1200" b="1" kern="0">
                <a:solidFill>
                  <a:srgbClr val="292929"/>
                </a:solidFill>
                <a:latin typeface="Segoe UI"/>
              </a:rPr>
              <a:t>Create Index </a:t>
            </a:r>
            <a:r>
              <a:rPr lang="en-US" sz="1200" kern="0">
                <a:solidFill>
                  <a:srgbClr val="292929"/>
                </a:solidFill>
                <a:latin typeface="Segoe UI"/>
              </a:rPr>
              <a:t>Statements</a:t>
            </a:r>
          </a:p>
          <a:p>
            <a:pPr marL="171450" lvl="0" indent="-171450" defTabSz="1219120">
              <a:buFont typeface="Arial" panose="020B0604020202020204" pitchFamily="34" charset="0"/>
              <a:buChar char="•"/>
              <a:defRPr/>
            </a:pPr>
            <a:r>
              <a:rPr kumimoji="0" lang="en-US" sz="1200" b="0" i="0" u="none" strike="noStrike" kern="0" cap="none" spc="0" normalizeH="0" baseline="0" noProof="0">
                <a:ln>
                  <a:noFill/>
                </a:ln>
                <a:solidFill>
                  <a:srgbClr val="292929"/>
                </a:solidFill>
                <a:effectLst/>
                <a:uLnTx/>
                <a:uFillTx/>
                <a:latin typeface="Segoe UI"/>
                <a:ea typeface="+mn-ea"/>
                <a:cs typeface="+mn-cs"/>
              </a:rPr>
              <a:t>Separated </a:t>
            </a:r>
            <a:r>
              <a:rPr kumimoji="0" lang="en-US" sz="1200" b="1" i="0" u="none" strike="noStrike" kern="0" cap="none" spc="0" normalizeH="0" baseline="0" noProof="0">
                <a:ln>
                  <a:noFill/>
                </a:ln>
                <a:solidFill>
                  <a:srgbClr val="292929"/>
                </a:solidFill>
                <a:effectLst/>
                <a:uLnTx/>
                <a:uFillTx/>
                <a:latin typeface="Segoe UI"/>
                <a:ea typeface="+mn-ea"/>
                <a:cs typeface="+mn-cs"/>
              </a:rPr>
              <a:t>Create Statistics </a:t>
            </a:r>
            <a:r>
              <a:rPr lang="en-US" sz="1200" kern="0">
                <a:solidFill>
                  <a:srgbClr val="292929"/>
                </a:solidFill>
              </a:rPr>
              <a:t>Statements</a:t>
            </a:r>
            <a:endParaRPr kumimoji="0" lang="en-US" sz="1200" b="0" i="0" u="none" strike="noStrike" kern="0" cap="none" spc="0" normalizeH="0" baseline="0" noProof="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a:solidFill>
                  <a:srgbClr val="292929"/>
                </a:solidFill>
                <a:latin typeface="Segoe UI"/>
              </a:rPr>
              <a:t>Create View </a:t>
            </a:r>
            <a:r>
              <a:rPr lang="en-US" sz="1200" kern="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Create </a:t>
            </a:r>
            <a:r>
              <a:rPr lang="en-US" sz="1200" b="1" kern="0">
                <a:solidFill>
                  <a:srgbClr val="292929"/>
                </a:solidFill>
                <a:latin typeface="Segoe UI"/>
              </a:rPr>
              <a:t>Proc </a:t>
            </a:r>
            <a:r>
              <a:rPr lang="en-US" sz="1200" kern="0">
                <a:solidFill>
                  <a:srgbClr val="292929"/>
                </a:solidFill>
                <a:latin typeface="Segoe UI"/>
              </a:rPr>
              <a:t>Statements </a:t>
            </a:r>
            <a:endParaRPr kumimoji="0" lang="en-US" sz="1200" i="0" u="none" strike="noStrike" kern="0" cap="none" spc="0" normalizeH="0" baseline="0" noProof="0">
              <a:ln>
                <a:noFill/>
              </a:ln>
              <a:solidFill>
                <a:srgbClr val="292929"/>
              </a:solidFill>
              <a:effectLst/>
              <a:uLnTx/>
              <a:uFillTx/>
              <a:latin typeface="Segoe UI"/>
              <a:ea typeface="+mn-ea"/>
              <a:cs typeface="+mn-cs"/>
            </a:endParaRPr>
          </a:p>
        </p:txBody>
      </p:sp>
      <p:sp>
        <p:nvSpPr>
          <p:cNvPr id="38" name="TextBox 37">
            <a:extLst>
              <a:ext uri="{FF2B5EF4-FFF2-40B4-BE49-F238E27FC236}">
                <a16:creationId xmlns:a16="http://schemas.microsoft.com/office/drawing/2014/main" id="{956B25CD-D873-4019-BFBF-E4BDD9D9608A}"/>
              </a:ext>
            </a:extLst>
          </p:cNvPr>
          <p:cNvSpPr txBox="1"/>
          <p:nvPr/>
        </p:nvSpPr>
        <p:spPr>
          <a:xfrm>
            <a:off x="7764467" y="1053304"/>
            <a:ext cx="2655177" cy="830997"/>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Notes:</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The output Scripts from this step are ready for review, test, and necessary manual changes. </a:t>
            </a:r>
          </a:p>
        </p:txBody>
      </p:sp>
      <p:sp>
        <p:nvSpPr>
          <p:cNvPr id="2" name="Rectangle 1">
            <a:extLst>
              <a:ext uri="{FF2B5EF4-FFF2-40B4-BE49-F238E27FC236}">
                <a16:creationId xmlns:a16="http://schemas.microsoft.com/office/drawing/2014/main" id="{73519882-B7B5-4F43-B3C4-7B1BE2B7B013}"/>
              </a:ext>
            </a:extLst>
          </p:cNvPr>
          <p:cNvSpPr/>
          <p:nvPr/>
        </p:nvSpPr>
        <p:spPr>
          <a:xfrm>
            <a:off x="3759495" y="3529943"/>
            <a:ext cx="5240126" cy="646331"/>
          </a:xfrm>
          <a:prstGeom prst="rect">
            <a:avLst/>
          </a:prstGeom>
        </p:spPr>
        <p:txBody>
          <a:bodyPr wrap="square">
            <a:spAutoFit/>
          </a:bodyPr>
          <a:lstStyle/>
          <a:p>
            <a:pPr lvl="0" defTabSz="1219120">
              <a:defRPr/>
            </a:pPr>
            <a:r>
              <a:rPr lang="en-US" sz="1200" b="1" kern="0">
                <a:latin typeface="Calibri" panose="020F0502020204030204" pitchFamily="34" charset="0"/>
                <a:cs typeface="Calibri" panose="020F0502020204030204" pitchFamily="34" charset="0"/>
              </a:rPr>
              <a:t>ChangeSchemas.py</a:t>
            </a:r>
          </a:p>
          <a:p>
            <a:pPr defTabSz="1219120">
              <a:defRPr/>
            </a:pPr>
            <a:r>
              <a:rPr lang="en-US" sz="1200" kern="0">
                <a:solidFill>
                  <a:srgbClr val="292929"/>
                </a:solidFill>
                <a:latin typeface="Calibri" panose="020F0502020204030204"/>
              </a:rPr>
              <a:t>The program performs schema name change and other syntactical changes </a:t>
            </a:r>
          </a:p>
          <a:p>
            <a:pPr defTabSz="1219120">
              <a:defRPr/>
            </a:pPr>
            <a:r>
              <a:rPr lang="en-US" sz="1200" kern="0">
                <a:solidFill>
                  <a:srgbClr val="292929"/>
                </a:solidFill>
                <a:latin typeface="Calibri" panose="020F0502020204030204"/>
              </a:rPr>
              <a:t>to prepare code to run in SQLDW.  </a:t>
            </a:r>
          </a:p>
        </p:txBody>
      </p:sp>
      <p:sp>
        <p:nvSpPr>
          <p:cNvPr id="45" name="Arrow: Right 44">
            <a:extLst>
              <a:ext uri="{FF2B5EF4-FFF2-40B4-BE49-F238E27FC236}">
                <a16:creationId xmlns:a16="http://schemas.microsoft.com/office/drawing/2014/main" id="{F6F1ED79-5914-4F7D-B71E-3000D68FC5D3}"/>
              </a:ext>
            </a:extLst>
          </p:cNvPr>
          <p:cNvSpPr/>
          <p:nvPr/>
        </p:nvSpPr>
        <p:spPr>
          <a:xfrm>
            <a:off x="2393178" y="2710635"/>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B7D44D19-3C48-41D8-8071-E7AA8197144A}"/>
              </a:ext>
            </a:extLst>
          </p:cNvPr>
          <p:cNvPicPr>
            <a:picLocks noChangeAspect="1"/>
          </p:cNvPicPr>
          <p:nvPr/>
        </p:nvPicPr>
        <p:blipFill>
          <a:blip r:embed="rId7"/>
          <a:stretch>
            <a:fillRect/>
          </a:stretch>
        </p:blipFill>
        <p:spPr>
          <a:xfrm>
            <a:off x="693476" y="2022472"/>
            <a:ext cx="810311" cy="952323"/>
          </a:xfrm>
          <a:prstGeom prst="rect">
            <a:avLst/>
          </a:prstGeom>
        </p:spPr>
      </p:pic>
    </p:spTree>
    <p:extLst>
      <p:ext uri="{BB962C8B-B14F-4D97-AF65-F5344CB8AC3E}">
        <p14:creationId xmlns:p14="http://schemas.microsoft.com/office/powerpoint/2010/main" val="97533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11560" y="16922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3600">
                <a:solidFill>
                  <a:srgbClr val="FFFFFF"/>
                </a:solidFill>
                <a:latin typeface="Segoe UI Light" panose="020B0502040204020203" pitchFamily="34" charset="0"/>
                <a:cs typeface="Segoe UI Light" panose="020B0502040204020203" pitchFamily="34" charset="0"/>
              </a:rPr>
              <a:t>Migration Tools Steps – 4) CETAS(APS)/CTAS(SQLDW)</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 name="Content Placeholder 3">
            <a:extLst>
              <a:ext uri="{FF2B5EF4-FFF2-40B4-BE49-F238E27FC236}">
                <a16:creationId xmlns:a16="http://schemas.microsoft.com/office/drawing/2014/main" id="{1EC0BE6D-FEF7-491F-AB0E-8B9E0DE93206}"/>
              </a:ext>
            </a:extLst>
          </p:cNvPr>
          <p:cNvSpPr txBox="1">
            <a:spLocks/>
          </p:cNvSpPr>
          <p:nvPr/>
        </p:nvSpPr>
        <p:spPr>
          <a:xfrm>
            <a:off x="211560" y="1007795"/>
            <a:ext cx="11948160" cy="1210048"/>
          </a:xfrm>
          <a:prstGeom prst="rect">
            <a:avLst/>
          </a:prstGeom>
          <a:noFill/>
        </p:spPr>
        <p:txBody>
          <a:bodyPr vert="horz" wrap="square" lIns="182880" tIns="91440" rIns="91440" bIns="91440" rtlCol="0">
            <a:normAutofit fontScale="92500"/>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lvl="0" indent="0">
              <a:buNone/>
              <a:defRPr/>
            </a:pPr>
            <a:r>
              <a:rPr kumimoji="0" lang="en-US" sz="14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rPr>
              <a:t>Exporting data from APS to SQLDW can be accomplished using Polybase.  This script generates the export and import statements necessary to move the data. </a:t>
            </a:r>
          </a:p>
          <a:p>
            <a:pPr marL="342900" lvl="0" indent="-342900">
              <a:buFont typeface="+mj-lt"/>
              <a:buAutoNum type="arabicPeriod"/>
              <a:defRPr/>
            </a:pPr>
            <a:r>
              <a:rPr lang="en-US" sz="1400">
                <a:gradFill>
                  <a:gsLst>
                    <a:gs pos="0">
                      <a:srgbClr val="292929"/>
                    </a:gs>
                    <a:gs pos="86000">
                      <a:srgbClr val="292929"/>
                    </a:gs>
                  </a:gsLst>
                  <a:lin ang="5400000" scaled="0"/>
                </a:gradFill>
                <a:latin typeface="Segoe UI"/>
              </a:rPr>
              <a:t>Create a config file in the format below (default name: </a:t>
            </a:r>
            <a:r>
              <a:rPr lang="en-US" sz="1400" kern="0" err="1">
                <a:latin typeface="Calibri" panose="020F0502020204030204" pitchFamily="34" charset="0"/>
                <a:cs typeface="Calibri" panose="020F0502020204030204" pitchFamily="34" charset="0"/>
              </a:rPr>
              <a:t>ScriptCreateExportImportStatementsDriver</a:t>
            </a:r>
            <a:r>
              <a:rPr lang="en-US" sz="1400" kern="0" err="1">
                <a:solidFill>
                  <a:srgbClr val="292929"/>
                </a:solidFill>
                <a:latin typeface="Calibri" panose="020F0502020204030204" pitchFamily="34" charset="0"/>
                <a:cs typeface="Calibri" panose="020F0502020204030204" pitchFamily="34" charset="0"/>
              </a:rPr>
              <a:t>.cvs</a:t>
            </a:r>
            <a:r>
              <a:rPr lang="en-US" sz="1400" b="1" kern="0">
                <a:gradFill>
                  <a:gsLst>
                    <a:gs pos="0">
                      <a:srgbClr val="292929"/>
                    </a:gs>
                    <a:gs pos="86000">
                      <a:srgbClr val="292929"/>
                    </a:gs>
                  </a:gsLst>
                  <a:lin ang="5400000" scaled="0"/>
                </a:gradFill>
                <a:latin typeface="Segoe UI"/>
                <a:cs typeface="Calibri" panose="020F0502020204030204" pitchFamily="34" charset="0"/>
              </a:rPr>
              <a:t>)</a:t>
            </a:r>
          </a:p>
          <a:p>
            <a:pPr marL="342900" lvl="0" indent="-342900">
              <a:buFont typeface="+mj-lt"/>
              <a:buAutoNum type="arabicPeriod"/>
              <a:defRPr/>
            </a:pPr>
            <a:r>
              <a:rPr lang="en-US" sz="1400">
                <a:gradFill>
                  <a:gsLst>
                    <a:gs pos="0">
                      <a:srgbClr val="292929"/>
                    </a:gs>
                    <a:gs pos="86000">
                      <a:srgbClr val="292929"/>
                    </a:gs>
                  </a:gsLst>
                  <a:lin ang="5400000" scaled="0"/>
                </a:gradFill>
                <a:latin typeface="Segoe UI"/>
              </a:rPr>
              <a:t>Run the script ScriptCreateExportImportStatementDriver.ps1.  The script does not connect to the APS or SQLDW.  The only input for this script is the config.csv file</a:t>
            </a: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p:txBody>
      </p:sp>
      <p:graphicFrame>
        <p:nvGraphicFramePr>
          <p:cNvPr id="38" name="Table 37">
            <a:extLst>
              <a:ext uri="{FF2B5EF4-FFF2-40B4-BE49-F238E27FC236}">
                <a16:creationId xmlns:a16="http://schemas.microsoft.com/office/drawing/2014/main" id="{DE1FD390-CD18-44F1-B954-149A725717F9}"/>
              </a:ext>
            </a:extLst>
          </p:cNvPr>
          <p:cNvGraphicFramePr>
            <a:graphicFrameLocks noGrp="1"/>
          </p:cNvGraphicFramePr>
          <p:nvPr>
            <p:extLst>
              <p:ext uri="{D42A27DB-BD31-4B8C-83A1-F6EECF244321}">
                <p14:modId xmlns:p14="http://schemas.microsoft.com/office/powerpoint/2010/main" val="1213482075"/>
              </p:ext>
            </p:extLst>
          </p:nvPr>
        </p:nvGraphicFramePr>
        <p:xfrm>
          <a:off x="205464" y="2360097"/>
          <a:ext cx="11781072" cy="4328679"/>
        </p:xfrm>
        <a:graphic>
          <a:graphicData uri="http://schemas.openxmlformats.org/drawingml/2006/table">
            <a:tbl>
              <a:tblPr firstRow="1" bandRow="1">
                <a:tableStyleId>{5C22544A-7EE6-4342-B048-85BDC9FD1C3A}</a:tableStyleId>
              </a:tblPr>
              <a:tblGrid>
                <a:gridCol w="1681908">
                  <a:extLst>
                    <a:ext uri="{9D8B030D-6E8A-4147-A177-3AD203B41FA5}">
                      <a16:colId xmlns:a16="http://schemas.microsoft.com/office/drawing/2014/main" val="1369067374"/>
                    </a:ext>
                  </a:extLst>
                </a:gridCol>
                <a:gridCol w="4066344">
                  <a:extLst>
                    <a:ext uri="{9D8B030D-6E8A-4147-A177-3AD203B41FA5}">
                      <a16:colId xmlns:a16="http://schemas.microsoft.com/office/drawing/2014/main" val="1527595796"/>
                    </a:ext>
                  </a:extLst>
                </a:gridCol>
                <a:gridCol w="6032820">
                  <a:extLst>
                    <a:ext uri="{9D8B030D-6E8A-4147-A177-3AD203B41FA5}">
                      <a16:colId xmlns:a16="http://schemas.microsoft.com/office/drawing/2014/main" val="742367323"/>
                    </a:ext>
                  </a:extLst>
                </a:gridCol>
              </a:tblGrid>
              <a:tr h="297563">
                <a:tc>
                  <a:txBody>
                    <a:bodyPr/>
                    <a:lstStyle/>
                    <a:p>
                      <a:pPr algn="ctr"/>
                      <a:r>
                        <a:rPr lang="en-US" sz="800">
                          <a:solidFill>
                            <a:schemeClr val="bg1">
                              <a:lumMod val="95000"/>
                            </a:schemeClr>
                          </a:solidFill>
                        </a:rPr>
                        <a:t>Parameter</a:t>
                      </a:r>
                    </a:p>
                  </a:txBody>
                  <a:tcPr marL="121920" marR="121920" marT="60960" marB="60960" anchor="ctr"/>
                </a:tc>
                <a:tc>
                  <a:txBody>
                    <a:bodyPr/>
                    <a:lstStyle/>
                    <a:p>
                      <a:pPr algn="ctr"/>
                      <a:r>
                        <a:rPr lang="en-US" sz="800">
                          <a:solidFill>
                            <a:schemeClr val="bg1">
                              <a:lumMod val="95000"/>
                            </a:schemeClr>
                          </a:solidFill>
                        </a:rPr>
                        <a:t>Purpose</a:t>
                      </a:r>
                    </a:p>
                  </a:txBody>
                  <a:tcPr marL="121920" marR="121920" marT="60960" marB="60960" anchor="ctr"/>
                </a:tc>
                <a:tc>
                  <a:txBody>
                    <a:bodyPr/>
                    <a:lstStyle/>
                    <a:p>
                      <a:pPr algn="ctr"/>
                      <a:r>
                        <a:rPr lang="en-US" sz="800">
                          <a:solidFill>
                            <a:schemeClr val="bg1">
                              <a:lumMod val="95000"/>
                            </a:schemeClr>
                          </a:solidFill>
                        </a:rPr>
                        <a:t>Value (Sample)</a:t>
                      </a:r>
                    </a:p>
                  </a:txBody>
                  <a:tcPr marL="121920" marR="121920" marT="60960" marB="60960" anchor="ctr"/>
                </a:tc>
                <a:extLst>
                  <a:ext uri="{0D108BD9-81ED-4DB2-BD59-A6C34878D82A}">
                    <a16:rowId xmlns:a16="http://schemas.microsoft.com/office/drawing/2014/main" val="1483081101"/>
                  </a:ext>
                </a:extLst>
              </a:tr>
              <a:tr h="285644">
                <a:tc>
                  <a:txBody>
                    <a:bodyPr/>
                    <a:lstStyle/>
                    <a:p>
                      <a:pPr marL="115888" lvl="0" indent="0" algn="l" defTabSz="914367" rtl="0" eaLnBrk="1" fontAlgn="b" latinLnBrk="0" hangingPunct="1"/>
                      <a:r>
                        <a:rPr lang="en-US" sz="800" kern="1200">
                          <a:solidFill>
                            <a:schemeClr val="dk1"/>
                          </a:solidFill>
                          <a:latin typeface="+mn-lt"/>
                          <a:ea typeface="+mn-ea"/>
                          <a:cs typeface="+mn-cs"/>
                        </a:rPr>
                        <a:t>Active</a:t>
                      </a:r>
                    </a:p>
                  </a:txBody>
                  <a:tcPr marL="4763" marR="4763" marT="4763" marB="0" anchor="ctr"/>
                </a:tc>
                <a:tc>
                  <a:txBody>
                    <a:bodyPr/>
                    <a:lstStyle/>
                    <a:p>
                      <a:r>
                        <a:rPr lang="en-US" sz="800"/>
                        <a:t>1 – Run line, 0 – Skip line</a:t>
                      </a:r>
                    </a:p>
                  </a:txBody>
                  <a:tcPr marL="121920" marR="121920" marT="60960" marB="60960" anchor="ctr"/>
                </a:tc>
                <a:tc>
                  <a:txBody>
                    <a:bodyPr/>
                    <a:lstStyle/>
                    <a:p>
                      <a:r>
                        <a:rPr lang="en-US" sz="800"/>
                        <a:t>0 or 1</a:t>
                      </a:r>
                    </a:p>
                  </a:txBody>
                  <a:tcPr marL="121920" marR="121920" marT="60960" marB="60960" anchor="ctr"/>
                </a:tc>
                <a:extLst>
                  <a:ext uri="{0D108BD9-81ED-4DB2-BD59-A6C34878D82A}">
                    <a16:rowId xmlns:a16="http://schemas.microsoft.com/office/drawing/2014/main" val="1765627922"/>
                  </a:ext>
                </a:extLst>
              </a:tr>
              <a:tr h="285644">
                <a:tc>
                  <a:txBody>
                    <a:bodyPr/>
                    <a:lstStyle/>
                    <a:p>
                      <a:pPr marL="115888" lvl="0" indent="0" algn="l" defTabSz="914367" rtl="0" eaLnBrk="1" fontAlgn="b" latinLnBrk="0" hangingPunct="1"/>
                      <a:r>
                        <a:rPr lang="en-US" sz="800" kern="1200">
                          <a:solidFill>
                            <a:schemeClr val="dk1"/>
                          </a:solidFill>
                          <a:latin typeface="+mn-lt"/>
                          <a:ea typeface="+mn-ea"/>
                          <a:cs typeface="+mn-cs"/>
                        </a:rPr>
                        <a:t>DatabaseName</a:t>
                      </a:r>
                    </a:p>
                  </a:txBody>
                  <a:tcPr marL="4763" marR="4763" marT="4763" marB="0" anchor="ctr"/>
                </a:tc>
                <a:tc>
                  <a:txBody>
                    <a:bodyPr/>
                    <a:lstStyle/>
                    <a:p>
                      <a:r>
                        <a:rPr lang="en-US" sz="800"/>
                        <a:t>Name of the database in APS</a:t>
                      </a:r>
                    </a:p>
                  </a:txBody>
                  <a:tcPr marL="121920" marR="121920" marT="60960" marB="60960" anchor="ctr"/>
                </a:tc>
                <a:tc>
                  <a:txBody>
                    <a:bodyPr/>
                    <a:lstStyle/>
                    <a:p>
                      <a:r>
                        <a:rPr lang="en-US" sz="800"/>
                        <a:t>AdventureWorks</a:t>
                      </a:r>
                    </a:p>
                  </a:txBody>
                  <a:tcPr marL="121920" marR="121920" marT="60960" marB="60960" anchor="ctr"/>
                </a:tc>
                <a:extLst>
                  <a:ext uri="{0D108BD9-81ED-4DB2-BD59-A6C34878D82A}">
                    <a16:rowId xmlns:a16="http://schemas.microsoft.com/office/drawing/2014/main" val="2068380889"/>
                  </a:ext>
                </a:extLst>
              </a:tr>
              <a:tr h="285644">
                <a:tc>
                  <a:txBody>
                    <a:bodyPr/>
                    <a:lstStyle/>
                    <a:p>
                      <a:pPr marL="115888" lvl="0" indent="0" algn="l" defTabSz="914367" rtl="0" eaLnBrk="1" fontAlgn="b" latinLnBrk="0" hangingPunct="1"/>
                      <a:r>
                        <a:rPr lang="en-US" sz="800" kern="1200">
                          <a:solidFill>
                            <a:schemeClr val="dk1"/>
                          </a:solidFill>
                          <a:latin typeface="+mn-lt"/>
                          <a:ea typeface="+mn-ea"/>
                          <a:cs typeface="+mn-cs"/>
                        </a:rPr>
                        <a:t>OutputFolderPath</a:t>
                      </a:r>
                    </a:p>
                  </a:txBody>
                  <a:tcPr marL="4763" marR="4763" marT="4763" marB="0" anchor="ctr"/>
                </a:tc>
                <a:tc>
                  <a:txBody>
                    <a:bodyPr/>
                    <a:lstStyle/>
                    <a:p>
                      <a:r>
                        <a:rPr lang="en-US" sz="800"/>
                        <a:t>Name of the path to output the resulte to</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800" kern="1200">
                          <a:solidFill>
                            <a:schemeClr val="dk1"/>
                          </a:solidFill>
                          <a:latin typeface="+mn-lt"/>
                          <a:ea typeface="+mn-ea"/>
                          <a:cs typeface="+mn-cs"/>
                        </a:rPr>
                        <a:t>C:\Temp\NewDDL\ExportAPS\</a:t>
                      </a:r>
                    </a:p>
                  </a:txBody>
                  <a:tcPr marL="121920" marR="121920" marT="60960" marB="60960" anchor="ctr"/>
                </a:tc>
                <a:extLst>
                  <a:ext uri="{0D108BD9-81ED-4DB2-BD59-A6C34878D82A}">
                    <a16:rowId xmlns:a16="http://schemas.microsoft.com/office/drawing/2014/main" val="2016698261"/>
                  </a:ext>
                </a:extLst>
              </a:tr>
              <a:tr h="304373">
                <a:tc>
                  <a:txBody>
                    <a:bodyPr/>
                    <a:lstStyle/>
                    <a:p>
                      <a:pPr marL="115888" lvl="0" indent="0" algn="l" defTabSz="914367" rtl="0" eaLnBrk="1" fontAlgn="b" latinLnBrk="0" hangingPunct="1"/>
                      <a:r>
                        <a:rPr lang="en-US" sz="800" kern="1200">
                          <a:solidFill>
                            <a:schemeClr val="dk1"/>
                          </a:solidFill>
                          <a:latin typeface="+mn-lt"/>
                          <a:ea typeface="+mn-ea"/>
                          <a:cs typeface="+mn-cs"/>
                        </a:rPr>
                        <a:t>FileName</a:t>
                      </a:r>
                    </a:p>
                  </a:txBody>
                  <a:tcPr marL="4763" marR="4763" marT="4763" marB="0" anchor="ctr"/>
                </a:tc>
                <a:tc>
                  <a:txBody>
                    <a:bodyPr/>
                    <a:lstStyle/>
                    <a:p>
                      <a:r>
                        <a:rPr lang="en-US" sz="800"/>
                        <a:t>Name of the output file</a:t>
                      </a:r>
                    </a:p>
                  </a:txBody>
                  <a:tcPr marL="121920" marR="121920" marT="60960" marB="60960" anchor="ctr"/>
                </a:tc>
                <a:tc>
                  <a:txBody>
                    <a:bodyPr/>
                    <a:lstStyle/>
                    <a:p>
                      <a:r>
                        <a:rPr lang="en-US" sz="800"/>
                        <a:t>DimCustomer</a:t>
                      </a:r>
                    </a:p>
                  </a:txBody>
                  <a:tcPr marL="121920" marR="121920" marT="60960" marB="60960" anchor="ctr"/>
                </a:tc>
                <a:extLst>
                  <a:ext uri="{0D108BD9-81ED-4DB2-BD59-A6C34878D82A}">
                    <a16:rowId xmlns:a16="http://schemas.microsoft.com/office/drawing/2014/main" val="2719220493"/>
                  </a:ext>
                </a:extLst>
              </a:tr>
              <a:tr h="304373">
                <a:tc>
                  <a:txBody>
                    <a:bodyPr/>
                    <a:lstStyle/>
                    <a:p>
                      <a:pPr marL="115888" lvl="0" indent="0" algn="l" defTabSz="914367" rtl="0" eaLnBrk="1" fontAlgn="b" latinLnBrk="0" hangingPunct="1"/>
                      <a:r>
                        <a:rPr lang="en-US" sz="800" kern="1200">
                          <a:solidFill>
                            <a:schemeClr val="dk1"/>
                          </a:solidFill>
                          <a:latin typeface="+mn-lt"/>
                          <a:ea typeface="+mn-ea"/>
                          <a:cs typeface="+mn-cs"/>
                        </a:rPr>
                        <a:t>SourceSchemaName</a:t>
                      </a:r>
                    </a:p>
                  </a:txBody>
                  <a:tcPr marL="4763" marR="4763" marT="4763" marB="0" anchor="ctr"/>
                </a:tc>
                <a:tc>
                  <a:txBody>
                    <a:bodyPr/>
                    <a:lstStyle/>
                    <a:p>
                      <a:r>
                        <a:rPr lang="en-US" sz="800"/>
                        <a:t>Name of the APS/Source Schema</a:t>
                      </a:r>
                    </a:p>
                  </a:txBody>
                  <a:tcPr marL="121920" marR="121920" marT="60960" marB="60960" anchor="ctr"/>
                </a:tc>
                <a:tc>
                  <a:txBody>
                    <a:bodyPr/>
                    <a:lstStyle/>
                    <a:p>
                      <a:r>
                        <a:rPr lang="en-US" sz="800"/>
                        <a:t>Dbo</a:t>
                      </a:r>
                    </a:p>
                  </a:txBody>
                  <a:tcPr marL="121920" marR="121920" marT="60960" marB="60960" anchor="ctr"/>
                </a:tc>
                <a:extLst>
                  <a:ext uri="{0D108BD9-81ED-4DB2-BD59-A6C34878D82A}">
                    <a16:rowId xmlns:a16="http://schemas.microsoft.com/office/drawing/2014/main" val="231375279"/>
                  </a:ext>
                </a:extLst>
              </a:tr>
              <a:tr h="302671">
                <a:tc>
                  <a:txBody>
                    <a:bodyPr/>
                    <a:lstStyle/>
                    <a:p>
                      <a:pPr marL="115888" lvl="0" indent="0" algn="l" defTabSz="914367" rtl="0" eaLnBrk="1" fontAlgn="b" latinLnBrk="0" hangingPunct="1"/>
                      <a:r>
                        <a:rPr lang="en-US" sz="800" kern="1200">
                          <a:solidFill>
                            <a:schemeClr val="dk1"/>
                          </a:solidFill>
                          <a:latin typeface="+mn-lt"/>
                          <a:ea typeface="+mn-ea"/>
                          <a:cs typeface="+mn-cs"/>
                        </a:rPr>
                        <a:t>SourceObjectName</a:t>
                      </a:r>
                    </a:p>
                  </a:txBody>
                  <a:tcPr marL="4763" marR="4763" marT="4763" marB="0" anchor="ctr"/>
                </a:tc>
                <a:tc>
                  <a:txBody>
                    <a:bodyPr/>
                    <a:lstStyle/>
                    <a:p>
                      <a:r>
                        <a:rPr lang="en-US" sz="800"/>
                        <a:t>Name of the source object to work with</a:t>
                      </a:r>
                    </a:p>
                  </a:txBody>
                  <a:tcPr marL="121920" marR="121920" marT="60960" marB="60960" anchor="ctr"/>
                </a:tc>
                <a:tc>
                  <a:txBody>
                    <a:bodyPr/>
                    <a:lstStyle/>
                    <a:p>
                      <a:r>
                        <a:rPr lang="en-US" sz="800"/>
                        <a:t>DimCustomer</a:t>
                      </a:r>
                    </a:p>
                  </a:txBody>
                  <a:tcPr marL="121920" marR="121920" marT="60960" marB="60960" anchor="ctr"/>
                </a:tc>
                <a:extLst>
                  <a:ext uri="{0D108BD9-81ED-4DB2-BD59-A6C34878D82A}">
                    <a16:rowId xmlns:a16="http://schemas.microsoft.com/office/drawing/2014/main" val="1208885550"/>
                  </a:ext>
                </a:extLst>
              </a:tr>
              <a:tr h="367777">
                <a:tc>
                  <a:txBody>
                    <a:bodyPr/>
                    <a:lstStyle/>
                    <a:p>
                      <a:pPr marL="115888" lvl="0" indent="0" algn="l" defTabSz="914367" rtl="0" eaLnBrk="1" fontAlgn="b" latinLnBrk="0" hangingPunct="1"/>
                      <a:r>
                        <a:rPr lang="en-US" sz="800" kern="1200">
                          <a:solidFill>
                            <a:schemeClr val="dk1"/>
                          </a:solidFill>
                          <a:latin typeface="+mn-lt"/>
                          <a:ea typeface="+mn-ea"/>
                          <a:cs typeface="+mn-cs"/>
                        </a:rPr>
                        <a:t>DestSchemaName</a:t>
                      </a:r>
                    </a:p>
                  </a:txBody>
                  <a:tcPr marL="4763" marR="4763" marT="4763" marB="0" anchor="ctr"/>
                </a:tc>
                <a:tc>
                  <a:txBody>
                    <a:bodyPr/>
                    <a:lstStyle/>
                    <a:p>
                      <a:r>
                        <a:rPr lang="en-US" sz="800"/>
                        <a:t>Name of the destination schema on SQLDW</a:t>
                      </a:r>
                    </a:p>
                  </a:txBody>
                  <a:tcPr marL="121920" marR="121920" marT="60960" marB="60960" anchor="ctr"/>
                </a:tc>
                <a:tc>
                  <a:txBody>
                    <a:bodyPr/>
                    <a:lstStyle/>
                    <a:p>
                      <a:r>
                        <a:rPr lang="en-US" sz="800"/>
                        <a:t>Dbo</a:t>
                      </a:r>
                    </a:p>
                  </a:txBody>
                  <a:tcPr marL="121920" marR="121920" marT="60960" marB="60960" anchor="ctr"/>
                </a:tc>
                <a:extLst>
                  <a:ext uri="{0D108BD9-81ED-4DB2-BD59-A6C34878D82A}">
                    <a16:rowId xmlns:a16="http://schemas.microsoft.com/office/drawing/2014/main" val="307709800"/>
                  </a:ext>
                </a:extLst>
              </a:tr>
              <a:tr h="289859">
                <a:tc>
                  <a:txBody>
                    <a:bodyPr/>
                    <a:lstStyle/>
                    <a:p>
                      <a:pPr marL="115888" lvl="0" indent="0" algn="l" defTabSz="914367" rtl="0" eaLnBrk="1" fontAlgn="b" latinLnBrk="0" hangingPunct="1"/>
                      <a:r>
                        <a:rPr lang="en-US" sz="800" kern="1200">
                          <a:solidFill>
                            <a:schemeClr val="dk1"/>
                          </a:solidFill>
                          <a:latin typeface="+mn-lt"/>
                          <a:ea typeface="+mn-ea"/>
                          <a:cs typeface="+mn-cs"/>
                        </a:rPr>
                        <a:t>DestObjectName</a:t>
                      </a:r>
                    </a:p>
                  </a:txBody>
                  <a:tcPr marL="4763" marR="4763" marT="4763" marB="0" anchor="ctr"/>
                </a:tc>
                <a:tc>
                  <a:txBody>
                    <a:bodyPr/>
                    <a:lstStyle/>
                    <a:p>
                      <a:r>
                        <a:rPr lang="en-US" sz="800"/>
                        <a:t>Name of the destination object</a:t>
                      </a:r>
                    </a:p>
                  </a:txBody>
                  <a:tcPr marL="121920" marR="121920" marT="60960" marB="60960" anchor="ctr"/>
                </a:tc>
                <a:tc>
                  <a:txBody>
                    <a:bodyPr/>
                    <a:lstStyle/>
                    <a:p>
                      <a:r>
                        <a:rPr lang="en-US" sz="800"/>
                        <a:t>DimCustomer</a:t>
                      </a:r>
                    </a:p>
                  </a:txBody>
                  <a:tcPr marL="121920" marR="121920" marT="60960" marB="60960" anchor="ctr"/>
                </a:tc>
                <a:extLst>
                  <a:ext uri="{0D108BD9-81ED-4DB2-BD59-A6C34878D82A}">
                    <a16:rowId xmlns:a16="http://schemas.microsoft.com/office/drawing/2014/main" val="1570778470"/>
                  </a:ext>
                </a:extLst>
              </a:tr>
              <a:tr h="367777">
                <a:tc>
                  <a:txBody>
                    <a:bodyPr/>
                    <a:lstStyle/>
                    <a:p>
                      <a:pPr marL="115888" lvl="0" indent="0" algn="l" defTabSz="914367" rtl="0" eaLnBrk="1" fontAlgn="b" latinLnBrk="0" hangingPunct="1"/>
                      <a:r>
                        <a:rPr lang="en-US" sz="800" kern="1200">
                          <a:solidFill>
                            <a:schemeClr val="dk1"/>
                          </a:solidFill>
                          <a:latin typeface="+mn-lt"/>
                          <a:ea typeface="+mn-ea"/>
                          <a:cs typeface="+mn-cs"/>
                        </a:rPr>
                        <a:t>DataSource</a:t>
                      </a:r>
                    </a:p>
                  </a:txBody>
                  <a:tcPr marL="4763" marR="4763" marT="4763" marB="0" anchor="ctr"/>
                </a:tc>
                <a:tc>
                  <a:txBody>
                    <a:bodyPr/>
                    <a:lstStyle/>
                    <a:p>
                      <a:r>
                        <a:rPr lang="en-US" sz="800"/>
                        <a:t>Name of the data source to use.  This must already be created</a:t>
                      </a:r>
                    </a:p>
                  </a:txBody>
                  <a:tcPr marL="121920" marR="121920" marT="60960" marB="60960" anchor="ctr"/>
                </a:tc>
                <a:tc>
                  <a:txBody>
                    <a:bodyPr/>
                    <a:lstStyle/>
                    <a:p>
                      <a:r>
                        <a:rPr lang="en-US" sz="800"/>
                        <a:t>Export_BlobStorage</a:t>
                      </a:r>
                    </a:p>
                  </a:txBody>
                  <a:tcPr marL="121920" marR="121920" marT="60960" marB="60960" anchor="ctr"/>
                </a:tc>
                <a:extLst>
                  <a:ext uri="{0D108BD9-81ED-4DB2-BD59-A6C34878D82A}">
                    <a16:rowId xmlns:a16="http://schemas.microsoft.com/office/drawing/2014/main" val="3224749900"/>
                  </a:ext>
                </a:extLst>
              </a:tr>
              <a:tr h="289859">
                <a:tc>
                  <a:txBody>
                    <a:bodyPr/>
                    <a:lstStyle/>
                    <a:p>
                      <a:pPr marL="115888" lvl="0" indent="0" algn="l" defTabSz="914367" rtl="0" eaLnBrk="1" fontAlgn="b" latinLnBrk="0" hangingPunct="1"/>
                      <a:r>
                        <a:rPr lang="en-US" sz="800" kern="1200">
                          <a:solidFill>
                            <a:schemeClr val="dk1"/>
                          </a:solidFill>
                          <a:latin typeface="+mn-lt"/>
                          <a:ea typeface="+mn-ea"/>
                          <a:cs typeface="+mn-cs"/>
                        </a:rPr>
                        <a:t>FileFormat</a:t>
                      </a:r>
                    </a:p>
                  </a:txBody>
                  <a:tcPr marL="4763" marR="4763" marT="4763" marB="0" anchor="ctr"/>
                </a:tc>
                <a:tc>
                  <a:txBody>
                    <a:bodyPr/>
                    <a:lstStyle/>
                    <a:p>
                      <a:r>
                        <a:rPr lang="en-US" sz="800"/>
                        <a:t>Name of the File Format to use when exporting the data. Must already be created </a:t>
                      </a:r>
                    </a:p>
                  </a:txBody>
                  <a:tcPr marL="121920" marR="121920" marT="60960" marB="60960" anchor="ctr"/>
                </a:tc>
                <a:tc>
                  <a:txBody>
                    <a:bodyPr/>
                    <a:lstStyle/>
                    <a:p>
                      <a:r>
                        <a:rPr lang="en-US" sz="800"/>
                        <a:t>DelimitedNoDateZip</a:t>
                      </a:r>
                    </a:p>
                  </a:txBody>
                  <a:tcPr marL="121920" marR="121920" marT="60960" marB="60960" anchor="ctr"/>
                </a:tc>
                <a:extLst>
                  <a:ext uri="{0D108BD9-81ED-4DB2-BD59-A6C34878D82A}">
                    <a16:rowId xmlns:a16="http://schemas.microsoft.com/office/drawing/2014/main" val="3422728516"/>
                  </a:ext>
                </a:extLst>
              </a:tr>
              <a:tr h="367777">
                <a:tc>
                  <a:txBody>
                    <a:bodyPr/>
                    <a:lstStyle/>
                    <a:p>
                      <a:pPr marL="115888" lvl="0" indent="0" algn="l" defTabSz="914367" rtl="0" eaLnBrk="1" fontAlgn="b" latinLnBrk="0" hangingPunct="1"/>
                      <a:r>
                        <a:rPr lang="en-US" sz="800" kern="1200">
                          <a:solidFill>
                            <a:schemeClr val="dk1"/>
                          </a:solidFill>
                          <a:latin typeface="+mn-lt"/>
                          <a:ea typeface="+mn-ea"/>
                          <a:cs typeface="+mn-cs"/>
                        </a:rPr>
                        <a:t>ExportLocation</a:t>
                      </a:r>
                    </a:p>
                  </a:txBody>
                  <a:tcPr marL="4763" marR="4763" marT="4763" marB="0" anchor="ctr"/>
                </a:tc>
                <a:tc>
                  <a:txBody>
                    <a:bodyPr/>
                    <a:lstStyle/>
                    <a:p>
                      <a:r>
                        <a:rPr lang="en-US" sz="800"/>
                        <a:t>Path to the export the data to on blobstorage.  Each Table should have its own file location</a:t>
                      </a:r>
                    </a:p>
                  </a:txBody>
                  <a:tcPr marL="121920" marR="121920" marT="60960" marB="60960" anchor="ctr"/>
                </a:tc>
                <a:tc>
                  <a:txBody>
                    <a:bodyPr/>
                    <a:lstStyle/>
                    <a:p>
                      <a:r>
                        <a:rPr lang="en-US" sz="800"/>
                        <a:t>/APS_Export/adw/dbo-DimCustomer/ or /APS_Export/stdb/dbo-DimCustomer</a:t>
                      </a:r>
                    </a:p>
                  </a:txBody>
                  <a:tcPr marL="121920" marR="121920" marT="60960" marB="60960" anchor="ctr"/>
                </a:tc>
                <a:extLst>
                  <a:ext uri="{0D108BD9-81ED-4DB2-BD59-A6C34878D82A}">
                    <a16:rowId xmlns:a16="http://schemas.microsoft.com/office/drawing/2014/main" val="508230191"/>
                  </a:ext>
                </a:extLst>
              </a:tr>
              <a:tr h="289859">
                <a:tc>
                  <a:txBody>
                    <a:bodyPr/>
                    <a:lstStyle/>
                    <a:p>
                      <a:pPr marL="115888" lvl="0" indent="0" algn="l" defTabSz="914367" rtl="0" eaLnBrk="1" fontAlgn="b" latinLnBrk="0" hangingPunct="1"/>
                      <a:r>
                        <a:rPr lang="en-US" sz="800" kern="1200">
                          <a:solidFill>
                            <a:schemeClr val="dk1"/>
                          </a:solidFill>
                          <a:latin typeface="+mn-lt"/>
                          <a:ea typeface="+mn-ea"/>
                          <a:cs typeface="+mn-cs"/>
                        </a:rPr>
                        <a:t>InsertFilePath</a:t>
                      </a:r>
                    </a:p>
                  </a:txBody>
                  <a:tcPr marL="4763" marR="4763" marT="4763" marB="0" anchor="ctr"/>
                </a:tc>
                <a:tc>
                  <a:txBody>
                    <a:bodyPr/>
                    <a:lstStyle/>
                    <a:p>
                      <a:r>
                        <a:rPr lang="en-US" sz="800"/>
                        <a:t>Path to write the import statements</a:t>
                      </a:r>
                    </a:p>
                  </a:txBody>
                  <a:tcPr marL="121920" marR="121920" marT="60960" marB="60960" anchor="ctr"/>
                </a:tc>
                <a:tc>
                  <a:txBody>
                    <a:bodyPr/>
                    <a:lstStyle/>
                    <a:p>
                      <a:r>
                        <a:rPr lang="en-US" sz="800"/>
                        <a:t>C:\Import\SQLDWScripts\</a:t>
                      </a:r>
                    </a:p>
                  </a:txBody>
                  <a:tcPr marL="121920" marR="121920" marT="60960" marB="60960" anchor="ctr"/>
                </a:tc>
                <a:extLst>
                  <a:ext uri="{0D108BD9-81ED-4DB2-BD59-A6C34878D82A}">
                    <a16:rowId xmlns:a16="http://schemas.microsoft.com/office/drawing/2014/main" val="4249797493"/>
                  </a:ext>
                </a:extLst>
              </a:tr>
              <a:tr h="289859">
                <a:tc>
                  <a:txBody>
                    <a:bodyPr/>
                    <a:lstStyle/>
                    <a:p>
                      <a:pPr marL="115888" lvl="0" indent="0" algn="l" defTabSz="914367" rtl="0" eaLnBrk="1" fontAlgn="b" latinLnBrk="0" hangingPunct="1"/>
                      <a:r>
                        <a:rPr lang="en-US" sz="800" kern="1200">
                          <a:solidFill>
                            <a:schemeClr val="dk1"/>
                          </a:solidFill>
                          <a:latin typeface="+mn-lt"/>
                          <a:ea typeface="+mn-ea"/>
                          <a:cs typeface="+mn-cs"/>
                        </a:rPr>
                        <a:t>ImportSchema</a:t>
                      </a:r>
                    </a:p>
                  </a:txBody>
                  <a:tcPr marL="4763" marR="4763" marT="4763" marB="0" anchor="ctr"/>
                </a:tc>
                <a:tc>
                  <a:txBody>
                    <a:bodyPr/>
                    <a:lstStyle/>
                    <a:p>
                      <a:r>
                        <a:rPr lang="en-US" sz="800"/>
                        <a:t>Name of the new schema on SQLDW</a:t>
                      </a:r>
                    </a:p>
                  </a:txBody>
                  <a:tcPr marL="121920" marR="121920" marT="60960" marB="60960" anchor="ctr"/>
                </a:tc>
                <a:tc>
                  <a:txBody>
                    <a:bodyPr/>
                    <a:lstStyle/>
                    <a:p>
                      <a:r>
                        <a:rPr lang="en-US" sz="800" err="1"/>
                        <a:t>dbo</a:t>
                      </a:r>
                      <a:endParaRPr lang="en-US" sz="800"/>
                    </a:p>
                  </a:txBody>
                  <a:tcPr marL="121920" marR="121920" marT="60960" marB="60960" anchor="ctr"/>
                </a:tc>
                <a:extLst>
                  <a:ext uri="{0D108BD9-81ED-4DB2-BD59-A6C34878D82A}">
                    <a16:rowId xmlns:a16="http://schemas.microsoft.com/office/drawing/2014/main" val="3996772045"/>
                  </a:ext>
                </a:extLst>
              </a:tr>
            </a:tbl>
          </a:graphicData>
        </a:graphic>
      </p:graphicFrame>
    </p:spTree>
    <p:extLst>
      <p:ext uri="{BB962C8B-B14F-4D97-AF65-F5344CB8AC3E}">
        <p14:creationId xmlns:p14="http://schemas.microsoft.com/office/powerpoint/2010/main" val="381556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FBED397-E0BE-4440-A10F-E2D8566D5F21}"/>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4) CETAS(APS)/CTAS(SQLDW)</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2" name="TextBox 41">
            <a:extLst>
              <a:ext uri="{FF2B5EF4-FFF2-40B4-BE49-F238E27FC236}">
                <a16:creationId xmlns:a16="http://schemas.microsoft.com/office/drawing/2014/main" id="{69B4F822-E375-4552-84A1-EB88458F9564}"/>
              </a:ext>
            </a:extLst>
          </p:cNvPr>
          <p:cNvSpPr txBox="1"/>
          <p:nvPr/>
        </p:nvSpPr>
        <p:spPr>
          <a:xfrm>
            <a:off x="7612717" y="2011893"/>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CETAS </a:t>
            </a:r>
            <a:r>
              <a:rPr kumimoji="0" lang="en-US" sz="1200" b="1" i="0" u="none" strike="noStrike" kern="0" cap="none" spc="0" normalizeH="0" baseline="0" noProof="0" err="1">
                <a:ln>
                  <a:noFill/>
                </a:ln>
                <a:solidFill>
                  <a:srgbClr val="292929"/>
                </a:solidFill>
                <a:effectLst/>
                <a:uLnTx/>
                <a:uFillTx/>
              </a:rPr>
              <a:t>Statement.sql</a:t>
            </a:r>
            <a:endParaRPr kumimoji="0" lang="en-US" sz="1200" b="1" i="0" u="none" strike="noStrike" kern="0" cap="none" spc="0" normalizeH="0" baseline="0" noProof="0">
              <a:ln>
                <a:noFill/>
              </a:ln>
              <a:solidFill>
                <a:srgbClr val="292929"/>
              </a:solidFill>
              <a:effectLst/>
              <a:uLnTx/>
              <a:uFillTx/>
            </a:endParaRPr>
          </a:p>
        </p:txBody>
      </p:sp>
      <p:pic>
        <p:nvPicPr>
          <p:cNvPr id="44" name="Picture 43">
            <a:extLst>
              <a:ext uri="{FF2B5EF4-FFF2-40B4-BE49-F238E27FC236}">
                <a16:creationId xmlns:a16="http://schemas.microsoft.com/office/drawing/2014/main" id="{95515E55-7B90-443B-B03D-974FB68F0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994" y="1944569"/>
            <a:ext cx="882807" cy="882807"/>
          </a:xfrm>
          <a:prstGeom prst="rect">
            <a:avLst/>
          </a:prstGeom>
        </p:spPr>
      </p:pic>
      <p:sp>
        <p:nvSpPr>
          <p:cNvPr id="45" name="TextBox 44">
            <a:extLst>
              <a:ext uri="{FF2B5EF4-FFF2-40B4-BE49-F238E27FC236}">
                <a16:creationId xmlns:a16="http://schemas.microsoft.com/office/drawing/2014/main" id="{4D35E809-A2B3-4087-AE25-B4A174E11EFA}"/>
              </a:ext>
            </a:extLst>
          </p:cNvPr>
          <p:cNvSpPr txBox="1"/>
          <p:nvPr/>
        </p:nvSpPr>
        <p:spPr>
          <a:xfrm>
            <a:off x="3474295" y="3001102"/>
            <a:ext cx="3994650"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lvl="0" indent="-228594" defTabSz="1219120">
              <a:buFont typeface="Arial" panose="020B0604020202020204" pitchFamily="34" charset="0"/>
              <a:buChar char="•"/>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a:t>
            </a:r>
            <a:r>
              <a:rPr lang="en-US" sz="1200" kern="0" err="1">
                <a:latin typeface="Calibri" panose="020F0502020204030204" pitchFamily="34" charset="0"/>
                <a:cs typeface="Calibri" panose="020F0502020204030204" pitchFamily="34" charset="0"/>
              </a:rPr>
              <a:t>ScriptCreateExportImportStatementsDriver</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a:t>
            </a:r>
            <a:r>
              <a:rPr kumimoji="0" lang="en-US" sz="1200" i="0" u="none" strike="noStrike" kern="0" cap="none" spc="0" normalizeH="0" baseline="0" noProof="0" err="1">
                <a:ln>
                  <a:noFill/>
                </a:ln>
                <a:solidFill>
                  <a:srgbClr val="292929"/>
                </a:solidFill>
                <a:effectLst/>
                <a:uLnTx/>
                <a:uFillTx/>
                <a:latin typeface="Calibri" panose="020F0502020204030204" pitchFamily="34" charset="0"/>
                <a:cs typeface="Calibri" panose="020F0502020204030204" pitchFamily="34" charset="0"/>
              </a:rPr>
              <a:t>cvs</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 </a:t>
            </a:r>
            <a:r>
              <a:rPr kumimoji="0" lang="en-US" sz="1200" i="0" u="none" strike="noStrike" kern="0" cap="none" spc="0" normalizeH="0" baseline="0" noProof="0">
                <a:ln>
                  <a:noFill/>
                </a:ln>
                <a:solidFill>
                  <a:srgbClr val="292929"/>
                </a:solidFill>
                <a:effectLst/>
                <a:uLnTx/>
                <a:uFillTx/>
                <a:latin typeface="Calibri" panose="020F0502020204030204"/>
              </a:rPr>
              <a:t>file and creates export/import statements</a:t>
            </a:r>
          </a:p>
        </p:txBody>
      </p:sp>
      <p:sp>
        <p:nvSpPr>
          <p:cNvPr id="46" name="Arrow: Right 45">
            <a:extLst>
              <a:ext uri="{FF2B5EF4-FFF2-40B4-BE49-F238E27FC236}">
                <a16:creationId xmlns:a16="http://schemas.microsoft.com/office/drawing/2014/main" id="{A2D3CD78-059A-46EF-AB7D-92F2B6532417}"/>
              </a:ext>
            </a:extLst>
          </p:cNvPr>
          <p:cNvSpPr/>
          <p:nvPr/>
        </p:nvSpPr>
        <p:spPr>
          <a:xfrm rot="20675281">
            <a:off x="6085086" y="1839369"/>
            <a:ext cx="1467264"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48" name="Picture 47">
            <a:extLst>
              <a:ext uri="{FF2B5EF4-FFF2-40B4-BE49-F238E27FC236}">
                <a16:creationId xmlns:a16="http://schemas.microsoft.com/office/drawing/2014/main" id="{CE26981A-8B72-4AC5-80F0-800C25466051}"/>
              </a:ext>
            </a:extLst>
          </p:cNvPr>
          <p:cNvPicPr>
            <a:picLocks noChangeAspect="1"/>
          </p:cNvPicPr>
          <p:nvPr/>
        </p:nvPicPr>
        <p:blipFill>
          <a:blip r:embed="rId5"/>
          <a:stretch>
            <a:fillRect/>
          </a:stretch>
        </p:blipFill>
        <p:spPr>
          <a:xfrm>
            <a:off x="7942267" y="1089486"/>
            <a:ext cx="810311" cy="952323"/>
          </a:xfrm>
          <a:prstGeom prst="rect">
            <a:avLst/>
          </a:prstGeom>
        </p:spPr>
      </p:pic>
      <p:sp>
        <p:nvSpPr>
          <p:cNvPr id="52" name="Arrow: Right 51">
            <a:extLst>
              <a:ext uri="{FF2B5EF4-FFF2-40B4-BE49-F238E27FC236}">
                <a16:creationId xmlns:a16="http://schemas.microsoft.com/office/drawing/2014/main" id="{F051F300-EC17-4889-A0ED-300D475178C0}"/>
              </a:ext>
            </a:extLst>
          </p:cNvPr>
          <p:cNvSpPr/>
          <p:nvPr/>
        </p:nvSpPr>
        <p:spPr>
          <a:xfrm>
            <a:off x="3474295" y="2175808"/>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40" name="TextBox 39">
            <a:extLst>
              <a:ext uri="{FF2B5EF4-FFF2-40B4-BE49-F238E27FC236}">
                <a16:creationId xmlns:a16="http://schemas.microsoft.com/office/drawing/2014/main" id="{88D11C86-6D6F-4C93-9F6F-67835769E560}"/>
              </a:ext>
            </a:extLst>
          </p:cNvPr>
          <p:cNvSpPr txBox="1"/>
          <p:nvPr/>
        </p:nvSpPr>
        <p:spPr>
          <a:xfrm>
            <a:off x="2305623" y="2841534"/>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57" name="TextBox 56">
            <a:extLst>
              <a:ext uri="{FF2B5EF4-FFF2-40B4-BE49-F238E27FC236}">
                <a16:creationId xmlns:a16="http://schemas.microsoft.com/office/drawing/2014/main" id="{955A81F2-2117-4D3C-A3BF-8EEE908C4BE8}"/>
              </a:ext>
            </a:extLst>
          </p:cNvPr>
          <p:cNvSpPr txBox="1"/>
          <p:nvPr/>
        </p:nvSpPr>
        <p:spPr>
          <a:xfrm>
            <a:off x="7703500" y="3316259"/>
            <a:ext cx="223530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292929"/>
                </a:solidFill>
                <a:effectLst/>
                <a:uLnTx/>
                <a:uFillTx/>
              </a:rPr>
              <a:t>InsertIntoStatement.sql</a:t>
            </a:r>
            <a:endParaRPr kumimoji="0" lang="en-US" sz="1200" b="1" i="0" u="none" strike="noStrike" kern="0" cap="none" spc="0" normalizeH="0" baseline="0" noProof="0">
              <a:ln>
                <a:noFill/>
              </a:ln>
              <a:solidFill>
                <a:srgbClr val="292929"/>
              </a:solidFill>
              <a:effectLst/>
              <a:uLnTx/>
              <a:uFillTx/>
            </a:endParaRPr>
          </a:p>
        </p:txBody>
      </p:sp>
      <p:sp>
        <p:nvSpPr>
          <p:cNvPr id="58" name="Arrow: Right 57">
            <a:extLst>
              <a:ext uri="{FF2B5EF4-FFF2-40B4-BE49-F238E27FC236}">
                <a16:creationId xmlns:a16="http://schemas.microsoft.com/office/drawing/2014/main" id="{88175C1B-3FAC-48EC-B519-530EAC397F01}"/>
              </a:ext>
            </a:extLst>
          </p:cNvPr>
          <p:cNvSpPr/>
          <p:nvPr/>
        </p:nvSpPr>
        <p:spPr>
          <a:xfrm rot="579008">
            <a:off x="6127803" y="2479312"/>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59" name="Picture 58">
            <a:extLst>
              <a:ext uri="{FF2B5EF4-FFF2-40B4-BE49-F238E27FC236}">
                <a16:creationId xmlns:a16="http://schemas.microsoft.com/office/drawing/2014/main" id="{056F0E78-BD73-4320-81B4-F874007138AF}"/>
              </a:ext>
            </a:extLst>
          </p:cNvPr>
          <p:cNvPicPr>
            <a:picLocks noChangeAspect="1"/>
          </p:cNvPicPr>
          <p:nvPr/>
        </p:nvPicPr>
        <p:blipFill>
          <a:blip r:embed="rId5"/>
          <a:stretch>
            <a:fillRect/>
          </a:stretch>
        </p:blipFill>
        <p:spPr>
          <a:xfrm>
            <a:off x="7859570" y="2431938"/>
            <a:ext cx="810311" cy="952323"/>
          </a:xfrm>
          <a:prstGeom prst="rect">
            <a:avLst/>
          </a:prstGeom>
        </p:spPr>
      </p:pic>
      <p:pic>
        <p:nvPicPr>
          <p:cNvPr id="33" name="Picture 32">
            <a:extLst>
              <a:ext uri="{FF2B5EF4-FFF2-40B4-BE49-F238E27FC236}">
                <a16:creationId xmlns:a16="http://schemas.microsoft.com/office/drawing/2014/main" id="{3AF673B7-9B25-4DF2-B769-925F032641B2}"/>
              </a:ext>
            </a:extLst>
          </p:cNvPr>
          <p:cNvPicPr>
            <a:picLocks noChangeAspect="1"/>
          </p:cNvPicPr>
          <p:nvPr/>
        </p:nvPicPr>
        <p:blipFill>
          <a:blip r:embed="rId5"/>
          <a:stretch>
            <a:fillRect/>
          </a:stretch>
        </p:blipFill>
        <p:spPr>
          <a:xfrm>
            <a:off x="2354216" y="1928740"/>
            <a:ext cx="810311" cy="952323"/>
          </a:xfrm>
          <a:prstGeom prst="rect">
            <a:avLst/>
          </a:prstGeom>
        </p:spPr>
      </p:pic>
      <p:pic>
        <p:nvPicPr>
          <p:cNvPr id="2" name="Picture 1">
            <a:extLst>
              <a:ext uri="{FF2B5EF4-FFF2-40B4-BE49-F238E27FC236}">
                <a16:creationId xmlns:a16="http://schemas.microsoft.com/office/drawing/2014/main" id="{93C98187-68A4-45EA-BB80-659D6E94A630}"/>
              </a:ext>
            </a:extLst>
          </p:cNvPr>
          <p:cNvPicPr>
            <a:picLocks noChangeAspect="1"/>
          </p:cNvPicPr>
          <p:nvPr/>
        </p:nvPicPr>
        <p:blipFill>
          <a:blip r:embed="rId6"/>
          <a:stretch>
            <a:fillRect/>
          </a:stretch>
        </p:blipFill>
        <p:spPr>
          <a:xfrm>
            <a:off x="295457" y="4214123"/>
            <a:ext cx="11524420" cy="2031067"/>
          </a:xfrm>
          <a:prstGeom prst="rect">
            <a:avLst/>
          </a:prstGeom>
        </p:spPr>
      </p:pic>
      <p:sp>
        <p:nvSpPr>
          <p:cNvPr id="36" name="Speech Bubble: Rectangle 35">
            <a:extLst>
              <a:ext uri="{FF2B5EF4-FFF2-40B4-BE49-F238E27FC236}">
                <a16:creationId xmlns:a16="http://schemas.microsoft.com/office/drawing/2014/main" id="{6B13ADC1-0F89-40F7-B1E4-C1590B269FCB}"/>
              </a:ext>
            </a:extLst>
          </p:cNvPr>
          <p:cNvSpPr/>
          <p:nvPr/>
        </p:nvSpPr>
        <p:spPr>
          <a:xfrm>
            <a:off x="571856" y="3423246"/>
            <a:ext cx="1407625" cy="340024"/>
          </a:xfrm>
          <a:prstGeom prst="wedgeRectCallout">
            <a:avLst>
              <a:gd name="adj1" fmla="val 52925"/>
              <a:gd name="adj2" fmla="val 19192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Output File Path</a:t>
            </a:r>
          </a:p>
        </p:txBody>
      </p:sp>
      <p:sp>
        <p:nvSpPr>
          <p:cNvPr id="34" name="Speech Bubble: Rectangle 33">
            <a:extLst>
              <a:ext uri="{FF2B5EF4-FFF2-40B4-BE49-F238E27FC236}">
                <a16:creationId xmlns:a16="http://schemas.microsoft.com/office/drawing/2014/main" id="{CF6098F2-155C-4EC0-BB5B-0EC597BFAF7B}"/>
              </a:ext>
            </a:extLst>
          </p:cNvPr>
          <p:cNvSpPr/>
          <p:nvPr/>
        </p:nvSpPr>
        <p:spPr>
          <a:xfrm>
            <a:off x="10173356" y="1979891"/>
            <a:ext cx="1886270" cy="1923799"/>
          </a:xfrm>
          <a:prstGeom prst="wedgeRectCallout">
            <a:avLst>
              <a:gd name="adj1" fmla="val -133908"/>
              <a:gd name="adj2" fmla="val 67458"/>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400" kern="0">
                <a:solidFill>
                  <a:srgbClr val="292929"/>
                </a:solidFill>
              </a:rPr>
              <a:t>{@Var} is a configurable variable that can be used in any script when using the deployment script in step 6</a:t>
            </a:r>
          </a:p>
          <a:p>
            <a:pPr lvl="0" defTabSz="1219120">
              <a:defRPr/>
            </a:pPr>
            <a:r>
              <a:rPr lang="en-US" sz="1400" kern="0">
                <a:solidFill>
                  <a:srgbClr val="292929"/>
                </a:solidFill>
              </a:rPr>
              <a:t>Example:  Location for an external table data</a:t>
            </a:r>
          </a:p>
        </p:txBody>
      </p:sp>
    </p:spTree>
    <p:extLst>
      <p:ext uri="{BB962C8B-B14F-4D97-AF65-F5344CB8AC3E}">
        <p14:creationId xmlns:p14="http://schemas.microsoft.com/office/powerpoint/2010/main" val="306557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11560" y="16922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3200">
                <a:solidFill>
                  <a:srgbClr val="FFFFFF"/>
                </a:solidFill>
                <a:latin typeface="Segoe UI Light" panose="020B0502040204020203" pitchFamily="34" charset="0"/>
                <a:cs typeface="Segoe UI Light" panose="020B0502040204020203" pitchFamily="34" charset="0"/>
              </a:rPr>
              <a:t>Migration Tools Steps –5) Create External Tables SQLDW</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 name="Content Placeholder 3">
            <a:extLst>
              <a:ext uri="{FF2B5EF4-FFF2-40B4-BE49-F238E27FC236}">
                <a16:creationId xmlns:a16="http://schemas.microsoft.com/office/drawing/2014/main" id="{1EC0BE6D-FEF7-491F-AB0E-8B9E0DE93206}"/>
              </a:ext>
            </a:extLst>
          </p:cNvPr>
          <p:cNvSpPr txBox="1">
            <a:spLocks/>
          </p:cNvSpPr>
          <p:nvPr/>
        </p:nvSpPr>
        <p:spPr>
          <a:xfrm>
            <a:off x="211560" y="1007795"/>
            <a:ext cx="11948160" cy="1210048"/>
          </a:xfrm>
          <a:prstGeom prst="rect">
            <a:avLst/>
          </a:prstGeom>
          <a:noFill/>
        </p:spPr>
        <p:txBody>
          <a:bodyPr vert="horz" wrap="square" lIns="182880" tIns="91440" rIns="91440" bIns="91440" rtlCol="0">
            <a:normAutofit fontScale="92500"/>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lvl="0" indent="0">
              <a:buNone/>
              <a:defRPr/>
            </a:pPr>
            <a:r>
              <a:rPr kumimoji="0" lang="en-US" sz="14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rPr>
              <a:t>After the data </a:t>
            </a:r>
            <a:r>
              <a:rPr lang="en-US" sz="1400">
                <a:gradFill>
                  <a:gsLst>
                    <a:gs pos="0">
                      <a:srgbClr val="292929"/>
                    </a:gs>
                    <a:gs pos="86000">
                      <a:srgbClr val="292929"/>
                    </a:gs>
                  </a:gsLst>
                  <a:lin ang="5400000" scaled="0"/>
                </a:gradFill>
                <a:latin typeface="Segoe UI"/>
              </a:rPr>
              <a:t>has been exported from APS, the data now needs to be inserted into SQLDW.  Before this can occur, the external table needs to be created on SQLDW.  This is completed by using the create table statements and converting the statement into an external table.</a:t>
            </a:r>
            <a:endParaRPr kumimoji="0" lang="en-US" sz="14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a:p>
            <a:pPr marL="342900" lvl="0" indent="-342900">
              <a:buFont typeface="+mj-lt"/>
              <a:buAutoNum type="arabicPeriod"/>
              <a:defRPr/>
            </a:pPr>
            <a:r>
              <a:rPr lang="en-US" sz="1400">
                <a:gradFill>
                  <a:gsLst>
                    <a:gs pos="0">
                      <a:srgbClr val="292929"/>
                    </a:gs>
                    <a:gs pos="86000">
                      <a:srgbClr val="292929"/>
                    </a:gs>
                  </a:gsLst>
                  <a:lin ang="5400000" scaled="0"/>
                </a:gradFill>
                <a:latin typeface="Segoe UI"/>
              </a:rPr>
              <a:t>Create a config.csv file in the format below.</a:t>
            </a:r>
          </a:p>
          <a:p>
            <a:pPr marL="342900" lvl="0" indent="-342900">
              <a:buFont typeface="+mj-lt"/>
              <a:buAutoNum type="arabicPeriod"/>
              <a:defRPr/>
            </a:pPr>
            <a:r>
              <a:rPr lang="en-US" sz="1400">
                <a:gradFill>
                  <a:gsLst>
                    <a:gs pos="0">
                      <a:srgbClr val="292929"/>
                    </a:gs>
                    <a:gs pos="86000">
                      <a:srgbClr val="292929"/>
                    </a:gs>
                  </a:gsLst>
                  <a:lin ang="5400000" scaled="0"/>
                </a:gradFill>
                <a:latin typeface="Segoe UI"/>
              </a:rPr>
              <a:t>Run the script ScriptCreateExternalTableDriver_V1.ps1.  The script does not connect to the APS or SQLDW.  The only input for this script is the config.csv file</a:t>
            </a:r>
            <a:endParaRPr kumimoji="0" lang="en-US" sz="16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p:txBody>
      </p:sp>
      <p:graphicFrame>
        <p:nvGraphicFramePr>
          <p:cNvPr id="38" name="Table 37">
            <a:extLst>
              <a:ext uri="{FF2B5EF4-FFF2-40B4-BE49-F238E27FC236}">
                <a16:creationId xmlns:a16="http://schemas.microsoft.com/office/drawing/2014/main" id="{DE1FD390-CD18-44F1-B954-149A725717F9}"/>
              </a:ext>
            </a:extLst>
          </p:cNvPr>
          <p:cNvGraphicFramePr>
            <a:graphicFrameLocks noGrp="1"/>
          </p:cNvGraphicFramePr>
          <p:nvPr>
            <p:extLst>
              <p:ext uri="{D42A27DB-BD31-4B8C-83A1-F6EECF244321}">
                <p14:modId xmlns:p14="http://schemas.microsoft.com/office/powerpoint/2010/main" val="3094852409"/>
              </p:ext>
            </p:extLst>
          </p:nvPr>
        </p:nvGraphicFramePr>
        <p:xfrm>
          <a:off x="211560" y="2776400"/>
          <a:ext cx="11781072" cy="3463317"/>
        </p:xfrm>
        <a:graphic>
          <a:graphicData uri="http://schemas.openxmlformats.org/drawingml/2006/table">
            <a:tbl>
              <a:tblPr firstRow="1" bandRow="1">
                <a:tableStyleId>{5C22544A-7EE6-4342-B048-85BDC9FD1C3A}</a:tableStyleId>
              </a:tblPr>
              <a:tblGrid>
                <a:gridCol w="1681908">
                  <a:extLst>
                    <a:ext uri="{9D8B030D-6E8A-4147-A177-3AD203B41FA5}">
                      <a16:colId xmlns:a16="http://schemas.microsoft.com/office/drawing/2014/main" val="1369067374"/>
                    </a:ext>
                  </a:extLst>
                </a:gridCol>
                <a:gridCol w="4066344">
                  <a:extLst>
                    <a:ext uri="{9D8B030D-6E8A-4147-A177-3AD203B41FA5}">
                      <a16:colId xmlns:a16="http://schemas.microsoft.com/office/drawing/2014/main" val="1527595796"/>
                    </a:ext>
                  </a:extLst>
                </a:gridCol>
                <a:gridCol w="6032820">
                  <a:extLst>
                    <a:ext uri="{9D8B030D-6E8A-4147-A177-3AD203B41FA5}">
                      <a16:colId xmlns:a16="http://schemas.microsoft.com/office/drawing/2014/main" val="742367323"/>
                    </a:ext>
                  </a:extLst>
                </a:gridCol>
              </a:tblGrid>
              <a:tr h="297563">
                <a:tc>
                  <a:txBody>
                    <a:bodyPr/>
                    <a:lstStyle/>
                    <a:p>
                      <a:pPr algn="ctr"/>
                      <a:r>
                        <a:rPr lang="en-US" sz="800">
                          <a:solidFill>
                            <a:schemeClr val="bg1">
                              <a:lumMod val="95000"/>
                            </a:schemeClr>
                          </a:solidFill>
                        </a:rPr>
                        <a:t>Parameter</a:t>
                      </a:r>
                    </a:p>
                  </a:txBody>
                  <a:tcPr marL="121920" marR="121920" marT="60960" marB="60960" anchor="ctr"/>
                </a:tc>
                <a:tc>
                  <a:txBody>
                    <a:bodyPr/>
                    <a:lstStyle/>
                    <a:p>
                      <a:pPr algn="ctr"/>
                      <a:r>
                        <a:rPr lang="en-US" sz="800">
                          <a:solidFill>
                            <a:schemeClr val="bg1">
                              <a:lumMod val="95000"/>
                            </a:schemeClr>
                          </a:solidFill>
                        </a:rPr>
                        <a:t>Purpose</a:t>
                      </a:r>
                    </a:p>
                  </a:txBody>
                  <a:tcPr marL="121920" marR="121920" marT="60960" marB="60960" anchor="ctr"/>
                </a:tc>
                <a:tc>
                  <a:txBody>
                    <a:bodyPr/>
                    <a:lstStyle/>
                    <a:p>
                      <a:pPr algn="ctr"/>
                      <a:r>
                        <a:rPr lang="en-US" sz="800">
                          <a:solidFill>
                            <a:schemeClr val="bg1">
                              <a:lumMod val="95000"/>
                            </a:schemeClr>
                          </a:solidFill>
                        </a:rPr>
                        <a:t>Value (Sample)</a:t>
                      </a:r>
                    </a:p>
                  </a:txBody>
                  <a:tcPr marL="121920" marR="121920" marT="60960" marB="60960" anchor="ctr"/>
                </a:tc>
                <a:extLst>
                  <a:ext uri="{0D108BD9-81ED-4DB2-BD59-A6C34878D82A}">
                    <a16:rowId xmlns:a16="http://schemas.microsoft.com/office/drawing/2014/main" val="1483081101"/>
                  </a:ext>
                </a:extLst>
              </a:tr>
              <a:tr h="285644">
                <a:tc>
                  <a:txBody>
                    <a:bodyPr/>
                    <a:lstStyle/>
                    <a:p>
                      <a:pPr marL="115888" lvl="0" indent="0" algn="l" defTabSz="914367" rtl="0" eaLnBrk="1" fontAlgn="b" latinLnBrk="0" hangingPunct="1"/>
                      <a:r>
                        <a:rPr lang="en-US" sz="800" kern="1200">
                          <a:solidFill>
                            <a:schemeClr val="dk1"/>
                          </a:solidFill>
                          <a:latin typeface="+mn-lt"/>
                          <a:ea typeface="+mn-ea"/>
                          <a:cs typeface="+mn-cs"/>
                        </a:rPr>
                        <a:t>Active</a:t>
                      </a:r>
                    </a:p>
                  </a:txBody>
                  <a:tcPr marL="4763" marR="4763" marT="4763" marB="0" anchor="ctr"/>
                </a:tc>
                <a:tc>
                  <a:txBody>
                    <a:bodyPr/>
                    <a:lstStyle/>
                    <a:p>
                      <a:r>
                        <a:rPr lang="en-US" sz="800"/>
                        <a:t>1 – Run line, 0 – Skip line</a:t>
                      </a:r>
                    </a:p>
                  </a:txBody>
                  <a:tcPr marL="121920" marR="121920" marT="60960" marB="60960" anchor="ctr"/>
                </a:tc>
                <a:tc>
                  <a:txBody>
                    <a:bodyPr/>
                    <a:lstStyle/>
                    <a:p>
                      <a:r>
                        <a:rPr lang="en-US" sz="800"/>
                        <a:t>0 or 1</a:t>
                      </a:r>
                    </a:p>
                  </a:txBody>
                  <a:tcPr marL="121920" marR="121920" marT="60960" marB="60960" anchor="ctr"/>
                </a:tc>
                <a:extLst>
                  <a:ext uri="{0D108BD9-81ED-4DB2-BD59-A6C34878D82A}">
                    <a16:rowId xmlns:a16="http://schemas.microsoft.com/office/drawing/2014/main" val="1765627922"/>
                  </a:ext>
                </a:extLst>
              </a:tr>
              <a:tr h="285644">
                <a:tc>
                  <a:txBody>
                    <a:bodyPr/>
                    <a:lstStyle/>
                    <a:p>
                      <a:pPr marL="115888" lvl="0" indent="0" algn="l" defTabSz="914367" rtl="0" eaLnBrk="1" fontAlgn="b" latinLnBrk="0" hangingPunct="1"/>
                      <a:r>
                        <a:rPr lang="en-US" sz="800" kern="1200">
                          <a:solidFill>
                            <a:schemeClr val="dk1"/>
                          </a:solidFill>
                          <a:latin typeface="+mn-lt"/>
                          <a:ea typeface="+mn-ea"/>
                          <a:cs typeface="+mn-cs"/>
                        </a:rPr>
                        <a:t>OutputFolderPath</a:t>
                      </a:r>
                    </a:p>
                  </a:txBody>
                  <a:tcPr marL="4763" marR="4763" marT="4763" marB="0" anchor="ctr"/>
                </a:tc>
                <a:tc>
                  <a:txBody>
                    <a:bodyPr/>
                    <a:lstStyle/>
                    <a:p>
                      <a:r>
                        <a:rPr lang="en-US" sz="800"/>
                        <a:t>Name of the path to output the resulte to</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800" kern="1200">
                          <a:solidFill>
                            <a:schemeClr val="dk1"/>
                          </a:solidFill>
                          <a:latin typeface="+mn-lt"/>
                          <a:ea typeface="+mn-ea"/>
                          <a:cs typeface="+mn-cs"/>
                        </a:rPr>
                        <a:t>C:\Temp\NewDDL\ExportAPS\</a:t>
                      </a:r>
                    </a:p>
                  </a:txBody>
                  <a:tcPr marL="121920" marR="121920" marT="60960" marB="60960" anchor="ctr"/>
                </a:tc>
                <a:extLst>
                  <a:ext uri="{0D108BD9-81ED-4DB2-BD59-A6C34878D82A}">
                    <a16:rowId xmlns:a16="http://schemas.microsoft.com/office/drawing/2014/main" val="2016698261"/>
                  </a:ext>
                </a:extLst>
              </a:tr>
              <a:tr h="304373">
                <a:tc>
                  <a:txBody>
                    <a:bodyPr/>
                    <a:lstStyle/>
                    <a:p>
                      <a:pPr marL="115888" lvl="0" indent="0" algn="l" defTabSz="914367" rtl="0" eaLnBrk="1" fontAlgn="b" latinLnBrk="0" hangingPunct="1"/>
                      <a:r>
                        <a:rPr lang="en-US" sz="800" kern="1200">
                          <a:solidFill>
                            <a:schemeClr val="dk1"/>
                          </a:solidFill>
                          <a:latin typeface="+mn-lt"/>
                          <a:ea typeface="+mn-ea"/>
                          <a:cs typeface="+mn-cs"/>
                        </a:rPr>
                        <a:t>FileName</a:t>
                      </a:r>
                    </a:p>
                  </a:txBody>
                  <a:tcPr marL="4763" marR="4763" marT="4763" marB="0" anchor="ctr"/>
                </a:tc>
                <a:tc>
                  <a:txBody>
                    <a:bodyPr/>
                    <a:lstStyle/>
                    <a:p>
                      <a:r>
                        <a:rPr lang="en-US" sz="800"/>
                        <a:t>Name of the output file</a:t>
                      </a:r>
                    </a:p>
                  </a:txBody>
                  <a:tcPr marL="121920" marR="121920" marT="60960" marB="60960" anchor="ctr"/>
                </a:tc>
                <a:tc>
                  <a:txBody>
                    <a:bodyPr/>
                    <a:lstStyle/>
                    <a:p>
                      <a:r>
                        <a:rPr lang="en-US" sz="800"/>
                        <a:t>DimCustomer</a:t>
                      </a:r>
                    </a:p>
                  </a:txBody>
                  <a:tcPr marL="121920" marR="121920" marT="60960" marB="60960" anchor="ctr"/>
                </a:tc>
                <a:extLst>
                  <a:ext uri="{0D108BD9-81ED-4DB2-BD59-A6C34878D82A}">
                    <a16:rowId xmlns:a16="http://schemas.microsoft.com/office/drawing/2014/main" val="2719220493"/>
                  </a:ext>
                </a:extLst>
              </a:tr>
              <a:tr h="304373">
                <a:tc>
                  <a:txBody>
                    <a:bodyPr/>
                    <a:lstStyle/>
                    <a:p>
                      <a:pPr marL="115888" lvl="0" indent="0" algn="l" defTabSz="914367" rtl="0" eaLnBrk="1" fontAlgn="b" latinLnBrk="0" hangingPunct="1"/>
                      <a:r>
                        <a:rPr lang="en-US" sz="800" kern="1200">
                          <a:solidFill>
                            <a:schemeClr val="dk1"/>
                          </a:solidFill>
                          <a:latin typeface="+mn-lt"/>
                          <a:ea typeface="+mn-ea"/>
                          <a:cs typeface="+mn-cs"/>
                        </a:rPr>
                        <a:t>InputFolderPath</a:t>
                      </a:r>
                    </a:p>
                  </a:txBody>
                  <a:tcPr marL="4763" marR="4763" marT="4763" marB="0" anchor="ctr"/>
                </a:tc>
                <a:tc>
                  <a:txBody>
                    <a:bodyPr/>
                    <a:lstStyle/>
                    <a:p>
                      <a:r>
                        <a:rPr lang="en-US" sz="800"/>
                        <a:t>Path to the create Table output from step 2</a:t>
                      </a:r>
                    </a:p>
                  </a:txBody>
                  <a:tcPr marL="121920" marR="121920" marT="60960" marB="60960" anchor="ctr"/>
                </a:tc>
                <a:tc>
                  <a:txBody>
                    <a:bodyPr/>
                    <a:lstStyle/>
                    <a:p>
                      <a:r>
                        <a:rPr lang="en-US" sz="800"/>
                        <a:t>C:\Temp\NewDDL\</a:t>
                      </a:r>
                    </a:p>
                  </a:txBody>
                  <a:tcPr marL="121920" marR="121920" marT="60960" marB="60960" anchor="ctr"/>
                </a:tc>
                <a:extLst>
                  <a:ext uri="{0D108BD9-81ED-4DB2-BD59-A6C34878D82A}">
                    <a16:rowId xmlns:a16="http://schemas.microsoft.com/office/drawing/2014/main" val="231375279"/>
                  </a:ext>
                </a:extLst>
              </a:tr>
              <a:tr h="302671">
                <a:tc>
                  <a:txBody>
                    <a:bodyPr/>
                    <a:lstStyle/>
                    <a:p>
                      <a:pPr marL="115888" lvl="0" indent="0" algn="l" defTabSz="914367" rtl="0" eaLnBrk="1" fontAlgn="b" latinLnBrk="0" hangingPunct="1"/>
                      <a:r>
                        <a:rPr lang="en-US" sz="800" kern="1200">
                          <a:solidFill>
                            <a:schemeClr val="dk1"/>
                          </a:solidFill>
                          <a:latin typeface="+mn-lt"/>
                          <a:ea typeface="+mn-ea"/>
                          <a:cs typeface="+mn-cs"/>
                        </a:rPr>
                        <a:t>InputFileName</a:t>
                      </a:r>
                    </a:p>
                  </a:txBody>
                  <a:tcPr marL="4763" marR="4763" marT="4763" marB="0" anchor="ctr"/>
                </a:tc>
                <a:tc>
                  <a:txBody>
                    <a:bodyPr/>
                    <a:lstStyle/>
                    <a:p>
                      <a:r>
                        <a:rPr lang="en-US" sz="800"/>
                        <a:t>Name of the Create Table script</a:t>
                      </a:r>
                    </a:p>
                  </a:txBody>
                  <a:tcPr marL="121920" marR="121920" marT="60960" marB="60960" anchor="ctr"/>
                </a:tc>
                <a:tc>
                  <a:txBody>
                    <a:bodyPr/>
                    <a:lstStyle/>
                    <a:p>
                      <a:r>
                        <a:rPr lang="en-US" sz="800"/>
                        <a:t>DimCustomer.dsql</a:t>
                      </a:r>
                    </a:p>
                  </a:txBody>
                  <a:tcPr marL="121920" marR="121920" marT="60960" marB="60960" anchor="ctr"/>
                </a:tc>
                <a:extLst>
                  <a:ext uri="{0D108BD9-81ED-4DB2-BD59-A6C34878D82A}">
                    <a16:rowId xmlns:a16="http://schemas.microsoft.com/office/drawing/2014/main" val="1208885550"/>
                  </a:ext>
                </a:extLst>
              </a:tr>
              <a:tr h="367777">
                <a:tc>
                  <a:txBody>
                    <a:bodyPr/>
                    <a:lstStyle/>
                    <a:p>
                      <a:pPr marL="115888" lvl="0" indent="0" algn="l" defTabSz="914367" rtl="0" eaLnBrk="1" fontAlgn="b" latinLnBrk="0" hangingPunct="1"/>
                      <a:r>
                        <a:rPr lang="en-US" sz="800" kern="1200">
                          <a:solidFill>
                            <a:schemeClr val="dk1"/>
                          </a:solidFill>
                          <a:latin typeface="+mn-lt"/>
                          <a:ea typeface="+mn-ea"/>
                          <a:cs typeface="+mn-cs"/>
                        </a:rPr>
                        <a:t>SchemaName</a:t>
                      </a:r>
                    </a:p>
                  </a:txBody>
                  <a:tcPr marL="4763" marR="4763" marT="4763" marB="0" anchor="ctr"/>
                </a:tc>
                <a:tc>
                  <a:txBody>
                    <a:bodyPr/>
                    <a:lstStyle/>
                    <a:p>
                      <a:r>
                        <a:rPr lang="en-US" sz="800"/>
                        <a:t>Name of the schema to create the external table in</a:t>
                      </a:r>
                    </a:p>
                  </a:txBody>
                  <a:tcPr marL="121920" marR="121920" marT="60960" marB="60960" anchor="ctr"/>
                </a:tc>
                <a:tc>
                  <a:txBody>
                    <a:bodyPr/>
                    <a:lstStyle/>
                    <a:p>
                      <a:r>
                        <a:rPr lang="en-US" sz="800"/>
                        <a:t>Dbo</a:t>
                      </a:r>
                    </a:p>
                  </a:txBody>
                  <a:tcPr marL="121920" marR="121920" marT="60960" marB="60960" anchor="ctr"/>
                </a:tc>
                <a:extLst>
                  <a:ext uri="{0D108BD9-81ED-4DB2-BD59-A6C34878D82A}">
                    <a16:rowId xmlns:a16="http://schemas.microsoft.com/office/drawing/2014/main" val="307709800"/>
                  </a:ext>
                </a:extLst>
              </a:tr>
              <a:tr h="289859">
                <a:tc>
                  <a:txBody>
                    <a:bodyPr/>
                    <a:lstStyle/>
                    <a:p>
                      <a:pPr marL="115888" lvl="0" indent="0" algn="l" defTabSz="914367" rtl="0" eaLnBrk="1" fontAlgn="b" latinLnBrk="0" hangingPunct="1"/>
                      <a:r>
                        <a:rPr lang="en-US" sz="800" kern="1200">
                          <a:solidFill>
                            <a:schemeClr val="dk1"/>
                          </a:solidFill>
                          <a:latin typeface="+mn-lt"/>
                          <a:ea typeface="+mn-ea"/>
                          <a:cs typeface="+mn-cs"/>
                        </a:rPr>
                        <a:t>ObjectName</a:t>
                      </a:r>
                    </a:p>
                  </a:txBody>
                  <a:tcPr marL="4763" marR="4763" marT="4763" marB="0" anchor="ctr"/>
                </a:tc>
                <a:tc>
                  <a:txBody>
                    <a:bodyPr/>
                    <a:lstStyle/>
                    <a:p>
                      <a:r>
                        <a:rPr lang="en-US" sz="800"/>
                        <a:t>Name of the external table to create</a:t>
                      </a:r>
                    </a:p>
                  </a:txBody>
                  <a:tcPr marL="121920" marR="121920" marT="60960" marB="60960" anchor="ctr"/>
                </a:tc>
                <a:tc>
                  <a:txBody>
                    <a:bodyPr/>
                    <a:lstStyle/>
                    <a:p>
                      <a:r>
                        <a:rPr lang="en-US" sz="800"/>
                        <a:t>Ext_dimCustomer</a:t>
                      </a:r>
                    </a:p>
                  </a:txBody>
                  <a:tcPr marL="121920" marR="121920" marT="60960" marB="60960" anchor="ctr"/>
                </a:tc>
                <a:extLst>
                  <a:ext uri="{0D108BD9-81ED-4DB2-BD59-A6C34878D82A}">
                    <a16:rowId xmlns:a16="http://schemas.microsoft.com/office/drawing/2014/main" val="1570778470"/>
                  </a:ext>
                </a:extLst>
              </a:tr>
              <a:tr h="367777">
                <a:tc>
                  <a:txBody>
                    <a:bodyPr/>
                    <a:lstStyle/>
                    <a:p>
                      <a:pPr marL="115888" lvl="0" indent="0" algn="l" defTabSz="914367" rtl="0" eaLnBrk="1" fontAlgn="b" latinLnBrk="0" hangingPunct="1"/>
                      <a:r>
                        <a:rPr lang="en-US" sz="800" kern="1200">
                          <a:solidFill>
                            <a:schemeClr val="dk1"/>
                          </a:solidFill>
                          <a:latin typeface="+mn-lt"/>
                          <a:ea typeface="+mn-ea"/>
                          <a:cs typeface="+mn-cs"/>
                        </a:rPr>
                        <a:t>DateSource</a:t>
                      </a:r>
                    </a:p>
                  </a:txBody>
                  <a:tcPr marL="4763" marR="4763" marT="4763" marB="0" anchor="ctr"/>
                </a:tc>
                <a:tc>
                  <a:txBody>
                    <a:bodyPr/>
                    <a:lstStyle/>
                    <a:p>
                      <a:r>
                        <a:rPr lang="en-US" sz="800"/>
                        <a:t>Name of the data source to use for the external table</a:t>
                      </a:r>
                    </a:p>
                  </a:txBody>
                  <a:tcPr marL="121920" marR="121920" marT="60960" marB="60960" anchor="ctr"/>
                </a:tc>
                <a:tc>
                  <a:txBody>
                    <a:bodyPr/>
                    <a:lstStyle/>
                    <a:p>
                      <a:r>
                        <a:rPr lang="en-US" sz="800"/>
                        <a:t>Export_BlobStorage</a:t>
                      </a:r>
                    </a:p>
                  </a:txBody>
                  <a:tcPr marL="121920" marR="121920" marT="60960" marB="60960" anchor="ctr"/>
                </a:tc>
                <a:extLst>
                  <a:ext uri="{0D108BD9-81ED-4DB2-BD59-A6C34878D82A}">
                    <a16:rowId xmlns:a16="http://schemas.microsoft.com/office/drawing/2014/main" val="3224749900"/>
                  </a:ext>
                </a:extLst>
              </a:tr>
              <a:tr h="289859">
                <a:tc>
                  <a:txBody>
                    <a:bodyPr/>
                    <a:lstStyle/>
                    <a:p>
                      <a:pPr marL="115888" lvl="0" indent="0" algn="l" defTabSz="914367" rtl="0" eaLnBrk="1" fontAlgn="b" latinLnBrk="0" hangingPunct="1"/>
                      <a:r>
                        <a:rPr lang="en-US" sz="800" kern="1200">
                          <a:solidFill>
                            <a:schemeClr val="dk1"/>
                          </a:solidFill>
                          <a:latin typeface="+mn-lt"/>
                          <a:ea typeface="+mn-ea"/>
                          <a:cs typeface="+mn-cs"/>
                        </a:rPr>
                        <a:t>FileFormat</a:t>
                      </a:r>
                    </a:p>
                  </a:txBody>
                  <a:tcPr marL="4763" marR="4763" marT="4763" marB="0" anchor="ctr"/>
                </a:tc>
                <a:tc>
                  <a:txBody>
                    <a:bodyPr/>
                    <a:lstStyle/>
                    <a:p>
                      <a:r>
                        <a:rPr lang="en-US" sz="800"/>
                        <a:t>Name of the File Format to use when exporting the data. Must already be created </a:t>
                      </a:r>
                    </a:p>
                  </a:txBody>
                  <a:tcPr marL="121920" marR="121920" marT="60960" marB="60960" anchor="ctr"/>
                </a:tc>
                <a:tc>
                  <a:txBody>
                    <a:bodyPr/>
                    <a:lstStyle/>
                    <a:p>
                      <a:r>
                        <a:rPr lang="en-US" sz="800"/>
                        <a:t>DelimitedNoDateZip</a:t>
                      </a:r>
                    </a:p>
                  </a:txBody>
                  <a:tcPr marL="121920" marR="121920" marT="60960" marB="60960" anchor="ctr"/>
                </a:tc>
                <a:extLst>
                  <a:ext uri="{0D108BD9-81ED-4DB2-BD59-A6C34878D82A}">
                    <a16:rowId xmlns:a16="http://schemas.microsoft.com/office/drawing/2014/main" val="3422728516"/>
                  </a:ext>
                </a:extLst>
              </a:tr>
              <a:tr h="367777">
                <a:tc>
                  <a:txBody>
                    <a:bodyPr/>
                    <a:lstStyle/>
                    <a:p>
                      <a:pPr marL="115888" lvl="0" indent="0" algn="l" defTabSz="914367" rtl="0" eaLnBrk="1" fontAlgn="b" latinLnBrk="0" hangingPunct="1"/>
                      <a:r>
                        <a:rPr lang="en-US" sz="800" kern="1200">
                          <a:solidFill>
                            <a:schemeClr val="dk1"/>
                          </a:solidFill>
                          <a:latin typeface="+mn-lt"/>
                          <a:ea typeface="+mn-ea"/>
                          <a:cs typeface="+mn-cs"/>
                        </a:rPr>
                        <a:t>FileLocation</a:t>
                      </a:r>
                    </a:p>
                  </a:txBody>
                  <a:tcPr marL="4763" marR="4763" marT="4763" marB="0" anchor="ctr"/>
                </a:tc>
                <a:tc>
                  <a:txBody>
                    <a:bodyPr/>
                    <a:lstStyle/>
                    <a:p>
                      <a:r>
                        <a:rPr lang="en-US" sz="800"/>
                        <a:t>Path to the export the data to on blobstorage.  Each Table should have its own file location</a:t>
                      </a:r>
                    </a:p>
                  </a:txBody>
                  <a:tcPr marL="121920" marR="121920" marT="60960" marB="60960" anchor="ctr"/>
                </a:tc>
                <a:tc>
                  <a:txBody>
                    <a:bodyPr/>
                    <a:lstStyle/>
                    <a:p>
                      <a:r>
                        <a:rPr lang="en-US" sz="800"/>
                        <a:t>/APS_Export/DimCustomer/</a:t>
                      </a:r>
                    </a:p>
                  </a:txBody>
                  <a:tcPr marL="121920" marR="121920" marT="60960" marB="60960" anchor="ctr"/>
                </a:tc>
                <a:extLst>
                  <a:ext uri="{0D108BD9-81ED-4DB2-BD59-A6C34878D82A}">
                    <a16:rowId xmlns:a16="http://schemas.microsoft.com/office/drawing/2014/main" val="508230191"/>
                  </a:ext>
                </a:extLst>
              </a:tr>
            </a:tbl>
          </a:graphicData>
        </a:graphic>
      </p:graphicFrame>
    </p:spTree>
    <p:extLst>
      <p:ext uri="{BB962C8B-B14F-4D97-AF65-F5344CB8AC3E}">
        <p14:creationId xmlns:p14="http://schemas.microsoft.com/office/powerpoint/2010/main" val="182608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FBED397-E0BE-4440-A10F-E2D8566D5F21}"/>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3200">
                <a:solidFill>
                  <a:srgbClr val="FFFFFF"/>
                </a:solidFill>
                <a:latin typeface="Segoe UI Light" panose="020B0502040204020203" pitchFamily="34" charset="0"/>
                <a:cs typeface="Segoe UI Light" panose="020B0502040204020203" pitchFamily="34" charset="0"/>
              </a:rPr>
              <a:t>Migration Tools Steps – 5) Create External Tables SQLDW</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44" name="Picture 43">
            <a:extLst>
              <a:ext uri="{FF2B5EF4-FFF2-40B4-BE49-F238E27FC236}">
                <a16:creationId xmlns:a16="http://schemas.microsoft.com/office/drawing/2014/main" id="{95515E55-7B90-443B-B03D-974FB68F0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580" y="1948798"/>
            <a:ext cx="882807" cy="882807"/>
          </a:xfrm>
          <a:prstGeom prst="rect">
            <a:avLst/>
          </a:prstGeom>
        </p:spPr>
      </p:pic>
      <p:sp>
        <p:nvSpPr>
          <p:cNvPr id="45" name="TextBox 44">
            <a:extLst>
              <a:ext uri="{FF2B5EF4-FFF2-40B4-BE49-F238E27FC236}">
                <a16:creationId xmlns:a16="http://schemas.microsoft.com/office/drawing/2014/main" id="{4D35E809-A2B3-4087-AE25-B4A174E11EFA}"/>
              </a:ext>
            </a:extLst>
          </p:cNvPr>
          <p:cNvSpPr txBox="1"/>
          <p:nvPr/>
        </p:nvSpPr>
        <p:spPr>
          <a:xfrm>
            <a:off x="3639220" y="3039297"/>
            <a:ext cx="3621411"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config.csv file and creates export/import statements</a:t>
            </a:r>
          </a:p>
        </p:txBody>
      </p:sp>
      <p:sp>
        <p:nvSpPr>
          <p:cNvPr id="46" name="Arrow: Right 45">
            <a:extLst>
              <a:ext uri="{FF2B5EF4-FFF2-40B4-BE49-F238E27FC236}">
                <a16:creationId xmlns:a16="http://schemas.microsoft.com/office/drawing/2014/main" id="{A2D3CD78-059A-46EF-AB7D-92F2B6532417}"/>
              </a:ext>
            </a:extLst>
          </p:cNvPr>
          <p:cNvSpPr/>
          <p:nvPr/>
        </p:nvSpPr>
        <p:spPr>
          <a:xfrm>
            <a:off x="5784148" y="2123421"/>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52" name="Arrow: Right 51">
            <a:extLst>
              <a:ext uri="{FF2B5EF4-FFF2-40B4-BE49-F238E27FC236}">
                <a16:creationId xmlns:a16="http://schemas.microsoft.com/office/drawing/2014/main" id="{F051F300-EC17-4889-A0ED-300D475178C0}"/>
              </a:ext>
            </a:extLst>
          </p:cNvPr>
          <p:cNvSpPr/>
          <p:nvPr/>
        </p:nvSpPr>
        <p:spPr>
          <a:xfrm rot="20477393">
            <a:off x="2518520" y="2618809"/>
            <a:ext cx="1842434"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39" name="Picture 38">
            <a:extLst>
              <a:ext uri="{FF2B5EF4-FFF2-40B4-BE49-F238E27FC236}">
                <a16:creationId xmlns:a16="http://schemas.microsoft.com/office/drawing/2014/main" id="{C48BC0F7-C23B-4969-84C7-FE44570E06AB}"/>
              </a:ext>
            </a:extLst>
          </p:cNvPr>
          <p:cNvPicPr>
            <a:picLocks noChangeAspect="1"/>
          </p:cNvPicPr>
          <p:nvPr/>
        </p:nvPicPr>
        <p:blipFill>
          <a:blip r:embed="rId5"/>
          <a:stretch>
            <a:fillRect/>
          </a:stretch>
        </p:blipFill>
        <p:spPr>
          <a:xfrm>
            <a:off x="1596656" y="2465049"/>
            <a:ext cx="831335" cy="977033"/>
          </a:xfrm>
          <a:prstGeom prst="rect">
            <a:avLst/>
          </a:prstGeom>
        </p:spPr>
      </p:pic>
      <p:sp>
        <p:nvSpPr>
          <p:cNvPr id="40" name="TextBox 39">
            <a:extLst>
              <a:ext uri="{FF2B5EF4-FFF2-40B4-BE49-F238E27FC236}">
                <a16:creationId xmlns:a16="http://schemas.microsoft.com/office/drawing/2014/main" id="{88D11C86-6D6F-4C93-9F6F-67835769E560}"/>
              </a:ext>
            </a:extLst>
          </p:cNvPr>
          <p:cNvSpPr txBox="1"/>
          <p:nvPr/>
        </p:nvSpPr>
        <p:spPr>
          <a:xfrm>
            <a:off x="1530575" y="2135850"/>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57" name="TextBox 56">
            <a:extLst>
              <a:ext uri="{FF2B5EF4-FFF2-40B4-BE49-F238E27FC236}">
                <a16:creationId xmlns:a16="http://schemas.microsoft.com/office/drawing/2014/main" id="{955A81F2-2117-4D3C-A3BF-8EEE908C4BE8}"/>
              </a:ext>
            </a:extLst>
          </p:cNvPr>
          <p:cNvSpPr txBox="1"/>
          <p:nvPr/>
        </p:nvSpPr>
        <p:spPr>
          <a:xfrm>
            <a:off x="7319448" y="2887882"/>
            <a:ext cx="2158850"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292929"/>
                </a:solidFill>
                <a:effectLst/>
                <a:uLnTx/>
                <a:uFillTx/>
              </a:rPr>
              <a:t>CreateExternalTable.sql</a:t>
            </a:r>
            <a:endParaRPr kumimoji="0" lang="en-US" sz="1200" b="1" i="0" u="none" strike="noStrike" kern="0" cap="none" spc="0" normalizeH="0" baseline="0" noProof="0">
              <a:ln>
                <a:noFill/>
              </a:ln>
              <a:solidFill>
                <a:srgbClr val="292929"/>
              </a:solidFill>
              <a:effectLst/>
              <a:uLnTx/>
              <a:uFillTx/>
            </a:endParaRPr>
          </a:p>
        </p:txBody>
      </p:sp>
      <p:pic>
        <p:nvPicPr>
          <p:cNvPr id="33" name="Picture 32">
            <a:extLst>
              <a:ext uri="{FF2B5EF4-FFF2-40B4-BE49-F238E27FC236}">
                <a16:creationId xmlns:a16="http://schemas.microsoft.com/office/drawing/2014/main" id="{E1F32268-FBDF-46D0-8B23-5019CD343B65}"/>
              </a:ext>
            </a:extLst>
          </p:cNvPr>
          <p:cNvPicPr>
            <a:picLocks noChangeAspect="1"/>
          </p:cNvPicPr>
          <p:nvPr/>
        </p:nvPicPr>
        <p:blipFill>
          <a:blip r:embed="rId6"/>
          <a:stretch>
            <a:fillRect/>
          </a:stretch>
        </p:blipFill>
        <p:spPr>
          <a:xfrm>
            <a:off x="1565986" y="1215727"/>
            <a:ext cx="810311" cy="952323"/>
          </a:xfrm>
          <a:prstGeom prst="rect">
            <a:avLst/>
          </a:prstGeom>
        </p:spPr>
      </p:pic>
      <p:sp>
        <p:nvSpPr>
          <p:cNvPr id="34" name="Arrow: Right 33">
            <a:extLst>
              <a:ext uri="{FF2B5EF4-FFF2-40B4-BE49-F238E27FC236}">
                <a16:creationId xmlns:a16="http://schemas.microsoft.com/office/drawing/2014/main" id="{4F64854C-D99A-4378-ABD7-5F84BC13E4BE}"/>
              </a:ext>
            </a:extLst>
          </p:cNvPr>
          <p:cNvSpPr/>
          <p:nvPr/>
        </p:nvSpPr>
        <p:spPr>
          <a:xfrm rot="546378">
            <a:off x="2478837" y="1785583"/>
            <a:ext cx="1841676" cy="420331"/>
          </a:xfrm>
          <a:prstGeom prst="rightArrow">
            <a:avLst>
              <a:gd name="adj1" fmla="val 53333"/>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771756A3-66A8-4D6B-90AE-0B9B492617B5}"/>
              </a:ext>
            </a:extLst>
          </p:cNvPr>
          <p:cNvSpPr txBox="1"/>
          <p:nvPr/>
        </p:nvSpPr>
        <p:spPr>
          <a:xfrm>
            <a:off x="1514291" y="3485807"/>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lang="en-US" sz="1200" b="1" kern="0" err="1">
                <a:solidFill>
                  <a:srgbClr val="292929"/>
                </a:solidFill>
              </a:rPr>
              <a:t>CreateTable</a:t>
            </a:r>
            <a:r>
              <a:rPr kumimoji="0" lang="en-US" sz="1200" b="1" i="0" u="none" strike="noStrike" kern="0" cap="none" spc="0" normalizeH="0" baseline="0" noProof="0">
                <a:ln>
                  <a:noFill/>
                </a:ln>
                <a:solidFill>
                  <a:srgbClr val="292929"/>
                </a:solidFill>
                <a:effectLst/>
                <a:uLnTx/>
                <a:uFillTx/>
              </a:rPr>
              <a:t>.</a:t>
            </a:r>
            <a:r>
              <a:rPr kumimoji="0" lang="en-US" sz="1200" b="1" i="0" u="none" strike="noStrike" kern="0" cap="none" spc="0" normalizeH="0" baseline="0" noProof="0" err="1">
                <a:ln>
                  <a:noFill/>
                </a:ln>
                <a:solidFill>
                  <a:srgbClr val="292929"/>
                </a:solidFill>
                <a:effectLst/>
                <a:uLnTx/>
                <a:uFillTx/>
              </a:rPr>
              <a:t>dsql</a:t>
            </a:r>
            <a:endParaRPr kumimoji="0" lang="en-US" sz="1200" b="1" i="0" u="none" strike="noStrike" kern="0" cap="none" spc="0" normalizeH="0" baseline="0" noProof="0">
              <a:ln>
                <a:noFill/>
              </a:ln>
              <a:solidFill>
                <a:srgbClr val="292929"/>
              </a:solidFill>
              <a:effectLst/>
              <a:uLnTx/>
              <a:uFillTx/>
            </a:endParaRPr>
          </a:p>
        </p:txBody>
      </p:sp>
      <p:pic>
        <p:nvPicPr>
          <p:cNvPr id="36" name="Picture 35">
            <a:extLst>
              <a:ext uri="{FF2B5EF4-FFF2-40B4-BE49-F238E27FC236}">
                <a16:creationId xmlns:a16="http://schemas.microsoft.com/office/drawing/2014/main" id="{B7EB8C74-5CD1-4373-B9EE-CA0866FC24E2}"/>
              </a:ext>
            </a:extLst>
          </p:cNvPr>
          <p:cNvPicPr>
            <a:picLocks noChangeAspect="1"/>
          </p:cNvPicPr>
          <p:nvPr/>
        </p:nvPicPr>
        <p:blipFill>
          <a:blip r:embed="rId5"/>
          <a:stretch>
            <a:fillRect/>
          </a:stretch>
        </p:blipFill>
        <p:spPr>
          <a:xfrm>
            <a:off x="7663656" y="1879831"/>
            <a:ext cx="831335" cy="977033"/>
          </a:xfrm>
          <a:prstGeom prst="rect">
            <a:avLst/>
          </a:prstGeom>
        </p:spPr>
      </p:pic>
      <p:pic>
        <p:nvPicPr>
          <p:cNvPr id="3" name="Picture 2">
            <a:extLst>
              <a:ext uri="{FF2B5EF4-FFF2-40B4-BE49-F238E27FC236}">
                <a16:creationId xmlns:a16="http://schemas.microsoft.com/office/drawing/2014/main" id="{2EE43DD7-33BC-487B-98BC-E693424A0221}"/>
              </a:ext>
            </a:extLst>
          </p:cNvPr>
          <p:cNvPicPr>
            <a:picLocks noChangeAspect="1"/>
          </p:cNvPicPr>
          <p:nvPr/>
        </p:nvPicPr>
        <p:blipFill>
          <a:blip r:embed="rId7"/>
          <a:stretch>
            <a:fillRect/>
          </a:stretch>
        </p:blipFill>
        <p:spPr>
          <a:xfrm>
            <a:off x="0" y="4304701"/>
            <a:ext cx="12074013" cy="2222415"/>
          </a:xfrm>
          <a:prstGeom prst="rect">
            <a:avLst/>
          </a:prstGeom>
        </p:spPr>
      </p:pic>
      <p:sp>
        <p:nvSpPr>
          <p:cNvPr id="41" name="Speech Bubble: Rectangle 40">
            <a:extLst>
              <a:ext uri="{FF2B5EF4-FFF2-40B4-BE49-F238E27FC236}">
                <a16:creationId xmlns:a16="http://schemas.microsoft.com/office/drawing/2014/main" id="{A7F8087F-9268-4535-86D1-EB20C04CA3A5}"/>
              </a:ext>
            </a:extLst>
          </p:cNvPr>
          <p:cNvSpPr/>
          <p:nvPr/>
        </p:nvSpPr>
        <p:spPr>
          <a:xfrm>
            <a:off x="9347055" y="2269050"/>
            <a:ext cx="2496577" cy="1237663"/>
          </a:xfrm>
          <a:prstGeom prst="wedgeRectCallout">
            <a:avLst>
              <a:gd name="adj1" fmla="val -14351"/>
              <a:gd name="adj2" fmla="val 111285"/>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{@Var} is a configurable variable that can be used in any script when using the deployment script in step 6</a:t>
            </a:r>
          </a:p>
          <a:p>
            <a:pPr lvl="0" defTabSz="1219120">
              <a:defRPr/>
            </a:pPr>
            <a:r>
              <a:rPr lang="en-US" sz="1200" kern="0">
                <a:solidFill>
                  <a:srgbClr val="292929"/>
                </a:solidFill>
              </a:rPr>
              <a:t>Example:  Location for an external table data</a:t>
            </a:r>
          </a:p>
        </p:txBody>
      </p:sp>
    </p:spTree>
    <p:extLst>
      <p:ext uri="{BB962C8B-B14F-4D97-AF65-F5344CB8AC3E}">
        <p14:creationId xmlns:p14="http://schemas.microsoft.com/office/powerpoint/2010/main" val="69914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 Steps – Discovery workshop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205464" y="1083336"/>
            <a:ext cx="11781070" cy="5726387"/>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2800">
              <a:solidFill>
                <a:schemeClr val="tx1"/>
              </a:solidFill>
              <a:cs typeface="Segoe UI Light"/>
            </a:endParaRPr>
          </a:p>
        </p:txBody>
      </p:sp>
      <p:sp>
        <p:nvSpPr>
          <p:cNvPr id="2" name="Rectangle 1">
            <a:extLst>
              <a:ext uri="{FF2B5EF4-FFF2-40B4-BE49-F238E27FC236}">
                <a16:creationId xmlns:a16="http://schemas.microsoft.com/office/drawing/2014/main" id="{305F49B5-6D14-486A-8B46-C2A682D6BF7C}"/>
              </a:ext>
            </a:extLst>
          </p:cNvPr>
          <p:cNvSpPr/>
          <p:nvPr/>
        </p:nvSpPr>
        <p:spPr>
          <a:xfrm>
            <a:off x="205464" y="1206694"/>
            <a:ext cx="11781070" cy="1938992"/>
          </a:xfrm>
          <a:prstGeom prst="rect">
            <a:avLst/>
          </a:prstGeom>
        </p:spPr>
        <p:txBody>
          <a:bodyPr wrap="square">
            <a:spAutoFit/>
          </a:bodyPr>
          <a:lstStyle/>
          <a:p>
            <a:r>
              <a:rPr lang="en-US" sz="2000" dirty="0">
                <a:cs typeface="Segoe UI"/>
              </a:rPr>
              <a:t>The discovery workshop duration depends on the complexity of the customers implementation.  </a:t>
            </a:r>
          </a:p>
          <a:p>
            <a:endParaRPr lang="en-US" sz="2000" dirty="0">
              <a:cs typeface="Segoe UI"/>
            </a:endParaRPr>
          </a:p>
          <a:p>
            <a:pPr marL="685165" indent="-685165">
              <a:buFont typeface="Arial" charset="0"/>
              <a:buAutoNum type="arabicPeriod"/>
            </a:pPr>
            <a:r>
              <a:rPr lang="en-US" sz="2000" dirty="0">
                <a:cs typeface="Segoe UI"/>
              </a:rPr>
              <a:t>Complete a migration assessment questionnaire. – </a:t>
            </a:r>
            <a:r>
              <a:rPr lang="en-US" sz="2000" b="1" dirty="0">
                <a:cs typeface="Segoe UI"/>
              </a:rPr>
              <a:t>Prior to workshop</a:t>
            </a:r>
          </a:p>
          <a:p>
            <a:pPr marL="685165" indent="-685165">
              <a:buFont typeface="Arial" charset="0"/>
              <a:buAutoNum type="arabicPeriod"/>
            </a:pPr>
            <a:r>
              <a:rPr lang="en-US" sz="2000" dirty="0">
                <a:cs typeface="Segoe UI"/>
              </a:rPr>
              <a:t>Perform a Pre-Assessment of the APS System.  (tools available from MS) - Prior to workshop</a:t>
            </a:r>
          </a:p>
          <a:p>
            <a:pPr marL="685165" indent="-685165">
              <a:buFont typeface="Arial" charset="0"/>
              <a:buAutoNum type="arabicPeriod"/>
            </a:pPr>
            <a:r>
              <a:rPr lang="en-US" sz="2000" dirty="0">
                <a:cs typeface="Segoe UI"/>
              </a:rPr>
              <a:t>Determine Database to Schema migration approach.</a:t>
            </a:r>
          </a:p>
          <a:p>
            <a:pPr marL="685165" indent="-685165">
              <a:buFont typeface="Arial" charset="0"/>
              <a:buAutoNum type="arabicPeriod"/>
            </a:pPr>
            <a:r>
              <a:rPr lang="en-US" sz="2000" dirty="0">
                <a:cs typeface="Segoe UI"/>
              </a:rPr>
              <a:t>Determine the scope of the migration.</a:t>
            </a:r>
          </a:p>
        </p:txBody>
      </p:sp>
    </p:spTree>
    <p:extLst>
      <p:ext uri="{BB962C8B-B14F-4D97-AF65-F5344CB8AC3E}">
        <p14:creationId xmlns:p14="http://schemas.microsoft.com/office/powerpoint/2010/main" val="149119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EFBED397-E0BE-4440-A10F-E2D8566D5F21}"/>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lang="en-US" sz="3200">
                <a:solidFill>
                  <a:srgbClr val="FFFFFF"/>
                </a:solidFill>
                <a:latin typeface="Segoe UI Light" panose="020B0502040204020203" pitchFamily="34" charset="0"/>
                <a:cs typeface="Segoe UI Light" panose="020B0502040204020203" pitchFamily="34" charset="0"/>
              </a:rPr>
              <a:t>Migration Tools Steps – 5) Create External Tables SQLDW</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TextBox 2">
            <a:extLst>
              <a:ext uri="{FF2B5EF4-FFF2-40B4-BE49-F238E27FC236}">
                <a16:creationId xmlns:a16="http://schemas.microsoft.com/office/drawing/2014/main" id="{F76A0E89-AC4E-4481-BD3F-C8DA5CABE8A6}"/>
              </a:ext>
            </a:extLst>
          </p:cNvPr>
          <p:cNvSpPr txBox="1"/>
          <p:nvPr/>
        </p:nvSpPr>
        <p:spPr>
          <a:xfrm>
            <a:off x="6095999" y="1103748"/>
            <a:ext cx="5362482" cy="4650504"/>
          </a:xfrm>
          <a:prstGeom prst="rect">
            <a:avLst/>
          </a:prstGeom>
          <a:noFill/>
        </p:spPr>
        <p:txBody>
          <a:bodyPr wrap="square" lIns="182880" tIns="146304" rIns="182880" bIns="146304" rtlCol="0">
            <a:spAutoFit/>
          </a:bodyPr>
          <a:lstStyle/>
          <a:p>
            <a:pPr>
              <a:lnSpc>
                <a:spcPct val="90000"/>
              </a:lnSpc>
              <a:spcAft>
                <a:spcPts val="600"/>
              </a:spcAft>
            </a:pPr>
            <a:r>
              <a:rPr lang="en-US" sz="1100" b="1">
                <a:solidFill>
                  <a:srgbClr val="5191CD"/>
                </a:solidFill>
              </a:rPr>
              <a:t>Sample Generated File: </a:t>
            </a:r>
            <a:r>
              <a:rPr lang="en-US" sz="1100" b="1" err="1">
                <a:solidFill>
                  <a:srgbClr val="5191CD"/>
                </a:solidFill>
              </a:rPr>
              <a:t>ext_adw_dbo_DimAccount_DDL.dsql</a:t>
            </a:r>
            <a:r>
              <a:rPr lang="en-US" sz="1100" b="1">
                <a:solidFill>
                  <a:srgbClr val="5191CD"/>
                </a:solidFill>
              </a:rPr>
              <a:t> </a:t>
            </a:r>
          </a:p>
          <a:p>
            <a:pPr>
              <a:lnSpc>
                <a:spcPct val="90000"/>
              </a:lnSpc>
              <a:spcAft>
                <a:spcPts val="600"/>
              </a:spcAft>
            </a:pPr>
            <a:endParaRPr lang="en-US" sz="1100" b="1">
              <a:gradFill>
                <a:gsLst>
                  <a:gs pos="2917">
                    <a:schemeClr val="tx1"/>
                  </a:gs>
                  <a:gs pos="30000">
                    <a:schemeClr val="tx1"/>
                  </a:gs>
                </a:gsLst>
                <a:lin ang="5400000" scaled="0"/>
              </a:gradFill>
            </a:endParaRPr>
          </a:p>
          <a:p>
            <a:pPr>
              <a:lnSpc>
                <a:spcPct val="90000"/>
              </a:lnSpc>
              <a:spcAft>
                <a:spcPts val="600"/>
              </a:spcAft>
            </a:pPr>
            <a:r>
              <a:rPr lang="en-US" sz="1100" b="1">
                <a:gradFill>
                  <a:gsLst>
                    <a:gs pos="2917">
                      <a:schemeClr val="tx1"/>
                    </a:gs>
                    <a:gs pos="30000">
                      <a:schemeClr val="tx1"/>
                    </a:gs>
                  </a:gsLst>
                  <a:lin ang="5400000" scaled="0"/>
                </a:gradFill>
              </a:rPr>
              <a:t>CREATE EXTERNAL TABLE [</a:t>
            </a:r>
            <a:r>
              <a:rPr lang="en-US" sz="1100" b="1" err="1">
                <a:gradFill>
                  <a:gsLst>
                    <a:gs pos="2917">
                      <a:schemeClr val="tx1"/>
                    </a:gs>
                    <a:gs pos="30000">
                      <a:schemeClr val="tx1"/>
                    </a:gs>
                  </a:gsLst>
                  <a:lin ang="5400000" scaled="0"/>
                </a:gradFill>
              </a:rPr>
              <a:t>ext_adw_dbo</a:t>
            </a:r>
            <a:r>
              <a:rPr lang="en-US" sz="1100" b="1">
                <a:gradFill>
                  <a:gsLst>
                    <a:gs pos="2917">
                      <a:schemeClr val="tx1"/>
                    </a:gs>
                    <a:gs pos="30000">
                      <a:schemeClr val="tx1"/>
                    </a:gs>
                  </a:gsLst>
                  <a:lin ang="5400000" scaled="0"/>
                </a:gradFill>
              </a:rPr>
              <a:t>].[</a:t>
            </a:r>
            <a:r>
              <a:rPr lang="en-US" sz="1100" b="1" err="1">
                <a:gradFill>
                  <a:gsLst>
                    <a:gs pos="2917">
                      <a:schemeClr val="tx1"/>
                    </a:gs>
                    <a:gs pos="30000">
                      <a:schemeClr val="tx1"/>
                    </a:gs>
                  </a:gsLst>
                  <a:lin ang="5400000" scaled="0"/>
                </a:gradFill>
              </a:rPr>
              <a:t>ext_DimAccount</a:t>
            </a:r>
            <a:r>
              <a:rPr lang="en-US" sz="1100" b="1">
                <a:gradFill>
                  <a:gsLst>
                    <a:gs pos="2917">
                      <a:schemeClr val="tx1"/>
                    </a:gs>
                    <a:gs pos="30000">
                      <a:schemeClr val="tx1"/>
                    </a:gs>
                  </a:gsLst>
                  <a:lin ang="5400000" scaled="0"/>
                </a:gradFill>
              </a:rPr>
              <a:t>]</a:t>
            </a:r>
          </a:p>
          <a:p>
            <a:pPr>
              <a:lnSpc>
                <a:spcPct val="90000"/>
              </a:lnSpc>
              <a:spcAft>
                <a:spcPts val="600"/>
              </a:spcAft>
            </a:pPr>
            <a:r>
              <a:rPr lang="en-US" sz="1100">
                <a:gradFill>
                  <a:gsLst>
                    <a:gs pos="2917">
                      <a:schemeClr val="tx1"/>
                    </a:gs>
                    <a:gs pos="30000">
                      <a:schemeClr val="tx1"/>
                    </a:gs>
                  </a:gsLst>
                  <a:lin ang="5400000" scaled="0"/>
                </a:gradFill>
              </a:rPr>
              <a:t>(</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AccountKey</a:t>
            </a:r>
            <a:r>
              <a:rPr lang="en-US" sz="1100">
                <a:gradFill>
                  <a:gsLst>
                    <a:gs pos="2917">
                      <a:schemeClr val="tx1"/>
                    </a:gs>
                    <a:gs pos="30000">
                      <a:schemeClr val="tx1"/>
                    </a:gs>
                  </a:gsLst>
                  <a:lin ang="5400000" scaled="0"/>
                </a:gradFill>
              </a:rPr>
              <a:t>]	int	NOT NULL </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ParentAccountKey</a:t>
            </a:r>
            <a:r>
              <a:rPr lang="en-US" sz="1100">
                <a:gradFill>
                  <a:gsLst>
                    <a:gs pos="2917">
                      <a:schemeClr val="tx1"/>
                    </a:gs>
                    <a:gs pos="30000">
                      <a:schemeClr val="tx1"/>
                    </a:gs>
                  </a:gsLst>
                  <a:lin ang="5400000" scaled="0"/>
                </a:gradFill>
              </a:rPr>
              <a:t>]	int	NULL </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AccountCodeAlternateKey</a:t>
            </a:r>
            <a:r>
              <a:rPr lang="en-US" sz="1100">
                <a:gradFill>
                  <a:gsLst>
                    <a:gs pos="2917">
                      <a:schemeClr val="tx1"/>
                    </a:gs>
                    <a:gs pos="30000">
                      <a:schemeClr val="tx1"/>
                    </a:gs>
                  </a:gsLst>
                  <a:lin ang="5400000" scaled="0"/>
                </a:gradFill>
              </a:rPr>
              <a:t>]	int	NULL </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ParentAccountCodeAlternateKey</a:t>
            </a:r>
            <a:r>
              <a:rPr lang="en-US" sz="1100">
                <a:gradFill>
                  <a:gsLst>
                    <a:gs pos="2917">
                      <a:schemeClr val="tx1"/>
                    </a:gs>
                    <a:gs pos="30000">
                      <a:schemeClr val="tx1"/>
                    </a:gs>
                  </a:gsLst>
                  <a:lin ang="5400000" scaled="0"/>
                </a:gradFill>
              </a:rPr>
              <a:t>]	int NULL </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AccountDescription</a:t>
            </a: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nvarchar</a:t>
            </a:r>
            <a:r>
              <a:rPr lang="en-US" sz="1100">
                <a:gradFill>
                  <a:gsLst>
                    <a:gs pos="2917">
                      <a:schemeClr val="tx1"/>
                    </a:gs>
                    <a:gs pos="30000">
                      <a:schemeClr val="tx1"/>
                    </a:gs>
                  </a:gsLst>
                  <a:lin ang="5400000" scaled="0"/>
                </a:gradFill>
              </a:rPr>
              <a:t>	(50)	</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AccountType</a:t>
            </a: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nvarchar</a:t>
            </a:r>
            <a:r>
              <a:rPr lang="en-US" sz="1100">
                <a:gradFill>
                  <a:gsLst>
                    <a:gs pos="2917">
                      <a:schemeClr val="tx1"/>
                    </a:gs>
                    <a:gs pos="30000">
                      <a:schemeClr val="tx1"/>
                    </a:gs>
                  </a:gsLst>
                  <a:lin ang="5400000" scaled="0"/>
                </a:gradFill>
              </a:rPr>
              <a:t>	(50)		,[Operator]	</a:t>
            </a:r>
            <a:r>
              <a:rPr lang="en-US" sz="1100" err="1">
                <a:gradFill>
                  <a:gsLst>
                    <a:gs pos="2917">
                      <a:schemeClr val="tx1"/>
                    </a:gs>
                    <a:gs pos="30000">
                      <a:schemeClr val="tx1"/>
                    </a:gs>
                  </a:gsLst>
                  <a:lin ang="5400000" scaled="0"/>
                </a:gradFill>
              </a:rPr>
              <a:t>nvarchar</a:t>
            </a:r>
            <a:r>
              <a:rPr lang="en-US" sz="1100">
                <a:gradFill>
                  <a:gsLst>
                    <a:gs pos="2917">
                      <a:schemeClr val="tx1"/>
                    </a:gs>
                    <a:gs pos="30000">
                      <a:schemeClr val="tx1"/>
                    </a:gs>
                  </a:gsLst>
                  <a:lin ang="5400000" scaled="0"/>
                </a:gradFill>
              </a:rPr>
              <a:t>	(50)	COLLATE	</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CustomMembers</a:t>
            </a: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nvarchar</a:t>
            </a:r>
            <a:r>
              <a:rPr lang="en-US" sz="1100">
                <a:gradFill>
                  <a:gsLst>
                    <a:gs pos="2917">
                      <a:schemeClr val="tx1"/>
                    </a:gs>
                    <a:gs pos="30000">
                      <a:schemeClr val="tx1"/>
                    </a:gs>
                  </a:gsLst>
                  <a:lin ang="5400000" scaled="0"/>
                </a:gradFill>
              </a:rPr>
              <a:t>	(300)		,[</a:t>
            </a:r>
            <a:r>
              <a:rPr lang="en-US" sz="1100" err="1">
                <a:gradFill>
                  <a:gsLst>
                    <a:gs pos="2917">
                      <a:schemeClr val="tx1"/>
                    </a:gs>
                    <a:gs pos="30000">
                      <a:schemeClr val="tx1"/>
                    </a:gs>
                  </a:gsLst>
                  <a:lin ang="5400000" scaled="0"/>
                </a:gradFill>
              </a:rPr>
              <a:t>ValueType</a:t>
            </a: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nvarchar</a:t>
            </a:r>
            <a:r>
              <a:rPr lang="en-US" sz="1100">
                <a:gradFill>
                  <a:gsLst>
                    <a:gs pos="2917">
                      <a:schemeClr val="tx1"/>
                    </a:gs>
                    <a:gs pos="30000">
                      <a:schemeClr val="tx1"/>
                    </a:gs>
                  </a:gsLst>
                  <a:lin ang="5400000" scaled="0"/>
                </a:gradFill>
              </a:rPr>
              <a:t>	(50)	COLLATE	</a:t>
            </a:r>
          </a:p>
          <a:p>
            <a:pPr>
              <a:lnSpc>
                <a:spcPct val="90000"/>
              </a:lnSpc>
              <a:spcAft>
                <a:spcPts val="600"/>
              </a:spcAft>
            </a:pP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CustomMemberOptions</a:t>
            </a:r>
            <a:r>
              <a:rPr lang="en-US" sz="1100">
                <a:gradFill>
                  <a:gsLst>
                    <a:gs pos="2917">
                      <a:schemeClr val="tx1"/>
                    </a:gs>
                    <a:gs pos="30000">
                      <a:schemeClr val="tx1"/>
                    </a:gs>
                  </a:gsLst>
                  <a:lin ang="5400000" scaled="0"/>
                </a:gradFill>
              </a:rPr>
              <a:t>]	</a:t>
            </a:r>
            <a:r>
              <a:rPr lang="en-US" sz="1100" err="1">
                <a:gradFill>
                  <a:gsLst>
                    <a:gs pos="2917">
                      <a:schemeClr val="tx1"/>
                    </a:gs>
                    <a:gs pos="30000">
                      <a:schemeClr val="tx1"/>
                    </a:gs>
                  </a:gsLst>
                  <a:lin ang="5400000" scaled="0"/>
                </a:gradFill>
              </a:rPr>
              <a:t>nvarchar</a:t>
            </a:r>
            <a:r>
              <a:rPr lang="en-US" sz="1100">
                <a:gradFill>
                  <a:gsLst>
                    <a:gs pos="2917">
                      <a:schemeClr val="tx1"/>
                    </a:gs>
                    <a:gs pos="30000">
                      <a:schemeClr val="tx1"/>
                    </a:gs>
                  </a:gsLst>
                  <a:lin ang="5400000" scaled="0"/>
                </a:gradFill>
              </a:rPr>
              <a:t>	(200)	</a:t>
            </a:r>
          </a:p>
          <a:p>
            <a:pPr>
              <a:lnSpc>
                <a:spcPct val="90000"/>
              </a:lnSpc>
              <a:spcAft>
                <a:spcPts val="600"/>
              </a:spcAft>
            </a:pPr>
            <a:r>
              <a:rPr lang="en-US" sz="1100">
                <a:gradFill>
                  <a:gsLst>
                    <a:gs pos="2917">
                      <a:schemeClr val="tx1"/>
                    </a:gs>
                    <a:gs pos="30000">
                      <a:schemeClr val="tx1"/>
                    </a:gs>
                  </a:gsLst>
                  <a:lin ang="5400000" scaled="0"/>
                </a:gradFill>
              </a:rPr>
              <a:t>)</a:t>
            </a:r>
          </a:p>
          <a:p>
            <a:pPr>
              <a:lnSpc>
                <a:spcPct val="90000"/>
              </a:lnSpc>
              <a:spcAft>
                <a:spcPts val="600"/>
              </a:spcAft>
            </a:pPr>
            <a:r>
              <a:rPr lang="en-US" sz="1100">
                <a:gradFill>
                  <a:gsLst>
                    <a:gs pos="2917">
                      <a:schemeClr val="tx1"/>
                    </a:gs>
                    <a:gs pos="30000">
                      <a:schemeClr val="tx1"/>
                    </a:gs>
                  </a:gsLst>
                  <a:lin ang="5400000" scaled="0"/>
                </a:gradFill>
              </a:rPr>
              <a:t> WITH (  </a:t>
            </a:r>
          </a:p>
          <a:p>
            <a:pPr>
              <a:lnSpc>
                <a:spcPct val="90000"/>
              </a:lnSpc>
              <a:spcAft>
                <a:spcPts val="600"/>
              </a:spcAft>
            </a:pPr>
            <a:r>
              <a:rPr lang="en-US" sz="1100">
                <a:solidFill>
                  <a:srgbClr val="0000FF"/>
                </a:solidFill>
              </a:rPr>
              <a:t>                LOCATION='/{@Var}/</a:t>
            </a:r>
            <a:r>
              <a:rPr lang="en-US" sz="1100" err="1">
                <a:solidFill>
                  <a:srgbClr val="0000FF"/>
                </a:solidFill>
              </a:rPr>
              <a:t>adw</a:t>
            </a:r>
            <a:r>
              <a:rPr lang="en-US" sz="1100">
                <a:solidFill>
                  <a:srgbClr val="0000FF"/>
                </a:solidFill>
              </a:rPr>
              <a:t>/</a:t>
            </a:r>
            <a:r>
              <a:rPr lang="en-US" sz="1100" err="1">
                <a:solidFill>
                  <a:srgbClr val="0000FF"/>
                </a:solidFill>
              </a:rPr>
              <a:t>dbo_DimAccount</a:t>
            </a:r>
            <a:r>
              <a:rPr lang="en-US" sz="1100">
                <a:solidFill>
                  <a:srgbClr val="0000FF"/>
                </a:solidFill>
              </a:rPr>
              <a:t>',  </a:t>
            </a:r>
          </a:p>
          <a:p>
            <a:pPr>
              <a:lnSpc>
                <a:spcPct val="90000"/>
              </a:lnSpc>
              <a:spcAft>
                <a:spcPts val="600"/>
              </a:spcAft>
            </a:pPr>
            <a:r>
              <a:rPr lang="en-US" sz="1100">
                <a:gradFill>
                  <a:gsLst>
                    <a:gs pos="2917">
                      <a:schemeClr val="tx1"/>
                    </a:gs>
                    <a:gs pos="30000">
                      <a:schemeClr val="tx1"/>
                    </a:gs>
                  </a:gsLst>
                  <a:lin ang="5400000" scaled="0"/>
                </a:gradFill>
              </a:rPr>
              <a:t>                DATA_SOURCE = </a:t>
            </a:r>
            <a:r>
              <a:rPr lang="en-US" sz="1100" err="1">
                <a:gradFill>
                  <a:gsLst>
                    <a:gs pos="2917">
                      <a:schemeClr val="tx1"/>
                    </a:gs>
                    <a:gs pos="30000">
                      <a:schemeClr val="tx1"/>
                    </a:gs>
                  </a:gsLst>
                  <a:lin ang="5400000" scaled="0"/>
                </a:gradFill>
              </a:rPr>
              <a:t>AzureBlobDS</a:t>
            </a:r>
            <a:r>
              <a:rPr lang="en-US" sz="1100">
                <a:gradFill>
                  <a:gsLst>
                    <a:gs pos="2917">
                      <a:schemeClr val="tx1"/>
                    </a:gs>
                    <a:gs pos="30000">
                      <a:schemeClr val="tx1"/>
                    </a:gs>
                  </a:gsLst>
                  <a:lin ang="5400000" scaled="0"/>
                </a:gradFill>
              </a:rPr>
              <a:t>,  </a:t>
            </a:r>
          </a:p>
          <a:p>
            <a:pPr>
              <a:lnSpc>
                <a:spcPct val="90000"/>
              </a:lnSpc>
              <a:spcAft>
                <a:spcPts val="600"/>
              </a:spcAft>
            </a:pPr>
            <a:r>
              <a:rPr lang="en-US" sz="1100">
                <a:gradFill>
                  <a:gsLst>
                    <a:gs pos="2917">
                      <a:schemeClr val="tx1"/>
                    </a:gs>
                    <a:gs pos="30000">
                      <a:schemeClr val="tx1"/>
                    </a:gs>
                  </a:gsLst>
                  <a:lin ang="5400000" scaled="0"/>
                </a:gradFill>
              </a:rPr>
              <a:t>                FILE_FORMAT = </a:t>
            </a:r>
            <a:r>
              <a:rPr lang="en-US" sz="1100" err="1">
                <a:gradFill>
                  <a:gsLst>
                    <a:gs pos="2917">
                      <a:schemeClr val="tx1"/>
                    </a:gs>
                    <a:gs pos="30000">
                      <a:schemeClr val="tx1"/>
                    </a:gs>
                  </a:gsLst>
                  <a:lin ang="5400000" scaled="0"/>
                </a:gradFill>
              </a:rPr>
              <a:t>DelimitedNoDateZIP</a:t>
            </a:r>
            <a:r>
              <a:rPr lang="en-US" sz="1100">
                <a:gradFill>
                  <a:gsLst>
                    <a:gs pos="2917">
                      <a:schemeClr val="tx1"/>
                    </a:gs>
                    <a:gs pos="30000">
                      <a:schemeClr val="tx1"/>
                    </a:gs>
                  </a:gsLst>
                  <a:lin ang="5400000" scaled="0"/>
                </a:gradFill>
              </a:rPr>
              <a:t>)</a:t>
            </a:r>
          </a:p>
          <a:p>
            <a:pPr>
              <a:lnSpc>
                <a:spcPct val="90000"/>
              </a:lnSpc>
              <a:spcAft>
                <a:spcPts val="600"/>
              </a:spcAft>
            </a:pPr>
            <a:endParaRPr lang="en-US" sz="1100">
              <a:gradFill>
                <a:gsLst>
                  <a:gs pos="2917">
                    <a:schemeClr val="tx1"/>
                  </a:gs>
                  <a:gs pos="30000">
                    <a:schemeClr val="tx1"/>
                  </a:gs>
                </a:gsLst>
                <a:lin ang="5400000" scaled="0"/>
              </a:gradFill>
            </a:endParaRPr>
          </a:p>
        </p:txBody>
      </p:sp>
      <p:sp>
        <p:nvSpPr>
          <p:cNvPr id="37" name="Rectangle 36">
            <a:extLst>
              <a:ext uri="{FF2B5EF4-FFF2-40B4-BE49-F238E27FC236}">
                <a16:creationId xmlns:a16="http://schemas.microsoft.com/office/drawing/2014/main" id="{CF028BAC-1502-49A4-85B4-B71964E2E73D}"/>
              </a:ext>
            </a:extLst>
          </p:cNvPr>
          <p:cNvSpPr/>
          <p:nvPr/>
        </p:nvSpPr>
        <p:spPr bwMode="auto">
          <a:xfrm>
            <a:off x="764669" y="1385229"/>
            <a:ext cx="4963302" cy="413066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600" kern="0">
                <a:solidFill>
                  <a:srgbClr val="000000"/>
                </a:solidFill>
                <a:latin typeface="Segoe UI"/>
              </a:rPr>
              <a:t>If the </a:t>
            </a:r>
            <a:r>
              <a:rPr lang="en-US" sz="1600" b="1" kern="0" err="1">
                <a:solidFill>
                  <a:srgbClr val="000000"/>
                </a:solidFill>
                <a:latin typeface="Segoe UI"/>
              </a:rPr>
              <a:t>FileLocation</a:t>
            </a:r>
            <a:r>
              <a:rPr lang="en-US" sz="1600" kern="0">
                <a:solidFill>
                  <a:srgbClr val="000000"/>
                </a:solidFill>
                <a:latin typeface="Segoe UI"/>
              </a:rPr>
              <a:t> has the “{@Var}”, the PowerShell scripts will generate create external table having a configurable location. See example T-SQL Statement generated on the right. </a:t>
            </a:r>
          </a:p>
          <a:p>
            <a:pPr>
              <a:defRPr/>
            </a:pPr>
            <a:endParaRPr lang="en-US" sz="1600" kern="0">
              <a:solidFill>
                <a:srgbClr val="000000"/>
              </a:solidFill>
              <a:latin typeface="Segoe UI"/>
            </a:endParaRPr>
          </a:p>
          <a:p>
            <a:pPr>
              <a:defRPr/>
            </a:pPr>
            <a:r>
              <a:rPr lang="en-US" sz="1600" kern="0">
                <a:solidFill>
                  <a:srgbClr val="000000"/>
                </a:solidFill>
                <a:latin typeface="Segoe UI"/>
              </a:rPr>
              <a:t>This configurable variable </a:t>
            </a:r>
            <a:r>
              <a:rPr lang="en-US" sz="1600" kern="0">
                <a:solidFill>
                  <a:srgbClr val="0000FF"/>
                </a:solidFill>
                <a:latin typeface="Segoe UI"/>
              </a:rPr>
              <a:t>{@Var} </a:t>
            </a:r>
            <a:r>
              <a:rPr lang="en-US" sz="1600" kern="0">
                <a:solidFill>
                  <a:srgbClr val="000000"/>
                </a:solidFill>
                <a:latin typeface="Segoe UI"/>
              </a:rPr>
              <a:t>can be replaced with a value such as </a:t>
            </a:r>
          </a:p>
          <a:p>
            <a:pPr>
              <a:defRPr/>
            </a:pPr>
            <a:endParaRPr lang="en-US" sz="1600" kern="0">
              <a:solidFill>
                <a:srgbClr val="000000"/>
              </a:solidFill>
              <a:latin typeface="Segoe UI"/>
            </a:endParaRPr>
          </a:p>
          <a:p>
            <a:pPr>
              <a:defRPr/>
            </a:pPr>
            <a:r>
              <a:rPr lang="en-US" sz="1600" kern="0">
                <a:solidFill>
                  <a:srgbClr val="0000FF"/>
                </a:solidFill>
                <a:latin typeface="Segoe UI"/>
              </a:rPr>
              <a:t>test</a:t>
            </a:r>
            <a:r>
              <a:rPr lang="en-US" sz="1600" kern="0">
                <a:solidFill>
                  <a:srgbClr val="000000"/>
                </a:solidFill>
                <a:latin typeface="Segoe UI"/>
              </a:rPr>
              <a:t> – to import data to a location to hold </a:t>
            </a:r>
            <a:r>
              <a:rPr lang="en-US" sz="1600" b="1" kern="0">
                <a:solidFill>
                  <a:srgbClr val="000000"/>
                </a:solidFill>
                <a:latin typeface="Segoe UI"/>
              </a:rPr>
              <a:t>test</a:t>
            </a:r>
            <a:r>
              <a:rPr lang="en-US" sz="1600" kern="0">
                <a:solidFill>
                  <a:srgbClr val="000000"/>
                </a:solidFill>
                <a:latin typeface="Segoe UI"/>
              </a:rPr>
              <a:t> data</a:t>
            </a:r>
          </a:p>
          <a:p>
            <a:pPr>
              <a:defRPr/>
            </a:pPr>
            <a:endParaRPr lang="en-US" sz="1600" kern="0">
              <a:solidFill>
                <a:srgbClr val="000000"/>
              </a:solidFill>
              <a:latin typeface="Segoe UI"/>
            </a:endParaRPr>
          </a:p>
          <a:p>
            <a:pPr>
              <a:defRPr/>
            </a:pPr>
            <a:r>
              <a:rPr lang="en-US" sz="1600" kern="0">
                <a:solidFill>
                  <a:srgbClr val="0000FF"/>
                </a:solidFill>
              </a:rPr>
              <a:t>dev</a:t>
            </a:r>
            <a:r>
              <a:rPr lang="en-US" sz="1600" kern="0">
                <a:solidFill>
                  <a:srgbClr val="000000"/>
                </a:solidFill>
              </a:rPr>
              <a:t> – to import data to a locate to hold </a:t>
            </a:r>
            <a:r>
              <a:rPr lang="en-US" sz="1600" b="1" kern="0">
                <a:solidFill>
                  <a:srgbClr val="000000"/>
                </a:solidFill>
              </a:rPr>
              <a:t>dev</a:t>
            </a:r>
            <a:r>
              <a:rPr lang="en-US" sz="1600" kern="0">
                <a:solidFill>
                  <a:srgbClr val="000000"/>
                </a:solidFill>
              </a:rPr>
              <a:t> data</a:t>
            </a:r>
          </a:p>
          <a:p>
            <a:pPr>
              <a:defRPr/>
            </a:pPr>
            <a:endParaRPr lang="en-US" sz="1600" kern="0">
              <a:solidFill>
                <a:srgbClr val="000000"/>
              </a:solidFill>
              <a:latin typeface="Segoe UI"/>
            </a:endParaRPr>
          </a:p>
          <a:p>
            <a:pPr>
              <a:defRPr/>
            </a:pPr>
            <a:r>
              <a:rPr lang="en-US" sz="1600" kern="0">
                <a:solidFill>
                  <a:srgbClr val="0000FF"/>
                </a:solidFill>
              </a:rPr>
              <a:t>prod</a:t>
            </a:r>
            <a:r>
              <a:rPr lang="en-US" sz="1600" kern="0">
                <a:solidFill>
                  <a:srgbClr val="000000"/>
                </a:solidFill>
              </a:rPr>
              <a:t> – to import data to a location to hold </a:t>
            </a:r>
            <a:r>
              <a:rPr lang="en-US" sz="1600" b="1" kern="0">
                <a:solidFill>
                  <a:srgbClr val="000000"/>
                </a:solidFill>
              </a:rPr>
              <a:t>prod</a:t>
            </a:r>
            <a:r>
              <a:rPr lang="en-US" sz="1600" kern="0">
                <a:solidFill>
                  <a:srgbClr val="000000"/>
                </a:solidFill>
              </a:rPr>
              <a:t> data. </a:t>
            </a:r>
            <a:endParaRPr lang="en-US" sz="1600" kern="0">
              <a:solidFill>
                <a:srgbClr val="000000"/>
              </a:solidFill>
              <a:latin typeface="Segoe UI"/>
            </a:endParaRPr>
          </a:p>
          <a:p>
            <a:pPr>
              <a:defRPr/>
            </a:pPr>
            <a:endParaRPr lang="en-US" sz="1600" kern="0">
              <a:solidFill>
                <a:srgbClr val="000000"/>
              </a:solidFill>
              <a:latin typeface="Segoe UI"/>
            </a:endParaRPr>
          </a:p>
          <a:p>
            <a:pPr>
              <a:defRPr/>
            </a:pPr>
            <a:r>
              <a:rPr lang="en-US" sz="1600" kern="0">
                <a:solidFill>
                  <a:srgbClr val="000000"/>
                </a:solidFill>
                <a:latin typeface="Segoe UI"/>
              </a:rPr>
              <a:t>  </a:t>
            </a: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945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6) Deploy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BEFE268A-5FEB-4720-B1CB-79879A6DF4C5}"/>
              </a:ext>
            </a:extLst>
          </p:cNvPr>
          <p:cNvSpPr/>
          <p:nvPr/>
        </p:nvSpPr>
        <p:spPr bwMode="auto">
          <a:xfrm>
            <a:off x="205464" y="964509"/>
            <a:ext cx="11072903" cy="534063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1219120">
              <a:spcBef>
                <a:spcPts val="800"/>
              </a:spcBef>
              <a:buSzPct val="80000"/>
              <a:defRPr/>
            </a:pPr>
            <a:r>
              <a:rPr lang="en-US" sz="2000">
                <a:gradFill>
                  <a:gsLst>
                    <a:gs pos="0">
                      <a:srgbClr val="292929"/>
                    </a:gs>
                    <a:gs pos="86000">
                      <a:srgbClr val="292929"/>
                    </a:gs>
                  </a:gsLst>
                  <a:lin ang="5400000" scaled="0"/>
                </a:gradFill>
              </a:rPr>
              <a:t>The Deployment script is designed to run any .</a:t>
            </a:r>
            <a:r>
              <a:rPr lang="en-US" sz="2000" err="1">
                <a:gradFill>
                  <a:gsLst>
                    <a:gs pos="0">
                      <a:srgbClr val="292929"/>
                    </a:gs>
                    <a:gs pos="86000">
                      <a:srgbClr val="292929"/>
                    </a:gs>
                  </a:gsLst>
                  <a:lin ang="5400000" scaled="0"/>
                </a:gradFill>
              </a:rPr>
              <a:t>sql</a:t>
            </a:r>
            <a:r>
              <a:rPr lang="en-US" sz="2000">
                <a:gradFill>
                  <a:gsLst>
                    <a:gs pos="0">
                      <a:srgbClr val="292929"/>
                    </a:gs>
                    <a:gs pos="86000">
                      <a:srgbClr val="292929"/>
                    </a:gs>
                  </a:gsLst>
                  <a:lin ang="5400000" scaled="0"/>
                </a:gradFill>
              </a:rPr>
              <a:t> file.  For the purpose of the migration, it can be used to deploy objects to SQLDW.  This tool can drop an existing object before running the .</a:t>
            </a:r>
            <a:r>
              <a:rPr lang="en-US" sz="2000" err="1">
                <a:gradFill>
                  <a:gsLst>
                    <a:gs pos="0">
                      <a:srgbClr val="292929"/>
                    </a:gs>
                    <a:gs pos="86000">
                      <a:srgbClr val="292929"/>
                    </a:gs>
                  </a:gsLst>
                  <a:lin ang="5400000" scaled="0"/>
                </a:gradFill>
              </a:rPr>
              <a:t>sql</a:t>
            </a:r>
            <a:r>
              <a:rPr lang="en-US" sz="2000">
                <a:gradFill>
                  <a:gsLst>
                    <a:gs pos="0">
                      <a:srgbClr val="292929"/>
                    </a:gs>
                    <a:gs pos="86000">
                      <a:srgbClr val="292929"/>
                    </a:gs>
                  </a:gsLst>
                  <a:lin ang="5400000" scaled="0"/>
                </a:gradFill>
              </a:rPr>
              <a:t> file.</a:t>
            </a:r>
          </a:p>
          <a:p>
            <a:pPr marL="685783" lvl="0" indent="-685783" defTabSz="1219120">
              <a:spcBef>
                <a:spcPts val="800"/>
              </a:spcBef>
              <a:buSzPct val="80000"/>
              <a:buFont typeface="+mj-lt"/>
              <a:buAutoNum type="arabicPeriod"/>
              <a:defRPr/>
            </a:pPr>
            <a:r>
              <a:rPr lang="en-US" sz="2000">
                <a:gradFill>
                  <a:gsLst>
                    <a:gs pos="0">
                      <a:srgbClr val="292929"/>
                    </a:gs>
                    <a:gs pos="86000">
                      <a:srgbClr val="292929"/>
                    </a:gs>
                  </a:gsLst>
                  <a:lin ang="5400000" scaled="0"/>
                </a:gradFill>
              </a:rPr>
              <a:t>Copy the Scripts from Source Repository and Place them on in a local directory.</a:t>
            </a:r>
          </a:p>
          <a:p>
            <a:pPr marL="1142983" lvl="1" indent="-685783" defTabSz="1219120">
              <a:spcBef>
                <a:spcPts val="800"/>
              </a:spcBef>
              <a:buSzPct val="80000"/>
              <a:buFont typeface="Wingdings" panose="05000000000000000000" pitchFamily="2" charset="2"/>
              <a:buChar char="q"/>
              <a:defRPr/>
            </a:pPr>
            <a:r>
              <a:rPr lang="en-US" sz="1400">
                <a:gradFill>
                  <a:gsLst>
                    <a:gs pos="0">
                      <a:srgbClr val="292929"/>
                    </a:gs>
                    <a:gs pos="86000">
                      <a:srgbClr val="292929"/>
                    </a:gs>
                  </a:gsLst>
                  <a:lin ang="5400000" scaled="0"/>
                </a:gradFill>
              </a:rPr>
              <a:t>Any directory structure will work.  As a suggestion this path can be used: </a:t>
            </a:r>
            <a:r>
              <a:rPr lang="en-US" sz="1400" b="1">
                <a:gradFill>
                  <a:gsLst>
                    <a:gs pos="0">
                      <a:srgbClr val="292929"/>
                    </a:gs>
                    <a:gs pos="86000">
                      <a:srgbClr val="292929"/>
                    </a:gs>
                  </a:gsLst>
                  <a:lin ang="5400000" scaled="0"/>
                </a:gradFill>
              </a:rPr>
              <a:t>C:\APS2SQLDW\6_DeployScriptsToSqldw.</a:t>
            </a:r>
          </a:p>
          <a:p>
            <a:pPr marL="1142983" lvl="1" indent="-685783" defTabSz="1219120">
              <a:spcBef>
                <a:spcPts val="800"/>
              </a:spcBef>
              <a:buSzPct val="80000"/>
              <a:buFont typeface="Wingdings" panose="05000000000000000000" pitchFamily="2" charset="2"/>
              <a:buChar char="q"/>
              <a:defRPr/>
            </a:pPr>
            <a:r>
              <a:rPr lang="en-US" sz="1400">
                <a:gradFill>
                  <a:gsLst>
                    <a:gs pos="0">
                      <a:srgbClr val="292929"/>
                    </a:gs>
                    <a:gs pos="86000">
                      <a:srgbClr val="292929"/>
                    </a:gs>
                  </a:gsLst>
                  <a:lin ang="5400000" scaled="0"/>
                </a:gradFill>
              </a:rPr>
              <a:t>Place the two PowerShell scripts in the above directory (</a:t>
            </a:r>
            <a:r>
              <a:rPr lang="en-US" sz="1400">
                <a:solidFill>
                  <a:srgbClr val="5191CD"/>
                </a:solidFill>
              </a:rPr>
              <a:t>RunDSQLScriptDriver.ps1 </a:t>
            </a:r>
            <a:r>
              <a:rPr lang="en-US" sz="1400">
                <a:gradFill>
                  <a:gsLst>
                    <a:gs pos="0">
                      <a:srgbClr val="292929"/>
                    </a:gs>
                    <a:gs pos="86000">
                      <a:srgbClr val="292929"/>
                    </a:gs>
                  </a:gsLst>
                  <a:lin ang="5400000" scaled="0"/>
                </a:gradFill>
              </a:rPr>
              <a:t>and </a:t>
            </a:r>
            <a:r>
              <a:rPr lang="en-US" sz="1400">
                <a:solidFill>
                  <a:srgbClr val="5191CD"/>
                </a:solidFill>
              </a:rPr>
              <a:t>RunSQLScriptFile.ps1</a:t>
            </a:r>
            <a:r>
              <a:rPr lang="en-US" sz="1400">
                <a:gradFill>
                  <a:gsLst>
                    <a:gs pos="0">
                      <a:srgbClr val="292929"/>
                    </a:gs>
                    <a:gs pos="86000">
                      <a:srgbClr val="292929"/>
                    </a:gs>
                  </a:gsLst>
                  <a:lin ang="5400000" scaled="0"/>
                </a:gradFill>
              </a:rPr>
              <a:t>)</a:t>
            </a:r>
          </a:p>
          <a:p>
            <a:pPr marL="1142983" lvl="1" indent="-685783" defTabSz="1219120">
              <a:spcBef>
                <a:spcPts val="800"/>
              </a:spcBef>
              <a:buSzPct val="80000"/>
              <a:buFont typeface="Wingdings" panose="05000000000000000000" pitchFamily="2" charset="2"/>
              <a:buChar char="q"/>
              <a:defRPr/>
            </a:pPr>
            <a:r>
              <a:rPr lang="en-US" sz="1400">
                <a:gradFill>
                  <a:gsLst>
                    <a:gs pos="0">
                      <a:srgbClr val="292929"/>
                    </a:gs>
                    <a:gs pos="86000">
                      <a:srgbClr val="292929"/>
                    </a:gs>
                  </a:gsLst>
                  <a:lin ang="5400000" scaled="0"/>
                </a:gradFill>
              </a:rPr>
              <a:t>You can choose to put all your CSV configuration files under the above directory, or in a separate directory under it, such as: </a:t>
            </a:r>
            <a:r>
              <a:rPr lang="en-US" sz="1400" b="1">
                <a:gradFill>
                  <a:gsLst>
                    <a:gs pos="0">
                      <a:srgbClr val="292929"/>
                    </a:gs>
                    <a:gs pos="86000">
                      <a:srgbClr val="292929"/>
                    </a:gs>
                  </a:gsLst>
                  <a:lin ang="5400000" scaled="0"/>
                </a:gradFill>
              </a:rPr>
              <a:t>C:\APS2SQLDW\6_DeployScriptsToSqldw\Config_Files</a:t>
            </a:r>
            <a:endParaRPr lang="en-US" sz="1600">
              <a:solidFill>
                <a:srgbClr val="FF0000"/>
              </a:solidFill>
            </a:endParaRPr>
          </a:p>
          <a:p>
            <a:pPr lvl="0">
              <a:defRPr/>
            </a:pPr>
            <a:endParaRPr lang="en-US" sz="1400">
              <a:solidFill>
                <a:schemeClr val="tx1"/>
              </a:solidFill>
            </a:endParaRPr>
          </a:p>
          <a:p>
            <a:pPr marL="342900" indent="-342900" defTabSz="1219120">
              <a:buAutoNum type="arabicPeriod" startAt="2"/>
              <a:defRPr/>
            </a:pPr>
            <a:r>
              <a:rPr lang="en-US" sz="2000">
                <a:gradFill>
                  <a:gsLst>
                    <a:gs pos="0">
                      <a:srgbClr val="292929"/>
                    </a:gs>
                    <a:gs pos="86000">
                      <a:srgbClr val="292929"/>
                    </a:gs>
                  </a:gsLst>
                  <a:lin ang="5400000" scaled="0"/>
                </a:gradFill>
              </a:rPr>
              <a:t>Select one of the sample configuration files for the purpose of your deployment. All the three sample configuration files use the same format. Sample configuration files provided:</a:t>
            </a:r>
          </a:p>
          <a:p>
            <a:pPr lvl="1" defTabSz="1219120">
              <a:defRPr/>
            </a:pPr>
            <a:endParaRPr lang="en-US" sz="1400">
              <a:solidFill>
                <a:srgbClr val="5191CD"/>
              </a:solidFill>
            </a:endParaRPr>
          </a:p>
          <a:p>
            <a:pPr marL="800100" lvl="1" indent="-342900" defTabSz="1219120">
              <a:buFont typeface="Wingdings" panose="05000000000000000000" pitchFamily="2" charset="2"/>
              <a:buChar char="q"/>
              <a:defRPr/>
            </a:pPr>
            <a:r>
              <a:rPr lang="en-US" sz="1400">
                <a:gradFill>
                  <a:gsLst>
                    <a:gs pos="0">
                      <a:srgbClr val="292929"/>
                    </a:gs>
                    <a:gs pos="86000">
                      <a:srgbClr val="292929"/>
                    </a:gs>
                  </a:gsLst>
                  <a:lin ang="5400000" scaled="0"/>
                </a:gradFill>
              </a:rPr>
              <a:t>Export APS Data to Azure Blob Storage: </a:t>
            </a:r>
            <a:r>
              <a:rPr lang="en-US" sz="1400">
                <a:solidFill>
                  <a:srgbClr val="5191CD"/>
                </a:solidFill>
              </a:rPr>
              <a:t>ApsCreateExtTablesAndExportData.csv</a:t>
            </a:r>
          </a:p>
          <a:p>
            <a:pPr marL="800100" lvl="1" indent="-342900" defTabSz="1219120">
              <a:buFont typeface="Wingdings" panose="05000000000000000000" pitchFamily="2" charset="2"/>
              <a:buChar char="q"/>
              <a:defRPr/>
            </a:pPr>
            <a:r>
              <a:rPr lang="en-US" sz="1400">
                <a:gradFill>
                  <a:gsLst>
                    <a:gs pos="0">
                      <a:srgbClr val="292929"/>
                    </a:gs>
                    <a:gs pos="86000">
                      <a:srgbClr val="292929"/>
                    </a:gs>
                  </a:gsLst>
                  <a:lin ang="5400000" scaled="0"/>
                </a:gradFill>
              </a:rPr>
              <a:t>Create Tables/Views/SPs in Azure SQLDW:  </a:t>
            </a:r>
            <a:r>
              <a:rPr lang="en-US" sz="1400">
                <a:solidFill>
                  <a:srgbClr val="5191CD"/>
                </a:solidFill>
              </a:rPr>
              <a:t>SqldwCreateTablesViewsAndSPs.csv</a:t>
            </a:r>
          </a:p>
          <a:p>
            <a:pPr marL="800100" lvl="1" indent="-342900" defTabSz="1219120">
              <a:buFont typeface="Wingdings" panose="05000000000000000000" pitchFamily="2" charset="2"/>
              <a:buChar char="q"/>
              <a:defRPr/>
            </a:pPr>
            <a:r>
              <a:rPr lang="en-US" sz="1400">
                <a:gradFill>
                  <a:gsLst>
                    <a:gs pos="0">
                      <a:srgbClr val="292929"/>
                    </a:gs>
                    <a:gs pos="86000">
                      <a:srgbClr val="292929"/>
                    </a:gs>
                  </a:gsLst>
                  <a:lin ang="5400000" scaled="0"/>
                </a:gradFill>
              </a:rPr>
              <a:t>Import APS Data to Azure Blob Storage: </a:t>
            </a:r>
            <a:r>
              <a:rPr lang="en-US" sz="1400">
                <a:solidFill>
                  <a:srgbClr val="5191CD"/>
                </a:solidFill>
              </a:rPr>
              <a:t>SqldwImportData.csv </a:t>
            </a:r>
          </a:p>
          <a:p>
            <a:pPr lvl="0" defTabSz="1219120">
              <a:defRPr/>
            </a:pPr>
            <a:endParaRPr lang="en-US" sz="1400" kern="0">
              <a:solidFill>
                <a:schemeClr val="tx1"/>
              </a:solidFill>
            </a:endParaRPr>
          </a:p>
          <a:p>
            <a:pPr lvl="0" defTabSz="1219120">
              <a:defRPr/>
            </a:pPr>
            <a:endParaRPr lang="en-US" sz="1400" kern="0">
              <a:solidFill>
                <a:schemeClr val="tx1"/>
              </a:solidFill>
            </a:endParaRPr>
          </a:p>
          <a:p>
            <a:pPr lvl="0" defTabSz="1219120">
              <a:defRPr/>
            </a:pPr>
            <a:endParaRPr lang="en-US" sz="1600" kern="0">
              <a:solidFill>
                <a:schemeClr val="tx1"/>
              </a:solidFill>
            </a:endParaRPr>
          </a:p>
        </p:txBody>
      </p:sp>
    </p:spTree>
    <p:extLst>
      <p:ext uri="{BB962C8B-B14F-4D97-AF65-F5344CB8AC3E}">
        <p14:creationId xmlns:p14="http://schemas.microsoft.com/office/powerpoint/2010/main" val="90680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6) Deploy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Content Placeholder 3">
            <a:extLst>
              <a:ext uri="{FF2B5EF4-FFF2-40B4-BE49-F238E27FC236}">
                <a16:creationId xmlns:a16="http://schemas.microsoft.com/office/drawing/2014/main" id="{39554714-BDAE-4E5D-88C3-453D13CBFA82}"/>
              </a:ext>
            </a:extLst>
          </p:cNvPr>
          <p:cNvSpPr txBox="1">
            <a:spLocks/>
          </p:cNvSpPr>
          <p:nvPr/>
        </p:nvSpPr>
        <p:spPr>
          <a:xfrm>
            <a:off x="26160" y="965763"/>
            <a:ext cx="11960375" cy="5709920"/>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lvl="0" indent="0">
              <a:buNone/>
            </a:pPr>
            <a:r>
              <a:rPr lang="en-US" sz="2400">
                <a:gradFill>
                  <a:gsLst>
                    <a:gs pos="0">
                      <a:srgbClr val="292929"/>
                    </a:gs>
                    <a:gs pos="86000">
                      <a:srgbClr val="292929"/>
                    </a:gs>
                  </a:gsLst>
                  <a:lin ang="5400000" scaled="0"/>
                </a:gradFill>
              </a:rPr>
              <a:t>3. Edit the one of the sample config files to fit the purpose of your deployment, referring to the definition of each column below: </a:t>
            </a:r>
            <a:endParaRPr lang="en-US" sz="1800">
              <a:gradFill>
                <a:gsLst>
                  <a:gs pos="0">
                    <a:srgbClr val="292929"/>
                  </a:gs>
                  <a:gs pos="86000">
                    <a:srgbClr val="292929"/>
                  </a:gs>
                </a:gsLst>
                <a:lin ang="5400000" scaled="0"/>
              </a:gradFill>
            </a:endParaRPr>
          </a:p>
          <a:p>
            <a:pPr lvl="2"/>
            <a:endParaRPr lang="en-US" sz="1667">
              <a:gradFill>
                <a:gsLst>
                  <a:gs pos="0">
                    <a:srgbClr val="292929"/>
                  </a:gs>
                  <a:gs pos="86000">
                    <a:srgbClr val="292929"/>
                  </a:gs>
                </a:gsLst>
                <a:lin ang="5400000" scaled="0"/>
              </a:gradFill>
              <a:latin typeface="Segoe UI"/>
            </a:endParaRPr>
          </a:p>
          <a:p>
            <a:pPr lvl="3"/>
            <a:r>
              <a:rPr lang="en-US" sz="1400">
                <a:gradFill>
                  <a:gsLst>
                    <a:gs pos="0">
                      <a:srgbClr val="292929"/>
                    </a:gs>
                    <a:gs pos="86000">
                      <a:srgbClr val="292929"/>
                    </a:gs>
                  </a:gsLst>
                  <a:lin ang="5400000" scaled="0"/>
                </a:gradFill>
                <a:latin typeface="Segoe UI"/>
              </a:rPr>
              <a:t>/</a:t>
            </a:r>
            <a:r>
              <a:rPr lang="en-US" sz="1400" err="1">
                <a:gradFill>
                  <a:gsLst>
                    <a:gs pos="0">
                      <a:srgbClr val="292929"/>
                    </a:gs>
                    <a:gs pos="86000">
                      <a:srgbClr val="292929"/>
                    </a:gs>
                  </a:gsLst>
                  <a:lin ang="5400000" scaled="0"/>
                </a:gradFill>
                <a:latin typeface="Segoe UI"/>
              </a:rPr>
              <a:t>APS_Migration</a:t>
            </a:r>
            <a:r>
              <a:rPr lang="en-US" sz="1400">
                <a:gradFill>
                  <a:gsLst>
                    <a:gs pos="0">
                      <a:srgbClr val="292929"/>
                    </a:gs>
                    <a:gs pos="86000">
                      <a:srgbClr val="292929"/>
                    </a:gs>
                  </a:gsLst>
                  <a:lin ang="5400000" scaled="0"/>
                </a:gradFill>
                <a:latin typeface="Segoe UI"/>
              </a:rPr>
              <a:t>/</a:t>
            </a:r>
            <a:r>
              <a:rPr lang="en-US" sz="1400" err="1">
                <a:gradFill>
                  <a:gsLst>
                    <a:gs pos="0">
                      <a:srgbClr val="292929"/>
                    </a:gs>
                    <a:gs pos="86000">
                      <a:srgbClr val="292929"/>
                    </a:gs>
                  </a:gsLst>
                  <a:lin ang="5400000" scaled="0"/>
                </a:gradFill>
                <a:latin typeface="Segoe UI"/>
              </a:rPr>
              <a:t>DeploymentScripts</a:t>
            </a:r>
            <a:r>
              <a:rPr lang="en-US" sz="1400">
                <a:gradFill>
                  <a:gsLst>
                    <a:gs pos="0">
                      <a:srgbClr val="292929"/>
                    </a:gs>
                    <a:gs pos="86000">
                      <a:srgbClr val="292929"/>
                    </a:gs>
                  </a:gsLst>
                  <a:lin ang="5400000" scaled="0"/>
                </a:gradFill>
                <a:latin typeface="Segoe UI"/>
              </a:rPr>
              <a:t>/ - </a:t>
            </a:r>
            <a:r>
              <a:rPr lang="en-US" sz="1400" err="1">
                <a:gradFill>
                  <a:gsLst>
                    <a:gs pos="0">
                      <a:srgbClr val="292929"/>
                    </a:gs>
                    <a:gs pos="86000">
                      <a:srgbClr val="292929"/>
                    </a:gs>
                  </a:gsLst>
                  <a:lin ang="5400000" scaled="0"/>
                </a:gradFill>
                <a:latin typeface="Segoe UI"/>
              </a:rPr>
              <a:t>Powershell</a:t>
            </a:r>
            <a:r>
              <a:rPr lang="en-US" sz="1400">
                <a:gradFill>
                  <a:gsLst>
                    <a:gs pos="0">
                      <a:srgbClr val="292929"/>
                    </a:gs>
                    <a:gs pos="86000">
                      <a:srgbClr val="292929"/>
                    </a:gs>
                  </a:gsLst>
                  <a:lin ang="5400000" scaled="0"/>
                </a:gradFill>
                <a:latin typeface="Segoe UI"/>
              </a:rPr>
              <a:t> Deployment Scripts – Needed for Step 3 Below</a:t>
            </a:r>
          </a:p>
          <a:p>
            <a:pPr lvl="3"/>
            <a:r>
              <a:rPr lang="en-US" sz="1400">
                <a:gradFill>
                  <a:gsLst>
                    <a:gs pos="0">
                      <a:srgbClr val="292929"/>
                    </a:gs>
                    <a:gs pos="86000">
                      <a:srgbClr val="292929"/>
                    </a:gs>
                  </a:gsLst>
                  <a:lin ang="5400000" scaled="0"/>
                </a:gradFill>
                <a:latin typeface="Segoe UI"/>
              </a:rPr>
              <a:t>/</a:t>
            </a:r>
            <a:r>
              <a:rPr lang="en-US" sz="1400" err="1">
                <a:gradFill>
                  <a:gsLst>
                    <a:gs pos="0">
                      <a:srgbClr val="292929"/>
                    </a:gs>
                    <a:gs pos="86000">
                      <a:srgbClr val="292929"/>
                    </a:gs>
                  </a:gsLst>
                  <a:lin ang="5400000" scaled="0"/>
                </a:gradFill>
                <a:latin typeface="Segoe UI"/>
              </a:rPr>
              <a:t>APS_Migration</a:t>
            </a:r>
            <a:r>
              <a:rPr lang="en-US" sz="1400">
                <a:gradFill>
                  <a:gsLst>
                    <a:gs pos="0">
                      <a:srgbClr val="292929"/>
                    </a:gs>
                    <a:gs pos="86000">
                      <a:srgbClr val="292929"/>
                    </a:gs>
                  </a:gsLst>
                  <a:lin ang="5400000" scaled="0"/>
                </a:gradFill>
                <a:latin typeface="Segoe UI"/>
              </a:rPr>
              <a:t>/</a:t>
            </a:r>
            <a:r>
              <a:rPr lang="en-US" sz="1400" err="1">
                <a:gradFill>
                  <a:gsLst>
                    <a:gs pos="0">
                      <a:srgbClr val="292929"/>
                    </a:gs>
                    <a:gs pos="86000">
                      <a:srgbClr val="292929"/>
                    </a:gs>
                  </a:gsLst>
                  <a:lin ang="5400000" scaled="0"/>
                </a:gradFill>
                <a:latin typeface="Segoe UI"/>
              </a:rPr>
              <a:t>DDL_DML_Scripts</a:t>
            </a:r>
            <a:r>
              <a:rPr lang="en-US" sz="1400">
                <a:gradFill>
                  <a:gsLst>
                    <a:gs pos="0">
                      <a:srgbClr val="292929"/>
                    </a:gs>
                    <a:gs pos="86000">
                      <a:srgbClr val="292929"/>
                    </a:gs>
                  </a:gsLst>
                  <a:lin ang="5400000" scaled="0"/>
                </a:gradFill>
                <a:latin typeface="Segoe UI"/>
              </a:rPr>
              <a:t>/</a:t>
            </a:r>
            <a:r>
              <a:rPr lang="en-US" sz="1400" err="1">
                <a:gradFill>
                  <a:gsLst>
                    <a:gs pos="0">
                      <a:srgbClr val="292929"/>
                    </a:gs>
                    <a:gs pos="86000">
                      <a:srgbClr val="292929"/>
                    </a:gs>
                  </a:gsLst>
                  <a:lin ang="5400000" scaled="0"/>
                </a:gradFill>
                <a:latin typeface="Segoe UI"/>
              </a:rPr>
              <a:t>Schema_Tables</a:t>
            </a:r>
            <a:r>
              <a:rPr lang="en-US" sz="1400">
                <a:gradFill>
                  <a:gsLst>
                    <a:gs pos="0">
                      <a:srgbClr val="292929"/>
                    </a:gs>
                    <a:gs pos="86000">
                      <a:srgbClr val="292929"/>
                    </a:gs>
                  </a:gsLst>
                  <a:lin ang="5400000" scaled="0"/>
                </a:gradFill>
                <a:latin typeface="Segoe UI"/>
              </a:rPr>
              <a:t>/ - Schema and Table .</a:t>
            </a:r>
            <a:r>
              <a:rPr lang="en-US" sz="1400" err="1">
                <a:gradFill>
                  <a:gsLst>
                    <a:gs pos="0">
                      <a:srgbClr val="292929"/>
                    </a:gs>
                    <a:gs pos="86000">
                      <a:srgbClr val="292929"/>
                    </a:gs>
                  </a:gsLst>
                  <a:lin ang="5400000" scaled="0"/>
                </a:gradFill>
                <a:latin typeface="Segoe UI"/>
              </a:rPr>
              <a:t>dsql</a:t>
            </a:r>
            <a:r>
              <a:rPr lang="en-US" sz="1400">
                <a:gradFill>
                  <a:gsLst>
                    <a:gs pos="0">
                      <a:srgbClr val="292929"/>
                    </a:gs>
                    <a:gs pos="86000">
                      <a:srgbClr val="292929"/>
                    </a:gs>
                  </a:gsLst>
                  <a:lin ang="5400000" scaled="0"/>
                </a:gradFill>
                <a:latin typeface="Segoe UI"/>
              </a:rPr>
              <a:t> Files – Needed for step 3 Below</a:t>
            </a: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endParaRPr kumimoji="0" lang="en-US" sz="533"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endParaRPr kumimoji="0" lang="en-US" sz="14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endParaRPr kumimoji="0" lang="en-US" sz="14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a:p>
            <a:pPr marL="1600160" marR="0" lvl="3" indent="-685783" algn="l" defTabSz="1219120" rtl="0" eaLnBrk="1" fontAlgn="auto" latinLnBrk="0" hangingPunct="1">
              <a:lnSpc>
                <a:spcPct val="100000"/>
              </a:lnSpc>
              <a:spcBef>
                <a:spcPts val="800"/>
              </a:spcBef>
              <a:spcAft>
                <a:spcPts val="0"/>
              </a:spcAft>
              <a:buClrTx/>
              <a:buSzPct val="80000"/>
              <a:buFont typeface="Arial" pitchFamily="34" charset="0"/>
              <a:buChar char="•"/>
              <a:tabLst/>
              <a:defRPr/>
            </a:pPr>
            <a:endParaRPr kumimoji="0" lang="en-US" sz="14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endParaRPr kumimoji="0" lang="en-US" sz="1400" b="0" i="0" u="none" strike="noStrike" kern="1200" cap="none" spc="0" normalizeH="0" baseline="0" noProof="0">
              <a:ln>
                <a:noFill/>
              </a:ln>
              <a:gradFill>
                <a:gsLst>
                  <a:gs pos="0">
                    <a:srgbClr val="292929"/>
                  </a:gs>
                  <a:gs pos="86000">
                    <a:srgbClr val="292929"/>
                  </a:gs>
                </a:gsLst>
                <a:lin ang="5400000" scaled="0"/>
              </a:gradFill>
              <a:effectLst/>
              <a:uLnTx/>
              <a:uFillTx/>
              <a:latin typeface="Segoe UI"/>
              <a:ea typeface="+mn-ea"/>
              <a:cs typeface="+mn-cs"/>
            </a:endParaRPr>
          </a:p>
        </p:txBody>
      </p:sp>
      <p:graphicFrame>
        <p:nvGraphicFramePr>
          <p:cNvPr id="25" name="Table 24">
            <a:extLst>
              <a:ext uri="{FF2B5EF4-FFF2-40B4-BE49-F238E27FC236}">
                <a16:creationId xmlns:a16="http://schemas.microsoft.com/office/drawing/2014/main" id="{51C1E99E-53E9-4CE1-B781-7FB92570AAB3}"/>
              </a:ext>
            </a:extLst>
          </p:cNvPr>
          <p:cNvGraphicFramePr>
            <a:graphicFrameLocks noGrp="1"/>
          </p:cNvGraphicFramePr>
          <p:nvPr>
            <p:extLst>
              <p:ext uri="{D42A27DB-BD31-4B8C-83A1-F6EECF244321}">
                <p14:modId xmlns:p14="http://schemas.microsoft.com/office/powerpoint/2010/main" val="2626331607"/>
              </p:ext>
            </p:extLst>
          </p:nvPr>
        </p:nvGraphicFramePr>
        <p:xfrm>
          <a:off x="350519" y="1902844"/>
          <a:ext cx="11490960" cy="4757058"/>
        </p:xfrm>
        <a:graphic>
          <a:graphicData uri="http://schemas.openxmlformats.org/drawingml/2006/table">
            <a:tbl>
              <a:tblPr firstRow="1" bandRow="1">
                <a:tableStyleId>{5C22544A-7EE6-4342-B048-85BDC9FD1C3A}</a:tableStyleId>
              </a:tblPr>
              <a:tblGrid>
                <a:gridCol w="1998543">
                  <a:extLst>
                    <a:ext uri="{9D8B030D-6E8A-4147-A177-3AD203B41FA5}">
                      <a16:colId xmlns:a16="http://schemas.microsoft.com/office/drawing/2014/main" val="1369067374"/>
                    </a:ext>
                  </a:extLst>
                </a:gridCol>
                <a:gridCol w="6855897">
                  <a:extLst>
                    <a:ext uri="{9D8B030D-6E8A-4147-A177-3AD203B41FA5}">
                      <a16:colId xmlns:a16="http://schemas.microsoft.com/office/drawing/2014/main" val="1527595796"/>
                    </a:ext>
                  </a:extLst>
                </a:gridCol>
                <a:gridCol w="2636520">
                  <a:extLst>
                    <a:ext uri="{9D8B030D-6E8A-4147-A177-3AD203B41FA5}">
                      <a16:colId xmlns:a16="http://schemas.microsoft.com/office/drawing/2014/main" val="742367323"/>
                    </a:ext>
                  </a:extLst>
                </a:gridCol>
              </a:tblGrid>
              <a:tr h="295931">
                <a:tc>
                  <a:txBody>
                    <a:bodyPr/>
                    <a:lstStyle/>
                    <a:p>
                      <a:pPr algn="ctr"/>
                      <a:r>
                        <a:rPr lang="en-US" sz="900">
                          <a:solidFill>
                            <a:schemeClr val="bg1"/>
                          </a:solidFill>
                        </a:rPr>
                        <a:t>Parameter</a:t>
                      </a:r>
                    </a:p>
                  </a:txBody>
                  <a:tcPr marL="121920" marR="121920" marT="60960" marB="60960" anchor="ctr"/>
                </a:tc>
                <a:tc>
                  <a:txBody>
                    <a:bodyPr/>
                    <a:lstStyle/>
                    <a:p>
                      <a:pPr algn="ctr"/>
                      <a:r>
                        <a:rPr lang="en-US" sz="900">
                          <a:solidFill>
                            <a:schemeClr val="bg1"/>
                          </a:solidFill>
                        </a:rPr>
                        <a:t>Purpose</a:t>
                      </a:r>
                    </a:p>
                  </a:txBody>
                  <a:tcPr marL="121920" marR="121920" marT="60960" marB="60960" anchor="ctr"/>
                </a:tc>
                <a:tc>
                  <a:txBody>
                    <a:bodyPr/>
                    <a:lstStyle/>
                    <a:p>
                      <a:pPr algn="ctr"/>
                      <a:r>
                        <a:rPr lang="en-US" sz="900">
                          <a:solidFill>
                            <a:schemeClr val="bg1"/>
                          </a:solidFill>
                        </a:rPr>
                        <a:t>Value (Sample)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900"/>
                        <a:t>Active</a:t>
                      </a:r>
                    </a:p>
                  </a:txBody>
                  <a:tcPr marL="121920" marR="121920" marT="60960" marB="60960" anchor="ctr"/>
                </a:tc>
                <a:tc>
                  <a:txBody>
                    <a:bodyPr/>
                    <a:lstStyle/>
                    <a:p>
                      <a:r>
                        <a:rPr lang="en-US" sz="900"/>
                        <a:t>1 – Run line, 0 – Skip line</a:t>
                      </a:r>
                    </a:p>
                  </a:txBody>
                  <a:tcPr marL="121920" marR="121920" marT="60960" marB="60960" anchor="ctr"/>
                </a:tc>
                <a:tc>
                  <a:txBody>
                    <a:bodyPr/>
                    <a:lstStyle/>
                    <a:p>
                      <a:r>
                        <a:rPr lang="en-US" sz="900"/>
                        <a:t>0 or 1</a:t>
                      </a:r>
                    </a:p>
                  </a:txBody>
                  <a:tcPr marL="121920" marR="121920" marT="60960" marB="60960" anchor="ctr"/>
                </a:tc>
                <a:extLst>
                  <a:ext uri="{0D108BD9-81ED-4DB2-BD59-A6C34878D82A}">
                    <a16:rowId xmlns:a16="http://schemas.microsoft.com/office/drawing/2014/main" val="1765627922"/>
                  </a:ext>
                </a:extLst>
              </a:tr>
              <a:tr h="302704">
                <a:tc>
                  <a:txBody>
                    <a:bodyPr/>
                    <a:lstStyle/>
                    <a:p>
                      <a:r>
                        <a:rPr lang="en-US" sz="900" err="1"/>
                        <a:t>ServerName</a:t>
                      </a:r>
                      <a:endParaRPr lang="en-US" sz="900"/>
                    </a:p>
                  </a:txBody>
                  <a:tcPr marL="121920" marR="121920" marT="60960" marB="60960" anchor="ctr"/>
                </a:tc>
                <a:tc>
                  <a:txBody>
                    <a:bodyPr/>
                    <a:lstStyle/>
                    <a:p>
                      <a:r>
                        <a:rPr lang="en-US" sz="900"/>
                        <a:t>Name of the SQL Server/SQLDW/APS(PDW)</a:t>
                      </a:r>
                    </a:p>
                  </a:txBody>
                  <a:tcPr marL="121920" marR="121920" marT="60960" marB="60960" anchor="ctr"/>
                </a:tc>
                <a:tc>
                  <a:txBody>
                    <a:bodyPr/>
                    <a:lstStyle/>
                    <a:p>
                      <a:r>
                        <a:rPr lang="en-US" sz="900"/>
                        <a:t>Sqldwdb.database.windows.net</a:t>
                      </a:r>
                    </a:p>
                  </a:txBody>
                  <a:tcPr marL="121920" marR="121920" marT="60960" marB="60960" anchor="ctr"/>
                </a:tc>
                <a:extLst>
                  <a:ext uri="{0D108BD9-81ED-4DB2-BD59-A6C34878D82A}">
                    <a16:rowId xmlns:a16="http://schemas.microsoft.com/office/drawing/2014/main" val="231375279"/>
                  </a:ext>
                </a:extLst>
              </a:tr>
              <a:tr h="301011">
                <a:tc>
                  <a:txBody>
                    <a:bodyPr/>
                    <a:lstStyle/>
                    <a:p>
                      <a:r>
                        <a:rPr lang="en-US" sz="900" err="1"/>
                        <a:t>DatabaseName</a:t>
                      </a:r>
                      <a:endParaRPr lang="en-US" sz="900"/>
                    </a:p>
                  </a:txBody>
                  <a:tcPr marL="121920" marR="121920" marT="60960" marB="60960" anchor="ctr"/>
                </a:tc>
                <a:tc>
                  <a:txBody>
                    <a:bodyPr/>
                    <a:lstStyle/>
                    <a:p>
                      <a:r>
                        <a:rPr lang="en-US" sz="900"/>
                        <a:t>Name of the DB to connect to</a:t>
                      </a:r>
                    </a:p>
                  </a:txBody>
                  <a:tcPr marL="121920" marR="121920" marT="60960" marB="60960" anchor="ctr"/>
                </a:tc>
                <a:tc>
                  <a:txBody>
                    <a:bodyPr/>
                    <a:lstStyle/>
                    <a:p>
                      <a:r>
                        <a:rPr lang="en-US" sz="900" err="1"/>
                        <a:t>DBName</a:t>
                      </a:r>
                      <a:endParaRPr lang="en-US" sz="900"/>
                    </a:p>
                  </a:txBody>
                  <a:tcPr marL="121920" marR="121920" marT="60960" marB="60960" anchor="ctr"/>
                </a:tc>
                <a:extLst>
                  <a:ext uri="{0D108BD9-81ED-4DB2-BD59-A6C34878D82A}">
                    <a16:rowId xmlns:a16="http://schemas.microsoft.com/office/drawing/2014/main" val="1208885550"/>
                  </a:ext>
                </a:extLst>
              </a:tr>
              <a:tr h="273917">
                <a:tc>
                  <a:txBody>
                    <a:bodyPr/>
                    <a:lstStyle/>
                    <a:p>
                      <a:r>
                        <a:rPr lang="en-US" sz="900" err="1"/>
                        <a:t>FilePath</a:t>
                      </a:r>
                      <a:endParaRPr lang="en-US" sz="900"/>
                    </a:p>
                  </a:txBody>
                  <a:tcPr marL="121920" marR="121920" marT="60960" marB="60960" anchor="ctr"/>
                </a:tc>
                <a:tc>
                  <a:txBody>
                    <a:bodyPr/>
                    <a:lstStyle/>
                    <a:p>
                      <a:r>
                        <a:rPr lang="en-US" sz="900"/>
                        <a:t>Path to the Script that needs to be run.  Do not put a ‘\’ on the end.</a:t>
                      </a:r>
                    </a:p>
                  </a:txBody>
                  <a:tcPr marL="121920" marR="121920" marT="60960" marB="60960" anchor="ctr"/>
                </a:tc>
                <a:tc>
                  <a:txBody>
                    <a:bodyPr/>
                    <a:lstStyle/>
                    <a:p>
                      <a:r>
                        <a:rPr lang="en-US" sz="900"/>
                        <a:t>C:\APSScripts\TableScripts</a:t>
                      </a:r>
                    </a:p>
                  </a:txBody>
                  <a:tcPr marL="121920" marR="121920" marT="60960" marB="60960" anchor="ctr"/>
                </a:tc>
                <a:extLst>
                  <a:ext uri="{0D108BD9-81ED-4DB2-BD59-A6C34878D82A}">
                    <a16:rowId xmlns:a16="http://schemas.microsoft.com/office/drawing/2014/main" val="307709800"/>
                  </a:ext>
                </a:extLst>
              </a:tr>
              <a:tr h="288269">
                <a:tc>
                  <a:txBody>
                    <a:bodyPr/>
                    <a:lstStyle/>
                    <a:p>
                      <a:r>
                        <a:rPr lang="en-US" sz="900" err="1"/>
                        <a:t>CreateSchema</a:t>
                      </a:r>
                      <a:endParaRPr lang="en-US" sz="900"/>
                    </a:p>
                  </a:txBody>
                  <a:tcPr marL="121920" marR="121920" marT="60960" marB="60960" anchor="ctr"/>
                </a:tc>
                <a:tc>
                  <a:txBody>
                    <a:bodyPr/>
                    <a:lstStyle/>
                    <a:p>
                      <a:r>
                        <a:rPr lang="en-US" sz="900"/>
                        <a:t>1 – Create Schema, 0 – Don’t create Schema</a:t>
                      </a:r>
                    </a:p>
                  </a:txBody>
                  <a:tcPr marL="121920" marR="121920" marT="60960" marB="60960" anchor="ctr"/>
                </a:tc>
                <a:tc>
                  <a:txBody>
                    <a:bodyPr/>
                    <a:lstStyle/>
                    <a:p>
                      <a:r>
                        <a:rPr lang="en-US" sz="900"/>
                        <a:t>0 or 1</a:t>
                      </a:r>
                    </a:p>
                  </a:txBody>
                  <a:tcPr marL="121920" marR="121920" marT="60960" marB="60960" anchor="ctr"/>
                </a:tc>
                <a:extLst>
                  <a:ext uri="{0D108BD9-81ED-4DB2-BD59-A6C34878D82A}">
                    <a16:rowId xmlns:a16="http://schemas.microsoft.com/office/drawing/2014/main" val="1570778470"/>
                  </a:ext>
                </a:extLst>
              </a:tr>
              <a:tr h="406400">
                <a:tc>
                  <a:txBody>
                    <a:bodyPr/>
                    <a:lstStyle/>
                    <a:p>
                      <a:r>
                        <a:rPr lang="en-US" sz="900" err="1"/>
                        <a:t>SchemaAuth</a:t>
                      </a:r>
                      <a:endParaRPr lang="en-US" sz="900"/>
                    </a:p>
                  </a:txBody>
                  <a:tcPr marL="121920" marR="121920" marT="60960" marB="60960" anchor="ctr"/>
                </a:tc>
                <a:tc>
                  <a:txBody>
                    <a:bodyPr/>
                    <a:lstStyle/>
                    <a:p>
                      <a:r>
                        <a:rPr lang="en-US" sz="900"/>
                        <a:t>Should  a Schema Authorization be needed when creating the schema, enter the name of the Authorization to use.  If left empty, no authorization is created.</a:t>
                      </a:r>
                    </a:p>
                  </a:txBody>
                  <a:tcPr marL="121920" marR="121920" marT="60960" marB="60960" anchor="ctr"/>
                </a:tc>
                <a:tc>
                  <a:txBody>
                    <a:bodyPr/>
                    <a:lstStyle/>
                    <a:p>
                      <a:r>
                        <a:rPr lang="en-US" sz="900"/>
                        <a:t>Login to Create Schema</a:t>
                      </a:r>
                    </a:p>
                  </a:txBody>
                  <a:tcPr marL="121920" marR="121920" marT="60960" marB="60960" anchor="ctr"/>
                </a:tc>
                <a:extLst>
                  <a:ext uri="{0D108BD9-81ED-4DB2-BD59-A6C34878D82A}">
                    <a16:rowId xmlns:a16="http://schemas.microsoft.com/office/drawing/2014/main" val="988289561"/>
                  </a:ext>
                </a:extLst>
              </a:tr>
              <a:tr h="406400">
                <a:tc>
                  <a:txBody>
                    <a:bodyPr/>
                    <a:lstStyle/>
                    <a:p>
                      <a:r>
                        <a:rPr lang="en-US" sz="900" err="1"/>
                        <a:t>SchemaName</a:t>
                      </a:r>
                      <a:endParaRPr lang="en-US" sz="900"/>
                    </a:p>
                  </a:txBody>
                  <a:tcPr marL="121920" marR="121920" marT="60960" marB="60960" anchor="ctr"/>
                </a:tc>
                <a:tc>
                  <a:txBody>
                    <a:bodyPr/>
                    <a:lstStyle/>
                    <a:p>
                      <a:r>
                        <a:rPr lang="en-US" sz="900"/>
                        <a:t>Schema Name for the object to be created. When a schema is created, the .</a:t>
                      </a:r>
                      <a:r>
                        <a:rPr lang="en-US" sz="900" err="1"/>
                        <a:t>sqp</a:t>
                      </a:r>
                      <a:r>
                        <a:rPr lang="en-US" sz="900"/>
                        <a:t> file is used to create the schema.  This is used if the Table/View/SP needs to be dropped.  This is the schema name to be used when the script creates the drop statement.</a:t>
                      </a:r>
                    </a:p>
                  </a:txBody>
                  <a:tcPr marL="121920" marR="121920" marT="60960" marB="60960" anchor="ctr"/>
                </a:tc>
                <a:tc>
                  <a:txBody>
                    <a:bodyPr/>
                    <a:lstStyle/>
                    <a:p>
                      <a:r>
                        <a:rPr lang="en-US" sz="900" err="1"/>
                        <a:t>Schema_Name</a:t>
                      </a:r>
                      <a:endParaRPr lang="en-US" sz="900"/>
                    </a:p>
                  </a:txBody>
                  <a:tcPr marL="121920" marR="121920" marT="60960" marB="60960" anchor="ctr"/>
                </a:tc>
                <a:extLst>
                  <a:ext uri="{0D108BD9-81ED-4DB2-BD59-A6C34878D82A}">
                    <a16:rowId xmlns:a16="http://schemas.microsoft.com/office/drawing/2014/main" val="3037308962"/>
                  </a:ext>
                </a:extLst>
              </a:tr>
              <a:tr h="548640">
                <a:tc>
                  <a:txBody>
                    <a:bodyPr/>
                    <a:lstStyle/>
                    <a:p>
                      <a:r>
                        <a:rPr lang="en-US" sz="900" err="1"/>
                        <a:t>ObjectType</a:t>
                      </a:r>
                      <a:endParaRPr lang="en-US" sz="900"/>
                    </a:p>
                  </a:txBody>
                  <a:tcPr marL="121920" marR="121920" marT="60960" marB="60960" anchor="ctr"/>
                </a:tc>
                <a:tc>
                  <a:txBody>
                    <a:bodyPr/>
                    <a:lstStyle/>
                    <a:p>
                      <a:r>
                        <a:rPr lang="en-US" sz="900"/>
                        <a:t>Type of object to Create.  Used to create the drop statement.  Valid Values: “”, TABLE, VIEW, SP, (SCHEMA, STAT – Not implemented yet)</a:t>
                      </a:r>
                    </a:p>
                  </a:txBody>
                  <a:tcPr marL="121920" marR="121920" marT="60960" marB="60960" anchor="ctr"/>
                </a:tc>
                <a:tc>
                  <a:txBody>
                    <a:bodyPr/>
                    <a:lstStyle/>
                    <a:p>
                      <a:r>
                        <a:rPr lang="en-US" sz="900"/>
                        <a:t>TABLE, VIEW, SP, SCHEMA EXT </a:t>
                      </a:r>
                    </a:p>
                    <a:p>
                      <a:r>
                        <a:rPr lang="en-US" sz="900"/>
                        <a:t>If left blank, not drop statement is created and the .SQL file is just run.</a:t>
                      </a:r>
                    </a:p>
                  </a:txBody>
                  <a:tcPr marL="121920" marR="121920" marT="60960" marB="60960" anchor="ctr"/>
                </a:tc>
                <a:extLst>
                  <a:ext uri="{0D108BD9-81ED-4DB2-BD59-A6C34878D82A}">
                    <a16:rowId xmlns:a16="http://schemas.microsoft.com/office/drawing/2014/main" val="1597145411"/>
                  </a:ext>
                </a:extLst>
              </a:tr>
              <a:tr h="288269">
                <a:tc>
                  <a:txBody>
                    <a:bodyPr/>
                    <a:lstStyle/>
                    <a:p>
                      <a:r>
                        <a:rPr lang="en-US" sz="900" err="1"/>
                        <a:t>ObjectName</a:t>
                      </a:r>
                      <a:endParaRPr lang="en-US" sz="900"/>
                    </a:p>
                  </a:txBody>
                  <a:tcPr marL="121920" marR="121920" marT="60960" marB="60960" anchor="ctr"/>
                </a:tc>
                <a:tc>
                  <a:txBody>
                    <a:bodyPr/>
                    <a:lstStyle/>
                    <a:p>
                      <a:r>
                        <a:rPr lang="en-US" sz="900"/>
                        <a:t>Name of the object that is being created.  Used in creating the drop statement and logging.</a:t>
                      </a:r>
                    </a:p>
                  </a:txBody>
                  <a:tcPr marL="121920" marR="121920" marT="60960" marB="60960" anchor="ctr"/>
                </a:tc>
                <a:tc>
                  <a:txBody>
                    <a:bodyPr/>
                    <a:lstStyle/>
                    <a:p>
                      <a:r>
                        <a:rPr lang="en-US" sz="900"/>
                        <a:t>Name of the object</a:t>
                      </a:r>
                    </a:p>
                  </a:txBody>
                  <a:tcPr marL="121920" marR="121920" marT="60960" marB="60960" anchor="ctr"/>
                </a:tc>
                <a:extLst>
                  <a:ext uri="{0D108BD9-81ED-4DB2-BD59-A6C34878D82A}">
                    <a16:rowId xmlns:a16="http://schemas.microsoft.com/office/drawing/2014/main" val="234739346"/>
                  </a:ext>
                </a:extLst>
              </a:tr>
              <a:tr h="690880">
                <a:tc>
                  <a:txBody>
                    <a:bodyPr/>
                    <a:lstStyle/>
                    <a:p>
                      <a:r>
                        <a:rPr lang="en-US" sz="900" err="1"/>
                        <a:t>DropIfExists</a:t>
                      </a:r>
                      <a:endParaRPr lang="en-US" sz="900"/>
                    </a:p>
                  </a:txBody>
                  <a:tcPr marL="121920" marR="121920" marT="60960" marB="60960" anchor="ct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a:t>1 – Drop if exist, 0 – Do not drop if exist.</a:t>
                      </a:r>
                    </a:p>
                    <a:p>
                      <a:pPr marL="0" marR="0" lvl="0" indent="0" algn="l" defTabSz="914363" rtl="0" eaLnBrk="1" fontAlgn="auto" latinLnBrk="0" hangingPunct="1">
                        <a:lnSpc>
                          <a:spcPct val="100000"/>
                        </a:lnSpc>
                        <a:spcBef>
                          <a:spcPts val="0"/>
                        </a:spcBef>
                        <a:spcAft>
                          <a:spcPts val="0"/>
                        </a:spcAft>
                        <a:buClrTx/>
                        <a:buSzTx/>
                        <a:buFontTx/>
                        <a:buNone/>
                        <a:tabLst/>
                        <a:defRPr/>
                      </a:pPr>
                      <a:r>
                        <a:rPr lang="en-US" sz="900"/>
                        <a:t>Create a Drop statement if the object exists.  This could be placed in the .</a:t>
                      </a:r>
                      <a:r>
                        <a:rPr lang="en-US" sz="900" err="1"/>
                        <a:t>sql</a:t>
                      </a:r>
                      <a:r>
                        <a:rPr lang="en-US" sz="900"/>
                        <a:t> file but having it in the config file gives the process more control.  Example:  Data has been imported into the tables, if the drop was in the .</a:t>
                      </a:r>
                      <a:r>
                        <a:rPr lang="en-US" sz="900" err="1"/>
                        <a:t>sql</a:t>
                      </a:r>
                      <a:r>
                        <a:rPr lang="en-US" sz="900"/>
                        <a:t>, we would need to edit the file to not drop the table.  This allows the process to control it with our having to edit the original .</a:t>
                      </a:r>
                      <a:r>
                        <a:rPr lang="en-US" sz="900" err="1"/>
                        <a:t>sql</a:t>
                      </a:r>
                      <a:r>
                        <a:rPr lang="en-US" sz="900"/>
                        <a:t> file.</a:t>
                      </a:r>
                    </a:p>
                  </a:txBody>
                  <a:tcPr marL="121920" marR="121920" marT="60960" marB="60960" anchor="ctr"/>
                </a:tc>
                <a:tc>
                  <a:txBody>
                    <a:bodyPr/>
                    <a:lstStyle/>
                    <a:p>
                      <a:r>
                        <a:rPr lang="en-US" sz="900"/>
                        <a:t>0 or 1</a:t>
                      </a:r>
                    </a:p>
                  </a:txBody>
                  <a:tcPr marL="121920" marR="121920" marT="60960" marB="60960" anchor="ctr"/>
                </a:tc>
                <a:extLst>
                  <a:ext uri="{0D108BD9-81ED-4DB2-BD59-A6C34878D82A}">
                    <a16:rowId xmlns:a16="http://schemas.microsoft.com/office/drawing/2014/main" val="4227036637"/>
                  </a:ext>
                </a:extLst>
              </a:tr>
              <a:tr h="357505">
                <a:tc>
                  <a:txBody>
                    <a:bodyPr/>
                    <a:lstStyle/>
                    <a:p>
                      <a:r>
                        <a:rPr lang="en-US" sz="900"/>
                        <a:t>Variables</a:t>
                      </a:r>
                    </a:p>
                  </a:txBody>
                  <a:tcPr marL="121920" marR="121920" marT="60960" marB="60960" anchor="ct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b="1"/>
                        <a:t>Partial Implementation.  Currently supports a single variable</a:t>
                      </a:r>
                      <a:r>
                        <a:rPr lang="en-US" sz="900"/>
                        <a:t>.  This is used to replace a variable in the .</a:t>
                      </a:r>
                      <a:r>
                        <a:rPr lang="en-US" sz="900" err="1"/>
                        <a:t>sql</a:t>
                      </a:r>
                      <a:r>
                        <a:rPr lang="en-US" sz="900"/>
                        <a:t> file.  Example use is for External Tables.  This can be used to set the Location, </a:t>
                      </a:r>
                      <a:r>
                        <a:rPr lang="en-US" sz="900" err="1"/>
                        <a:t>Data_Source</a:t>
                      </a:r>
                      <a:r>
                        <a:rPr lang="en-US" sz="900"/>
                        <a:t> or </a:t>
                      </a:r>
                      <a:r>
                        <a:rPr lang="en-US" sz="900" err="1"/>
                        <a:t>File_Format</a:t>
                      </a:r>
                      <a:endParaRPr lang="en-US" sz="900"/>
                    </a:p>
                  </a:txBody>
                  <a:tcPr marL="121920" marR="121920" marT="60960" marB="60960" anchor="ctr"/>
                </a:tc>
                <a:tc>
                  <a:txBody>
                    <a:bodyPr/>
                    <a:lstStyle/>
                    <a:p>
                      <a:r>
                        <a:rPr lang="en-US" sz="900"/>
                        <a:t>@Location=</a:t>
                      </a:r>
                      <a:r>
                        <a:rPr lang="en-US" sz="900" err="1"/>
                        <a:t>TestLoc</a:t>
                      </a:r>
                      <a:endParaRPr lang="en-US" sz="900"/>
                    </a:p>
                    <a:p>
                      <a:r>
                        <a:rPr lang="en-US" sz="900"/>
                        <a:t>{Location}=</a:t>
                      </a:r>
                      <a:r>
                        <a:rPr lang="en-US" sz="900" err="1"/>
                        <a:t>TestLoc</a:t>
                      </a:r>
                      <a:r>
                        <a:rPr lang="en-US" sz="900"/>
                        <a:t> </a:t>
                      </a:r>
                    </a:p>
                    <a:p>
                      <a:r>
                        <a:rPr lang="en-US" sz="900"/>
                        <a:t>{@Location}=</a:t>
                      </a:r>
                      <a:r>
                        <a:rPr lang="en-US" sz="900" err="1"/>
                        <a:t>TestLoc</a:t>
                      </a:r>
                      <a:r>
                        <a:rPr lang="en-US" sz="900"/>
                        <a:t>  </a:t>
                      </a:r>
                      <a:r>
                        <a:rPr lang="en-US" sz="900" b="1"/>
                        <a:t>Future implementation should separate variables by a ;</a:t>
                      </a:r>
                    </a:p>
                  </a:txBody>
                  <a:tcPr marL="121920" marR="121920" marT="60960" marB="60960" anchor="ctr"/>
                </a:tc>
                <a:extLst>
                  <a:ext uri="{0D108BD9-81ED-4DB2-BD59-A6C34878D82A}">
                    <a16:rowId xmlns:a16="http://schemas.microsoft.com/office/drawing/2014/main" val="505604959"/>
                  </a:ext>
                </a:extLst>
              </a:tr>
            </a:tbl>
          </a:graphicData>
        </a:graphic>
      </p:graphicFrame>
    </p:spTree>
    <p:extLst>
      <p:ext uri="{BB962C8B-B14F-4D97-AF65-F5344CB8AC3E}">
        <p14:creationId xmlns:p14="http://schemas.microsoft.com/office/powerpoint/2010/main" val="399514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6) Deploy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8" name="Content Placeholder 3">
            <a:extLst>
              <a:ext uri="{FF2B5EF4-FFF2-40B4-BE49-F238E27FC236}">
                <a16:creationId xmlns:a16="http://schemas.microsoft.com/office/drawing/2014/main" id="{39554714-BDAE-4E5D-88C3-453D13CBFA82}"/>
              </a:ext>
            </a:extLst>
          </p:cNvPr>
          <p:cNvSpPr txBox="1">
            <a:spLocks/>
          </p:cNvSpPr>
          <p:nvPr/>
        </p:nvSpPr>
        <p:spPr>
          <a:xfrm>
            <a:off x="26160" y="965763"/>
            <a:ext cx="11960375" cy="5709920"/>
          </a:xfrm>
          <a:prstGeom prst="rect">
            <a:avLst/>
          </a:prstGeom>
          <a:noFill/>
        </p:spPr>
        <p:txBody>
          <a:bodyPr vert="horz" wrap="square" lIns="182880" tIns="91440" rIns="91440" bIns="91440" rtlCol="0">
            <a:normAutofit/>
          </a:bodyPr>
          <a:lstStyle>
            <a:lvl1pPr marL="304792" indent="-304792" algn="l" defTabSz="1219120" rtl="0" eaLnBrk="1" latinLnBrk="0" hangingPunct="1">
              <a:lnSpc>
                <a:spcPct val="100000"/>
              </a:lnSpc>
              <a:spcBef>
                <a:spcPts val="800"/>
              </a:spcBef>
              <a:buSzPct val="80000"/>
              <a:buFont typeface="Arial" pitchFamily="34" charset="0"/>
              <a:buChar char="•"/>
              <a:defRPr sz="3733" kern="1200">
                <a:gradFill>
                  <a:gsLst>
                    <a:gs pos="0">
                      <a:schemeClr val="tx1"/>
                    </a:gs>
                    <a:gs pos="86000">
                      <a:schemeClr val="tx1"/>
                    </a:gs>
                  </a:gsLst>
                  <a:lin ang="5400000" scaled="0"/>
                </a:gradFill>
                <a:latin typeface="+mn-lt"/>
                <a:ea typeface="+mn-ea"/>
                <a:cs typeface="+mn-cs"/>
              </a:defRPr>
            </a:lvl1pPr>
            <a:lvl2pPr marL="609585" indent="-300559" algn="l" defTabSz="1219120" rtl="0" eaLnBrk="1" latinLnBrk="0" hangingPunct="1">
              <a:lnSpc>
                <a:spcPct val="100000"/>
              </a:lnSpc>
              <a:spcBef>
                <a:spcPts val="800"/>
              </a:spcBef>
              <a:buSzPct val="80000"/>
              <a:buFont typeface="Arial" pitchFamily="34" charset="0"/>
              <a:buChar char="•"/>
              <a:defRPr sz="3200" kern="1200">
                <a:gradFill>
                  <a:gsLst>
                    <a:gs pos="0">
                      <a:schemeClr val="tx1"/>
                    </a:gs>
                    <a:gs pos="86000">
                      <a:schemeClr val="tx1"/>
                    </a:gs>
                  </a:gsLst>
                  <a:lin ang="5400000" scaled="0"/>
                </a:gradFill>
                <a:latin typeface="+mn-lt"/>
                <a:ea typeface="+mn-ea"/>
                <a:cs typeface="+mn-cs"/>
              </a:defRPr>
            </a:lvl2pPr>
            <a:lvl3pPr marL="914377" indent="-304792" algn="l" defTabSz="1219120" rtl="0" eaLnBrk="1" latinLnBrk="0" hangingPunct="1">
              <a:lnSpc>
                <a:spcPct val="100000"/>
              </a:lnSpc>
              <a:spcBef>
                <a:spcPts val="800"/>
              </a:spcBef>
              <a:buSzPct val="80000"/>
              <a:buFont typeface="Arial" pitchFamily="34" charset="0"/>
              <a:buChar char="•"/>
              <a:defRPr sz="2667" kern="1200">
                <a:gradFill>
                  <a:gsLst>
                    <a:gs pos="0">
                      <a:schemeClr val="tx1"/>
                    </a:gs>
                    <a:gs pos="86000">
                      <a:schemeClr val="tx1"/>
                    </a:gs>
                  </a:gsLst>
                  <a:lin ang="5400000" scaled="0"/>
                </a:gradFill>
                <a:latin typeface="+mn-lt"/>
                <a:ea typeface="+mn-ea"/>
                <a:cs typeface="+mn-cs"/>
              </a:defRPr>
            </a:lvl3pPr>
            <a:lvl4pPr marL="1219170" indent="-304792" algn="l" defTabSz="1219120" rtl="0" eaLnBrk="1" latinLnBrk="0" hangingPunct="1">
              <a:lnSpc>
                <a:spcPct val="100000"/>
              </a:lnSpc>
              <a:spcBef>
                <a:spcPts val="800"/>
              </a:spcBef>
              <a:buSzPct val="80000"/>
              <a:buFont typeface="Arial" pitchFamily="34" charset="0"/>
              <a:buChar char="•"/>
              <a:defRPr sz="2400" kern="1200">
                <a:gradFill>
                  <a:gsLst>
                    <a:gs pos="0">
                      <a:schemeClr val="tx1"/>
                    </a:gs>
                    <a:gs pos="86000">
                      <a:schemeClr val="tx1"/>
                    </a:gs>
                  </a:gsLst>
                  <a:lin ang="5400000" scaled="0"/>
                </a:gradFill>
                <a:latin typeface="+mn-lt"/>
                <a:ea typeface="+mn-ea"/>
                <a:cs typeface="+mn-cs"/>
              </a:defRPr>
            </a:lvl4pPr>
            <a:lvl5pPr marL="1523962" indent="-304792" algn="l" defTabSz="1219120" rtl="0" eaLnBrk="1" latinLnBrk="0" hangingPunct="1">
              <a:lnSpc>
                <a:spcPct val="100000"/>
              </a:lnSpc>
              <a:spcBef>
                <a:spcPts val="800"/>
              </a:spcBef>
              <a:buSzPct val="80000"/>
              <a:buFont typeface="Arial" pitchFamily="34" charset="0"/>
              <a:buChar char="•"/>
              <a:defRPr sz="2133" kern="1200">
                <a:gradFill>
                  <a:gsLst>
                    <a:gs pos="0">
                      <a:schemeClr val="tx1"/>
                    </a:gs>
                    <a:gs pos="86000">
                      <a:schemeClr val="tx1"/>
                    </a:gs>
                  </a:gsLst>
                  <a:lin ang="5400000" scaled="0"/>
                </a:gradFill>
                <a:latin typeface="+mn-lt"/>
                <a:ea typeface="+mn-ea"/>
                <a:cs typeface="+mn-cs"/>
              </a:defRPr>
            </a:lvl5pPr>
            <a:lvl6pPr marL="1826638" indent="-302676" algn="l" defTabSz="1219120" rtl="0" eaLnBrk="1" latinLnBrk="0" hangingPunct="1">
              <a:lnSpc>
                <a:spcPct val="100000"/>
              </a:lnSpc>
              <a:spcBef>
                <a:spcPts val="800"/>
              </a:spcBef>
              <a:buFont typeface="Arial" pitchFamily="34" charset="0"/>
              <a:buChar char="•"/>
              <a:defRPr sz="18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2400"/>
              <a:t>4. Run the PowerShell script(RunDSQLScriptsDriver.ps1).  This script will prompt for the following information</a:t>
            </a:r>
          </a:p>
          <a:p>
            <a:pPr lvl="3"/>
            <a:r>
              <a:rPr lang="en-US" sz="1333"/>
              <a:t>“Enter the name of the Script Config csv File.” – This will be the location\name of your configuration file.</a:t>
            </a:r>
          </a:p>
          <a:p>
            <a:pPr lvl="4"/>
            <a:r>
              <a:rPr lang="en-US" sz="1100">
                <a:gradFill>
                  <a:gsLst>
                    <a:gs pos="0">
                      <a:srgbClr val="292929"/>
                    </a:gs>
                    <a:gs pos="86000">
                      <a:srgbClr val="292929"/>
                    </a:gs>
                  </a:gsLst>
                  <a:lin ang="5400000" scaled="0"/>
                </a:gradFill>
              </a:rPr>
              <a:t>C:\APS2SQLDW\6_DeployScriptsToSqldw\Config_Files: </a:t>
            </a:r>
            <a:r>
              <a:rPr lang="en-US" sz="1100">
                <a:solidFill>
                  <a:srgbClr val="5191CD"/>
                </a:solidFill>
              </a:rPr>
              <a:t>SqldwCreateTablesViewsAndSPs.csv or ApsCreateExtTablesAndExportData.csv or SqldwImportData.csv </a:t>
            </a:r>
            <a:endParaRPr lang="en-US" sz="1067"/>
          </a:p>
          <a:p>
            <a:pPr lvl="3"/>
            <a:r>
              <a:rPr lang="en-US" sz="1333"/>
              <a:t>“How do you want to connect to SQL(</a:t>
            </a:r>
            <a:r>
              <a:rPr lang="en-US" sz="1333" err="1"/>
              <a:t>ADPass</a:t>
            </a:r>
            <a:r>
              <a:rPr lang="en-US" sz="1333"/>
              <a:t>, </a:t>
            </a:r>
            <a:r>
              <a:rPr lang="en-US" sz="1333" err="1"/>
              <a:t>ADInt</a:t>
            </a:r>
            <a:r>
              <a:rPr lang="en-US" sz="1333"/>
              <a:t>, </a:t>
            </a:r>
            <a:r>
              <a:rPr lang="en-US" sz="1333" err="1"/>
              <a:t>WinInt</a:t>
            </a:r>
            <a:r>
              <a:rPr lang="en-US" sz="1333"/>
              <a:t>, </a:t>
            </a:r>
            <a:r>
              <a:rPr lang="en-US" sz="1333" err="1"/>
              <a:t>SQLAuth</a:t>
            </a:r>
            <a:r>
              <a:rPr lang="en-US" sz="1333"/>
              <a:t>)?”</a:t>
            </a:r>
          </a:p>
          <a:p>
            <a:pPr lvl="4"/>
            <a:r>
              <a:rPr lang="en-US" sz="1067" err="1"/>
              <a:t>ADPass</a:t>
            </a:r>
            <a:r>
              <a:rPr lang="en-US" sz="1067"/>
              <a:t> – This should be used for SQL Authentication with Password (Azure)</a:t>
            </a:r>
          </a:p>
          <a:p>
            <a:pPr lvl="4"/>
            <a:r>
              <a:rPr lang="en-US" sz="1067"/>
              <a:t>ADINT – Azure AD Authentication</a:t>
            </a:r>
          </a:p>
          <a:p>
            <a:pPr lvl="4"/>
            <a:r>
              <a:rPr lang="en-US" sz="1067"/>
              <a:t>SQLAUTH – SQL Server Authentication with username and password.</a:t>
            </a:r>
          </a:p>
          <a:p>
            <a:pPr lvl="4"/>
            <a:r>
              <a:rPr lang="en-US" sz="1067"/>
              <a:t>“Blank” – AD integrated Authentication</a:t>
            </a:r>
          </a:p>
          <a:p>
            <a:pPr lvl="3"/>
            <a:r>
              <a:rPr lang="en-US" sz="1333"/>
              <a:t>“Enter the User Name to Connect to the SQL Server.” – User name with permission to create objects</a:t>
            </a:r>
          </a:p>
          <a:p>
            <a:pPr lvl="3"/>
            <a:r>
              <a:rPr lang="en-US" sz="1333"/>
              <a:t>“Enter the Password for the User” – Enter the Password for the user – reads password as a secure string</a:t>
            </a:r>
          </a:p>
          <a:p>
            <a:pPr lvl="3"/>
            <a:r>
              <a:rPr lang="en-US" sz="1333"/>
              <a:t>“Enter the name of the Output File Directory.” – Enter the location where the output log will be written</a:t>
            </a:r>
          </a:p>
          <a:p>
            <a:pPr lvl="3"/>
            <a:r>
              <a:rPr lang="en-US" sz="1333"/>
              <a:t>“Enter the name of the status file.” – Enter the name of the Status File</a:t>
            </a:r>
          </a:p>
          <a:p>
            <a:pPr marL="0" indent="0">
              <a:buNone/>
            </a:pPr>
            <a:r>
              <a:rPr lang="en-US" sz="2533"/>
              <a:t>5. Review the Status log for Success Failures. </a:t>
            </a:r>
            <a:endParaRPr lang="en-US" sz="2533">
              <a:solidFill>
                <a:srgbClr val="FF0000"/>
              </a:solidFill>
            </a:endParaRPr>
          </a:p>
          <a:p>
            <a:pPr marL="304792" lvl="1" indent="0">
              <a:buNone/>
            </a:pPr>
            <a:r>
              <a:rPr lang="en-US" sz="1467"/>
              <a:t>Review the status log file. The file name and location are the prompted values of the PowerShell program in step 3). The default location is the location of the PowerShell scripts with the file name </a:t>
            </a:r>
            <a:r>
              <a:rPr lang="en-US" sz="1467">
                <a:solidFill>
                  <a:srgbClr val="5191CD"/>
                </a:solidFill>
              </a:rPr>
              <a:t>status.csv</a:t>
            </a:r>
            <a:r>
              <a:rPr lang="en-US" sz="1467"/>
              <a:t>. </a:t>
            </a:r>
          </a:p>
          <a:p>
            <a:pPr marL="895334" lvl="2" indent="-285750"/>
            <a:r>
              <a:rPr lang="en-US" sz="1200"/>
              <a:t>Should a failure occur, the Status log will set the Active flag to 0 for all successful objects created  The Failures will remain Active = 1.  This will allow the status log to be used as the Script Config file and only the failed objects will be run</a:t>
            </a:r>
          </a:p>
        </p:txBody>
      </p:sp>
    </p:spTree>
    <p:extLst>
      <p:ext uri="{BB962C8B-B14F-4D97-AF65-F5344CB8AC3E}">
        <p14:creationId xmlns:p14="http://schemas.microsoft.com/office/powerpoint/2010/main" val="10117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6) Deploy Scripts</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aphicFrame>
        <p:nvGraphicFramePr>
          <p:cNvPr id="26" name="Table 25">
            <a:extLst>
              <a:ext uri="{FF2B5EF4-FFF2-40B4-BE49-F238E27FC236}">
                <a16:creationId xmlns:a16="http://schemas.microsoft.com/office/drawing/2014/main" id="{359F5CE0-1DB8-4A99-A181-6DAD97338C6C}"/>
              </a:ext>
            </a:extLst>
          </p:cNvPr>
          <p:cNvGraphicFramePr>
            <a:graphicFrameLocks noGrp="1"/>
          </p:cNvGraphicFramePr>
          <p:nvPr>
            <p:extLst>
              <p:ext uri="{D42A27DB-BD31-4B8C-83A1-F6EECF244321}">
                <p14:modId xmlns:p14="http://schemas.microsoft.com/office/powerpoint/2010/main" val="3240480341"/>
              </p:ext>
            </p:extLst>
          </p:nvPr>
        </p:nvGraphicFramePr>
        <p:xfrm>
          <a:off x="205463" y="1446245"/>
          <a:ext cx="11781070" cy="5423941"/>
        </p:xfrm>
        <a:graphic>
          <a:graphicData uri="http://schemas.openxmlformats.org/drawingml/2006/table">
            <a:tbl>
              <a:tblPr firstRow="1" bandRow="1">
                <a:tableStyleId>{5C22544A-7EE6-4342-B048-85BDC9FD1C3A}</a:tableStyleId>
              </a:tblPr>
              <a:tblGrid>
                <a:gridCol w="1197898">
                  <a:extLst>
                    <a:ext uri="{9D8B030D-6E8A-4147-A177-3AD203B41FA5}">
                      <a16:colId xmlns:a16="http://schemas.microsoft.com/office/drawing/2014/main" val="1369067374"/>
                    </a:ext>
                  </a:extLst>
                </a:gridCol>
                <a:gridCol w="8588411">
                  <a:extLst>
                    <a:ext uri="{9D8B030D-6E8A-4147-A177-3AD203B41FA5}">
                      <a16:colId xmlns:a16="http://schemas.microsoft.com/office/drawing/2014/main" val="1527595796"/>
                    </a:ext>
                  </a:extLst>
                </a:gridCol>
                <a:gridCol w="1994761">
                  <a:extLst>
                    <a:ext uri="{9D8B030D-6E8A-4147-A177-3AD203B41FA5}">
                      <a16:colId xmlns:a16="http://schemas.microsoft.com/office/drawing/2014/main" val="742367323"/>
                    </a:ext>
                  </a:extLst>
                </a:gridCol>
              </a:tblGrid>
              <a:tr h="345233">
                <a:tc>
                  <a:txBody>
                    <a:bodyPr/>
                    <a:lstStyle/>
                    <a:p>
                      <a:pPr algn="ctr"/>
                      <a:r>
                        <a:rPr lang="en-US" sz="800">
                          <a:solidFill>
                            <a:schemeClr val="bg1"/>
                          </a:solidFill>
                        </a:rPr>
                        <a:t>Parameter</a:t>
                      </a:r>
                    </a:p>
                  </a:txBody>
                  <a:tcPr marL="121920" marR="121920" marT="60960" marB="60960" anchor="ctr"/>
                </a:tc>
                <a:tc>
                  <a:txBody>
                    <a:bodyPr/>
                    <a:lstStyle/>
                    <a:p>
                      <a:pPr algn="ctr"/>
                      <a:r>
                        <a:rPr lang="en-US" sz="800">
                          <a:solidFill>
                            <a:schemeClr val="bg1"/>
                          </a:solidFill>
                        </a:rPr>
                        <a:t>Purpose</a:t>
                      </a:r>
                    </a:p>
                  </a:txBody>
                  <a:tcPr marL="121920" marR="121920" marT="60960" marB="60960" anchor="ctr"/>
                </a:tc>
                <a:tc>
                  <a:txBody>
                    <a:bodyPr/>
                    <a:lstStyle/>
                    <a:p>
                      <a:pPr algn="ctr"/>
                      <a:r>
                        <a:rPr lang="en-US" sz="800">
                          <a:solidFill>
                            <a:schemeClr val="bg1"/>
                          </a:solidFill>
                        </a:rPr>
                        <a:t>Value (Sample)</a:t>
                      </a:r>
                    </a:p>
                  </a:txBody>
                  <a:tcPr marL="121920" marR="121920" marT="60960" marB="60960" anchor="ctr"/>
                </a:tc>
                <a:extLst>
                  <a:ext uri="{0D108BD9-81ED-4DB2-BD59-A6C34878D82A}">
                    <a16:rowId xmlns:a16="http://schemas.microsoft.com/office/drawing/2014/main" val="1483081101"/>
                  </a:ext>
                </a:extLst>
              </a:tr>
              <a:tr h="487680">
                <a:tc>
                  <a:txBody>
                    <a:bodyPr/>
                    <a:lstStyle/>
                    <a:p>
                      <a:r>
                        <a:rPr lang="en-US" sz="800"/>
                        <a:t>Active</a:t>
                      </a:r>
                    </a:p>
                  </a:txBody>
                  <a:tcPr marL="121920" marR="121920" marT="60960" marB="60960" anchor="ctr"/>
                </a:tc>
                <a:tc>
                  <a:txBody>
                    <a:bodyPr/>
                    <a:lstStyle/>
                    <a:p>
                      <a:r>
                        <a:rPr lang="en-US" sz="800"/>
                        <a:t>1 – Run line, 0 – Skip line</a:t>
                      </a:r>
                    </a:p>
                    <a:p>
                      <a:r>
                        <a:rPr lang="en-US" sz="800"/>
                        <a:t>Sets the 1 to 0 if the .</a:t>
                      </a:r>
                      <a:r>
                        <a:rPr lang="en-US" sz="800" err="1"/>
                        <a:t>sql</a:t>
                      </a:r>
                      <a:r>
                        <a:rPr lang="en-US" sz="800"/>
                        <a:t> ran successfully.</a:t>
                      </a:r>
                    </a:p>
                    <a:p>
                      <a:r>
                        <a:rPr lang="en-US" sz="800"/>
                        <a:t>IF set to 0, output = 0</a:t>
                      </a:r>
                    </a:p>
                  </a:txBody>
                  <a:tcPr marL="121920" marR="121920" marT="60960" marB="60960" anchor="ctr"/>
                </a:tc>
                <a:tc>
                  <a:txBody>
                    <a:bodyPr/>
                    <a:lstStyle/>
                    <a:p>
                      <a:r>
                        <a:rPr lang="en-US" sz="800"/>
                        <a:t>0 or 1</a:t>
                      </a:r>
                    </a:p>
                  </a:txBody>
                  <a:tcPr marL="121920" marR="121920" marT="60960" marB="60960" anchor="ctr"/>
                </a:tc>
                <a:extLst>
                  <a:ext uri="{0D108BD9-81ED-4DB2-BD59-A6C34878D82A}">
                    <a16:rowId xmlns:a16="http://schemas.microsoft.com/office/drawing/2014/main" val="1765627922"/>
                  </a:ext>
                </a:extLst>
              </a:tr>
              <a:tr h="302704">
                <a:tc>
                  <a:txBody>
                    <a:bodyPr/>
                    <a:lstStyle/>
                    <a:p>
                      <a:r>
                        <a:rPr lang="en-US" sz="800" err="1"/>
                        <a:t>ServerName</a:t>
                      </a:r>
                      <a:endParaRPr lang="en-US" sz="800"/>
                    </a:p>
                  </a:txBody>
                  <a:tcPr marL="121920" marR="121920" marT="60960" marB="60960" anchor="ctr"/>
                </a:tc>
                <a:tc>
                  <a:txBody>
                    <a:bodyPr/>
                    <a:lstStyle/>
                    <a:p>
                      <a:r>
                        <a:rPr lang="en-US" sz="800"/>
                        <a:t>Name of the SQL Server/SQLDW/APS(PDW)</a:t>
                      </a:r>
                    </a:p>
                  </a:txBody>
                  <a:tcPr marL="121920" marR="121920" marT="60960" marB="60960" anchor="ctr"/>
                </a:tc>
                <a:tc>
                  <a:txBody>
                    <a:bodyPr/>
                    <a:lstStyle/>
                    <a:p>
                      <a:r>
                        <a:rPr lang="en-US" sz="800"/>
                        <a:t>Sqldwdb.database.windows.net</a:t>
                      </a:r>
                    </a:p>
                  </a:txBody>
                  <a:tcPr marL="121920" marR="121920" marT="60960" marB="60960" anchor="ctr"/>
                </a:tc>
                <a:extLst>
                  <a:ext uri="{0D108BD9-81ED-4DB2-BD59-A6C34878D82A}">
                    <a16:rowId xmlns:a16="http://schemas.microsoft.com/office/drawing/2014/main" val="231375279"/>
                  </a:ext>
                </a:extLst>
              </a:tr>
              <a:tr h="301011">
                <a:tc>
                  <a:txBody>
                    <a:bodyPr/>
                    <a:lstStyle/>
                    <a:p>
                      <a:r>
                        <a:rPr lang="en-US" sz="800" err="1"/>
                        <a:t>DatabaseName</a:t>
                      </a:r>
                      <a:endParaRPr lang="en-US" sz="800"/>
                    </a:p>
                  </a:txBody>
                  <a:tcPr marL="121920" marR="121920" marT="60960" marB="60960" anchor="ctr"/>
                </a:tc>
                <a:tc>
                  <a:txBody>
                    <a:bodyPr/>
                    <a:lstStyle/>
                    <a:p>
                      <a:r>
                        <a:rPr lang="en-US" sz="800"/>
                        <a:t>Name of the DB to connect to</a:t>
                      </a:r>
                    </a:p>
                  </a:txBody>
                  <a:tcPr marL="121920" marR="121920" marT="60960" marB="60960" anchor="ctr"/>
                </a:tc>
                <a:tc>
                  <a:txBody>
                    <a:bodyPr/>
                    <a:lstStyle/>
                    <a:p>
                      <a:r>
                        <a:rPr lang="en-US" sz="800" err="1"/>
                        <a:t>DBName</a:t>
                      </a:r>
                      <a:endParaRPr lang="en-US" sz="800"/>
                    </a:p>
                  </a:txBody>
                  <a:tcPr marL="121920" marR="121920" marT="60960" marB="60960" anchor="ctr"/>
                </a:tc>
                <a:extLst>
                  <a:ext uri="{0D108BD9-81ED-4DB2-BD59-A6C34878D82A}">
                    <a16:rowId xmlns:a16="http://schemas.microsoft.com/office/drawing/2014/main" val="1208885550"/>
                  </a:ext>
                </a:extLst>
              </a:tr>
              <a:tr h="273917">
                <a:tc>
                  <a:txBody>
                    <a:bodyPr/>
                    <a:lstStyle/>
                    <a:p>
                      <a:r>
                        <a:rPr lang="en-US" sz="800" err="1"/>
                        <a:t>FilePath</a:t>
                      </a:r>
                      <a:endParaRPr lang="en-US" sz="800"/>
                    </a:p>
                  </a:txBody>
                  <a:tcPr marL="121920" marR="121920" marT="60960" marB="60960" anchor="ctr"/>
                </a:tc>
                <a:tc>
                  <a:txBody>
                    <a:bodyPr/>
                    <a:lstStyle/>
                    <a:p>
                      <a:r>
                        <a:rPr lang="en-US" sz="800"/>
                        <a:t>Path to the Script that needs to be run.  Do not put a ‘\’ on the end.</a:t>
                      </a:r>
                    </a:p>
                  </a:txBody>
                  <a:tcPr marL="121920" marR="121920" marT="60960" marB="60960" anchor="ctr"/>
                </a:tc>
                <a:tc>
                  <a:txBody>
                    <a:bodyPr/>
                    <a:lstStyle/>
                    <a:p>
                      <a:r>
                        <a:rPr lang="en-US" sz="800"/>
                        <a:t>C:\APSScripts\TableScripts</a:t>
                      </a:r>
                    </a:p>
                  </a:txBody>
                  <a:tcPr marL="121920" marR="121920" marT="60960" marB="60960" anchor="ctr"/>
                </a:tc>
                <a:extLst>
                  <a:ext uri="{0D108BD9-81ED-4DB2-BD59-A6C34878D82A}">
                    <a16:rowId xmlns:a16="http://schemas.microsoft.com/office/drawing/2014/main" val="307709800"/>
                  </a:ext>
                </a:extLst>
              </a:tr>
              <a:tr h="288269">
                <a:tc>
                  <a:txBody>
                    <a:bodyPr/>
                    <a:lstStyle/>
                    <a:p>
                      <a:r>
                        <a:rPr lang="en-US" sz="800" err="1"/>
                        <a:t>CreateSchema</a:t>
                      </a:r>
                      <a:endParaRPr lang="en-US" sz="800"/>
                    </a:p>
                  </a:txBody>
                  <a:tcPr marL="121920" marR="121920" marT="60960" marB="60960" anchor="ctr"/>
                </a:tc>
                <a:tc>
                  <a:txBody>
                    <a:bodyPr/>
                    <a:lstStyle/>
                    <a:p>
                      <a:r>
                        <a:rPr lang="en-US" sz="800"/>
                        <a:t>1 – Create Schema, 0 – Don’t create Schema</a:t>
                      </a:r>
                    </a:p>
                  </a:txBody>
                  <a:tcPr marL="121920" marR="121920" marT="60960" marB="60960" anchor="ctr"/>
                </a:tc>
                <a:tc>
                  <a:txBody>
                    <a:bodyPr/>
                    <a:lstStyle/>
                    <a:p>
                      <a:r>
                        <a:rPr lang="en-US" sz="800"/>
                        <a:t>0 or 1</a:t>
                      </a:r>
                    </a:p>
                  </a:txBody>
                  <a:tcPr marL="121920" marR="121920" marT="60960" marB="60960" anchor="ctr"/>
                </a:tc>
                <a:extLst>
                  <a:ext uri="{0D108BD9-81ED-4DB2-BD59-A6C34878D82A}">
                    <a16:rowId xmlns:a16="http://schemas.microsoft.com/office/drawing/2014/main" val="1570778470"/>
                  </a:ext>
                </a:extLst>
              </a:tr>
              <a:tr h="288269">
                <a:tc>
                  <a:txBody>
                    <a:bodyPr/>
                    <a:lstStyle/>
                    <a:p>
                      <a:r>
                        <a:rPr lang="en-US" sz="800" err="1"/>
                        <a:t>SchemaAuth</a:t>
                      </a:r>
                      <a:endParaRPr lang="en-US" sz="800"/>
                    </a:p>
                  </a:txBody>
                  <a:tcPr marL="121920" marR="121920" marT="60960" marB="60960" anchor="ctr"/>
                </a:tc>
                <a:tc>
                  <a:txBody>
                    <a:bodyPr/>
                    <a:lstStyle/>
                    <a:p>
                      <a:r>
                        <a:rPr lang="en-US" sz="800"/>
                        <a:t>Should  a Schema Authorization be needed when creating the schema, enter the name of the Authorization to use.  If left empty, no authorization is created.</a:t>
                      </a:r>
                    </a:p>
                  </a:txBody>
                  <a:tcPr marL="121920" marR="121920" marT="60960" marB="60960" anchor="ctr"/>
                </a:tc>
                <a:tc>
                  <a:txBody>
                    <a:bodyPr/>
                    <a:lstStyle/>
                    <a:p>
                      <a:r>
                        <a:rPr lang="en-US" sz="800"/>
                        <a:t>Login to Create Schema</a:t>
                      </a:r>
                    </a:p>
                  </a:txBody>
                  <a:tcPr marL="121920" marR="121920" marT="60960" marB="60960" anchor="ctr"/>
                </a:tc>
                <a:extLst>
                  <a:ext uri="{0D108BD9-81ED-4DB2-BD59-A6C34878D82A}">
                    <a16:rowId xmlns:a16="http://schemas.microsoft.com/office/drawing/2014/main" val="988289561"/>
                  </a:ext>
                </a:extLst>
              </a:tr>
              <a:tr h="365760">
                <a:tc>
                  <a:txBody>
                    <a:bodyPr/>
                    <a:lstStyle/>
                    <a:p>
                      <a:r>
                        <a:rPr lang="en-US" sz="800" err="1"/>
                        <a:t>SchemaName</a:t>
                      </a:r>
                      <a:endParaRPr lang="en-US" sz="800"/>
                    </a:p>
                  </a:txBody>
                  <a:tcPr marL="121920" marR="121920" marT="60960" marB="60960" anchor="ctr"/>
                </a:tc>
                <a:tc>
                  <a:txBody>
                    <a:bodyPr/>
                    <a:lstStyle/>
                    <a:p>
                      <a:r>
                        <a:rPr lang="en-US" sz="800"/>
                        <a:t>Schema Name for the object to be created. When a schema is created, the .</a:t>
                      </a:r>
                      <a:r>
                        <a:rPr lang="en-US" sz="800" err="1"/>
                        <a:t>sql</a:t>
                      </a:r>
                      <a:r>
                        <a:rPr lang="en-US" sz="800"/>
                        <a:t> file</a:t>
                      </a:r>
                      <a:r>
                        <a:rPr lang="en-US" sz="800">
                          <a:solidFill>
                            <a:srgbClr val="FF0000"/>
                          </a:solidFill>
                        </a:rPr>
                        <a:t> </a:t>
                      </a:r>
                      <a:r>
                        <a:rPr lang="en-US" sz="800"/>
                        <a:t>is used to create the schema.  This is used if the Table/View/SP needs to be dropped.  This is the schema name to be used when the script creates the drop statement.</a:t>
                      </a:r>
                    </a:p>
                  </a:txBody>
                  <a:tcPr marL="121920" marR="121920" marT="60960" marB="60960" anchor="ctr"/>
                </a:tc>
                <a:tc>
                  <a:txBody>
                    <a:bodyPr/>
                    <a:lstStyle/>
                    <a:p>
                      <a:r>
                        <a:rPr lang="en-US" sz="800" err="1"/>
                        <a:t>Schema_Name</a:t>
                      </a:r>
                      <a:endParaRPr lang="en-US" sz="800"/>
                    </a:p>
                  </a:txBody>
                  <a:tcPr marL="121920" marR="121920" marT="60960" marB="60960" anchor="ctr"/>
                </a:tc>
                <a:extLst>
                  <a:ext uri="{0D108BD9-81ED-4DB2-BD59-A6C34878D82A}">
                    <a16:rowId xmlns:a16="http://schemas.microsoft.com/office/drawing/2014/main" val="3037308962"/>
                  </a:ext>
                </a:extLst>
              </a:tr>
              <a:tr h="487680">
                <a:tc>
                  <a:txBody>
                    <a:bodyPr/>
                    <a:lstStyle/>
                    <a:p>
                      <a:r>
                        <a:rPr lang="en-US" sz="800" err="1"/>
                        <a:t>ObjectType</a:t>
                      </a:r>
                      <a:endParaRPr lang="en-US" sz="800"/>
                    </a:p>
                  </a:txBody>
                  <a:tcPr marL="121920" marR="121920" marT="60960" marB="60960" anchor="ctr"/>
                </a:tc>
                <a:tc>
                  <a:txBody>
                    <a:bodyPr/>
                    <a:lstStyle/>
                    <a:p>
                      <a:r>
                        <a:rPr lang="en-US" sz="800"/>
                        <a:t>Type of object to Create.  Used to create the drop statement.  Valid Values: “”, TABLE, VIEW, SP, (SCHEMA, STAT – Not implemented yet), EXT (External Table) </a:t>
                      </a:r>
                    </a:p>
                  </a:txBody>
                  <a:tcPr marL="121920" marR="121920" marT="60960" marB="60960" anchor="ctr"/>
                </a:tc>
                <a:tc>
                  <a:txBody>
                    <a:bodyPr/>
                    <a:lstStyle/>
                    <a:p>
                      <a:r>
                        <a:rPr lang="en-US" sz="800"/>
                        <a:t>TABLE, VIEW, SP, EXT, SCHEMA</a:t>
                      </a:r>
                    </a:p>
                    <a:p>
                      <a:r>
                        <a:rPr lang="en-US" sz="800"/>
                        <a:t>If left blank, not drop statement is created and the .SQL file is just run.</a:t>
                      </a:r>
                    </a:p>
                  </a:txBody>
                  <a:tcPr marL="121920" marR="121920" marT="60960" marB="60960" anchor="ctr"/>
                </a:tc>
                <a:extLst>
                  <a:ext uri="{0D108BD9-81ED-4DB2-BD59-A6C34878D82A}">
                    <a16:rowId xmlns:a16="http://schemas.microsoft.com/office/drawing/2014/main" val="1597145411"/>
                  </a:ext>
                </a:extLst>
              </a:tr>
              <a:tr h="288269">
                <a:tc>
                  <a:txBody>
                    <a:bodyPr/>
                    <a:lstStyle/>
                    <a:p>
                      <a:r>
                        <a:rPr lang="en-US" sz="800" err="1"/>
                        <a:t>ObjectName</a:t>
                      </a:r>
                      <a:endParaRPr lang="en-US" sz="800"/>
                    </a:p>
                  </a:txBody>
                  <a:tcPr marL="121920" marR="121920" marT="60960" marB="60960" anchor="ctr"/>
                </a:tc>
                <a:tc>
                  <a:txBody>
                    <a:bodyPr/>
                    <a:lstStyle/>
                    <a:p>
                      <a:r>
                        <a:rPr lang="en-US" sz="800"/>
                        <a:t>Name of the object that is being created.  Used in creating the drop statement and logging.</a:t>
                      </a:r>
                    </a:p>
                  </a:txBody>
                  <a:tcPr marL="121920" marR="121920" marT="60960" marB="60960" anchor="ctr"/>
                </a:tc>
                <a:tc>
                  <a:txBody>
                    <a:bodyPr/>
                    <a:lstStyle/>
                    <a:p>
                      <a:r>
                        <a:rPr lang="en-US" sz="800"/>
                        <a:t>Name of the object</a:t>
                      </a:r>
                    </a:p>
                  </a:txBody>
                  <a:tcPr marL="121920" marR="121920" marT="60960" marB="60960" anchor="ctr"/>
                </a:tc>
                <a:extLst>
                  <a:ext uri="{0D108BD9-81ED-4DB2-BD59-A6C34878D82A}">
                    <a16:rowId xmlns:a16="http://schemas.microsoft.com/office/drawing/2014/main" val="234739346"/>
                  </a:ext>
                </a:extLst>
              </a:tr>
              <a:tr h="487680">
                <a:tc>
                  <a:txBody>
                    <a:bodyPr/>
                    <a:lstStyle/>
                    <a:p>
                      <a:r>
                        <a:rPr lang="en-US" sz="800" err="1"/>
                        <a:t>DropIfExists</a:t>
                      </a:r>
                      <a:endParaRPr lang="en-US" sz="800"/>
                    </a:p>
                  </a:txBody>
                  <a:tcPr marL="121920" marR="121920" marT="60960" marB="60960" anchor="ct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00"/>
                        <a:t>1 – Drop if exist, 0 – Do not drop if exist.</a:t>
                      </a:r>
                    </a:p>
                    <a:p>
                      <a:pPr marL="0" marR="0" lvl="0" indent="0" algn="l" defTabSz="914363" rtl="0" eaLnBrk="1" fontAlgn="auto" latinLnBrk="0" hangingPunct="1">
                        <a:lnSpc>
                          <a:spcPct val="100000"/>
                        </a:lnSpc>
                        <a:spcBef>
                          <a:spcPts val="0"/>
                        </a:spcBef>
                        <a:spcAft>
                          <a:spcPts val="0"/>
                        </a:spcAft>
                        <a:buClrTx/>
                        <a:buSzTx/>
                        <a:buFontTx/>
                        <a:buNone/>
                        <a:tabLst/>
                        <a:defRPr/>
                      </a:pPr>
                      <a:r>
                        <a:rPr lang="en-US" sz="800"/>
                        <a:t>Create a Drop statement if the object exists.  This could be placed in the .</a:t>
                      </a:r>
                      <a:r>
                        <a:rPr lang="en-US" sz="800" err="1"/>
                        <a:t>sql</a:t>
                      </a:r>
                      <a:r>
                        <a:rPr lang="en-US" sz="800"/>
                        <a:t> file but having it in the config file gives the process more control.  Example:  Data has been imported into the tables, if the drop was in the .</a:t>
                      </a:r>
                      <a:r>
                        <a:rPr lang="en-US" sz="800" err="1"/>
                        <a:t>sql</a:t>
                      </a:r>
                      <a:r>
                        <a:rPr lang="en-US" sz="800"/>
                        <a:t>, we would need to edit the file to not drop the table.  This allows the process to control it with our having to edit the original .</a:t>
                      </a:r>
                      <a:r>
                        <a:rPr lang="en-US" sz="800" err="1"/>
                        <a:t>sql</a:t>
                      </a:r>
                      <a:r>
                        <a:rPr lang="en-US" sz="800"/>
                        <a:t> file.</a:t>
                      </a:r>
                    </a:p>
                  </a:txBody>
                  <a:tcPr marL="121920" marR="121920" marT="60960" marB="60960" anchor="ctr"/>
                </a:tc>
                <a:tc>
                  <a:txBody>
                    <a:bodyPr/>
                    <a:lstStyle/>
                    <a:p>
                      <a:r>
                        <a:rPr lang="en-US" sz="800"/>
                        <a:t>0 or 1</a:t>
                      </a:r>
                    </a:p>
                  </a:txBody>
                  <a:tcPr marL="121920" marR="121920" marT="60960" marB="60960" anchor="ctr"/>
                </a:tc>
                <a:extLst>
                  <a:ext uri="{0D108BD9-81ED-4DB2-BD59-A6C34878D82A}">
                    <a16:rowId xmlns:a16="http://schemas.microsoft.com/office/drawing/2014/main" val="4227036637"/>
                  </a:ext>
                </a:extLst>
              </a:tr>
              <a:tr h="487680">
                <a:tc>
                  <a:txBody>
                    <a:bodyPr/>
                    <a:lstStyle/>
                    <a:p>
                      <a:r>
                        <a:rPr lang="en-US" sz="800"/>
                        <a:t>Variables</a:t>
                      </a:r>
                    </a:p>
                  </a:txBody>
                  <a:tcPr marL="121920" marR="121920" marT="60960" marB="60960" anchor="ct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00" b="1"/>
                        <a:t>Partial Implementation.  Currently supports a single variable</a:t>
                      </a:r>
                      <a:r>
                        <a:rPr lang="en-US" sz="800"/>
                        <a:t>.  This is used to replace a variable in the .</a:t>
                      </a:r>
                      <a:r>
                        <a:rPr lang="en-US" sz="800" err="1"/>
                        <a:t>sql</a:t>
                      </a:r>
                      <a:r>
                        <a:rPr lang="en-US" sz="800"/>
                        <a:t> file.  Example use is for External Tables.  This can be used to set the Location, </a:t>
                      </a:r>
                      <a:r>
                        <a:rPr lang="en-US" sz="800" err="1"/>
                        <a:t>Data_Source</a:t>
                      </a:r>
                      <a:r>
                        <a:rPr lang="en-US" sz="800"/>
                        <a:t> or </a:t>
                      </a:r>
                      <a:r>
                        <a:rPr lang="en-US" sz="800" err="1"/>
                        <a:t>File_Format</a:t>
                      </a:r>
                      <a:endParaRPr lang="en-US" sz="800"/>
                    </a:p>
                  </a:txBody>
                  <a:tcPr marL="121920" marR="121920" marT="60960" marB="60960" anchor="ctr"/>
                </a:tc>
                <a:tc>
                  <a:txBody>
                    <a:bodyPr/>
                    <a:lstStyle/>
                    <a:p>
                      <a:r>
                        <a:rPr lang="en-US" sz="800"/>
                        <a:t>@Location=TestLoc</a:t>
                      </a:r>
                    </a:p>
                    <a:p>
                      <a:r>
                        <a:rPr lang="en-US" sz="800"/>
                        <a:t>{Location}=TestLoc </a:t>
                      </a:r>
                    </a:p>
                    <a:p>
                      <a:r>
                        <a:rPr lang="en-US" sz="800"/>
                        <a:t>{@Location}=TestLoc   </a:t>
                      </a:r>
                      <a:r>
                        <a:rPr lang="en-US" sz="800" b="1"/>
                        <a:t>Future implementation should separate variables by a ;</a:t>
                      </a:r>
                    </a:p>
                  </a:txBody>
                  <a:tcPr marL="121920" marR="121920" marT="60960" marB="60960" anchor="ctr"/>
                </a:tc>
                <a:extLst>
                  <a:ext uri="{0D108BD9-81ED-4DB2-BD59-A6C34878D82A}">
                    <a16:rowId xmlns:a16="http://schemas.microsoft.com/office/drawing/2014/main" val="505604959"/>
                  </a:ext>
                </a:extLst>
              </a:tr>
              <a:tr h="487680">
                <a:tc>
                  <a:txBody>
                    <a:bodyPr/>
                    <a:lstStyle/>
                    <a:p>
                      <a:r>
                        <a:rPr lang="en-US" sz="800"/>
                        <a:t>Status</a:t>
                      </a:r>
                    </a:p>
                  </a:txBody>
                  <a:tcPr marL="121920" marR="121920" marT="60960" marB="60960" anchor="ct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00"/>
                        <a:t>if Active is set to 0 – “Status = 0, Process was not run.”</a:t>
                      </a:r>
                    </a:p>
                    <a:p>
                      <a:pPr marL="0" marR="0" lvl="0" indent="0" algn="l" defTabSz="914363" rtl="0" eaLnBrk="1" fontAlgn="auto" latinLnBrk="0" hangingPunct="1">
                        <a:lnSpc>
                          <a:spcPct val="100000"/>
                        </a:lnSpc>
                        <a:spcBef>
                          <a:spcPts val="0"/>
                        </a:spcBef>
                        <a:spcAft>
                          <a:spcPts val="0"/>
                        </a:spcAft>
                        <a:buClrTx/>
                        <a:buSzTx/>
                        <a:buFontTx/>
                        <a:buNone/>
                        <a:tabLst/>
                        <a:defRPr/>
                      </a:pPr>
                      <a:r>
                        <a:rPr lang="en-US" sz="800"/>
                        <a:t>“Success”</a:t>
                      </a:r>
                    </a:p>
                    <a:p>
                      <a:pPr marL="0" marR="0" lvl="0" indent="0" algn="l" defTabSz="914363" rtl="0" eaLnBrk="1" fontAlgn="auto" latinLnBrk="0" hangingPunct="1">
                        <a:lnSpc>
                          <a:spcPct val="100000"/>
                        </a:lnSpc>
                        <a:spcBef>
                          <a:spcPts val="0"/>
                        </a:spcBef>
                        <a:spcAft>
                          <a:spcPts val="0"/>
                        </a:spcAft>
                        <a:buClrTx/>
                        <a:buSzTx/>
                        <a:buFontTx/>
                        <a:buNone/>
                        <a:tabLst/>
                        <a:defRPr/>
                      </a:pPr>
                      <a:r>
                        <a:rPr lang="en-US" sz="800"/>
                        <a:t>“Error message from process”</a:t>
                      </a:r>
                    </a:p>
                  </a:txBody>
                  <a:tcPr marL="121920" marR="121920" marT="60960" marB="60960" anchor="ctr"/>
                </a:tc>
                <a:tc>
                  <a:txBody>
                    <a:bodyPr/>
                    <a:lstStyle/>
                    <a:p>
                      <a:endParaRPr lang="en-US" sz="800" b="1"/>
                    </a:p>
                  </a:txBody>
                  <a:tcPr marL="121920" marR="121920" marT="60960" marB="60960" anchor="ctr"/>
                </a:tc>
                <a:extLst>
                  <a:ext uri="{0D108BD9-81ED-4DB2-BD59-A6C34878D82A}">
                    <a16:rowId xmlns:a16="http://schemas.microsoft.com/office/drawing/2014/main" val="2633014404"/>
                  </a:ext>
                </a:extLst>
              </a:tr>
              <a:tr h="288269">
                <a:tc>
                  <a:txBody>
                    <a:bodyPr/>
                    <a:lstStyle/>
                    <a:p>
                      <a:r>
                        <a:rPr lang="en-US" sz="800"/>
                        <a:t>Duration</a:t>
                      </a:r>
                    </a:p>
                  </a:txBody>
                  <a:tcPr marL="121920" marR="121920" marT="60960" marB="60960" anchor="ct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800"/>
                        <a:t>How long it took to run the .</a:t>
                      </a:r>
                      <a:r>
                        <a:rPr lang="en-US" sz="800" err="1"/>
                        <a:t>sql</a:t>
                      </a:r>
                      <a:r>
                        <a:rPr lang="en-US" sz="800"/>
                        <a:t> statement in Seconds</a:t>
                      </a:r>
                    </a:p>
                  </a:txBody>
                  <a:tcPr marL="121920" marR="121920" marT="60960" marB="60960" anchor="ctr"/>
                </a:tc>
                <a:tc>
                  <a:txBody>
                    <a:bodyPr/>
                    <a:lstStyle/>
                    <a:p>
                      <a:r>
                        <a:rPr lang="en-US" sz="800" b="0"/>
                        <a:t>0-N seconds</a:t>
                      </a:r>
                    </a:p>
                  </a:txBody>
                  <a:tcPr marL="121920" marR="121920" marT="60960" marB="60960" anchor="ctr"/>
                </a:tc>
                <a:extLst>
                  <a:ext uri="{0D108BD9-81ED-4DB2-BD59-A6C34878D82A}">
                    <a16:rowId xmlns:a16="http://schemas.microsoft.com/office/drawing/2014/main" val="1529705679"/>
                  </a:ext>
                </a:extLst>
              </a:tr>
            </a:tbl>
          </a:graphicData>
        </a:graphic>
      </p:graphicFrame>
      <p:sp>
        <p:nvSpPr>
          <p:cNvPr id="27" name="TextBox 26">
            <a:extLst>
              <a:ext uri="{FF2B5EF4-FFF2-40B4-BE49-F238E27FC236}">
                <a16:creationId xmlns:a16="http://schemas.microsoft.com/office/drawing/2014/main" id="{0D9D5CAD-CCC9-480D-BD43-D21FB50D3783}"/>
              </a:ext>
            </a:extLst>
          </p:cNvPr>
          <p:cNvSpPr txBox="1"/>
          <p:nvPr/>
        </p:nvSpPr>
        <p:spPr>
          <a:xfrm>
            <a:off x="205463" y="974283"/>
            <a:ext cx="10144760" cy="430887"/>
          </a:xfrm>
          <a:prstGeom prst="rect">
            <a:avLst/>
          </a:prstGeom>
          <a:noFill/>
        </p:spPr>
        <p:txBody>
          <a:bodyPr wrap="square" lIns="0" tIns="0" rIns="0" bIns="0" rtlCol="0">
            <a:spAutoFit/>
          </a:bodyPr>
          <a:lstStyle/>
          <a:p>
            <a:pPr defTabSz="1219120"/>
            <a:r>
              <a:rPr lang="en-US" sz="1400">
                <a:gradFill>
                  <a:gsLst>
                    <a:gs pos="0">
                      <a:srgbClr val="292929"/>
                    </a:gs>
                    <a:gs pos="86000">
                      <a:srgbClr val="292929"/>
                    </a:gs>
                  </a:gsLst>
                  <a:lin ang="5400000" scaled="0"/>
                </a:gradFill>
                <a:latin typeface="Segoe UI"/>
              </a:rPr>
              <a:t>6. The Output file is a CSV that records the status and duration of the statement run.  This file can be used as the input for a second run.  In a second run only the failed lines will be run.</a:t>
            </a:r>
          </a:p>
        </p:txBody>
      </p:sp>
    </p:spTree>
    <p:extLst>
      <p:ext uri="{BB962C8B-B14F-4D97-AF65-F5344CB8AC3E}">
        <p14:creationId xmlns:p14="http://schemas.microsoft.com/office/powerpoint/2010/main" val="339100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6</a:t>
            </a:r>
            <a:r>
              <a:rPr lang="en-US" sz="4000">
                <a:solidFill>
                  <a:srgbClr val="FFFFFF"/>
                </a:solidFill>
                <a:latin typeface="Segoe UI Light" panose="020B0502040204020203" pitchFamily="34" charset="0"/>
                <a:cs typeface="Segoe UI Light" panose="020B0502040204020203" pitchFamily="34" charset="0"/>
              </a:rPr>
              <a:t>) Deploy Scripts</a:t>
            </a:r>
            <a:endPar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4" name="TextBox 73">
            <a:extLst>
              <a:ext uri="{FF2B5EF4-FFF2-40B4-BE49-F238E27FC236}">
                <a16:creationId xmlns:a16="http://schemas.microsoft.com/office/drawing/2014/main" id="{6A60764F-2F1D-4BE4-9F77-123399E62200}"/>
              </a:ext>
            </a:extLst>
          </p:cNvPr>
          <p:cNvSpPr txBox="1"/>
          <p:nvPr/>
        </p:nvSpPr>
        <p:spPr>
          <a:xfrm>
            <a:off x="162979" y="3247003"/>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CVS Script Config File</a:t>
            </a:r>
          </a:p>
        </p:txBody>
      </p:sp>
      <p:pic>
        <p:nvPicPr>
          <p:cNvPr id="75" name="Picture 74">
            <a:extLst>
              <a:ext uri="{FF2B5EF4-FFF2-40B4-BE49-F238E27FC236}">
                <a16:creationId xmlns:a16="http://schemas.microsoft.com/office/drawing/2014/main" id="{803F3CB5-9663-45A2-A71F-F81841199A73}"/>
              </a:ext>
            </a:extLst>
          </p:cNvPr>
          <p:cNvPicPr>
            <a:picLocks noChangeAspect="1"/>
          </p:cNvPicPr>
          <p:nvPr/>
        </p:nvPicPr>
        <p:blipFill>
          <a:blip r:embed="rId4"/>
          <a:stretch>
            <a:fillRect/>
          </a:stretch>
        </p:blipFill>
        <p:spPr>
          <a:xfrm>
            <a:off x="4545030" y="1140877"/>
            <a:ext cx="787221" cy="925188"/>
          </a:xfrm>
          <a:prstGeom prst="rect">
            <a:avLst/>
          </a:prstGeom>
        </p:spPr>
      </p:pic>
      <p:pic>
        <p:nvPicPr>
          <p:cNvPr id="76" name="Picture 75">
            <a:extLst>
              <a:ext uri="{FF2B5EF4-FFF2-40B4-BE49-F238E27FC236}">
                <a16:creationId xmlns:a16="http://schemas.microsoft.com/office/drawing/2014/main" id="{EC17347B-ED63-4FA7-AA11-C1566B5C7F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7396" y="2275680"/>
            <a:ext cx="882807" cy="882807"/>
          </a:xfrm>
          <a:prstGeom prst="rect">
            <a:avLst/>
          </a:prstGeom>
        </p:spPr>
      </p:pic>
      <p:sp>
        <p:nvSpPr>
          <p:cNvPr id="77" name="TextBox 76">
            <a:extLst>
              <a:ext uri="{FF2B5EF4-FFF2-40B4-BE49-F238E27FC236}">
                <a16:creationId xmlns:a16="http://schemas.microsoft.com/office/drawing/2014/main" id="{AD7CEADB-EDF5-47E4-A8F6-8CBECA3A9D4E}"/>
              </a:ext>
            </a:extLst>
          </p:cNvPr>
          <p:cNvSpPr txBox="1"/>
          <p:nvPr/>
        </p:nvSpPr>
        <p:spPr>
          <a:xfrm>
            <a:off x="2290105" y="3175853"/>
            <a:ext cx="3551177"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RunDSQLScriptsDriver.ps1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Prompts: Login Info, Config File Location, log file location.</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Reads the Config file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Loops through Config file and executes .</a:t>
            </a:r>
            <a:r>
              <a:rPr kumimoji="0" lang="en-US" sz="1200" i="0" u="none" strike="noStrike" kern="0" cap="none" spc="0" normalizeH="0" baseline="0" noProof="0" err="1">
                <a:ln>
                  <a:noFill/>
                </a:ln>
                <a:solidFill>
                  <a:srgbClr val="292929"/>
                </a:solidFill>
                <a:effectLst/>
                <a:uLnTx/>
                <a:uFillTx/>
              </a:rPr>
              <a:t>dsql</a:t>
            </a:r>
            <a:r>
              <a:rPr kumimoji="0" lang="en-US" sz="1200" i="0" u="none" strike="noStrike" kern="0" cap="none" spc="0" normalizeH="0" baseline="0" noProof="0">
                <a:ln>
                  <a:noFill/>
                </a:ln>
                <a:solidFill>
                  <a:srgbClr val="292929"/>
                </a:solidFill>
                <a:effectLst/>
                <a:uLnTx/>
                <a:uFillTx/>
              </a:rPr>
              <a:t> script where Active = 1</a:t>
            </a:r>
          </a:p>
        </p:txBody>
      </p:sp>
      <p:sp>
        <p:nvSpPr>
          <p:cNvPr id="78" name="Arrow: Right 77">
            <a:extLst>
              <a:ext uri="{FF2B5EF4-FFF2-40B4-BE49-F238E27FC236}">
                <a16:creationId xmlns:a16="http://schemas.microsoft.com/office/drawing/2014/main" id="{2A230353-B782-47AA-889E-1788E3884B7F}"/>
              </a:ext>
            </a:extLst>
          </p:cNvPr>
          <p:cNvSpPr/>
          <p:nvPr/>
        </p:nvSpPr>
        <p:spPr>
          <a:xfrm>
            <a:off x="4557454" y="2557560"/>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79" name="TextBox 78">
            <a:extLst>
              <a:ext uri="{FF2B5EF4-FFF2-40B4-BE49-F238E27FC236}">
                <a16:creationId xmlns:a16="http://schemas.microsoft.com/office/drawing/2014/main" id="{473553EC-4A8F-4906-9456-26ADC60F7AA5}"/>
              </a:ext>
            </a:extLst>
          </p:cNvPr>
          <p:cNvSpPr txBox="1"/>
          <p:nvPr/>
        </p:nvSpPr>
        <p:spPr>
          <a:xfrm>
            <a:off x="2920530" y="1221730"/>
            <a:ext cx="1724011"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Schema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B.sql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C.sql</a:t>
            </a:r>
            <a:endParaRPr kumimoji="0" lang="en-US" sz="1200" i="0" u="none" strike="noStrike" kern="0" cap="none" spc="0" normalizeH="0" baseline="0" noProof="0">
              <a:ln>
                <a:noFill/>
              </a:ln>
              <a:solidFill>
                <a:srgbClr val="292929"/>
              </a:solidFill>
              <a:effectLst/>
              <a:uLnTx/>
              <a:uFillTx/>
            </a:endParaRPr>
          </a:p>
        </p:txBody>
      </p:sp>
      <p:pic>
        <p:nvPicPr>
          <p:cNvPr id="80" name="Picture 79">
            <a:extLst>
              <a:ext uri="{FF2B5EF4-FFF2-40B4-BE49-F238E27FC236}">
                <a16:creationId xmlns:a16="http://schemas.microsoft.com/office/drawing/2014/main" id="{E29D81E1-AEC5-49D2-9CB4-33CF5723E5B3}"/>
              </a:ext>
            </a:extLst>
          </p:cNvPr>
          <p:cNvPicPr>
            <a:picLocks noChangeAspect="1"/>
          </p:cNvPicPr>
          <p:nvPr/>
        </p:nvPicPr>
        <p:blipFill>
          <a:blip r:embed="rId6"/>
          <a:stretch>
            <a:fillRect/>
          </a:stretch>
        </p:blipFill>
        <p:spPr>
          <a:xfrm>
            <a:off x="655139" y="2211027"/>
            <a:ext cx="810311" cy="952323"/>
          </a:xfrm>
          <a:prstGeom prst="rect">
            <a:avLst/>
          </a:prstGeom>
        </p:spPr>
      </p:pic>
      <p:pic>
        <p:nvPicPr>
          <p:cNvPr id="81" name="Picture 80">
            <a:extLst>
              <a:ext uri="{FF2B5EF4-FFF2-40B4-BE49-F238E27FC236}">
                <a16:creationId xmlns:a16="http://schemas.microsoft.com/office/drawing/2014/main" id="{F054F959-1128-4013-9E9B-FA2E8447C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0718" y="2350264"/>
            <a:ext cx="882807" cy="882807"/>
          </a:xfrm>
          <a:prstGeom prst="rect">
            <a:avLst/>
          </a:prstGeom>
        </p:spPr>
      </p:pic>
      <p:sp>
        <p:nvSpPr>
          <p:cNvPr id="82" name="Rectangle 81">
            <a:extLst>
              <a:ext uri="{FF2B5EF4-FFF2-40B4-BE49-F238E27FC236}">
                <a16:creationId xmlns:a16="http://schemas.microsoft.com/office/drawing/2014/main" id="{C95D8FCC-792E-4590-ACDA-84A79304C3DA}"/>
              </a:ext>
            </a:extLst>
          </p:cNvPr>
          <p:cNvSpPr/>
          <p:nvPr/>
        </p:nvSpPr>
        <p:spPr>
          <a:xfrm>
            <a:off x="6083838" y="3249572"/>
            <a:ext cx="3359035"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RunSQLScriptFileV2.ps1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Executes the Drop if Exist if necessary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Executes the .</a:t>
            </a:r>
            <a:r>
              <a:rPr kumimoji="0" lang="en-US" sz="1200" i="0" u="none" strike="noStrike" kern="0" cap="none" spc="0" normalizeH="0" baseline="0" noProof="0" err="1">
                <a:ln>
                  <a:noFill/>
                </a:ln>
                <a:solidFill>
                  <a:srgbClr val="292929"/>
                </a:solidFill>
                <a:effectLst/>
                <a:uLnTx/>
                <a:uFillTx/>
              </a:rPr>
              <a:t>dsql</a:t>
            </a:r>
            <a:r>
              <a:rPr kumimoji="0" lang="en-US" sz="1200" i="0" u="none" strike="noStrike" kern="0" cap="none" spc="0" normalizeH="0" baseline="0" noProof="0">
                <a:ln>
                  <a:noFill/>
                </a:ln>
                <a:solidFill>
                  <a:srgbClr val="292929"/>
                </a:solidFill>
                <a:effectLst/>
                <a:uLnTx/>
                <a:uFillTx/>
              </a:rPr>
              <a:t> Script</a:t>
            </a:r>
          </a:p>
        </p:txBody>
      </p:sp>
      <p:sp>
        <p:nvSpPr>
          <p:cNvPr id="84" name="Arrow: Right 83">
            <a:extLst>
              <a:ext uri="{FF2B5EF4-FFF2-40B4-BE49-F238E27FC236}">
                <a16:creationId xmlns:a16="http://schemas.microsoft.com/office/drawing/2014/main" id="{E2A42D68-FA4D-455E-BD3F-BFDDAF214857}"/>
              </a:ext>
            </a:extLst>
          </p:cNvPr>
          <p:cNvSpPr/>
          <p:nvPr/>
        </p:nvSpPr>
        <p:spPr>
          <a:xfrm>
            <a:off x="1523249" y="2519506"/>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5" name="Arrow: Right 84">
            <a:extLst>
              <a:ext uri="{FF2B5EF4-FFF2-40B4-BE49-F238E27FC236}">
                <a16:creationId xmlns:a16="http://schemas.microsoft.com/office/drawing/2014/main" id="{3B72AF0C-8BD1-4B34-B90C-91C7F24368B6}"/>
              </a:ext>
            </a:extLst>
          </p:cNvPr>
          <p:cNvSpPr/>
          <p:nvPr/>
        </p:nvSpPr>
        <p:spPr>
          <a:xfrm rot="2297161">
            <a:off x="5455254" y="1926915"/>
            <a:ext cx="756757" cy="38620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6" name="Arrow: Right 85">
            <a:extLst>
              <a:ext uri="{FF2B5EF4-FFF2-40B4-BE49-F238E27FC236}">
                <a16:creationId xmlns:a16="http://schemas.microsoft.com/office/drawing/2014/main" id="{3DAABD03-0356-42EE-B92D-799FA7B6771A}"/>
              </a:ext>
            </a:extLst>
          </p:cNvPr>
          <p:cNvSpPr/>
          <p:nvPr/>
        </p:nvSpPr>
        <p:spPr>
          <a:xfrm>
            <a:off x="7492979" y="2585632"/>
            <a:ext cx="1798811" cy="444644"/>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87" name="Picture 86">
            <a:extLst>
              <a:ext uri="{FF2B5EF4-FFF2-40B4-BE49-F238E27FC236}">
                <a16:creationId xmlns:a16="http://schemas.microsoft.com/office/drawing/2014/main" id="{1BA85DEA-BAA4-4C93-95F9-D43628B8E7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49389" y="2250901"/>
            <a:ext cx="974547" cy="974547"/>
          </a:xfrm>
          <a:prstGeom prst="rect">
            <a:avLst/>
          </a:prstGeom>
        </p:spPr>
      </p:pic>
      <p:sp>
        <p:nvSpPr>
          <p:cNvPr id="88" name="Rectangle 87">
            <a:extLst>
              <a:ext uri="{FF2B5EF4-FFF2-40B4-BE49-F238E27FC236}">
                <a16:creationId xmlns:a16="http://schemas.microsoft.com/office/drawing/2014/main" id="{1315497A-938E-430F-8682-EB8DB88AD41E}"/>
              </a:ext>
            </a:extLst>
          </p:cNvPr>
          <p:cNvSpPr/>
          <p:nvPr/>
        </p:nvSpPr>
        <p:spPr>
          <a:xfrm>
            <a:off x="9443611" y="3244607"/>
            <a:ext cx="2074475"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Schema\Table Created</a:t>
            </a:r>
          </a:p>
        </p:txBody>
      </p:sp>
      <p:pic>
        <p:nvPicPr>
          <p:cNvPr id="89" name="Picture 88">
            <a:extLst>
              <a:ext uri="{FF2B5EF4-FFF2-40B4-BE49-F238E27FC236}">
                <a16:creationId xmlns:a16="http://schemas.microsoft.com/office/drawing/2014/main" id="{D45E4F5F-BB26-42B2-AA5A-6E2167623CA8}"/>
              </a:ext>
            </a:extLst>
          </p:cNvPr>
          <p:cNvPicPr>
            <a:picLocks noChangeAspect="1"/>
          </p:cNvPicPr>
          <p:nvPr/>
        </p:nvPicPr>
        <p:blipFill>
          <a:blip r:embed="rId6"/>
          <a:stretch>
            <a:fillRect/>
          </a:stretch>
        </p:blipFill>
        <p:spPr>
          <a:xfrm>
            <a:off x="7679738" y="1110834"/>
            <a:ext cx="675368" cy="793730"/>
          </a:xfrm>
          <a:prstGeom prst="rect">
            <a:avLst/>
          </a:prstGeom>
        </p:spPr>
      </p:pic>
      <p:sp>
        <p:nvSpPr>
          <p:cNvPr id="90" name="Arrow: Right 89">
            <a:extLst>
              <a:ext uri="{FF2B5EF4-FFF2-40B4-BE49-F238E27FC236}">
                <a16:creationId xmlns:a16="http://schemas.microsoft.com/office/drawing/2014/main" id="{02AF4C18-8C5C-40A1-98BB-79AE7EB421E9}"/>
              </a:ext>
            </a:extLst>
          </p:cNvPr>
          <p:cNvSpPr/>
          <p:nvPr/>
        </p:nvSpPr>
        <p:spPr>
          <a:xfrm rot="18621990">
            <a:off x="7080294" y="1916946"/>
            <a:ext cx="685836"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680365A5-5520-452A-B6CC-152E9986EE7F}"/>
              </a:ext>
            </a:extLst>
          </p:cNvPr>
          <p:cNvSpPr txBox="1"/>
          <p:nvPr/>
        </p:nvSpPr>
        <p:spPr>
          <a:xfrm>
            <a:off x="8426465" y="1092200"/>
            <a:ext cx="3441152"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Status Log</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0 if run successfully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1 on Failure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Records Status/Error Msg</a:t>
            </a:r>
          </a:p>
        </p:txBody>
      </p:sp>
      <p:sp>
        <p:nvSpPr>
          <p:cNvPr id="42" name="TextBox 41">
            <a:extLst>
              <a:ext uri="{FF2B5EF4-FFF2-40B4-BE49-F238E27FC236}">
                <a16:creationId xmlns:a16="http://schemas.microsoft.com/office/drawing/2014/main" id="{DCEBD024-C0FC-4923-9CC7-1471DFEE1463}"/>
              </a:ext>
            </a:extLst>
          </p:cNvPr>
          <p:cNvSpPr txBox="1"/>
          <p:nvPr/>
        </p:nvSpPr>
        <p:spPr>
          <a:xfrm>
            <a:off x="162979" y="4483222"/>
            <a:ext cx="8611114"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Sample </a:t>
            </a:r>
            <a:r>
              <a:rPr lang="en-US" sz="1200" b="1" kern="0">
                <a:solidFill>
                  <a:srgbClr val="292929"/>
                </a:solidFill>
              </a:rPr>
              <a:t>config file </a:t>
            </a:r>
            <a:r>
              <a:rPr kumimoji="0" lang="en-US" sz="1200" b="1" i="0" u="none" strike="noStrike" kern="0" cap="none" spc="0" normalizeH="0" baseline="0" noProof="0">
                <a:ln>
                  <a:noFill/>
                </a:ln>
                <a:solidFill>
                  <a:srgbClr val="292929"/>
                </a:solidFill>
                <a:effectLst/>
                <a:uLnTx/>
                <a:uFillTx/>
              </a:rPr>
              <a:t>for </a:t>
            </a:r>
            <a:r>
              <a:rPr lang="en-US" sz="1200" b="1" kern="0">
                <a:solidFill>
                  <a:srgbClr val="292929"/>
                </a:solidFill>
              </a:rPr>
              <a:t>creating tables/views/SPs in SQLDW. </a:t>
            </a:r>
            <a:r>
              <a:rPr lang="en-US" sz="1200" b="1" kern="0">
                <a:solidFill>
                  <a:srgbClr val="5191CD"/>
                </a:solidFill>
              </a:rPr>
              <a:t>File Name: </a:t>
            </a:r>
            <a:r>
              <a:rPr kumimoji="0" lang="en-US" sz="1200" b="1" i="0" u="none" strike="noStrike" kern="0" cap="none" spc="0" normalizeH="0" baseline="0" noProof="0">
                <a:ln>
                  <a:noFill/>
                </a:ln>
                <a:solidFill>
                  <a:srgbClr val="5191CD"/>
                </a:solidFill>
                <a:effectLst/>
                <a:uLnTx/>
                <a:uFillTx/>
              </a:rPr>
              <a:t>SqldwCreateTablesViewsAndSPs.csv</a:t>
            </a:r>
          </a:p>
        </p:txBody>
      </p:sp>
      <p:pic>
        <p:nvPicPr>
          <p:cNvPr id="25" name="Picture 24">
            <a:extLst>
              <a:ext uri="{FF2B5EF4-FFF2-40B4-BE49-F238E27FC236}">
                <a16:creationId xmlns:a16="http://schemas.microsoft.com/office/drawing/2014/main" id="{140F6583-AC76-478A-9733-F848D40D68A0}"/>
              </a:ext>
            </a:extLst>
          </p:cNvPr>
          <p:cNvPicPr>
            <a:picLocks noChangeAspect="1"/>
          </p:cNvPicPr>
          <p:nvPr/>
        </p:nvPicPr>
        <p:blipFill>
          <a:blip r:embed="rId8"/>
          <a:stretch>
            <a:fillRect/>
          </a:stretch>
        </p:blipFill>
        <p:spPr>
          <a:xfrm>
            <a:off x="162979" y="4790433"/>
            <a:ext cx="11721101" cy="1560813"/>
          </a:xfrm>
          <a:prstGeom prst="rect">
            <a:avLst/>
          </a:prstGeom>
        </p:spPr>
      </p:pic>
      <p:sp>
        <p:nvSpPr>
          <p:cNvPr id="43" name="Speech Bubble: Rectangle 42">
            <a:extLst>
              <a:ext uri="{FF2B5EF4-FFF2-40B4-BE49-F238E27FC236}">
                <a16:creationId xmlns:a16="http://schemas.microsoft.com/office/drawing/2014/main" id="{5D4BC1E5-9B4E-4BBA-94DC-C004386AD27D}"/>
              </a:ext>
            </a:extLst>
          </p:cNvPr>
          <p:cNvSpPr/>
          <p:nvPr/>
        </p:nvSpPr>
        <p:spPr>
          <a:xfrm>
            <a:off x="9404355" y="3742997"/>
            <a:ext cx="2496577" cy="612302"/>
          </a:xfrm>
          <a:prstGeom prst="wedgeRectCallout">
            <a:avLst>
              <a:gd name="adj1" fmla="val -35941"/>
              <a:gd name="adj2" fmla="val 115423"/>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{@Var} is now set to a desirable value, such as “dev”, “prod”, “test”</a:t>
            </a:r>
          </a:p>
        </p:txBody>
      </p:sp>
    </p:spTree>
    <p:extLst>
      <p:ext uri="{BB962C8B-B14F-4D97-AF65-F5344CB8AC3E}">
        <p14:creationId xmlns:p14="http://schemas.microsoft.com/office/powerpoint/2010/main" val="32020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Tools Steps – 6</a:t>
            </a:r>
            <a:r>
              <a:rPr lang="en-US" sz="4000">
                <a:solidFill>
                  <a:srgbClr val="FFFFFF"/>
                </a:solidFill>
                <a:latin typeface="Segoe UI Light" panose="020B0502040204020203" pitchFamily="34" charset="0"/>
                <a:cs typeface="Segoe UI Light" panose="020B0502040204020203" pitchFamily="34" charset="0"/>
              </a:rPr>
              <a:t>) Deploy Scripts</a:t>
            </a:r>
            <a:endPar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3" name="TextBox 42">
            <a:extLst>
              <a:ext uri="{FF2B5EF4-FFF2-40B4-BE49-F238E27FC236}">
                <a16:creationId xmlns:a16="http://schemas.microsoft.com/office/drawing/2014/main" id="{EC1AA17E-952B-40D3-B469-2D18C57B8B6B}"/>
              </a:ext>
            </a:extLst>
          </p:cNvPr>
          <p:cNvSpPr txBox="1"/>
          <p:nvPr/>
        </p:nvSpPr>
        <p:spPr>
          <a:xfrm>
            <a:off x="440180" y="1156044"/>
            <a:ext cx="10458134"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Sample </a:t>
            </a:r>
            <a:r>
              <a:rPr lang="en-US" sz="1200" b="1" kern="0">
                <a:solidFill>
                  <a:srgbClr val="292929"/>
                </a:solidFill>
              </a:rPr>
              <a:t>config file </a:t>
            </a:r>
            <a:r>
              <a:rPr kumimoji="0" lang="en-US" sz="1200" b="1" i="0" u="none" strike="noStrike" kern="0" cap="none" spc="0" normalizeH="0" baseline="0" noProof="0">
                <a:ln>
                  <a:noFill/>
                </a:ln>
                <a:solidFill>
                  <a:srgbClr val="292929"/>
                </a:solidFill>
                <a:effectLst/>
                <a:uLnTx/>
                <a:uFillTx/>
              </a:rPr>
              <a:t>for </a:t>
            </a:r>
            <a:r>
              <a:rPr lang="en-US" sz="1200" b="1" kern="0">
                <a:solidFill>
                  <a:srgbClr val="292929"/>
                </a:solidFill>
              </a:rPr>
              <a:t>creating external tables in APS and Export APS Data. </a:t>
            </a:r>
            <a:r>
              <a:rPr lang="en-US" sz="1200" b="1" kern="0">
                <a:solidFill>
                  <a:srgbClr val="5191CD"/>
                </a:solidFill>
              </a:rPr>
              <a:t>File Name: </a:t>
            </a:r>
            <a:r>
              <a:rPr kumimoji="0" lang="en-US" sz="1200" b="1" i="0" u="none" strike="noStrike" kern="0" cap="none" spc="0" normalizeH="0" baseline="0" noProof="0">
                <a:ln>
                  <a:noFill/>
                </a:ln>
                <a:solidFill>
                  <a:srgbClr val="5191CD"/>
                </a:solidFill>
                <a:effectLst/>
                <a:uLnTx/>
                <a:uFillTx/>
              </a:rPr>
              <a:t>ApsCreateExtTablesAndExportData.csv</a:t>
            </a:r>
          </a:p>
        </p:txBody>
      </p:sp>
      <p:pic>
        <p:nvPicPr>
          <p:cNvPr id="5" name="Picture 4">
            <a:extLst>
              <a:ext uri="{FF2B5EF4-FFF2-40B4-BE49-F238E27FC236}">
                <a16:creationId xmlns:a16="http://schemas.microsoft.com/office/drawing/2014/main" id="{D188F6FE-76F2-4BEF-9054-CAC062AFB47F}"/>
              </a:ext>
            </a:extLst>
          </p:cNvPr>
          <p:cNvPicPr>
            <a:picLocks noChangeAspect="1"/>
          </p:cNvPicPr>
          <p:nvPr/>
        </p:nvPicPr>
        <p:blipFill>
          <a:blip r:embed="rId4"/>
          <a:stretch>
            <a:fillRect/>
          </a:stretch>
        </p:blipFill>
        <p:spPr>
          <a:xfrm>
            <a:off x="2200143" y="3163407"/>
            <a:ext cx="3100695" cy="2812258"/>
          </a:xfrm>
          <a:prstGeom prst="rect">
            <a:avLst/>
          </a:prstGeom>
        </p:spPr>
      </p:pic>
      <p:pic>
        <p:nvPicPr>
          <p:cNvPr id="2" name="Picture 1">
            <a:extLst>
              <a:ext uri="{FF2B5EF4-FFF2-40B4-BE49-F238E27FC236}">
                <a16:creationId xmlns:a16="http://schemas.microsoft.com/office/drawing/2014/main" id="{50E91E24-2250-4E72-A83E-58F3128CADD2}"/>
              </a:ext>
            </a:extLst>
          </p:cNvPr>
          <p:cNvPicPr>
            <a:picLocks noChangeAspect="1"/>
          </p:cNvPicPr>
          <p:nvPr/>
        </p:nvPicPr>
        <p:blipFill>
          <a:blip r:embed="rId5"/>
          <a:stretch>
            <a:fillRect/>
          </a:stretch>
        </p:blipFill>
        <p:spPr>
          <a:xfrm>
            <a:off x="379044" y="1782593"/>
            <a:ext cx="11277600" cy="1042154"/>
          </a:xfrm>
          <a:prstGeom prst="rect">
            <a:avLst/>
          </a:prstGeom>
        </p:spPr>
      </p:pic>
      <p:sp>
        <p:nvSpPr>
          <p:cNvPr id="36" name="TextBox 35">
            <a:extLst>
              <a:ext uri="{FF2B5EF4-FFF2-40B4-BE49-F238E27FC236}">
                <a16:creationId xmlns:a16="http://schemas.microsoft.com/office/drawing/2014/main" id="{A8061AD6-F212-4102-8318-9BFA3D6BFA93}"/>
              </a:ext>
            </a:extLst>
          </p:cNvPr>
          <p:cNvSpPr txBox="1"/>
          <p:nvPr/>
        </p:nvSpPr>
        <p:spPr>
          <a:xfrm>
            <a:off x="302528" y="3576116"/>
            <a:ext cx="2017885" cy="1938992"/>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Initially, we set {@Var}=prod</a:t>
            </a:r>
          </a:p>
          <a:p>
            <a:pPr marL="0" marR="0" lvl="0" indent="0" defTabSz="1219120" eaLnBrk="1" fontAlgn="auto" latinLnBrk="0" hangingPunct="1">
              <a:lnSpc>
                <a:spcPct val="100000"/>
              </a:lnSpc>
              <a:spcBef>
                <a:spcPts val="0"/>
              </a:spcBef>
              <a:spcAft>
                <a:spcPts val="0"/>
              </a:spcAft>
              <a:buClrTx/>
              <a:buSzTx/>
              <a:buFontTx/>
              <a:buNone/>
              <a:tabLst/>
              <a:defRPr/>
            </a:pPr>
            <a:endParaRPr lang="en-US" sz="1200" kern="0">
              <a:solidFill>
                <a:srgbClr val="292929"/>
              </a:solidFill>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We exported production APS DB. </a:t>
            </a:r>
          </a:p>
          <a:p>
            <a:pPr marL="0" marR="0" lvl="0" indent="0" defTabSz="1219120" eaLnBrk="1" fontAlgn="auto" latinLnBrk="0" hangingPunct="1">
              <a:lnSpc>
                <a:spcPct val="100000"/>
              </a:lnSpc>
              <a:spcBef>
                <a:spcPts val="0"/>
              </a:spcBef>
              <a:spcAft>
                <a:spcPts val="0"/>
              </a:spcAft>
              <a:buClrTx/>
              <a:buSzTx/>
              <a:buFontTx/>
              <a:buNone/>
              <a:tabLst/>
              <a:defRPr/>
            </a:pPr>
            <a:endParaRPr lang="en-US" sz="1200" kern="0">
              <a:solidFill>
                <a:srgbClr val="292929"/>
              </a:solidFill>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0000FF"/>
                </a:solidFill>
                <a:effectLst/>
                <a:uLnTx/>
                <a:uFillTx/>
              </a:rPr>
              <a:t>/aps-export/prod/</a:t>
            </a:r>
          </a:p>
          <a:p>
            <a:pPr marL="0" marR="0" lvl="0" indent="0" defTabSz="1219120" eaLnBrk="1" fontAlgn="auto" latinLnBrk="0" hangingPunct="1">
              <a:lnSpc>
                <a:spcPct val="100000"/>
              </a:lnSpc>
              <a:spcBef>
                <a:spcPts val="0"/>
              </a:spcBef>
              <a:spcAft>
                <a:spcPts val="0"/>
              </a:spcAft>
              <a:buClrTx/>
              <a:buSzTx/>
              <a:buFontTx/>
              <a:buNone/>
              <a:tabLst/>
              <a:defRPr/>
            </a:pPr>
            <a:endParaRPr lang="en-US" sz="1200" kern="0">
              <a:solidFill>
                <a:srgbClr val="0000FF"/>
              </a:solidFill>
            </a:endParaRPr>
          </a:p>
          <a:p>
            <a:pPr marL="0" marR="0" lvl="0" indent="0" defTabSz="1219120" eaLnBrk="1" fontAlgn="auto" latinLnBrk="0" hangingPunct="1">
              <a:lnSpc>
                <a:spcPct val="100000"/>
              </a:lnSpc>
              <a:spcBef>
                <a:spcPts val="0"/>
              </a:spcBef>
              <a:spcAft>
                <a:spcPts val="0"/>
              </a:spcAft>
              <a:buClrTx/>
              <a:buSzTx/>
              <a:buFontTx/>
              <a:buNone/>
              <a:tabLst/>
              <a:defRPr/>
            </a:pPr>
            <a:r>
              <a:rPr lang="en-US" sz="1200" kern="0"/>
              <a:t>The result is illustrated on the right. </a:t>
            </a:r>
            <a:endParaRPr kumimoji="0" lang="en-US" sz="1200" i="0" u="none" strike="noStrike" kern="0" cap="none" spc="0" normalizeH="0" baseline="0" noProof="0">
              <a:ln>
                <a:noFill/>
              </a:ln>
              <a:effectLst/>
              <a:uLnTx/>
              <a:uFillTx/>
            </a:endParaRPr>
          </a:p>
        </p:txBody>
      </p:sp>
      <p:pic>
        <p:nvPicPr>
          <p:cNvPr id="4" name="Picture 3">
            <a:extLst>
              <a:ext uri="{FF2B5EF4-FFF2-40B4-BE49-F238E27FC236}">
                <a16:creationId xmlns:a16="http://schemas.microsoft.com/office/drawing/2014/main" id="{196C01FB-9C4B-4756-ABC0-08764B38073E}"/>
              </a:ext>
            </a:extLst>
          </p:cNvPr>
          <p:cNvPicPr>
            <a:picLocks noChangeAspect="1"/>
          </p:cNvPicPr>
          <p:nvPr/>
        </p:nvPicPr>
        <p:blipFill>
          <a:blip r:embed="rId6"/>
          <a:stretch>
            <a:fillRect/>
          </a:stretch>
        </p:blipFill>
        <p:spPr>
          <a:xfrm>
            <a:off x="8453569" y="3115560"/>
            <a:ext cx="3076575" cy="2590800"/>
          </a:xfrm>
          <a:prstGeom prst="rect">
            <a:avLst/>
          </a:prstGeom>
        </p:spPr>
      </p:pic>
      <p:sp>
        <p:nvSpPr>
          <p:cNvPr id="38" name="TextBox 37">
            <a:extLst>
              <a:ext uri="{FF2B5EF4-FFF2-40B4-BE49-F238E27FC236}">
                <a16:creationId xmlns:a16="http://schemas.microsoft.com/office/drawing/2014/main" id="{D8655711-B534-4823-825D-1BB2FE42C43D}"/>
              </a:ext>
            </a:extLst>
          </p:cNvPr>
          <p:cNvSpPr txBox="1"/>
          <p:nvPr/>
        </p:nvSpPr>
        <p:spPr>
          <a:xfrm>
            <a:off x="6189510" y="3323117"/>
            <a:ext cx="2017885" cy="2862322"/>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After previous step, </a:t>
            </a:r>
          </a:p>
          <a:p>
            <a:pPr marL="0" marR="0" lvl="0" indent="0" defTabSz="121912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a:ln>
                <a:noFill/>
              </a:ln>
              <a:solidFill>
                <a:srgbClr val="292929"/>
              </a:solidFill>
              <a:effectLst/>
              <a:uLnTx/>
              <a:uFillTx/>
            </a:endParaRPr>
          </a:p>
          <a:p>
            <a:pPr lvl="0" defTabSz="1219120">
              <a:defRPr/>
            </a:pPr>
            <a:r>
              <a:rPr lang="en-US" sz="1200" kern="0">
                <a:solidFill>
                  <a:srgbClr val="292929"/>
                </a:solidFill>
              </a:rPr>
              <a:t>We could, if needed, set {@Var}=dev</a:t>
            </a:r>
          </a:p>
          <a:p>
            <a:pPr lvl="0" defTabSz="1219120">
              <a:defRPr/>
            </a:pPr>
            <a:endParaRPr lang="en-US" sz="1200" kern="0">
              <a:solidFill>
                <a:srgbClr val="292929"/>
              </a:solidFill>
            </a:endParaRPr>
          </a:p>
          <a:p>
            <a:pPr lvl="0" defTabSz="1219120">
              <a:defRPr/>
            </a:pPr>
            <a:r>
              <a:rPr lang="en-US" sz="1200" kern="0">
                <a:solidFill>
                  <a:srgbClr val="292929"/>
                </a:solidFill>
              </a:rPr>
              <a:t>Then we perform the APS export again, this time, exported data to this location: </a:t>
            </a:r>
          </a:p>
          <a:p>
            <a:pPr marL="0" marR="0" lvl="0" indent="0" defTabSz="1219120" eaLnBrk="1" fontAlgn="auto" latinLnBrk="0" hangingPunct="1">
              <a:lnSpc>
                <a:spcPct val="100000"/>
              </a:lnSpc>
              <a:spcBef>
                <a:spcPts val="0"/>
              </a:spcBef>
              <a:spcAft>
                <a:spcPts val="0"/>
              </a:spcAft>
              <a:buClrTx/>
              <a:buSzTx/>
              <a:buFontTx/>
              <a:buNone/>
              <a:tabLst/>
              <a:defRPr/>
            </a:pPr>
            <a:endParaRPr lang="en-US" sz="1200" kern="0">
              <a:solidFill>
                <a:srgbClr val="292929"/>
              </a:solidFill>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0000FF"/>
                </a:solidFill>
                <a:effectLst/>
                <a:uLnTx/>
                <a:uFillTx/>
              </a:rPr>
              <a:t>/aps-export/dev/</a:t>
            </a:r>
          </a:p>
          <a:p>
            <a:pPr marL="0" marR="0" lvl="0" indent="0" defTabSz="1219120" eaLnBrk="1" fontAlgn="auto" latinLnBrk="0" hangingPunct="1">
              <a:lnSpc>
                <a:spcPct val="100000"/>
              </a:lnSpc>
              <a:spcBef>
                <a:spcPts val="0"/>
              </a:spcBef>
              <a:spcAft>
                <a:spcPts val="0"/>
              </a:spcAft>
              <a:buClrTx/>
              <a:buSzTx/>
              <a:buFontTx/>
              <a:buNone/>
              <a:tabLst/>
              <a:defRPr/>
            </a:pPr>
            <a:endParaRPr lang="en-US" sz="1200" kern="0">
              <a:solidFill>
                <a:srgbClr val="0000FF"/>
              </a:solidFill>
            </a:endParaRPr>
          </a:p>
          <a:p>
            <a:pPr defTabSz="1219120">
              <a:defRPr/>
            </a:pPr>
            <a:r>
              <a:rPr lang="en-US" sz="1200" kern="0"/>
              <a:t>The result is illustrated on the right. </a:t>
            </a:r>
          </a:p>
          <a:p>
            <a:pPr marL="0" marR="0" lvl="0" indent="0" defTabSz="1219120" eaLnBrk="1" fontAlgn="auto" latinLnBrk="0" hangingPunct="1">
              <a:lnSpc>
                <a:spcPct val="100000"/>
              </a:lnSpc>
              <a:spcBef>
                <a:spcPts val="0"/>
              </a:spcBef>
              <a:spcAft>
                <a:spcPts val="0"/>
              </a:spcAft>
              <a:buClrTx/>
              <a:buSzTx/>
              <a:buFontTx/>
              <a:buNone/>
              <a:tabLst/>
              <a:defRPr/>
            </a:pPr>
            <a:endParaRPr kumimoji="0" lang="en-US" sz="1200" i="0" u="none" strike="noStrike" kern="0" cap="none" spc="0" normalizeH="0" baseline="0" noProof="0">
              <a:ln>
                <a:noFill/>
              </a:ln>
              <a:solidFill>
                <a:srgbClr val="0000FF"/>
              </a:solidFill>
              <a:effectLst/>
              <a:uLnTx/>
              <a:uFillTx/>
            </a:endParaRPr>
          </a:p>
        </p:txBody>
      </p:sp>
      <p:cxnSp>
        <p:nvCxnSpPr>
          <p:cNvPr id="25" name="Straight Connector 24">
            <a:extLst>
              <a:ext uri="{FF2B5EF4-FFF2-40B4-BE49-F238E27FC236}">
                <a16:creationId xmlns:a16="http://schemas.microsoft.com/office/drawing/2014/main" id="{08E7408A-BC35-4D82-94A0-6A33CCB3F82B}"/>
              </a:ext>
            </a:extLst>
          </p:cNvPr>
          <p:cNvCxnSpPr/>
          <p:nvPr/>
        </p:nvCxnSpPr>
        <p:spPr>
          <a:xfrm>
            <a:off x="5669247" y="3115560"/>
            <a:ext cx="0" cy="2860105"/>
          </a:xfrm>
          <a:prstGeom prst="line">
            <a:avLst/>
          </a:prstGeom>
          <a:ln w="22225">
            <a:prstDash val="sysDash"/>
            <a:headEnd type="none"/>
            <a:tailEnd type="non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9708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DDL Schema Change (done by </a:t>
            </a:r>
            <a:r>
              <a:rPr lang="en-US" sz="4000">
                <a:solidFill>
                  <a:srgbClr val="FFFFFF"/>
                </a:solidFill>
                <a:latin typeface="Segoe UI Light" panose="020B0502040204020203" pitchFamily="34" charset="0"/>
                <a:cs typeface="Segoe UI Light" panose="020B0502040204020203" pitchFamily="34" charset="0"/>
              </a:rPr>
              <a:t>Python Program</a:t>
            </a: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t>
            </a:r>
          </a:p>
        </p:txBody>
      </p:sp>
      <p:sp>
        <p:nvSpPr>
          <p:cNvPr id="4" name="TextBox 3">
            <a:extLst>
              <a:ext uri="{FF2B5EF4-FFF2-40B4-BE49-F238E27FC236}">
                <a16:creationId xmlns:a16="http://schemas.microsoft.com/office/drawing/2014/main" id="{DF6CC1F4-E214-43D2-9848-021D22E05AB5}"/>
              </a:ext>
            </a:extLst>
          </p:cNvPr>
          <p:cNvSpPr txBox="1"/>
          <p:nvPr/>
        </p:nvSpPr>
        <p:spPr>
          <a:xfrm>
            <a:off x="6428616" y="2700845"/>
            <a:ext cx="5444342" cy="2308324"/>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 SQLDW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TABLE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[CSS_ST].[</a:t>
            </a:r>
            <a:r>
              <a:rPr kumimoji="0" lang="en-US" sz="1800" b="0" i="0" u="none" strike="noStrike" kern="1200" cap="none" spc="0" normalizeH="0" baseline="0" noProof="0" err="1">
                <a:ln>
                  <a:noFill/>
                </a:ln>
                <a:solidFill>
                  <a:srgbClr val="FF0000"/>
                </a:solidFill>
                <a:effectLst/>
                <a:uLnTx/>
                <a:uFillTx/>
                <a:latin typeface="Consolas" panose="020B0609020204030204" pitchFamily="49" charset="0"/>
                <a:ea typeface="+mn-ea"/>
                <a:cs typeface="+mn-cs"/>
              </a:rPr>
              <a:t>etlLoadConfig</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it-IT"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WITH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DISTRIBUTION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HASH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procedureName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,HEAP</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26" name="TextBox 25">
            <a:extLst>
              <a:ext uri="{FF2B5EF4-FFF2-40B4-BE49-F238E27FC236}">
                <a16:creationId xmlns:a16="http://schemas.microsoft.com/office/drawing/2014/main" id="{CA1211CA-CC88-4AFF-BCD0-981367D2CA89}"/>
              </a:ext>
            </a:extLst>
          </p:cNvPr>
          <p:cNvSpPr txBox="1"/>
          <p:nvPr/>
        </p:nvSpPr>
        <p:spPr>
          <a:xfrm>
            <a:off x="724360" y="2700845"/>
            <a:ext cx="5371640" cy="3416320"/>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CS_STAGE DB</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TABLE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a:t>
            </a:r>
            <a:r>
              <a:rPr kumimoji="0" lang="en-US" sz="1800" b="0" i="0" u="none" strike="noStrike" kern="1200" cap="none" spc="0" normalizeH="0" baseline="0" noProof="0" err="1">
                <a:ln>
                  <a:noFill/>
                </a:ln>
                <a:solidFill>
                  <a:srgbClr val="FF0000"/>
                </a:solidFill>
                <a:effectLst/>
                <a:uLnTx/>
                <a:uFillTx/>
                <a:latin typeface="Consolas" panose="020B0609020204030204" pitchFamily="49" charset="0"/>
                <a:ea typeface="+mn-ea"/>
                <a:cs typeface="+mn-cs"/>
              </a:rPr>
              <a:t>etlLoadConfig</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procedureName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nvarchar</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900</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srgbClr val="FF00FF"/>
                </a:solidFill>
                <a:effectLst/>
                <a:uLnTx/>
                <a:uFillTx/>
                <a:latin typeface="Consolas" panose="020B0609020204030204" pitchFamily="49" charset="0"/>
                <a:ea typeface="+mn-ea"/>
                <a:cs typeface="+mn-cs"/>
              </a:rPr>
              <a:t>COLLATE</a:t>
            </a:r>
            <a:r>
              <a:rPr kumimoji="0" lang="it-IT"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Latin1_General_100_CI_AS_KS_WS</a:t>
            </a:r>
            <a:r>
              <a:rPr kumimoji="0" lang="it-IT"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NULL</a:t>
            </a:r>
            <a:r>
              <a:rPr kumimoji="0" lang="it-IT"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More lines omitted </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targetTableDeleteKey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nvarchar</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900</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srgbClr val="FF00FF"/>
                </a:solidFill>
                <a:effectLst/>
                <a:uLnTx/>
                <a:uFillTx/>
                <a:latin typeface="Consolas" panose="020B0609020204030204" pitchFamily="49" charset="0"/>
                <a:ea typeface="+mn-ea"/>
                <a:cs typeface="+mn-cs"/>
              </a:rPr>
              <a:t>COLLATE</a:t>
            </a:r>
            <a:r>
              <a:rPr kumimoji="0" lang="it-IT"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Latin1_General_100_CI_AS_KS_WS</a:t>
            </a:r>
            <a:r>
              <a:rPr kumimoji="0" lang="it-IT"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NULL</a:t>
            </a:r>
            <a:r>
              <a:rPr kumimoji="0" lang="it-IT"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WITH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DISTRIBUTION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HASH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procedureName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27" name="TextBox 26">
            <a:extLst>
              <a:ext uri="{FF2B5EF4-FFF2-40B4-BE49-F238E27FC236}">
                <a16:creationId xmlns:a16="http://schemas.microsoft.com/office/drawing/2014/main" id="{136C48F8-ADAE-494C-A993-C8B85D7B60CE}"/>
              </a:ext>
            </a:extLst>
          </p:cNvPr>
          <p:cNvSpPr txBox="1"/>
          <p:nvPr/>
        </p:nvSpPr>
        <p:spPr>
          <a:xfrm>
            <a:off x="686424" y="1235184"/>
            <a:ext cx="1084118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The schema mapping must be performed for all “Create Table” statements. ‘Heap’ Table must be specified explicitly in SQLDW. Otherwise, SQLDW creates Clustered </a:t>
            </a:r>
            <a:r>
              <a:rPr kumimoji="0" lang="en-US" sz="1800" b="0" i="0" u="none" strike="noStrike" kern="1200" cap="none" spc="0" normalizeH="0" baseline="0" noProof="0" err="1">
                <a:ln>
                  <a:noFill/>
                </a:ln>
                <a:solidFill>
                  <a:srgbClr val="000000"/>
                </a:solidFill>
                <a:effectLst/>
                <a:uLnTx/>
                <a:uFillTx/>
                <a:latin typeface="Segoe UI"/>
                <a:ea typeface="+mn-ea"/>
                <a:cs typeface="+mn-cs"/>
              </a:rPr>
              <a:t>ColumnStore</a:t>
            </a:r>
            <a:r>
              <a:rPr kumimoji="0" lang="en-US" sz="1800" b="0" i="0" u="none" strike="noStrike" kern="1200" cap="none" spc="0" normalizeH="0" baseline="0" noProof="0">
                <a:ln>
                  <a:noFill/>
                </a:ln>
                <a:solidFill>
                  <a:srgbClr val="000000"/>
                </a:solidFill>
                <a:effectLst/>
                <a:uLnTx/>
                <a:uFillTx/>
                <a:latin typeface="Segoe UI"/>
                <a:ea typeface="+mn-ea"/>
                <a:cs typeface="+mn-cs"/>
              </a:rPr>
              <a:t> Index (CCI) for the table.  </a:t>
            </a:r>
          </a:p>
        </p:txBody>
      </p:sp>
      <p:sp>
        <p:nvSpPr>
          <p:cNvPr id="28" name="TextBox 27">
            <a:extLst>
              <a:ext uri="{FF2B5EF4-FFF2-40B4-BE49-F238E27FC236}">
                <a16:creationId xmlns:a16="http://schemas.microsoft.com/office/drawing/2014/main" id="{6B0EC79C-9DCF-4184-B367-F8E41B6A941C}"/>
              </a:ext>
            </a:extLst>
          </p:cNvPr>
          <p:cNvSpPr txBox="1"/>
          <p:nvPr/>
        </p:nvSpPr>
        <p:spPr>
          <a:xfrm>
            <a:off x="686424" y="2170180"/>
            <a:ext cx="50433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Example: APS DDL -  Create Table</a:t>
            </a:r>
          </a:p>
        </p:txBody>
      </p:sp>
      <p:sp>
        <p:nvSpPr>
          <p:cNvPr id="29" name="TextBox 28">
            <a:extLst>
              <a:ext uri="{FF2B5EF4-FFF2-40B4-BE49-F238E27FC236}">
                <a16:creationId xmlns:a16="http://schemas.microsoft.com/office/drawing/2014/main" id="{6FBECDAD-6FF2-46E3-BF33-4DDE5729E4EA}"/>
              </a:ext>
            </a:extLst>
          </p:cNvPr>
          <p:cNvSpPr txBox="1"/>
          <p:nvPr/>
        </p:nvSpPr>
        <p:spPr>
          <a:xfrm>
            <a:off x="6428616" y="2170180"/>
            <a:ext cx="54106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Example: SQLDW DDL - Create Table (Same table)</a:t>
            </a:r>
          </a:p>
        </p:txBody>
      </p:sp>
      <p:grpSp>
        <p:nvGrpSpPr>
          <p:cNvPr id="8" name="Group 7">
            <a:extLst>
              <a:ext uri="{FF2B5EF4-FFF2-40B4-BE49-F238E27FC236}">
                <a16:creationId xmlns:a16="http://schemas.microsoft.com/office/drawing/2014/main" id="{B4F17FBA-8C89-477B-B3E4-3E3681BA93D9}"/>
              </a:ext>
            </a:extLst>
          </p:cNvPr>
          <p:cNvGrpSpPr>
            <a:grpSpLocks noChangeAspect="1"/>
          </p:cNvGrpSpPr>
          <p:nvPr/>
        </p:nvGrpSpPr>
        <p:grpSpPr>
          <a:xfrm>
            <a:off x="379044" y="240226"/>
            <a:ext cx="385625" cy="553998"/>
            <a:chOff x="10785485" y="3375598"/>
            <a:chExt cx="455613" cy="604838"/>
          </a:xfrm>
        </p:grpSpPr>
        <p:sp>
          <p:nvSpPr>
            <p:cNvPr id="9" name="Freeform 80">
              <a:extLst>
                <a:ext uri="{FF2B5EF4-FFF2-40B4-BE49-F238E27FC236}">
                  <a16:creationId xmlns:a16="http://schemas.microsoft.com/office/drawing/2014/main" id="{E842685C-FC03-4D46-90BA-7269F0696DDC}"/>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1">
              <a:extLst>
                <a:ext uri="{FF2B5EF4-FFF2-40B4-BE49-F238E27FC236}">
                  <a16:creationId xmlns:a16="http://schemas.microsoft.com/office/drawing/2014/main" id="{9EA65FC5-39DC-4E0A-8EF9-CB16F75FA381}"/>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2">
              <a:extLst>
                <a:ext uri="{FF2B5EF4-FFF2-40B4-BE49-F238E27FC236}">
                  <a16:creationId xmlns:a16="http://schemas.microsoft.com/office/drawing/2014/main" id="{0B3CFC7F-875A-4D51-95A9-360C42DA0E4E}"/>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3">
              <a:extLst>
                <a:ext uri="{FF2B5EF4-FFF2-40B4-BE49-F238E27FC236}">
                  <a16:creationId xmlns:a16="http://schemas.microsoft.com/office/drawing/2014/main" id="{F815461A-7E3F-42F1-AD06-A78E58976C25}"/>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4">
              <a:extLst>
                <a:ext uri="{FF2B5EF4-FFF2-40B4-BE49-F238E27FC236}">
                  <a16:creationId xmlns:a16="http://schemas.microsoft.com/office/drawing/2014/main" id="{EA173558-F03E-4ED4-AC91-502C711DB705}"/>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5">
              <a:extLst>
                <a:ext uri="{FF2B5EF4-FFF2-40B4-BE49-F238E27FC236}">
                  <a16:creationId xmlns:a16="http://schemas.microsoft.com/office/drawing/2014/main" id="{405B9322-4055-494D-A7EA-A765518CEE7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6">
              <a:extLst>
                <a:ext uri="{FF2B5EF4-FFF2-40B4-BE49-F238E27FC236}">
                  <a16:creationId xmlns:a16="http://schemas.microsoft.com/office/drawing/2014/main" id="{8A84D1AF-24B3-4C2B-B94B-DD1F6F2B221E}"/>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7">
              <a:extLst>
                <a:ext uri="{FF2B5EF4-FFF2-40B4-BE49-F238E27FC236}">
                  <a16:creationId xmlns:a16="http://schemas.microsoft.com/office/drawing/2014/main" id="{D062CAF8-1D40-4006-BEDA-2025E671FC93}"/>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8">
              <a:extLst>
                <a:ext uri="{FF2B5EF4-FFF2-40B4-BE49-F238E27FC236}">
                  <a16:creationId xmlns:a16="http://schemas.microsoft.com/office/drawing/2014/main" id="{0B2AF754-104A-457A-BBB7-5E724F3002B9}"/>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89">
              <a:extLst>
                <a:ext uri="{FF2B5EF4-FFF2-40B4-BE49-F238E27FC236}">
                  <a16:creationId xmlns:a16="http://schemas.microsoft.com/office/drawing/2014/main" id="{715C42E6-D0BF-4AF6-8FFB-C0CE3F5CFD94}"/>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0">
              <a:extLst>
                <a:ext uri="{FF2B5EF4-FFF2-40B4-BE49-F238E27FC236}">
                  <a16:creationId xmlns:a16="http://schemas.microsoft.com/office/drawing/2014/main" id="{4E622BF8-68E0-4A3A-B215-4248A04E2EB9}"/>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1">
              <a:extLst>
                <a:ext uri="{FF2B5EF4-FFF2-40B4-BE49-F238E27FC236}">
                  <a16:creationId xmlns:a16="http://schemas.microsoft.com/office/drawing/2014/main" id="{A855EDEF-907E-4D0F-9D8A-DD915DE9EF8B}"/>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2">
              <a:extLst>
                <a:ext uri="{FF2B5EF4-FFF2-40B4-BE49-F238E27FC236}">
                  <a16:creationId xmlns:a16="http://schemas.microsoft.com/office/drawing/2014/main" id="{62664EC9-8026-4B2C-87D4-7713F7BAAA6D}"/>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3">
              <a:extLst>
                <a:ext uri="{FF2B5EF4-FFF2-40B4-BE49-F238E27FC236}">
                  <a16:creationId xmlns:a16="http://schemas.microsoft.com/office/drawing/2014/main" id="{58510DFD-1D22-489F-A162-A7FB5DA89E08}"/>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94">
              <a:extLst>
                <a:ext uri="{FF2B5EF4-FFF2-40B4-BE49-F238E27FC236}">
                  <a16:creationId xmlns:a16="http://schemas.microsoft.com/office/drawing/2014/main" id="{2471BEAE-EAA7-4158-8EA3-52B00666058C}"/>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5">
              <a:extLst>
                <a:ext uri="{FF2B5EF4-FFF2-40B4-BE49-F238E27FC236}">
                  <a16:creationId xmlns:a16="http://schemas.microsoft.com/office/drawing/2014/main" id="{338B843E-CB56-480A-ACC8-A378E5695DAC}"/>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Rectangle 96">
              <a:extLst>
                <a:ext uri="{FF2B5EF4-FFF2-40B4-BE49-F238E27FC236}">
                  <a16:creationId xmlns:a16="http://schemas.microsoft.com/office/drawing/2014/main" id="{0C430039-AA39-47D5-A1A8-0282CF57F75D}"/>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6993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a:t>
            </a:r>
            <a:r>
              <a:rPr kumimoji="0" lang="en-US" sz="36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DDL Stats and Index Change </a:t>
            </a:r>
            <a:r>
              <a:rPr kumimoji="0" lang="en-US" sz="3600" b="0" i="0" u="none" strike="noStrike" kern="1200" cap="none" spc="0" normalizeH="0" baseline="0" noProof="0">
                <a:ln>
                  <a:noFill/>
                </a:ln>
                <a:solidFill>
                  <a:schemeClr val="bg1"/>
                </a:solidFill>
                <a:effectLst/>
                <a:uLnTx/>
                <a:uFillTx/>
                <a:latin typeface="Segoe UI Light" panose="020B0502040204020203" pitchFamily="34" charset="0"/>
                <a:ea typeface="+mn-ea"/>
                <a:cs typeface="Segoe UI Light" panose="020B0502040204020203" pitchFamily="34" charset="0"/>
              </a:rPr>
              <a:t>(</a:t>
            </a:r>
            <a:r>
              <a:rPr lang="en-US" sz="3600">
                <a:solidFill>
                  <a:srgbClr val="FFFFFF"/>
                </a:solidFill>
                <a:latin typeface="Segoe UI Light" panose="020B0502040204020203" pitchFamily="34" charset="0"/>
                <a:cs typeface="Segoe UI Light" panose="020B0502040204020203" pitchFamily="34" charset="0"/>
              </a:rPr>
              <a:t>done by Python Program</a:t>
            </a:r>
            <a:r>
              <a:rPr kumimoji="0" lang="en-US" sz="3600" b="0" i="0" u="none" strike="noStrike" kern="1200" cap="none" spc="0" normalizeH="0" baseline="0" noProof="0">
                <a:ln>
                  <a:noFill/>
                </a:ln>
                <a:solidFill>
                  <a:schemeClr val="bg1"/>
                </a:solidFill>
                <a:effectLst/>
                <a:uLnTx/>
                <a:uFillTx/>
                <a:latin typeface="Segoe UI Light" panose="020B0502040204020203" pitchFamily="34" charset="0"/>
                <a:ea typeface="+mn-ea"/>
                <a:cs typeface="Segoe UI Light" panose="020B0502040204020203" pitchFamily="34" charset="0"/>
              </a:rPr>
              <a:t>)  </a:t>
            </a:r>
          </a:p>
        </p:txBody>
      </p:sp>
      <p:sp>
        <p:nvSpPr>
          <p:cNvPr id="4" name="TextBox 3">
            <a:extLst>
              <a:ext uri="{FF2B5EF4-FFF2-40B4-BE49-F238E27FC236}">
                <a16:creationId xmlns:a16="http://schemas.microsoft.com/office/drawing/2014/main" id="{DF6CC1F4-E214-43D2-9848-021D22E05AB5}"/>
              </a:ext>
            </a:extLst>
          </p:cNvPr>
          <p:cNvSpPr txBox="1"/>
          <p:nvPr/>
        </p:nvSpPr>
        <p:spPr>
          <a:xfrm>
            <a:off x="6370414" y="3121582"/>
            <a:ext cx="5444342" cy="2862322"/>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50B347">
                    <a:lumMod val="75000"/>
                  </a:srgbClr>
                </a:solidFill>
                <a:effectLst/>
                <a:uLnTx/>
                <a:uFillTx/>
                <a:latin typeface="Consolas" panose="020B0609020204030204" pitchFamily="49" charset="0"/>
                <a:ea typeface="+mn-ea"/>
                <a:cs typeface="+mn-cs"/>
              </a:rPr>
              <a:t>-- SQLDW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INDEX</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idx_X_ProductKey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[CSS_DW]</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Billing_Table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ProductKey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STATISTICS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idx_Y_ProdNDateKey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[CSS_DW]</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Billing_Table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ProductKey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OrderDateKey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26" name="TextBox 25">
            <a:extLst>
              <a:ext uri="{FF2B5EF4-FFF2-40B4-BE49-F238E27FC236}">
                <a16:creationId xmlns:a16="http://schemas.microsoft.com/office/drawing/2014/main" id="{CA1211CA-CC88-4AFF-BCD0-981367D2CA89}"/>
              </a:ext>
            </a:extLst>
          </p:cNvPr>
          <p:cNvSpPr txBox="1"/>
          <p:nvPr/>
        </p:nvSpPr>
        <p:spPr>
          <a:xfrm>
            <a:off x="666158" y="3121582"/>
            <a:ext cx="5371640" cy="2862322"/>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CS_DATAWAREHOUSE DB</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INDEX</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idx_X_ProductKey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Billing_Table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ProductKey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STATISTICS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idx_Y_ProdNDateKey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Billing_Table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ProductKey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OrderDateKey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27" name="TextBox 26">
            <a:extLst>
              <a:ext uri="{FF2B5EF4-FFF2-40B4-BE49-F238E27FC236}">
                <a16:creationId xmlns:a16="http://schemas.microsoft.com/office/drawing/2014/main" id="{136C48F8-ADAE-494C-A993-C8B85D7B60CE}"/>
              </a:ext>
            </a:extLst>
          </p:cNvPr>
          <p:cNvSpPr txBox="1"/>
          <p:nvPr/>
        </p:nvSpPr>
        <p:spPr>
          <a:xfrm>
            <a:off x="661880" y="1152162"/>
            <a:ext cx="1060052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To speed up the data migration, we will remove “Create Index” and “Create Statistics” statements, put them in a separate file, update the schemas, save the file for later use. After the data migration, these Indexes and Statistics will be created in SQLDW environment. </a:t>
            </a:r>
          </a:p>
        </p:txBody>
      </p:sp>
      <p:sp>
        <p:nvSpPr>
          <p:cNvPr id="28" name="TextBox 27">
            <a:extLst>
              <a:ext uri="{FF2B5EF4-FFF2-40B4-BE49-F238E27FC236}">
                <a16:creationId xmlns:a16="http://schemas.microsoft.com/office/drawing/2014/main" id="{6B0EC79C-9DCF-4184-B367-F8E41B6A941C}"/>
              </a:ext>
            </a:extLst>
          </p:cNvPr>
          <p:cNvSpPr txBox="1"/>
          <p:nvPr/>
        </p:nvSpPr>
        <p:spPr>
          <a:xfrm>
            <a:off x="661880" y="2326802"/>
            <a:ext cx="504330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Example: APS DDL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CREATE INDEX &amp; CREATE STATISTICS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0" name="TextBox 29">
            <a:extLst>
              <a:ext uri="{FF2B5EF4-FFF2-40B4-BE49-F238E27FC236}">
                <a16:creationId xmlns:a16="http://schemas.microsoft.com/office/drawing/2014/main" id="{A5F3790F-01B4-4341-9100-7EBCAA3799DB}"/>
              </a:ext>
            </a:extLst>
          </p:cNvPr>
          <p:cNvSpPr txBox="1"/>
          <p:nvPr/>
        </p:nvSpPr>
        <p:spPr>
          <a:xfrm>
            <a:off x="6370414" y="2354764"/>
            <a:ext cx="504330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Example: SQLDW DDL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CREATE INDEX &amp; CREATE STATISTICS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A4121408-9ED3-4C40-86EA-3DA79DA5A59C}"/>
              </a:ext>
            </a:extLst>
          </p:cNvPr>
          <p:cNvGrpSpPr>
            <a:grpSpLocks noChangeAspect="1"/>
          </p:cNvGrpSpPr>
          <p:nvPr/>
        </p:nvGrpSpPr>
        <p:grpSpPr>
          <a:xfrm>
            <a:off x="379044" y="240226"/>
            <a:ext cx="385625" cy="553998"/>
            <a:chOff x="10785485" y="3375598"/>
            <a:chExt cx="455613" cy="604838"/>
          </a:xfrm>
        </p:grpSpPr>
        <p:sp>
          <p:nvSpPr>
            <p:cNvPr id="9" name="Freeform 80">
              <a:extLst>
                <a:ext uri="{FF2B5EF4-FFF2-40B4-BE49-F238E27FC236}">
                  <a16:creationId xmlns:a16="http://schemas.microsoft.com/office/drawing/2014/main" id="{9BC1BB82-D790-404C-8A1D-D8E078DAE0B0}"/>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1">
              <a:extLst>
                <a:ext uri="{FF2B5EF4-FFF2-40B4-BE49-F238E27FC236}">
                  <a16:creationId xmlns:a16="http://schemas.microsoft.com/office/drawing/2014/main" id="{A98F6212-0373-4DED-ACB4-CCF6D7A9E9D4}"/>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2">
              <a:extLst>
                <a:ext uri="{FF2B5EF4-FFF2-40B4-BE49-F238E27FC236}">
                  <a16:creationId xmlns:a16="http://schemas.microsoft.com/office/drawing/2014/main" id="{E3B0DFF4-F93B-4AE3-8EE4-C1F62A1E5DDA}"/>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3">
              <a:extLst>
                <a:ext uri="{FF2B5EF4-FFF2-40B4-BE49-F238E27FC236}">
                  <a16:creationId xmlns:a16="http://schemas.microsoft.com/office/drawing/2014/main" id="{A8F2B3BA-87D2-41C2-B21D-38E84ED420D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4">
              <a:extLst>
                <a:ext uri="{FF2B5EF4-FFF2-40B4-BE49-F238E27FC236}">
                  <a16:creationId xmlns:a16="http://schemas.microsoft.com/office/drawing/2014/main" id="{E69194CF-E951-4ADD-A083-F77E87A3CD6A}"/>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5">
              <a:extLst>
                <a:ext uri="{FF2B5EF4-FFF2-40B4-BE49-F238E27FC236}">
                  <a16:creationId xmlns:a16="http://schemas.microsoft.com/office/drawing/2014/main" id="{5B63F613-32FC-4947-A2BF-932EC45FD03E}"/>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6">
              <a:extLst>
                <a:ext uri="{FF2B5EF4-FFF2-40B4-BE49-F238E27FC236}">
                  <a16:creationId xmlns:a16="http://schemas.microsoft.com/office/drawing/2014/main" id="{D2B50BB6-AEEE-4201-BA33-7DADE63E71BF}"/>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7">
              <a:extLst>
                <a:ext uri="{FF2B5EF4-FFF2-40B4-BE49-F238E27FC236}">
                  <a16:creationId xmlns:a16="http://schemas.microsoft.com/office/drawing/2014/main" id="{0CF48546-2D91-4AF6-BE0C-7B81ED0876F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8">
              <a:extLst>
                <a:ext uri="{FF2B5EF4-FFF2-40B4-BE49-F238E27FC236}">
                  <a16:creationId xmlns:a16="http://schemas.microsoft.com/office/drawing/2014/main" id="{F8631A1A-64CB-4892-8EF3-617081CE8BAF}"/>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89">
              <a:extLst>
                <a:ext uri="{FF2B5EF4-FFF2-40B4-BE49-F238E27FC236}">
                  <a16:creationId xmlns:a16="http://schemas.microsoft.com/office/drawing/2014/main" id="{0969C805-053B-40F8-881D-CA101DA880A7}"/>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0">
              <a:extLst>
                <a:ext uri="{FF2B5EF4-FFF2-40B4-BE49-F238E27FC236}">
                  <a16:creationId xmlns:a16="http://schemas.microsoft.com/office/drawing/2014/main" id="{EABEF1C6-A05F-4DDF-9B9D-31B68A1AF4C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1">
              <a:extLst>
                <a:ext uri="{FF2B5EF4-FFF2-40B4-BE49-F238E27FC236}">
                  <a16:creationId xmlns:a16="http://schemas.microsoft.com/office/drawing/2014/main" id="{00120C25-617D-4687-840B-DC3C1D90F8F2}"/>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2">
              <a:extLst>
                <a:ext uri="{FF2B5EF4-FFF2-40B4-BE49-F238E27FC236}">
                  <a16:creationId xmlns:a16="http://schemas.microsoft.com/office/drawing/2014/main" id="{A6ABD198-C932-4671-A95B-A144C0837683}"/>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3">
              <a:extLst>
                <a:ext uri="{FF2B5EF4-FFF2-40B4-BE49-F238E27FC236}">
                  <a16:creationId xmlns:a16="http://schemas.microsoft.com/office/drawing/2014/main" id="{0F13772C-E772-4E7B-B9F7-B4CD0D78381F}"/>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94">
              <a:extLst>
                <a:ext uri="{FF2B5EF4-FFF2-40B4-BE49-F238E27FC236}">
                  <a16:creationId xmlns:a16="http://schemas.microsoft.com/office/drawing/2014/main" id="{6D45BBE5-35A6-47E1-84CD-78A9214FB77A}"/>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5">
              <a:extLst>
                <a:ext uri="{FF2B5EF4-FFF2-40B4-BE49-F238E27FC236}">
                  <a16:creationId xmlns:a16="http://schemas.microsoft.com/office/drawing/2014/main" id="{CBEE14C9-A393-4D20-9E6F-EB55B8E74CB4}"/>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Rectangle 96">
              <a:extLst>
                <a:ext uri="{FF2B5EF4-FFF2-40B4-BE49-F238E27FC236}">
                  <a16:creationId xmlns:a16="http://schemas.microsoft.com/office/drawing/2014/main" id="{AFEA685D-9B2F-44F5-AAE9-27BEAB16F49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3078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View Schema Change </a:t>
            </a:r>
            <a:r>
              <a:rPr lang="en-US" sz="4000">
                <a:solidFill>
                  <a:srgbClr val="FFFFFF"/>
                </a:solidFill>
                <a:latin typeface="Segoe UI Light" panose="020B0502040204020203" pitchFamily="34" charset="0"/>
                <a:cs typeface="Segoe UI Light" panose="020B0502040204020203" pitchFamily="34" charset="0"/>
              </a:rPr>
              <a:t>(done by Python Program) </a:t>
            </a:r>
            <a:endPar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4" name="TextBox 3">
            <a:extLst>
              <a:ext uri="{FF2B5EF4-FFF2-40B4-BE49-F238E27FC236}">
                <a16:creationId xmlns:a16="http://schemas.microsoft.com/office/drawing/2014/main" id="{DF6CC1F4-E214-43D2-9848-021D22E05AB5}"/>
              </a:ext>
            </a:extLst>
          </p:cNvPr>
          <p:cNvSpPr txBox="1"/>
          <p:nvPr/>
        </p:nvSpPr>
        <p:spPr>
          <a:xfrm>
            <a:off x="846011" y="4395099"/>
            <a:ext cx="10269839" cy="1754326"/>
          </a:xfrm>
          <a:prstGeom prst="rect">
            <a:avLst/>
          </a:prstGeom>
          <a:noFill/>
          <a:ln>
            <a:solidFill>
              <a:schemeClr val="tx1"/>
            </a:solid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Example View in CS_DATAMART DB after change (SQLDW)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VIEW</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[CSS_DM]</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VIEW_Customer_Attributes_Enriched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FROM</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F0000"/>
                </a:solidFill>
                <a:effectLst/>
                <a:uLnTx/>
                <a:uFillTx/>
                <a:latin typeface="Consolas" panose="020B0609020204030204" pitchFamily="49" charset="0"/>
                <a:ea typeface="+mn-ea"/>
                <a:cs typeface="+mn-cs"/>
              </a:rPr>
              <a:t>CSS_DM</a:t>
            </a:r>
            <a:r>
              <a:rPr kumimoji="0" lang="en-US" sz="1800" b="0" i="0" u="none" strike="noStrike" kern="1200" cap="none" spc="0" normalizeH="0" baseline="0" noProof="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Customer_Attributes_Enriched_History</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WHERE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sys_scd_IsCurrent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1</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7" name="TextBox 26">
            <a:extLst>
              <a:ext uri="{FF2B5EF4-FFF2-40B4-BE49-F238E27FC236}">
                <a16:creationId xmlns:a16="http://schemas.microsoft.com/office/drawing/2014/main" id="{4CF497D2-A9DE-404E-83A9-94B957330343}"/>
              </a:ext>
            </a:extLst>
          </p:cNvPr>
          <p:cNvSpPr txBox="1"/>
          <p:nvPr/>
        </p:nvSpPr>
        <p:spPr>
          <a:xfrm>
            <a:off x="846011" y="2290391"/>
            <a:ext cx="10107154" cy="1754326"/>
          </a:xfrm>
          <a:prstGeom prst="rect">
            <a:avLst/>
          </a:prstGeom>
          <a:noFill/>
          <a:ln>
            <a:solidFill>
              <a:schemeClr val="tx1"/>
            </a:solidFill>
            <a:prstDash val="solid"/>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Example View in CS_DATAMART DB before change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VIEW</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VIEW_Customer_Attributes_Enriched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FROM</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FF0000"/>
                </a:solidFill>
                <a:effectLst/>
                <a:uLnTx/>
                <a:uFillTx/>
                <a:latin typeface="Consolas" panose="020B0609020204030204" pitchFamily="49" charset="0"/>
                <a:ea typeface="+mn-ea"/>
                <a:cs typeface="+mn-cs"/>
              </a:rPr>
              <a:t>CSS</a:t>
            </a:r>
            <a:r>
              <a:rPr kumimoji="0" lang="en-US" sz="1800" b="0" i="0" u="none" strike="noStrike" kern="1200" cap="none" spc="0" normalizeH="0" baseline="0" noProof="0" err="1">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Customer_Attributes_Enriched_History</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WHERE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sys_scd_IsCurrent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1</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 name="Rectangle 2">
            <a:extLst>
              <a:ext uri="{FF2B5EF4-FFF2-40B4-BE49-F238E27FC236}">
                <a16:creationId xmlns:a16="http://schemas.microsoft.com/office/drawing/2014/main" id="{43191ADC-DE16-44E9-8F4F-68367B55DD1B}"/>
              </a:ext>
            </a:extLst>
          </p:cNvPr>
          <p:cNvSpPr/>
          <p:nvPr/>
        </p:nvSpPr>
        <p:spPr>
          <a:xfrm>
            <a:off x="1229244" y="1066110"/>
            <a:ext cx="8021555"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Schema mapping in Views. Same DDL schema mapping rules apply to Views.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This is performed manually. Simple views can be changed by scripting tool. </a:t>
            </a:r>
          </a:p>
        </p:txBody>
      </p:sp>
      <p:sp>
        <p:nvSpPr>
          <p:cNvPr id="28" name="TextBox 27">
            <a:extLst>
              <a:ext uri="{FF2B5EF4-FFF2-40B4-BE49-F238E27FC236}">
                <a16:creationId xmlns:a16="http://schemas.microsoft.com/office/drawing/2014/main" id="{44E1B472-5F6A-4513-871D-C67FDDEF5D8B}"/>
              </a:ext>
            </a:extLst>
          </p:cNvPr>
          <p:cNvSpPr txBox="1"/>
          <p:nvPr/>
        </p:nvSpPr>
        <p:spPr>
          <a:xfrm>
            <a:off x="846011" y="1816750"/>
            <a:ext cx="50433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Example View (Before and After): </a:t>
            </a:r>
          </a:p>
        </p:txBody>
      </p:sp>
      <p:grpSp>
        <p:nvGrpSpPr>
          <p:cNvPr id="7" name="Group 6">
            <a:extLst>
              <a:ext uri="{FF2B5EF4-FFF2-40B4-BE49-F238E27FC236}">
                <a16:creationId xmlns:a16="http://schemas.microsoft.com/office/drawing/2014/main" id="{DCCA7BDD-D3C6-42D4-B12F-A067061E9451}"/>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7C2E1F90-D31E-485B-B717-B00453E0F9F1}"/>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B40CA0A0-AD37-460F-AA26-EFE0E0F39181}"/>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A6522027-CB38-40C6-A135-C5E476FE826F}"/>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02386644-1350-4183-9DB2-EC2E7273DB0D}"/>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45AE32D4-BD46-47F4-87FD-1DB64651A3C7}"/>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C59EB3D-6568-46CE-8737-17C51E9DE68D}"/>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9625815B-1596-4D94-B2BE-C501733C7841}"/>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639BBD64-2BAF-4405-8584-10880EF35AC3}"/>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B1744B46-BB9F-43F4-A64F-8B1E5DF6554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CEFA3A87-B2AA-4E15-9B30-C6486EC2DA17}"/>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3C388A02-96C3-41C2-8C8F-CE323634F178}"/>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C122A880-2F9B-4757-93BE-8CF573E3ACB2}"/>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72EB8980-5B94-4A3E-B20C-BB3EFE5B629D}"/>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30463DC8-2819-440D-9F25-7582F507C17C}"/>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A82E8C08-6A74-4DF2-BFF5-C294C1E7F128}"/>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9E1A3A86-D039-45F3-8322-95368C3F2012}"/>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4C984D19-5C69-4608-8772-C9FB5E92A52A}"/>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376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 Steps – Questionnaire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205464" y="1083336"/>
            <a:ext cx="11781070" cy="5726387"/>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2800">
              <a:solidFill>
                <a:schemeClr val="tx1"/>
              </a:solidFill>
              <a:cs typeface="Segoe UI Light"/>
            </a:endParaRPr>
          </a:p>
        </p:txBody>
      </p:sp>
      <p:pic>
        <p:nvPicPr>
          <p:cNvPr id="3" name="Picture 2">
            <a:extLst>
              <a:ext uri="{FF2B5EF4-FFF2-40B4-BE49-F238E27FC236}">
                <a16:creationId xmlns:a16="http://schemas.microsoft.com/office/drawing/2014/main" id="{CE0404D2-46BE-4E9D-A15A-4C3F39D94568}"/>
              </a:ext>
            </a:extLst>
          </p:cNvPr>
          <p:cNvPicPr>
            <a:picLocks noChangeAspect="1"/>
          </p:cNvPicPr>
          <p:nvPr/>
        </p:nvPicPr>
        <p:blipFill>
          <a:blip r:embed="rId4"/>
          <a:stretch>
            <a:fillRect/>
          </a:stretch>
        </p:blipFill>
        <p:spPr>
          <a:xfrm>
            <a:off x="3380311" y="2367815"/>
            <a:ext cx="8314417" cy="4077653"/>
          </a:xfrm>
          <a:prstGeom prst="rect">
            <a:avLst/>
          </a:prstGeom>
        </p:spPr>
      </p:pic>
      <p:sp>
        <p:nvSpPr>
          <p:cNvPr id="4" name="TextBox 3">
            <a:extLst>
              <a:ext uri="{FF2B5EF4-FFF2-40B4-BE49-F238E27FC236}">
                <a16:creationId xmlns:a16="http://schemas.microsoft.com/office/drawing/2014/main" id="{8973E782-393A-46BB-8B95-A1FDFE7F17EF}"/>
              </a:ext>
            </a:extLst>
          </p:cNvPr>
          <p:cNvSpPr txBox="1"/>
          <p:nvPr/>
        </p:nvSpPr>
        <p:spPr>
          <a:xfrm>
            <a:off x="379044" y="1083336"/>
            <a:ext cx="11607490" cy="136960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Document is prepared by both you and the customer to help determine the correct Azure infrastructure needed to support their existing and future plans.  </a:t>
            </a:r>
          </a:p>
          <a:p>
            <a:pPr>
              <a:lnSpc>
                <a:spcPct val="90000"/>
              </a:lnSpc>
              <a:spcAft>
                <a:spcPts val="600"/>
              </a:spcAft>
            </a:pP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280125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lvl="0" algn="ctr">
              <a:defRPr/>
            </a:pPr>
            <a:r>
              <a:rPr kumimoji="0" lang="en-US" sz="32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Stored Procedure Schema Change (</a:t>
            </a:r>
            <a:r>
              <a:rPr lang="en-US" sz="3200">
                <a:solidFill>
                  <a:srgbClr val="FFFFFF"/>
                </a:solidFill>
                <a:latin typeface="Segoe UI Light" panose="020B0502040204020203" pitchFamily="34" charset="0"/>
                <a:cs typeface="Segoe UI Light" panose="020B0502040204020203" pitchFamily="34" charset="0"/>
              </a:rPr>
              <a:t>done by Python Program)</a:t>
            </a:r>
            <a:r>
              <a:rPr kumimoji="0" lang="en-US" sz="32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 </a:t>
            </a:r>
          </a:p>
        </p:txBody>
      </p:sp>
      <p:sp>
        <p:nvSpPr>
          <p:cNvPr id="4" name="TextBox 3">
            <a:extLst>
              <a:ext uri="{FF2B5EF4-FFF2-40B4-BE49-F238E27FC236}">
                <a16:creationId xmlns:a16="http://schemas.microsoft.com/office/drawing/2014/main" id="{DF6CC1F4-E214-43D2-9848-021D22E05AB5}"/>
              </a:ext>
            </a:extLst>
          </p:cNvPr>
          <p:cNvSpPr txBox="1"/>
          <p:nvPr/>
        </p:nvSpPr>
        <p:spPr>
          <a:xfrm>
            <a:off x="4667367" y="1280722"/>
            <a:ext cx="7196884"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Example SP in CCIBI_STAGE DB after change.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a:ln>
                  <a:noFill/>
                </a:ln>
                <a:solidFill>
                  <a:srgbClr val="0000FF"/>
                </a:solidFill>
                <a:effectLst/>
                <a:uLnTx/>
                <a:uFillTx/>
                <a:latin typeface="Consolas" panose="020B0609020204030204" pitchFamily="49" charset="0"/>
                <a:ea typeface="+mn-ea"/>
                <a:cs typeface="+mn-cs"/>
              </a:rPr>
              <a:t>PROC</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a:ln>
                  <a:noFill/>
                </a:ln>
                <a:solidFill>
                  <a:srgbClr val="FF0000"/>
                </a:solidFill>
                <a:effectLst/>
                <a:uLnTx/>
                <a:uFillTx/>
                <a:latin typeface="Consolas" panose="020B0609020204030204" pitchFamily="49" charset="0"/>
                <a:ea typeface="+mn-ea"/>
                <a:cs typeface="+mn-cs"/>
              </a:rPr>
              <a:t>[CS_STAGE]</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sngStrike" kern="1200" cap="none" spc="0" normalizeH="0" baseline="0" noProof="0" err="1">
                <a:ln>
                  <a:noFill/>
                </a:ln>
                <a:solidFill>
                  <a:srgbClr val="000000"/>
                </a:solidFill>
                <a:effectLst/>
                <a:uLnTx/>
                <a:uFillTx/>
                <a:latin typeface="Consolas" panose="020B0609020204030204" pitchFamily="49" charset="0"/>
                <a:ea typeface="+mn-ea"/>
                <a:cs typeface="+mn-cs"/>
              </a:rPr>
              <a:t>SP_Example</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a:ln>
                  <a:noFill/>
                </a:ln>
                <a:solidFill>
                  <a:srgbClr val="0000FF"/>
                </a:solidFill>
                <a:effectLst/>
                <a:uLnTx/>
                <a:uFillTx/>
                <a:latin typeface="Consolas" panose="020B0609020204030204" pitchFamily="49" charset="0"/>
                <a:ea typeface="+mn-ea"/>
                <a:cs typeface="+mn-cs"/>
              </a:rPr>
              <a:t>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PROC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[CSS_ST]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SP_Example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BEGIN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a:ln>
                  <a:noFill/>
                </a:ln>
                <a:solidFill>
                  <a:srgbClr val="0000FF"/>
                </a:solidFill>
                <a:effectLst/>
                <a:uLnTx/>
                <a:uFillTx/>
                <a:latin typeface="Consolas" panose="020B0609020204030204" pitchFamily="49" charset="0"/>
                <a:ea typeface="+mn-ea"/>
                <a:cs typeface="+mn-cs"/>
              </a:rPr>
              <a:t>CREATE</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a:ln>
                  <a:noFill/>
                </a:ln>
                <a:solidFill>
                  <a:srgbClr val="0000FF"/>
                </a:solidFill>
                <a:effectLst/>
                <a:uLnTx/>
                <a:uFillTx/>
                <a:latin typeface="Consolas" panose="020B0609020204030204" pitchFamily="49" charset="0"/>
                <a:ea typeface="+mn-ea"/>
                <a:cs typeface="+mn-cs"/>
              </a:rPr>
              <a:t>TABLE</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err="1">
                <a:ln>
                  <a:noFill/>
                </a:ln>
                <a:solidFill>
                  <a:srgbClr val="000000"/>
                </a:solidFill>
                <a:effectLst/>
                <a:uLnTx/>
                <a:uFillTx/>
                <a:latin typeface="Consolas" panose="020B0609020204030204" pitchFamily="49" charset="0"/>
                <a:ea typeface="+mn-ea"/>
                <a:cs typeface="+mn-cs"/>
              </a:rPr>
              <a:t>DimCustomers</a:t>
            </a:r>
            <a:endPar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endParaRPr>
          </a:p>
          <a:p>
            <a:pPr lvl="1">
              <a:defRPr/>
            </a:pPr>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TABLE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[CSS_ST].</a:t>
            </a:r>
            <a:r>
              <a:rPr lang="en-US" err="1">
                <a:solidFill>
                  <a:srgbClr val="000000"/>
                </a:solidFill>
                <a:latin typeface="Consolas" panose="020B0609020204030204" pitchFamily="49" charset="0"/>
              </a:rPr>
              <a:t>DimCustomers</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WITH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DISTRIBUTION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Hash ([</a:t>
            </a:r>
            <a:r>
              <a:rPr kumimoji="0" lang="en-US" sz="18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Reference_Doc_Number</a:t>
            </a:r>
            <a:r>
              <a:rPr lang="en-US">
                <a:solidFill>
                  <a:srgbClr val="808080"/>
                </a:solidFill>
                <a:latin typeface="Consolas" panose="020B0609020204030204" pitchFamily="49" charset="0"/>
              </a:rPr>
              <a:t>]), HEAP)</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SELECT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a:ln>
                  <a:noFill/>
                </a:ln>
                <a:solidFill>
                  <a:srgbClr val="0000FF"/>
                </a:solidFill>
                <a:effectLst/>
                <a:uLnTx/>
                <a:uFillTx/>
                <a:latin typeface="Consolas" panose="020B0609020204030204" pitchFamily="49" charset="0"/>
                <a:ea typeface="+mn-ea"/>
                <a:cs typeface="+mn-cs"/>
              </a:rPr>
              <a:t>FROM</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err="1">
                <a:ln>
                  <a:noFill/>
                </a:ln>
                <a:solidFill>
                  <a:srgbClr val="FF0000"/>
                </a:solidFill>
                <a:effectLst/>
                <a:uLnTx/>
                <a:uFillTx/>
                <a:latin typeface="Consolas" panose="020B0609020204030204" pitchFamily="49" charset="0"/>
                <a:ea typeface="+mn-ea"/>
                <a:cs typeface="+mn-cs"/>
              </a:rPr>
              <a:t>CS_DATAMART</a:t>
            </a:r>
            <a:r>
              <a:rPr kumimoji="0" lang="en-US" sz="1800" b="0" i="0" u="none" strike="sngStrike" kern="1200" cap="none" spc="0" normalizeH="0" baseline="0" noProof="0" err="1">
                <a:ln>
                  <a:noFill/>
                </a:ln>
                <a:solidFill>
                  <a:srgbClr val="808080"/>
                </a:solidFill>
                <a:effectLst/>
                <a:uLnTx/>
                <a:uFillTx/>
                <a:latin typeface="Consolas" panose="020B0609020204030204" pitchFamily="49" charset="0"/>
                <a:ea typeface="+mn-ea"/>
                <a:cs typeface="+mn-cs"/>
              </a:rPr>
              <a:t>.</a:t>
            </a:r>
            <a:r>
              <a:rPr kumimoji="0" lang="en-US" sz="1800" b="0" i="0" u="none" strike="sngStrike" kern="1200" cap="none" spc="0" normalizeH="0" baseline="0" noProof="0" err="1">
                <a:ln>
                  <a:noFill/>
                </a:ln>
                <a:solidFill>
                  <a:srgbClr val="000000"/>
                </a:solidFill>
                <a:effectLst/>
                <a:uLnTx/>
                <a:uFillTx/>
                <a:latin typeface="Consolas" panose="020B0609020204030204" pitchFamily="49" charset="0"/>
                <a:ea typeface="+mn-ea"/>
                <a:cs typeface="+mn-cs"/>
              </a:rPr>
              <a:t>Customer_Attributes_Current</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sngStrike" kern="1200" cap="none" spc="0" normalizeH="0" baseline="0" noProof="0">
                <a:ln>
                  <a:noFill/>
                </a:ln>
                <a:solidFill>
                  <a:srgbClr val="0000FF"/>
                </a:solidFill>
                <a:effectLst/>
                <a:uLnTx/>
                <a:uFillTx/>
                <a:latin typeface="Consolas" panose="020B0609020204030204" pitchFamily="49" charset="0"/>
                <a:ea typeface="+mn-ea"/>
                <a:cs typeface="+mn-cs"/>
              </a:rPr>
              <a:t>AS</a:t>
            </a:r>
            <a:r>
              <a:rPr kumimoji="0" lang="en-US" sz="1800" b="0" i="0" u="none" strike="sngStrike" kern="1200" cap="none" spc="0" normalizeH="0" baseline="0" noProof="0">
                <a:ln>
                  <a:noFill/>
                </a:ln>
                <a:solidFill>
                  <a:srgbClr val="000000"/>
                </a:solidFill>
                <a:effectLst/>
                <a:uLnTx/>
                <a:uFillTx/>
                <a:latin typeface="Consolas" panose="020B0609020204030204" pitchFamily="49" charset="0"/>
                <a:ea typeface="+mn-ea"/>
                <a:cs typeface="+mn-cs"/>
              </a:rPr>
              <a:t> CA</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[CSS_DM]</a:t>
            </a:r>
            <a:r>
              <a:rPr kumimoji="0" lang="en-US" sz="1800" b="0" i="0" u="none" strike="noStrike" kern="1200" cap="none" spc="0" normalizeH="0" baseline="0" noProof="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Customer_Attributes_Current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END</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26" name="TextBox 25">
            <a:extLst>
              <a:ext uri="{FF2B5EF4-FFF2-40B4-BE49-F238E27FC236}">
                <a16:creationId xmlns:a16="http://schemas.microsoft.com/office/drawing/2014/main" id="{CA1211CA-CC88-4AFF-BCD0-981367D2CA89}"/>
              </a:ext>
            </a:extLst>
          </p:cNvPr>
          <p:cNvSpPr txBox="1"/>
          <p:nvPr/>
        </p:nvSpPr>
        <p:spPr>
          <a:xfrm>
            <a:off x="596714" y="1280722"/>
            <a:ext cx="3921340"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The </a:t>
            </a:r>
            <a:r>
              <a:rPr lang="en-US">
                <a:solidFill>
                  <a:srgbClr val="000000"/>
                </a:solidFill>
                <a:latin typeface="Segoe UI"/>
              </a:rPr>
              <a:t>new schemas of the </a:t>
            </a:r>
            <a:r>
              <a:rPr kumimoji="0" lang="en-US" sz="1800" b="0" i="0" u="none" strike="noStrike" kern="1200" cap="none" spc="0" normalizeH="0" baseline="0" noProof="0">
                <a:ln>
                  <a:noFill/>
                </a:ln>
                <a:solidFill>
                  <a:srgbClr val="000000"/>
                </a:solidFill>
                <a:effectLst/>
                <a:uLnTx/>
                <a:uFillTx/>
                <a:latin typeface="Segoe UI"/>
                <a:ea typeface="+mn-ea"/>
                <a:cs typeface="+mn-cs"/>
              </a:rPr>
              <a:t>Target SQLDW Stored Procedures (SP) will be placed in places of APS schemas, with the mappings defined in the schema mapping configuration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 ‘</a:t>
            </a:r>
            <a:r>
              <a:rPr kumimoji="0" lang="en-US" sz="1800" b="0" i="0" u="none" strike="noStrike" kern="1200" cap="none" spc="0" normalizeH="0" baseline="0" noProof="0" err="1">
                <a:ln>
                  <a:noFill/>
                </a:ln>
                <a:solidFill>
                  <a:srgbClr val="000000"/>
                </a:solidFill>
                <a:effectLst/>
                <a:uLnTx/>
                <a:uFillTx/>
                <a:latin typeface="Segoe UI"/>
                <a:ea typeface="+mn-ea"/>
                <a:cs typeface="+mn-cs"/>
              </a:rPr>
              <a:t>schema.cs</a:t>
            </a:r>
            <a:r>
              <a:rPr lang="en-US">
                <a:solidFill>
                  <a:srgbClr val="000000"/>
                </a:solidFill>
                <a:latin typeface="Segoe UI"/>
              </a:rPr>
              <a:t>’) explained earlier. </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42500F6E-03C2-4ED8-82B8-B36EB29EE892}"/>
              </a:ext>
            </a:extLst>
          </p:cNvPr>
          <p:cNvGrpSpPr>
            <a:grpSpLocks noChangeAspect="1"/>
          </p:cNvGrpSpPr>
          <p:nvPr/>
        </p:nvGrpSpPr>
        <p:grpSpPr>
          <a:xfrm>
            <a:off x="379044" y="240226"/>
            <a:ext cx="385625" cy="553998"/>
            <a:chOff x="10785485" y="3375598"/>
            <a:chExt cx="455613" cy="604838"/>
          </a:xfrm>
        </p:grpSpPr>
        <p:sp>
          <p:nvSpPr>
            <p:cNvPr id="7" name="Freeform 80">
              <a:extLst>
                <a:ext uri="{FF2B5EF4-FFF2-40B4-BE49-F238E27FC236}">
                  <a16:creationId xmlns:a16="http://schemas.microsoft.com/office/drawing/2014/main" id="{1D56F59A-17CD-4378-AB5A-035003F553C9}"/>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9D292A4A-E8F4-4C57-8876-B1FDAEBC3AF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2">
              <a:extLst>
                <a:ext uri="{FF2B5EF4-FFF2-40B4-BE49-F238E27FC236}">
                  <a16:creationId xmlns:a16="http://schemas.microsoft.com/office/drawing/2014/main" id="{1B3F566C-3C9C-415A-9AD8-092ACDD1A8D9}"/>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3">
              <a:extLst>
                <a:ext uri="{FF2B5EF4-FFF2-40B4-BE49-F238E27FC236}">
                  <a16:creationId xmlns:a16="http://schemas.microsoft.com/office/drawing/2014/main" id="{E364201C-BABC-4BA5-A439-054EA0818F26}"/>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4">
              <a:extLst>
                <a:ext uri="{FF2B5EF4-FFF2-40B4-BE49-F238E27FC236}">
                  <a16:creationId xmlns:a16="http://schemas.microsoft.com/office/drawing/2014/main" id="{C1F8F38E-BFB5-4D5A-857E-D8A203AE4F64}"/>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5">
              <a:extLst>
                <a:ext uri="{FF2B5EF4-FFF2-40B4-BE49-F238E27FC236}">
                  <a16:creationId xmlns:a16="http://schemas.microsoft.com/office/drawing/2014/main" id="{A1838E65-8F78-435C-AF85-2D8BE6894FAF}"/>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6">
              <a:extLst>
                <a:ext uri="{FF2B5EF4-FFF2-40B4-BE49-F238E27FC236}">
                  <a16:creationId xmlns:a16="http://schemas.microsoft.com/office/drawing/2014/main" id="{F8DA9921-695D-44E3-AB72-B71EB1EDC759}"/>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7">
              <a:extLst>
                <a:ext uri="{FF2B5EF4-FFF2-40B4-BE49-F238E27FC236}">
                  <a16:creationId xmlns:a16="http://schemas.microsoft.com/office/drawing/2014/main" id="{3332CD80-A0EE-4632-95D0-37B43ECA4356}"/>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8">
              <a:extLst>
                <a:ext uri="{FF2B5EF4-FFF2-40B4-BE49-F238E27FC236}">
                  <a16:creationId xmlns:a16="http://schemas.microsoft.com/office/drawing/2014/main" id="{F4AF2A41-5C17-4392-8A23-D6AB9A38AAD6}"/>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9">
              <a:extLst>
                <a:ext uri="{FF2B5EF4-FFF2-40B4-BE49-F238E27FC236}">
                  <a16:creationId xmlns:a16="http://schemas.microsoft.com/office/drawing/2014/main" id="{ED0E80D8-B761-429F-A5B8-C0BEB59000DC}"/>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0">
              <a:extLst>
                <a:ext uri="{FF2B5EF4-FFF2-40B4-BE49-F238E27FC236}">
                  <a16:creationId xmlns:a16="http://schemas.microsoft.com/office/drawing/2014/main" id="{7468C4AC-6313-4FB8-8268-478BE3B2BA09}"/>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1">
              <a:extLst>
                <a:ext uri="{FF2B5EF4-FFF2-40B4-BE49-F238E27FC236}">
                  <a16:creationId xmlns:a16="http://schemas.microsoft.com/office/drawing/2014/main" id="{F974E1DC-66FA-40C0-869A-CD5FCC75786F}"/>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2">
              <a:extLst>
                <a:ext uri="{FF2B5EF4-FFF2-40B4-BE49-F238E27FC236}">
                  <a16:creationId xmlns:a16="http://schemas.microsoft.com/office/drawing/2014/main" id="{FB8A9111-6DE0-45FE-93CB-46C4EB9F795F}"/>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3">
              <a:extLst>
                <a:ext uri="{FF2B5EF4-FFF2-40B4-BE49-F238E27FC236}">
                  <a16:creationId xmlns:a16="http://schemas.microsoft.com/office/drawing/2014/main" id="{88D36A46-A68A-45FC-9F99-7B9ED0A2A1CB}"/>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4">
              <a:extLst>
                <a:ext uri="{FF2B5EF4-FFF2-40B4-BE49-F238E27FC236}">
                  <a16:creationId xmlns:a16="http://schemas.microsoft.com/office/drawing/2014/main" id="{418E3F5E-C115-479B-A4C2-D213FA44C46D}"/>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95">
              <a:extLst>
                <a:ext uri="{FF2B5EF4-FFF2-40B4-BE49-F238E27FC236}">
                  <a16:creationId xmlns:a16="http://schemas.microsoft.com/office/drawing/2014/main" id="{7C52BD84-E361-40E4-8BC4-472226B7DE4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6">
              <a:extLst>
                <a:ext uri="{FF2B5EF4-FFF2-40B4-BE49-F238E27FC236}">
                  <a16:creationId xmlns:a16="http://schemas.microsoft.com/office/drawing/2014/main" id="{645634B1-A807-43DF-A434-3AF160DBD546}"/>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8817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88099" y="133598"/>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Migration Changes - Stored Procedure (SP) Sample</a:t>
            </a:r>
          </a:p>
        </p:txBody>
      </p:sp>
      <p:sp>
        <p:nvSpPr>
          <p:cNvPr id="4" name="TextBox 3">
            <a:extLst>
              <a:ext uri="{FF2B5EF4-FFF2-40B4-BE49-F238E27FC236}">
                <a16:creationId xmlns:a16="http://schemas.microsoft.com/office/drawing/2014/main" id="{DF6CC1F4-E214-43D2-9848-021D22E05AB5}"/>
              </a:ext>
            </a:extLst>
          </p:cNvPr>
          <p:cNvSpPr txBox="1"/>
          <p:nvPr/>
        </p:nvSpPr>
        <p:spPr>
          <a:xfrm>
            <a:off x="4631332" y="1243008"/>
            <a:ext cx="7196884" cy="4524315"/>
          </a:xfrm>
          <a:prstGeom prst="rect">
            <a:avLst/>
          </a:prstGeom>
          <a:noFill/>
        </p:spPr>
        <p:txBody>
          <a:bodyPr wrap="square" rtlCol="0">
            <a:spAutoFit/>
          </a:bodyPr>
          <a:lstStyle/>
          <a:p>
            <a:r>
              <a:rPr lang="en-US">
                <a:solidFill>
                  <a:srgbClr val="008000"/>
                </a:solidFill>
                <a:latin typeface="Consolas" panose="020B0609020204030204" pitchFamily="49" charset="0"/>
              </a:rPr>
              <a:t>-- Example SP in CS_STAGE DB after change. </a:t>
            </a:r>
          </a:p>
          <a:p>
            <a:r>
              <a:rPr lang="en-US" strike="sngStrike">
                <a:solidFill>
                  <a:srgbClr val="0000FF"/>
                </a:solidFill>
                <a:latin typeface="Consolas" panose="020B0609020204030204" pitchFamily="49" charset="0"/>
              </a:rPr>
              <a:t>CREATE</a:t>
            </a:r>
            <a:r>
              <a:rPr lang="en-US" strike="sngStrike">
                <a:solidFill>
                  <a:srgbClr val="000000"/>
                </a:solidFill>
                <a:latin typeface="Consolas" panose="020B0609020204030204" pitchFamily="49" charset="0"/>
              </a:rPr>
              <a:t> </a:t>
            </a:r>
            <a:r>
              <a:rPr lang="en-US" strike="sngStrike">
                <a:solidFill>
                  <a:srgbClr val="0000FF"/>
                </a:solidFill>
                <a:latin typeface="Consolas" panose="020B0609020204030204" pitchFamily="49" charset="0"/>
              </a:rPr>
              <a:t>PROC</a:t>
            </a:r>
            <a:r>
              <a:rPr lang="en-US" strike="sngStrike">
                <a:solidFill>
                  <a:srgbClr val="000000"/>
                </a:solidFill>
                <a:latin typeface="Consolas" panose="020B0609020204030204" pitchFamily="49" charset="0"/>
              </a:rPr>
              <a:t> </a:t>
            </a:r>
            <a:r>
              <a:rPr lang="en-US" strike="sngStrike">
                <a:solidFill>
                  <a:srgbClr val="FF0000"/>
                </a:solidFill>
                <a:latin typeface="Consolas" panose="020B0609020204030204" pitchFamily="49" charset="0"/>
              </a:rPr>
              <a:t>[CSS]</a:t>
            </a:r>
            <a:r>
              <a:rPr lang="en-US" strike="sngStrike">
                <a:latin typeface="Consolas" panose="020B0609020204030204" pitchFamily="49" charset="0"/>
              </a:rPr>
              <a:t>.[</a:t>
            </a:r>
            <a:r>
              <a:rPr lang="en-US" strike="sngStrike" err="1">
                <a:solidFill>
                  <a:srgbClr val="000000"/>
                </a:solidFill>
                <a:latin typeface="Consolas" panose="020B0609020204030204" pitchFamily="49" charset="0"/>
              </a:rPr>
              <a:t>SP_Example</a:t>
            </a:r>
            <a:r>
              <a:rPr lang="en-US" strike="sngStrike">
                <a:solidFill>
                  <a:srgbClr val="000000"/>
                </a:solidFill>
                <a:latin typeface="Consolas" panose="020B0609020204030204" pitchFamily="49" charset="0"/>
              </a:rPr>
              <a:t>] </a:t>
            </a:r>
            <a:r>
              <a:rPr lang="en-US" strike="sngStrike">
                <a:solidFill>
                  <a:srgbClr val="0000FF"/>
                </a:solidFill>
                <a:latin typeface="Consolas" panose="020B0609020204030204" pitchFamily="49" charset="0"/>
              </a:rPr>
              <a:t>AS</a:t>
            </a:r>
          </a:p>
          <a:p>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PROC</a:t>
            </a:r>
            <a:r>
              <a:rPr lang="en-US">
                <a:solidFill>
                  <a:srgbClr val="000000"/>
                </a:solidFill>
                <a:latin typeface="Consolas" panose="020B0609020204030204" pitchFamily="49" charset="0"/>
              </a:rPr>
              <a:t> </a:t>
            </a:r>
            <a:r>
              <a:rPr lang="en-US">
                <a:solidFill>
                  <a:srgbClr val="FF0000"/>
                </a:solidFill>
                <a:highlight>
                  <a:srgbClr val="FFFF00"/>
                </a:highlight>
                <a:latin typeface="Consolas" panose="020B0609020204030204" pitchFamily="49" charset="0"/>
              </a:rPr>
              <a:t>[CSS_ST]</a:t>
            </a:r>
            <a:r>
              <a:rPr lang="en-US">
                <a:latin typeface="Consolas" panose="020B0609020204030204" pitchFamily="49" charset="0"/>
              </a:rPr>
              <a:t>.[</a:t>
            </a:r>
            <a:r>
              <a:rPr lang="en-US" err="1">
                <a:solidFill>
                  <a:srgbClr val="000000"/>
                </a:solidFill>
                <a:latin typeface="Consolas" panose="020B0609020204030204" pitchFamily="49" charset="0"/>
              </a:rPr>
              <a:t>SP_Example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AS</a:t>
            </a:r>
            <a:endParaRPr lang="en-US">
              <a:solidFill>
                <a:srgbClr val="000000"/>
              </a:solidFill>
              <a:latin typeface="Consolas" panose="020B0609020204030204" pitchFamily="49" charset="0"/>
            </a:endParaRPr>
          </a:p>
          <a:p>
            <a:r>
              <a:rPr lang="en-US">
                <a:solidFill>
                  <a:srgbClr val="0000FF"/>
                </a:solidFill>
                <a:latin typeface="Consolas" panose="020B0609020204030204" pitchFamily="49" charset="0"/>
              </a:rPr>
              <a:t>BEGIN</a:t>
            </a:r>
          </a:p>
          <a:p>
            <a:endParaRPr lang="en-US">
              <a:solidFill>
                <a:srgbClr val="000000"/>
              </a:solidFill>
              <a:latin typeface="Consolas" panose="020B0609020204030204" pitchFamily="49" charset="0"/>
            </a:endParaRPr>
          </a:p>
          <a:p>
            <a:pPr lvl="1"/>
            <a:r>
              <a:rPr lang="en-US">
                <a:solidFill>
                  <a:srgbClr val="0000FF"/>
                </a:solidFill>
                <a:latin typeface="Consolas" panose="020B0609020204030204" pitchFamily="49" charset="0"/>
              </a:rPr>
              <a:t>CREATE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TABLE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PHY_TMP_Customers</a:t>
            </a:r>
            <a:endParaRPr lang="en-US">
              <a:solidFill>
                <a:srgbClr val="000000"/>
              </a:solidFill>
              <a:latin typeface="Consolas" panose="020B0609020204030204" pitchFamily="49" charset="0"/>
            </a:endParaRPr>
          </a:p>
          <a:p>
            <a:pPr lvl="1"/>
            <a:r>
              <a:rPr lang="en-US" strike="sngStrike">
                <a:solidFill>
                  <a:srgbClr val="0000FF"/>
                </a:solidFill>
                <a:latin typeface="Consolas" panose="020B0609020204030204" pitchFamily="49" charset="0"/>
              </a:rPr>
              <a:t>WITH </a:t>
            </a:r>
            <a:r>
              <a:rPr lang="en-US" strike="sngStrike">
                <a:solidFill>
                  <a:srgbClr val="808080"/>
                </a:solidFill>
                <a:latin typeface="Consolas" panose="020B0609020204030204" pitchFamily="49" charset="0"/>
              </a:rPr>
              <a:t>(</a:t>
            </a:r>
            <a:r>
              <a:rPr lang="en-US" strike="sngStrike">
                <a:solidFill>
                  <a:srgbClr val="0000FF"/>
                </a:solidFill>
                <a:latin typeface="Consolas" panose="020B0609020204030204" pitchFamily="49" charset="0"/>
              </a:rPr>
              <a:t>DISTRIBUTION</a:t>
            </a:r>
            <a:r>
              <a:rPr lang="en-US" strike="sngStrike">
                <a:solidFill>
                  <a:srgbClr val="000000"/>
                </a:solidFill>
                <a:latin typeface="Consolas" panose="020B0609020204030204" pitchFamily="49" charset="0"/>
              </a:rPr>
              <a:t> </a:t>
            </a:r>
            <a:r>
              <a:rPr lang="en-US" strike="sngStrike">
                <a:solidFill>
                  <a:srgbClr val="808080"/>
                </a:solidFill>
                <a:latin typeface="Consolas" panose="020B0609020204030204" pitchFamily="49" charset="0"/>
              </a:rPr>
              <a:t>=</a:t>
            </a:r>
            <a:r>
              <a:rPr lang="en-US" strike="sngStrike">
                <a:solidFill>
                  <a:srgbClr val="000000"/>
                </a:solidFill>
                <a:latin typeface="Consolas" panose="020B0609020204030204" pitchFamily="49" charset="0"/>
              </a:rPr>
              <a:t> </a:t>
            </a:r>
            <a:r>
              <a:rPr lang="en-US" strike="sngStrike">
                <a:solidFill>
                  <a:srgbClr val="0000FF"/>
                </a:solidFill>
                <a:latin typeface="Consolas" panose="020B0609020204030204" pitchFamily="49" charset="0"/>
              </a:rPr>
              <a:t>Replicate</a:t>
            </a:r>
            <a:r>
              <a:rPr lang="en-US" strike="sngStrike">
                <a:solidFill>
                  <a:srgbClr val="808080"/>
                </a:solidFill>
                <a:latin typeface="Consolas" panose="020B0609020204030204" pitchFamily="49" charset="0"/>
              </a:rPr>
              <a:t>, </a:t>
            </a:r>
            <a:r>
              <a:rPr lang="en-US" strike="sngStrike">
                <a:solidFill>
                  <a:srgbClr val="0000FF"/>
                </a:solidFill>
                <a:latin typeface="Consolas" panose="020B0609020204030204" pitchFamily="49" charset="0"/>
              </a:rPr>
              <a:t>Location = </a:t>
            </a:r>
            <a:r>
              <a:rPr lang="en-US" strike="sngStrike" err="1">
                <a:solidFill>
                  <a:srgbClr val="0000FF"/>
                </a:solidFill>
                <a:latin typeface="Consolas" panose="020B0609020204030204" pitchFamily="49" charset="0"/>
              </a:rPr>
              <a:t>User_DB</a:t>
            </a:r>
            <a:r>
              <a:rPr lang="en-US" strike="sngStrike">
                <a:solidFill>
                  <a:srgbClr val="808080"/>
                </a:solidFill>
                <a:latin typeface="Consolas" panose="020B0609020204030204" pitchFamily="49" charset="0"/>
              </a:rPr>
              <a:t>)</a:t>
            </a:r>
            <a:r>
              <a:rPr lang="en-US" strike="sngStrike">
                <a:solidFill>
                  <a:srgbClr val="000000"/>
                </a:solidFill>
                <a:latin typeface="Consolas" panose="020B0609020204030204" pitchFamily="49" charset="0"/>
              </a:rPr>
              <a:t> </a:t>
            </a:r>
          </a:p>
          <a:p>
            <a:pPr lvl="1"/>
            <a:r>
              <a:rPr lang="en-US">
                <a:solidFill>
                  <a:srgbClr val="0000FF"/>
                </a:solidFill>
                <a:latin typeface="Consolas" panose="020B0609020204030204" pitchFamily="49" charset="0"/>
              </a:rPr>
              <a:t>WITH </a:t>
            </a:r>
            <a:r>
              <a:rPr lang="en-US">
                <a:solidFill>
                  <a:srgbClr val="808080"/>
                </a:solidFill>
                <a:latin typeface="Consolas" panose="020B0609020204030204" pitchFamily="49" charset="0"/>
              </a:rPr>
              <a:t>(</a:t>
            </a:r>
            <a:r>
              <a:rPr lang="en-US">
                <a:solidFill>
                  <a:srgbClr val="0000FF"/>
                </a:solidFill>
                <a:latin typeface="Consolas" panose="020B0609020204030204" pitchFamily="49" charset="0"/>
              </a:rPr>
              <a:t>DISTRIBUTION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 </a:t>
            </a:r>
            <a:r>
              <a:rPr lang="en-US" err="1">
                <a:solidFill>
                  <a:srgbClr val="FF0000"/>
                </a:solidFill>
                <a:highlight>
                  <a:srgbClr val="FFFF00"/>
                </a:highlight>
                <a:latin typeface="Consolas" panose="020B0609020204030204" pitchFamily="49" charset="0"/>
              </a:rPr>
              <a:t>Round_Robin</a:t>
            </a:r>
            <a:r>
              <a:rPr lang="en-US">
                <a:solidFill>
                  <a:srgbClr val="FF0000"/>
                </a:solidFill>
                <a:highlight>
                  <a:srgbClr val="FFFF00"/>
                </a:highlight>
                <a:latin typeface="Consolas" panose="020B0609020204030204" pitchFamily="49" charset="0"/>
              </a:rPr>
              <a:t>, HEAP</a:t>
            </a:r>
            <a:r>
              <a:rPr lang="en-US">
                <a:solidFill>
                  <a:srgbClr val="808080"/>
                </a:solidFill>
                <a:latin typeface="Consolas" panose="020B0609020204030204" pitchFamily="49" charset="0"/>
              </a:rPr>
              <a:t>, </a:t>
            </a:r>
            <a:r>
              <a:rPr lang="en-US">
                <a:solidFill>
                  <a:srgbClr val="0000FF"/>
                </a:solidFill>
                <a:latin typeface="Consolas" panose="020B0609020204030204" pitchFamily="49" charset="0"/>
              </a:rPr>
              <a:t>Location = </a:t>
            </a:r>
            <a:r>
              <a:rPr lang="en-US" err="1">
                <a:solidFill>
                  <a:srgbClr val="0000FF"/>
                </a:solidFill>
                <a:latin typeface="Consolas" panose="020B0609020204030204" pitchFamily="49" charset="0"/>
              </a:rPr>
              <a:t>User_DB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pPr lvl="1"/>
            <a:r>
              <a:rPr lang="en-US">
                <a:solidFill>
                  <a:srgbClr val="0000FF"/>
                </a:solidFill>
                <a:latin typeface="Consolas" panose="020B0609020204030204" pitchFamily="49" charset="0"/>
              </a:rPr>
              <a:t>AS</a:t>
            </a:r>
            <a:endParaRPr lang="en-US">
              <a:solidFill>
                <a:srgbClr val="000000"/>
              </a:solidFill>
              <a:latin typeface="Consolas" panose="020B0609020204030204" pitchFamily="49" charset="0"/>
            </a:endParaRPr>
          </a:p>
          <a:p>
            <a:pPr lvl="1"/>
            <a:r>
              <a:rPr lang="en-US">
                <a:solidFill>
                  <a:srgbClr val="0000FF"/>
                </a:solidFill>
                <a:latin typeface="Consolas" panose="020B0609020204030204" pitchFamily="49" charset="0"/>
              </a:rPr>
              <a:t>SELECT</a:t>
            </a:r>
            <a:endParaRPr lang="en-US">
              <a:solidFill>
                <a:srgbClr val="000000"/>
              </a:solidFill>
              <a:latin typeface="Consolas" panose="020B0609020204030204" pitchFamily="49" charset="0"/>
            </a:endParaRPr>
          </a:p>
          <a:p>
            <a:pPr lvl="1"/>
            <a:r>
              <a:rPr lang="en-US">
                <a:solidFill>
                  <a:srgbClr val="000000"/>
                </a:solidFill>
                <a:latin typeface="Consolas" panose="020B0609020204030204" pitchFamily="49" charset="0"/>
              </a:rPr>
              <a:t>……</a:t>
            </a:r>
          </a:p>
          <a:p>
            <a:pPr lvl="1"/>
            <a:r>
              <a:rPr lang="en-US" strike="sngStrike">
                <a:solidFill>
                  <a:srgbClr val="0000FF"/>
                </a:solidFill>
                <a:latin typeface="Consolas" panose="020B0609020204030204" pitchFamily="49" charset="0"/>
              </a:rPr>
              <a:t>FROM</a:t>
            </a:r>
            <a:r>
              <a:rPr lang="en-US" strike="sngStrike">
                <a:solidFill>
                  <a:srgbClr val="000000"/>
                </a:solidFill>
                <a:latin typeface="Consolas" panose="020B0609020204030204" pitchFamily="49" charset="0"/>
              </a:rPr>
              <a:t> </a:t>
            </a:r>
            <a:r>
              <a:rPr lang="en-US" strike="sngStrike" err="1">
                <a:solidFill>
                  <a:srgbClr val="FF0000"/>
                </a:solidFill>
                <a:latin typeface="Consolas" panose="020B0609020204030204" pitchFamily="49" charset="0"/>
              </a:rPr>
              <a:t>CS_DATAMART.CSS</a:t>
            </a:r>
            <a:r>
              <a:rPr lang="en-US" strike="sngStrike" err="1">
                <a:solidFill>
                  <a:srgbClr val="808080"/>
                </a:solidFill>
                <a:latin typeface="Consolas" panose="020B0609020204030204" pitchFamily="49" charset="0"/>
              </a:rPr>
              <a:t>.</a:t>
            </a:r>
            <a:r>
              <a:rPr lang="en-US" strike="sngStrike" err="1">
                <a:solidFill>
                  <a:srgbClr val="000000"/>
                </a:solidFill>
                <a:latin typeface="Consolas" panose="020B0609020204030204" pitchFamily="49" charset="0"/>
              </a:rPr>
              <a:t>Customer_Attributes_Current</a:t>
            </a:r>
            <a:r>
              <a:rPr lang="en-US" strike="sngStrike">
                <a:solidFill>
                  <a:srgbClr val="000000"/>
                </a:solidFill>
                <a:latin typeface="Consolas" panose="020B0609020204030204" pitchFamily="49" charset="0"/>
              </a:rPr>
              <a:t> </a:t>
            </a:r>
            <a:r>
              <a:rPr lang="en-US" strike="sngStrike">
                <a:solidFill>
                  <a:srgbClr val="0000FF"/>
                </a:solidFill>
                <a:latin typeface="Consolas" panose="020B0609020204030204" pitchFamily="49" charset="0"/>
              </a:rPr>
              <a:t>AS</a:t>
            </a:r>
            <a:r>
              <a:rPr lang="en-US" strike="sngStrike">
                <a:solidFill>
                  <a:srgbClr val="000000"/>
                </a:solidFill>
                <a:latin typeface="Consolas" panose="020B0609020204030204" pitchFamily="49" charset="0"/>
              </a:rPr>
              <a:t> CA</a:t>
            </a:r>
          </a:p>
          <a:p>
            <a:pPr lvl="1"/>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FF0000"/>
                </a:solidFill>
                <a:highlight>
                  <a:srgbClr val="FFFF00"/>
                </a:highlight>
                <a:latin typeface="Consolas" panose="020B0609020204030204" pitchFamily="49" charset="0"/>
              </a:rPr>
              <a:t>CSS_DM</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Customer_Attributes_Current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AS</a:t>
            </a:r>
            <a:r>
              <a:rPr lang="en-US">
                <a:solidFill>
                  <a:srgbClr val="000000"/>
                </a:solidFill>
                <a:latin typeface="Consolas" panose="020B0609020204030204" pitchFamily="49" charset="0"/>
              </a:rPr>
              <a:t> CA</a:t>
            </a:r>
          </a:p>
          <a:p>
            <a:r>
              <a:rPr lang="en-US">
                <a:solidFill>
                  <a:srgbClr val="0000FF"/>
                </a:solidFill>
                <a:latin typeface="Consolas" panose="020B0609020204030204" pitchFamily="49" charset="0"/>
              </a:rPr>
              <a:t>END</a:t>
            </a:r>
            <a:endParaRPr lang="en-US">
              <a:solidFill>
                <a:srgbClr val="000000"/>
              </a:solidFill>
              <a:latin typeface="Consolas" panose="020B0609020204030204" pitchFamily="49" charset="0"/>
            </a:endParaRPr>
          </a:p>
        </p:txBody>
      </p:sp>
      <p:sp>
        <p:nvSpPr>
          <p:cNvPr id="26" name="TextBox 25">
            <a:extLst>
              <a:ext uri="{FF2B5EF4-FFF2-40B4-BE49-F238E27FC236}">
                <a16:creationId xmlns:a16="http://schemas.microsoft.com/office/drawing/2014/main" id="{CA1211CA-CC88-4AFF-BCD0-981367D2CA89}"/>
              </a:ext>
            </a:extLst>
          </p:cNvPr>
          <p:cNvSpPr txBox="1"/>
          <p:nvPr/>
        </p:nvSpPr>
        <p:spPr>
          <a:xfrm>
            <a:off x="440180" y="1198925"/>
            <a:ext cx="3921340" cy="4247317"/>
          </a:xfrm>
          <a:prstGeom prst="rect">
            <a:avLst/>
          </a:prstGeom>
          <a:noFill/>
        </p:spPr>
        <p:txBody>
          <a:bodyPr wrap="square" rtlCol="0">
            <a:spAutoFit/>
          </a:bodyPr>
          <a:lstStyle/>
          <a:p>
            <a:r>
              <a:rPr lang="en-US"/>
              <a:t>Same DDL schema mapping rules apply to SP. </a:t>
            </a:r>
          </a:p>
          <a:p>
            <a:endParaRPr lang="en-US"/>
          </a:p>
          <a:p>
            <a:r>
              <a:rPr lang="en-US"/>
              <a:t>The schema mapping and changes must be performed for all “Create Proc” and “Create Table” Statements. The same changes must be performed for </a:t>
            </a:r>
            <a:r>
              <a:rPr lang="en-US" b="1"/>
              <a:t>all other tables that are referenced by the SP</a:t>
            </a:r>
            <a:r>
              <a:rPr lang="en-US"/>
              <a:t>. </a:t>
            </a:r>
          </a:p>
          <a:p>
            <a:endParaRPr lang="en-US"/>
          </a:p>
          <a:p>
            <a:r>
              <a:rPr lang="en-US"/>
              <a:t>Examine all “Create Table” statements. Add </a:t>
            </a:r>
            <a:r>
              <a:rPr lang="en-US">
                <a:solidFill>
                  <a:srgbClr val="FF0000"/>
                </a:solidFill>
              </a:rPr>
              <a:t>“, HEAP</a:t>
            </a:r>
            <a:r>
              <a:rPr lang="en-US"/>
              <a:t>” explicitly if the CREATE TABLE does not explicitly state the table index type.   </a:t>
            </a:r>
          </a:p>
          <a:p>
            <a:endParaRPr lang="en-US"/>
          </a:p>
        </p:txBody>
      </p:sp>
      <p:grpSp>
        <p:nvGrpSpPr>
          <p:cNvPr id="5" name="Group 4">
            <a:extLst>
              <a:ext uri="{FF2B5EF4-FFF2-40B4-BE49-F238E27FC236}">
                <a16:creationId xmlns:a16="http://schemas.microsoft.com/office/drawing/2014/main" id="{9A604C28-1239-4AEF-B087-91FC4610752D}"/>
              </a:ext>
            </a:extLst>
          </p:cNvPr>
          <p:cNvGrpSpPr>
            <a:grpSpLocks noChangeAspect="1"/>
          </p:cNvGrpSpPr>
          <p:nvPr/>
        </p:nvGrpSpPr>
        <p:grpSpPr>
          <a:xfrm>
            <a:off x="340544" y="240226"/>
            <a:ext cx="385625" cy="553998"/>
            <a:chOff x="10785485" y="3375598"/>
            <a:chExt cx="455613" cy="604838"/>
          </a:xfrm>
        </p:grpSpPr>
        <p:sp>
          <p:nvSpPr>
            <p:cNvPr id="7" name="Freeform 80">
              <a:extLst>
                <a:ext uri="{FF2B5EF4-FFF2-40B4-BE49-F238E27FC236}">
                  <a16:creationId xmlns:a16="http://schemas.microsoft.com/office/drawing/2014/main" id="{CFB3EA56-8AFF-4880-8544-F463BE2E274B}"/>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FD964AC-5788-49F8-87B0-9BB976EB4315}"/>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2">
              <a:extLst>
                <a:ext uri="{FF2B5EF4-FFF2-40B4-BE49-F238E27FC236}">
                  <a16:creationId xmlns:a16="http://schemas.microsoft.com/office/drawing/2014/main" id="{E9AA1442-92A2-415D-BD3C-BE6A8D15236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3">
              <a:extLst>
                <a:ext uri="{FF2B5EF4-FFF2-40B4-BE49-F238E27FC236}">
                  <a16:creationId xmlns:a16="http://schemas.microsoft.com/office/drawing/2014/main" id="{28E797C2-43DD-4386-B4DA-CF4C78BBBAF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4">
              <a:extLst>
                <a:ext uri="{FF2B5EF4-FFF2-40B4-BE49-F238E27FC236}">
                  <a16:creationId xmlns:a16="http://schemas.microsoft.com/office/drawing/2014/main" id="{98ACB65D-9754-4F4F-BE8F-95851D746D6E}"/>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5">
              <a:extLst>
                <a:ext uri="{FF2B5EF4-FFF2-40B4-BE49-F238E27FC236}">
                  <a16:creationId xmlns:a16="http://schemas.microsoft.com/office/drawing/2014/main" id="{C3EB71A5-1859-4C2D-B2A6-66C0F7847478}"/>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6">
              <a:extLst>
                <a:ext uri="{FF2B5EF4-FFF2-40B4-BE49-F238E27FC236}">
                  <a16:creationId xmlns:a16="http://schemas.microsoft.com/office/drawing/2014/main" id="{06A18117-9771-4762-8DE1-13EA0A7BE065}"/>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7">
              <a:extLst>
                <a:ext uri="{FF2B5EF4-FFF2-40B4-BE49-F238E27FC236}">
                  <a16:creationId xmlns:a16="http://schemas.microsoft.com/office/drawing/2014/main" id="{2889A16A-23CE-4889-B610-9386729E1480}"/>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8">
              <a:extLst>
                <a:ext uri="{FF2B5EF4-FFF2-40B4-BE49-F238E27FC236}">
                  <a16:creationId xmlns:a16="http://schemas.microsoft.com/office/drawing/2014/main" id="{CEDF3387-499F-4C0B-ADC7-7A67D885E63E}"/>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9">
              <a:extLst>
                <a:ext uri="{FF2B5EF4-FFF2-40B4-BE49-F238E27FC236}">
                  <a16:creationId xmlns:a16="http://schemas.microsoft.com/office/drawing/2014/main" id="{78A3F88E-A72F-4CD7-BE52-A70900E652CC}"/>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90">
              <a:extLst>
                <a:ext uri="{FF2B5EF4-FFF2-40B4-BE49-F238E27FC236}">
                  <a16:creationId xmlns:a16="http://schemas.microsoft.com/office/drawing/2014/main" id="{5B8FD357-9D9B-47FE-92C3-67FF6E4D54E5}"/>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1">
              <a:extLst>
                <a:ext uri="{FF2B5EF4-FFF2-40B4-BE49-F238E27FC236}">
                  <a16:creationId xmlns:a16="http://schemas.microsoft.com/office/drawing/2014/main" id="{8AD66841-2171-48B6-984F-2988E957846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2">
              <a:extLst>
                <a:ext uri="{FF2B5EF4-FFF2-40B4-BE49-F238E27FC236}">
                  <a16:creationId xmlns:a16="http://schemas.microsoft.com/office/drawing/2014/main" id="{55487CEF-F5F3-4926-80DF-438778FF8621}"/>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3">
              <a:extLst>
                <a:ext uri="{FF2B5EF4-FFF2-40B4-BE49-F238E27FC236}">
                  <a16:creationId xmlns:a16="http://schemas.microsoft.com/office/drawing/2014/main" id="{6547077C-4CFF-4808-B771-C0515C955C23}"/>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4">
              <a:extLst>
                <a:ext uri="{FF2B5EF4-FFF2-40B4-BE49-F238E27FC236}">
                  <a16:creationId xmlns:a16="http://schemas.microsoft.com/office/drawing/2014/main" id="{89C6576B-60C5-4A13-AAD9-D457823022BD}"/>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95">
              <a:extLst>
                <a:ext uri="{FF2B5EF4-FFF2-40B4-BE49-F238E27FC236}">
                  <a16:creationId xmlns:a16="http://schemas.microsoft.com/office/drawing/2014/main" id="{5CF702B7-964B-4006-8943-664E3BD75213}"/>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6">
              <a:extLst>
                <a:ext uri="{FF2B5EF4-FFF2-40B4-BE49-F238E27FC236}">
                  <a16:creationId xmlns:a16="http://schemas.microsoft.com/office/drawing/2014/main" id="{4652288D-D832-4429-B198-19C91671D1F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84161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4E5690F-35AB-40A3-AF7A-1F83F8B85A15}"/>
              </a:ext>
            </a:extLst>
          </p:cNvPr>
          <p:cNvSpPr/>
          <p:nvPr>
            <p:custDataLst>
              <p:tags r:id="rId1"/>
            </p:custDataLst>
          </p:nvPr>
        </p:nvSpPr>
        <p:spPr bwMode="auto">
          <a:xfrm>
            <a:off x="205464" y="144504"/>
            <a:ext cx="11781071" cy="767254"/>
          </a:xfrm>
          <a:prstGeom prst="rect">
            <a:avLst/>
          </a:prstGeom>
          <a:solidFill>
            <a:srgbClr val="002050"/>
          </a:solidFill>
          <a:ln w="254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45720" rIns="6858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APS Migration Steps – Pre-Assessment </a:t>
            </a:r>
          </a:p>
        </p:txBody>
      </p:sp>
      <p:grpSp>
        <p:nvGrpSpPr>
          <p:cNvPr id="7" name="Group 6">
            <a:extLst>
              <a:ext uri="{FF2B5EF4-FFF2-40B4-BE49-F238E27FC236}">
                <a16:creationId xmlns:a16="http://schemas.microsoft.com/office/drawing/2014/main" id="{410A6764-D20E-48B5-A27C-31FCD8155145}"/>
              </a:ext>
            </a:extLst>
          </p:cNvPr>
          <p:cNvGrpSpPr>
            <a:grpSpLocks noChangeAspect="1"/>
          </p:cNvGrpSpPr>
          <p:nvPr/>
        </p:nvGrpSpPr>
        <p:grpSpPr>
          <a:xfrm>
            <a:off x="379044" y="240226"/>
            <a:ext cx="385625" cy="553998"/>
            <a:chOff x="10785485" y="3375598"/>
            <a:chExt cx="455613" cy="604838"/>
          </a:xfrm>
        </p:grpSpPr>
        <p:sp>
          <p:nvSpPr>
            <p:cNvPr id="8" name="Freeform 80">
              <a:extLst>
                <a:ext uri="{FF2B5EF4-FFF2-40B4-BE49-F238E27FC236}">
                  <a16:creationId xmlns:a16="http://schemas.microsoft.com/office/drawing/2014/main" id="{EF7DE725-A7D4-4C2B-91F4-B928067261D2}"/>
                </a:ext>
              </a:extLst>
            </p:cNvPr>
            <p:cNvSpPr>
              <a:spLocks/>
            </p:cNvSpPr>
            <p:nvPr/>
          </p:nvSpPr>
          <p:spPr bwMode="auto">
            <a:xfrm>
              <a:off x="10785485" y="3375598"/>
              <a:ext cx="455613" cy="604838"/>
            </a:xfrm>
            <a:custGeom>
              <a:avLst/>
              <a:gdLst>
                <a:gd name="T0" fmla="*/ 287 w 287"/>
                <a:gd name="T1" fmla="*/ 381 h 381"/>
                <a:gd name="T2" fmla="*/ 0 w 287"/>
                <a:gd name="T3" fmla="*/ 381 h 381"/>
                <a:gd name="T4" fmla="*/ 0 w 287"/>
                <a:gd name="T5" fmla="*/ 86 h 381"/>
                <a:gd name="T6" fmla="*/ 91 w 287"/>
                <a:gd name="T7" fmla="*/ 0 h 381"/>
                <a:gd name="T8" fmla="*/ 287 w 287"/>
                <a:gd name="T9" fmla="*/ 0 h 381"/>
                <a:gd name="T10" fmla="*/ 287 w 287"/>
                <a:gd name="T11" fmla="*/ 381 h 381"/>
              </a:gdLst>
              <a:ahLst/>
              <a:cxnLst>
                <a:cxn ang="0">
                  <a:pos x="T0" y="T1"/>
                </a:cxn>
                <a:cxn ang="0">
                  <a:pos x="T2" y="T3"/>
                </a:cxn>
                <a:cxn ang="0">
                  <a:pos x="T4" y="T5"/>
                </a:cxn>
                <a:cxn ang="0">
                  <a:pos x="T6" y="T7"/>
                </a:cxn>
                <a:cxn ang="0">
                  <a:pos x="T8" y="T9"/>
                </a:cxn>
                <a:cxn ang="0">
                  <a:pos x="T10" y="T11"/>
                </a:cxn>
              </a:cxnLst>
              <a:rect l="0" t="0" r="r" b="b"/>
              <a:pathLst>
                <a:path w="287" h="381">
                  <a:moveTo>
                    <a:pt x="287" y="381"/>
                  </a:moveTo>
                  <a:lnTo>
                    <a:pt x="0" y="381"/>
                  </a:lnTo>
                  <a:lnTo>
                    <a:pt x="0" y="86"/>
                  </a:lnTo>
                  <a:lnTo>
                    <a:pt x="91" y="0"/>
                  </a:lnTo>
                  <a:lnTo>
                    <a:pt x="287" y="0"/>
                  </a:lnTo>
                  <a:lnTo>
                    <a:pt x="287" y="3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1">
              <a:extLst>
                <a:ext uri="{FF2B5EF4-FFF2-40B4-BE49-F238E27FC236}">
                  <a16:creationId xmlns:a16="http://schemas.microsoft.com/office/drawing/2014/main" id="{4671005B-3B7C-475F-BB59-9A0D299C310F}"/>
                </a:ext>
              </a:extLst>
            </p:cNvPr>
            <p:cNvSpPr>
              <a:spLocks/>
            </p:cNvSpPr>
            <p:nvPr/>
          </p:nvSpPr>
          <p:spPr bwMode="auto">
            <a:xfrm>
              <a:off x="10785485" y="3375598"/>
              <a:ext cx="144463" cy="136525"/>
            </a:xfrm>
            <a:custGeom>
              <a:avLst/>
              <a:gdLst>
                <a:gd name="T0" fmla="*/ 91 w 91"/>
                <a:gd name="T1" fmla="*/ 86 h 86"/>
                <a:gd name="T2" fmla="*/ 0 w 91"/>
                <a:gd name="T3" fmla="*/ 86 h 86"/>
                <a:gd name="T4" fmla="*/ 91 w 91"/>
                <a:gd name="T5" fmla="*/ 0 h 86"/>
                <a:gd name="T6" fmla="*/ 91 w 91"/>
                <a:gd name="T7" fmla="*/ 86 h 86"/>
              </a:gdLst>
              <a:ahLst/>
              <a:cxnLst>
                <a:cxn ang="0">
                  <a:pos x="T0" y="T1"/>
                </a:cxn>
                <a:cxn ang="0">
                  <a:pos x="T2" y="T3"/>
                </a:cxn>
                <a:cxn ang="0">
                  <a:pos x="T4" y="T5"/>
                </a:cxn>
                <a:cxn ang="0">
                  <a:pos x="T6" y="T7"/>
                </a:cxn>
              </a:cxnLst>
              <a:rect l="0" t="0" r="r" b="b"/>
              <a:pathLst>
                <a:path w="91" h="86">
                  <a:moveTo>
                    <a:pt x="91" y="86"/>
                  </a:moveTo>
                  <a:lnTo>
                    <a:pt x="0" y="86"/>
                  </a:lnTo>
                  <a:lnTo>
                    <a:pt x="91" y="0"/>
                  </a:lnTo>
                  <a:lnTo>
                    <a:pt x="91" y="8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82">
              <a:extLst>
                <a:ext uri="{FF2B5EF4-FFF2-40B4-BE49-F238E27FC236}">
                  <a16:creationId xmlns:a16="http://schemas.microsoft.com/office/drawing/2014/main" id="{5DE2E0B5-6ED7-44FD-BEAC-36DE1EA303A2}"/>
                </a:ext>
              </a:extLst>
            </p:cNvPr>
            <p:cNvSpPr>
              <a:spLocks/>
            </p:cNvSpPr>
            <p:nvPr/>
          </p:nvSpPr>
          <p:spPr bwMode="auto">
            <a:xfrm>
              <a:off x="10833110" y="354387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83">
              <a:extLst>
                <a:ext uri="{FF2B5EF4-FFF2-40B4-BE49-F238E27FC236}">
                  <a16:creationId xmlns:a16="http://schemas.microsoft.com/office/drawing/2014/main" id="{BAE65D0C-B902-4CFE-B5A8-09F955F6DF73}"/>
                </a:ext>
              </a:extLst>
            </p:cNvPr>
            <p:cNvSpPr>
              <a:spLocks/>
            </p:cNvSpPr>
            <p:nvPr/>
          </p:nvSpPr>
          <p:spPr bwMode="auto">
            <a:xfrm>
              <a:off x="10833110" y="3591499"/>
              <a:ext cx="153988" cy="9525"/>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3"/>
                    <a:pt x="45" y="2"/>
                  </a:cubicBezTo>
                  <a:cubicBezTo>
                    <a:pt x="45" y="1"/>
                    <a:pt x="44" y="0"/>
                    <a:pt x="43" y="0"/>
                  </a:cubicBezTo>
                  <a:cubicBezTo>
                    <a:pt x="1" y="0"/>
                    <a:pt x="1" y="0"/>
                    <a:pt x="1" y="0"/>
                  </a:cubicBezTo>
                  <a:cubicBezTo>
                    <a:pt x="0" y="0"/>
                    <a:pt x="0" y="1"/>
                    <a:pt x="0" y="2"/>
                  </a:cubicBezTo>
                  <a:cubicBezTo>
                    <a:pt x="0" y="3"/>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84">
              <a:extLst>
                <a:ext uri="{FF2B5EF4-FFF2-40B4-BE49-F238E27FC236}">
                  <a16:creationId xmlns:a16="http://schemas.microsoft.com/office/drawing/2014/main" id="{3B44E144-8D97-4059-95D1-F9A3E6829F48}"/>
                </a:ext>
              </a:extLst>
            </p:cNvPr>
            <p:cNvSpPr>
              <a:spLocks/>
            </p:cNvSpPr>
            <p:nvPr/>
          </p:nvSpPr>
          <p:spPr bwMode="auto">
            <a:xfrm>
              <a:off x="10833110" y="3642299"/>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0"/>
                    <a:pt x="44" y="0"/>
                    <a:pt x="43" y="0"/>
                  </a:cubicBezTo>
                  <a:cubicBezTo>
                    <a:pt x="1" y="0"/>
                    <a:pt x="1" y="0"/>
                    <a:pt x="1" y="0"/>
                  </a:cubicBezTo>
                  <a:cubicBezTo>
                    <a:pt x="0" y="0"/>
                    <a:pt x="0" y="0"/>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85">
              <a:extLst>
                <a:ext uri="{FF2B5EF4-FFF2-40B4-BE49-F238E27FC236}">
                  <a16:creationId xmlns:a16="http://schemas.microsoft.com/office/drawing/2014/main" id="{77C06551-A045-4A89-8CAD-2D67A24A9BE3}"/>
                </a:ext>
              </a:extLst>
            </p:cNvPr>
            <p:cNvSpPr>
              <a:spLocks/>
            </p:cNvSpPr>
            <p:nvPr/>
          </p:nvSpPr>
          <p:spPr bwMode="auto">
            <a:xfrm>
              <a:off x="10833110" y="3689924"/>
              <a:ext cx="153988" cy="9525"/>
            </a:xfrm>
            <a:custGeom>
              <a:avLst/>
              <a:gdLst>
                <a:gd name="T0" fmla="*/ 1 w 45"/>
                <a:gd name="T1" fmla="*/ 3 h 3"/>
                <a:gd name="T2" fmla="*/ 43 w 45"/>
                <a:gd name="T3" fmla="*/ 3 h 3"/>
                <a:gd name="T4" fmla="*/ 45 w 45"/>
                <a:gd name="T5" fmla="*/ 1 h 3"/>
                <a:gd name="T6" fmla="*/ 43 w 45"/>
                <a:gd name="T7" fmla="*/ 0 h 3"/>
                <a:gd name="T8" fmla="*/ 1 w 45"/>
                <a:gd name="T9" fmla="*/ 0 h 3"/>
                <a:gd name="T10" fmla="*/ 0 w 45"/>
                <a:gd name="T11" fmla="*/ 1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1"/>
                  </a:cubicBezTo>
                  <a:cubicBezTo>
                    <a:pt x="45" y="1"/>
                    <a:pt x="44" y="0"/>
                    <a:pt x="43" y="0"/>
                  </a:cubicBezTo>
                  <a:cubicBezTo>
                    <a:pt x="1" y="0"/>
                    <a:pt x="1" y="0"/>
                    <a:pt x="1" y="0"/>
                  </a:cubicBezTo>
                  <a:cubicBezTo>
                    <a:pt x="0" y="0"/>
                    <a:pt x="0" y="1"/>
                    <a:pt x="0" y="1"/>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86">
              <a:extLst>
                <a:ext uri="{FF2B5EF4-FFF2-40B4-BE49-F238E27FC236}">
                  <a16:creationId xmlns:a16="http://schemas.microsoft.com/office/drawing/2014/main" id="{BE7D7787-53A7-4BFB-B1CD-CA5AA0048812}"/>
                </a:ext>
              </a:extLst>
            </p:cNvPr>
            <p:cNvSpPr>
              <a:spLocks/>
            </p:cNvSpPr>
            <p:nvPr/>
          </p:nvSpPr>
          <p:spPr bwMode="auto">
            <a:xfrm>
              <a:off x="10833110" y="3835974"/>
              <a:ext cx="153988" cy="11113"/>
            </a:xfrm>
            <a:custGeom>
              <a:avLst/>
              <a:gdLst>
                <a:gd name="T0" fmla="*/ 1 w 45"/>
                <a:gd name="T1" fmla="*/ 3 h 3"/>
                <a:gd name="T2" fmla="*/ 43 w 45"/>
                <a:gd name="T3" fmla="*/ 3 h 3"/>
                <a:gd name="T4" fmla="*/ 45 w 45"/>
                <a:gd name="T5" fmla="*/ 2 h 3"/>
                <a:gd name="T6" fmla="*/ 43 w 45"/>
                <a:gd name="T7" fmla="*/ 0 h 3"/>
                <a:gd name="T8" fmla="*/ 1 w 45"/>
                <a:gd name="T9" fmla="*/ 0 h 3"/>
                <a:gd name="T10" fmla="*/ 0 w 45"/>
                <a:gd name="T11" fmla="*/ 2 h 3"/>
                <a:gd name="T12" fmla="*/ 1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1" y="3"/>
                  </a:moveTo>
                  <a:cubicBezTo>
                    <a:pt x="43" y="3"/>
                    <a:pt x="43" y="3"/>
                    <a:pt x="43" y="3"/>
                  </a:cubicBezTo>
                  <a:cubicBezTo>
                    <a:pt x="44" y="3"/>
                    <a:pt x="45" y="2"/>
                    <a:pt x="45" y="2"/>
                  </a:cubicBezTo>
                  <a:cubicBezTo>
                    <a:pt x="45" y="1"/>
                    <a:pt x="44" y="0"/>
                    <a:pt x="43" y="0"/>
                  </a:cubicBezTo>
                  <a:cubicBezTo>
                    <a:pt x="1" y="0"/>
                    <a:pt x="1" y="0"/>
                    <a:pt x="1" y="0"/>
                  </a:cubicBezTo>
                  <a:cubicBezTo>
                    <a:pt x="0" y="0"/>
                    <a:pt x="0" y="1"/>
                    <a:pt x="0" y="2"/>
                  </a:cubicBezTo>
                  <a:cubicBezTo>
                    <a:pt x="0" y="2"/>
                    <a:pt x="0" y="3"/>
                    <a:pt x="1"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87">
              <a:extLst>
                <a:ext uri="{FF2B5EF4-FFF2-40B4-BE49-F238E27FC236}">
                  <a16:creationId xmlns:a16="http://schemas.microsoft.com/office/drawing/2014/main" id="{5159AA1B-7F51-4793-A4E0-8F94B22D4B49}"/>
                </a:ext>
              </a:extLst>
            </p:cNvPr>
            <p:cNvSpPr>
              <a:spLocks/>
            </p:cNvSpPr>
            <p:nvPr/>
          </p:nvSpPr>
          <p:spPr bwMode="auto">
            <a:xfrm>
              <a:off x="10833110" y="3888362"/>
              <a:ext cx="153988" cy="6350"/>
            </a:xfrm>
            <a:custGeom>
              <a:avLst/>
              <a:gdLst>
                <a:gd name="T0" fmla="*/ 1 w 45"/>
                <a:gd name="T1" fmla="*/ 2 h 2"/>
                <a:gd name="T2" fmla="*/ 43 w 45"/>
                <a:gd name="T3" fmla="*/ 2 h 2"/>
                <a:gd name="T4" fmla="*/ 45 w 45"/>
                <a:gd name="T5" fmla="*/ 1 h 2"/>
                <a:gd name="T6" fmla="*/ 43 w 45"/>
                <a:gd name="T7" fmla="*/ 0 h 2"/>
                <a:gd name="T8" fmla="*/ 1 w 45"/>
                <a:gd name="T9" fmla="*/ 0 h 2"/>
                <a:gd name="T10" fmla="*/ 0 w 45"/>
                <a:gd name="T11" fmla="*/ 1 h 2"/>
                <a:gd name="T12" fmla="*/ 1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1" y="2"/>
                  </a:moveTo>
                  <a:cubicBezTo>
                    <a:pt x="43" y="2"/>
                    <a:pt x="43" y="2"/>
                    <a:pt x="43" y="2"/>
                  </a:cubicBezTo>
                  <a:cubicBezTo>
                    <a:pt x="44" y="2"/>
                    <a:pt x="45" y="2"/>
                    <a:pt x="45" y="1"/>
                  </a:cubicBezTo>
                  <a:cubicBezTo>
                    <a:pt x="45" y="0"/>
                    <a:pt x="44" y="0"/>
                    <a:pt x="43" y="0"/>
                  </a:cubicBezTo>
                  <a:cubicBezTo>
                    <a:pt x="1" y="0"/>
                    <a:pt x="1" y="0"/>
                    <a:pt x="1" y="0"/>
                  </a:cubicBezTo>
                  <a:cubicBezTo>
                    <a:pt x="0" y="0"/>
                    <a:pt x="0" y="0"/>
                    <a:pt x="0" y="1"/>
                  </a:cubicBezTo>
                  <a:cubicBezTo>
                    <a:pt x="0" y="2"/>
                    <a:pt x="0" y="2"/>
                    <a:pt x="1"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88">
              <a:extLst>
                <a:ext uri="{FF2B5EF4-FFF2-40B4-BE49-F238E27FC236}">
                  <a16:creationId xmlns:a16="http://schemas.microsoft.com/office/drawing/2014/main" id="{D400EBB5-0DC7-4ECD-886A-FE625746BD28}"/>
                </a:ext>
              </a:extLst>
            </p:cNvPr>
            <p:cNvSpPr>
              <a:spLocks/>
            </p:cNvSpPr>
            <p:nvPr/>
          </p:nvSpPr>
          <p:spPr bwMode="auto">
            <a:xfrm>
              <a:off x="11042660" y="3496249"/>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89">
              <a:extLst>
                <a:ext uri="{FF2B5EF4-FFF2-40B4-BE49-F238E27FC236}">
                  <a16:creationId xmlns:a16="http://schemas.microsoft.com/office/drawing/2014/main" id="{AD65C2E9-478C-4DE7-BB20-50BBB1BF1B79}"/>
                </a:ext>
              </a:extLst>
            </p:cNvPr>
            <p:cNvSpPr>
              <a:spLocks/>
            </p:cNvSpPr>
            <p:nvPr/>
          </p:nvSpPr>
          <p:spPr bwMode="auto">
            <a:xfrm>
              <a:off x="11042660" y="3443861"/>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90">
              <a:extLst>
                <a:ext uri="{FF2B5EF4-FFF2-40B4-BE49-F238E27FC236}">
                  <a16:creationId xmlns:a16="http://schemas.microsoft.com/office/drawing/2014/main" id="{C0C5F723-A086-42B8-AB97-7FAFE65941D1}"/>
                </a:ext>
              </a:extLst>
            </p:cNvPr>
            <p:cNvSpPr>
              <a:spLocks/>
            </p:cNvSpPr>
            <p:nvPr/>
          </p:nvSpPr>
          <p:spPr bwMode="auto">
            <a:xfrm>
              <a:off x="11042660" y="3689924"/>
              <a:ext cx="153988" cy="9525"/>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1"/>
                    <a:pt x="45" y="0"/>
                    <a:pt x="44" y="0"/>
                  </a:cubicBezTo>
                  <a:cubicBezTo>
                    <a:pt x="2" y="0"/>
                    <a:pt x="2" y="0"/>
                    <a:pt x="2" y="0"/>
                  </a:cubicBezTo>
                  <a:cubicBezTo>
                    <a:pt x="1" y="0"/>
                    <a:pt x="0" y="1"/>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91">
              <a:extLst>
                <a:ext uri="{FF2B5EF4-FFF2-40B4-BE49-F238E27FC236}">
                  <a16:creationId xmlns:a16="http://schemas.microsoft.com/office/drawing/2014/main" id="{4EBF5EC5-9740-4AEE-B888-A6F4FE598FB6}"/>
                </a:ext>
              </a:extLst>
            </p:cNvPr>
            <p:cNvSpPr>
              <a:spLocks/>
            </p:cNvSpPr>
            <p:nvPr/>
          </p:nvSpPr>
          <p:spPr bwMode="auto">
            <a:xfrm>
              <a:off x="11042660" y="3737549"/>
              <a:ext cx="153988" cy="9525"/>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3"/>
                    <a:pt x="45" y="2"/>
                  </a:cubicBezTo>
                  <a:cubicBezTo>
                    <a:pt x="45" y="1"/>
                    <a:pt x="45" y="0"/>
                    <a:pt x="44" y="0"/>
                  </a:cubicBezTo>
                  <a:cubicBezTo>
                    <a:pt x="2" y="0"/>
                    <a:pt x="2" y="0"/>
                    <a:pt x="2" y="0"/>
                  </a:cubicBezTo>
                  <a:cubicBezTo>
                    <a:pt x="1" y="0"/>
                    <a:pt x="0" y="1"/>
                    <a:pt x="0" y="2"/>
                  </a:cubicBezTo>
                  <a:cubicBezTo>
                    <a:pt x="0" y="3"/>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92">
              <a:extLst>
                <a:ext uri="{FF2B5EF4-FFF2-40B4-BE49-F238E27FC236}">
                  <a16:creationId xmlns:a16="http://schemas.microsoft.com/office/drawing/2014/main" id="{CDB79794-2A1C-4E55-A359-931AFADCEFE6}"/>
                </a:ext>
              </a:extLst>
            </p:cNvPr>
            <p:cNvSpPr>
              <a:spLocks/>
            </p:cNvSpPr>
            <p:nvPr/>
          </p:nvSpPr>
          <p:spPr bwMode="auto">
            <a:xfrm>
              <a:off x="11042660" y="3788349"/>
              <a:ext cx="153988" cy="11113"/>
            </a:xfrm>
            <a:custGeom>
              <a:avLst/>
              <a:gdLst>
                <a:gd name="T0" fmla="*/ 2 w 45"/>
                <a:gd name="T1" fmla="*/ 3 h 3"/>
                <a:gd name="T2" fmla="*/ 44 w 45"/>
                <a:gd name="T3" fmla="*/ 3 h 3"/>
                <a:gd name="T4" fmla="*/ 45 w 45"/>
                <a:gd name="T5" fmla="*/ 1 h 3"/>
                <a:gd name="T6" fmla="*/ 44 w 45"/>
                <a:gd name="T7" fmla="*/ 0 h 3"/>
                <a:gd name="T8" fmla="*/ 2 w 45"/>
                <a:gd name="T9" fmla="*/ 0 h 3"/>
                <a:gd name="T10" fmla="*/ 0 w 45"/>
                <a:gd name="T11" fmla="*/ 1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1"/>
                  </a:cubicBezTo>
                  <a:cubicBezTo>
                    <a:pt x="45" y="0"/>
                    <a:pt x="45" y="0"/>
                    <a:pt x="44" y="0"/>
                  </a:cubicBezTo>
                  <a:cubicBezTo>
                    <a:pt x="2" y="0"/>
                    <a:pt x="2" y="0"/>
                    <a:pt x="2" y="0"/>
                  </a:cubicBezTo>
                  <a:cubicBezTo>
                    <a:pt x="1" y="0"/>
                    <a:pt x="0" y="0"/>
                    <a:pt x="0" y="1"/>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93">
              <a:extLst>
                <a:ext uri="{FF2B5EF4-FFF2-40B4-BE49-F238E27FC236}">
                  <a16:creationId xmlns:a16="http://schemas.microsoft.com/office/drawing/2014/main" id="{41EC4541-7032-4D15-BAD2-3C648675E707}"/>
                </a:ext>
              </a:extLst>
            </p:cNvPr>
            <p:cNvSpPr>
              <a:spLocks/>
            </p:cNvSpPr>
            <p:nvPr/>
          </p:nvSpPr>
          <p:spPr bwMode="auto">
            <a:xfrm>
              <a:off x="11042660" y="3835974"/>
              <a:ext cx="153988" cy="11113"/>
            </a:xfrm>
            <a:custGeom>
              <a:avLst/>
              <a:gdLst>
                <a:gd name="T0" fmla="*/ 2 w 45"/>
                <a:gd name="T1" fmla="*/ 3 h 3"/>
                <a:gd name="T2" fmla="*/ 44 w 45"/>
                <a:gd name="T3" fmla="*/ 3 h 3"/>
                <a:gd name="T4" fmla="*/ 45 w 45"/>
                <a:gd name="T5" fmla="*/ 2 h 3"/>
                <a:gd name="T6" fmla="*/ 44 w 45"/>
                <a:gd name="T7" fmla="*/ 0 h 3"/>
                <a:gd name="T8" fmla="*/ 2 w 45"/>
                <a:gd name="T9" fmla="*/ 0 h 3"/>
                <a:gd name="T10" fmla="*/ 0 w 45"/>
                <a:gd name="T11" fmla="*/ 2 h 3"/>
                <a:gd name="T12" fmla="*/ 2 w 4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45" h="3">
                  <a:moveTo>
                    <a:pt x="2" y="3"/>
                  </a:moveTo>
                  <a:cubicBezTo>
                    <a:pt x="44" y="3"/>
                    <a:pt x="44" y="3"/>
                    <a:pt x="44" y="3"/>
                  </a:cubicBezTo>
                  <a:cubicBezTo>
                    <a:pt x="45" y="3"/>
                    <a:pt x="45" y="2"/>
                    <a:pt x="45" y="2"/>
                  </a:cubicBezTo>
                  <a:cubicBezTo>
                    <a:pt x="45" y="1"/>
                    <a:pt x="45" y="0"/>
                    <a:pt x="44" y="0"/>
                  </a:cubicBezTo>
                  <a:cubicBezTo>
                    <a:pt x="2" y="0"/>
                    <a:pt x="2" y="0"/>
                    <a:pt x="2" y="0"/>
                  </a:cubicBezTo>
                  <a:cubicBezTo>
                    <a:pt x="1" y="0"/>
                    <a:pt x="0" y="1"/>
                    <a:pt x="0" y="2"/>
                  </a:cubicBezTo>
                  <a:cubicBezTo>
                    <a:pt x="0" y="2"/>
                    <a:pt x="1" y="3"/>
                    <a:pt x="2" y="3"/>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4">
              <a:extLst>
                <a:ext uri="{FF2B5EF4-FFF2-40B4-BE49-F238E27FC236}">
                  <a16:creationId xmlns:a16="http://schemas.microsoft.com/office/drawing/2014/main" id="{BAAD2989-5BAB-45B7-B081-C58377525199}"/>
                </a:ext>
              </a:extLst>
            </p:cNvPr>
            <p:cNvSpPr>
              <a:spLocks/>
            </p:cNvSpPr>
            <p:nvPr/>
          </p:nvSpPr>
          <p:spPr bwMode="auto">
            <a:xfrm>
              <a:off x="11042660" y="3888362"/>
              <a:ext cx="153988" cy="6350"/>
            </a:xfrm>
            <a:custGeom>
              <a:avLst/>
              <a:gdLst>
                <a:gd name="T0" fmla="*/ 2 w 45"/>
                <a:gd name="T1" fmla="*/ 2 h 2"/>
                <a:gd name="T2" fmla="*/ 44 w 45"/>
                <a:gd name="T3" fmla="*/ 2 h 2"/>
                <a:gd name="T4" fmla="*/ 45 w 45"/>
                <a:gd name="T5" fmla="*/ 1 h 2"/>
                <a:gd name="T6" fmla="*/ 44 w 45"/>
                <a:gd name="T7" fmla="*/ 0 h 2"/>
                <a:gd name="T8" fmla="*/ 2 w 45"/>
                <a:gd name="T9" fmla="*/ 0 h 2"/>
                <a:gd name="T10" fmla="*/ 0 w 45"/>
                <a:gd name="T11" fmla="*/ 1 h 2"/>
                <a:gd name="T12" fmla="*/ 2 w 4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5" h="2">
                  <a:moveTo>
                    <a:pt x="2" y="2"/>
                  </a:moveTo>
                  <a:cubicBezTo>
                    <a:pt x="44" y="2"/>
                    <a:pt x="44" y="2"/>
                    <a:pt x="44" y="2"/>
                  </a:cubicBezTo>
                  <a:cubicBezTo>
                    <a:pt x="45" y="2"/>
                    <a:pt x="45" y="2"/>
                    <a:pt x="45" y="1"/>
                  </a:cubicBezTo>
                  <a:cubicBezTo>
                    <a:pt x="45" y="0"/>
                    <a:pt x="45" y="0"/>
                    <a:pt x="44" y="0"/>
                  </a:cubicBezTo>
                  <a:cubicBezTo>
                    <a:pt x="2" y="0"/>
                    <a:pt x="2" y="0"/>
                    <a:pt x="2" y="0"/>
                  </a:cubicBezTo>
                  <a:cubicBezTo>
                    <a:pt x="1" y="0"/>
                    <a:pt x="0" y="0"/>
                    <a:pt x="0" y="1"/>
                  </a:cubicBezTo>
                  <a:cubicBezTo>
                    <a:pt x="0" y="2"/>
                    <a:pt x="1" y="2"/>
                    <a:pt x="2" y="2"/>
                  </a:cubicBezTo>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Rectangle 95">
              <a:extLst>
                <a:ext uri="{FF2B5EF4-FFF2-40B4-BE49-F238E27FC236}">
                  <a16:creationId xmlns:a16="http://schemas.microsoft.com/office/drawing/2014/main" id="{26709B81-ED60-45E6-BACA-CF63AA5AA290}"/>
                </a:ext>
              </a:extLst>
            </p:cNvPr>
            <p:cNvSpPr>
              <a:spLocks noChangeArrowheads="1"/>
            </p:cNvSpPr>
            <p:nvPr/>
          </p:nvSpPr>
          <p:spPr bwMode="auto">
            <a:xfrm>
              <a:off x="11049010" y="3523236"/>
              <a:ext cx="144463" cy="146050"/>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Rectangle 96">
              <a:extLst>
                <a:ext uri="{FF2B5EF4-FFF2-40B4-BE49-F238E27FC236}">
                  <a16:creationId xmlns:a16="http://schemas.microsoft.com/office/drawing/2014/main" id="{2C0D0709-EFF1-45D0-81CE-0F5C57C330D4}"/>
                </a:ext>
              </a:extLst>
            </p:cNvPr>
            <p:cNvSpPr>
              <a:spLocks noChangeArrowheads="1"/>
            </p:cNvSpPr>
            <p:nvPr/>
          </p:nvSpPr>
          <p:spPr bwMode="auto">
            <a:xfrm>
              <a:off x="10833110" y="3716912"/>
              <a:ext cx="147638" cy="98425"/>
            </a:xfrm>
            <a:prstGeom prst="rect">
              <a:avLst/>
            </a:prstGeom>
            <a:solidFill>
              <a:srgbClr val="008C95"/>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 name="Content Placeholder 3">
            <a:extLst>
              <a:ext uri="{FF2B5EF4-FFF2-40B4-BE49-F238E27FC236}">
                <a16:creationId xmlns:a16="http://schemas.microsoft.com/office/drawing/2014/main" id="{B7D8A3F1-216C-4798-B65D-1A336BDC030D}"/>
              </a:ext>
            </a:extLst>
          </p:cNvPr>
          <p:cNvSpPr txBox="1">
            <a:spLocks/>
          </p:cNvSpPr>
          <p:nvPr/>
        </p:nvSpPr>
        <p:spPr>
          <a:xfrm>
            <a:off x="205464" y="1083336"/>
            <a:ext cx="11781070" cy="5726387"/>
          </a:xfrm>
          <a:prstGeom prst="rect">
            <a:avLst/>
          </a:prstGeom>
        </p:spPr>
        <p:txBody>
          <a:bodyPr vert="horz" wrap="square" lIns="243840" tIns="121920" rIns="121920" bIns="121920" numCol="1" rtlCol="0" anchor="t" anchorCtr="0" compatLnSpc="1">
            <a:prstTxWarp prst="textNoShape">
              <a:avLst/>
            </a:prstTxWarp>
            <a:norm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sz="3600" kern="1200">
                <a:solidFill>
                  <a:schemeClr val="tx2"/>
                </a:solidFill>
                <a:latin typeface="+mj-lt"/>
                <a:ea typeface="ＭＳ Ｐゴシック" charset="0"/>
                <a:cs typeface="ＭＳ Ｐゴシック" charset="0"/>
              </a:defRPr>
            </a:lvl1pPr>
            <a:lvl2pPr marL="572691" indent="-236546" algn="l" defTabSz="913505" rtl="0" eaLnBrk="1" fontAlgn="base" hangingPunct="1">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800" kern="1200">
                <a:solidFill>
                  <a:schemeClr val="tx2"/>
                </a:soli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sz="1600"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endParaRPr lang="en-US" sz="2800">
              <a:solidFill>
                <a:schemeClr val="tx1"/>
              </a:solidFill>
              <a:cs typeface="Segoe UI Light"/>
            </a:endParaRPr>
          </a:p>
        </p:txBody>
      </p:sp>
      <p:sp>
        <p:nvSpPr>
          <p:cNvPr id="26" name="TextBox 25">
            <a:extLst>
              <a:ext uri="{FF2B5EF4-FFF2-40B4-BE49-F238E27FC236}">
                <a16:creationId xmlns:a16="http://schemas.microsoft.com/office/drawing/2014/main" id="{864C1EFC-A0AD-484E-892A-C054B28E1D92}"/>
              </a:ext>
            </a:extLst>
          </p:cNvPr>
          <p:cNvSpPr txBox="1"/>
          <p:nvPr/>
        </p:nvSpPr>
        <p:spPr>
          <a:xfrm>
            <a:off x="394447" y="1030355"/>
            <a:ext cx="11467815" cy="552489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Assessment script to gather information on the APS system to better enable an accurate estimate for the migration.  This script captures the following info:</a:t>
            </a:r>
          </a:p>
          <a:p>
            <a:pPr>
              <a:lnSpc>
                <a:spcPct val="90000"/>
              </a:lnSpc>
              <a:spcAft>
                <a:spcPts val="600"/>
              </a:spcAft>
            </a:pPr>
            <a:endParaRPr lang="en-US" sz="16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1600" dirty="0"/>
              <a:t>Version of the APS system – @@version - Version_{Datetime}.csv</a:t>
            </a:r>
          </a:p>
          <a:p>
            <a:pPr marL="457200" indent="-457200">
              <a:lnSpc>
                <a:spcPct val="90000"/>
              </a:lnSpc>
              <a:spcAft>
                <a:spcPts val="600"/>
              </a:spcAft>
              <a:buFont typeface="+mj-lt"/>
              <a:buAutoNum type="arabicPeriod"/>
            </a:pPr>
            <a:r>
              <a:rPr lang="en-US" sz="1600" dirty="0"/>
              <a:t>Count of all objects in all DB’s in the APS. – </a:t>
            </a:r>
            <a:r>
              <a:rPr lang="en-US" sz="1600" dirty="0" err="1"/>
              <a:t>sys.objects</a:t>
            </a:r>
            <a:r>
              <a:rPr lang="en-US" sz="1600" dirty="0"/>
              <a:t> - ObjectCount_{Datetime}.csv</a:t>
            </a:r>
          </a:p>
          <a:p>
            <a:pPr marL="457200" indent="-457200">
              <a:lnSpc>
                <a:spcPct val="90000"/>
              </a:lnSpc>
              <a:spcAft>
                <a:spcPts val="600"/>
              </a:spcAft>
              <a:buFont typeface="+mj-lt"/>
              <a:buAutoNum type="arabicPeriod"/>
            </a:pPr>
            <a:r>
              <a:rPr lang="en-US" sz="1600" dirty="0"/>
              <a:t>List of all tables and their attributes (distribution type, # partitions, storage type and Distribution column) – various system tables – TableMetadata_{DateTime}.csv</a:t>
            </a:r>
          </a:p>
          <a:p>
            <a:pPr marL="457200" indent="-457200">
              <a:lnSpc>
                <a:spcPct val="90000"/>
              </a:lnSpc>
              <a:spcAft>
                <a:spcPts val="600"/>
              </a:spcAft>
              <a:buFont typeface="+mj-lt"/>
              <a:buAutoNum type="arabicPeriod"/>
            </a:pPr>
            <a:r>
              <a:rPr lang="en-US" sz="1600" dirty="0"/>
              <a:t>Listing of the </a:t>
            </a:r>
            <a:r>
              <a:rPr lang="en-US" sz="1600" dirty="0" err="1"/>
              <a:t>ShowSpaceUsed</a:t>
            </a:r>
            <a:r>
              <a:rPr lang="en-US" sz="1600" dirty="0"/>
              <a:t> for all tables. – DBCC </a:t>
            </a:r>
            <a:r>
              <a:rPr lang="en-US" sz="1600" dirty="0" err="1"/>
              <a:t>pdw_showspaceused</a:t>
            </a:r>
            <a:r>
              <a:rPr lang="en-US" sz="1600" dirty="0"/>
              <a:t> – ShowSpaceUsed_{Datetime}.csv</a:t>
            </a:r>
          </a:p>
          <a:p>
            <a:pPr marL="457200" indent="-457200">
              <a:lnSpc>
                <a:spcPct val="90000"/>
              </a:lnSpc>
              <a:spcAft>
                <a:spcPts val="600"/>
              </a:spcAft>
              <a:buFont typeface="+mj-lt"/>
              <a:buAutoNum type="arabicPeriod"/>
            </a:pPr>
            <a:r>
              <a:rPr lang="en-US" sz="1600" dirty="0"/>
              <a:t>Report the number of nodes and total number of distributions on the APS.</a:t>
            </a:r>
          </a:p>
          <a:p>
            <a:pPr marL="457200" indent="-457200">
              <a:lnSpc>
                <a:spcPct val="90000"/>
              </a:lnSpc>
              <a:spcAft>
                <a:spcPts val="600"/>
              </a:spcAft>
              <a:buFont typeface="+mj-lt"/>
              <a:buAutoNum type="arabicPeriod"/>
            </a:pPr>
            <a:r>
              <a:rPr lang="en-US" sz="1600" dirty="0"/>
              <a:t>List of Tables with table name, schema name, and database name in a CSV file that can be used to script out the "Create Table" Statements. </a:t>
            </a:r>
          </a:p>
          <a:p>
            <a:pPr marL="457200" indent="-457200">
              <a:lnSpc>
                <a:spcPct val="90000"/>
              </a:lnSpc>
              <a:spcAft>
                <a:spcPts val="600"/>
              </a:spcAft>
              <a:buFont typeface="+mj-lt"/>
              <a:buAutoNum type="arabicPeriod"/>
            </a:pPr>
            <a:r>
              <a:rPr lang="en-US" sz="1600" dirty="0"/>
              <a:t>List of Views with view name, schema name, and database name in a CSV file that can be used to script out the "Create View" Statements. </a:t>
            </a:r>
          </a:p>
          <a:p>
            <a:pPr marL="457200" indent="-457200">
              <a:lnSpc>
                <a:spcPct val="90000"/>
              </a:lnSpc>
              <a:spcAft>
                <a:spcPts val="600"/>
              </a:spcAft>
              <a:buFont typeface="+mj-lt"/>
              <a:buAutoNum type="arabicPeriod"/>
            </a:pPr>
            <a:r>
              <a:rPr lang="en-US" sz="1600" dirty="0"/>
              <a:t>List of Stored Procedures with stored procedure name, schema name, and database name in a CSV file that can be used to script out the "Create Proc" Statements. </a:t>
            </a:r>
            <a:r>
              <a:rPr lang="en-US" sz="1600" dirty="0">
                <a:gradFill>
                  <a:gsLst>
                    <a:gs pos="2917">
                      <a:schemeClr val="tx1"/>
                    </a:gs>
                    <a:gs pos="30000">
                      <a:schemeClr val="tx1"/>
                    </a:gs>
                  </a:gsLst>
                  <a:lin ang="5400000" scaled="0"/>
                </a:gradFill>
              </a:rPr>
              <a:t>  </a:t>
            </a:r>
          </a:p>
          <a:p>
            <a:pPr>
              <a:lnSpc>
                <a:spcPct val="90000"/>
              </a:lnSpc>
              <a:spcAft>
                <a:spcPts val="600"/>
              </a:spcAft>
            </a:pPr>
            <a:r>
              <a:rPr lang="en-US" sz="1600" dirty="0">
                <a:gradFill>
                  <a:gsLst>
                    <a:gs pos="2917">
                      <a:schemeClr val="tx1"/>
                    </a:gs>
                    <a:gs pos="30000">
                      <a:schemeClr val="tx1"/>
                    </a:gs>
                  </a:gsLst>
                  <a:lin ang="5400000" scaled="0"/>
                </a:gradFill>
              </a:rPr>
              <a:t>Notes:  </a:t>
            </a:r>
          </a:p>
          <a:p>
            <a:pPr>
              <a:lnSpc>
                <a:spcPct val="90000"/>
              </a:lnSpc>
              <a:spcAft>
                <a:spcPts val="600"/>
              </a:spcAft>
            </a:pPr>
            <a:r>
              <a:rPr lang="en-US" sz="1600" dirty="0">
                <a:gradFill>
                  <a:gsLst>
                    <a:gs pos="2917">
                      <a:schemeClr val="tx1"/>
                    </a:gs>
                    <a:gs pos="30000">
                      <a:schemeClr val="tx1"/>
                    </a:gs>
                  </a:gsLst>
                  <a:lin ang="5400000" scaled="0"/>
                </a:gradFill>
              </a:rPr>
              <a:t>	Uses Invoke-</a:t>
            </a:r>
            <a:r>
              <a:rPr lang="en-US" sz="1600" dirty="0" err="1">
                <a:gradFill>
                  <a:gsLst>
                    <a:gs pos="2917">
                      <a:schemeClr val="tx1"/>
                    </a:gs>
                    <a:gs pos="30000">
                      <a:schemeClr val="tx1"/>
                    </a:gs>
                  </a:gsLst>
                  <a:lin ang="5400000" scaled="0"/>
                </a:gradFill>
              </a:rPr>
              <a:t>sqlcmd</a:t>
            </a:r>
            <a:endParaRPr lang="en-US" sz="1600" dirty="0">
              <a:gradFill>
                <a:gsLst>
                  <a:gs pos="2917">
                    <a:schemeClr val="tx1"/>
                  </a:gs>
                  <a:gs pos="30000">
                    <a:schemeClr val="tx1"/>
                  </a:gs>
                </a:gsLst>
                <a:lin ang="5400000" scaled="0"/>
              </a:gradFill>
            </a:endParaRPr>
          </a:p>
          <a:p>
            <a:pPr marL="914400">
              <a:lnSpc>
                <a:spcPct val="90000"/>
              </a:lnSpc>
              <a:spcAft>
                <a:spcPts val="600"/>
              </a:spcAft>
            </a:pPr>
            <a:r>
              <a:rPr lang="en-US" sz="1600" dirty="0" err="1">
                <a:gradFill>
                  <a:gsLst>
                    <a:gs pos="2917">
                      <a:schemeClr val="tx1"/>
                    </a:gs>
                    <a:gs pos="30000">
                      <a:schemeClr val="tx1"/>
                    </a:gs>
                  </a:gsLst>
                  <a:lin ang="5400000" scaled="0"/>
                </a:gradFill>
              </a:rPr>
              <a:t>Dbcc</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pdw_showspaceused</a:t>
            </a:r>
            <a:r>
              <a:rPr lang="en-US" sz="1600" dirty="0">
                <a:gradFill>
                  <a:gsLst>
                    <a:gs pos="2917">
                      <a:schemeClr val="tx1"/>
                    </a:gs>
                    <a:gs pos="30000">
                      <a:schemeClr val="tx1"/>
                    </a:gs>
                  </a:gsLst>
                  <a:lin ang="5400000" scaled="0"/>
                </a:gradFill>
              </a:rPr>
              <a:t> – errors on external tables but continues to run.  Using </a:t>
            </a:r>
            <a:r>
              <a:rPr lang="en-US" sz="1600" dirty="0" err="1">
                <a:gradFill>
                  <a:gsLst>
                    <a:gs pos="2917">
                      <a:schemeClr val="tx1"/>
                    </a:gs>
                    <a:gs pos="30000">
                      <a:schemeClr val="tx1"/>
                    </a:gs>
                  </a:gsLst>
                  <a:lin ang="5400000" scaled="0"/>
                </a:gradFill>
              </a:rPr>
              <a:t>is_external</a:t>
            </a:r>
            <a:r>
              <a:rPr lang="en-US" sz="1600" dirty="0">
                <a:gradFill>
                  <a:gsLst>
                    <a:gs pos="2917">
                      <a:schemeClr val="tx1"/>
                    </a:gs>
                    <a:gs pos="30000">
                      <a:schemeClr val="tx1"/>
                    </a:gs>
                  </a:gsLst>
                  <a:lin ang="5400000" scaled="0"/>
                </a:gradFill>
              </a:rPr>
              <a:t> to filter the tables can cause errors on older versions of APS.  </a:t>
            </a:r>
          </a:p>
        </p:txBody>
      </p:sp>
    </p:spTree>
    <p:extLst>
      <p:ext uri="{BB962C8B-B14F-4D97-AF65-F5344CB8AC3E}">
        <p14:creationId xmlns:p14="http://schemas.microsoft.com/office/powerpoint/2010/main" val="19307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31.xml><?xml version="1.0" encoding="utf-8"?>
<p:tagLst xmlns:a="http://schemas.openxmlformats.org/drawingml/2006/main" xmlns:r="http://schemas.openxmlformats.org/officeDocument/2006/relationships" xmlns:p="http://schemas.openxmlformats.org/presentationml/2006/main">
  <p:tag name="MT_TILE" val="YES"/>
</p:tagLst>
</file>

<file path=ppt/tags/tag32.xml><?xml version="1.0" encoding="utf-8"?>
<p:tagLst xmlns:a="http://schemas.openxmlformats.org/drawingml/2006/main" xmlns:r="http://schemas.openxmlformats.org/officeDocument/2006/relationships" xmlns:p="http://schemas.openxmlformats.org/presentationml/2006/main">
  <p:tag name="MT_TILE" val="YES"/>
</p:tagLst>
</file>

<file path=ppt/tags/tag33.xml><?xml version="1.0" encoding="utf-8"?>
<p:tagLst xmlns:a="http://schemas.openxmlformats.org/drawingml/2006/main" xmlns:r="http://schemas.openxmlformats.org/officeDocument/2006/relationships" xmlns:p="http://schemas.openxmlformats.org/presentationml/2006/main">
  <p:tag name="MT_TILE" val="YES"/>
</p:tagLst>
</file>

<file path=ppt/tags/tag34.xml><?xml version="1.0" encoding="utf-8"?>
<p:tagLst xmlns:a="http://schemas.openxmlformats.org/drawingml/2006/main" xmlns:r="http://schemas.openxmlformats.org/officeDocument/2006/relationships" xmlns:p="http://schemas.openxmlformats.org/presentationml/2006/main">
  <p:tag name="MT_TILE" val="YES"/>
</p:tagLst>
</file>

<file path=ppt/tags/tag35.xml><?xml version="1.0" encoding="utf-8"?>
<p:tagLst xmlns:a="http://schemas.openxmlformats.org/drawingml/2006/main" xmlns:r="http://schemas.openxmlformats.org/officeDocument/2006/relationships" xmlns:p="http://schemas.openxmlformats.org/presentationml/2006/main">
  <p:tag name="MT_TILE" val="YES"/>
</p:tagLst>
</file>

<file path=ppt/tags/tag36.xml><?xml version="1.0" encoding="utf-8"?>
<p:tagLst xmlns:a="http://schemas.openxmlformats.org/drawingml/2006/main" xmlns:r="http://schemas.openxmlformats.org/officeDocument/2006/relationships" xmlns:p="http://schemas.openxmlformats.org/presentationml/2006/main">
  <p:tag name="MT_TILE" val="YES"/>
</p:tagLst>
</file>

<file path=ppt/tags/tag37.xml><?xml version="1.0" encoding="utf-8"?>
<p:tagLst xmlns:a="http://schemas.openxmlformats.org/drawingml/2006/main" xmlns:r="http://schemas.openxmlformats.org/officeDocument/2006/relationships" xmlns:p="http://schemas.openxmlformats.org/presentationml/2006/main">
  <p:tag name="MT_TILE" val="YES"/>
</p:tagLst>
</file>

<file path=ppt/tags/tag38.xml><?xml version="1.0" encoding="utf-8"?>
<p:tagLst xmlns:a="http://schemas.openxmlformats.org/drawingml/2006/main" xmlns:r="http://schemas.openxmlformats.org/officeDocument/2006/relationships" xmlns:p="http://schemas.openxmlformats.org/presentationml/2006/main">
  <p:tag name="MT_TILE" val="YES"/>
</p:tagLst>
</file>

<file path=ppt/tags/tag39.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MT_TILE" val="YES"/>
</p:tagLst>
</file>

<file path=ppt/tags/tag41.xml><?xml version="1.0" encoding="utf-8"?>
<p:tagLst xmlns:a="http://schemas.openxmlformats.org/drawingml/2006/main" xmlns:r="http://schemas.openxmlformats.org/officeDocument/2006/relationships" xmlns:p="http://schemas.openxmlformats.org/presentationml/2006/main">
  <p:tag name="MT_TILE" val="YES"/>
</p:tagLst>
</file>

<file path=ppt/tags/tag42.xml><?xml version="1.0" encoding="utf-8"?>
<p:tagLst xmlns:a="http://schemas.openxmlformats.org/drawingml/2006/main" xmlns:r="http://schemas.openxmlformats.org/officeDocument/2006/relationships" xmlns:p="http://schemas.openxmlformats.org/presentationml/2006/main">
  <p:tag name="MT_TILE" val="YES"/>
</p:tagLst>
</file>

<file path=ppt/tags/tag43.xml><?xml version="1.0" encoding="utf-8"?>
<p:tagLst xmlns:a="http://schemas.openxmlformats.org/drawingml/2006/main" xmlns:r="http://schemas.openxmlformats.org/officeDocument/2006/relationships" xmlns:p="http://schemas.openxmlformats.org/presentationml/2006/main">
  <p:tag name="MT_TILE" val="YES"/>
</p:tagLst>
</file>

<file path=ppt/tags/tag44.xml><?xml version="1.0" encoding="utf-8"?>
<p:tagLst xmlns:a="http://schemas.openxmlformats.org/drawingml/2006/main" xmlns:r="http://schemas.openxmlformats.org/officeDocument/2006/relationships" xmlns:p="http://schemas.openxmlformats.org/presentationml/2006/main">
  <p:tag name="MT_TILE" val="YES"/>
</p:tagLst>
</file>

<file path=ppt/tags/tag45.xml><?xml version="1.0" encoding="utf-8"?>
<p:tagLst xmlns:a="http://schemas.openxmlformats.org/drawingml/2006/main" xmlns:r="http://schemas.openxmlformats.org/officeDocument/2006/relationships" xmlns:p="http://schemas.openxmlformats.org/presentationml/2006/main">
  <p:tag name="MT_TILE" val="YES"/>
</p:tagLst>
</file>

<file path=ppt/tags/tag46.xml><?xml version="1.0" encoding="utf-8"?>
<p:tagLst xmlns:a="http://schemas.openxmlformats.org/drawingml/2006/main" xmlns:r="http://schemas.openxmlformats.org/officeDocument/2006/relationships" xmlns:p="http://schemas.openxmlformats.org/presentationml/2006/main">
  <p:tag name="MT_TILE" val="YES"/>
</p:tagLst>
</file>

<file path=ppt/tags/tag47.xml><?xml version="1.0" encoding="utf-8"?>
<p:tagLst xmlns:a="http://schemas.openxmlformats.org/drawingml/2006/main" xmlns:r="http://schemas.openxmlformats.org/officeDocument/2006/relationships" xmlns:p="http://schemas.openxmlformats.org/presentationml/2006/main">
  <p:tag name="MT_TILE" val="YES"/>
</p:tagLst>
</file>

<file path=ppt/tags/tag48.xml><?xml version="1.0" encoding="utf-8"?>
<p:tagLst xmlns:a="http://schemas.openxmlformats.org/drawingml/2006/main" xmlns:r="http://schemas.openxmlformats.org/officeDocument/2006/relationships" xmlns:p="http://schemas.openxmlformats.org/presentationml/2006/main">
  <p:tag name="MT_TILE" val="YES"/>
</p:tagLst>
</file>

<file path=ppt/tags/tag49.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MT_TILE" val="YES"/>
</p:tagLst>
</file>

<file path=ppt/tags/tag51.xml><?xml version="1.0" encoding="utf-8"?>
<p:tagLst xmlns:a="http://schemas.openxmlformats.org/drawingml/2006/main" xmlns:r="http://schemas.openxmlformats.org/officeDocument/2006/relationships" xmlns:p="http://schemas.openxmlformats.org/presentationml/2006/main">
  <p:tag name="MT_TILE" val="YES"/>
</p:tagLst>
</file>

<file path=ppt/tags/tag52.xml><?xml version="1.0" encoding="utf-8"?>
<p:tagLst xmlns:a="http://schemas.openxmlformats.org/drawingml/2006/main" xmlns:r="http://schemas.openxmlformats.org/officeDocument/2006/relationships" xmlns:p="http://schemas.openxmlformats.org/presentationml/2006/main">
  <p:tag name="MT_TILE" val="YES"/>
</p:tagLst>
</file>

<file path=ppt/tags/tag53.xml><?xml version="1.0" encoding="utf-8"?>
<p:tagLst xmlns:a="http://schemas.openxmlformats.org/drawingml/2006/main" xmlns:r="http://schemas.openxmlformats.org/officeDocument/2006/relationships" xmlns:p="http://schemas.openxmlformats.org/presentationml/2006/main">
  <p:tag name="MT_TILE" val="YES"/>
</p:tagLst>
</file>

<file path=ppt/tags/tag54.xml><?xml version="1.0" encoding="utf-8"?>
<p:tagLst xmlns:a="http://schemas.openxmlformats.org/drawingml/2006/main" xmlns:r="http://schemas.openxmlformats.org/officeDocument/2006/relationships" xmlns:p="http://schemas.openxmlformats.org/presentationml/2006/main">
  <p:tag name="MT_TILE" val="YES"/>
</p:tagLst>
</file>

<file path=ppt/tags/tag55.xml><?xml version="1.0" encoding="utf-8"?>
<p:tagLst xmlns:a="http://schemas.openxmlformats.org/drawingml/2006/main" xmlns:r="http://schemas.openxmlformats.org/officeDocument/2006/relationships" xmlns:p="http://schemas.openxmlformats.org/presentationml/2006/main">
  <p:tag name="MT_TILE" val="YES"/>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MT_TILE" val="YES"/>
</p:tagLst>
</file>

<file path=ppt/tags/tag58.xml><?xml version="1.0" encoding="utf-8"?>
<p:tagLst xmlns:a="http://schemas.openxmlformats.org/drawingml/2006/main" xmlns:r="http://schemas.openxmlformats.org/officeDocument/2006/relationships" xmlns:p="http://schemas.openxmlformats.org/presentationml/2006/main">
  <p:tag name="MT_TILE" val="YES"/>
</p:tagLst>
</file>

<file path=ppt/tags/tag59.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60.xml><?xml version="1.0" encoding="utf-8"?>
<p:tagLst xmlns:a="http://schemas.openxmlformats.org/drawingml/2006/main" xmlns:r="http://schemas.openxmlformats.org/officeDocument/2006/relationships" xmlns:p="http://schemas.openxmlformats.org/presentationml/2006/main">
  <p:tag name="MT_TILE" val="YES"/>
</p:tagLst>
</file>

<file path=ppt/tags/tag61.xml><?xml version="1.0" encoding="utf-8"?>
<p:tagLst xmlns:a="http://schemas.openxmlformats.org/drawingml/2006/main" xmlns:r="http://schemas.openxmlformats.org/officeDocument/2006/relationships" xmlns:p="http://schemas.openxmlformats.org/presentationml/2006/main">
  <p:tag name="MT_TILE" val="YES"/>
</p:tagLst>
</file>

<file path=ppt/tags/tag62.xml><?xml version="1.0" encoding="utf-8"?>
<p:tagLst xmlns:a="http://schemas.openxmlformats.org/drawingml/2006/main" xmlns:r="http://schemas.openxmlformats.org/officeDocument/2006/relationships" xmlns:p="http://schemas.openxmlformats.org/presentationml/2006/main">
  <p:tag name="MT_TILE" val="YES"/>
</p:tagLst>
</file>

<file path=ppt/tags/tag63.xml><?xml version="1.0" encoding="utf-8"?>
<p:tagLst xmlns:a="http://schemas.openxmlformats.org/drawingml/2006/main" xmlns:r="http://schemas.openxmlformats.org/officeDocument/2006/relationships" xmlns:p="http://schemas.openxmlformats.org/presentationml/2006/main">
  <p:tag name="MT_TILE" val="YES"/>
</p:tagLst>
</file>

<file path=ppt/tags/tag64.xml><?xml version="1.0" encoding="utf-8"?>
<p:tagLst xmlns:a="http://schemas.openxmlformats.org/drawingml/2006/main" xmlns:r="http://schemas.openxmlformats.org/officeDocument/2006/relationships" xmlns:p="http://schemas.openxmlformats.org/presentationml/2006/main">
  <p:tag name="MT_TILE" val="YES"/>
</p:tagLst>
</file>

<file path=ppt/tags/tag65.xml><?xml version="1.0" encoding="utf-8"?>
<p:tagLst xmlns:a="http://schemas.openxmlformats.org/drawingml/2006/main" xmlns:r="http://schemas.openxmlformats.org/officeDocument/2006/relationships" xmlns:p="http://schemas.openxmlformats.org/presentationml/2006/main">
  <p:tag name="MT_TILE" val="YES"/>
</p:tagLst>
</file>

<file path=ppt/tags/tag66.xml><?xml version="1.0" encoding="utf-8"?>
<p:tagLst xmlns:a="http://schemas.openxmlformats.org/drawingml/2006/main" xmlns:r="http://schemas.openxmlformats.org/officeDocument/2006/relationships" xmlns:p="http://schemas.openxmlformats.org/presentationml/2006/main">
  <p:tag name="MT_TILE" val="YES"/>
</p:tagLst>
</file>

<file path=ppt/tags/tag67.xml><?xml version="1.0" encoding="utf-8"?>
<p:tagLst xmlns:a="http://schemas.openxmlformats.org/drawingml/2006/main" xmlns:r="http://schemas.openxmlformats.org/officeDocument/2006/relationships" xmlns:p="http://schemas.openxmlformats.org/presentationml/2006/main">
  <p:tag name="MT_TILE" val="YES"/>
</p:tagLst>
</file>

<file path=ppt/tags/tag68.xml><?xml version="1.0" encoding="utf-8"?>
<p:tagLst xmlns:a="http://schemas.openxmlformats.org/drawingml/2006/main" xmlns:r="http://schemas.openxmlformats.org/officeDocument/2006/relationships" xmlns:p="http://schemas.openxmlformats.org/presentationml/2006/main">
  <p:tag name="MT_TILE" val="YES"/>
</p:tagLst>
</file>

<file path=ppt/tags/tag69.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70.xml><?xml version="1.0" encoding="utf-8"?>
<p:tagLst xmlns:a="http://schemas.openxmlformats.org/drawingml/2006/main" xmlns:r="http://schemas.openxmlformats.org/officeDocument/2006/relationships" xmlns:p="http://schemas.openxmlformats.org/presentationml/2006/main">
  <p:tag name="MT_TILE" val="YES"/>
</p:tagLst>
</file>

<file path=ppt/tags/tag71.xml><?xml version="1.0" encoding="utf-8"?>
<p:tagLst xmlns:a="http://schemas.openxmlformats.org/drawingml/2006/main" xmlns:r="http://schemas.openxmlformats.org/officeDocument/2006/relationships" xmlns:p="http://schemas.openxmlformats.org/presentationml/2006/main">
  <p:tag name="MT_TILE" val="YES"/>
</p:tagLst>
</file>

<file path=ppt/tags/tag72.xml><?xml version="1.0" encoding="utf-8"?>
<p:tagLst xmlns:a="http://schemas.openxmlformats.org/drawingml/2006/main" xmlns:r="http://schemas.openxmlformats.org/officeDocument/2006/relationships" xmlns:p="http://schemas.openxmlformats.org/presentationml/2006/main">
  <p:tag name="MT_TILE" val="YES"/>
</p:tagLst>
</file>

<file path=ppt/tags/tag73.xml><?xml version="1.0" encoding="utf-8"?>
<p:tagLst xmlns:a="http://schemas.openxmlformats.org/drawingml/2006/main" xmlns:r="http://schemas.openxmlformats.org/officeDocument/2006/relationships" xmlns:p="http://schemas.openxmlformats.org/presentationml/2006/main">
  <p:tag name="MT_TILE" val="YES"/>
</p:tagLst>
</file>

<file path=ppt/tags/tag74.xml><?xml version="1.0" encoding="utf-8"?>
<p:tagLst xmlns:a="http://schemas.openxmlformats.org/drawingml/2006/main" xmlns:r="http://schemas.openxmlformats.org/officeDocument/2006/relationships" xmlns:p="http://schemas.openxmlformats.org/presentationml/2006/main">
  <p:tag name="MT_TILE" val="YES"/>
</p:tagLst>
</file>

<file path=ppt/tags/tag75.xml><?xml version="1.0" encoding="utf-8"?>
<p:tagLst xmlns:a="http://schemas.openxmlformats.org/drawingml/2006/main" xmlns:r="http://schemas.openxmlformats.org/officeDocument/2006/relationships" xmlns:p="http://schemas.openxmlformats.org/presentationml/2006/main">
  <p:tag name="MT_TILE" val="YES"/>
</p:tagLst>
</file>

<file path=ppt/tags/tag76.xml><?xml version="1.0" encoding="utf-8"?>
<p:tagLst xmlns:a="http://schemas.openxmlformats.org/drawingml/2006/main" xmlns:r="http://schemas.openxmlformats.org/officeDocument/2006/relationships" xmlns:p="http://schemas.openxmlformats.org/presentationml/2006/main">
  <p:tag name="MT_TILE" val="YES"/>
</p:tagLst>
</file>

<file path=ppt/tags/tag77.xml><?xml version="1.0" encoding="utf-8"?>
<p:tagLst xmlns:a="http://schemas.openxmlformats.org/drawingml/2006/main" xmlns:r="http://schemas.openxmlformats.org/officeDocument/2006/relationships" xmlns:p="http://schemas.openxmlformats.org/presentationml/2006/main">
  <p:tag name="MT_TILE" val="YES"/>
</p:tagLst>
</file>

<file path=ppt/tags/tag78.xml><?xml version="1.0" encoding="utf-8"?>
<p:tagLst xmlns:a="http://schemas.openxmlformats.org/drawingml/2006/main" xmlns:r="http://schemas.openxmlformats.org/officeDocument/2006/relationships" xmlns:p="http://schemas.openxmlformats.org/presentationml/2006/main">
  <p:tag name="MT_TILE" val="YES"/>
</p:tagLst>
</file>

<file path=ppt/tags/tag79.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80.xml><?xml version="1.0" encoding="utf-8"?>
<p:tagLst xmlns:a="http://schemas.openxmlformats.org/drawingml/2006/main" xmlns:r="http://schemas.openxmlformats.org/officeDocument/2006/relationships" xmlns:p="http://schemas.openxmlformats.org/presentationml/2006/main">
  <p:tag name="MT_TILE" val="YES"/>
</p:tagLst>
</file>

<file path=ppt/tags/tag81.xml><?xml version="1.0" encoding="utf-8"?>
<p:tagLst xmlns:a="http://schemas.openxmlformats.org/drawingml/2006/main" xmlns:r="http://schemas.openxmlformats.org/officeDocument/2006/relationships" xmlns:p="http://schemas.openxmlformats.org/presentationml/2006/main">
  <p:tag name="MT_TILE" val="YES"/>
</p:tagLst>
</file>

<file path=ppt/tags/tag82.xml><?xml version="1.0" encoding="utf-8"?>
<p:tagLst xmlns:a="http://schemas.openxmlformats.org/drawingml/2006/main" xmlns:r="http://schemas.openxmlformats.org/officeDocument/2006/relationships" xmlns:p="http://schemas.openxmlformats.org/presentationml/2006/main">
  <p:tag name="MT_TILE" val="YES"/>
</p:tagLst>
</file>

<file path=ppt/tags/tag83.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5011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potx" id="{558C9411-013B-46AF-B938-3E69E5A4C174}" vid="{FABAFD44-59DC-4902-BC77-D5753F5AB942}"/>
    </a:ext>
  </a:extLst>
</a:theme>
</file>

<file path=ppt/theme/theme2.xml><?xml version="1.0" encoding="utf-8"?>
<a:theme xmlns:a="http://schemas.openxmlformats.org/drawingml/2006/main" name="WHITE TEMPLATE">
  <a:themeElements>
    <a:clrScheme name="BT - Dark Blue - white background">
      <a:dk1>
        <a:srgbClr val="353535"/>
      </a:dk1>
      <a:lt1>
        <a:srgbClr val="FFFFFF"/>
      </a:lt1>
      <a:dk2>
        <a:srgbClr val="002050"/>
      </a:dk2>
      <a:lt2>
        <a:srgbClr val="EAEAEA"/>
      </a:lt2>
      <a:accent1>
        <a:srgbClr val="002050"/>
      </a:accent1>
      <a:accent2>
        <a:srgbClr val="0078D7"/>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DK_BLUE_2017_08.potx" id="{460F357C-E2AC-4053-B34D-CDC1E857F44A}" vid="{D457EFB2-ABF8-447D-8C67-3714B4DBFFE1}"/>
    </a:ext>
  </a:extLst>
</a:theme>
</file>

<file path=ppt/theme/theme3.xml><?xml version="1.0" encoding="utf-8"?>
<a:theme xmlns:a="http://schemas.openxmlformats.org/drawingml/2006/main" name="1_Theme1">
  <a:themeElements>
    <a:clrScheme name="Custom 3">
      <a:dk1>
        <a:srgbClr val="000000"/>
      </a:dk1>
      <a:lt1>
        <a:srgbClr val="FFFFFF"/>
      </a:lt1>
      <a:dk2>
        <a:srgbClr val="505050"/>
      </a:dk2>
      <a:lt2>
        <a:srgbClr val="D2D2D2"/>
      </a:lt2>
      <a:accent1>
        <a:srgbClr val="0D163D"/>
      </a:accent1>
      <a:accent2>
        <a:srgbClr val="50B347"/>
      </a:accent2>
      <a:accent3>
        <a:srgbClr val="FEF808"/>
      </a:accent3>
      <a:accent4>
        <a:srgbClr val="A5ACAF"/>
      </a:accent4>
      <a:accent5>
        <a:srgbClr val="FB7D37"/>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spcAft>
            <a:spcPts val="600"/>
          </a:spcAft>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3B365E36-265F-42ED-90CB-897686AA20D5}" vid="{42BB44ED-578C-437B-982F-BE4F33A2196C}"/>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0242BDE30F014F83329AA536B70806" ma:contentTypeVersion="8" ma:contentTypeDescription="Create a new document." ma:contentTypeScope="" ma:versionID="b574e4e36304a5d3dc8b869e43a3722f">
  <xsd:schema xmlns:xsd="http://www.w3.org/2001/XMLSchema" xmlns:xs="http://www.w3.org/2001/XMLSchema" xmlns:p="http://schemas.microsoft.com/office/2006/metadata/properties" xmlns:ns2="b018db0b-322c-4925-9fdb-2f34949f0610" xmlns:ns3="738c2dd8-7dd6-440d-aa04-76a8929a2564" targetNamespace="http://schemas.microsoft.com/office/2006/metadata/properties" ma:root="true" ma:fieldsID="94a415895028a325dd09a0449796a490" ns2:_="" ns3:_="">
    <xsd:import namespace="b018db0b-322c-4925-9fdb-2f34949f0610"/>
    <xsd:import namespace="738c2dd8-7dd6-440d-aa04-76a8929a25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18db0b-322c-4925-9fdb-2f34949f06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8c2dd8-7dd6-440d-aa04-76a8929a25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6CC739-015A-4058-A4A4-A3ED4896C3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18db0b-322c-4925-9fdb-2f34949f0610"/>
    <ds:schemaRef ds:uri="738c2dd8-7dd6-440d-aa04-76a8929a25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326A94-B7EB-4470-ADA2-DAF2DC996027}">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b018db0b-322c-4925-9fdb-2f34949f0610"/>
    <ds:schemaRef ds:uri="http://purl.org/dc/dcmitype/"/>
    <ds:schemaRef ds:uri="http://schemas.microsoft.com/office/infopath/2007/PartnerControls"/>
    <ds:schemaRef ds:uri="738c2dd8-7dd6-440d-aa04-76a8929a2564"/>
    <ds:schemaRef ds:uri="http://www.w3.org/XML/1998/namespace"/>
  </ds:schemaRefs>
</ds:datastoreItem>
</file>

<file path=customXml/itemProps3.xml><?xml version="1.0" encoding="utf-8"?>
<ds:datastoreItem xmlns:ds="http://schemas.openxmlformats.org/officeDocument/2006/customXml" ds:itemID="{7DA3435C-DE63-49C3-BD11-13F3638EB8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4774</TotalTime>
  <Words>12211</Words>
  <Application>Microsoft Office PowerPoint</Application>
  <PresentationFormat>Widescreen</PresentationFormat>
  <Paragraphs>1910</Paragraphs>
  <Slides>81</Slides>
  <Notes>81</Notes>
  <HiddenSlides>3</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1</vt:i4>
      </vt:variant>
      <vt:variant>
        <vt:lpstr>Slide Titles</vt:lpstr>
      </vt:variant>
      <vt:variant>
        <vt:i4>81</vt:i4>
      </vt:variant>
    </vt:vector>
  </HeadingPairs>
  <TitlesOfParts>
    <vt:vector size="99" baseType="lpstr">
      <vt:lpstr>ＭＳ Ｐゴシック</vt:lpstr>
      <vt:lpstr>Segoe</vt:lpstr>
      <vt:lpstr>Arial</vt:lpstr>
      <vt:lpstr>Calibri</vt:lpstr>
      <vt:lpstr>Calibri Light</vt:lpstr>
      <vt:lpstr>Consolas</vt:lpstr>
      <vt:lpstr>Segoe UI</vt:lpstr>
      <vt:lpstr>Segoe UI Light</vt:lpstr>
      <vt:lpstr>Segoe UI Semibold</vt:lpstr>
      <vt:lpstr>Segoe UI Semilight</vt:lpstr>
      <vt:lpstr>Times New Roman</vt:lpstr>
      <vt:lpstr>Wingdings</vt:lpstr>
      <vt:lpstr>5-50113_Microsoft_Ready_Light_Template</vt:lpstr>
      <vt:lpstr>WHITE TEMPLATE</vt:lpstr>
      <vt:lpstr>1_Theme1</vt:lpstr>
      <vt:lpstr>1_Office Theme</vt:lpstr>
      <vt:lpstr>SDM PPT Template</vt:lpstr>
      <vt:lpstr>think-cell Slide</vt:lpstr>
      <vt:lpstr>APS to SQLDW Migration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 to SQLDW Migration</dc:title>
  <dc:creator/>
  <cp:lastModifiedBy>Gaiye Zhou</cp:lastModifiedBy>
  <cp:revision>1</cp:revision>
  <dcterms:modified xsi:type="dcterms:W3CDTF">2018-09-01T02:53:40Z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omibrahi@microsoft.com</vt:lpwstr>
  </property>
  <property fmtid="{D5CDD505-2E9C-101B-9397-08002B2CF9AE}" pid="6" name="MSIP_Label_f42aa342-8706-4288-bd11-ebb85995028c_SetDate">
    <vt:lpwstr>2017-10-11T11:24:54.2722172-05:00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0x010100690242BDE30F014F83329AA536B70806</vt:lpwstr>
  </property>
</Properties>
</file>