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ch-immersion-labs" TargetMode="External"/><Relationship Id="rId2" Type="http://schemas.openxmlformats.org/officeDocument/2006/relationships/hyperlink" Target="http://bit.ly/tech-immersion-ev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EEF2-2B5E-42ED-9821-3CFFA3864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Immersion Workshops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3DBEC-994D-498A-854D-8BE0E4FBF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A543-EE78-4718-9C93-DE5D9A51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531C-346E-4C1D-9A71-9AFDE1D2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Get access to your ready-made </a:t>
            </a:r>
            <a:r>
              <a:rPr lang="en-US" b="1" dirty="0"/>
              <a:t>lab environment </a:t>
            </a:r>
            <a:r>
              <a:rPr lang="en-US" dirty="0"/>
              <a:t>by going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http://bit.ly/tech-immersion-event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Register</a:t>
            </a:r>
            <a:r>
              <a:rPr lang="en-US" dirty="0"/>
              <a:t> (you do not need to enter any real info you do not want to). </a:t>
            </a:r>
          </a:p>
          <a:p>
            <a:pPr marL="228600" lvl="1" indent="0">
              <a:buNone/>
            </a:pPr>
            <a:r>
              <a:rPr lang="en-US" dirty="0"/>
              <a:t>If you provide a real email address, an email with login instructions will be sent to you so you can login later.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 </a:t>
            </a:r>
            <a:r>
              <a:rPr lang="en-US" b="1" dirty="0"/>
              <a:t>Remote Desktop </a:t>
            </a:r>
            <a:r>
              <a:rPr lang="en-US" dirty="0"/>
              <a:t>client, login to the </a:t>
            </a:r>
            <a:r>
              <a:rPr lang="en-US" dirty="0" err="1"/>
              <a:t>jumpbox</a:t>
            </a:r>
            <a:r>
              <a:rPr lang="en-US" dirty="0"/>
              <a:t> VM using the credentials provided by the Cloud Labs Environment (jump </a:t>
            </a:r>
            <a:r>
              <a:rPr lang="en-US" dirty="0" err="1"/>
              <a:t>vm</a:t>
            </a:r>
            <a:r>
              <a:rPr lang="en-US" dirty="0"/>
              <a:t> </a:t>
            </a:r>
            <a:r>
              <a:rPr lang="en-US" dirty="0" err="1"/>
              <a:t>dns</a:t>
            </a:r>
            <a:r>
              <a:rPr lang="en-US" dirty="0"/>
              <a:t> name, </a:t>
            </a:r>
            <a:r>
              <a:rPr lang="en-US" dirty="0" err="1"/>
              <a:t>vm</a:t>
            </a:r>
            <a:r>
              <a:rPr lang="en-US" dirty="0"/>
              <a:t> admin username/password).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Within the </a:t>
            </a:r>
            <a:r>
              <a:rPr lang="en-US" dirty="0" err="1"/>
              <a:t>jumpbox</a:t>
            </a:r>
            <a:r>
              <a:rPr lang="en-US" dirty="0"/>
              <a:t> VM, </a:t>
            </a:r>
            <a:r>
              <a:rPr lang="en-US" b="1" dirty="0"/>
              <a:t>open the lab guides </a:t>
            </a:r>
            <a:r>
              <a:rPr lang="en-US" dirty="0"/>
              <a:t>available from: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http://bit.ly/tech-immersion-labs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56643-30B6-439C-861C-DB383981AEF9}"/>
              </a:ext>
            </a:extLst>
          </p:cNvPr>
          <p:cNvSpPr/>
          <p:nvPr/>
        </p:nvSpPr>
        <p:spPr>
          <a:xfrm>
            <a:off x="445355" y="2042002"/>
            <a:ext cx="663296" cy="5922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B4AAD6-D1BF-46A2-9493-CBD2038FCF77}"/>
              </a:ext>
            </a:extLst>
          </p:cNvPr>
          <p:cNvSpPr/>
          <p:nvPr/>
        </p:nvSpPr>
        <p:spPr>
          <a:xfrm>
            <a:off x="445355" y="3188096"/>
            <a:ext cx="663296" cy="5922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93DF4F-A19E-4AF4-922A-49BA90DC1C2B}"/>
              </a:ext>
            </a:extLst>
          </p:cNvPr>
          <p:cNvSpPr/>
          <p:nvPr/>
        </p:nvSpPr>
        <p:spPr>
          <a:xfrm>
            <a:off x="445355" y="4420719"/>
            <a:ext cx="663296" cy="5922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90FE4B-E0B7-4266-9610-E86B2D0FF3C8}"/>
              </a:ext>
            </a:extLst>
          </p:cNvPr>
          <p:cNvSpPr/>
          <p:nvPr/>
        </p:nvSpPr>
        <p:spPr>
          <a:xfrm>
            <a:off x="445355" y="5463830"/>
            <a:ext cx="663296" cy="5922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088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121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Corbel</vt:lpstr>
      <vt:lpstr>Wingdings</vt:lpstr>
      <vt:lpstr>Banded</vt:lpstr>
      <vt:lpstr>Tech Immersion Workshops</vt:lpstr>
      <vt:lpstr>How to 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Immersion Workshops</dc:title>
  <dc:creator>Zoiner Tejada</dc:creator>
  <cp:lastModifiedBy>Zoiner Tejada</cp:lastModifiedBy>
  <cp:revision>4</cp:revision>
  <dcterms:created xsi:type="dcterms:W3CDTF">2019-03-22T15:44:22Z</dcterms:created>
  <dcterms:modified xsi:type="dcterms:W3CDTF">2019-03-22T15:56:19Z</dcterms:modified>
</cp:coreProperties>
</file>