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CEF10-F7B3-4039-B487-CD1E9C0EBD31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3AFE-7CDC-4468-94D0-A19503596D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06299-31D1-495F-B4E2-E642B00BB2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06299-31D1-495F-B4E2-E642B00BB2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73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pic>
        <p:nvPicPr>
          <p:cNvPr id="8" name="Imagen 6">
            <a:extLst>
              <a:ext uri="{FF2B5EF4-FFF2-40B4-BE49-F238E27FC236}">
                <a16:creationId xmlns:a16="http://schemas.microsoft.com/office/drawing/2014/main" id="{C43032C1-90D5-7A40-B6D3-528EDE83B7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05328"/>
            <a:ext cx="12192000" cy="58526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42875" y="2623816"/>
            <a:ext cx="3152775" cy="3081248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10626" y="3839438"/>
            <a:ext cx="3067050" cy="108463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+ Last 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611A7EB2-E43F-F345-822B-CAB9995842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98316" y="5705064"/>
            <a:ext cx="3195368" cy="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1 -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7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" name="Ellipse 4"/>
          <p:cNvSpPr/>
          <p:nvPr userDrawn="1"/>
        </p:nvSpPr>
        <p:spPr>
          <a:xfrm>
            <a:off x="10975953" y="3828653"/>
            <a:ext cx="2211364" cy="2211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Ellipse 5"/>
          <p:cNvSpPr/>
          <p:nvPr userDrawn="1"/>
        </p:nvSpPr>
        <p:spPr>
          <a:xfrm>
            <a:off x="10524564" y="5250456"/>
            <a:ext cx="2211364" cy="22117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 userDrawn="1"/>
        </p:nvSpPr>
        <p:spPr>
          <a:xfrm>
            <a:off x="8930671" y="5386982"/>
            <a:ext cx="2211364" cy="2211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8" name="Ellipse 7"/>
          <p:cNvSpPr/>
          <p:nvPr userDrawn="1"/>
        </p:nvSpPr>
        <p:spPr>
          <a:xfrm>
            <a:off x="10342462" y="4384768"/>
            <a:ext cx="843166" cy="84332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03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8150" y="2962673"/>
            <a:ext cx="10915650" cy="101441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t="43999" r="10470" b="40003"/>
          <a:stretch/>
        </p:blipFill>
        <p:spPr>
          <a:xfrm>
            <a:off x="10039350" y="314325"/>
            <a:ext cx="21145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0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6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61462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226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0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4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003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48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449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0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704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9A81-7A2C-4054-8003-E3097BC7B45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9477375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8150" y="1825625"/>
            <a:ext cx="10915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41528" r="10695" b="39583"/>
          <a:stretch/>
        </p:blipFill>
        <p:spPr>
          <a:xfrm>
            <a:off x="10048875" y="247579"/>
            <a:ext cx="1952625" cy="4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ußzeilenplatzhalter 4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61" y="1720398"/>
            <a:ext cx="3538482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Gehkomfort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2614917"/>
            <a:ext cx="3538485" cy="111711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Schutz vor dem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Straßenverkehr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303" y="1731943"/>
            <a:ext cx="2826378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Gehwegverfügbarkeit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Steigung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Oberfläche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Wegekategorie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8" y="2626462"/>
            <a:ext cx="2826382" cy="110556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Anzahl der Fahrspuren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Geschwindigkeitslimit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Anzahl der Straßenquerungen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Parkplätze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Verkehrsunfälle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Lärm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3800028"/>
            <a:ext cx="3538485" cy="529630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Beleuchtung /</a:t>
            </a:r>
            <a:b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Sicherheit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3811571"/>
            <a:ext cx="2826381" cy="518088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Straßenlaternen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Unterführungen 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4" y="5013272"/>
            <a:ext cx="3538488" cy="563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Vegetation 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Gewässer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5025514"/>
            <a:ext cx="2826382" cy="5512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Vegetation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Gewässer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4" y="5635669"/>
            <a:ext cx="3538487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Urbane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Ausstattung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41" y="1731943"/>
            <a:ext cx="597127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0,056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0,028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0,028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6" y="1496448"/>
            <a:ext cx="1402345" cy="169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Gewichtung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301" y="1496448"/>
            <a:ext cx="2826379" cy="169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Beinhaltete Objekte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1484903"/>
            <a:ext cx="3538485" cy="181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Walkability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Indikatoren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2635827"/>
            <a:ext cx="597132" cy="109620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0,044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3814877"/>
            <a:ext cx="597131" cy="514781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0,020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1731943"/>
            <a:ext cx="723114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0,14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2635826"/>
            <a:ext cx="723114" cy="109620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0,21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3814875"/>
            <a:ext cx="723114" cy="514783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0,07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8" y="5635669"/>
            <a:ext cx="2826383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Verfügbarkeit von Bänken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Verfügbarkeit von Mülleimern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Öffentliche Toiletten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Brunnen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5025514"/>
            <a:ext cx="597131" cy="55124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0,140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5025512"/>
            <a:ext cx="723114" cy="551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0,14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5635669"/>
            <a:ext cx="597131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0,023 0,023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0,007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5635669"/>
            <a:ext cx="723114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0,07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" y="2885454"/>
            <a:ext cx="550986" cy="5509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" y="5107073"/>
            <a:ext cx="482213" cy="4822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" y="1887927"/>
            <a:ext cx="509954" cy="509954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2" y="5708309"/>
            <a:ext cx="627345" cy="62734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1" y="3899786"/>
            <a:ext cx="322106" cy="322106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4407455"/>
            <a:ext cx="3538485" cy="5296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Belebtheit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Gehumgebung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4418998"/>
            <a:ext cx="2826381" cy="5180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Flächennutzung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Points-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of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-Interest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Bevölkerung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8" y="4490384"/>
            <a:ext cx="428912" cy="428912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6" y="4426459"/>
            <a:ext cx="597131" cy="51478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0,047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0,047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4401041"/>
            <a:ext cx="723114" cy="55124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0,14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61" y="1720398"/>
            <a:ext cx="3538482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Walking comfort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2614917"/>
            <a:ext cx="3538485" cy="111711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Traffic</a:t>
            </a:r>
            <a:r>
              <a:rPr kumimoji="0" lang="de-DE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protection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303" y="1731943"/>
            <a:ext cx="2826378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Sidewalk</a:t>
            </a:r>
            <a:r>
              <a:rPr kumimoji="0" lang="de-DE" sz="11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availability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Slope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Surface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Way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category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8" y="2626462"/>
            <a:ext cx="2826382" cy="110556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Number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of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car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lanes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 err="1" smtClean="0">
                <a:solidFill>
                  <a:prstClr val="white"/>
                </a:solidFill>
                <a:latin typeface="Mulish Light"/>
              </a:rPr>
              <a:t>Maxspeed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Number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of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street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crossings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Parking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Traffic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accidents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Noise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3800028"/>
            <a:ext cx="3538485" cy="529630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Illuminance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/ </a:t>
            </a:r>
            <a:b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Security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3811571"/>
            <a:ext cx="2826381" cy="518088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Street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lamps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Underpasses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4" y="5013272"/>
            <a:ext cx="3538488" cy="563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Vegetation 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Water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5025514"/>
            <a:ext cx="2826382" cy="5512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Vegetation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Water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4" y="5635669"/>
            <a:ext cx="3538487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Urban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olidFill>
                  <a:prstClr val="white"/>
                </a:solidFill>
                <a:latin typeface="Mulish Light"/>
                <a:sym typeface="Wingdings" panose="05000000000000000000" pitchFamily="2" charset="2"/>
              </a:rPr>
              <a:t>Equipment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41" y="1731943"/>
            <a:ext cx="597127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0,056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0,028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0,028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6" y="1496448"/>
            <a:ext cx="1402345" cy="169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prstClr val="white">
                    <a:lumMod val="50000"/>
                  </a:prstClr>
                </a:solidFill>
                <a:latin typeface="Mulish Light"/>
              </a:rPr>
              <a:t>W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eighting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301" y="1496448"/>
            <a:ext cx="2826379" cy="169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Items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1484903"/>
            <a:ext cx="3538485" cy="181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Walkability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Categories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2635827"/>
            <a:ext cx="597132" cy="109620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0,044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3814877"/>
            <a:ext cx="597131" cy="514781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0,020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1731943"/>
            <a:ext cx="723114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0,14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2635826"/>
            <a:ext cx="723114" cy="109620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0,21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3814875"/>
            <a:ext cx="723114" cy="514783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0,07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8" y="5635669"/>
            <a:ext cx="2826383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Availability</a:t>
            </a:r>
            <a:r>
              <a:rPr kumimoji="0" lang="en-US" sz="1100" b="0" i="0" u="none" strike="noStrike" kern="1200" cap="none" spc="0" normalizeH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of benches</a:t>
            </a:r>
            <a:endParaRPr kumimoji="0" lang="en-US" sz="1100" b="0" i="0" u="none" strike="noStrike" kern="120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Availability of waste baskets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Public toilets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Water fountains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5025514"/>
            <a:ext cx="597131" cy="55124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0,140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5025512"/>
            <a:ext cx="723114" cy="551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0,14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5635669"/>
            <a:ext cx="597131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0,023 0,023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0,007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5635669"/>
            <a:ext cx="723114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0,07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" y="2885454"/>
            <a:ext cx="550986" cy="5509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" y="5107073"/>
            <a:ext cx="482213" cy="4822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" y="1887927"/>
            <a:ext cx="509954" cy="509954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2" y="5708309"/>
            <a:ext cx="627345" cy="62734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1" y="3899786"/>
            <a:ext cx="322106" cy="322106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4407455"/>
            <a:ext cx="3538485" cy="5296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Liveliness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/</a:t>
            </a:r>
            <a:r>
              <a:rPr kumimoji="0" lang="de-DE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</a:t>
            </a:r>
            <a:br>
              <a:rPr kumimoji="0" lang="de-DE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Environment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4418998"/>
            <a:ext cx="2826381" cy="5180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Land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use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Points-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of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-Interest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Population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8" y="4490384"/>
            <a:ext cx="428912" cy="428912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6" y="4426459"/>
            <a:ext cx="597131" cy="51478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0,047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0,047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0,047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4401041"/>
            <a:ext cx="723114" cy="55124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0,14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6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Plan4Better">
      <a:dk1>
        <a:sysClr val="windowText" lastClr="000000"/>
      </a:dk1>
      <a:lt1>
        <a:sysClr val="window" lastClr="FFFFFF"/>
      </a:lt1>
      <a:dk2>
        <a:srgbClr val="283648"/>
      </a:dk2>
      <a:lt2>
        <a:srgbClr val="E7E6E6"/>
      </a:lt2>
      <a:accent1>
        <a:srgbClr val="2BB381"/>
      </a:accent1>
      <a:accent2>
        <a:srgbClr val="125E75"/>
      </a:accent2>
      <a:accent3>
        <a:srgbClr val="A5A5A5"/>
      </a:accent3>
      <a:accent4>
        <a:srgbClr val="2FA39A"/>
      </a:accent4>
      <a:accent5>
        <a:srgbClr val="0B5E53"/>
      </a:accent5>
      <a:accent6>
        <a:srgbClr val="4472C4"/>
      </a:accent6>
      <a:hlink>
        <a:srgbClr val="0563C1"/>
      </a:hlink>
      <a:folHlink>
        <a:srgbClr val="954F72"/>
      </a:folHlink>
    </a:clrScheme>
    <a:fontScheme name="Benutzerdefiniert 3">
      <a:majorFont>
        <a:latin typeface="Mulish"/>
        <a:ea typeface=""/>
        <a:cs typeface=""/>
      </a:majorFont>
      <a:minorFont>
        <a:latin typeface="Mulish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115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Mulish</vt:lpstr>
      <vt:lpstr>Mulish Light</vt:lpstr>
      <vt:lpstr>Wingdings</vt:lpstr>
      <vt:lpstr>Office</vt:lpstr>
      <vt:lpstr>1_Office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2</cp:revision>
  <dcterms:created xsi:type="dcterms:W3CDTF">2021-06-26T19:12:28Z</dcterms:created>
  <dcterms:modified xsi:type="dcterms:W3CDTF">2021-06-26T19:17:58Z</dcterms:modified>
</cp:coreProperties>
</file>