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381"/>
    <a:srgbClr val="28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2A1E-5D4D-44BA-9F1A-EA6D0544E0E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29339" r="60415" b="28508"/>
          <a:stretch/>
        </p:blipFill>
        <p:spPr>
          <a:xfrm>
            <a:off x="3294935" y="1049380"/>
            <a:ext cx="1886989" cy="193730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7" y="1222674"/>
            <a:ext cx="2505075" cy="1476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7" y="1279847"/>
            <a:ext cx="1838474" cy="15931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7" y="3569992"/>
            <a:ext cx="2096957" cy="20969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19" y="4099838"/>
            <a:ext cx="2648340" cy="103726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54" y="3757352"/>
            <a:ext cx="1909596" cy="19095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26" y="1156222"/>
            <a:ext cx="1803162" cy="15428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27" y="1156222"/>
            <a:ext cx="1650794" cy="160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3903" r="23949" b="23782"/>
          <a:stretch/>
        </p:blipFill>
        <p:spPr>
          <a:xfrm>
            <a:off x="6603607" y="3933589"/>
            <a:ext cx="1656427" cy="16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ylinder 16"/>
          <p:cNvSpPr/>
          <p:nvPr/>
        </p:nvSpPr>
        <p:spPr>
          <a:xfrm>
            <a:off x="9198755" y="2147186"/>
            <a:ext cx="2324815" cy="27081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29339" r="60415" b="28508"/>
          <a:stretch/>
        </p:blipFill>
        <p:spPr>
          <a:xfrm>
            <a:off x="9939404" y="2821895"/>
            <a:ext cx="886497" cy="9101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31" y="3795626"/>
            <a:ext cx="1100146" cy="648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70" y="3219426"/>
            <a:ext cx="1420420" cy="12308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19" y="2670496"/>
            <a:ext cx="1683823" cy="168382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77" y="4631335"/>
            <a:ext cx="1369913" cy="136991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270" y="3736706"/>
            <a:ext cx="724584" cy="702289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6864881" y="857181"/>
            <a:ext cx="5055570" cy="5544589"/>
          </a:xfrm>
          <a:prstGeom prst="ellipse">
            <a:avLst/>
          </a:prstGeom>
          <a:noFill/>
          <a:ln w="57150">
            <a:solidFill>
              <a:srgbClr val="28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392468" y="3528290"/>
            <a:ext cx="694773" cy="8486"/>
          </a:xfrm>
          <a:prstGeom prst="straightConnector1">
            <a:avLst/>
          </a:prstGeom>
          <a:ln w="57150">
            <a:solidFill>
              <a:srgbClr val="2BB38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985578" y="768185"/>
            <a:ext cx="2754003" cy="5544589"/>
          </a:xfrm>
          <a:prstGeom prst="ellipse">
            <a:avLst/>
          </a:prstGeom>
          <a:noFill/>
          <a:ln w="57150">
            <a:solidFill>
              <a:srgbClr val="28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3903" r="23949" b="23782"/>
          <a:stretch/>
        </p:blipFill>
        <p:spPr>
          <a:xfrm>
            <a:off x="3804449" y="1487051"/>
            <a:ext cx="1166767" cy="1156921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>
            <a:off x="5871781" y="3540479"/>
            <a:ext cx="845421" cy="16971"/>
          </a:xfrm>
          <a:prstGeom prst="straightConnector1">
            <a:avLst/>
          </a:prstGeom>
          <a:ln w="57150">
            <a:solidFill>
              <a:srgbClr val="2BB38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888122" y="242952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Mulish" pitchFamily="2" charset="0"/>
              </a:rPr>
              <a:t>JSON</a:t>
            </a:r>
            <a:endParaRPr lang="en-US" dirty="0">
              <a:latin typeface="Mulish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20253" y="29076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Mulish" pitchFamily="2" charset="0"/>
              </a:rPr>
              <a:t>Geobuf</a:t>
            </a:r>
            <a:endParaRPr lang="en-US" dirty="0">
              <a:latin typeface="Mulish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820253" y="3765870"/>
            <a:ext cx="960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ulish" pitchFamily="2" charset="0"/>
              </a:rPr>
              <a:t>Vector</a:t>
            </a:r>
          </a:p>
          <a:p>
            <a:pPr algn="ctr"/>
            <a:r>
              <a:rPr lang="en-US" sz="2000" dirty="0" smtClean="0">
                <a:latin typeface="Mulish" pitchFamily="2" charset="0"/>
              </a:rPr>
              <a:t>tiles</a:t>
            </a:r>
            <a:endParaRPr lang="en-US" sz="2000" dirty="0">
              <a:latin typeface="Mulish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572942" y="21992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2BB381"/>
                </a:solidFill>
                <a:latin typeface="Mulish" pitchFamily="2" charset="0"/>
              </a:rPr>
              <a:t>Server</a:t>
            </a:r>
            <a:endParaRPr lang="en-US" sz="3600" b="1" dirty="0">
              <a:solidFill>
                <a:srgbClr val="2BB381"/>
              </a:solidFill>
              <a:latin typeface="Mulish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52370" y="74328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2BB381"/>
                </a:solidFill>
                <a:latin typeface="Mulish" pitchFamily="2" charset="0"/>
              </a:rPr>
              <a:t>Client</a:t>
            </a:r>
            <a:endParaRPr lang="en-US" sz="3600" b="1" dirty="0">
              <a:solidFill>
                <a:srgbClr val="2BB381"/>
              </a:solidFill>
              <a:latin typeface="Mulish" pitchFamily="2" charset="0"/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5" y="2922433"/>
            <a:ext cx="914400" cy="914400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577097" y="2175564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2BB381"/>
                </a:solidFill>
                <a:latin typeface="Mulish" pitchFamily="2" charset="0"/>
              </a:rPr>
              <a:t>User</a:t>
            </a:r>
            <a:endParaRPr lang="en-US" sz="3600" b="1" dirty="0">
              <a:solidFill>
                <a:srgbClr val="2BB381"/>
              </a:solidFill>
              <a:latin typeface="Mulish" pitchFamily="2" charset="0"/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1779744" y="3379633"/>
            <a:ext cx="845421" cy="16971"/>
          </a:xfrm>
          <a:prstGeom prst="straightConnector1">
            <a:avLst/>
          </a:prstGeom>
          <a:ln w="57150">
            <a:solidFill>
              <a:srgbClr val="2BB38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Mulish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Pajares, Elias</dc:creator>
  <cp:lastModifiedBy>Pajares, Elias</cp:lastModifiedBy>
  <cp:revision>7</cp:revision>
  <dcterms:created xsi:type="dcterms:W3CDTF">2021-04-21T09:34:46Z</dcterms:created>
  <dcterms:modified xsi:type="dcterms:W3CDTF">2021-04-21T10:09:31Z</dcterms:modified>
</cp:coreProperties>
</file>