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C711F-DF4C-4487-A0FE-60D23D44A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A0533D-E769-4CB3-A535-46E7BB413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E1C226-17F9-4F34-BE9A-C9AA6326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01C9-6BCB-49D0-98A4-2AD78701D02A}" type="datetimeFigureOut">
              <a:rPr lang="de-DE" smtClean="0"/>
              <a:t>06.08.2021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BDE366-AAD9-49A5-97A9-B554B1E0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CA4786-6E57-455C-8F4E-76D20A99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6590-0D38-4C1E-8602-DA8188707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096DF-055E-4719-B0D8-9506EC2A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FF701C-BD47-47C8-8130-583F40403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851184-026A-40C3-ACCD-80A8A5DE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01C9-6BCB-49D0-98A4-2AD78701D02A}" type="datetimeFigureOut">
              <a:rPr lang="de-DE" smtClean="0"/>
              <a:t>06.08.2021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1ECB4-EF3A-476D-9093-19BA2851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A02E4E-444F-48C9-9406-638AD74B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6590-0D38-4C1E-8602-DA8188707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2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581370-4514-4D17-9425-13AFFF2C0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9399C3-9247-4B59-889B-C8C2EE36B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9E7F94-7E0C-4686-A57A-B60C0A95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01C9-6BCB-49D0-98A4-2AD78701D02A}" type="datetimeFigureOut">
              <a:rPr lang="de-DE" smtClean="0"/>
              <a:t>06.08.2021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8B4261-4CFF-48BC-8563-3C7D074B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EAFDC5-6AE2-4CCD-A553-E986BF7A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6590-0D38-4C1E-8602-DA8188707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75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BD1F3-E6D0-4BB0-AA0D-BA26C5A8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B1E66B-9300-4DF4-946D-47F9B7F8A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924DBF-BDC4-4585-806F-1EC8F339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01C9-6BCB-49D0-98A4-2AD78701D02A}" type="datetimeFigureOut">
              <a:rPr lang="de-DE" smtClean="0"/>
              <a:t>06.08.2021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044B36-90AE-4B42-9591-F61DD0EE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BA9D46-54F7-4F00-94EA-59E3BF0A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6590-0D38-4C1E-8602-DA8188707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59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ECF7C-17FA-41BD-ADF9-75053D5A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E1AB20-B288-4D28-BF1F-D7CF215A3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7972D6-41A8-455C-A940-61BC5E9E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01C9-6BCB-49D0-98A4-2AD78701D02A}" type="datetimeFigureOut">
              <a:rPr lang="de-DE" smtClean="0"/>
              <a:t>06.08.2021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D60D9B-59C5-48BF-8369-60C6FA97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723FDB-CD9B-441B-8855-F02B10CC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6590-0D38-4C1E-8602-DA8188707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45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C5CB1-97F4-4B39-8203-F207B97D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BBFD00-9BAE-4C2D-A5DB-8DBBA4683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958957-ABCB-48A2-B275-3ADA0A14F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75D446-E0C1-4C62-AE96-1553AD22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01C9-6BCB-49D0-98A4-2AD78701D02A}" type="datetimeFigureOut">
              <a:rPr lang="de-DE" smtClean="0"/>
              <a:t>06.08.2021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563405-E3EF-42AC-8263-E8F3EFD7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829583-3622-498A-978B-EFD6B816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6590-0D38-4C1E-8602-DA8188707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53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75599-9652-41BF-B209-5724CBB5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964F92-848F-4DCF-839A-69A2E3D19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079548-0AF5-4A2C-BC1E-B5554F64C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B746F1-226C-4E66-9C38-F7CB8DA85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059366-7EE4-42E9-A3AB-B4791D312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1FC0765-D644-4954-945F-8203F5F5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01C9-6BCB-49D0-98A4-2AD78701D02A}" type="datetimeFigureOut">
              <a:rPr lang="de-DE" smtClean="0"/>
              <a:t>06.08.2021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602B83-B4F2-4142-A6A6-9EC23C97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A33BBF1-8420-444E-B737-ED663C96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6590-0D38-4C1E-8602-DA8188707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42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DB5A8-BDC2-4FA7-92A2-65085FC4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77037A-DF5E-44E3-A8CB-E5AE32FA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01C9-6BCB-49D0-98A4-2AD78701D02A}" type="datetimeFigureOut">
              <a:rPr lang="de-DE" smtClean="0"/>
              <a:t>06.08.2021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6932EC-DECF-4438-A012-136F0EFF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AD1F80-2C88-4243-B0EC-B7819A98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6590-0D38-4C1E-8602-DA8188707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69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1182FF-9DA1-4B80-8FDE-4A0A3369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01C9-6BCB-49D0-98A4-2AD78701D02A}" type="datetimeFigureOut">
              <a:rPr lang="de-DE" smtClean="0"/>
              <a:t>06.08.2021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FA49FF-7097-490E-8B5E-3B6D9A5E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C7CAB6-DB2A-4D00-AB0E-55D1F656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6590-0D38-4C1E-8602-DA8188707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6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BFF39-C982-4000-81C1-2A520139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A0F391-B460-4413-9A3E-A6B2E7EC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EC1212-62B7-47E3-87E9-61000167B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4562C4-E604-4B05-9103-01BF5B4C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01C9-6BCB-49D0-98A4-2AD78701D02A}" type="datetimeFigureOut">
              <a:rPr lang="de-DE" smtClean="0"/>
              <a:t>06.08.2021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1B1478-FE65-471D-BEC9-D1B3D8CC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D42C1C-09C1-4462-B9FB-BA225525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6590-0D38-4C1E-8602-DA8188707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73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66511-8589-44A3-B43B-111ADB23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0C58AC3-A5DD-41C8-A19F-DE302BAD1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011639-169E-4A31-B760-0BCE4A310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E70EDD-C5B2-4BE6-9CC5-4C5EF283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01C9-6BCB-49D0-98A4-2AD78701D02A}" type="datetimeFigureOut">
              <a:rPr lang="de-DE" smtClean="0"/>
              <a:t>06.08.2021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E6AADF-43E7-4BB6-8ECF-854EFD4A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820FAF-35B6-4F99-BC4C-34790E58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6590-0D38-4C1E-8602-DA8188707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85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4B0521-D386-491F-A91A-0694E4FC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72443A-CBC4-404F-AF40-D7BAFCF35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9F106-42E4-48F9-BD03-E01DDF045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201C9-6BCB-49D0-98A4-2AD78701D02A}" type="datetimeFigureOut">
              <a:rPr lang="de-DE" smtClean="0"/>
              <a:t>06.08.2021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3898E6-8691-4852-8641-D1DB37071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C67801-635F-461C-A61D-742970400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06590-0D38-4C1E-8602-DA8188707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1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A693474-AC7B-4F95-95EF-AB468830A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9238"/>
            <a:ext cx="12192000" cy="381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06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Helga Haxhiu</dc:creator>
  <cp:lastModifiedBy>Helga Haxhiu</cp:lastModifiedBy>
  <cp:revision>1</cp:revision>
  <dcterms:created xsi:type="dcterms:W3CDTF">2021-08-06T03:27:07Z</dcterms:created>
  <dcterms:modified xsi:type="dcterms:W3CDTF">2021-08-06T03:27:40Z</dcterms:modified>
</cp:coreProperties>
</file>