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192" r:id="rId6"/>
    <p:sldId id="3427" r:id="rId7"/>
    <p:sldId id="3434" r:id="rId8"/>
    <p:sldId id="3437" r:id="rId9"/>
    <p:sldId id="343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raine Hackett" initials="LH" lastIdx="7" clrIdx="0">
    <p:extLst>
      <p:ext uri="{19B8F6BF-5375-455C-9EA6-DF929625EA0E}">
        <p15:presenceInfo xmlns:p15="http://schemas.microsoft.com/office/powerpoint/2012/main" userId="S::Lorraine.Hackett@mazars.co.uk::8f887e52-e25d-47ae-995a-f8080a42c3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1FB"/>
    <a:srgbClr val="79B0DA"/>
    <a:srgbClr val="0070CE"/>
    <a:srgbClr val="447E8F"/>
    <a:srgbClr val="FFFFFF"/>
    <a:srgbClr val="3D4975"/>
    <a:srgbClr val="FCF7F2"/>
    <a:srgbClr val="C5B497"/>
    <a:srgbClr val="293955"/>
    <a:srgbClr val="1C1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13" autoAdjust="0"/>
  </p:normalViewPr>
  <p:slideViewPr>
    <p:cSldViewPr snapToGrid="0" snapToObjects="1">
      <p:cViewPr varScale="1">
        <p:scale>
          <a:sx n="114" d="100"/>
          <a:sy n="114" d="100"/>
        </p:scale>
        <p:origin x="414" y="96"/>
      </p:cViewPr>
      <p:guideLst>
        <p:guide orient="horz" pos="26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38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D2B16E-8AF4-8D42-84F1-3DB75DC62B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71BE1-557F-E741-A20B-C8EABAF581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0B626-EDF4-D245-9DA2-F9A63703C5C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DA478-7629-7442-8D84-B46D2A346D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A80A6-1307-CF47-A0C3-5EFB74BF88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A87AB-93EA-7546-8E4C-B0EB3D282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61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8AE5B-7658-AE41-BA53-731F11E00D42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2631A-BA9A-BD47-9087-B0624DA30F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9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itable 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5680B-64CC-8549-9F37-2239904E1BA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11875" y="0"/>
            <a:ext cx="6080125" cy="6057900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FBF1E9E-667B-3240-AEE5-5A65CACD9B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702" y="2433600"/>
            <a:ext cx="5632714" cy="360000"/>
          </a:xfrm>
        </p:spPr>
        <p:txBody>
          <a:bodyPr lIns="0" tIns="0" rIns="0">
            <a:noAutofit/>
          </a:bodyPr>
          <a:lstStyle>
            <a:lvl1pPr marL="0" indent="0">
              <a:buNone/>
              <a:defRPr sz="2400" spc="0" baseline="0">
                <a:solidFill>
                  <a:schemeClr val="bg1">
                    <a:alpha val="46000"/>
                  </a:schemeClr>
                </a:solidFill>
              </a:defRPr>
            </a:lvl1pPr>
            <a:lvl2pPr>
              <a:defRPr>
                <a:solidFill>
                  <a:schemeClr val="bg1">
                    <a:alpha val="46000"/>
                  </a:schemeClr>
                </a:solidFill>
              </a:defRPr>
            </a:lvl2pPr>
            <a:lvl3pPr>
              <a:defRPr>
                <a:solidFill>
                  <a:schemeClr val="bg1">
                    <a:alpha val="46000"/>
                  </a:schemeClr>
                </a:solidFill>
              </a:defRPr>
            </a:lvl3pPr>
            <a:lvl4pPr>
              <a:defRPr>
                <a:solidFill>
                  <a:schemeClr val="bg1">
                    <a:alpha val="46000"/>
                  </a:schemeClr>
                </a:solidFill>
              </a:defRPr>
            </a:lvl4pPr>
            <a:lvl5pPr>
              <a:defRPr>
                <a:solidFill>
                  <a:schemeClr val="bg1">
                    <a:alpha val="46000"/>
                  </a:schemeClr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3BDED34-F3C8-8740-A027-7F1F2B562E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992" y="1571017"/>
            <a:ext cx="5634545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4A7A1324-5ADD-E049-9BEC-F9BB915F46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3429213"/>
            <a:ext cx="5632714" cy="360000"/>
          </a:xfrm>
        </p:spPr>
        <p:txBody>
          <a:bodyPr lIns="0" tIns="0" rIns="0">
            <a:noAutofit/>
          </a:bodyPr>
          <a:lstStyle>
            <a:lvl1pPr marL="0" indent="0">
              <a:buNone/>
              <a:defRPr sz="1800" spc="0" baseline="0">
                <a:solidFill>
                  <a:schemeClr val="bg1">
                    <a:alpha val="46000"/>
                  </a:schemeClr>
                </a:solidFill>
              </a:defRPr>
            </a:lvl1pPr>
            <a:lvl2pPr>
              <a:defRPr>
                <a:solidFill>
                  <a:schemeClr val="bg1">
                    <a:alpha val="46000"/>
                  </a:schemeClr>
                </a:solidFill>
              </a:defRPr>
            </a:lvl2pPr>
            <a:lvl3pPr>
              <a:defRPr>
                <a:solidFill>
                  <a:schemeClr val="bg1">
                    <a:alpha val="46000"/>
                  </a:schemeClr>
                </a:solidFill>
              </a:defRPr>
            </a:lvl3pPr>
            <a:lvl4pPr>
              <a:defRPr>
                <a:solidFill>
                  <a:schemeClr val="bg1">
                    <a:alpha val="46000"/>
                  </a:schemeClr>
                </a:solidFill>
              </a:defRPr>
            </a:lvl4pPr>
            <a:lvl5pPr>
              <a:defRPr>
                <a:solidFill>
                  <a:schemeClr val="bg1">
                    <a:alpha val="46000"/>
                  </a:schemeClr>
                </a:solidFill>
              </a:defRPr>
            </a:lvl5pPr>
          </a:lstStyle>
          <a:p>
            <a:pPr lvl="0"/>
            <a:r>
              <a:rPr lang="en-US" dirty="0"/>
              <a:t>Name, </a:t>
            </a:r>
            <a:r>
              <a:rPr lang="en-US" dirty="0" err="1"/>
              <a:t>Date,Year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27B7A1-FF68-44BD-9F00-EE476869677F}"/>
              </a:ext>
            </a:extLst>
          </p:cNvPr>
          <p:cNvSpPr/>
          <p:nvPr userDrawn="1"/>
        </p:nvSpPr>
        <p:spPr>
          <a:xfrm>
            <a:off x="0" y="6057900"/>
            <a:ext cx="12192000" cy="8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4" descr="A picture containing drawing, clock, meter&#10;&#10;Description automatically generated">
            <a:extLst>
              <a:ext uri="{FF2B5EF4-FFF2-40B4-BE49-F238E27FC236}">
                <a16:creationId xmlns:a16="http://schemas.microsoft.com/office/drawing/2014/main" id="{83F9C26B-39DF-490A-A9A9-3F75434C4A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361" y="6362698"/>
            <a:ext cx="1374870" cy="2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41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89" userDrawn="1">
          <p15:clr>
            <a:srgbClr val="FBAE40"/>
          </p15:clr>
        </p15:guide>
        <p15:guide id="4" orient="horz" pos="98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text n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446F-F5AE-42B4-B81A-6F5BF1C1B0F8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9108665C-679A-7747-8AE4-FD54D5815E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1562100"/>
            <a:ext cx="2674800" cy="334876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CE589445-5E9B-734F-AD7E-266D4DA94B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5548" y="1562100"/>
            <a:ext cx="2674800" cy="334876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1B100309-DB86-7F4A-8F8B-2C27461B590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75174" y="1562100"/>
            <a:ext cx="2674800" cy="334876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Heading 2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3588C321-9373-0848-A232-EBAFE689171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15922" y="1562100"/>
            <a:ext cx="2674800" cy="334876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4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F34A25E1-CD64-C445-A7A9-990CAC0C5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E29E210A-28AF-504B-9494-F7EEA9BF1C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Second title line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8B69545-64A5-4DFE-94D8-7226C5ED8A9D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302401" y="1905000"/>
            <a:ext cx="2674800" cy="415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A0E1592-2DDD-4E43-8849-F79B4B5BF0C6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3273575" y="1905000"/>
            <a:ext cx="2674800" cy="415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588E27A-4CE8-436A-BFFC-5F822094A73A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6244749" y="1905000"/>
            <a:ext cx="2674800" cy="415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0919FA3-9A9F-4462-A213-DE1566A0A24C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9215922" y="1905000"/>
            <a:ext cx="2674800" cy="415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214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16">
          <p15:clr>
            <a:srgbClr val="FBAE40"/>
          </p15:clr>
        </p15:guide>
        <p15:guide id="2" pos="566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712C-AB96-463B-A142-3FC5162EB5D0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9108665C-679A-7747-8AE4-FD54D5815E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799" y="2439120"/>
            <a:ext cx="2084400" cy="334875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3F43D15-AEAF-E647-BFEE-D14E3099EA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1565687"/>
            <a:ext cx="5646738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Room for optional introductory text (2 lines max)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F34A25E1-CD64-C445-A7A9-990CAC0C5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E29E210A-28AF-504B-9494-F7EEA9BF1C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Second title line</a:t>
            </a:r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C35DEBB2-6344-AA47-B92C-30010BD8465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79299" y="2441448"/>
            <a:ext cx="2084400" cy="334875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37" name="Text Placeholder 16">
            <a:extLst>
              <a:ext uri="{FF2B5EF4-FFF2-40B4-BE49-F238E27FC236}">
                <a16:creationId xmlns:a16="http://schemas.microsoft.com/office/drawing/2014/main" id="{C19DC8B9-D70C-674C-8F12-2D6F94197FE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53799" y="2441448"/>
            <a:ext cx="2084400" cy="334875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39" name="Text Placeholder 16">
            <a:extLst>
              <a:ext uri="{FF2B5EF4-FFF2-40B4-BE49-F238E27FC236}">
                <a16:creationId xmlns:a16="http://schemas.microsoft.com/office/drawing/2014/main" id="{3C276264-83E2-B746-A497-3D5860C3094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428299" y="2441448"/>
            <a:ext cx="2084400" cy="334875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1" name="Text Placeholder 16">
            <a:extLst>
              <a:ext uri="{FF2B5EF4-FFF2-40B4-BE49-F238E27FC236}">
                <a16:creationId xmlns:a16="http://schemas.microsoft.com/office/drawing/2014/main" id="{E924DD80-2079-5C43-9A5B-627B9867958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802800" y="2441448"/>
            <a:ext cx="2084400" cy="334875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3E1A4E2-0A30-48C6-B3C2-789F173DA798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304799" y="2786725"/>
            <a:ext cx="2084400" cy="3272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383EA99-2505-49FA-BA46-33A6D753ED3C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2679299" y="2786725"/>
            <a:ext cx="2084400" cy="3272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6BA908A-4692-4BE2-94F3-3FA696FADE41}"/>
              </a:ext>
            </a:extLst>
          </p:cNvPr>
          <p:cNvSpPr>
            <a:spLocks noGrp="1"/>
          </p:cNvSpPr>
          <p:nvPr>
            <p:ph sz="quarter" idx="47"/>
          </p:nvPr>
        </p:nvSpPr>
        <p:spPr>
          <a:xfrm>
            <a:off x="5053799" y="2786725"/>
            <a:ext cx="2084400" cy="3272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1A38EB1-9CE2-44DB-A002-0F152979A8BB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7428299" y="2786725"/>
            <a:ext cx="2084400" cy="3272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4EB1976-4EF4-412F-9553-9EC2795B92E5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9802800" y="2786725"/>
            <a:ext cx="2084400" cy="3272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870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 text n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3607-4D6B-48A8-8C16-E700D37FEBEE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F34A25E1-CD64-C445-A7A9-990CAC0C5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E29E210A-28AF-504B-9494-F7EEA9BF1C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Second title line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F7023659-DF59-5842-9BC2-F5D5B10DF8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799" y="1562400"/>
            <a:ext cx="2084400" cy="334875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35DC437A-C816-394D-A18B-25819F2AF92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79299" y="1562400"/>
            <a:ext cx="2084400" cy="334875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47B15FFF-16F4-584F-9978-DE90782CE07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53799" y="1562400"/>
            <a:ext cx="2084400" cy="334875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36" name="Text Placeholder 16">
            <a:extLst>
              <a:ext uri="{FF2B5EF4-FFF2-40B4-BE49-F238E27FC236}">
                <a16:creationId xmlns:a16="http://schemas.microsoft.com/office/drawing/2014/main" id="{2E353444-7A8A-F04B-9B19-D1F1709509F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428299" y="1562400"/>
            <a:ext cx="2084400" cy="334875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4</a:t>
            </a:r>
          </a:p>
        </p:txBody>
      </p:sp>
      <p:sp>
        <p:nvSpPr>
          <p:cNvPr id="38" name="Text Placeholder 16">
            <a:extLst>
              <a:ext uri="{FF2B5EF4-FFF2-40B4-BE49-F238E27FC236}">
                <a16:creationId xmlns:a16="http://schemas.microsoft.com/office/drawing/2014/main" id="{983754FB-7F83-2541-AA0E-66D9ACF2317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802800" y="1562400"/>
            <a:ext cx="2084400" cy="334875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5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C6B1F88-AF75-48B9-8E29-60DA81BE3EB7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304799" y="1904400"/>
            <a:ext cx="2084400" cy="4154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60A20F9-E54D-4C8E-8A1A-6B360307192C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2679299" y="1904400"/>
            <a:ext cx="2084400" cy="4154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F5B5B60-9032-4607-88F0-F89546BBA156}"/>
              </a:ext>
            </a:extLst>
          </p:cNvPr>
          <p:cNvSpPr>
            <a:spLocks noGrp="1"/>
          </p:cNvSpPr>
          <p:nvPr>
            <p:ph sz="quarter" idx="47"/>
          </p:nvPr>
        </p:nvSpPr>
        <p:spPr>
          <a:xfrm>
            <a:off x="5053799" y="1904400"/>
            <a:ext cx="2084400" cy="4154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2BA985E-B9A2-4F02-9E62-60C96BCE948C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7428299" y="1904400"/>
            <a:ext cx="2084400" cy="4154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755B35F-5F54-4C51-A36B-F01CF3EB5C2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9802800" y="1904400"/>
            <a:ext cx="2084400" cy="4154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579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16">
          <p15:clr>
            <a:srgbClr val="FBAE40"/>
          </p15:clr>
        </p15:guide>
        <p15:guide id="2" pos="56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1D60-79F7-42C8-9AED-70EEC46CEF00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FA69A53-CA43-4A4C-9933-8E74F128ED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0463" y="304800"/>
            <a:ext cx="5646737" cy="5753100"/>
          </a:xfrm>
          <a:solidFill>
            <a:schemeClr val="bg2"/>
          </a:solidFill>
          <a:ln w="381000" cap="flat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5826D311-55AF-4E44-9AC1-7FCB27AC7C9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04800" y="1565686"/>
            <a:ext cx="5646738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Room for optional introductory text (2 lines max)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4E58426C-E7A5-0848-8CB3-0821B7995D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4E0D2A57-5689-2E45-923D-75B1E0B228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Second title line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C64010DB-507C-8342-AE36-81E452F27D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2438401"/>
            <a:ext cx="5646738" cy="334876"/>
          </a:xfrm>
        </p:spPr>
        <p:txBody>
          <a:bodyPr lIns="0" tIns="0" rIns="36576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2B71540-1B52-4DA5-8200-2F666BA803BE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04800" y="2786725"/>
            <a:ext cx="5648400" cy="3272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532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4437-76F3-4BBE-B113-10E862D1AED9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50F99-B06C-0042-B078-94FDEA0382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0463" y="2438401"/>
            <a:ext cx="5646738" cy="3619500"/>
          </a:xfrm>
          <a:solidFill>
            <a:schemeClr val="bg2"/>
          </a:solidFill>
          <a:ln w="381000" cap="flat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E9CDFBE-6CBF-3D43-8647-B87004D13B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04800" y="1565686"/>
            <a:ext cx="5646738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Room for optional introductory text (2 lines max)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620986B7-B065-754E-AD81-342B56F036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1756CC54-8AA3-5A4B-B39D-9913921B24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Second title line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C59D7C21-4015-4447-9677-80834ECE31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625" y="2438401"/>
            <a:ext cx="5638488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9E0251A-6887-48C3-A08B-5B558CD99D0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74713" y="2786725"/>
            <a:ext cx="5648400" cy="3272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1AC14818-320D-4784-B85D-9EDFAB37AFEA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7914001" y="304800"/>
            <a:ext cx="3973200" cy="1257300"/>
          </a:xfrm>
          <a:solidFill>
            <a:srgbClr val="E4F1FB"/>
          </a:solidFill>
        </p:spPr>
        <p:txBody>
          <a:bodyPr lIns="182880" tIns="182880" rIns="548640" bIns="182880"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1200" dirty="0"/>
              <a:t>Use this box for extra content </a:t>
            </a:r>
            <a:br>
              <a:rPr lang="en-US" sz="1200" dirty="0"/>
            </a:br>
            <a:r>
              <a:rPr lang="en-US" sz="1200" dirty="0"/>
              <a:t>(delete if not needed)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30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eft+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A66E-31F5-4F63-A59C-ED5030B6E527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9108665C-679A-7747-8AE4-FD54D5815E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0462" y="2438400"/>
            <a:ext cx="5646738" cy="2743200"/>
          </a:xfrm>
        </p:spPr>
        <p:txBody>
          <a:bodyPr lIns="0" tIns="0" rIns="0">
            <a:noAutofit/>
          </a:bodyPr>
          <a:lstStyle>
            <a:lvl1pPr marL="0" indent="0">
              <a:lnSpc>
                <a:spcPts val="2000"/>
              </a:lnSpc>
              <a:spcBef>
                <a:spcPts val="200"/>
              </a:spcBef>
              <a:buNone/>
              <a:defRPr sz="1400" b="0" i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“Quote here”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BB04EEDB-91BB-7149-9623-D1FF498BE5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40461" y="5565940"/>
            <a:ext cx="5646737" cy="290763"/>
          </a:xfrm>
        </p:spPr>
        <p:txBody>
          <a:bodyPr lIns="0" tIns="0" r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500" b="1" i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A487DCB1-761A-634C-A0B5-4BDCF6BA51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0461" y="5861775"/>
            <a:ext cx="5646737" cy="290763"/>
          </a:xfrm>
        </p:spPr>
        <p:txBody>
          <a:bodyPr lIns="0" tIns="0" r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500" b="0" i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Function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45B22416-2ED4-0E46-9C01-092979EEFF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04800" y="1565686"/>
            <a:ext cx="5646738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Room for optional introductory text (2 lines max)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6DEC7B06-2A66-8B44-BA1A-74852449CC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1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BA5E80E-4701-A540-B0B1-60B5157702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6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Second title line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2A39F72-B849-494D-B426-EDE0038949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0566" y="2438401"/>
            <a:ext cx="5646738" cy="3619500"/>
          </a:xfrm>
          <a:solidFill>
            <a:schemeClr val="bg2"/>
          </a:solidFill>
          <a:ln w="381000" cap="flat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7085EB9-5A64-44E5-8A42-096C983CE65D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7914001" y="304800"/>
            <a:ext cx="3973200" cy="1257300"/>
          </a:xfrm>
          <a:solidFill>
            <a:srgbClr val="E4F1FB"/>
          </a:solidFill>
        </p:spPr>
        <p:txBody>
          <a:bodyPr lIns="182880" tIns="182880" rIns="548640" bIns="182880"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1200" dirty="0"/>
              <a:t>Use this box for extra content </a:t>
            </a:r>
            <a:br>
              <a:rPr lang="en-US" sz="1200" dirty="0"/>
            </a:br>
            <a:r>
              <a:rPr lang="en-US" sz="1200" dirty="0"/>
              <a:t>(delete if not needed)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84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right+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BADF-68DB-4F2F-9CAD-1F311EA66374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9108665C-679A-7747-8AE4-FD54D5815E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2438400"/>
            <a:ext cx="5646737" cy="2743200"/>
          </a:xfrm>
        </p:spPr>
        <p:txBody>
          <a:bodyPr lIns="0" tIns="0" rIns="0">
            <a:noAutofit/>
          </a:bodyPr>
          <a:lstStyle>
            <a:lvl1pPr marL="0" indent="0">
              <a:lnSpc>
                <a:spcPts val="2000"/>
              </a:lnSpc>
              <a:spcBef>
                <a:spcPts val="200"/>
              </a:spcBef>
              <a:buNone/>
              <a:defRPr sz="1400" b="0" i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“Quote here”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AB01B9D-CA0E-F342-B448-A2F041EAABE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4800" y="5578638"/>
            <a:ext cx="5646738" cy="290763"/>
          </a:xfrm>
        </p:spPr>
        <p:txBody>
          <a:bodyPr lIns="0" tIns="0" r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500" b="1" i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7DBB965A-CB53-234B-8B28-E3B26656B1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4800" y="5874473"/>
            <a:ext cx="5646738" cy="290763"/>
          </a:xfrm>
        </p:spPr>
        <p:txBody>
          <a:bodyPr lIns="0" tIns="0" r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500" b="0" i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Function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E065245-162C-704B-932B-A265908F2C2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0463" y="304800"/>
            <a:ext cx="5646737" cy="5753100"/>
          </a:xfrm>
          <a:solidFill>
            <a:schemeClr val="bg2"/>
          </a:solidFill>
          <a:ln w="381000" cap="flat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27A8B0AB-4BFE-B54B-8BC0-EC8B0456E0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04800" y="1565686"/>
            <a:ext cx="5646738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Room for optional introductory text (2 lines max)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6EAD0EED-C714-3E45-B9E1-7B7F0A4246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CD74F64-9C0A-C040-82FD-59EC435702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Second title line</a:t>
            </a:r>
          </a:p>
        </p:txBody>
      </p:sp>
    </p:spTree>
    <p:extLst>
      <p:ext uri="{BB962C8B-B14F-4D97-AF65-F5344CB8AC3E}">
        <p14:creationId xmlns:p14="http://schemas.microsoft.com/office/powerpoint/2010/main" val="102972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&amp;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6AB7-EA90-449A-9E9A-D3C02ED85174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9108665C-679A-7747-8AE4-FD54D5815E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6000" y="2445272"/>
            <a:ext cx="2674800" cy="697812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4800" b="1" i="0" spc="40" baseline="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FD47311-B6AE-7B43-AF5F-C29DB3A4CFA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74400" y="2445272"/>
            <a:ext cx="2674800" cy="697812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4800" b="1" i="0" spc="4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CE589445-5E9B-734F-AD7E-266D4DA94B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2800" y="2445272"/>
            <a:ext cx="2674800" cy="697812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4800" b="1" i="0" spc="4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87299852-2DF6-C143-BAA8-83B9E3D564E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11200" y="2445272"/>
            <a:ext cx="2674800" cy="697812"/>
          </a:xfrm>
        </p:spPr>
        <p:txBody>
          <a:bodyPr lIns="0" tIns="0" rIns="18288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 b="1" i="0" spc="4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xx%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86176603-47FE-F942-AB24-60820BDF582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565687"/>
            <a:ext cx="5646738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Room for optional introductory text (2 lines max)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0DB241DA-A3BE-4F4D-998C-A588CE3E61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9433D0B3-6888-B446-8894-3B23E98716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Second title line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BA8A7BC3-C0BC-0044-8269-B7C7821CB14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6000" y="3141629"/>
            <a:ext cx="2674800" cy="10531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92DE8D5F-60B2-2D4B-ACE4-ED7952F4095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273897" y="3141629"/>
            <a:ext cx="2674800" cy="10531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CB135F2B-9C94-0D41-B21B-69C3D2ADC9A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41794" y="3141629"/>
            <a:ext cx="2674800" cy="10531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A4EB4D23-879C-A245-B469-B26C49FF10F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209692" y="3141629"/>
            <a:ext cx="2674800" cy="10531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1" name="Text Placeholder 16">
            <a:extLst>
              <a:ext uri="{FF2B5EF4-FFF2-40B4-BE49-F238E27FC236}">
                <a16:creationId xmlns:a16="http://schemas.microsoft.com/office/drawing/2014/main" id="{A6098B52-A41F-7441-9C08-41C530CEDE8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06000" y="4360078"/>
            <a:ext cx="2674800" cy="697812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4800" b="1" i="0" spc="40" baseline="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53B3B310-2301-C941-841D-E3C31214697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74400" y="4360078"/>
            <a:ext cx="2674800" cy="697812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4800" b="1" i="0" spc="4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3" name="Text Placeholder 16">
            <a:extLst>
              <a:ext uri="{FF2B5EF4-FFF2-40B4-BE49-F238E27FC236}">
                <a16:creationId xmlns:a16="http://schemas.microsoft.com/office/drawing/2014/main" id="{F85946B3-1902-5D40-A2C0-2F6DD17900E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42800" y="4360078"/>
            <a:ext cx="2674800" cy="697812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4800" b="1" i="0" spc="4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6C83370B-8A43-0349-B8CA-1CED5D84092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211200" y="4360078"/>
            <a:ext cx="2674800" cy="697812"/>
          </a:xfrm>
        </p:spPr>
        <p:txBody>
          <a:bodyPr lIns="0" tIns="0" rIns="18288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 b="1" i="0" spc="4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xx%</a:t>
            </a:r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E9BB6210-43CC-8740-A76D-DE385DAA521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06000" y="5056435"/>
            <a:ext cx="2674800" cy="10531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6" name="Text Placeholder 9">
            <a:extLst>
              <a:ext uri="{FF2B5EF4-FFF2-40B4-BE49-F238E27FC236}">
                <a16:creationId xmlns:a16="http://schemas.microsoft.com/office/drawing/2014/main" id="{97AE966B-E30F-1B43-AB16-246C5D0C44B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73897" y="5056435"/>
            <a:ext cx="2674800" cy="10531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7" name="Text Placeholder 9">
            <a:extLst>
              <a:ext uri="{FF2B5EF4-FFF2-40B4-BE49-F238E27FC236}">
                <a16:creationId xmlns:a16="http://schemas.microsoft.com/office/drawing/2014/main" id="{C49DF194-77D0-3345-8D74-B29D2146D30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41794" y="5056435"/>
            <a:ext cx="2674800" cy="10531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8" name="Text Placeholder 9">
            <a:extLst>
              <a:ext uri="{FF2B5EF4-FFF2-40B4-BE49-F238E27FC236}">
                <a16:creationId xmlns:a16="http://schemas.microsoft.com/office/drawing/2014/main" id="{22F87BA2-E9B9-1048-B905-68ED7DEAF0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209692" y="5056435"/>
            <a:ext cx="2674800" cy="10531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3762560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16">
          <p15:clr>
            <a:srgbClr val="FBAE40"/>
          </p15:clr>
        </p15:guide>
        <p15:guide id="2" pos="5664">
          <p15:clr>
            <a:srgbClr val="FBAE40"/>
          </p15:clr>
        </p15:guide>
        <p15:guide id="3" orient="horz" pos="240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&amp; fact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5849-0DEA-408D-A18F-F8869CDAB77C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B46ABF13-CD50-6F4E-B807-92B73478E80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0465" y="304800"/>
            <a:ext cx="5645162" cy="5753100"/>
          </a:xfrm>
          <a:solidFill>
            <a:schemeClr val="bg2"/>
          </a:solidFill>
          <a:ln w="381000" cap="flat">
            <a:noFill/>
            <a:miter lim="800000"/>
          </a:ln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FF0DF6C1-76F3-6E44-B373-40736B5108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52730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7FFE8B4D-6479-F542-9F14-5FAE075FDF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52730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Second title line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05BF78C-4EB7-4966-9EDC-CE6B7D7AEEC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05007" y="1914654"/>
            <a:ext cx="5646531" cy="319085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Header 1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4E9FA491-1DA7-45AB-A4C2-DD477AD85CF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4801" y="2250235"/>
            <a:ext cx="5652729" cy="435009"/>
          </a:xfrm>
        </p:spPr>
        <p:txBody>
          <a:bodyPr lIns="0" tIns="0" rIns="274320">
            <a:noAutofit/>
          </a:bodyPr>
          <a:lstStyle>
            <a:lvl1pPr marL="0" indent="0">
              <a:lnSpc>
                <a:spcPts val="2000"/>
              </a:lnSpc>
              <a:spcBef>
                <a:spcPts val="200"/>
              </a:spcBef>
              <a:buNone/>
              <a:defRPr sz="1400" b="0" i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51CC9C77-B54B-48A7-AECE-C95B4002B96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04800" y="1565686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Room for optional introductory text (2 lines max)</a:t>
            </a:r>
          </a:p>
        </p:txBody>
      </p:sp>
      <p:sp>
        <p:nvSpPr>
          <p:cNvPr id="54" name="Text Placeholder 16">
            <a:extLst>
              <a:ext uri="{FF2B5EF4-FFF2-40B4-BE49-F238E27FC236}">
                <a16:creationId xmlns:a16="http://schemas.microsoft.com/office/drawing/2014/main" id="{3B88F8CD-7A7E-4895-9208-6445A9124B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6000" y="2788278"/>
            <a:ext cx="2674800" cy="697812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4800" b="1" i="0" spc="40" baseline="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5" name="Text Placeholder 16">
            <a:extLst>
              <a:ext uri="{FF2B5EF4-FFF2-40B4-BE49-F238E27FC236}">
                <a16:creationId xmlns:a16="http://schemas.microsoft.com/office/drawing/2014/main" id="{2315E573-B809-4113-88A0-6163A12137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74400" y="2788278"/>
            <a:ext cx="2674800" cy="697812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4800" b="1" i="0" spc="4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6" name="Text Placeholder 9">
            <a:extLst>
              <a:ext uri="{FF2B5EF4-FFF2-40B4-BE49-F238E27FC236}">
                <a16:creationId xmlns:a16="http://schemas.microsoft.com/office/drawing/2014/main" id="{E9420346-8F69-43AB-8FAA-4279AFA67C5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6000" y="3484635"/>
            <a:ext cx="2674800" cy="6584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5525FB6A-5C03-4C68-9B51-89053879E97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273897" y="3484635"/>
            <a:ext cx="2674800" cy="6584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58" name="Text Placeholder 16">
            <a:extLst>
              <a:ext uri="{FF2B5EF4-FFF2-40B4-BE49-F238E27FC236}">
                <a16:creationId xmlns:a16="http://schemas.microsoft.com/office/drawing/2014/main" id="{F39FE102-E3F1-4189-AD24-B31C8316A39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6000" y="4703084"/>
            <a:ext cx="2674800" cy="697812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4800" b="1" i="0" spc="40" baseline="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9" name="Text Placeholder 16">
            <a:extLst>
              <a:ext uri="{FF2B5EF4-FFF2-40B4-BE49-F238E27FC236}">
                <a16:creationId xmlns:a16="http://schemas.microsoft.com/office/drawing/2014/main" id="{9E62D64C-85DD-4F86-9A55-CFD932BAFE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274400" y="4703084"/>
            <a:ext cx="2674800" cy="697812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4800" b="1" i="0" spc="4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0" name="Text Placeholder 9">
            <a:extLst>
              <a:ext uri="{FF2B5EF4-FFF2-40B4-BE49-F238E27FC236}">
                <a16:creationId xmlns:a16="http://schemas.microsoft.com/office/drawing/2014/main" id="{3A6BE814-C7E6-4DAC-B202-95D56965599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06000" y="5399441"/>
            <a:ext cx="2674800" cy="6584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3C4D85F0-4B47-4CBD-BECC-A29142EBFB7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73897" y="5399441"/>
            <a:ext cx="2674800" cy="6584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62" name="Text Placeholder 16">
            <a:extLst>
              <a:ext uri="{FF2B5EF4-FFF2-40B4-BE49-F238E27FC236}">
                <a16:creationId xmlns:a16="http://schemas.microsoft.com/office/drawing/2014/main" id="{2A486961-DF5E-4FF5-AF4D-56B37F19F31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05007" y="4263546"/>
            <a:ext cx="5646531" cy="319085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Header 2</a:t>
            </a:r>
          </a:p>
        </p:txBody>
      </p:sp>
    </p:spTree>
    <p:extLst>
      <p:ext uri="{BB962C8B-B14F-4D97-AF65-F5344CB8AC3E}">
        <p14:creationId xmlns:p14="http://schemas.microsoft.com/office/powerpoint/2010/main" val="3454024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16">
          <p15:clr>
            <a:srgbClr val="FBAE40"/>
          </p15:clr>
        </p15:guide>
        <p15:guide id="2" pos="559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D314D28C-AC78-4B2C-825F-A09F1D7C3C01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E6870A69-C086-C446-954A-20BD27E741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2438401"/>
            <a:ext cx="5642613" cy="334876"/>
          </a:xfrm>
        </p:spPr>
        <p:txBody>
          <a:bodyPr lIns="0" tIns="0" rIns="36576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0CF4CD34-AEE4-5346-A696-02A64B6DBC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48719" y="2438401"/>
            <a:ext cx="5642714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Heading 2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67C721ED-D4C4-C347-9DB7-4E60D339AF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04800" y="1565686"/>
            <a:ext cx="5646738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Room for optional introductory text (2 lines max)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846BF927-5267-DF4B-B188-F2C138A0AF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CF679B78-7A94-5445-A607-D17D9BDBCB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Second title line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9FF358D-8F5F-0F47-B9AD-2CAFA4176E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800" y="4288012"/>
            <a:ext cx="5642613" cy="334800"/>
          </a:xfrm>
        </p:spPr>
        <p:txBody>
          <a:bodyPr lIns="0" tIns="0" rIns="36576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58DEA869-D42D-D24A-A95F-102C38A78F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48719" y="4288012"/>
            <a:ext cx="5642714" cy="334800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4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087DEA1-75A4-4498-8B5E-52EDC19C29BB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04800" y="2786725"/>
            <a:ext cx="5648400" cy="1437545"/>
          </a:xfrm>
        </p:spPr>
        <p:txBody>
          <a:bodyPr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AF2BE34-5935-4D4D-8A44-C68E0E9C1C4E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6248719" y="2786725"/>
            <a:ext cx="5648400" cy="1437545"/>
          </a:xfrm>
        </p:spPr>
        <p:txBody>
          <a:bodyPr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E4B013F-AB50-42D0-B5FD-FBEBA563BE61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304800" y="4626794"/>
            <a:ext cx="5648400" cy="1437545"/>
          </a:xfrm>
        </p:spPr>
        <p:txBody>
          <a:bodyPr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6106B24-6D9B-4ADF-82E0-543B91AAB242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6248719" y="4626794"/>
            <a:ext cx="5648400" cy="1437545"/>
          </a:xfrm>
        </p:spPr>
        <p:txBody>
          <a:bodyPr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60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562-DDAA-45FF-91C6-941FB5F4AE5A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9108665C-679A-7747-8AE4-FD54D5815E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1562100"/>
            <a:ext cx="11582398" cy="334876"/>
          </a:xfrm>
        </p:spPr>
        <p:txBody>
          <a:bodyPr lIns="0" tIns="0" rIns="36576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6E7F8F3-37A4-6E4B-8E4A-A72C991ED1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42006E61-14FE-EA44-81A4-965FA84E04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Second title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D071-E8FA-4B17-A555-0265F71BA88F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04799" y="1905000"/>
            <a:ext cx="11582399" cy="415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834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text with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FCAB-BF32-4985-86D7-8F1C98ACEA11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E6870A69-C086-C446-954A-20BD27E741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1562400"/>
            <a:ext cx="5642613" cy="334876"/>
          </a:xfrm>
        </p:spPr>
        <p:txBody>
          <a:bodyPr lIns="0" tIns="0" rIns="36576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0CF4CD34-AEE4-5346-A696-02A64B6DBC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44486" y="1562400"/>
            <a:ext cx="5642713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Heading 2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846BF927-5267-DF4B-B188-F2C138A0AF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CF679B78-7A94-5445-A607-D17D9BDBCB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Second title line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9FF358D-8F5F-0F47-B9AD-2CAFA4176E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800" y="3867160"/>
            <a:ext cx="5642613" cy="334800"/>
          </a:xfrm>
        </p:spPr>
        <p:txBody>
          <a:bodyPr lIns="0" tIns="0" rIns="36576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58DEA869-D42D-D24A-A95F-102C38A78F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44486" y="3867160"/>
            <a:ext cx="5642713" cy="334800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4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2AF26B-0BF9-4F18-867E-CB70E0C6D6A0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04800" y="1905000"/>
            <a:ext cx="5648400" cy="185563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FCBADC1-853E-4357-8B70-404478DD83C5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304800" y="4209736"/>
            <a:ext cx="5648400" cy="185563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B79E4A1-C0C7-4DA2-9597-A1596E8C3A26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6248719" y="1905000"/>
            <a:ext cx="5648400" cy="185563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C35B02D-AD11-4613-89D1-20E2891D6228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6248719" y="4209736"/>
            <a:ext cx="5648400" cy="185563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135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2 rows with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1CCBE280-DA65-417A-8A60-3C1C1A7EC0DB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44419364-FED4-3542-BF77-9AAE55D1854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04800" y="1565686"/>
            <a:ext cx="5646738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Room for optional introductory text (2 lines max)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5977AE6B-CE62-D44A-9667-11E03EA929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96683CF1-B707-6540-9FE5-34CF08382B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Second title line</a:t>
            </a:r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3A76A051-CEB7-604D-B9B6-5CBEC3D821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2438401"/>
            <a:ext cx="366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7" name="Text Placeholder 16">
            <a:extLst>
              <a:ext uri="{FF2B5EF4-FFF2-40B4-BE49-F238E27FC236}">
                <a16:creationId xmlns:a16="http://schemas.microsoft.com/office/drawing/2014/main" id="{42F10443-A569-FC4D-8DC7-819442D78F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61800" y="2438401"/>
            <a:ext cx="366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7A1434CE-F7B1-D44B-BB01-813E071CB25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18800" y="2438401"/>
            <a:ext cx="366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52" name="Text Placeholder 16">
            <a:extLst>
              <a:ext uri="{FF2B5EF4-FFF2-40B4-BE49-F238E27FC236}">
                <a16:creationId xmlns:a16="http://schemas.microsoft.com/office/drawing/2014/main" id="{BDB8BC46-874B-0B41-B67D-78ACBBF3CA5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4800" y="4322700"/>
            <a:ext cx="3668400" cy="295200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4</a:t>
            </a:r>
          </a:p>
        </p:txBody>
      </p:sp>
      <p:sp>
        <p:nvSpPr>
          <p:cNvPr id="53" name="Text Placeholder 16">
            <a:extLst>
              <a:ext uri="{FF2B5EF4-FFF2-40B4-BE49-F238E27FC236}">
                <a16:creationId xmlns:a16="http://schemas.microsoft.com/office/drawing/2014/main" id="{BCF1B58D-9FFC-5842-8BFB-B175CF61110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1800" y="4322700"/>
            <a:ext cx="3668400" cy="295200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5</a:t>
            </a:r>
          </a:p>
        </p:txBody>
      </p:sp>
      <p:sp>
        <p:nvSpPr>
          <p:cNvPr id="54" name="Text Placeholder 16">
            <a:extLst>
              <a:ext uri="{FF2B5EF4-FFF2-40B4-BE49-F238E27FC236}">
                <a16:creationId xmlns:a16="http://schemas.microsoft.com/office/drawing/2014/main" id="{F4C426C7-AC2A-9744-9BCE-B0387A28D47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218800" y="4322700"/>
            <a:ext cx="3668400" cy="295200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6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A3C0E32-E570-4DBD-A446-855358991601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298361" y="2779716"/>
            <a:ext cx="3668400" cy="1440000"/>
          </a:xfrm>
        </p:spPr>
        <p:txBody>
          <a:bodyPr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52FBF49-7276-48FF-843F-454555EA404B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4258581" y="2779716"/>
            <a:ext cx="3668400" cy="1440000"/>
          </a:xfrm>
        </p:spPr>
        <p:txBody>
          <a:bodyPr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57BDD62-C658-4A44-AB1E-4A0C8F2E3635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8218800" y="2779716"/>
            <a:ext cx="3668400" cy="1440000"/>
          </a:xfrm>
        </p:spPr>
        <p:txBody>
          <a:bodyPr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8945228-3CE2-4760-B471-CA18D9F157F8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298361" y="4624339"/>
            <a:ext cx="3668400" cy="1440000"/>
          </a:xfrm>
        </p:spPr>
        <p:txBody>
          <a:bodyPr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F13F3BE-A8C5-42B2-9207-3B55EDA0F822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4258581" y="4624339"/>
            <a:ext cx="3668400" cy="1440000"/>
          </a:xfrm>
        </p:spPr>
        <p:txBody>
          <a:bodyPr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E289204-FE45-4F16-A6C6-032F016420E1}"/>
              </a:ext>
            </a:extLst>
          </p:cNvPr>
          <p:cNvSpPr>
            <a:spLocks noGrp="1"/>
          </p:cNvSpPr>
          <p:nvPr>
            <p:ph sz="quarter" idx="43"/>
          </p:nvPr>
        </p:nvSpPr>
        <p:spPr>
          <a:xfrm>
            <a:off x="8218800" y="4624339"/>
            <a:ext cx="3668400" cy="1440000"/>
          </a:xfrm>
        </p:spPr>
        <p:txBody>
          <a:bodyPr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812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16">
          <p15:clr>
            <a:srgbClr val="FBAE40"/>
          </p15:clr>
        </p15:guide>
        <p15:guide id="2" pos="506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2 rows fil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8BCE-2D07-463A-929A-876937DE70DF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FE6EE14E-1978-854D-A21B-AADA6877A4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91C753E1-D0E2-B84F-92DD-BDB1CCFE7B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Second title line</a:t>
            </a:r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DA4E58E5-FA7A-164B-9BCA-9BC2387C41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1562400"/>
            <a:ext cx="366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9446BA32-F2B0-234D-A598-3C7EE67E921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58752" y="1562400"/>
            <a:ext cx="366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C5F2EA8E-F049-594B-B8EB-B4084D37EF2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18800" y="1562400"/>
            <a:ext cx="366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52DB748B-D917-CF42-8E9C-E03135505E6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4800" y="3860800"/>
            <a:ext cx="366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4</a:t>
            </a:r>
          </a:p>
        </p:txBody>
      </p:sp>
      <p:sp>
        <p:nvSpPr>
          <p:cNvPr id="45" name="Text Placeholder 16">
            <a:extLst>
              <a:ext uri="{FF2B5EF4-FFF2-40B4-BE49-F238E27FC236}">
                <a16:creationId xmlns:a16="http://schemas.microsoft.com/office/drawing/2014/main" id="{49553ABB-9A64-B644-813A-CE7FB4DB3FF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58752" y="3860800"/>
            <a:ext cx="366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5</a:t>
            </a:r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202A4000-C748-144F-BBF5-B93EBE26ABC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218800" y="3860800"/>
            <a:ext cx="366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6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9090752-F36A-4847-889E-9BA17BC2A73F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298361" y="1903453"/>
            <a:ext cx="3668400" cy="1836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D8FBF08-5D01-44C2-A98E-882603732F07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4258581" y="1903453"/>
            <a:ext cx="3668400" cy="1836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9F45A83-BDCC-4934-88C9-D0024FBBE099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8218800" y="1903453"/>
            <a:ext cx="3668400" cy="1836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E8AA705-7BEC-432B-8E67-99ECC10B663A}"/>
              </a:ext>
            </a:extLst>
          </p:cNvPr>
          <p:cNvSpPr>
            <a:spLocks noGrp="1"/>
          </p:cNvSpPr>
          <p:nvPr>
            <p:ph sz="quarter" idx="43"/>
          </p:nvPr>
        </p:nvSpPr>
        <p:spPr>
          <a:xfrm>
            <a:off x="298361" y="4206422"/>
            <a:ext cx="3668400" cy="1836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10694B8-0A57-4DCB-A1F0-E51F97D9F359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4258581" y="4206422"/>
            <a:ext cx="3668400" cy="1836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5553EA9-2A78-467A-B3F2-A51D660AA04C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8218800" y="4206422"/>
            <a:ext cx="3668400" cy="1836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3098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43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tex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8067-DB5F-4C86-A3B7-DDD0595E598A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4848196D-7A8A-3548-9C0E-FC471047C8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2439120"/>
            <a:ext cx="26748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BAC25C4A-E5A3-EE46-BB4B-91AF74B68D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5514" y="2439120"/>
            <a:ext cx="26748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Heading 5</a:t>
            </a:r>
          </a:p>
        </p:txBody>
      </p:sp>
      <p:sp>
        <p:nvSpPr>
          <p:cNvPr id="37" name="Text Placeholder 16">
            <a:extLst>
              <a:ext uri="{FF2B5EF4-FFF2-40B4-BE49-F238E27FC236}">
                <a16:creationId xmlns:a16="http://schemas.microsoft.com/office/drawing/2014/main" id="{674A04EB-9B7C-3E41-8C90-86C7348C222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1565686"/>
            <a:ext cx="5646738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Room for optional introductory text </a:t>
            </a:r>
          </a:p>
          <a:p>
            <a:pPr lvl="0"/>
            <a:r>
              <a:rPr lang="en-US" dirty="0"/>
              <a:t>(2 lines max)</a:t>
            </a:r>
          </a:p>
        </p:txBody>
      </p:sp>
      <p:sp>
        <p:nvSpPr>
          <p:cNvPr id="38" name="Text Placeholder 16">
            <a:extLst>
              <a:ext uri="{FF2B5EF4-FFF2-40B4-BE49-F238E27FC236}">
                <a16:creationId xmlns:a16="http://schemas.microsoft.com/office/drawing/2014/main" id="{D67145E6-2D8A-AC44-B0D5-9603E99B187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75157" y="2439120"/>
            <a:ext cx="26748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Heading 3</a:t>
            </a:r>
          </a:p>
        </p:txBody>
      </p:sp>
      <p:sp>
        <p:nvSpPr>
          <p:cNvPr id="40" name="Text Placeholder 16">
            <a:extLst>
              <a:ext uri="{FF2B5EF4-FFF2-40B4-BE49-F238E27FC236}">
                <a16:creationId xmlns:a16="http://schemas.microsoft.com/office/drawing/2014/main" id="{C0BBEE44-1D41-E745-9116-FE8A4A30053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15870" y="2439120"/>
            <a:ext cx="26748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7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83E83A51-1C09-954F-9989-C7305C8E8B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43" name="Text Placeholder 16">
            <a:extLst>
              <a:ext uri="{FF2B5EF4-FFF2-40B4-BE49-F238E27FC236}">
                <a16:creationId xmlns:a16="http://schemas.microsoft.com/office/drawing/2014/main" id="{E6B25DF3-A080-FE4A-8884-4C635541C8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Second title line</a:t>
            </a:r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A81E42B4-F315-3648-8BF3-61AB46B1387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4800" y="4319509"/>
            <a:ext cx="2674800" cy="287879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BE58C5F-FB6E-4A4E-A9E8-61E59268956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41220" y="4319509"/>
            <a:ext cx="2674800" cy="287879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Heading 6</a:t>
            </a:r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7D77F63F-A664-584A-8D06-559E445D25E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273010" y="4319509"/>
            <a:ext cx="2674800" cy="287879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4</a:t>
            </a:r>
          </a:p>
        </p:txBody>
      </p:sp>
      <p:sp>
        <p:nvSpPr>
          <p:cNvPr id="50" name="Text Placeholder 16">
            <a:extLst>
              <a:ext uri="{FF2B5EF4-FFF2-40B4-BE49-F238E27FC236}">
                <a16:creationId xmlns:a16="http://schemas.microsoft.com/office/drawing/2014/main" id="{3042BBF4-D9A0-4644-9787-5DDD3DBE7F9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209431" y="4319509"/>
            <a:ext cx="2674800" cy="287879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8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0BE1C54-7FF1-4CA6-B9AE-5241CCA069E1}"/>
              </a:ext>
            </a:extLst>
          </p:cNvPr>
          <p:cNvSpPr>
            <a:spLocks noGrp="1"/>
          </p:cNvSpPr>
          <p:nvPr>
            <p:ph sz="quarter" idx="47"/>
          </p:nvPr>
        </p:nvSpPr>
        <p:spPr>
          <a:xfrm>
            <a:off x="304800" y="2784899"/>
            <a:ext cx="2674800" cy="14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F876263-6E38-4328-99A9-400883160017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3275157" y="2784899"/>
            <a:ext cx="2674800" cy="14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D0351432-3802-4A20-BD42-77A19F73D2BE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6245514" y="2784899"/>
            <a:ext cx="2674800" cy="14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E707E68-99C2-4E8A-8D14-CAF596F45C26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9215870" y="2784899"/>
            <a:ext cx="2674800" cy="14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179EE2D-889D-4EB3-AB1B-6F7D82E61AEA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304800" y="4616316"/>
            <a:ext cx="2674800" cy="14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BB9E7C58-AD2A-4CFF-87A4-044FB0B21624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3275157" y="4616316"/>
            <a:ext cx="2674800" cy="14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C3F7616-D41E-4DBC-83E6-4264F6BAA7F6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6245514" y="4616316"/>
            <a:ext cx="2674800" cy="14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C05F269-86D2-449A-9521-80C60D1EF75F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9215870" y="4616316"/>
            <a:ext cx="2674800" cy="14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8470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68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text 2 rows fil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C9FE-F19E-4688-8BAC-D2B7DA94B790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1" name="Text Placeholder 16">
            <a:extLst>
              <a:ext uri="{FF2B5EF4-FFF2-40B4-BE49-F238E27FC236}">
                <a16:creationId xmlns:a16="http://schemas.microsoft.com/office/drawing/2014/main" id="{1C339839-2D93-D642-A76C-EF094267D5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4465FBF8-AB52-6145-B2B3-30D48C5EB6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Second title line</a:t>
            </a: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8511B303-A71B-BE40-AC56-357ABD19A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1570124"/>
            <a:ext cx="26748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9821E1E6-97BA-D44E-A036-0A093FB88B6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200" y="1570124"/>
            <a:ext cx="26748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Heading 5</a:t>
            </a:r>
          </a:p>
        </p:txBody>
      </p:sp>
      <p:sp>
        <p:nvSpPr>
          <p:cNvPr id="36" name="Text Placeholder 16">
            <a:extLst>
              <a:ext uri="{FF2B5EF4-FFF2-40B4-BE49-F238E27FC236}">
                <a16:creationId xmlns:a16="http://schemas.microsoft.com/office/drawing/2014/main" id="{22061492-5D12-E44A-B309-ADA74951F2C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74000" y="1570124"/>
            <a:ext cx="26748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Heading 3</a:t>
            </a:r>
          </a:p>
        </p:txBody>
      </p:sp>
      <p:sp>
        <p:nvSpPr>
          <p:cNvPr id="51" name="Text Placeholder 16">
            <a:extLst>
              <a:ext uri="{FF2B5EF4-FFF2-40B4-BE49-F238E27FC236}">
                <a16:creationId xmlns:a16="http://schemas.microsoft.com/office/drawing/2014/main" id="{05032500-EC22-8545-BD2F-F4CCBC945A4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12400" y="1570124"/>
            <a:ext cx="26748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Heading 7</a:t>
            </a:r>
          </a:p>
        </p:txBody>
      </p:sp>
      <p:sp>
        <p:nvSpPr>
          <p:cNvPr id="52" name="Text Placeholder 16">
            <a:extLst>
              <a:ext uri="{FF2B5EF4-FFF2-40B4-BE49-F238E27FC236}">
                <a16:creationId xmlns:a16="http://schemas.microsoft.com/office/drawing/2014/main" id="{2CD87E12-D4F8-9C40-B4B0-D717084FBAA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4800" y="3859200"/>
            <a:ext cx="26748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53" name="Text Placeholder 16">
            <a:extLst>
              <a:ext uri="{FF2B5EF4-FFF2-40B4-BE49-F238E27FC236}">
                <a16:creationId xmlns:a16="http://schemas.microsoft.com/office/drawing/2014/main" id="{6EC5DC58-1623-DB4F-BD81-EA0CD70D96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43200" y="3859200"/>
            <a:ext cx="26748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Heading 6</a:t>
            </a:r>
          </a:p>
        </p:txBody>
      </p:sp>
      <p:sp>
        <p:nvSpPr>
          <p:cNvPr id="54" name="Text Placeholder 16">
            <a:extLst>
              <a:ext uri="{FF2B5EF4-FFF2-40B4-BE49-F238E27FC236}">
                <a16:creationId xmlns:a16="http://schemas.microsoft.com/office/drawing/2014/main" id="{B79AFA68-D495-BE4B-91D8-B48778B35D6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274000" y="3859200"/>
            <a:ext cx="26748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4</a:t>
            </a:r>
          </a:p>
        </p:txBody>
      </p:sp>
      <p:sp>
        <p:nvSpPr>
          <p:cNvPr id="55" name="Text Placeholder 16">
            <a:extLst>
              <a:ext uri="{FF2B5EF4-FFF2-40B4-BE49-F238E27FC236}">
                <a16:creationId xmlns:a16="http://schemas.microsoft.com/office/drawing/2014/main" id="{D6C030C6-9BFB-184D-B4F0-4A59243925F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212400" y="3859200"/>
            <a:ext cx="26748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8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607D947-258B-4EA7-BEC3-BB14E222FEA8}"/>
              </a:ext>
            </a:extLst>
          </p:cNvPr>
          <p:cNvSpPr>
            <a:spLocks noGrp="1"/>
          </p:cNvSpPr>
          <p:nvPr>
            <p:ph sz="quarter" idx="47"/>
          </p:nvPr>
        </p:nvSpPr>
        <p:spPr>
          <a:xfrm>
            <a:off x="304800" y="1914097"/>
            <a:ext cx="2674800" cy="18514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6478D54-4262-4648-A216-8DE58A631E73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3275157" y="1914097"/>
            <a:ext cx="2674800" cy="18514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32AAC4D-C475-4CD4-B7B8-FD91CA57FFCB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6245514" y="1914097"/>
            <a:ext cx="2674800" cy="18514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FD70623-94B8-4FB3-9596-DFC8052980FB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9215870" y="1914097"/>
            <a:ext cx="2674800" cy="18514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102ED0C-B2ED-41C0-87C7-BCCF134E947F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304800" y="4206422"/>
            <a:ext cx="2674800" cy="18514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985C3C2-409D-4684-BEC1-C99F4A3A786D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3275157" y="4206422"/>
            <a:ext cx="2674800" cy="18514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97D2341-FA16-4497-A997-CE19FF86DA8B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6245514" y="4206422"/>
            <a:ext cx="2674800" cy="18514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3BF8B47-E71A-4335-9E99-CE0B2782F43B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9215870" y="4206422"/>
            <a:ext cx="2674800" cy="18514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51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43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3067-C761-4B10-B990-4084C4E71BFC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50F99-B06C-0042-B078-94FDEA0382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00" y="2438400"/>
            <a:ext cx="11582400" cy="3625238"/>
          </a:xfrm>
          <a:solidFill>
            <a:schemeClr val="bg2"/>
          </a:solidFill>
          <a:ln w="381000" cap="flat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17B50F74-D586-D24E-838C-D22DF3C9B8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799" y="304800"/>
            <a:ext cx="5646739" cy="360000"/>
          </a:xfrm>
        </p:spPr>
        <p:txBody>
          <a:bodyPr lIns="0" tIns="0" rIns="0">
            <a:noAutofit/>
          </a:bodyPr>
          <a:lstStyle>
            <a:lvl1pPr marL="0" indent="0"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DE362A-1253-F14F-9CB2-E3887C333B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799" y="671605"/>
            <a:ext cx="5646739" cy="360000"/>
          </a:xfrm>
        </p:spPr>
        <p:txBody>
          <a:bodyPr lIns="0" tIns="0" rIns="0">
            <a:noAutofit/>
          </a:bodyPr>
          <a:lstStyle>
            <a:lvl1pPr marL="0" indent="0"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Second title line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944FBF37-E2A5-0149-83CF-61526E02DF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04800" y="1565686"/>
            <a:ext cx="5646738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Room for optional introductory text (2 lines max)</a:t>
            </a:r>
          </a:p>
        </p:txBody>
      </p:sp>
    </p:spTree>
    <p:extLst>
      <p:ext uri="{BB962C8B-B14F-4D97-AF65-F5344CB8AC3E}">
        <p14:creationId xmlns:p14="http://schemas.microsoft.com/office/powerpoint/2010/main" val="16226192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icture fra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2D5F-5901-4505-B698-034657A9EEB6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50F99-B06C-0042-B078-94FDEA0382B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92806" y="2543577"/>
            <a:ext cx="11397802" cy="3432220"/>
          </a:xfrm>
          <a:solidFill>
            <a:schemeClr val="bg2"/>
          </a:solidFill>
          <a:ln w="190500" cap="flat">
            <a:solidFill>
              <a:schemeClr val="tx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Ensure picture border colour matches image using the Mazars colour picker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F655CB8-24B8-4041-82A2-7D51CB85DA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27466F02-0678-F943-8F23-56CAF32423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Second title line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1B10C830-33B8-4FFD-B80C-F5AC1478EC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04800" y="1565686"/>
            <a:ext cx="5646738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Room for optional introductory text (2 lines max)</a:t>
            </a:r>
          </a:p>
        </p:txBody>
      </p:sp>
    </p:spTree>
    <p:extLst>
      <p:ext uri="{BB962C8B-B14F-4D97-AF65-F5344CB8AC3E}">
        <p14:creationId xmlns:p14="http://schemas.microsoft.com/office/powerpoint/2010/main" val="13559576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D6EA-EAD2-4F00-BA46-75DDCD39E608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86D4595-CA40-F445-8B8F-37256DEA93C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04800" y="4267200"/>
            <a:ext cx="5648400" cy="17907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E6870A69-C086-C446-954A-20BD27E741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799" y="2438401"/>
            <a:ext cx="5648400" cy="334876"/>
          </a:xfrm>
        </p:spPr>
        <p:txBody>
          <a:bodyPr lIns="0" tIns="0" rIns="36576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0CF4CD34-AEE4-5346-A696-02A64B6DBC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40270" y="2438401"/>
            <a:ext cx="564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67C721ED-D4C4-C347-9DB7-4E60D339AF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04800" y="1565686"/>
            <a:ext cx="5646738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Room for optional introductory text (2 lines max)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846BF927-5267-DF4B-B188-F2C138A0AF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CF679B78-7A94-5445-A607-D17D9BDBCB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Second title line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DC0F5C6-6C6A-45F9-81C8-377E8E4E9BA1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04800" y="2786725"/>
            <a:ext cx="5648400" cy="143754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C1F7A9C-E8B4-4F91-9E4C-DB3CDBD5A1A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40270" y="4267200"/>
            <a:ext cx="5648400" cy="17907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E88B939-A4E1-482C-9D4C-4210BED3A863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40270" y="2786725"/>
            <a:ext cx="5648400" cy="143754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796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19168-9BB4-8245-A855-2F08188FB40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218800" y="2438401"/>
            <a:ext cx="3668400" cy="361949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C653-18A1-4356-8F10-639C95D5A47C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7062" y="6360889"/>
            <a:ext cx="1330138" cy="482122"/>
          </a:xfrm>
        </p:spPr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72B7A37E-99B8-2644-B990-D903F95254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4C9EFAFC-B6DA-F143-A517-D3E18B3699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Second title line</a:t>
            </a:r>
          </a:p>
        </p:txBody>
      </p:sp>
      <p:sp>
        <p:nvSpPr>
          <p:cNvPr id="39" name="Text Placeholder 16">
            <a:extLst>
              <a:ext uri="{FF2B5EF4-FFF2-40B4-BE49-F238E27FC236}">
                <a16:creationId xmlns:a16="http://schemas.microsoft.com/office/drawing/2014/main" id="{7A62399D-2E59-2C47-8ACE-9DCC539DA2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04799" y="1565686"/>
            <a:ext cx="5646739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Room for optional introductory text (2 lines max)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4589E737-D86C-0044-B274-9235D6BEF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2438401"/>
            <a:ext cx="366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17A8A53A-D69A-EA47-8611-B999FBEE5BE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61800" y="2438401"/>
            <a:ext cx="366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86F6F8-5473-42E2-B816-10180C316D23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04800" y="2786725"/>
            <a:ext cx="3668400" cy="32711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F55F6FC-6E73-44EF-80CD-1140A33B134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261800" y="2786725"/>
            <a:ext cx="3668400" cy="32711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387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40" userDrawn="1">
          <p15:clr>
            <a:srgbClr val="FBAE40"/>
          </p15:clr>
        </p15:guide>
        <p15:guide id="2" pos="508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799-7A75-4551-8D3D-360C69FE4499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7062" y="6360889"/>
            <a:ext cx="1330138" cy="482122"/>
          </a:xfrm>
        </p:spPr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6FBDFAD1-18EF-9249-AA8E-7FD55F4C97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799" y="1565686"/>
            <a:ext cx="5646739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Room for optional introductory text (2 lines max)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FBE4A728-1DFA-CF4B-9A50-1536566EE2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096A0CF-D5B5-D24E-AFFE-6363557808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Second title line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E22894A-7BF7-4FA5-8159-8D2BA1E1B1A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04800" y="2438401"/>
            <a:ext cx="3668400" cy="361949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EBBEBB74-8012-4D75-97C5-3263870E9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61800" y="2438401"/>
            <a:ext cx="366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B0E1F67-A959-4874-820F-7B91DDFDA71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18800" y="2438401"/>
            <a:ext cx="366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E205DEE-F992-42DF-8550-7C1563935E9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261800" y="2786725"/>
            <a:ext cx="3668400" cy="32711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2B133BD-2CE4-4E72-85FF-45CA6B8D261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218800" y="2786725"/>
            <a:ext cx="3668400" cy="32711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132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5F9666B2-6034-4943-997A-4C6C58FBB80D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418AEA6C-7409-2947-AA24-4A85E0C015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1562100"/>
            <a:ext cx="11582400" cy="3962400"/>
          </a:xfrm>
        </p:spPr>
        <p:txBody>
          <a:bodyPr lIns="0" tIns="0" rIns="0">
            <a:noAutofit/>
          </a:bodyPr>
          <a:lstStyle>
            <a:lvl1pPr marL="457200" indent="-457200">
              <a:lnSpc>
                <a:spcPts val="2600"/>
              </a:lnSpc>
              <a:buClr>
                <a:schemeClr val="tx2"/>
              </a:buClr>
              <a:buFont typeface="+mj-lt"/>
              <a:buAutoNum type="arabicPeriod"/>
              <a:tabLst>
                <a:tab pos="5649913" algn="r"/>
              </a:tabLst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Section 1 title</a:t>
            </a:r>
          </a:p>
          <a:p>
            <a:pPr lvl="0"/>
            <a:r>
              <a:rPr lang="en-US" dirty="0"/>
              <a:t>Section 2 title</a:t>
            </a:r>
          </a:p>
          <a:p>
            <a:pPr lvl="0"/>
            <a:r>
              <a:rPr lang="en-US" dirty="0"/>
              <a:t>Section 3 title</a:t>
            </a:r>
          </a:p>
          <a:p>
            <a:pPr lvl="0"/>
            <a:r>
              <a:rPr lang="en-US" dirty="0"/>
              <a:t>Section 4 title</a:t>
            </a:r>
          </a:p>
          <a:p>
            <a:pPr lvl="0"/>
            <a:r>
              <a:rPr lang="en-US" dirty="0"/>
              <a:t>Section 5 title</a:t>
            </a:r>
          </a:p>
          <a:p>
            <a:pPr lvl="0"/>
            <a:r>
              <a:rPr lang="en-US" dirty="0"/>
              <a:t>Section 6 title</a:t>
            </a:r>
          </a:p>
          <a:p>
            <a:pPr lvl="0"/>
            <a:r>
              <a:rPr lang="en-US" dirty="0"/>
              <a:t>Section 7 title</a:t>
            </a:r>
          </a:p>
          <a:p>
            <a:pPr lvl="0"/>
            <a:r>
              <a:rPr lang="en-US" dirty="0"/>
              <a:t>Section 8 title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E5F8CEEA-4E15-4D1C-B9CB-6F0D24251A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675542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and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19168-9BB4-8245-A855-2F08188FB40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01753" y="2438400"/>
            <a:ext cx="7624800" cy="361949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D9CD-F419-4BD4-9D0C-CDBA36C1F4FF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7062" y="6360889"/>
            <a:ext cx="1330138" cy="482122"/>
          </a:xfrm>
        </p:spPr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F9F713C8-F379-1941-B55D-93D454B0C1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799" y="1565686"/>
            <a:ext cx="5646739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Room for optional introductory text (2 lines max)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2BB370E7-27AB-9C4D-A521-5FFF484A19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F254E58C-1384-4F43-A525-280A48A79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Second title line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5216A43-8E5C-2F48-9064-BCC3AF7648F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18800" y="2438401"/>
            <a:ext cx="366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93A2D7-578C-4779-8FF8-3C326CC4E543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218800" y="2786725"/>
            <a:ext cx="3668400" cy="32711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622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wo rows text image With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19168-9BB4-8245-A855-2F08188FB40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218800" y="2438401"/>
            <a:ext cx="3668400" cy="3619498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8596603D-ABDC-4300-B27C-F04463A90C96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7062" y="6360889"/>
            <a:ext cx="1330138" cy="482122"/>
          </a:xfrm>
        </p:spPr>
        <p:txBody>
          <a:bodyPr>
            <a:noAutofit/>
          </a:bodyPr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A21675C7-0F45-834C-9AFE-17F706A9A3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6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DEE42758-A1F2-7641-8687-61ABAE0F5E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6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Second title line</a:t>
            </a:r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214EADD8-34BA-194B-B197-0576E38FA99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04799" y="1565686"/>
            <a:ext cx="5646739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Room for optional introductory text (2 lines max)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1E438DA-1429-5745-8B3C-C0F67FA039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799" y="2438401"/>
            <a:ext cx="366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B116796-9BF0-DC43-8508-B70D7A99CFC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61800" y="2438401"/>
            <a:ext cx="366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7" name="Text Placeholder 16">
            <a:extLst>
              <a:ext uri="{FF2B5EF4-FFF2-40B4-BE49-F238E27FC236}">
                <a16:creationId xmlns:a16="http://schemas.microsoft.com/office/drawing/2014/main" id="{E3082AF6-9FE4-A843-BE78-964194A87B2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4800" y="4318273"/>
            <a:ext cx="3668400" cy="295200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38" name="Text Placeholder 16">
            <a:extLst>
              <a:ext uri="{FF2B5EF4-FFF2-40B4-BE49-F238E27FC236}">
                <a16:creationId xmlns:a16="http://schemas.microsoft.com/office/drawing/2014/main" id="{A9A2D823-9623-CC4F-9FF7-D482E1ED113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1800" y="4318273"/>
            <a:ext cx="3668400" cy="295200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4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D1DC5A3-9462-481D-9A62-45EF3D3413A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304799" y="2786725"/>
            <a:ext cx="3668400" cy="1440000"/>
          </a:xfrm>
        </p:spPr>
        <p:txBody>
          <a:bodyPr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802E3F-0B2F-4AFF-B318-DE2906EA1A5F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4261800" y="2786725"/>
            <a:ext cx="3668400" cy="1440000"/>
          </a:xfrm>
        </p:spPr>
        <p:txBody>
          <a:bodyPr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AE5438C-C9E7-40CD-AD1B-4FBABD03CD5D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304799" y="4621545"/>
            <a:ext cx="3668400" cy="1440000"/>
          </a:xfrm>
        </p:spPr>
        <p:txBody>
          <a:bodyPr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4BD8D88-7A0E-4EFF-A5AF-1232FA54BFE9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4261800" y="4621545"/>
            <a:ext cx="3668400" cy="1440000"/>
          </a:xfrm>
        </p:spPr>
        <p:txBody>
          <a:bodyPr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721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with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754F9402-5220-4FD4-9A5F-F84C0BEBE1CB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DD4D6E1-A55F-F042-97FE-72D99E67B9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1565686"/>
            <a:ext cx="5646737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Room for optional introductory text (2 lines max)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C116932D-B05A-7645-9272-EDE7516FC0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62596BA9-3210-5A48-9324-5A3BD4462C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Second title line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B64BE6E-B7B0-4375-A521-C6DFABA4D6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799" y="2438401"/>
            <a:ext cx="366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44DEFB92-1664-407E-B228-6026564A3AA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61800" y="2438401"/>
            <a:ext cx="366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90CFFDF-35BF-4B25-AD9F-F267C1E50497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304799" y="2786725"/>
            <a:ext cx="3668400" cy="1479600"/>
          </a:xfrm>
        </p:spPr>
        <p:txBody>
          <a:bodyPr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20A3297-24C8-4CAF-A85E-2A4393C49E6A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4261800" y="2786725"/>
            <a:ext cx="3668400" cy="1479600"/>
          </a:xfrm>
        </p:spPr>
        <p:txBody>
          <a:bodyPr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72CCA869-F499-4E3E-BBB1-83D00BD9399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18800" y="2438401"/>
            <a:ext cx="366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D9ED52-4F6D-4032-8EA4-27FE8C520D91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8218800" y="2786725"/>
            <a:ext cx="3668400" cy="1479600"/>
          </a:xfrm>
        </p:spPr>
        <p:txBody>
          <a:bodyPr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B66836EB-0FC7-4AD1-91D2-C3449261B48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218800" y="4267199"/>
            <a:ext cx="3668400" cy="1790699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C55AC7BC-34A7-465D-B033-A277BBB8591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261799" y="4267199"/>
            <a:ext cx="3668400" cy="1790699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720B87CF-381E-489E-A8E2-075F491D668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04800" y="4267199"/>
            <a:ext cx="3668400" cy="1790699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74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68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text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043B8-FBC1-2947-A7F7-A0E55DD9AA9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271968" y="2438400"/>
            <a:ext cx="2674800" cy="361950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200"/>
              </a:spcBef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C16-2089-4CD8-843A-009052366184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7062" y="6360889"/>
            <a:ext cx="1330138" cy="482122"/>
          </a:xfrm>
        </p:spPr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3119D81-EA90-7E41-BC3D-94DDBCE9997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212400" y="2438400"/>
            <a:ext cx="2674800" cy="36195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0AE4A5F8-9EC9-2B46-ACDC-B99F42B79E0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04800" y="1565686"/>
            <a:ext cx="5646738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Room for optional introductory text (2 lines max)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1AC90978-42A5-3049-BA7B-DFA348ECD3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10CA90C3-75AC-2246-9289-1CC6115C36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Second title line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EE54CF9-EA6C-6241-B79C-8A96D5632D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2439120"/>
            <a:ext cx="2674800" cy="334876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2E56715E-D252-494B-A2F8-30D387306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200" y="2439120"/>
            <a:ext cx="2674800" cy="334876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58720257-AE19-3A43-BD7D-861FF3A8F3F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01752" y="2786725"/>
            <a:ext cx="2674800" cy="32711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815EDCB1-6B44-9241-8717-6232CA216E1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2184" y="2786725"/>
            <a:ext cx="2674800" cy="32711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4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tex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F32A-8463-46F6-8056-D595A2F72873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7062" y="6360889"/>
            <a:ext cx="1330138" cy="482122"/>
          </a:xfrm>
        </p:spPr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5D023-9C12-9345-812D-B6690E74543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04799" y="4280646"/>
            <a:ext cx="2674800" cy="17772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550B020E-74AD-5549-AB1F-1EFEAAEC4C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1565686"/>
            <a:ext cx="5646738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Room for optional introductory text (2 lines max)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D4F076BE-DFC3-844F-AA9C-F177BC3A06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43" name="Text Placeholder 16">
            <a:extLst>
              <a:ext uri="{FF2B5EF4-FFF2-40B4-BE49-F238E27FC236}">
                <a16:creationId xmlns:a16="http://schemas.microsoft.com/office/drawing/2014/main" id="{B8C6284C-89D5-A54B-AF5C-640149A2E2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Second title line</a:t>
            </a:r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1424F8EC-E416-474A-8768-EB8A1231EFB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273999" y="4280646"/>
            <a:ext cx="2674800" cy="17772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397292A1-3A62-5B44-9BDB-84B3934BE39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243199" y="4280646"/>
            <a:ext cx="2674800" cy="17772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D03353DF-1711-5A45-A76E-726C78A41AA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212400" y="4280646"/>
            <a:ext cx="2674800" cy="17772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CBA0F8F6-6A61-9843-9558-10BFD18912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5561" y="2439120"/>
            <a:ext cx="26748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B51B33A6-EECE-9343-9630-464EF332B7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453" y="2439120"/>
            <a:ext cx="26748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7F5159CC-226F-494B-9420-C780DE7F2D8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74507" y="2439120"/>
            <a:ext cx="26748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4FC00EB7-3318-2A4F-BF05-85E4633DA26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12400" y="2439120"/>
            <a:ext cx="26748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4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02194771-AC2E-B148-AB76-52A2824C143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1752" y="2786725"/>
            <a:ext cx="2674800" cy="14804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011118F2-734E-064B-89DE-9DD6D58E32C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71968" y="2786725"/>
            <a:ext cx="2674800" cy="14804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DDA2D5DC-037C-0547-A503-BB553F9D0E2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242184" y="2786725"/>
            <a:ext cx="2674800" cy="14804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0713487C-513F-0C4B-948A-0BE40CA6EA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212400" y="2786725"/>
            <a:ext cx="2674800" cy="14804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70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840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text and four images v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324E-0C26-4676-A255-85798CE8718C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9FF702D4-B98B-C148-90CE-C2BCC372175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1565686"/>
            <a:ext cx="5646738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Room for optional introductory text (2 lines max)</a:t>
            </a:r>
          </a:p>
        </p:txBody>
      </p:sp>
      <p:sp>
        <p:nvSpPr>
          <p:cNvPr id="43" name="Text Placeholder 16">
            <a:extLst>
              <a:ext uri="{FF2B5EF4-FFF2-40B4-BE49-F238E27FC236}">
                <a16:creationId xmlns:a16="http://schemas.microsoft.com/office/drawing/2014/main" id="{7F81349D-D8D5-FA42-8830-D924A49BAB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DD06FFD0-D8A8-D840-B032-F1211B01B3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Second title line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53E2544-7F60-4ECF-8078-48286AFFE28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04799" y="2439120"/>
            <a:ext cx="2674800" cy="17772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EACD1E7-67E4-4379-806E-EF5226C77EF0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273999" y="2439120"/>
            <a:ext cx="2674800" cy="17772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C17407CC-C27C-4059-8476-6AC968E27F0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243199" y="2439120"/>
            <a:ext cx="2674800" cy="17772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F75B8DCC-5099-4A2A-93C0-DD81ECEEE7AA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212400" y="2439120"/>
            <a:ext cx="2674800" cy="17772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C029FDB8-E0D3-4463-BD9B-7A38E7445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5561" y="4236991"/>
            <a:ext cx="26748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36" name="Text Placeholder 16">
            <a:extLst>
              <a:ext uri="{FF2B5EF4-FFF2-40B4-BE49-F238E27FC236}">
                <a16:creationId xmlns:a16="http://schemas.microsoft.com/office/drawing/2014/main" id="{C9F8AD5C-B6E8-40C8-ABAE-8C2C5EFE2D0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453" y="4236991"/>
            <a:ext cx="26748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37" name="Text Placeholder 16">
            <a:extLst>
              <a:ext uri="{FF2B5EF4-FFF2-40B4-BE49-F238E27FC236}">
                <a16:creationId xmlns:a16="http://schemas.microsoft.com/office/drawing/2014/main" id="{693C7B50-4FDA-4323-BF87-D71D77B453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74507" y="4236991"/>
            <a:ext cx="26748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8" name="Text Placeholder 16">
            <a:extLst>
              <a:ext uri="{FF2B5EF4-FFF2-40B4-BE49-F238E27FC236}">
                <a16:creationId xmlns:a16="http://schemas.microsoft.com/office/drawing/2014/main" id="{D82D812B-12DA-4B62-B3A3-68A74E2E02C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12400" y="4236991"/>
            <a:ext cx="26748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4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EC54BDD5-C42A-4433-85E0-E52F310BD53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1752" y="4576284"/>
            <a:ext cx="2674800" cy="14804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2E438E99-FA1A-406B-8F20-D5E5EBF4EC9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71968" y="4576284"/>
            <a:ext cx="2674800" cy="14804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79D3AA-D5B7-4AA7-A1CF-D2D0B96BDF2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242184" y="4576284"/>
            <a:ext cx="2674800" cy="14804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8A0BA23F-15DF-41A7-9E10-1357DE8F75E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212400" y="4576284"/>
            <a:ext cx="2674800" cy="14804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56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16" userDrawn="1">
          <p15:clr>
            <a:srgbClr val="FBAE40"/>
          </p15:clr>
        </p15:guide>
        <p15:guide id="2" pos="5664" userDrawn="1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26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and CV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Placeholder 9">
            <a:extLst>
              <a:ext uri="{FF2B5EF4-FFF2-40B4-BE49-F238E27FC236}">
                <a16:creationId xmlns:a16="http://schemas.microsoft.com/office/drawing/2014/main" id="{3BAACDBF-816B-014E-8174-43193D18518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10133" y="1556349"/>
            <a:ext cx="5648400" cy="4501551"/>
          </a:xfrm>
          <a:solidFill>
            <a:srgbClr val="E4F1FB"/>
          </a:solidFill>
        </p:spPr>
        <p:txBody>
          <a:bodyPr lIns="72000" tIns="1944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0485C8F9-98D0-8E46-BC6B-FB45F53E50E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38800" y="1556349"/>
            <a:ext cx="5648400" cy="4501551"/>
          </a:xfrm>
          <a:solidFill>
            <a:srgbClr val="E4F1FB"/>
          </a:solidFill>
        </p:spPr>
        <p:txBody>
          <a:bodyPr lIns="72000" tIns="1944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B636-BA08-48A2-AC2A-8FE7D356F02A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7062" y="6360889"/>
            <a:ext cx="1330138" cy="482122"/>
          </a:xfrm>
        </p:spPr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377C70E7-C646-3243-98B3-CAFCC054E8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90860" y="1903794"/>
            <a:ext cx="2736273" cy="360000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400" b="1" i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6">
            <a:extLst>
              <a:ext uri="{FF2B5EF4-FFF2-40B4-BE49-F238E27FC236}">
                <a16:creationId xmlns:a16="http://schemas.microsoft.com/office/drawing/2014/main" id="{7F81349D-D8D5-FA42-8830-D924A49BAB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DD06FFD0-D8A8-D840-B032-F1211B01B3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Second title line</a:t>
            </a:r>
          </a:p>
        </p:txBody>
      </p:sp>
      <p:sp>
        <p:nvSpPr>
          <p:cNvPr id="40" name="Text Placeholder 16">
            <a:extLst>
              <a:ext uri="{FF2B5EF4-FFF2-40B4-BE49-F238E27FC236}">
                <a16:creationId xmlns:a16="http://schemas.microsoft.com/office/drawing/2014/main" id="{EAF48F5D-B9A8-454A-B74C-837EB7CCE9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90860" y="2267950"/>
            <a:ext cx="2736273" cy="360000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400" b="0" i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Function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FC51AB8-2504-4E85-8B34-0935C462516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32443" y="1903794"/>
            <a:ext cx="2736273" cy="360000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400" b="1" i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F6DDAA5-73D5-4116-B092-6A34EA26516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032443" y="2267950"/>
            <a:ext cx="2736273" cy="360000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400" b="0" i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Function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7FE4E7A4-7D75-4860-BC68-329F6D25EEBF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304800" y="1562100"/>
            <a:ext cx="2674800" cy="185044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7379471-7D1B-4CA8-A591-4AF0A8961342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6243200" y="1562100"/>
            <a:ext cx="2674800" cy="185044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840" userDrawn="1">
          <p15:clr>
            <a:srgbClr val="FBAE40"/>
          </p15:clr>
        </p15:guide>
        <p15:guide id="4" orient="horz" pos="2712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and CV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2D803C73-8196-A048-A9C8-4717EFAC244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10133" y="1562100"/>
            <a:ext cx="2669467" cy="4495799"/>
          </a:xfrm>
          <a:solidFill>
            <a:srgbClr val="E4F1FB"/>
          </a:solidFill>
        </p:spPr>
        <p:txBody>
          <a:bodyPr lIns="72000" tIns="2736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B130-FC9C-4655-9E07-A85229C3A778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7062" y="6360889"/>
            <a:ext cx="1330138" cy="482122"/>
          </a:xfrm>
        </p:spPr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0C40D96-D68B-234F-A797-AA96D082354C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304800" y="1562100"/>
            <a:ext cx="2674800" cy="185044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3" name="Text Placeholder 16">
            <a:extLst>
              <a:ext uri="{FF2B5EF4-FFF2-40B4-BE49-F238E27FC236}">
                <a16:creationId xmlns:a16="http://schemas.microsoft.com/office/drawing/2014/main" id="{7F81349D-D8D5-FA42-8830-D924A49BAB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DD06FFD0-D8A8-D840-B032-F1211B01B3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Second title line</a:t>
            </a:r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70EE84AA-AACD-4F39-999D-70C7C2C40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6383" y="3439013"/>
            <a:ext cx="2431636" cy="360000"/>
          </a:xfrm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400" b="1" i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F593B0EA-24B7-477C-BD9F-22495D8E7D1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26383" y="3803169"/>
            <a:ext cx="2431636" cy="360000"/>
          </a:xfrm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400" b="0" i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Function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E652386D-CF1A-4917-B8A9-90FC618B7D7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282071" y="1562100"/>
            <a:ext cx="2669467" cy="4495799"/>
          </a:xfrm>
          <a:solidFill>
            <a:srgbClr val="E4F1FB"/>
          </a:solidFill>
        </p:spPr>
        <p:txBody>
          <a:bodyPr lIns="72000" tIns="2736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A52885A1-E3FC-4299-9541-140CF40B4653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3276738" y="1562100"/>
            <a:ext cx="2674800" cy="185044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9" name="Text Placeholder 16">
            <a:extLst>
              <a:ext uri="{FF2B5EF4-FFF2-40B4-BE49-F238E27FC236}">
                <a16:creationId xmlns:a16="http://schemas.microsoft.com/office/drawing/2014/main" id="{DE491E19-64BC-41B2-861A-5A18B108782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398321" y="3439013"/>
            <a:ext cx="2431636" cy="360000"/>
          </a:xfrm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400" b="1" i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6">
            <a:extLst>
              <a:ext uri="{FF2B5EF4-FFF2-40B4-BE49-F238E27FC236}">
                <a16:creationId xmlns:a16="http://schemas.microsoft.com/office/drawing/2014/main" id="{FE62504A-8FB4-4797-BAB0-B57D3012FD3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398321" y="3803169"/>
            <a:ext cx="2431636" cy="360000"/>
          </a:xfrm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400" b="0" i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Function</a:t>
            </a:r>
          </a:p>
        </p:txBody>
      </p:sp>
      <p:sp>
        <p:nvSpPr>
          <p:cNvPr id="46" name="Text Placeholder 9">
            <a:extLst>
              <a:ext uri="{FF2B5EF4-FFF2-40B4-BE49-F238E27FC236}">
                <a16:creationId xmlns:a16="http://schemas.microsoft.com/office/drawing/2014/main" id="{D366FF58-55F1-4FFF-B1DE-1CE8FF16C99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254009" y="1562100"/>
            <a:ext cx="2669467" cy="4495799"/>
          </a:xfrm>
          <a:solidFill>
            <a:srgbClr val="E4F1FB"/>
          </a:solidFill>
        </p:spPr>
        <p:txBody>
          <a:bodyPr lIns="72000" tIns="2736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68FE54CA-55C7-47D8-9936-2848F38FF0DD}"/>
              </a:ext>
            </a:extLst>
          </p:cNvPr>
          <p:cNvSpPr>
            <a:spLocks noGrp="1" noChangeAspect="1"/>
          </p:cNvSpPr>
          <p:nvPr>
            <p:ph type="pic" sz="quarter" idx="49"/>
          </p:nvPr>
        </p:nvSpPr>
        <p:spPr>
          <a:xfrm>
            <a:off x="6248676" y="1562100"/>
            <a:ext cx="2674800" cy="185044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0" name="Text Placeholder 16">
            <a:extLst>
              <a:ext uri="{FF2B5EF4-FFF2-40B4-BE49-F238E27FC236}">
                <a16:creationId xmlns:a16="http://schemas.microsoft.com/office/drawing/2014/main" id="{6532EC7A-2F50-4A29-9ECC-E4A2966E4B9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70259" y="3439013"/>
            <a:ext cx="2431636" cy="360000"/>
          </a:xfrm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400" b="1" i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1" name="Text Placeholder 16">
            <a:extLst>
              <a:ext uri="{FF2B5EF4-FFF2-40B4-BE49-F238E27FC236}">
                <a16:creationId xmlns:a16="http://schemas.microsoft.com/office/drawing/2014/main" id="{875E6220-08CF-46F1-B3C6-7D472A74E67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70259" y="3803169"/>
            <a:ext cx="2431636" cy="360000"/>
          </a:xfrm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400" b="0" i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Function</a:t>
            </a:r>
          </a:p>
        </p:txBody>
      </p:sp>
      <p:sp>
        <p:nvSpPr>
          <p:cNvPr id="52" name="Text Placeholder 9">
            <a:extLst>
              <a:ext uri="{FF2B5EF4-FFF2-40B4-BE49-F238E27FC236}">
                <a16:creationId xmlns:a16="http://schemas.microsoft.com/office/drawing/2014/main" id="{1A79A91C-1E0E-4DF2-9EDB-439543CDB8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210634" y="1562100"/>
            <a:ext cx="2669467" cy="4495799"/>
          </a:xfrm>
          <a:solidFill>
            <a:srgbClr val="E4F1FB"/>
          </a:solidFill>
        </p:spPr>
        <p:txBody>
          <a:bodyPr lIns="72000" tIns="2736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C4CFE51B-1C68-46F8-940F-2EFBBE5B0A1A}"/>
              </a:ext>
            </a:extLst>
          </p:cNvPr>
          <p:cNvSpPr>
            <a:spLocks noGrp="1" noChangeAspect="1"/>
          </p:cNvSpPr>
          <p:nvPr>
            <p:ph type="pic" sz="quarter" idx="53"/>
          </p:nvPr>
        </p:nvSpPr>
        <p:spPr>
          <a:xfrm>
            <a:off x="9205301" y="1562100"/>
            <a:ext cx="2674800" cy="185044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16">
            <a:extLst>
              <a:ext uri="{FF2B5EF4-FFF2-40B4-BE49-F238E27FC236}">
                <a16:creationId xmlns:a16="http://schemas.microsoft.com/office/drawing/2014/main" id="{A28A0206-21E9-4EAE-912A-6550C7CF91F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26884" y="3439013"/>
            <a:ext cx="2431636" cy="360000"/>
          </a:xfrm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400" b="1" i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16">
            <a:extLst>
              <a:ext uri="{FF2B5EF4-FFF2-40B4-BE49-F238E27FC236}">
                <a16:creationId xmlns:a16="http://schemas.microsoft.com/office/drawing/2014/main" id="{6936F662-49CF-4355-8A02-D27843891F0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26884" y="3803169"/>
            <a:ext cx="2431636" cy="360000"/>
          </a:xfrm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400" b="0" i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111233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840">
          <p15:clr>
            <a:srgbClr val="FBAE40"/>
          </p15:clr>
        </p15:guide>
        <p15:guide id="4" orient="horz" pos="26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- off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9D5AFFC-F6E4-47F2-A088-C1167DB1B2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165225"/>
            <a:ext cx="11582400" cy="4892675"/>
          </a:xfrm>
        </p:spPr>
        <p:txBody>
          <a:bodyPr anchor="ctr"/>
          <a:lstStyle>
            <a:lvl1pPr algn="ctr">
              <a:buNone/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Please visit the Global Business Hub to download the latest version of the Mazars global 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9833F8D-A9E4-4EBB-865B-7C6FE7F24FA7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B3F0DC4-26FF-4945-9D17-74646B794E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C2BF4499-9EBD-5546-B302-74AF959DCC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Second title 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F83A9-E683-0E41-8CC2-15DE988C0628}"/>
              </a:ext>
            </a:extLst>
          </p:cNvPr>
          <p:cNvSpPr/>
          <p:nvPr userDrawn="1"/>
        </p:nvSpPr>
        <p:spPr>
          <a:xfrm>
            <a:off x="304800" y="5382450"/>
            <a:ext cx="165372" cy="164592"/>
          </a:xfrm>
          <a:prstGeom prst="rect">
            <a:avLst/>
          </a:prstGeom>
          <a:solidFill>
            <a:srgbClr val="0A1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4CF529-5515-8147-8826-AF56C52B1565}"/>
              </a:ext>
            </a:extLst>
          </p:cNvPr>
          <p:cNvSpPr/>
          <p:nvPr userDrawn="1"/>
        </p:nvSpPr>
        <p:spPr>
          <a:xfrm>
            <a:off x="304800" y="5699169"/>
            <a:ext cx="165372" cy="1653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100" dirty="0">
              <a:solidFill>
                <a:srgbClr val="0070C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48F6C-420E-6F4B-B8EE-448DF65E92C8}"/>
              </a:ext>
            </a:extLst>
          </p:cNvPr>
          <p:cNvSpPr txBox="1"/>
          <p:nvPr userDrawn="1"/>
        </p:nvSpPr>
        <p:spPr>
          <a:xfrm>
            <a:off x="513507" y="5323024"/>
            <a:ext cx="376232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0" dirty="0">
                <a:solidFill>
                  <a:srgbClr val="7778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 countries and territories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BE2D5-80E7-2E4D-9455-16E83F9B8848}"/>
              </a:ext>
            </a:extLst>
          </p:cNvPr>
          <p:cNvSpPr txBox="1"/>
          <p:nvPr userDrawn="1"/>
        </p:nvSpPr>
        <p:spPr>
          <a:xfrm>
            <a:off x="513507" y="5625889"/>
            <a:ext cx="4475019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spc="0" dirty="0">
                <a:solidFill>
                  <a:srgbClr val="7778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Non-integrated countries and territories:</a:t>
            </a:r>
          </a:p>
          <a:p>
            <a:pPr>
              <a:lnSpc>
                <a:spcPct val="100000"/>
              </a:lnSpc>
            </a:pPr>
            <a:r>
              <a:rPr lang="en-US" sz="1100" spc="0" dirty="0">
                <a:solidFill>
                  <a:srgbClr val="7778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Mazars correspondents and representative offices</a:t>
            </a:r>
          </a:p>
        </p:txBody>
      </p:sp>
    </p:spTree>
    <p:extLst>
      <p:ext uri="{BB962C8B-B14F-4D97-AF65-F5344CB8AC3E}">
        <p14:creationId xmlns:p14="http://schemas.microsoft.com/office/powerpoint/2010/main" val="6339698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rte du monde -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9D5AFFC-F6E4-47F2-A088-C1167DB1B2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165225"/>
            <a:ext cx="11582400" cy="4892675"/>
          </a:xfrm>
        </p:spPr>
        <p:txBody>
          <a:bodyPr anchor="ctr"/>
          <a:lstStyle>
            <a:lvl1pPr algn="ctr">
              <a:buNone/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err="1"/>
              <a:t>Rendez-vous</a:t>
            </a:r>
            <a:r>
              <a:rPr lang="en-US" dirty="0"/>
              <a:t> sur le Global Business Hub ou le French Business Hub pour </a:t>
            </a:r>
            <a:r>
              <a:rPr lang="en-US" dirty="0" err="1"/>
              <a:t>télécharger</a:t>
            </a:r>
            <a:r>
              <a:rPr lang="en-US" dirty="0"/>
              <a:t> les </a:t>
            </a:r>
            <a:r>
              <a:rPr lang="en-US" dirty="0" err="1"/>
              <a:t>dernières</a:t>
            </a:r>
            <a:r>
              <a:rPr lang="en-US" dirty="0"/>
              <a:t> versions des </a:t>
            </a:r>
            <a:r>
              <a:rPr lang="en-US" dirty="0" err="1"/>
              <a:t>cartes</a:t>
            </a:r>
            <a:r>
              <a:rPr lang="en-US" dirty="0"/>
              <a:t> Mazars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9833F8D-A9E4-4EBB-865B-7C6FE7F24FA7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B3F0DC4-26FF-4945-9D17-74646B794E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C2BF4499-9EBD-5546-B302-74AF959DCC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Second title 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F83A9-E683-0E41-8CC2-15DE988C0628}"/>
              </a:ext>
            </a:extLst>
          </p:cNvPr>
          <p:cNvSpPr/>
          <p:nvPr userDrawn="1"/>
        </p:nvSpPr>
        <p:spPr>
          <a:xfrm>
            <a:off x="304800" y="5382450"/>
            <a:ext cx="165372" cy="164592"/>
          </a:xfrm>
          <a:prstGeom prst="rect">
            <a:avLst/>
          </a:prstGeom>
          <a:solidFill>
            <a:srgbClr val="0A1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4CF529-5515-8147-8826-AF56C52B1565}"/>
              </a:ext>
            </a:extLst>
          </p:cNvPr>
          <p:cNvSpPr/>
          <p:nvPr userDrawn="1"/>
        </p:nvSpPr>
        <p:spPr>
          <a:xfrm>
            <a:off x="304800" y="5699169"/>
            <a:ext cx="165372" cy="1653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100" dirty="0">
              <a:solidFill>
                <a:srgbClr val="0070C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48F6C-420E-6F4B-B8EE-448DF65E92C8}"/>
              </a:ext>
            </a:extLst>
          </p:cNvPr>
          <p:cNvSpPr txBox="1"/>
          <p:nvPr userDrawn="1"/>
        </p:nvSpPr>
        <p:spPr>
          <a:xfrm>
            <a:off x="513507" y="5323024"/>
            <a:ext cx="376232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spc="0" dirty="0">
                <a:solidFill>
                  <a:srgbClr val="7778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Pays et territoires membres du partnership intégré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BE2D5-80E7-2E4D-9455-16E83F9B8848}"/>
              </a:ext>
            </a:extLst>
          </p:cNvPr>
          <p:cNvSpPr txBox="1"/>
          <p:nvPr userDrawn="1"/>
        </p:nvSpPr>
        <p:spPr>
          <a:xfrm>
            <a:off x="513507" y="5625889"/>
            <a:ext cx="4475019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spc="0" dirty="0">
                <a:solidFill>
                  <a:srgbClr val="7778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Territoires et pays non intégrés :</a:t>
            </a:r>
          </a:p>
          <a:p>
            <a:pPr>
              <a:lnSpc>
                <a:spcPct val="100000"/>
              </a:lnSpc>
            </a:pPr>
            <a:r>
              <a:rPr lang="fr-FR" sz="1100" spc="0" dirty="0">
                <a:solidFill>
                  <a:srgbClr val="7778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Correspondants de Mazars et bureaux de représentation</a:t>
            </a:r>
          </a:p>
        </p:txBody>
      </p:sp>
    </p:spTree>
    <p:extLst>
      <p:ext uri="{BB962C8B-B14F-4D97-AF65-F5344CB8AC3E}">
        <p14:creationId xmlns:p14="http://schemas.microsoft.com/office/powerpoint/2010/main" val="200044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626B40-B4E8-B645-94B5-7819339718C8}"/>
              </a:ext>
            </a:extLst>
          </p:cNvPr>
          <p:cNvSpPr/>
          <p:nvPr userDrawn="1"/>
        </p:nvSpPr>
        <p:spPr>
          <a:xfrm>
            <a:off x="0" y="6369968"/>
            <a:ext cx="12242125" cy="4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8854C75F-3FC7-B34E-B3B1-95DCD98482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71017"/>
            <a:ext cx="5646737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Section xx:</a:t>
            </a:r>
          </a:p>
        </p:txBody>
      </p: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F4516C09-482B-5546-9793-7F35145BAE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2021942"/>
            <a:ext cx="5646738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Second title 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7DCA978-C83B-A440-9897-4DD822FFCB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48825" y="86437"/>
            <a:ext cx="2238375" cy="16002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3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D857-6CE2-4BF7-8BDE-3266053415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429000"/>
            <a:ext cx="5646738" cy="2628900"/>
          </a:xfrm>
        </p:spPr>
        <p:txBody>
          <a:bodyPr/>
          <a:lstStyle>
            <a:lvl1pPr>
              <a:buFont typeface="+mj-lt"/>
              <a:buNone/>
              <a:defRPr>
                <a:solidFill>
                  <a:schemeClr val="bg1"/>
                </a:solidFill>
              </a:defRPr>
            </a:lvl1pPr>
            <a:lvl2pPr>
              <a:buFont typeface="+mj-lt"/>
              <a:buNone/>
              <a:defRPr>
                <a:solidFill>
                  <a:schemeClr val="bg1"/>
                </a:solidFill>
              </a:defRPr>
            </a:lvl2pPr>
            <a:lvl3pPr>
              <a:buFont typeface="+mj-lt"/>
              <a:buNone/>
              <a:defRPr>
                <a:solidFill>
                  <a:schemeClr val="bg1"/>
                </a:solidFill>
              </a:defRPr>
            </a:lvl3pPr>
            <a:lvl4pPr>
              <a:buFont typeface="+mj-lt"/>
              <a:buNone/>
              <a:defRPr>
                <a:solidFill>
                  <a:schemeClr val="bg1"/>
                </a:solidFill>
              </a:defRPr>
            </a:lvl4pPr>
            <a:lvl5pPr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section table of contents [delete if not required]</a:t>
            </a:r>
          </a:p>
        </p:txBody>
      </p:sp>
    </p:spTree>
    <p:extLst>
      <p:ext uri="{BB962C8B-B14F-4D97-AF65-F5344CB8AC3E}">
        <p14:creationId xmlns:p14="http://schemas.microsoft.com/office/powerpoint/2010/main" val="22986789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DC33-61E9-4E4F-8336-32B8EFAA3E90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36746BEF-FED5-264E-A9E3-777FE39D208A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6240463" y="2438400"/>
            <a:ext cx="5646735" cy="3619500"/>
          </a:xfrm>
          <a:solidFill>
            <a:schemeClr val="bg2"/>
          </a:solidFill>
        </p:spPr>
        <p:txBody>
          <a:bodyPr lIns="72000" rIns="72000"/>
          <a:lstStyle/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43C9D6CE-C1CA-2949-A340-45855EA0E0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2439120"/>
            <a:ext cx="5642610" cy="334156"/>
          </a:xfrm>
        </p:spPr>
        <p:txBody>
          <a:bodyPr lIns="0" tIns="0" rIns="36576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F56273F7-A257-3940-8133-598251D96C8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04800" y="1565686"/>
            <a:ext cx="5646738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Room for optional introductory text (2 lines max)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EEB79812-7732-224B-B215-FE10781781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648" y="307551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4006D40-EF62-0E4B-9764-1C68F79C61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Second title line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1C872A2A-2BA9-224D-870F-3FA77E6563F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4800" y="2786725"/>
            <a:ext cx="5646735" cy="32711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133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DC33-61E9-4E4F-8336-32B8EFAA3E90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EEB79812-7732-224B-B215-FE10781781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4006D40-EF62-0E4B-9764-1C68F79C61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Second title line</a:t>
            </a:r>
          </a:p>
        </p:txBody>
      </p:sp>
    </p:spTree>
    <p:extLst>
      <p:ext uri="{BB962C8B-B14F-4D97-AF65-F5344CB8AC3E}">
        <p14:creationId xmlns:p14="http://schemas.microsoft.com/office/powerpoint/2010/main" val="24174499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BEB95-3DEB-4265-B3FB-AB181CFB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48F3-D1DB-4B22-82F2-A286FDC2EEA4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92AE3-5AE4-42AA-B3C0-1C1A9C4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6C1FE-8A27-4D9B-BCFA-A5B77025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686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5680B-64CC-8549-9F37-2239904E1BA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0"/>
            <a:ext cx="12192000" cy="6057900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FBF1E9E-667B-3240-AEE5-5A65CACD9B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702" y="2433600"/>
            <a:ext cx="5633836" cy="360000"/>
          </a:xfrm>
        </p:spPr>
        <p:txBody>
          <a:bodyPr lIns="0" tIns="0" rIns="0">
            <a:noAutofit/>
          </a:bodyPr>
          <a:lstStyle>
            <a:lvl1pPr marL="0" indent="0">
              <a:buNone/>
              <a:defRPr sz="2400" spc="4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>
                    <a:alpha val="46000"/>
                  </a:schemeClr>
                </a:solidFill>
              </a:defRPr>
            </a:lvl2pPr>
            <a:lvl3pPr>
              <a:defRPr>
                <a:solidFill>
                  <a:schemeClr val="bg1">
                    <a:alpha val="46000"/>
                  </a:schemeClr>
                </a:solidFill>
              </a:defRPr>
            </a:lvl3pPr>
            <a:lvl4pPr>
              <a:defRPr>
                <a:solidFill>
                  <a:schemeClr val="bg1">
                    <a:alpha val="46000"/>
                  </a:schemeClr>
                </a:solidFill>
              </a:defRPr>
            </a:lvl4pPr>
            <a:lvl5pPr>
              <a:defRPr>
                <a:solidFill>
                  <a:schemeClr val="bg1">
                    <a:alpha val="46000"/>
                  </a:schemeClr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3BDED34-F3C8-8740-A027-7F1F2B562E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992" y="1571017"/>
            <a:ext cx="5635667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4A7A1324-5ADD-E049-9BEC-F9BB915F46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7702" y="3429213"/>
            <a:ext cx="5633836" cy="360000"/>
          </a:xfrm>
        </p:spPr>
        <p:txBody>
          <a:bodyPr lIns="0" tIns="0" rIns="0">
            <a:noAutofit/>
          </a:bodyPr>
          <a:lstStyle>
            <a:lvl1pPr marL="0" indent="0">
              <a:buNone/>
              <a:defRPr sz="1800" spc="4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>
                    <a:alpha val="46000"/>
                  </a:schemeClr>
                </a:solidFill>
              </a:defRPr>
            </a:lvl2pPr>
            <a:lvl3pPr>
              <a:defRPr>
                <a:solidFill>
                  <a:schemeClr val="bg1">
                    <a:alpha val="46000"/>
                  </a:schemeClr>
                </a:solidFill>
              </a:defRPr>
            </a:lvl3pPr>
            <a:lvl4pPr>
              <a:defRPr>
                <a:solidFill>
                  <a:schemeClr val="bg1">
                    <a:alpha val="46000"/>
                  </a:schemeClr>
                </a:solidFill>
              </a:defRPr>
            </a:lvl4pPr>
            <a:lvl5pPr>
              <a:defRPr>
                <a:solidFill>
                  <a:schemeClr val="bg1">
                    <a:alpha val="46000"/>
                  </a:schemeClr>
                </a:solidFill>
              </a:defRPr>
            </a:lvl5pPr>
          </a:lstStyle>
          <a:p>
            <a:pPr lvl="0"/>
            <a:r>
              <a:rPr lang="en-US" dirty="0"/>
              <a:t>Name, Date, Year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87DA18-E9EC-4537-8E10-06648A939C7F}"/>
              </a:ext>
            </a:extLst>
          </p:cNvPr>
          <p:cNvSpPr/>
          <p:nvPr userDrawn="1"/>
        </p:nvSpPr>
        <p:spPr>
          <a:xfrm>
            <a:off x="0" y="6057900"/>
            <a:ext cx="12192000" cy="8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4" name="Picture 3" descr="A picture containing drawing, clock, meter&#10;&#10;Description automatically generated">
            <a:extLst>
              <a:ext uri="{FF2B5EF4-FFF2-40B4-BE49-F238E27FC236}">
                <a16:creationId xmlns:a16="http://schemas.microsoft.com/office/drawing/2014/main" id="{8A43678C-B74E-450F-A65B-95A347B48D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361" y="6362698"/>
            <a:ext cx="1374870" cy="2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14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orient="horz" pos="98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c contact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06F28D-75C7-4A1F-9018-4FE2D7E4EC44}"/>
              </a:ext>
            </a:extLst>
          </p:cNvPr>
          <p:cNvSpPr/>
          <p:nvPr userDrawn="1"/>
        </p:nvSpPr>
        <p:spPr>
          <a:xfrm>
            <a:off x="0" y="6057900"/>
            <a:ext cx="12192000" cy="8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4" descr="A picture containing drawing, clock, meter&#10;&#10;Description automatically generated">
            <a:extLst>
              <a:ext uri="{FF2B5EF4-FFF2-40B4-BE49-F238E27FC236}">
                <a16:creationId xmlns:a16="http://schemas.microsoft.com/office/drawing/2014/main" id="{54AA77A3-6F55-4294-9684-BA8D1D3CA9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361" y="6362698"/>
            <a:ext cx="1374870" cy="217575"/>
          </a:xfrm>
          <a:prstGeom prst="rect">
            <a:avLst/>
          </a:prstGeom>
        </p:spPr>
      </p:pic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EA593AB5-DFA0-4A29-80E7-B466D7EC108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9F1348F3-D1DB-4B22-82F2-A286FDC2EEA4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84603E45-0675-4AE4-9114-0BBB8D3F691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8362248D-727D-4AB0-8B4D-161A0464111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8E6C2-E380-4493-BB73-10B7FF458998}"/>
              </a:ext>
            </a:extLst>
          </p:cNvPr>
          <p:cNvSpPr txBox="1"/>
          <p:nvPr userDrawn="1"/>
        </p:nvSpPr>
        <p:spPr>
          <a:xfrm>
            <a:off x="298361" y="5645119"/>
            <a:ext cx="2490603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800" spc="40" dirty="0">
                <a:solidFill>
                  <a:schemeClr val="bg1"/>
                </a:solidFill>
              </a:rPr>
              <a:t>© Mazars 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789DEF-0D5E-454D-B872-C9C4F92748E7}"/>
              </a:ext>
            </a:extLst>
          </p:cNvPr>
          <p:cNvSpPr txBox="1"/>
          <p:nvPr userDrawn="1"/>
        </p:nvSpPr>
        <p:spPr>
          <a:xfrm>
            <a:off x="304800" y="306218"/>
            <a:ext cx="5648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2400" spc="4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5F7734-8643-47C3-9380-13EA914B56BA}"/>
              </a:ext>
            </a:extLst>
          </p:cNvPr>
          <p:cNvSpPr txBox="1"/>
          <p:nvPr userDrawn="1"/>
        </p:nvSpPr>
        <p:spPr>
          <a:xfrm>
            <a:off x="6248400" y="306218"/>
            <a:ext cx="5648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2400" spc="40" dirty="0">
                <a:solidFill>
                  <a:schemeClr val="bg1"/>
                </a:solidFill>
              </a:rPr>
              <a:t>Suivez-nous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26134E-C767-4CEC-A972-4736C68BDE81}"/>
              </a:ext>
            </a:extLst>
          </p:cNvPr>
          <p:cNvSpPr txBox="1"/>
          <p:nvPr userDrawn="1"/>
        </p:nvSpPr>
        <p:spPr>
          <a:xfrm>
            <a:off x="6238257" y="1570839"/>
            <a:ext cx="5648942" cy="1087715"/>
          </a:xfrm>
          <a:prstGeom prst="rect">
            <a:avLst/>
          </a:prstGeom>
          <a:noFill/>
        </p:spPr>
        <p:txBody>
          <a:bodyPr wrap="square" lIns="0" tIns="72000" rIns="0" bIns="72000" rtlCol="0">
            <a:sp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400" b="1" spc="40" dirty="0">
                <a:solidFill>
                  <a:schemeClr val="bg1"/>
                </a:solidFill>
              </a:rPr>
              <a:t>LinkedIn:</a:t>
            </a:r>
          </a:p>
          <a:p>
            <a:pPr marL="0" indent="0" algn="l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sz="1400" b="0" spc="40" dirty="0">
                <a:solidFill>
                  <a:schemeClr val="bg1"/>
                </a:solidFill>
              </a:rPr>
              <a:t>www.linkedin.com/company/Mazars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400" b="1" kern="1200" spc="4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Twitter: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sz="1400" b="0" kern="1200" spc="4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www.twitter.com/MazarsenFrance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AA9AF-F0CC-4166-B24A-B16C1DC926E0}"/>
              </a:ext>
            </a:extLst>
          </p:cNvPr>
          <p:cNvSpPr txBox="1"/>
          <p:nvPr userDrawn="1"/>
        </p:nvSpPr>
        <p:spPr>
          <a:xfrm>
            <a:off x="303071" y="1570839"/>
            <a:ext cx="5648942" cy="367005"/>
          </a:xfrm>
          <a:prstGeom prst="rect">
            <a:avLst/>
          </a:prstGeom>
          <a:noFill/>
        </p:spPr>
        <p:txBody>
          <a:bodyPr wrap="square" lIns="0" tIns="72000" rIns="0" bIns="72000" rtlCol="0">
            <a:sp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600" b="1" spc="40" dirty="0">
                <a:solidFill>
                  <a:schemeClr val="bg1"/>
                </a:solidFill>
              </a:rPr>
              <a:t>Mazars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CC53F-9D9F-4987-8DBE-7AA0E096486D}"/>
              </a:ext>
            </a:extLst>
          </p:cNvPr>
          <p:cNvSpPr txBox="1"/>
          <p:nvPr userDrawn="1"/>
        </p:nvSpPr>
        <p:spPr>
          <a:xfrm>
            <a:off x="299009" y="3470400"/>
            <a:ext cx="5639557" cy="167943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4492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Mazars est un groupe international et intégré spécialisé dans l’audit, la fiscalité et le conseil ainsi que dans les services comptables et juridiques*. Présents dans plus de 90 pays et territoires, nous nous appuyons sur l’expertise de plus de 44 000 professionnels – plus de 28 000 au sein de notre partnership intégré et plus de 16 000 via « Mazars North America Alliance » – pour accompagner les entreprises de toutes tailles à chaque étape de leur développement.</a:t>
            </a:r>
          </a:p>
          <a:p>
            <a:pPr marL="0" marR="0" lvl="0" indent="0" algn="l" defTabSz="4492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*dans les pays dans lesquels les lois en vigueur l’autorisent</a:t>
            </a:r>
          </a:p>
          <a:p>
            <a:pPr marL="0" marR="0" lvl="0" indent="0" algn="l" defTabSz="4492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492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492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endParaRPr lang="en-US" sz="1400" spc="4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BE81B9-4DF2-4279-9CD4-B1BD4E34460E}"/>
              </a:ext>
            </a:extLst>
          </p:cNvPr>
          <p:cNvSpPr txBox="1"/>
          <p:nvPr userDrawn="1"/>
        </p:nvSpPr>
        <p:spPr>
          <a:xfrm>
            <a:off x="298361" y="5325804"/>
            <a:ext cx="5648942" cy="274638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kern="120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www.mazars.fr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5582BC9-6E2D-4E84-8E75-53C9B94DAB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905000"/>
            <a:ext cx="5648942" cy="1293472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Address</a:t>
            </a:r>
          </a:p>
        </p:txBody>
      </p:sp>
      <p:sp>
        <p:nvSpPr>
          <p:cNvPr id="15" name="Text Placeholder 31">
            <a:extLst>
              <a:ext uri="{FF2B5EF4-FFF2-40B4-BE49-F238E27FC236}">
                <a16:creationId xmlns:a16="http://schemas.microsoft.com/office/drawing/2014/main" id="{8CCC5E8C-D412-4B06-80B6-23DEAC05D2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800" y="4299740"/>
            <a:ext cx="5646738" cy="714375"/>
          </a:xfrm>
        </p:spPr>
        <p:txBody>
          <a:bodyPr/>
          <a:lstStyle>
            <a:lvl1pPr marL="0" indent="0" defTabSz="449263">
              <a:buNone/>
              <a:defRPr sz="800">
                <a:solidFill>
                  <a:schemeClr val="bg1"/>
                </a:solidFill>
              </a:defRPr>
            </a:lvl1pPr>
            <a:lvl2pPr marL="0" indent="0" defTabSz="449263">
              <a:buNone/>
              <a:defRPr sz="800">
                <a:solidFill>
                  <a:schemeClr val="bg1"/>
                </a:solidFill>
              </a:defRPr>
            </a:lvl2pPr>
            <a:lvl3pPr marL="0" indent="0" defTabSz="449263">
              <a:buNone/>
              <a:defRPr sz="800">
                <a:solidFill>
                  <a:schemeClr val="bg1"/>
                </a:solidFill>
              </a:defRPr>
            </a:lvl3pPr>
            <a:lvl4pPr marL="0" indent="0" defTabSz="449263">
              <a:buNone/>
              <a:defRPr sz="800">
                <a:solidFill>
                  <a:schemeClr val="bg1"/>
                </a:solidFill>
              </a:defRPr>
            </a:lvl4pPr>
            <a:lvl5pPr marL="0" indent="0" defTabSz="449263">
              <a:buNone/>
              <a:defRPr sz="800">
                <a:solidFill>
                  <a:schemeClr val="bg1"/>
                </a:solidFill>
              </a:defRPr>
            </a:lvl5pPr>
          </a:lstStyle>
          <a:p>
            <a:r>
              <a:rPr lang="en-GB" dirty="0" err="1"/>
              <a:t>Ajouter</a:t>
            </a:r>
            <a:r>
              <a:rPr lang="en-GB" dirty="0"/>
              <a:t> des mentions </a:t>
            </a:r>
            <a:r>
              <a:rPr lang="en-GB" dirty="0" err="1"/>
              <a:t>légales</a:t>
            </a:r>
            <a:r>
              <a:rPr lang="en-GB" dirty="0"/>
              <a:t> (OPTIONNEL)</a:t>
            </a:r>
          </a:p>
        </p:txBody>
      </p:sp>
    </p:spTree>
    <p:extLst>
      <p:ext uri="{BB962C8B-B14F-4D97-AF65-F5344CB8AC3E}">
        <p14:creationId xmlns:p14="http://schemas.microsoft.com/office/powerpoint/2010/main" val="2491993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ic contact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06F28D-75C7-4A1F-9018-4FE2D7E4EC44}"/>
              </a:ext>
            </a:extLst>
          </p:cNvPr>
          <p:cNvSpPr/>
          <p:nvPr userDrawn="1"/>
        </p:nvSpPr>
        <p:spPr>
          <a:xfrm>
            <a:off x="0" y="6057900"/>
            <a:ext cx="12192000" cy="8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4" descr="A picture containing drawing, clock, meter&#10;&#10;Description automatically generated">
            <a:extLst>
              <a:ext uri="{FF2B5EF4-FFF2-40B4-BE49-F238E27FC236}">
                <a16:creationId xmlns:a16="http://schemas.microsoft.com/office/drawing/2014/main" id="{54AA77A3-6F55-4294-9684-BA8D1D3CA9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361" y="6362698"/>
            <a:ext cx="1374870" cy="217575"/>
          </a:xfrm>
          <a:prstGeom prst="rect">
            <a:avLst/>
          </a:prstGeom>
        </p:spPr>
      </p:pic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EA593AB5-DFA0-4A29-80E7-B466D7EC108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9F1348F3-D1DB-4B22-82F2-A286FDC2EEA4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84603E45-0675-4AE4-9114-0BBB8D3F691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8362248D-727D-4AB0-8B4D-161A0464111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8E6C2-E380-4493-BB73-10B7FF458998}"/>
              </a:ext>
            </a:extLst>
          </p:cNvPr>
          <p:cNvSpPr txBox="1"/>
          <p:nvPr userDrawn="1"/>
        </p:nvSpPr>
        <p:spPr>
          <a:xfrm>
            <a:off x="298361" y="5645119"/>
            <a:ext cx="2490603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800" spc="40" dirty="0">
                <a:solidFill>
                  <a:schemeClr val="bg1"/>
                </a:solidFill>
              </a:rPr>
              <a:t>© Mazars 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789DEF-0D5E-454D-B872-C9C4F92748E7}"/>
              </a:ext>
            </a:extLst>
          </p:cNvPr>
          <p:cNvSpPr txBox="1"/>
          <p:nvPr userDrawn="1"/>
        </p:nvSpPr>
        <p:spPr>
          <a:xfrm>
            <a:off x="304800" y="306218"/>
            <a:ext cx="5648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2400" spc="4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5F7734-8643-47C3-9380-13EA914B56BA}"/>
              </a:ext>
            </a:extLst>
          </p:cNvPr>
          <p:cNvSpPr txBox="1"/>
          <p:nvPr userDrawn="1"/>
        </p:nvSpPr>
        <p:spPr>
          <a:xfrm>
            <a:off x="6248400" y="306218"/>
            <a:ext cx="5648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2400" spc="40" dirty="0">
                <a:solidFill>
                  <a:schemeClr val="bg1"/>
                </a:solidFill>
              </a:rPr>
              <a:t>Follow us: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26134E-C767-4CEC-A972-4736C68BDE81}"/>
              </a:ext>
            </a:extLst>
          </p:cNvPr>
          <p:cNvSpPr txBox="1"/>
          <p:nvPr userDrawn="1"/>
        </p:nvSpPr>
        <p:spPr>
          <a:xfrm>
            <a:off x="6238257" y="1570839"/>
            <a:ext cx="5648942" cy="3005163"/>
          </a:xfrm>
          <a:prstGeom prst="rect">
            <a:avLst/>
          </a:prstGeom>
          <a:noFill/>
        </p:spPr>
        <p:txBody>
          <a:bodyPr wrap="square" lIns="0" tIns="72000" rIns="0" bIns="72000" rtlCol="0">
            <a:sp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400" b="1" spc="40" dirty="0">
                <a:solidFill>
                  <a:schemeClr val="bg1"/>
                </a:solidFill>
              </a:rPr>
              <a:t>LinkedIn:</a:t>
            </a:r>
          </a:p>
          <a:p>
            <a:pPr marL="0" indent="0" algn="l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sz="1400" b="0" spc="40" dirty="0">
                <a:solidFill>
                  <a:schemeClr val="bg1"/>
                </a:solidFill>
              </a:rPr>
              <a:t>www.linkedin.com/company/Mazars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400" b="1" kern="1200" spc="4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Twitter: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sz="1400" b="0" kern="1200" spc="4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www.twitter.com/MazarsGroup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400" b="1" kern="1200" spc="4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Facebook: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sz="1400" b="0" kern="1200" spc="4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www.facebook.com/MazarsGroup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400" b="1" kern="1200" spc="4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Instagram: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sz="1400" b="0" kern="1200" spc="4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www.instagram.com/MazarsGroup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400" b="1" kern="1200" spc="4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WeChat: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sz="1400" b="0" kern="1200" spc="4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ID: Mazars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sz="1400" b="1" spc="4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AA9AF-F0CC-4166-B24A-B16C1DC926E0}"/>
              </a:ext>
            </a:extLst>
          </p:cNvPr>
          <p:cNvSpPr txBox="1"/>
          <p:nvPr userDrawn="1"/>
        </p:nvSpPr>
        <p:spPr>
          <a:xfrm>
            <a:off x="303071" y="1570839"/>
            <a:ext cx="5648942" cy="367005"/>
          </a:xfrm>
          <a:prstGeom prst="rect">
            <a:avLst/>
          </a:prstGeom>
          <a:noFill/>
        </p:spPr>
        <p:txBody>
          <a:bodyPr wrap="square" lIns="0" tIns="72000" rIns="0" bIns="72000" rtlCol="0">
            <a:sp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600" b="1" spc="40" dirty="0">
                <a:solidFill>
                  <a:schemeClr val="bg1"/>
                </a:solidFill>
              </a:rPr>
              <a:t>Mazars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CC53F-9D9F-4987-8DBE-7AA0E096486D}"/>
              </a:ext>
            </a:extLst>
          </p:cNvPr>
          <p:cNvSpPr txBox="1"/>
          <p:nvPr userDrawn="1"/>
        </p:nvSpPr>
        <p:spPr>
          <a:xfrm>
            <a:off x="299009" y="3470400"/>
            <a:ext cx="5639557" cy="167943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4492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Mazars is an internationally integrated partnership,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specialising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 audit, accountancy, advisory, tax and legal services*. Operating in over 90 countries and territories around the world, we draw on the expertise of more than 44,000 professionals – 28,000+ in Mazars’ integrated partnership and 16,000+ via the Mazars North America Alliance – to assist clients of all sizes at every stage in their development.</a:t>
            </a:r>
          </a:p>
          <a:p>
            <a:pPr marL="0" marR="0" lvl="0" indent="0" algn="l" defTabSz="4492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*where permitted under applicable country laws.</a:t>
            </a:r>
          </a:p>
          <a:p>
            <a:pPr marL="0" marR="0" lvl="0" indent="0" algn="l" defTabSz="4492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492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492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endParaRPr lang="en-US" sz="1400" spc="4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BE81B9-4DF2-4279-9CD4-B1BD4E34460E}"/>
              </a:ext>
            </a:extLst>
          </p:cNvPr>
          <p:cNvSpPr txBox="1"/>
          <p:nvPr userDrawn="1"/>
        </p:nvSpPr>
        <p:spPr>
          <a:xfrm>
            <a:off x="298361" y="5325804"/>
            <a:ext cx="5648942" cy="274638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kern="120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www.mazars.com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5582BC9-6E2D-4E84-8E75-53C9B94DAB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905000"/>
            <a:ext cx="5648942" cy="1293472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Address</a:t>
            </a:r>
          </a:p>
        </p:txBody>
      </p:sp>
      <p:sp>
        <p:nvSpPr>
          <p:cNvPr id="15" name="Text Placeholder 31">
            <a:extLst>
              <a:ext uri="{FF2B5EF4-FFF2-40B4-BE49-F238E27FC236}">
                <a16:creationId xmlns:a16="http://schemas.microsoft.com/office/drawing/2014/main" id="{8CCC5E8C-D412-4B06-80B6-23DEAC05D2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800" y="4299740"/>
            <a:ext cx="5646738" cy="714375"/>
          </a:xfrm>
        </p:spPr>
        <p:txBody>
          <a:bodyPr/>
          <a:lstStyle>
            <a:lvl1pPr marL="0" indent="0" defTabSz="449263">
              <a:buNone/>
              <a:defRPr sz="800">
                <a:solidFill>
                  <a:schemeClr val="bg1"/>
                </a:solidFill>
              </a:defRPr>
            </a:lvl1pPr>
            <a:lvl2pPr marL="0" indent="0" defTabSz="449263">
              <a:buNone/>
              <a:defRPr sz="800">
                <a:solidFill>
                  <a:schemeClr val="bg1"/>
                </a:solidFill>
              </a:defRPr>
            </a:lvl2pPr>
            <a:lvl3pPr marL="0" indent="0" defTabSz="449263">
              <a:buNone/>
              <a:defRPr sz="800">
                <a:solidFill>
                  <a:schemeClr val="bg1"/>
                </a:solidFill>
              </a:defRPr>
            </a:lvl3pPr>
            <a:lvl4pPr marL="0" indent="0" defTabSz="449263">
              <a:buNone/>
              <a:defRPr sz="800">
                <a:solidFill>
                  <a:schemeClr val="bg1"/>
                </a:solidFill>
              </a:defRPr>
            </a:lvl4pPr>
            <a:lvl5pPr marL="0" indent="0" defTabSz="449263">
              <a:buNone/>
              <a:defRPr sz="800">
                <a:solidFill>
                  <a:schemeClr val="bg1"/>
                </a:solidFill>
              </a:defRPr>
            </a:lvl5pPr>
          </a:lstStyle>
          <a:p>
            <a:r>
              <a:rPr lang="en-GB" dirty="0"/>
              <a:t>Add disclaimer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3657617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itable contacts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06F28D-75C7-4A1F-9018-4FE2D7E4EC44}"/>
              </a:ext>
            </a:extLst>
          </p:cNvPr>
          <p:cNvSpPr/>
          <p:nvPr userDrawn="1"/>
        </p:nvSpPr>
        <p:spPr>
          <a:xfrm>
            <a:off x="0" y="6057900"/>
            <a:ext cx="12192000" cy="8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4" descr="A picture containing drawing, clock, meter&#10;&#10;Description automatically generated">
            <a:extLst>
              <a:ext uri="{FF2B5EF4-FFF2-40B4-BE49-F238E27FC236}">
                <a16:creationId xmlns:a16="http://schemas.microsoft.com/office/drawing/2014/main" id="{54AA77A3-6F55-4294-9684-BA8D1D3CA9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361" y="6362698"/>
            <a:ext cx="1374870" cy="217575"/>
          </a:xfrm>
          <a:prstGeom prst="rect">
            <a:avLst/>
          </a:prstGeom>
        </p:spPr>
      </p:pic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9D39A555-5A16-4E80-B592-BA5F8D203A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9010" y="5326122"/>
            <a:ext cx="5639557" cy="274638"/>
          </a:xfrm>
        </p:spPr>
        <p:txBody>
          <a:bodyPr tIns="0" bIns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 marL="179388" indent="0">
              <a:buNone/>
              <a:defRPr b="1">
                <a:solidFill>
                  <a:schemeClr val="bg1"/>
                </a:solidFill>
              </a:defRPr>
            </a:lvl2pPr>
            <a:lvl3pPr marL="360363" indent="0">
              <a:buNone/>
              <a:defRPr b="1">
                <a:solidFill>
                  <a:schemeClr val="bg1"/>
                </a:solidFill>
              </a:defRPr>
            </a:lvl3pPr>
            <a:lvl4pPr marL="533400" indent="0">
              <a:buNone/>
              <a:defRPr b="1">
                <a:solidFill>
                  <a:schemeClr val="bg1"/>
                </a:solidFill>
              </a:defRPr>
            </a:lvl4pPr>
            <a:lvl5pPr marL="714375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www.mazars.com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4529313B-462E-4DEC-8F97-2654C32102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799" y="325438"/>
            <a:ext cx="5634038" cy="338137"/>
          </a:xfrm>
        </p:spPr>
        <p:txBody>
          <a:bodyPr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  <a:lvl2pPr>
              <a:buNone/>
              <a:defRPr sz="2400">
                <a:solidFill>
                  <a:schemeClr val="bg1"/>
                </a:solidFill>
              </a:defRPr>
            </a:lvl2pPr>
            <a:lvl3pPr>
              <a:buNone/>
              <a:defRPr sz="2400">
                <a:solidFill>
                  <a:schemeClr val="bg1"/>
                </a:solidFill>
              </a:defRPr>
            </a:lvl3pPr>
            <a:lvl4pPr>
              <a:buNone/>
              <a:defRPr sz="2400">
                <a:solidFill>
                  <a:schemeClr val="bg1"/>
                </a:solidFill>
              </a:defRPr>
            </a:lvl4pPr>
            <a:lvl5pPr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Contact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8ABC7B-223B-4585-9445-C8EEF03331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799" y="1560890"/>
            <a:ext cx="5648943" cy="338137"/>
          </a:xfrm>
        </p:spPr>
        <p:txBody>
          <a:bodyPr/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buNone/>
              <a:defRPr sz="16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600" b="1">
                <a:solidFill>
                  <a:schemeClr val="bg1"/>
                </a:solidFill>
              </a:defRPr>
            </a:lvl4pPr>
            <a:lvl5pPr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Mazars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0BB82-E1D4-4EA2-A385-A971FA2A95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905000"/>
            <a:ext cx="5648942" cy="1293472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Address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82B64D-D4CA-4747-A122-466478F2D3B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8951" y="325438"/>
            <a:ext cx="5634038" cy="338137"/>
          </a:xfrm>
        </p:spPr>
        <p:txBody>
          <a:bodyPr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  <a:lvl2pPr>
              <a:buNone/>
              <a:defRPr sz="2400">
                <a:solidFill>
                  <a:schemeClr val="bg1"/>
                </a:solidFill>
              </a:defRPr>
            </a:lvl2pPr>
            <a:lvl3pPr>
              <a:buNone/>
              <a:defRPr sz="2400">
                <a:solidFill>
                  <a:schemeClr val="bg1"/>
                </a:solidFill>
              </a:defRPr>
            </a:lvl3pPr>
            <a:lvl4pPr>
              <a:buNone/>
              <a:defRPr sz="2400">
                <a:solidFill>
                  <a:schemeClr val="bg1"/>
                </a:solidFill>
              </a:defRPr>
            </a:lvl4pPr>
            <a:lvl5pPr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Follow us:</a:t>
            </a:r>
          </a:p>
        </p:txBody>
      </p:sp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EA593AB5-DFA0-4A29-80E7-B466D7EC108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9F1348F3-D1DB-4B22-82F2-A286FDC2EEA4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84603E45-0675-4AE4-9114-0BBB8D3F691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8362248D-727D-4AB0-8B4D-161A0464111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A3CE5B3-E827-47A0-B896-4C9186AB8A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4800" y="3470400"/>
            <a:ext cx="5646738" cy="714375"/>
          </a:xfrm>
        </p:spPr>
        <p:txBody>
          <a:bodyPr/>
          <a:lstStyle>
            <a:lvl1pPr marL="0" indent="0" defTabSz="449263">
              <a:buNone/>
              <a:defRPr sz="800">
                <a:solidFill>
                  <a:schemeClr val="bg1"/>
                </a:solidFill>
              </a:defRPr>
            </a:lvl1pPr>
            <a:lvl2pPr marL="0" indent="0" defTabSz="449263">
              <a:buNone/>
              <a:defRPr sz="800">
                <a:solidFill>
                  <a:schemeClr val="bg1"/>
                </a:solidFill>
              </a:defRPr>
            </a:lvl2pPr>
            <a:lvl3pPr marL="0" indent="0" defTabSz="449263">
              <a:buNone/>
              <a:defRPr sz="800">
                <a:solidFill>
                  <a:schemeClr val="bg1"/>
                </a:solidFill>
              </a:defRPr>
            </a:lvl3pPr>
            <a:lvl4pPr marL="0" indent="0" defTabSz="449263">
              <a:buNone/>
              <a:defRPr sz="800">
                <a:solidFill>
                  <a:schemeClr val="bg1"/>
                </a:solidFill>
              </a:defRPr>
            </a:lvl4pPr>
            <a:lvl5pPr marL="0" indent="0" defTabSz="449263">
              <a:buNone/>
              <a:defRPr sz="800">
                <a:solidFill>
                  <a:schemeClr val="bg1"/>
                </a:solidFill>
              </a:defRPr>
            </a:lvl5pPr>
          </a:lstStyle>
          <a:p>
            <a:r>
              <a:rPr lang="en-GB" dirty="0"/>
              <a:t>Add boilerplate here (see GBH&gt;Presenting Mazars for the latest version (updated annually in January)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6844D506-5477-482E-90FC-A2EC760CD8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48400" y="1560890"/>
            <a:ext cx="5634038" cy="3040063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b="0">
                <a:solidFill>
                  <a:schemeClr val="bg1"/>
                </a:solidFill>
              </a:defRPr>
            </a:lvl2pPr>
            <a:lvl3pPr marL="0" indent="0">
              <a:buNone/>
              <a:defRPr b="0">
                <a:solidFill>
                  <a:schemeClr val="bg1"/>
                </a:solidFill>
              </a:defRPr>
            </a:lvl3pPr>
            <a:lvl4pPr marL="0" indent="1588">
              <a:buNone/>
              <a:defRPr b="0">
                <a:solidFill>
                  <a:schemeClr val="bg1"/>
                </a:solidFill>
              </a:defRPr>
            </a:lvl4pPr>
            <a:lvl5pPr marL="0" indent="0">
              <a:buNone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social media links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8E6C2-E380-4493-BB73-10B7FF458998}"/>
              </a:ext>
            </a:extLst>
          </p:cNvPr>
          <p:cNvSpPr txBox="1"/>
          <p:nvPr userDrawn="1"/>
        </p:nvSpPr>
        <p:spPr>
          <a:xfrm>
            <a:off x="298361" y="5645119"/>
            <a:ext cx="2490603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800" spc="40" dirty="0">
                <a:solidFill>
                  <a:schemeClr val="bg1"/>
                </a:solidFill>
              </a:rPr>
              <a:t>© Mazars 2020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7BE62CE9-7F6B-4EA3-BF27-92E9F24A1FA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800" y="4299740"/>
            <a:ext cx="5646738" cy="714375"/>
          </a:xfrm>
        </p:spPr>
        <p:txBody>
          <a:bodyPr/>
          <a:lstStyle>
            <a:lvl1pPr marL="0" indent="0" defTabSz="449263">
              <a:buNone/>
              <a:defRPr sz="800">
                <a:solidFill>
                  <a:schemeClr val="bg1"/>
                </a:solidFill>
              </a:defRPr>
            </a:lvl1pPr>
            <a:lvl2pPr marL="0" indent="0" defTabSz="449263">
              <a:buNone/>
              <a:defRPr sz="800">
                <a:solidFill>
                  <a:schemeClr val="bg1"/>
                </a:solidFill>
              </a:defRPr>
            </a:lvl2pPr>
            <a:lvl3pPr marL="0" indent="0" defTabSz="449263">
              <a:buNone/>
              <a:defRPr sz="800">
                <a:solidFill>
                  <a:schemeClr val="bg1"/>
                </a:solidFill>
              </a:defRPr>
            </a:lvl3pPr>
            <a:lvl4pPr marL="0" indent="0" defTabSz="449263">
              <a:buNone/>
              <a:defRPr sz="800">
                <a:solidFill>
                  <a:schemeClr val="bg1"/>
                </a:solidFill>
              </a:defRPr>
            </a:lvl4pPr>
            <a:lvl5pPr marL="0" indent="0" defTabSz="449263">
              <a:buNone/>
              <a:defRPr sz="800">
                <a:solidFill>
                  <a:schemeClr val="bg1"/>
                </a:solidFill>
              </a:defRPr>
            </a:lvl5pPr>
          </a:lstStyle>
          <a:p>
            <a:r>
              <a:rPr lang="en-GB" dirty="0"/>
              <a:t>Add disclaimer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1008224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9A8A0B-EC61-014F-8195-3A134756E5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6259" y="304800"/>
            <a:ext cx="2201900" cy="1911327"/>
          </a:xfrm>
          <a:prstGeom prst="rect">
            <a:avLst/>
          </a:prstGeom>
        </p:spPr>
      </p:pic>
      <p:sp>
        <p:nvSpPr>
          <p:cNvPr id="8" name="Text Placeholder 24">
            <a:extLst>
              <a:ext uri="{FF2B5EF4-FFF2-40B4-BE49-F238E27FC236}">
                <a16:creationId xmlns:a16="http://schemas.microsoft.com/office/drawing/2014/main" id="{BB6C793C-2A2F-5C46-AFA5-BEE0A075E2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2021942"/>
            <a:ext cx="5646738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Second title 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26B40-B4E8-B645-94B5-7819339718C8}"/>
              </a:ext>
            </a:extLst>
          </p:cNvPr>
          <p:cNvSpPr/>
          <p:nvPr userDrawn="1"/>
        </p:nvSpPr>
        <p:spPr>
          <a:xfrm>
            <a:off x="0" y="6369968"/>
            <a:ext cx="12242125" cy="4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4B323-E0E5-4788-A9F4-ACD08B810DD7}"/>
              </a:ext>
            </a:extLst>
          </p:cNvPr>
          <p:cNvSpPr txBox="1"/>
          <p:nvPr userDrawn="1"/>
        </p:nvSpPr>
        <p:spPr>
          <a:xfrm>
            <a:off x="303841" y="1571295"/>
            <a:ext cx="5646738" cy="360000"/>
          </a:xfrm>
          <a:prstGeom prst="rect">
            <a:avLst/>
          </a:prstGeom>
        </p:spPr>
        <p:txBody>
          <a:bodyPr vert="horz" lIns="0" tIns="0" rIns="0" bIns="72000" rtlCol="0">
            <a:noAutofit/>
          </a:bodyPr>
          <a:lstStyle>
            <a:lvl1pPr marR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40">
                <a:solidFill>
                  <a:schemeClr val="bg1"/>
                </a:solidFill>
              </a:defRPr>
            </a:lvl1pPr>
            <a:lvl2pPr marL="360363" indent="-1809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/>
            </a:lvl2pPr>
            <a:lvl3pPr marL="541338" indent="-1809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</a:lvl3pPr>
            <a:lvl4pPr marL="714375" indent="-1809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/>
            </a:lvl4pPr>
            <a:lvl5pPr marL="895350" indent="-1809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/>
            </a:lvl5pPr>
            <a:lvl6pPr marL="1074738" indent="-1809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/>
            </a:lvl6pPr>
            <a:lvl7pPr marL="1255713" indent="-1809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GB" dirty="0"/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D988B71F-F8C8-45CD-A22A-2F0281C11C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71017"/>
            <a:ext cx="5646737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Section 01: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DBC6BB3-6074-4E00-B784-42E71849433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429000"/>
            <a:ext cx="5646738" cy="2628900"/>
          </a:xfrm>
        </p:spPr>
        <p:txBody>
          <a:bodyPr/>
          <a:lstStyle>
            <a:lvl1pPr>
              <a:buFont typeface="+mj-lt"/>
              <a:buNone/>
              <a:defRPr>
                <a:solidFill>
                  <a:schemeClr val="bg1"/>
                </a:solidFill>
              </a:defRPr>
            </a:lvl1pPr>
            <a:lvl2pPr>
              <a:buFont typeface="+mj-lt"/>
              <a:buNone/>
              <a:defRPr>
                <a:solidFill>
                  <a:schemeClr val="bg1"/>
                </a:solidFill>
              </a:defRPr>
            </a:lvl2pPr>
            <a:lvl3pPr>
              <a:buFont typeface="+mj-lt"/>
              <a:buNone/>
              <a:defRPr>
                <a:solidFill>
                  <a:schemeClr val="bg1"/>
                </a:solidFill>
              </a:defRPr>
            </a:lvl3pPr>
            <a:lvl4pPr>
              <a:buFont typeface="+mj-lt"/>
              <a:buNone/>
              <a:defRPr>
                <a:solidFill>
                  <a:schemeClr val="bg1"/>
                </a:solidFill>
              </a:defRPr>
            </a:lvl4pPr>
            <a:lvl5pPr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section table of contents [delete if not required]</a:t>
            </a:r>
          </a:p>
        </p:txBody>
      </p:sp>
    </p:spTree>
    <p:extLst>
      <p:ext uri="{BB962C8B-B14F-4D97-AF65-F5344CB8AC3E}">
        <p14:creationId xmlns:p14="http://schemas.microsoft.com/office/powerpoint/2010/main" val="33394719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070D46-5359-EA42-8EF4-9452600EACB8}"/>
              </a:ext>
            </a:extLst>
          </p:cNvPr>
          <p:cNvSpPr/>
          <p:nvPr userDrawn="1"/>
        </p:nvSpPr>
        <p:spPr>
          <a:xfrm>
            <a:off x="0" y="6369968"/>
            <a:ext cx="12242125" cy="4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D5D871-5634-4741-AF6D-8EF0A5CA08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6259" y="304800"/>
            <a:ext cx="2203704" cy="1912892"/>
          </a:xfrm>
          <a:prstGeom prst="rect">
            <a:avLst/>
          </a:prstGeom>
        </p:spPr>
      </p:pic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61CD5055-548C-0845-845F-4598531EF5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2021942"/>
            <a:ext cx="5646738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>
                <a:solidFill>
                  <a:schemeClr val="bg1"/>
                </a:solidFill>
              </a:rPr>
              <a:t>Second title line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6D587BBA-306B-419D-9FA7-1F6E762DA0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71017"/>
            <a:ext cx="5646737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Section 02: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6522A8F-8796-44E3-8ADB-4C370E7BDA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429000"/>
            <a:ext cx="5646738" cy="2628900"/>
          </a:xfrm>
        </p:spPr>
        <p:txBody>
          <a:bodyPr/>
          <a:lstStyle>
            <a:lvl1pPr>
              <a:buFont typeface="+mj-lt"/>
              <a:buNone/>
              <a:defRPr>
                <a:solidFill>
                  <a:schemeClr val="bg1"/>
                </a:solidFill>
              </a:defRPr>
            </a:lvl1pPr>
            <a:lvl2pPr>
              <a:buFont typeface="+mj-lt"/>
              <a:buNone/>
              <a:defRPr>
                <a:solidFill>
                  <a:schemeClr val="bg1"/>
                </a:solidFill>
              </a:defRPr>
            </a:lvl2pPr>
            <a:lvl3pPr>
              <a:buFont typeface="+mj-lt"/>
              <a:buNone/>
              <a:defRPr>
                <a:solidFill>
                  <a:schemeClr val="bg1"/>
                </a:solidFill>
              </a:defRPr>
            </a:lvl3pPr>
            <a:lvl4pPr>
              <a:buFont typeface="+mj-lt"/>
              <a:buNone/>
              <a:defRPr>
                <a:solidFill>
                  <a:schemeClr val="bg1"/>
                </a:solidFill>
              </a:defRPr>
            </a:lvl4pPr>
            <a:lvl5pPr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section table of contents [delete if not required]</a:t>
            </a:r>
          </a:p>
        </p:txBody>
      </p:sp>
    </p:spTree>
    <p:extLst>
      <p:ext uri="{BB962C8B-B14F-4D97-AF65-F5344CB8AC3E}">
        <p14:creationId xmlns:p14="http://schemas.microsoft.com/office/powerpoint/2010/main" val="38829964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9A8A0B-EC61-014F-8195-3A134756E5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6259" y="304800"/>
            <a:ext cx="2201900" cy="191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A53B1FC-0CDC-A74E-9D5C-5AEC6A1A6489}"/>
              </a:ext>
            </a:extLst>
          </p:cNvPr>
          <p:cNvSpPr/>
          <p:nvPr userDrawn="1"/>
        </p:nvSpPr>
        <p:spPr>
          <a:xfrm>
            <a:off x="0" y="6369968"/>
            <a:ext cx="12242125" cy="4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E691D427-197D-B144-AE8B-ED3845519C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2021942"/>
            <a:ext cx="5646738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>
                <a:solidFill>
                  <a:schemeClr val="bg1"/>
                </a:solidFill>
              </a:rPr>
              <a:t>Second title line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F8898328-55FE-4429-A444-EC94345E1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71017"/>
            <a:ext cx="5646737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Section 03: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15DFD7-FD4A-40E5-A53C-623596BD51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429000"/>
            <a:ext cx="5646738" cy="2628900"/>
          </a:xfrm>
        </p:spPr>
        <p:txBody>
          <a:bodyPr/>
          <a:lstStyle>
            <a:lvl1pPr>
              <a:buFont typeface="+mj-lt"/>
              <a:buNone/>
              <a:defRPr>
                <a:solidFill>
                  <a:schemeClr val="bg1"/>
                </a:solidFill>
              </a:defRPr>
            </a:lvl1pPr>
            <a:lvl2pPr>
              <a:buFont typeface="+mj-lt"/>
              <a:buNone/>
              <a:defRPr>
                <a:solidFill>
                  <a:schemeClr val="bg1"/>
                </a:solidFill>
              </a:defRPr>
            </a:lvl2pPr>
            <a:lvl3pPr>
              <a:buFont typeface="+mj-lt"/>
              <a:buNone/>
              <a:defRPr>
                <a:solidFill>
                  <a:schemeClr val="bg1"/>
                </a:solidFill>
              </a:defRPr>
            </a:lvl3pPr>
            <a:lvl4pPr>
              <a:buFont typeface="+mj-lt"/>
              <a:buNone/>
              <a:defRPr>
                <a:solidFill>
                  <a:schemeClr val="bg1"/>
                </a:solidFill>
              </a:defRPr>
            </a:lvl4pPr>
            <a:lvl5pPr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section table of contents [delete if not required]</a:t>
            </a:r>
          </a:p>
        </p:txBody>
      </p:sp>
    </p:spTree>
    <p:extLst>
      <p:ext uri="{BB962C8B-B14F-4D97-AF65-F5344CB8AC3E}">
        <p14:creationId xmlns:p14="http://schemas.microsoft.com/office/powerpoint/2010/main" val="70752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562-DDAA-45FF-91C6-941FB5F4AE5A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9108665C-679A-7747-8AE4-FD54D5815E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2438401"/>
            <a:ext cx="5642613" cy="334876"/>
          </a:xfrm>
        </p:spPr>
        <p:txBody>
          <a:bodyPr lIns="0" tIns="0" rIns="36576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F9A3C1AA-D5C3-4E47-9CEF-829A5E152F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44486" y="2438401"/>
            <a:ext cx="5642714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95D08A78-3113-F24C-BAFB-5C23B86E964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04800" y="1565685"/>
            <a:ext cx="5646738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Room for optional introductory text (2 lines max)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6E7F8F3-37A4-6E4B-8E4A-A72C991ED1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42006E61-14FE-EA44-81A4-965FA84E04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Second title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D071-E8FA-4B17-A555-0265F71BA88F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04800" y="2786725"/>
            <a:ext cx="5648400" cy="3272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86F3ADA-B82B-4656-A0A5-57E1B46DA532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238800" y="2786725"/>
            <a:ext cx="5648400" cy="3272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46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9A8A0B-EC61-014F-8195-3A134756E5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6259" y="304800"/>
            <a:ext cx="2201900" cy="191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A2E12F-1C50-C041-A398-0ABAACC80011}"/>
              </a:ext>
            </a:extLst>
          </p:cNvPr>
          <p:cNvSpPr/>
          <p:nvPr userDrawn="1"/>
        </p:nvSpPr>
        <p:spPr>
          <a:xfrm>
            <a:off x="0" y="6369968"/>
            <a:ext cx="12242125" cy="4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A815217B-D549-3F43-9BA2-2EFB7BF46A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2021942"/>
            <a:ext cx="5646738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>
                <a:solidFill>
                  <a:schemeClr val="bg1"/>
                </a:solidFill>
              </a:rPr>
              <a:t>Second title line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3ADD06C3-CFFB-4C37-8083-86DDED6170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71017"/>
            <a:ext cx="5646737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Section 04: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E94F2F3-4677-4B09-B18A-85234571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429000"/>
            <a:ext cx="5646738" cy="2628900"/>
          </a:xfrm>
        </p:spPr>
        <p:txBody>
          <a:bodyPr/>
          <a:lstStyle>
            <a:lvl1pPr>
              <a:buFont typeface="+mj-lt"/>
              <a:buNone/>
              <a:defRPr>
                <a:solidFill>
                  <a:schemeClr val="bg1"/>
                </a:solidFill>
              </a:defRPr>
            </a:lvl1pPr>
            <a:lvl2pPr>
              <a:buFont typeface="+mj-lt"/>
              <a:buNone/>
              <a:defRPr>
                <a:solidFill>
                  <a:schemeClr val="bg1"/>
                </a:solidFill>
              </a:defRPr>
            </a:lvl2pPr>
            <a:lvl3pPr>
              <a:buFont typeface="+mj-lt"/>
              <a:buNone/>
              <a:defRPr>
                <a:solidFill>
                  <a:schemeClr val="bg1"/>
                </a:solidFill>
              </a:defRPr>
            </a:lvl3pPr>
            <a:lvl4pPr>
              <a:buFont typeface="+mj-lt"/>
              <a:buNone/>
              <a:defRPr>
                <a:solidFill>
                  <a:schemeClr val="bg1"/>
                </a:solidFill>
              </a:defRPr>
            </a:lvl4pPr>
            <a:lvl5pPr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section table of contents [delete if not required]</a:t>
            </a:r>
          </a:p>
        </p:txBody>
      </p:sp>
    </p:spTree>
    <p:extLst>
      <p:ext uri="{BB962C8B-B14F-4D97-AF65-F5344CB8AC3E}">
        <p14:creationId xmlns:p14="http://schemas.microsoft.com/office/powerpoint/2010/main" val="19598088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9A8A0B-EC61-014F-8195-3A134756E5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6259" y="304800"/>
            <a:ext cx="2201900" cy="191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D2222F-C267-984B-BCCE-B7AC8E33C068}"/>
              </a:ext>
            </a:extLst>
          </p:cNvPr>
          <p:cNvSpPr/>
          <p:nvPr userDrawn="1"/>
        </p:nvSpPr>
        <p:spPr>
          <a:xfrm>
            <a:off x="0" y="6369968"/>
            <a:ext cx="12242125" cy="4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BA6B3EF2-9EB5-2047-8EBC-EF79802384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2021942"/>
            <a:ext cx="5646738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Second title line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9A9C453A-67E7-49D0-B577-84A41BB7CE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71017"/>
            <a:ext cx="5646737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Section 05: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A007A8-54EE-4DFF-A30D-596E11B1D8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429000"/>
            <a:ext cx="5646738" cy="2628900"/>
          </a:xfrm>
        </p:spPr>
        <p:txBody>
          <a:bodyPr/>
          <a:lstStyle>
            <a:lvl1pPr>
              <a:buFont typeface="+mj-lt"/>
              <a:buNone/>
              <a:defRPr>
                <a:solidFill>
                  <a:schemeClr val="bg1"/>
                </a:solidFill>
              </a:defRPr>
            </a:lvl1pPr>
            <a:lvl2pPr>
              <a:buFont typeface="+mj-lt"/>
              <a:buNone/>
              <a:defRPr>
                <a:solidFill>
                  <a:schemeClr val="bg1"/>
                </a:solidFill>
              </a:defRPr>
            </a:lvl2pPr>
            <a:lvl3pPr>
              <a:buFont typeface="+mj-lt"/>
              <a:buNone/>
              <a:defRPr>
                <a:solidFill>
                  <a:schemeClr val="bg1"/>
                </a:solidFill>
              </a:defRPr>
            </a:lvl3pPr>
            <a:lvl4pPr>
              <a:buFont typeface="+mj-lt"/>
              <a:buNone/>
              <a:defRPr>
                <a:solidFill>
                  <a:schemeClr val="bg1"/>
                </a:solidFill>
              </a:defRPr>
            </a:lvl4pPr>
            <a:lvl5pPr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section table of contents [delete if not required]</a:t>
            </a:r>
          </a:p>
        </p:txBody>
      </p:sp>
    </p:spTree>
    <p:extLst>
      <p:ext uri="{BB962C8B-B14F-4D97-AF65-F5344CB8AC3E}">
        <p14:creationId xmlns:p14="http://schemas.microsoft.com/office/powerpoint/2010/main" val="36150408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9A8A0B-EC61-014F-8195-3A134756E5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6259" y="304800"/>
            <a:ext cx="2201900" cy="191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9BADFA-06D7-804C-BB3E-9FF08519F9B4}"/>
              </a:ext>
            </a:extLst>
          </p:cNvPr>
          <p:cNvSpPr/>
          <p:nvPr userDrawn="1"/>
        </p:nvSpPr>
        <p:spPr>
          <a:xfrm>
            <a:off x="0" y="6369968"/>
            <a:ext cx="12242125" cy="4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9CA0726D-CC67-964B-A9F4-B673A41430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2021942"/>
            <a:ext cx="5646738" cy="415498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>
                <a:solidFill>
                  <a:schemeClr val="bg1"/>
                </a:solidFill>
              </a:rPr>
              <a:t>Second title line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C997B56C-4366-4C16-BEAD-90F8E778CF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71017"/>
            <a:ext cx="5646737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Section 06: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BDF67BB-D51F-490F-8C44-CD3892DA4A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429000"/>
            <a:ext cx="5646738" cy="2628900"/>
          </a:xfrm>
        </p:spPr>
        <p:txBody>
          <a:bodyPr/>
          <a:lstStyle>
            <a:lvl1pPr>
              <a:buFont typeface="+mj-lt"/>
              <a:buNone/>
              <a:defRPr>
                <a:solidFill>
                  <a:schemeClr val="bg1"/>
                </a:solidFill>
              </a:defRPr>
            </a:lvl1pPr>
            <a:lvl2pPr>
              <a:buFont typeface="+mj-lt"/>
              <a:buNone/>
              <a:defRPr>
                <a:solidFill>
                  <a:schemeClr val="bg1"/>
                </a:solidFill>
              </a:defRPr>
            </a:lvl2pPr>
            <a:lvl3pPr>
              <a:buFont typeface="+mj-lt"/>
              <a:buNone/>
              <a:defRPr>
                <a:solidFill>
                  <a:schemeClr val="bg1"/>
                </a:solidFill>
              </a:defRPr>
            </a:lvl3pPr>
            <a:lvl4pPr>
              <a:buFont typeface="+mj-lt"/>
              <a:buNone/>
              <a:defRPr>
                <a:solidFill>
                  <a:schemeClr val="bg1"/>
                </a:solidFill>
              </a:defRPr>
            </a:lvl4pPr>
            <a:lvl5pPr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section table of contents [delete if not required]</a:t>
            </a:r>
          </a:p>
        </p:txBody>
      </p:sp>
    </p:spTree>
    <p:extLst>
      <p:ext uri="{BB962C8B-B14F-4D97-AF65-F5344CB8AC3E}">
        <p14:creationId xmlns:p14="http://schemas.microsoft.com/office/powerpoint/2010/main" val="1993927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7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9A8A0B-EC61-014F-8195-3A134756E5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6258" y="304801"/>
            <a:ext cx="2205439" cy="1908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4E5E168-4DC0-DD40-B207-BABE8F0A6405}"/>
              </a:ext>
            </a:extLst>
          </p:cNvPr>
          <p:cNvSpPr/>
          <p:nvPr userDrawn="1"/>
        </p:nvSpPr>
        <p:spPr>
          <a:xfrm>
            <a:off x="0" y="6369968"/>
            <a:ext cx="12242125" cy="4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E554646D-94E8-164F-A160-3973B20720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2021942"/>
            <a:ext cx="5646738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>
                <a:solidFill>
                  <a:schemeClr val="bg1"/>
                </a:solidFill>
              </a:rPr>
              <a:t>Second title line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8946263C-87A5-4302-8839-C0ECDA86E4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71017"/>
            <a:ext cx="5646737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Section 07: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8E6FD04-661A-44B7-9548-E5BB17A42CC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429000"/>
            <a:ext cx="5646738" cy="2628900"/>
          </a:xfrm>
        </p:spPr>
        <p:txBody>
          <a:bodyPr/>
          <a:lstStyle>
            <a:lvl1pPr>
              <a:buFont typeface="+mj-lt"/>
              <a:buNone/>
              <a:defRPr>
                <a:solidFill>
                  <a:schemeClr val="bg1"/>
                </a:solidFill>
              </a:defRPr>
            </a:lvl1pPr>
            <a:lvl2pPr>
              <a:buFont typeface="+mj-lt"/>
              <a:buNone/>
              <a:defRPr>
                <a:solidFill>
                  <a:schemeClr val="bg1"/>
                </a:solidFill>
              </a:defRPr>
            </a:lvl2pPr>
            <a:lvl3pPr>
              <a:buFont typeface="+mj-lt"/>
              <a:buNone/>
              <a:defRPr>
                <a:solidFill>
                  <a:schemeClr val="bg1"/>
                </a:solidFill>
              </a:defRPr>
            </a:lvl3pPr>
            <a:lvl4pPr>
              <a:buFont typeface="+mj-lt"/>
              <a:buNone/>
              <a:defRPr>
                <a:solidFill>
                  <a:schemeClr val="bg1"/>
                </a:solidFill>
              </a:defRPr>
            </a:lvl4pPr>
            <a:lvl5pPr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section table of contents [delete if not required]</a:t>
            </a:r>
          </a:p>
        </p:txBody>
      </p:sp>
    </p:spTree>
    <p:extLst>
      <p:ext uri="{BB962C8B-B14F-4D97-AF65-F5344CB8AC3E}">
        <p14:creationId xmlns:p14="http://schemas.microsoft.com/office/powerpoint/2010/main" val="30646461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9A8A0B-EC61-014F-8195-3A134756E5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6259" y="304800"/>
            <a:ext cx="2201900" cy="191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261C28-0AFC-9B4A-AD16-3471C3A0E031}"/>
              </a:ext>
            </a:extLst>
          </p:cNvPr>
          <p:cNvSpPr/>
          <p:nvPr userDrawn="1"/>
        </p:nvSpPr>
        <p:spPr>
          <a:xfrm>
            <a:off x="0" y="6369968"/>
            <a:ext cx="12242125" cy="4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6F23FA79-ABBF-1C45-8994-B975AEFF52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2021942"/>
            <a:ext cx="5646738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>
                <a:solidFill>
                  <a:schemeClr val="bg1"/>
                </a:solidFill>
              </a:rPr>
              <a:t>Second title line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08CDA4AC-C7BF-4B5D-9E60-6982F7FE98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71017"/>
            <a:ext cx="5646737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Section 08: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BF1D22-3336-4F53-8B04-2BDB7EC5B3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429000"/>
            <a:ext cx="5646738" cy="2628900"/>
          </a:xfrm>
        </p:spPr>
        <p:txBody>
          <a:bodyPr/>
          <a:lstStyle>
            <a:lvl1pPr>
              <a:buFont typeface="+mj-lt"/>
              <a:buNone/>
              <a:defRPr>
                <a:solidFill>
                  <a:schemeClr val="bg1"/>
                </a:solidFill>
              </a:defRPr>
            </a:lvl1pPr>
            <a:lvl2pPr>
              <a:buFont typeface="+mj-lt"/>
              <a:buNone/>
              <a:defRPr>
                <a:solidFill>
                  <a:schemeClr val="bg1"/>
                </a:solidFill>
              </a:defRPr>
            </a:lvl2pPr>
            <a:lvl3pPr>
              <a:buFont typeface="+mj-lt"/>
              <a:buNone/>
              <a:defRPr>
                <a:solidFill>
                  <a:schemeClr val="bg1"/>
                </a:solidFill>
              </a:defRPr>
            </a:lvl3pPr>
            <a:lvl4pPr>
              <a:buFont typeface="+mj-lt"/>
              <a:buNone/>
              <a:defRPr>
                <a:solidFill>
                  <a:schemeClr val="bg1"/>
                </a:solidFill>
              </a:defRPr>
            </a:lvl4pPr>
            <a:lvl5pPr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section table of contents [delete if not required]</a:t>
            </a:r>
          </a:p>
        </p:txBody>
      </p:sp>
    </p:spTree>
    <p:extLst>
      <p:ext uri="{BB962C8B-B14F-4D97-AF65-F5344CB8AC3E}">
        <p14:creationId xmlns:p14="http://schemas.microsoft.com/office/powerpoint/2010/main" val="23830891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9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9A8A0B-EC61-014F-8195-3A134756E5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6259" y="304800"/>
            <a:ext cx="2201900" cy="191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379CDB-3466-6948-8C87-DDDB4909B18F}"/>
              </a:ext>
            </a:extLst>
          </p:cNvPr>
          <p:cNvSpPr/>
          <p:nvPr userDrawn="1"/>
        </p:nvSpPr>
        <p:spPr>
          <a:xfrm>
            <a:off x="0" y="6369968"/>
            <a:ext cx="12242125" cy="4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7C4EF84E-D24D-FE41-8928-1144D0591B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2021942"/>
            <a:ext cx="5646738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>
                <a:solidFill>
                  <a:schemeClr val="bg1"/>
                </a:solidFill>
              </a:rPr>
              <a:t>Second title line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B6AD7843-8055-4996-90AB-1EAAD79C5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71017"/>
            <a:ext cx="5646737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Section 09: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21CEFC-1C7C-4635-B536-77C2A0E80A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429000"/>
            <a:ext cx="5646738" cy="2628900"/>
          </a:xfrm>
        </p:spPr>
        <p:txBody>
          <a:bodyPr/>
          <a:lstStyle>
            <a:lvl1pPr>
              <a:buFont typeface="+mj-lt"/>
              <a:buNone/>
              <a:defRPr>
                <a:solidFill>
                  <a:schemeClr val="bg1"/>
                </a:solidFill>
              </a:defRPr>
            </a:lvl1pPr>
            <a:lvl2pPr>
              <a:buFont typeface="+mj-lt"/>
              <a:buNone/>
              <a:defRPr>
                <a:solidFill>
                  <a:schemeClr val="bg1"/>
                </a:solidFill>
              </a:defRPr>
            </a:lvl2pPr>
            <a:lvl3pPr>
              <a:buFont typeface="+mj-lt"/>
              <a:buNone/>
              <a:defRPr>
                <a:solidFill>
                  <a:schemeClr val="bg1"/>
                </a:solidFill>
              </a:defRPr>
            </a:lvl3pPr>
            <a:lvl4pPr>
              <a:buFont typeface="+mj-lt"/>
              <a:buNone/>
              <a:defRPr>
                <a:solidFill>
                  <a:schemeClr val="bg1"/>
                </a:solidFill>
              </a:defRPr>
            </a:lvl4pPr>
            <a:lvl5pPr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section table of contents [delete if not required]</a:t>
            </a:r>
          </a:p>
        </p:txBody>
      </p:sp>
    </p:spTree>
    <p:extLst>
      <p:ext uri="{BB962C8B-B14F-4D97-AF65-F5344CB8AC3E}">
        <p14:creationId xmlns:p14="http://schemas.microsoft.com/office/powerpoint/2010/main" val="35796125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0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9A8A0B-EC61-014F-8195-3A134756E5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6259" y="304800"/>
            <a:ext cx="2201900" cy="191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BCBC768-05B1-924A-B45E-FC109F543E9F}"/>
              </a:ext>
            </a:extLst>
          </p:cNvPr>
          <p:cNvSpPr/>
          <p:nvPr userDrawn="1"/>
        </p:nvSpPr>
        <p:spPr>
          <a:xfrm>
            <a:off x="0" y="6369968"/>
            <a:ext cx="12242125" cy="4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5880B1BB-0B66-9B46-8403-0F984A2C2F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2021942"/>
            <a:ext cx="5646738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>
                <a:solidFill>
                  <a:schemeClr val="bg1"/>
                </a:solidFill>
              </a:rPr>
              <a:t>Second title line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1EF118AE-8CD2-4FFB-B435-CD077EF9B7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71017"/>
            <a:ext cx="5646737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Section 10: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06A4648-1F8E-4D84-AA3A-8658328062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429000"/>
            <a:ext cx="5646738" cy="2628900"/>
          </a:xfrm>
        </p:spPr>
        <p:txBody>
          <a:bodyPr/>
          <a:lstStyle>
            <a:lvl1pPr>
              <a:buFont typeface="+mj-lt"/>
              <a:buNone/>
              <a:defRPr>
                <a:solidFill>
                  <a:schemeClr val="bg1"/>
                </a:solidFill>
              </a:defRPr>
            </a:lvl1pPr>
            <a:lvl2pPr>
              <a:buFont typeface="+mj-lt"/>
              <a:buNone/>
              <a:defRPr>
                <a:solidFill>
                  <a:schemeClr val="bg1"/>
                </a:solidFill>
              </a:defRPr>
            </a:lvl2pPr>
            <a:lvl3pPr>
              <a:buFont typeface="+mj-lt"/>
              <a:buNone/>
              <a:defRPr>
                <a:solidFill>
                  <a:schemeClr val="bg1"/>
                </a:solidFill>
              </a:defRPr>
            </a:lvl3pPr>
            <a:lvl4pPr>
              <a:buFont typeface="+mj-lt"/>
              <a:buNone/>
              <a:defRPr>
                <a:solidFill>
                  <a:schemeClr val="bg1"/>
                </a:solidFill>
              </a:defRPr>
            </a:lvl4pPr>
            <a:lvl5pPr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section table of contents [delete if not required]</a:t>
            </a:r>
          </a:p>
        </p:txBody>
      </p:sp>
    </p:spTree>
    <p:extLst>
      <p:ext uri="{BB962C8B-B14F-4D97-AF65-F5344CB8AC3E}">
        <p14:creationId xmlns:p14="http://schemas.microsoft.com/office/powerpoint/2010/main" val="17097341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9A8A0B-EC61-014F-8195-3A134756E5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6259" y="304800"/>
            <a:ext cx="2201900" cy="191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BBD920-16A6-264C-BDE9-2C24B2190B2D}"/>
              </a:ext>
            </a:extLst>
          </p:cNvPr>
          <p:cNvSpPr/>
          <p:nvPr userDrawn="1"/>
        </p:nvSpPr>
        <p:spPr>
          <a:xfrm>
            <a:off x="0" y="6369968"/>
            <a:ext cx="12242125" cy="4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C84206AE-697C-FF4A-92C6-5222A40CB8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2021942"/>
            <a:ext cx="5646738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>
                <a:solidFill>
                  <a:schemeClr val="bg1"/>
                </a:solidFill>
              </a:rPr>
              <a:t>Second title line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2053E839-DB24-4834-B38C-7888B3687C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71017"/>
            <a:ext cx="5646737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Section 11: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0AC1E84-386B-40B8-9001-3C24412968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429000"/>
            <a:ext cx="5646738" cy="2628900"/>
          </a:xfrm>
        </p:spPr>
        <p:txBody>
          <a:bodyPr/>
          <a:lstStyle>
            <a:lvl1pPr>
              <a:buFont typeface="+mj-lt"/>
              <a:buNone/>
              <a:defRPr>
                <a:solidFill>
                  <a:schemeClr val="bg1"/>
                </a:solidFill>
              </a:defRPr>
            </a:lvl1pPr>
            <a:lvl2pPr>
              <a:buFont typeface="+mj-lt"/>
              <a:buNone/>
              <a:defRPr>
                <a:solidFill>
                  <a:schemeClr val="bg1"/>
                </a:solidFill>
              </a:defRPr>
            </a:lvl2pPr>
            <a:lvl3pPr>
              <a:buFont typeface="+mj-lt"/>
              <a:buNone/>
              <a:defRPr>
                <a:solidFill>
                  <a:schemeClr val="bg1"/>
                </a:solidFill>
              </a:defRPr>
            </a:lvl3pPr>
            <a:lvl4pPr>
              <a:buFont typeface="+mj-lt"/>
              <a:buNone/>
              <a:defRPr>
                <a:solidFill>
                  <a:schemeClr val="bg1"/>
                </a:solidFill>
              </a:defRPr>
            </a:lvl4pPr>
            <a:lvl5pPr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section table of contents [delete if not required]</a:t>
            </a:r>
          </a:p>
        </p:txBody>
      </p:sp>
    </p:spTree>
    <p:extLst>
      <p:ext uri="{BB962C8B-B14F-4D97-AF65-F5344CB8AC3E}">
        <p14:creationId xmlns:p14="http://schemas.microsoft.com/office/powerpoint/2010/main" val="39405938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9A8A0B-EC61-014F-8195-3A134756E5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6259" y="304800"/>
            <a:ext cx="2201900" cy="191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20BF2E-E929-9F45-829A-3AC5FFD89605}"/>
              </a:ext>
            </a:extLst>
          </p:cNvPr>
          <p:cNvSpPr/>
          <p:nvPr userDrawn="1"/>
        </p:nvSpPr>
        <p:spPr>
          <a:xfrm>
            <a:off x="0" y="6369968"/>
            <a:ext cx="12242125" cy="4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1D67074E-8380-9A45-A459-C72678840D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1" y="2021942"/>
            <a:ext cx="5646738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>
                <a:solidFill>
                  <a:schemeClr val="bg1"/>
                </a:solidFill>
              </a:rPr>
              <a:t>Second title line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20102FD0-B8DC-4255-B4F9-0022EC8E8B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71017"/>
            <a:ext cx="5646737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Section 12: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3B031B-09D0-49E5-A445-77BC0C3D44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429000"/>
            <a:ext cx="5646738" cy="2628900"/>
          </a:xfrm>
        </p:spPr>
        <p:txBody>
          <a:bodyPr/>
          <a:lstStyle>
            <a:lvl1pPr>
              <a:buFont typeface="+mj-lt"/>
              <a:buNone/>
              <a:defRPr>
                <a:solidFill>
                  <a:schemeClr val="bg1"/>
                </a:solidFill>
              </a:defRPr>
            </a:lvl1pPr>
            <a:lvl2pPr>
              <a:buFont typeface="+mj-lt"/>
              <a:buNone/>
              <a:defRPr>
                <a:solidFill>
                  <a:schemeClr val="bg1"/>
                </a:solidFill>
              </a:defRPr>
            </a:lvl2pPr>
            <a:lvl3pPr>
              <a:buFont typeface="+mj-lt"/>
              <a:buNone/>
              <a:defRPr>
                <a:solidFill>
                  <a:schemeClr val="bg1"/>
                </a:solidFill>
              </a:defRPr>
            </a:lvl3pPr>
            <a:lvl4pPr>
              <a:buFont typeface="+mj-lt"/>
              <a:buNone/>
              <a:defRPr>
                <a:solidFill>
                  <a:schemeClr val="bg1"/>
                </a:solidFill>
              </a:defRPr>
            </a:lvl4pPr>
            <a:lvl5pPr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section table of contents [delete if not required]</a:t>
            </a:r>
          </a:p>
        </p:txBody>
      </p:sp>
    </p:spTree>
    <p:extLst>
      <p:ext uri="{BB962C8B-B14F-4D97-AF65-F5344CB8AC3E}">
        <p14:creationId xmlns:p14="http://schemas.microsoft.com/office/powerpoint/2010/main" val="20511409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9A8A0B-EC61-014F-8195-3A134756E5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6258" y="304801"/>
            <a:ext cx="2205439" cy="1908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1E252E-8539-F84D-BED8-C04417BB2034}"/>
              </a:ext>
            </a:extLst>
          </p:cNvPr>
          <p:cNvSpPr/>
          <p:nvPr userDrawn="1"/>
        </p:nvSpPr>
        <p:spPr>
          <a:xfrm>
            <a:off x="0" y="6369968"/>
            <a:ext cx="12242125" cy="4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57F4DFFA-0B79-4A43-BD2E-7D03896684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2021942"/>
            <a:ext cx="5646738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>
                <a:solidFill>
                  <a:schemeClr val="bg1"/>
                </a:solidFill>
              </a:rPr>
              <a:t>Second title line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E15502A0-5C60-422B-A9AE-25D6EAB3C8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71017"/>
            <a:ext cx="5646737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Section 13: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1E4C64F-DA33-4657-83F5-5F90636EF0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429000"/>
            <a:ext cx="5646738" cy="2628900"/>
          </a:xfrm>
        </p:spPr>
        <p:txBody>
          <a:bodyPr/>
          <a:lstStyle>
            <a:lvl1pPr>
              <a:buFont typeface="+mj-lt"/>
              <a:buNone/>
              <a:defRPr>
                <a:solidFill>
                  <a:schemeClr val="bg1"/>
                </a:solidFill>
              </a:defRPr>
            </a:lvl1pPr>
            <a:lvl2pPr>
              <a:buFont typeface="+mj-lt"/>
              <a:buNone/>
              <a:defRPr>
                <a:solidFill>
                  <a:schemeClr val="bg1"/>
                </a:solidFill>
              </a:defRPr>
            </a:lvl2pPr>
            <a:lvl3pPr>
              <a:buFont typeface="+mj-lt"/>
              <a:buNone/>
              <a:defRPr>
                <a:solidFill>
                  <a:schemeClr val="bg1"/>
                </a:solidFill>
              </a:defRPr>
            </a:lvl3pPr>
            <a:lvl4pPr>
              <a:buFont typeface="+mj-lt"/>
              <a:buNone/>
              <a:defRPr>
                <a:solidFill>
                  <a:schemeClr val="bg1"/>
                </a:solidFill>
              </a:defRPr>
            </a:lvl4pPr>
            <a:lvl5pPr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section table of contents [delete if not required]</a:t>
            </a:r>
          </a:p>
        </p:txBody>
      </p:sp>
    </p:spTree>
    <p:extLst>
      <p:ext uri="{BB962C8B-B14F-4D97-AF65-F5344CB8AC3E}">
        <p14:creationId xmlns:p14="http://schemas.microsoft.com/office/powerpoint/2010/main" val="287733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int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8E02-CD73-4C67-A5B8-C23FF93E0AD6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9108665C-679A-7747-8AE4-FD54D5815E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1562400"/>
            <a:ext cx="5642613" cy="334876"/>
          </a:xfrm>
        </p:spPr>
        <p:txBody>
          <a:bodyPr lIns="0" tIns="0" rIns="36576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F9A3C1AA-D5C3-4E47-9CEF-829A5E152F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44486" y="1562400"/>
            <a:ext cx="5642713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6E7F8F3-37A4-6E4B-8E4A-A72C991ED1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42006E61-14FE-EA44-81A4-965FA84E04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4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Second title line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F08D055-6773-4116-B0B3-EC353470875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04800" y="1897276"/>
            <a:ext cx="5648400" cy="41618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0A74EB1-361E-4B7C-89A0-E694C90B4DF1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238800" y="1897276"/>
            <a:ext cx="5648400" cy="41618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6097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9A8A0B-EC61-014F-8195-3A134756E5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6259" y="304800"/>
            <a:ext cx="2201900" cy="191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F1A66F-D948-3240-831D-E4B183018AA5}"/>
              </a:ext>
            </a:extLst>
          </p:cNvPr>
          <p:cNvSpPr/>
          <p:nvPr userDrawn="1"/>
        </p:nvSpPr>
        <p:spPr>
          <a:xfrm>
            <a:off x="0" y="6369968"/>
            <a:ext cx="12242125" cy="4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D55E38CF-9ED8-694B-A641-F8667D7F0A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2021942"/>
            <a:ext cx="5646738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>
                <a:solidFill>
                  <a:schemeClr val="bg1"/>
                </a:solidFill>
              </a:rPr>
              <a:t>Second title line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DD78F712-F280-4B79-A750-2A76B549BB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71017"/>
            <a:ext cx="5646737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Section 14: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449BF8A-90D8-4621-8A43-19AC40497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429000"/>
            <a:ext cx="5646738" cy="2628900"/>
          </a:xfrm>
        </p:spPr>
        <p:txBody>
          <a:bodyPr/>
          <a:lstStyle>
            <a:lvl1pPr>
              <a:buFont typeface="+mj-lt"/>
              <a:buNone/>
              <a:defRPr>
                <a:solidFill>
                  <a:schemeClr val="bg1"/>
                </a:solidFill>
              </a:defRPr>
            </a:lvl1pPr>
            <a:lvl2pPr>
              <a:buFont typeface="+mj-lt"/>
              <a:buNone/>
              <a:defRPr>
                <a:solidFill>
                  <a:schemeClr val="bg1"/>
                </a:solidFill>
              </a:defRPr>
            </a:lvl2pPr>
            <a:lvl3pPr>
              <a:buFont typeface="+mj-lt"/>
              <a:buNone/>
              <a:defRPr>
                <a:solidFill>
                  <a:schemeClr val="bg1"/>
                </a:solidFill>
              </a:defRPr>
            </a:lvl3pPr>
            <a:lvl4pPr>
              <a:buFont typeface="+mj-lt"/>
              <a:buNone/>
              <a:defRPr>
                <a:solidFill>
                  <a:schemeClr val="bg1"/>
                </a:solidFill>
              </a:defRPr>
            </a:lvl4pPr>
            <a:lvl5pPr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section table of contents [delete if not required]</a:t>
            </a:r>
          </a:p>
        </p:txBody>
      </p:sp>
    </p:spTree>
    <p:extLst>
      <p:ext uri="{BB962C8B-B14F-4D97-AF65-F5344CB8AC3E}">
        <p14:creationId xmlns:p14="http://schemas.microsoft.com/office/powerpoint/2010/main" val="10760345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9A8A0B-EC61-014F-8195-3A134756E5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6259" y="304800"/>
            <a:ext cx="2201900" cy="191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4E8893-1D66-B74B-BB2C-F6163E61A553}"/>
              </a:ext>
            </a:extLst>
          </p:cNvPr>
          <p:cNvSpPr/>
          <p:nvPr userDrawn="1"/>
        </p:nvSpPr>
        <p:spPr>
          <a:xfrm>
            <a:off x="0" y="6369968"/>
            <a:ext cx="12242125" cy="4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A618FF17-1306-FC42-BCF8-810C80E5E1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2021942"/>
            <a:ext cx="5646738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>
                <a:solidFill>
                  <a:schemeClr val="bg1"/>
                </a:solidFill>
              </a:rPr>
              <a:t>Second title line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0DB0BE80-9742-40D4-B294-2E25832C8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71017"/>
            <a:ext cx="5646737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Section 15: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499B19-BFB3-4CF3-AC1A-3527477701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429000"/>
            <a:ext cx="5646738" cy="2628900"/>
          </a:xfrm>
        </p:spPr>
        <p:txBody>
          <a:bodyPr/>
          <a:lstStyle>
            <a:lvl1pPr>
              <a:buFont typeface="+mj-lt"/>
              <a:buNone/>
              <a:defRPr>
                <a:solidFill>
                  <a:schemeClr val="bg1"/>
                </a:solidFill>
              </a:defRPr>
            </a:lvl1pPr>
            <a:lvl2pPr>
              <a:buFont typeface="+mj-lt"/>
              <a:buNone/>
              <a:defRPr>
                <a:solidFill>
                  <a:schemeClr val="bg1"/>
                </a:solidFill>
              </a:defRPr>
            </a:lvl2pPr>
            <a:lvl3pPr>
              <a:buFont typeface="+mj-lt"/>
              <a:buNone/>
              <a:defRPr>
                <a:solidFill>
                  <a:schemeClr val="bg1"/>
                </a:solidFill>
              </a:defRPr>
            </a:lvl3pPr>
            <a:lvl4pPr>
              <a:buFont typeface="+mj-lt"/>
              <a:buNone/>
              <a:defRPr>
                <a:solidFill>
                  <a:schemeClr val="bg1"/>
                </a:solidFill>
              </a:defRPr>
            </a:lvl4pPr>
            <a:lvl5pPr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section table of contents [delete if not required]</a:t>
            </a:r>
          </a:p>
        </p:txBody>
      </p:sp>
    </p:spTree>
    <p:extLst>
      <p:ext uri="{BB962C8B-B14F-4D97-AF65-F5344CB8AC3E}">
        <p14:creationId xmlns:p14="http://schemas.microsoft.com/office/powerpoint/2010/main" val="2424457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9A8A0B-EC61-014F-8195-3A134756E5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6258" y="304801"/>
            <a:ext cx="2205439" cy="1908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D1EE0F-64D8-7C44-8F1A-3934942402D0}"/>
              </a:ext>
            </a:extLst>
          </p:cNvPr>
          <p:cNvSpPr/>
          <p:nvPr userDrawn="1"/>
        </p:nvSpPr>
        <p:spPr>
          <a:xfrm>
            <a:off x="0" y="6369968"/>
            <a:ext cx="12242125" cy="4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4E756921-7065-F14E-BEF9-3BE9825815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2021942"/>
            <a:ext cx="5646739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>
                <a:solidFill>
                  <a:schemeClr val="bg1"/>
                </a:solidFill>
              </a:rPr>
              <a:t>Second title line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52C5B1B3-7611-49B0-A9B6-0624454AEB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71017"/>
            <a:ext cx="5646737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Section 16: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5CFBEA-61CB-4BAF-BF80-98E4F51F7C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429000"/>
            <a:ext cx="5646738" cy="2628900"/>
          </a:xfrm>
        </p:spPr>
        <p:txBody>
          <a:bodyPr/>
          <a:lstStyle>
            <a:lvl1pPr>
              <a:buFont typeface="+mj-lt"/>
              <a:buNone/>
              <a:defRPr>
                <a:solidFill>
                  <a:schemeClr val="bg1"/>
                </a:solidFill>
              </a:defRPr>
            </a:lvl1pPr>
            <a:lvl2pPr>
              <a:buFont typeface="+mj-lt"/>
              <a:buNone/>
              <a:defRPr>
                <a:solidFill>
                  <a:schemeClr val="bg1"/>
                </a:solidFill>
              </a:defRPr>
            </a:lvl2pPr>
            <a:lvl3pPr>
              <a:buFont typeface="+mj-lt"/>
              <a:buNone/>
              <a:defRPr>
                <a:solidFill>
                  <a:schemeClr val="bg1"/>
                </a:solidFill>
              </a:defRPr>
            </a:lvl3pPr>
            <a:lvl4pPr>
              <a:buFont typeface="+mj-lt"/>
              <a:buNone/>
              <a:defRPr>
                <a:solidFill>
                  <a:schemeClr val="bg1"/>
                </a:solidFill>
              </a:defRPr>
            </a:lvl4pPr>
            <a:lvl5pPr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section table of contents [delete if not required]</a:t>
            </a:r>
          </a:p>
        </p:txBody>
      </p:sp>
    </p:spTree>
    <p:extLst>
      <p:ext uri="{BB962C8B-B14F-4D97-AF65-F5344CB8AC3E}">
        <p14:creationId xmlns:p14="http://schemas.microsoft.com/office/powerpoint/2010/main" val="12959524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7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9A8A0B-EC61-014F-8195-3A134756E5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6259" y="304800"/>
            <a:ext cx="2201900" cy="191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0E8DF4-917E-A14A-9960-5AACB304A022}"/>
              </a:ext>
            </a:extLst>
          </p:cNvPr>
          <p:cNvSpPr/>
          <p:nvPr userDrawn="1"/>
        </p:nvSpPr>
        <p:spPr>
          <a:xfrm>
            <a:off x="0" y="6369968"/>
            <a:ext cx="12242125" cy="4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55221E8A-0640-1446-94CB-7667188D9F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3841" y="2021942"/>
            <a:ext cx="5646738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>
                <a:solidFill>
                  <a:schemeClr val="bg1"/>
                </a:solidFill>
              </a:rPr>
              <a:t>Second title line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414B66B2-703E-4AAF-B37C-5E2010E724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71017"/>
            <a:ext cx="5646737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Section 17: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3B4F721-04D4-432E-A43A-6B080DD3BA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429000"/>
            <a:ext cx="5646738" cy="2628900"/>
          </a:xfrm>
        </p:spPr>
        <p:txBody>
          <a:bodyPr/>
          <a:lstStyle>
            <a:lvl1pPr>
              <a:buFont typeface="+mj-lt"/>
              <a:buNone/>
              <a:defRPr>
                <a:solidFill>
                  <a:schemeClr val="bg1"/>
                </a:solidFill>
              </a:defRPr>
            </a:lvl1pPr>
            <a:lvl2pPr>
              <a:buFont typeface="+mj-lt"/>
              <a:buNone/>
              <a:defRPr>
                <a:solidFill>
                  <a:schemeClr val="bg1"/>
                </a:solidFill>
              </a:defRPr>
            </a:lvl2pPr>
            <a:lvl3pPr>
              <a:buFont typeface="+mj-lt"/>
              <a:buNone/>
              <a:defRPr>
                <a:solidFill>
                  <a:schemeClr val="bg1"/>
                </a:solidFill>
              </a:defRPr>
            </a:lvl3pPr>
            <a:lvl4pPr>
              <a:buFont typeface="+mj-lt"/>
              <a:buNone/>
              <a:defRPr>
                <a:solidFill>
                  <a:schemeClr val="bg1"/>
                </a:solidFill>
              </a:defRPr>
            </a:lvl4pPr>
            <a:lvl5pPr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section table of contents [delete if not required]</a:t>
            </a:r>
          </a:p>
        </p:txBody>
      </p:sp>
    </p:spTree>
    <p:extLst>
      <p:ext uri="{BB962C8B-B14F-4D97-AF65-F5344CB8AC3E}">
        <p14:creationId xmlns:p14="http://schemas.microsoft.com/office/powerpoint/2010/main" val="12567170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9A8A0B-EC61-014F-8195-3A134756E5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6258" y="304801"/>
            <a:ext cx="2205439" cy="1908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0336B0-4662-3B45-8C82-54FC5CDC3541}"/>
              </a:ext>
            </a:extLst>
          </p:cNvPr>
          <p:cNvSpPr/>
          <p:nvPr userDrawn="1"/>
        </p:nvSpPr>
        <p:spPr>
          <a:xfrm>
            <a:off x="0" y="6369968"/>
            <a:ext cx="12242125" cy="4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A03D6F9E-91E8-C645-8320-31FB89EA0A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2021942"/>
            <a:ext cx="5646738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>
                <a:solidFill>
                  <a:schemeClr val="bg1"/>
                </a:solidFill>
              </a:rPr>
              <a:t>Second title line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F4783602-3D35-493D-965B-4F8AC1B0DC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71017"/>
            <a:ext cx="5646737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Section 18: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E28DF6-D001-48AC-824D-2F9576C241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429000"/>
            <a:ext cx="5646738" cy="2628900"/>
          </a:xfrm>
        </p:spPr>
        <p:txBody>
          <a:bodyPr/>
          <a:lstStyle>
            <a:lvl1pPr>
              <a:buFont typeface="+mj-lt"/>
              <a:buNone/>
              <a:defRPr>
                <a:solidFill>
                  <a:schemeClr val="bg1"/>
                </a:solidFill>
              </a:defRPr>
            </a:lvl1pPr>
            <a:lvl2pPr>
              <a:buFont typeface="+mj-lt"/>
              <a:buNone/>
              <a:defRPr>
                <a:solidFill>
                  <a:schemeClr val="bg1"/>
                </a:solidFill>
              </a:defRPr>
            </a:lvl2pPr>
            <a:lvl3pPr>
              <a:buFont typeface="+mj-lt"/>
              <a:buNone/>
              <a:defRPr>
                <a:solidFill>
                  <a:schemeClr val="bg1"/>
                </a:solidFill>
              </a:defRPr>
            </a:lvl3pPr>
            <a:lvl4pPr>
              <a:buFont typeface="+mj-lt"/>
              <a:buNone/>
              <a:defRPr>
                <a:solidFill>
                  <a:schemeClr val="bg1"/>
                </a:solidFill>
              </a:defRPr>
            </a:lvl4pPr>
            <a:lvl5pPr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section table of contents [delete if not required]</a:t>
            </a:r>
          </a:p>
        </p:txBody>
      </p:sp>
    </p:spTree>
    <p:extLst>
      <p:ext uri="{BB962C8B-B14F-4D97-AF65-F5344CB8AC3E}">
        <p14:creationId xmlns:p14="http://schemas.microsoft.com/office/powerpoint/2010/main" val="298152259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9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9A8A0B-EC61-014F-8195-3A134756E5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6258" y="304801"/>
            <a:ext cx="2205439" cy="1908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6B59E60-762A-5141-9D41-311BC5A39EEB}"/>
              </a:ext>
            </a:extLst>
          </p:cNvPr>
          <p:cNvSpPr/>
          <p:nvPr userDrawn="1"/>
        </p:nvSpPr>
        <p:spPr>
          <a:xfrm>
            <a:off x="0" y="6369968"/>
            <a:ext cx="12242125" cy="4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28F10127-DD25-CF4E-905C-01E7124AD3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2021942"/>
            <a:ext cx="5646738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>
                <a:solidFill>
                  <a:schemeClr val="bg1"/>
                </a:solidFill>
              </a:rPr>
              <a:t>Second title line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72A1181A-457A-43D0-9F7C-77C7FE3981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71017"/>
            <a:ext cx="5646737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Section 19: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DFDE622-DBE5-423E-9583-F0AC2C5552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429000"/>
            <a:ext cx="5646738" cy="2628900"/>
          </a:xfrm>
        </p:spPr>
        <p:txBody>
          <a:bodyPr/>
          <a:lstStyle>
            <a:lvl1pPr>
              <a:buFont typeface="+mj-lt"/>
              <a:buNone/>
              <a:defRPr>
                <a:solidFill>
                  <a:schemeClr val="bg1"/>
                </a:solidFill>
              </a:defRPr>
            </a:lvl1pPr>
            <a:lvl2pPr>
              <a:buFont typeface="+mj-lt"/>
              <a:buNone/>
              <a:defRPr>
                <a:solidFill>
                  <a:schemeClr val="bg1"/>
                </a:solidFill>
              </a:defRPr>
            </a:lvl2pPr>
            <a:lvl3pPr>
              <a:buFont typeface="+mj-lt"/>
              <a:buNone/>
              <a:defRPr>
                <a:solidFill>
                  <a:schemeClr val="bg1"/>
                </a:solidFill>
              </a:defRPr>
            </a:lvl3pPr>
            <a:lvl4pPr>
              <a:buFont typeface="+mj-lt"/>
              <a:buNone/>
              <a:defRPr>
                <a:solidFill>
                  <a:schemeClr val="bg1"/>
                </a:solidFill>
              </a:defRPr>
            </a:lvl4pPr>
            <a:lvl5pPr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section table of contents [delete if not required]</a:t>
            </a:r>
          </a:p>
        </p:txBody>
      </p:sp>
    </p:spTree>
    <p:extLst>
      <p:ext uri="{BB962C8B-B14F-4D97-AF65-F5344CB8AC3E}">
        <p14:creationId xmlns:p14="http://schemas.microsoft.com/office/powerpoint/2010/main" val="31089911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0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9A8A0B-EC61-014F-8195-3A134756E5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6259" y="304800"/>
            <a:ext cx="2201900" cy="19113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1CF0619-D967-FF4D-8149-065F221070EB}"/>
              </a:ext>
            </a:extLst>
          </p:cNvPr>
          <p:cNvSpPr/>
          <p:nvPr userDrawn="1"/>
        </p:nvSpPr>
        <p:spPr>
          <a:xfrm>
            <a:off x="0" y="6369968"/>
            <a:ext cx="12242125" cy="4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35904660-6307-4840-95E0-DD542C6D42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2021942"/>
            <a:ext cx="5646738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Second title line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6230862B-3A4B-4595-9DCC-69F5DC0963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71017"/>
            <a:ext cx="5646737" cy="360000"/>
          </a:xfrm>
        </p:spPr>
        <p:txBody>
          <a:bodyPr lIns="0" t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spc="40" dirty="0">
                <a:solidFill>
                  <a:schemeClr val="bg1"/>
                </a:solidFill>
              </a:rPr>
              <a:t>Section 20: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D12D97B-5582-4CA5-8579-2F00297A64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429000"/>
            <a:ext cx="5646738" cy="2628900"/>
          </a:xfrm>
        </p:spPr>
        <p:txBody>
          <a:bodyPr/>
          <a:lstStyle>
            <a:lvl1pPr>
              <a:buFont typeface="+mj-lt"/>
              <a:buNone/>
              <a:defRPr>
                <a:solidFill>
                  <a:schemeClr val="bg1"/>
                </a:solidFill>
              </a:defRPr>
            </a:lvl1pPr>
            <a:lvl2pPr>
              <a:buFont typeface="+mj-lt"/>
              <a:buNone/>
              <a:defRPr>
                <a:solidFill>
                  <a:schemeClr val="bg1"/>
                </a:solidFill>
              </a:defRPr>
            </a:lvl2pPr>
            <a:lvl3pPr>
              <a:buFont typeface="+mj-lt"/>
              <a:buNone/>
              <a:defRPr>
                <a:solidFill>
                  <a:schemeClr val="bg1"/>
                </a:solidFill>
              </a:defRPr>
            </a:lvl3pPr>
            <a:lvl4pPr>
              <a:buFont typeface="+mj-lt"/>
              <a:buNone/>
              <a:defRPr>
                <a:solidFill>
                  <a:schemeClr val="bg1"/>
                </a:solidFill>
              </a:defRPr>
            </a:lvl4pPr>
            <a:lvl5pPr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section table of contents [delete if not required]</a:t>
            </a:r>
          </a:p>
        </p:txBody>
      </p:sp>
    </p:spTree>
    <p:extLst>
      <p:ext uri="{BB962C8B-B14F-4D97-AF65-F5344CB8AC3E}">
        <p14:creationId xmlns:p14="http://schemas.microsoft.com/office/powerpoint/2010/main" val="308273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74EB-AF6C-4501-A543-CF0B761F755C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9108665C-679A-7747-8AE4-FD54D5815E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2401" y="2438401"/>
            <a:ext cx="3667752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53FC4191-E5F7-D445-AF7B-519CD79225F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04800" y="1565686"/>
            <a:ext cx="5646738" cy="859267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Room for optional introductory text </a:t>
            </a:r>
          </a:p>
          <a:p>
            <a:pPr lvl="0"/>
            <a:r>
              <a:rPr lang="en-US"/>
              <a:t>(2 lines max)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65A8D6D-2058-7742-9F4E-4390C6BB5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C6ED087E-B3BA-3A4A-9BA3-7902DD1F23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Second title line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DBB4A11B-CFEC-0E48-956D-F0D3A479709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58752" y="2438401"/>
            <a:ext cx="3669924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0704604B-4CE9-6F45-A5FE-C577470B4E3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18800" y="2438401"/>
            <a:ext cx="3669924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A570DF7-4766-4FC5-9189-3FB7DE49ADBB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02401" y="2786725"/>
            <a:ext cx="3668400" cy="3272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162C32C-E727-4868-94B1-66A9EE08CB04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261363" y="2786725"/>
            <a:ext cx="3668400" cy="3272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5E0C05-20BD-4F94-A8B6-8006076A2D0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220324" y="2786725"/>
            <a:ext cx="3668400" cy="3272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656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n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8CD0-CDAE-4FDA-8C5D-E71CD092CA7B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65A8D6D-2058-7742-9F4E-4390C6BB5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C6ED087E-B3BA-3A4A-9BA3-7902DD1F23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Second title line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7C298D0D-043C-8043-91D6-570C9D210D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1562400"/>
            <a:ext cx="366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14B233CC-F2DE-1045-925F-3029D684AAB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61800" y="1562400"/>
            <a:ext cx="366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11AFCD0D-D59C-F14B-9BAF-844AA7877A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18800" y="1562400"/>
            <a:ext cx="3668400" cy="334876"/>
          </a:xfrm>
        </p:spPr>
        <p:txBody>
          <a:bodyPr lIns="0" tIns="0" rIns="18288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671EA2-3D92-4992-8E35-94B863A07BC1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02401" y="1897276"/>
            <a:ext cx="3668400" cy="41618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70B0994-2677-4981-B182-133A8CB31F2E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4261363" y="1897276"/>
            <a:ext cx="3668400" cy="41618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50C34C-6AA3-4518-8B93-CBEF07AA274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220324" y="1897276"/>
            <a:ext cx="3668400" cy="41618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421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615-0968-474D-AB25-CDF80052FB05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9108665C-679A-7747-8AE4-FD54D5815E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2439120"/>
            <a:ext cx="2674800" cy="334876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CE589445-5E9B-734F-AD7E-266D4DA94B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5548" y="2439120"/>
            <a:ext cx="2674800" cy="334876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3F43D15-AEAF-E647-BFEE-D14E3099EA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1565686"/>
            <a:ext cx="5646738" cy="72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000" b="0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Room for optional introductory text </a:t>
            </a:r>
          </a:p>
          <a:p>
            <a:pPr lvl="0"/>
            <a:r>
              <a:rPr lang="en-US"/>
              <a:t>(2 lines max)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1B100309-DB86-7F4A-8F8B-2C27461B590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75174" y="2439120"/>
            <a:ext cx="2674800" cy="334876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3588C321-9373-0848-A232-EBAFE689171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15922" y="2439120"/>
            <a:ext cx="2674800" cy="334876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Heading 4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F34A25E1-CD64-C445-A7A9-990CAC0C5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0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title line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E29E210A-28AF-504B-9494-F7EEA9BF1C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Second title line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E9474C6-5DB0-413D-B1A3-48497CE5939B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302401" y="2786725"/>
            <a:ext cx="2674800" cy="3272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1298A07-3583-4F69-AB4A-03BAB26814FC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3273575" y="2786725"/>
            <a:ext cx="2674800" cy="3272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7A25E24-62F5-4723-97DE-72ECA36750AA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6244749" y="2786725"/>
            <a:ext cx="2674800" cy="3272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A28BB0F-F907-49CD-A495-C3AF1DE3B120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9215922" y="2786725"/>
            <a:ext cx="2674800" cy="3272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663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8947F-FD0F-9E46-93CB-03803CC8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5299"/>
            <a:ext cx="11582400" cy="360000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pPr marL="0" lvl="0" indent="0">
              <a:spcBef>
                <a:spcPts val="200"/>
              </a:spcBef>
              <a:buNone/>
            </a:pPr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1CDDF-816B-0647-8884-A80B858A1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905000"/>
            <a:ext cx="11582400" cy="4152900"/>
          </a:xfrm>
          <a:prstGeom prst="rect">
            <a:avLst/>
          </a:prstGeom>
        </p:spPr>
        <p:txBody>
          <a:bodyPr vert="horz" lIns="0" tIns="72000" rIns="0" bIns="7200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B1B15-246E-7F4F-900F-788AF8055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82746" y="6465591"/>
            <a:ext cx="2939385" cy="272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1348F3-D1DB-4B22-82F2-A286FDC2EEA4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20B4-23AA-534C-9D0F-CD9735209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30" y="6465591"/>
            <a:ext cx="665069" cy="272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100" b="0" i="0">
                <a:solidFill>
                  <a:schemeClr val="tx1"/>
                </a:solidFill>
              </a:defRPr>
            </a:lvl1pPr>
          </a:lstStyle>
          <a:p>
            <a:fld id="{731A1681-B67C-634E-B9F8-D054051C20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690A66D-E383-1B47-89F9-BC93A3B76A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87" t="18254" r="82822" b="15704"/>
          <a:stretch/>
        </p:blipFill>
        <p:spPr>
          <a:xfrm>
            <a:off x="304800" y="6413412"/>
            <a:ext cx="1245944" cy="40628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8F8D08-B209-A74E-BB42-7EBEE4FF0243}"/>
              </a:ext>
            </a:extLst>
          </p:cNvPr>
          <p:cNvCxnSpPr/>
          <p:nvPr userDrawn="1"/>
        </p:nvCxnSpPr>
        <p:spPr>
          <a:xfrm>
            <a:off x="0" y="63627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8C8F-C7AE-45FA-9444-9D6AFF521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5591"/>
            <a:ext cx="4114800" cy="283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29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936" r:id="rId2"/>
    <p:sldLayoutId id="2147483650" r:id="rId3"/>
    <p:sldLayoutId id="2147483851" r:id="rId4"/>
    <p:sldLayoutId id="2147483687" r:id="rId5"/>
    <p:sldLayoutId id="2147483872" r:id="rId6"/>
    <p:sldLayoutId id="2147483688" r:id="rId7"/>
    <p:sldLayoutId id="2147483873" r:id="rId8"/>
    <p:sldLayoutId id="2147483689" r:id="rId9"/>
    <p:sldLayoutId id="2147483874" r:id="rId10"/>
    <p:sldLayoutId id="2147483802" r:id="rId11"/>
    <p:sldLayoutId id="2147483875" r:id="rId12"/>
    <p:sldLayoutId id="2147483690" r:id="rId13"/>
    <p:sldLayoutId id="2147483691" r:id="rId14"/>
    <p:sldLayoutId id="2147483684" r:id="rId15"/>
    <p:sldLayoutId id="2147483686" r:id="rId16"/>
    <p:sldLayoutId id="2147483880" r:id="rId17"/>
    <p:sldLayoutId id="2147483882" r:id="rId18"/>
    <p:sldLayoutId id="2147483722" r:id="rId19"/>
    <p:sldLayoutId id="2147483929" r:id="rId20"/>
    <p:sldLayoutId id="2147483726" r:id="rId21"/>
    <p:sldLayoutId id="2147483709" r:id="rId22"/>
    <p:sldLayoutId id="2147483704" r:id="rId23"/>
    <p:sldLayoutId id="2147483710" r:id="rId24"/>
    <p:sldLayoutId id="2147483706" r:id="rId25"/>
    <p:sldLayoutId id="2147483707" r:id="rId26"/>
    <p:sldLayoutId id="2147483708" r:id="rId27"/>
    <p:sldLayoutId id="2147483701" r:id="rId28"/>
    <p:sldLayoutId id="2147483713" r:id="rId29"/>
    <p:sldLayoutId id="2147483714" r:id="rId30"/>
    <p:sldLayoutId id="2147483727" r:id="rId31"/>
    <p:sldLayoutId id="2147483728" r:id="rId32"/>
    <p:sldLayoutId id="2147483698" r:id="rId33"/>
    <p:sldLayoutId id="2147483699" r:id="rId34"/>
    <p:sldLayoutId id="2147483711" r:id="rId35"/>
    <p:sldLayoutId id="2147483927" r:id="rId36"/>
    <p:sldLayoutId id="2147483928" r:id="rId37"/>
    <p:sldLayoutId id="2147483697" r:id="rId38"/>
    <p:sldLayoutId id="2147483939" r:id="rId39"/>
    <p:sldLayoutId id="2147483705" r:id="rId40"/>
    <p:sldLayoutId id="2147483933" r:id="rId41"/>
    <p:sldLayoutId id="2147483934" r:id="rId42"/>
    <p:sldLayoutId id="2147483803" r:id="rId43"/>
    <p:sldLayoutId id="2147483937" r:id="rId44"/>
    <p:sldLayoutId id="2147483938" r:id="rId45"/>
    <p:sldLayoutId id="2147483935" r:id="rId46"/>
    <p:sldLayoutId id="2147483886" r:id="rId47"/>
    <p:sldLayoutId id="2147483887" r:id="rId48"/>
    <p:sldLayoutId id="2147483888" r:id="rId49"/>
    <p:sldLayoutId id="2147483889" r:id="rId50"/>
    <p:sldLayoutId id="2147483890" r:id="rId51"/>
    <p:sldLayoutId id="2147483891" r:id="rId52"/>
    <p:sldLayoutId id="2147483892" r:id="rId53"/>
    <p:sldLayoutId id="2147483893" r:id="rId54"/>
    <p:sldLayoutId id="2147483894" r:id="rId55"/>
    <p:sldLayoutId id="2147483895" r:id="rId56"/>
    <p:sldLayoutId id="2147483896" r:id="rId57"/>
    <p:sldLayoutId id="2147483897" r:id="rId58"/>
    <p:sldLayoutId id="2147483898" r:id="rId59"/>
    <p:sldLayoutId id="2147483899" r:id="rId60"/>
    <p:sldLayoutId id="2147483900" r:id="rId61"/>
    <p:sldLayoutId id="2147483901" r:id="rId62"/>
    <p:sldLayoutId id="2147483902" r:id="rId63"/>
    <p:sldLayoutId id="2147483903" r:id="rId64"/>
    <p:sldLayoutId id="2147483904" r:id="rId65"/>
    <p:sldLayoutId id="2147483905" r:id="rId66"/>
  </p:sldLayoutIdLst>
  <p:hf hdr="0"/>
  <p:txStyles>
    <p:titleStyle>
      <a:lvl1pPr marL="0" indent="0" algn="l" defTabSz="914400" rtl="0" eaLnBrk="1" latinLnBrk="0" hangingPunct="1">
        <a:lnSpc>
          <a:spcPct val="90000"/>
        </a:lnSpc>
        <a:spcBef>
          <a:spcPts val="20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09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809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738" indent="-1809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713" indent="-1809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orient="horz" pos="984" userDrawn="1">
          <p15:clr>
            <a:srgbClr val="F26B43"/>
          </p15:clr>
        </p15:guide>
        <p15:guide id="5" orient="horz" pos="400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pos="7488" userDrawn="1">
          <p15:clr>
            <a:srgbClr val="F26B43"/>
          </p15:clr>
        </p15:guide>
        <p15:guide id="8" orient="horz" pos="192" userDrawn="1">
          <p15:clr>
            <a:srgbClr val="F26B43"/>
          </p15:clr>
        </p15:guide>
        <p15:guide id="10" orient="horz" pos="1536" userDrawn="1">
          <p15:clr>
            <a:srgbClr val="F26B43"/>
          </p15:clr>
        </p15:guide>
        <p15:guide id="11" orient="horz" pos="1200" userDrawn="1">
          <p15:clr>
            <a:srgbClr val="F26B43"/>
          </p15:clr>
        </p15:guide>
        <p15:guide id="12" orient="horz" pos="1752" userDrawn="1">
          <p15:clr>
            <a:srgbClr val="F26B43"/>
          </p15:clr>
        </p15:guide>
        <p15:guide id="13" pos="3931" userDrawn="1">
          <p15:clr>
            <a:srgbClr val="F26B43"/>
          </p15:clr>
        </p15:guide>
        <p15:guide id="14" pos="3749" userDrawn="1">
          <p15:clr>
            <a:srgbClr val="F26B43"/>
          </p15:clr>
        </p15:guide>
        <p15:guide id="15" orient="horz" pos="4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 descr="Une image contenant plein air, paysage, ciel, nuage&#10;&#10;Description générée automatiquement">
            <a:extLst>
              <a:ext uri="{FF2B5EF4-FFF2-40B4-BE49-F238E27FC236}">
                <a16:creationId xmlns:a16="http://schemas.microsoft.com/office/drawing/2014/main" id="{D76C7EF2-CA38-54EB-66C5-15D7727E5B5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5671" r="5671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B0251-ACE2-4A23-9CD5-B82742ED28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vert="horz" lIns="0" tIns="0" rIns="0" bIns="72000" rtlCol="0" anchor="t">
            <a:noAutofit/>
          </a:bodyPr>
          <a:lstStyle/>
          <a:p>
            <a:r>
              <a:rPr lang="en-US" dirty="0"/>
              <a:t>Data Engineer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7A4F2-0C97-42A3-A7F0-4A5FBDC5E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Processus</a:t>
            </a:r>
            <a:r>
              <a:rPr lang="en-US" dirty="0"/>
              <a:t> de </a:t>
            </a:r>
            <a:r>
              <a:rPr lang="en-US" dirty="0" err="1"/>
              <a:t>recrutement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3A0B1-BCD7-47AC-A202-1F3375D7E8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0" tIns="0" rIns="0" bIns="72000" rtlCol="0" anchor="t">
            <a:noAutofit/>
          </a:bodyPr>
          <a:lstStyle/>
          <a:p>
            <a:r>
              <a:rPr lang="en-US" dirty="0"/>
              <a:t>2023</a:t>
            </a:r>
            <a:endParaRPr lang="en-US" dirty="0">
              <a:solidFill>
                <a:srgbClr val="FFFFFF">
                  <a:alpha val="46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42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625457A-4185-86EA-FA61-CF2A8013A4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72000" rtlCol="0" anchor="t">
            <a:noAutofit/>
          </a:bodyPr>
          <a:lstStyle/>
          <a:p>
            <a:r>
              <a:rPr lang="en-US" dirty="0"/>
              <a:t>Cas </a:t>
            </a:r>
            <a:r>
              <a:rPr lang="en-US" dirty="0" err="1"/>
              <a:t>d'usage</a:t>
            </a:r>
            <a:r>
              <a:rPr lang="en-US" dirty="0"/>
              <a:t> Junior / Stagiaire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741BE1-6DED-29AC-ABA7-2F9B64E83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2DD682-E255-487B-E110-C7BE686770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AE1E26-E044-4FCA-8E52-E27D268D73A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251950" y="6465888"/>
            <a:ext cx="2940050" cy="271462"/>
          </a:xfrm>
        </p:spPr>
        <p:txBody>
          <a:bodyPr/>
          <a:lstStyle/>
          <a:p>
            <a:fld id="{BEB84562-DDAA-45FF-91C6-941FB5F4AE5A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EF89603-9982-E1D8-ACE0-67AD1FDEFE5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6838" y="6465888"/>
            <a:ext cx="665162" cy="271462"/>
          </a:xfrm>
        </p:spPr>
        <p:txBody>
          <a:bodyPr/>
          <a:lstStyle/>
          <a:p>
            <a:fld id="{731A1681-B67C-634E-B9F8-D054051C208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6DB0E-9A59-AE80-0C89-D4FF1D71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DC33-61E9-4E4F-8336-32B8EFAA3E90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C7D29-D578-8DDB-6C81-73176930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482E93-9C02-BD1E-38AB-D6CFAB5592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0" tIns="0" rIns="365760" bIns="72000" rtlCol="0" anchor="t">
            <a:noAutofit/>
          </a:bodyPr>
          <a:lstStyle/>
          <a:p>
            <a:r>
              <a:rPr lang="en-US" dirty="0">
                <a:cs typeface="Arial"/>
              </a:rPr>
              <a:t>Description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A846E-BF8A-FF16-69FF-40E3D34F6F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72000" rtlCol="0" anchor="t">
            <a:noAutofit/>
          </a:bodyPr>
          <a:lstStyle/>
          <a:p>
            <a:r>
              <a:rPr lang="en-US" dirty="0">
                <a:cs typeface="Arial"/>
              </a:rPr>
              <a:t>Python Use Case (1H)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B65C5-407D-D877-8A66-1B8206B186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72000" rtlCol="0" anchor="t">
            <a:noAutofit/>
          </a:bodyPr>
          <a:lstStyle/>
          <a:p>
            <a:r>
              <a:rPr lang="en-US" dirty="0">
                <a:cs typeface="Arial"/>
              </a:rPr>
              <a:t>Pandas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1B3F78-1C72-2E25-90CA-1CDA33CC9DCD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 vert="horz" lIns="0" tIns="72000" rIns="0" bIns="72000" rtlCol="0" anchor="t">
            <a:noAutofit/>
          </a:bodyPr>
          <a:lstStyle/>
          <a:p>
            <a:r>
              <a:rPr lang="en-US" sz="1200" dirty="0">
                <a:latin typeface="Arial"/>
                <a:ea typeface="Calibri"/>
                <a:cs typeface="Calibri"/>
              </a:rPr>
              <a:t>Our client, a toy factory, wants to visualize his data into a dashboard. To help him achieve his goal, we will prepare two </a:t>
            </a:r>
            <a:r>
              <a:rPr lang="en-US" sz="1200" dirty="0" err="1">
                <a:latin typeface="Arial"/>
                <a:ea typeface="Calibri"/>
                <a:cs typeface="Calibri"/>
              </a:rPr>
              <a:t>dataframes</a:t>
            </a:r>
            <a:r>
              <a:rPr lang="en-US" sz="1200" dirty="0">
                <a:latin typeface="Arial"/>
                <a:ea typeface="Calibri"/>
                <a:cs typeface="Calibri"/>
              </a:rPr>
              <a:t> using sales information.</a:t>
            </a:r>
          </a:p>
          <a:p>
            <a:r>
              <a:rPr lang="en-US" sz="1200" b="1" i="1" dirty="0">
                <a:latin typeface="Arial"/>
                <a:ea typeface="Calibri"/>
                <a:cs typeface="Calibri"/>
              </a:rPr>
              <a:t>Input file</a:t>
            </a:r>
            <a:r>
              <a:rPr lang="en-US" sz="1200" dirty="0">
                <a:latin typeface="Arial"/>
                <a:ea typeface="Calibri"/>
                <a:cs typeface="Calibri"/>
              </a:rPr>
              <a:t>: toys.xlsx</a:t>
            </a:r>
          </a:p>
          <a:p>
            <a:endParaRPr lang="en-US" sz="1200" dirty="0">
              <a:solidFill>
                <a:srgbClr val="787878"/>
              </a:solidFill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cs typeface="Arial"/>
              </a:rPr>
              <a:t>Output File</a:t>
            </a:r>
          </a:p>
          <a:p>
            <a:pPr marL="0" indent="0">
              <a:buNone/>
            </a:pPr>
            <a:r>
              <a:rPr lang="en-US" sz="1200" dirty="0">
                <a:latin typeface="Arial"/>
                <a:ea typeface="Calibri"/>
                <a:cs typeface="Calibri"/>
              </a:rPr>
              <a:t> Using the input file, transform all the tables into one big table with the following structure:</a:t>
            </a:r>
          </a:p>
          <a:p>
            <a:r>
              <a:rPr lang="en-US" sz="1200" dirty="0">
                <a:latin typeface="Arial"/>
                <a:ea typeface="Calibri"/>
                <a:cs typeface="Calibri"/>
              </a:rPr>
              <a:t>- Update: Today’s Date</a:t>
            </a:r>
          </a:p>
          <a:p>
            <a:r>
              <a:rPr lang="en-US" sz="1200" dirty="0">
                <a:latin typeface="Arial"/>
                <a:ea typeface="Calibri"/>
                <a:cs typeface="Calibri"/>
              </a:rPr>
              <a:t>- Period (2020.12, 2019.12, 2018.12, etc.), the file has multiple tables, each table contains monthly information. </a:t>
            </a:r>
          </a:p>
          <a:p>
            <a:r>
              <a:rPr lang="en-US" sz="1200" dirty="0">
                <a:latin typeface="Arial"/>
                <a:ea typeface="Calibri"/>
                <a:cs typeface="Calibri"/>
              </a:rPr>
              <a:t>- Code (Column C in input file)</a:t>
            </a:r>
          </a:p>
          <a:p>
            <a:r>
              <a:rPr lang="en-US" sz="1200" dirty="0">
                <a:latin typeface="Arial"/>
                <a:ea typeface="Calibri"/>
                <a:cs typeface="Calibri"/>
              </a:rPr>
              <a:t>- Label (Column D in input file)</a:t>
            </a:r>
          </a:p>
          <a:p>
            <a:r>
              <a:rPr lang="es-ES" sz="1200" dirty="0">
                <a:latin typeface="Arial"/>
                <a:ea typeface="Calibri"/>
                <a:cs typeface="Calibri"/>
              </a:rPr>
              <a:t>- </a:t>
            </a:r>
            <a:r>
              <a:rPr lang="es-ES" sz="1200" dirty="0" err="1">
                <a:latin typeface="Arial"/>
                <a:ea typeface="Calibri"/>
                <a:cs typeface="Calibri"/>
              </a:rPr>
              <a:t>Entity</a:t>
            </a:r>
            <a:r>
              <a:rPr lang="es-ES" sz="1200" dirty="0">
                <a:latin typeface="Arial"/>
                <a:ea typeface="Calibri"/>
                <a:cs typeface="Calibri"/>
              </a:rPr>
              <a:t> (POCORA, POCOBE, TOPBRACO, PROBCO …) </a:t>
            </a:r>
            <a:endParaRPr lang="en-US" sz="1200">
              <a:latin typeface="Arial"/>
              <a:ea typeface="Calibri"/>
              <a:cs typeface="Calibri"/>
            </a:endParaRPr>
          </a:p>
          <a:p>
            <a:r>
              <a:rPr lang="en-US" sz="1200" dirty="0">
                <a:latin typeface="Arial"/>
                <a:ea typeface="Calibri"/>
                <a:cs typeface="Calibri"/>
              </a:rPr>
              <a:t>- Unit (Column E in input file)</a:t>
            </a:r>
          </a:p>
          <a:p>
            <a:r>
              <a:rPr lang="en-US" sz="1200" dirty="0">
                <a:latin typeface="Arial"/>
                <a:ea typeface="Calibri"/>
                <a:cs typeface="Calibri"/>
              </a:rPr>
              <a:t>- Values</a:t>
            </a:r>
          </a:p>
          <a:p>
            <a:endParaRPr lang="en-US" sz="1200" dirty="0">
              <a:latin typeface="Arial"/>
              <a:ea typeface="Calibri"/>
              <a:cs typeface="Calibri"/>
            </a:endParaRPr>
          </a:p>
          <a:p>
            <a:endParaRPr lang="en-US" sz="1200" dirty="0">
              <a:latin typeface="Arial"/>
              <a:ea typeface="Calibri"/>
              <a:cs typeface="Calibri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C90418-9F5E-2488-A95F-7F52159000CD}"/>
              </a:ext>
            </a:extLst>
          </p:cNvPr>
          <p:cNvSpPr/>
          <p:nvPr/>
        </p:nvSpPr>
        <p:spPr>
          <a:xfrm>
            <a:off x="11219889" y="361389"/>
            <a:ext cx="627529" cy="616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cs typeface="Arial"/>
              </a:rPr>
              <a:t>1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4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BB21E-6A0F-8317-D48C-BB50E7E6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562-DDAA-45FF-91C6-941FB5F4AE5A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BFA950-EFF7-C1C3-0745-85315BF4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F4865-40A5-8168-8C30-7BE81690A0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0" tIns="0" rIns="365760" bIns="72000" rtlCol="0" anchor="t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200" dirty="0">
                <a:solidFill>
                  <a:srgbClr val="787878"/>
                </a:solidFill>
                <a:latin typeface="Arial"/>
                <a:ea typeface="Calibri"/>
                <a:cs typeface="Calibri"/>
              </a:rPr>
              <a:t>For example, a filter in Period = 2020.12 and Code = BN5545, should be:</a:t>
            </a:r>
          </a:p>
          <a:p>
            <a:endParaRPr lang="en-US" sz="1200" dirty="0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60778-E6C7-2EBA-ECDC-64EC6D8FD6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4BF4F6-0FE9-6C58-F9C5-596558277D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4760B33E-FB34-B1E4-F61E-0C38EC52F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7" y="2256864"/>
            <a:ext cx="11136405" cy="199688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5CF9CC1-D559-30D7-DFC4-9AA6C1789BC1}"/>
              </a:ext>
            </a:extLst>
          </p:cNvPr>
          <p:cNvSpPr/>
          <p:nvPr/>
        </p:nvSpPr>
        <p:spPr>
          <a:xfrm>
            <a:off x="11219889" y="361389"/>
            <a:ext cx="627529" cy="616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cs typeface="Arial"/>
              </a:rPr>
              <a:t>1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50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2A14D-C9E2-033E-BF4D-4C4698CE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562-DDAA-45FF-91C6-941FB5F4AE5A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F5334-D407-4BE2-5DD4-CFCFEBB7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7F67A-67E4-ADAE-AAB5-FF3E7E3000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72000" rtlCol="0" anchor="t">
            <a:noAutofit/>
          </a:bodyPr>
          <a:lstStyle/>
          <a:p>
            <a:r>
              <a:rPr lang="en-US" dirty="0">
                <a:cs typeface="Arial"/>
              </a:rPr>
              <a:t>SQL Use Case (30')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8323B8-3A2F-E132-3EDD-57F691C6AF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72000" rtlCol="0" anchor="t">
            <a:noAutofit/>
          </a:bodyPr>
          <a:lstStyle/>
          <a:p>
            <a:r>
              <a:rPr lang="en-US" dirty="0">
                <a:cs typeface="Arial"/>
              </a:rPr>
              <a:t>Queries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F5CC4-AD3A-61C6-1D0E-FCEB9E6F503A}"/>
              </a:ext>
            </a:extLst>
          </p:cNvPr>
          <p:cNvSpPr txBox="1"/>
          <p:nvPr/>
        </p:nvSpPr>
        <p:spPr>
          <a:xfrm>
            <a:off x="364191" y="1613647"/>
            <a:ext cx="10856258" cy="3816429"/>
          </a:xfrm>
          <a:prstGeom prst="rect">
            <a:avLst/>
          </a:prstGeom>
          <a:solidFill>
            <a:srgbClr val="E4F1FB"/>
          </a:solidFill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40" dirty="0">
                <a:ea typeface="+mn-lt"/>
                <a:cs typeface="+mn-lt"/>
              </a:rPr>
              <a:t>CREATE TABLE Employees (</a:t>
            </a:r>
            <a:endParaRPr lang="en-US" sz="1200" spc="40" dirty="0">
              <a:cs typeface="Arial" panose="020B0604020202020204"/>
            </a:endParaRPr>
          </a:p>
          <a:p>
            <a:r>
              <a:rPr lang="en-US" sz="1200" spc="40" dirty="0">
                <a:ea typeface="+mn-lt"/>
                <a:cs typeface="+mn-lt"/>
              </a:rPr>
              <a:t>  </a:t>
            </a:r>
            <a:r>
              <a:rPr lang="en-US" sz="1200" spc="40" err="1">
                <a:ea typeface="+mn-lt"/>
                <a:cs typeface="+mn-lt"/>
              </a:rPr>
              <a:t>EmployeeID</a:t>
            </a:r>
            <a:r>
              <a:rPr lang="en-US" sz="1200" spc="40" dirty="0">
                <a:ea typeface="+mn-lt"/>
                <a:cs typeface="+mn-lt"/>
              </a:rPr>
              <a:t> INT PRIMARY KEY,</a:t>
            </a:r>
            <a:endParaRPr lang="en-US" sz="1200">
              <a:cs typeface="Arial" panose="020B0604020202020204"/>
            </a:endParaRPr>
          </a:p>
          <a:p>
            <a:r>
              <a:rPr lang="en-US" sz="1200" spc="40" dirty="0">
                <a:ea typeface="+mn-lt"/>
                <a:cs typeface="+mn-lt"/>
              </a:rPr>
              <a:t>  FirstName VARCHAR(50),</a:t>
            </a:r>
            <a:endParaRPr lang="en-US" sz="1200">
              <a:cs typeface="Arial" panose="020B0604020202020204"/>
            </a:endParaRPr>
          </a:p>
          <a:p>
            <a:r>
              <a:rPr lang="en-US" sz="1200" spc="40" dirty="0">
                <a:ea typeface="+mn-lt"/>
                <a:cs typeface="+mn-lt"/>
              </a:rPr>
              <a:t>  LastName VARCHAR(50),</a:t>
            </a:r>
            <a:endParaRPr lang="en-US" sz="1200">
              <a:cs typeface="Arial" panose="020B0604020202020204"/>
            </a:endParaRPr>
          </a:p>
          <a:p>
            <a:r>
              <a:rPr lang="en-US" sz="1200" spc="40" dirty="0">
                <a:ea typeface="+mn-lt"/>
                <a:cs typeface="+mn-lt"/>
              </a:rPr>
              <a:t>  </a:t>
            </a:r>
            <a:r>
              <a:rPr lang="en-US" sz="1200" spc="40" err="1">
                <a:ea typeface="+mn-lt"/>
                <a:cs typeface="+mn-lt"/>
              </a:rPr>
              <a:t>HireDate</a:t>
            </a:r>
            <a:r>
              <a:rPr lang="en-US" sz="1200" spc="40" dirty="0">
                <a:ea typeface="+mn-lt"/>
                <a:cs typeface="+mn-lt"/>
              </a:rPr>
              <a:t> DATE,</a:t>
            </a:r>
            <a:endParaRPr lang="en-US" sz="1200">
              <a:cs typeface="Arial" panose="020B0604020202020204"/>
            </a:endParaRPr>
          </a:p>
          <a:p>
            <a:r>
              <a:rPr lang="en-US" sz="1200" spc="40" dirty="0">
                <a:ea typeface="+mn-lt"/>
                <a:cs typeface="+mn-lt"/>
              </a:rPr>
              <a:t>  </a:t>
            </a:r>
            <a:r>
              <a:rPr lang="en-US" sz="1200" spc="40" err="1">
                <a:ea typeface="+mn-lt"/>
                <a:cs typeface="+mn-lt"/>
              </a:rPr>
              <a:t>DepartmentID</a:t>
            </a:r>
            <a:r>
              <a:rPr lang="en-US" sz="1200" spc="40" dirty="0">
                <a:ea typeface="+mn-lt"/>
                <a:cs typeface="+mn-lt"/>
              </a:rPr>
              <a:t> INT</a:t>
            </a:r>
            <a:endParaRPr lang="en-US" sz="1200">
              <a:cs typeface="Arial" panose="020B0604020202020204"/>
            </a:endParaRPr>
          </a:p>
          <a:p>
            <a:r>
              <a:rPr lang="en-US" sz="1200" spc="40" dirty="0">
                <a:ea typeface="+mn-lt"/>
                <a:cs typeface="+mn-lt"/>
              </a:rPr>
              <a:t>);</a:t>
            </a:r>
            <a:endParaRPr lang="en-US" sz="1200">
              <a:cs typeface="Arial" panose="020B0604020202020204"/>
            </a:endParaRPr>
          </a:p>
          <a:p>
            <a:r>
              <a:rPr lang="en-US" sz="1200" spc="40" dirty="0">
                <a:ea typeface="+mn-lt"/>
                <a:cs typeface="+mn-lt"/>
              </a:rPr>
              <a:t>CREATE TABLE Departments (</a:t>
            </a:r>
            <a:endParaRPr lang="en-US" sz="1200">
              <a:cs typeface="Arial" panose="020B0604020202020204"/>
            </a:endParaRPr>
          </a:p>
          <a:p>
            <a:r>
              <a:rPr lang="en-US" sz="1200" spc="40" dirty="0">
                <a:ea typeface="+mn-lt"/>
                <a:cs typeface="+mn-lt"/>
              </a:rPr>
              <a:t>  </a:t>
            </a:r>
            <a:r>
              <a:rPr lang="en-US" sz="1200" spc="40" err="1">
                <a:ea typeface="+mn-lt"/>
                <a:cs typeface="+mn-lt"/>
              </a:rPr>
              <a:t>DepartmentID</a:t>
            </a:r>
            <a:r>
              <a:rPr lang="en-US" sz="1200" spc="40" dirty="0">
                <a:ea typeface="+mn-lt"/>
                <a:cs typeface="+mn-lt"/>
              </a:rPr>
              <a:t> INT PRIMARY KEY,</a:t>
            </a:r>
            <a:endParaRPr lang="en-US" sz="1200">
              <a:cs typeface="Arial" panose="020B0604020202020204"/>
            </a:endParaRPr>
          </a:p>
          <a:p>
            <a:r>
              <a:rPr lang="en-US" sz="1200" spc="40" dirty="0">
                <a:ea typeface="+mn-lt"/>
                <a:cs typeface="+mn-lt"/>
              </a:rPr>
              <a:t>  </a:t>
            </a:r>
            <a:r>
              <a:rPr lang="en-US" sz="1200" spc="40" err="1">
                <a:ea typeface="+mn-lt"/>
                <a:cs typeface="+mn-lt"/>
              </a:rPr>
              <a:t>DepartmentName</a:t>
            </a:r>
            <a:r>
              <a:rPr lang="en-US" sz="1200" spc="40" dirty="0">
                <a:ea typeface="+mn-lt"/>
                <a:cs typeface="+mn-lt"/>
              </a:rPr>
              <a:t> VARCHAR(50)</a:t>
            </a:r>
            <a:endParaRPr lang="en-US" sz="1200">
              <a:cs typeface="Arial" panose="020B0604020202020204"/>
            </a:endParaRPr>
          </a:p>
          <a:p>
            <a:r>
              <a:rPr lang="en-US" sz="1200" spc="40" dirty="0">
                <a:ea typeface="+mn-lt"/>
                <a:cs typeface="+mn-lt"/>
              </a:rPr>
              <a:t>);</a:t>
            </a:r>
            <a:endParaRPr lang="en-US" sz="1200">
              <a:cs typeface="Arial" panose="020B0604020202020204"/>
            </a:endParaRPr>
          </a:p>
          <a:p>
            <a:r>
              <a:rPr lang="en-US" sz="1200" spc="40" dirty="0">
                <a:ea typeface="+mn-lt"/>
                <a:cs typeface="+mn-lt"/>
              </a:rPr>
              <a:t>INSERT INTO Employees (</a:t>
            </a:r>
            <a:r>
              <a:rPr lang="en-US" sz="1200" spc="40" dirty="0" err="1">
                <a:ea typeface="+mn-lt"/>
                <a:cs typeface="+mn-lt"/>
              </a:rPr>
              <a:t>EmployeeID</a:t>
            </a:r>
            <a:r>
              <a:rPr lang="en-US" sz="1200" spc="40" dirty="0">
                <a:ea typeface="+mn-lt"/>
                <a:cs typeface="+mn-lt"/>
              </a:rPr>
              <a:t>, FirstName, LastName, </a:t>
            </a:r>
            <a:r>
              <a:rPr lang="en-US" sz="1200" spc="40" dirty="0" err="1">
                <a:ea typeface="+mn-lt"/>
                <a:cs typeface="+mn-lt"/>
              </a:rPr>
              <a:t>HireDate</a:t>
            </a:r>
            <a:r>
              <a:rPr lang="en-US" sz="1200" spc="40" dirty="0">
                <a:ea typeface="+mn-lt"/>
                <a:cs typeface="+mn-lt"/>
              </a:rPr>
              <a:t>, </a:t>
            </a:r>
            <a:r>
              <a:rPr lang="en-US" sz="1200" spc="40" dirty="0" err="1">
                <a:ea typeface="+mn-lt"/>
                <a:cs typeface="+mn-lt"/>
              </a:rPr>
              <a:t>DepartmentID</a:t>
            </a:r>
            <a:r>
              <a:rPr lang="en-US" sz="1200" spc="40" dirty="0">
                <a:ea typeface="+mn-lt"/>
                <a:cs typeface="+mn-lt"/>
              </a:rPr>
              <a:t>)</a:t>
            </a:r>
            <a:endParaRPr lang="en-US" sz="1200">
              <a:cs typeface="Arial" panose="020B0604020202020204"/>
            </a:endParaRPr>
          </a:p>
          <a:p>
            <a:r>
              <a:rPr lang="en-US" sz="1200" spc="40" dirty="0">
                <a:ea typeface="+mn-lt"/>
                <a:cs typeface="+mn-lt"/>
              </a:rPr>
              <a:t>VALUES (1, 'John', 'Doe', '2020-01-01', 1),</a:t>
            </a:r>
            <a:endParaRPr lang="en-US" sz="1200">
              <a:cs typeface="Arial" panose="020B0604020202020204"/>
            </a:endParaRPr>
          </a:p>
          <a:p>
            <a:r>
              <a:rPr lang="en-US" sz="1200" spc="40" dirty="0">
                <a:ea typeface="+mn-lt"/>
                <a:cs typeface="+mn-lt"/>
              </a:rPr>
              <a:t>       (2, 'Jane', 'Smith', '2020-01-02', 2),</a:t>
            </a:r>
            <a:endParaRPr lang="en-US" sz="1200" dirty="0">
              <a:cs typeface="Arial" panose="020B0604020202020204"/>
            </a:endParaRPr>
          </a:p>
          <a:p>
            <a:r>
              <a:rPr lang="en-US" sz="1200" spc="40" dirty="0">
                <a:ea typeface="+mn-lt"/>
                <a:cs typeface="+mn-lt"/>
              </a:rPr>
              <a:t>       (3, 'Bob', 'Johnson', '2020-01-03', 1),</a:t>
            </a:r>
            <a:endParaRPr lang="en-US" sz="1200">
              <a:cs typeface="Arial" panose="020B0604020202020204"/>
            </a:endParaRPr>
          </a:p>
          <a:p>
            <a:r>
              <a:rPr lang="en-US" sz="1200" spc="40" dirty="0">
                <a:ea typeface="+mn-lt"/>
                <a:cs typeface="+mn-lt"/>
              </a:rPr>
              <a:t>       (4, 'Alice', 'Brown', '2020-01-04', 2);</a:t>
            </a:r>
            <a:endParaRPr lang="en-US" sz="1200">
              <a:cs typeface="Arial" panose="020B0604020202020204"/>
            </a:endParaRPr>
          </a:p>
          <a:p>
            <a:r>
              <a:rPr lang="en-US" sz="1200" spc="40" dirty="0">
                <a:ea typeface="+mn-lt"/>
                <a:cs typeface="+mn-lt"/>
              </a:rPr>
              <a:t>INSERT INTO Departments (</a:t>
            </a:r>
            <a:r>
              <a:rPr lang="en-US" sz="1200" spc="40" dirty="0" err="1">
                <a:ea typeface="+mn-lt"/>
                <a:cs typeface="+mn-lt"/>
              </a:rPr>
              <a:t>DepartmentID</a:t>
            </a:r>
            <a:r>
              <a:rPr lang="en-US" sz="1200" spc="40" dirty="0">
                <a:ea typeface="+mn-lt"/>
                <a:cs typeface="+mn-lt"/>
              </a:rPr>
              <a:t>, </a:t>
            </a:r>
            <a:r>
              <a:rPr lang="en-US" sz="1200" spc="40" dirty="0" err="1">
                <a:ea typeface="+mn-lt"/>
                <a:cs typeface="+mn-lt"/>
              </a:rPr>
              <a:t>DepartmentName</a:t>
            </a:r>
            <a:r>
              <a:rPr lang="en-US" sz="1200" spc="40" dirty="0">
                <a:ea typeface="+mn-lt"/>
                <a:cs typeface="+mn-lt"/>
              </a:rPr>
              <a:t>)</a:t>
            </a:r>
            <a:endParaRPr lang="en-US" sz="1200" dirty="0">
              <a:cs typeface="Arial" panose="020B0604020202020204"/>
            </a:endParaRPr>
          </a:p>
          <a:p>
            <a:r>
              <a:rPr lang="en-US" sz="1200" spc="40" dirty="0">
                <a:ea typeface="+mn-lt"/>
                <a:cs typeface="+mn-lt"/>
              </a:rPr>
              <a:t>VALUES (1, 'Sales'),</a:t>
            </a:r>
            <a:endParaRPr lang="en-US" sz="1200">
              <a:cs typeface="Arial" panose="020B0604020202020204"/>
            </a:endParaRPr>
          </a:p>
          <a:p>
            <a:r>
              <a:rPr lang="en-US" sz="1200" spc="40" dirty="0">
                <a:ea typeface="+mn-lt"/>
                <a:cs typeface="+mn-lt"/>
              </a:rPr>
              <a:t>       (2, 'Marketing');</a:t>
            </a:r>
            <a:endParaRPr lang="en-US" sz="1200" dirty="0">
              <a:cs typeface="Arial" panose="020B0604020202020204"/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endParaRPr lang="en-US" sz="1400" spc="40" dirty="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A5598-E683-285F-EAAB-98370FF40CB3}"/>
              </a:ext>
            </a:extLst>
          </p:cNvPr>
          <p:cNvSpPr txBox="1"/>
          <p:nvPr/>
        </p:nvSpPr>
        <p:spPr>
          <a:xfrm>
            <a:off x="376519" y="1250577"/>
            <a:ext cx="73488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0975" indent="-180975">
              <a:buFont typeface="Arial" panose="020B0604020202020204" pitchFamily="34" charset="0"/>
            </a:pPr>
            <a:r>
              <a:rPr lang="en-US" sz="2000" dirty="0">
                <a:solidFill>
                  <a:srgbClr val="0071CE"/>
                </a:solidFill>
                <a:latin typeface="Arial"/>
                <a:cs typeface="Arial"/>
              </a:rPr>
              <a:t>Consider the following data model:</a:t>
            </a:r>
            <a:r>
              <a:rPr lang="en-US" sz="2000" dirty="0">
                <a:solidFill>
                  <a:srgbClr val="0071CE"/>
                </a:solidFill>
                <a:latin typeface="Arial"/>
                <a:ea typeface="Calibri"/>
                <a:cs typeface="Calibri"/>
              </a:rPr>
              <a:t> </a:t>
            </a:r>
            <a:endParaRPr lang="en-US" sz="2000">
              <a:solidFill>
                <a:srgbClr val="0071CE"/>
              </a:solidFill>
              <a:latin typeface="Arial"/>
              <a:cs typeface="Arial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FF9BA8-56AD-E5C6-F2E1-BF716276D6B9}"/>
              </a:ext>
            </a:extLst>
          </p:cNvPr>
          <p:cNvSpPr/>
          <p:nvPr/>
        </p:nvSpPr>
        <p:spPr>
          <a:xfrm>
            <a:off x="11219889" y="361389"/>
            <a:ext cx="627529" cy="616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818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78EF5-0DA6-8037-C481-A5C974DC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562-DDAA-45FF-91C6-941FB5F4AE5A}" type="datetime3">
              <a:rPr lang="en-US" smtClean="0"/>
              <a:t>13 July 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803AEF-E54F-935A-80A8-62837001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910D3-D9B2-5DCA-34F9-376E4C7B6F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0" tIns="0" rIns="365760" bIns="7200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Write SQL queries to perform the following tasks: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482A5-351D-D269-6C00-D95C212490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72000" rtlCol="0" anchor="t">
            <a:noAutofit/>
          </a:bodyPr>
          <a:lstStyle/>
          <a:p>
            <a:r>
              <a:rPr lang="en-US" dirty="0">
                <a:cs typeface="Arial"/>
              </a:rPr>
              <a:t>SQL Use Case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DE2CD6-EA18-240B-CEB7-FDACC06A7F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72000" rtlCol="0" anchor="t">
            <a:noAutofit/>
          </a:bodyPr>
          <a:lstStyle/>
          <a:p>
            <a:r>
              <a:rPr lang="en-US" dirty="0">
                <a:cs typeface="Arial"/>
              </a:rPr>
              <a:t>Queries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F05AAD-02AE-4146-A5C1-F8682356F51A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 vert="horz" lIns="0" tIns="72000" rIns="0" bIns="72000" rtlCol="0" anchor="t">
            <a:noAutofit/>
          </a:bodyPr>
          <a:lstStyle/>
          <a:p>
            <a:endParaRPr lang="en-US" dirty="0">
              <a:solidFill>
                <a:srgbClr val="374151"/>
              </a:solidFill>
              <a:latin typeface="Arial"/>
              <a:ea typeface="Calibri"/>
              <a:cs typeface="Calibri"/>
            </a:endParaRPr>
          </a:p>
          <a:p>
            <a:r>
              <a:rPr lang="en-US" dirty="0">
                <a:solidFill>
                  <a:srgbClr val="374151"/>
                </a:solidFill>
                <a:latin typeface="Arial"/>
                <a:ea typeface="Calibri"/>
                <a:cs typeface="Calibri"/>
              </a:rPr>
              <a:t>Retrieve the first and last names of all employees hired in 2020.</a:t>
            </a:r>
            <a:endParaRPr lang="en-US">
              <a:latin typeface="Arial"/>
            </a:endParaRPr>
          </a:p>
          <a:p>
            <a:r>
              <a:rPr lang="en-US" dirty="0">
                <a:solidFill>
                  <a:srgbClr val="374151"/>
                </a:solidFill>
                <a:latin typeface="Arial"/>
                <a:ea typeface="Calibri"/>
                <a:cs typeface="Calibri"/>
              </a:rPr>
              <a:t>Retrieve the department names and the number of employees in each department.</a:t>
            </a:r>
            <a:endParaRPr lang="en-US">
              <a:latin typeface="Arial"/>
            </a:endParaRPr>
          </a:p>
          <a:p>
            <a:r>
              <a:rPr lang="en-US" dirty="0">
                <a:solidFill>
                  <a:srgbClr val="374151"/>
                </a:solidFill>
                <a:latin typeface="Arial"/>
                <a:ea typeface="Calibri"/>
                <a:cs typeface="Calibri"/>
              </a:rPr>
              <a:t>Retrieve the first and last names of all employees in the Sales department.</a:t>
            </a:r>
            <a:endParaRPr lang="en-US">
              <a:latin typeface="Arial"/>
            </a:endParaRPr>
          </a:p>
          <a:p>
            <a:r>
              <a:rPr lang="en-US" dirty="0">
                <a:solidFill>
                  <a:srgbClr val="374151"/>
                </a:solidFill>
                <a:latin typeface="Arial"/>
                <a:ea typeface="Calibri"/>
                <a:cs typeface="Calibri"/>
              </a:rPr>
              <a:t>Retrieve the first</a:t>
            </a:r>
            <a:endParaRPr lang="en-US">
              <a:solidFill>
                <a:srgbClr val="787878"/>
              </a:solidFill>
              <a:latin typeface="Arial"/>
              <a:ea typeface="Calibri"/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3ADF15-25D9-8087-03F3-5468AF35A505}"/>
              </a:ext>
            </a:extLst>
          </p:cNvPr>
          <p:cNvSpPr/>
          <p:nvPr/>
        </p:nvSpPr>
        <p:spPr>
          <a:xfrm>
            <a:off x="11219889" y="361389"/>
            <a:ext cx="627529" cy="616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410423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Mazars_Palette">
      <a:dk1>
        <a:srgbClr val="787878"/>
      </a:dk1>
      <a:lt1>
        <a:srgbClr val="FFFFFF"/>
      </a:lt1>
      <a:dk2>
        <a:srgbClr val="0071CE"/>
      </a:dk2>
      <a:lt2>
        <a:srgbClr val="F3F4F3"/>
      </a:lt2>
      <a:accent1>
        <a:srgbClr val="0A1F8F"/>
      </a:accent1>
      <a:accent2>
        <a:srgbClr val="704B63"/>
      </a:accent2>
      <a:accent3>
        <a:srgbClr val="3D8375"/>
      </a:accent3>
      <a:accent4>
        <a:srgbClr val="3D4775"/>
      </a:accent4>
      <a:accent5>
        <a:srgbClr val="9EA480"/>
      </a:accent5>
      <a:accent6>
        <a:srgbClr val="382731"/>
      </a:accent6>
      <a:hlink>
        <a:srgbClr val="79AFDA"/>
      </a:hlink>
      <a:folHlink>
        <a:srgbClr val="457E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rtlCol="0">
        <a:spAutoFit/>
      </a:bodyPr>
      <a:lstStyle>
        <a:defPPr marL="180975" indent="-180975" algn="l">
          <a:buFont typeface="Arial" panose="020B0604020202020204" pitchFamily="34" charset="0"/>
          <a:buChar char="•"/>
          <a:defRPr sz="1400" spc="4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-Powerpoint-France.pptx  -  Lecture seule" id="{2597F276-FB14-4963-9E6F-83085F4702DD}" vid="{5BD80BFA-BE42-4777-8930-772E823C27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695364D9A56641BDF052FA072DE39F" ma:contentTypeVersion="13" ma:contentTypeDescription="Crée un document." ma:contentTypeScope="" ma:versionID="f50a27042627e063fc448fde9573f8c6">
  <xsd:schema xmlns:xsd="http://www.w3.org/2001/XMLSchema" xmlns:xs="http://www.w3.org/2001/XMLSchema" xmlns:p="http://schemas.microsoft.com/office/2006/metadata/properties" xmlns:ns2="a04d2aee-fa8b-4415-be77-9408a5daf932" xmlns:ns3="f06f7bfe-adff-43e6-bc07-6c876ca573fc" targetNamespace="http://schemas.microsoft.com/office/2006/metadata/properties" ma:root="true" ma:fieldsID="df734faad6883cbb1ad4514d532082be" ns2:_="" ns3:_="">
    <xsd:import namespace="a04d2aee-fa8b-4415-be77-9408a5daf932"/>
    <xsd:import namespace="f06f7bfe-adff-43e6-bc07-6c876ca573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d2aee-fa8b-4415-be77-9408a5daf9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4ae0aa21-f092-4d7c-8480-48d435008a8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f7bfe-adff-43e6-bc07-6c876ca573f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04d2aee-fa8b-4415-be77-9408a5daf93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CFF69A3-AA53-4BFE-B7F5-3EF2CAB5C9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4d2aee-fa8b-4415-be77-9408a5daf932"/>
    <ds:schemaRef ds:uri="f06f7bfe-adff-43e6-bc07-6c876ca573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526F3F-9EB0-4674-AF70-BF95490A69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C976ED-E90B-42EB-9E7A-174F86782848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c245dfd6-af2f-4315-a3a4-605a3e3d6f77"/>
    <ds:schemaRef ds:uri="http://www.w3.org/XML/1998/namespace"/>
    <ds:schemaRef ds:uri="a04d2aee-fa8b-4415-be77-9408a5daf9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</TotalTime>
  <Words>375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 Cao tri</dc:creator>
  <cp:lastModifiedBy>PAZ DEL CASTILLO Nathali</cp:lastModifiedBy>
  <cp:revision>369</cp:revision>
  <dcterms:created xsi:type="dcterms:W3CDTF">2023-06-07T21:17:11Z</dcterms:created>
  <dcterms:modified xsi:type="dcterms:W3CDTF">2023-07-13T16:25:48Z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0x01010011695364D9A56641BDF052FA072DE39F</vt:lpwstr>
  </property>
  <property fmtid="{D5CDD505-2E9C-101B-9397-08002B2CF9AE}" pid="3" name="MSIP_Label_ae8fab06-504b-4325-93a9-50ca85e66f06_Enabled">
    <vt:lpwstr>true</vt:lpwstr>
  </property>
  <property fmtid="{D5CDD505-2E9C-101B-9397-08002B2CF9AE}" pid="4" name="MSIP_Label_ae8fab06-504b-4325-93a9-50ca85e66f06_SetDate">
    <vt:lpwstr>2022-05-11T14:50:38Z</vt:lpwstr>
  </property>
  <property fmtid="{D5CDD505-2E9C-101B-9397-08002B2CF9AE}" pid="5" name="MSIP_Label_ae8fab06-504b-4325-93a9-50ca85e66f06_Method">
    <vt:lpwstr>Standard</vt:lpwstr>
  </property>
  <property fmtid="{D5CDD505-2E9C-101B-9397-08002B2CF9AE}" pid="6" name="MSIP_Label_ae8fab06-504b-4325-93a9-50ca85e66f06_Name">
    <vt:lpwstr>C-Confidentiel</vt:lpwstr>
  </property>
  <property fmtid="{D5CDD505-2E9C-101B-9397-08002B2CF9AE}" pid="7" name="MSIP_Label_ae8fab06-504b-4325-93a9-50ca85e66f06_SiteId">
    <vt:lpwstr>41d9a388-7aef-420d-976c-d046beab641f</vt:lpwstr>
  </property>
  <property fmtid="{D5CDD505-2E9C-101B-9397-08002B2CF9AE}" pid="8" name="MSIP_Label_ae8fab06-504b-4325-93a9-50ca85e66f06_ActionId">
    <vt:lpwstr>7f94e409-5518-47f4-896f-d3798363b311</vt:lpwstr>
  </property>
  <property fmtid="{D5CDD505-2E9C-101B-9397-08002B2CF9AE}" pid="9" name="MSIP_Label_ae8fab06-504b-4325-93a9-50ca85e66f06_ContentBits">
    <vt:lpwstr>0</vt:lpwstr>
  </property>
  <property fmtid="{D5CDD505-2E9C-101B-9397-08002B2CF9AE}" pid="10" name="MediaServiceImageTags">
    <vt:lpwstr/>
  </property>
</Properties>
</file>