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F97787A-7EC3-4123-9A7E-F92875C30FC6}" type="datetimeFigureOut">
              <a:rPr lang="ar-EG" smtClean="0"/>
              <a:t>03/06/1443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325E10-A171-4EE3-8E54-931FE9864522}" type="slidenum">
              <a:rPr lang="ar-EG" smtClean="0"/>
              <a:t>‹#›</a:t>
            </a:fld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Microprocessor project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(Encrypt and Decrypt an integer using assembly language)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26348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531397"/>
              </p:ext>
            </p:extLst>
          </p:nvPr>
        </p:nvGraphicFramePr>
        <p:xfrm>
          <a:off x="611560" y="2636912"/>
          <a:ext cx="7992888" cy="352100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2664296"/>
                <a:gridCol w="2173811"/>
                <a:gridCol w="3154781"/>
              </a:tblGrid>
              <a:tr h="57618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Sitting number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B.N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6184">
                <a:tc>
                  <a:txBody>
                    <a:bodyPr/>
                    <a:lstStyle/>
                    <a:p>
                      <a:pPr algn="ctr" rtl="0"/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Hassan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Abdalhamed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6184">
                <a:tc>
                  <a:txBody>
                    <a:bodyPr/>
                    <a:lstStyle/>
                    <a:p>
                      <a:pPr algn="ctr" rtl="0"/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Asmhan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Rashed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Alioa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6184">
                <a:tc>
                  <a:txBody>
                    <a:bodyPr/>
                    <a:lstStyle/>
                    <a:p>
                      <a:pPr algn="ctr" rtl="0"/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Nada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Hassan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6184">
                <a:tc>
                  <a:txBody>
                    <a:bodyPr/>
                    <a:lstStyle/>
                    <a:p>
                      <a:pPr algn="ctr" rtl="0"/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Dina Mohamed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Abdelhalem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	</a:t>
                      </a:r>
                    </a:p>
                    <a:p>
                      <a:pPr algn="ctr" rtl="0"/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6184">
                <a:tc>
                  <a:txBody>
                    <a:bodyPr/>
                    <a:lstStyle/>
                    <a:p>
                      <a:pPr algn="ctr" rtl="0"/>
                      <a:endParaRPr lang="ar-EG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Demiana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Samir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Soliman</a:t>
                      </a:r>
                      <a:endParaRPr lang="ar-E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31840" y="1628800"/>
            <a:ext cx="295232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ar-EG" sz="2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7584" y="1628800"/>
            <a:ext cx="3352800" cy="1252728"/>
          </a:xfrm>
        </p:spPr>
        <p:txBody>
          <a:bodyPr anchor="t"/>
          <a:lstStyle/>
          <a:p>
            <a:pPr rtl="0"/>
            <a:endParaRPr lang="ar-EG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51962" y="1628800"/>
            <a:ext cx="3904076" cy="4010000"/>
          </a:xfrm>
        </p:spPr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50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739</TotalTime>
  <Words>38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Microprocessor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project</dc:title>
  <dc:creator>الوطنية</dc:creator>
  <cp:lastModifiedBy>الوطنية</cp:lastModifiedBy>
  <cp:revision>5</cp:revision>
  <dcterms:created xsi:type="dcterms:W3CDTF">2022-01-06T21:34:45Z</dcterms:created>
  <dcterms:modified xsi:type="dcterms:W3CDTF">2022-01-07T09:53:52Z</dcterms:modified>
</cp:coreProperties>
</file>