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D007-2CFE-49FB-8BB1-98F60666003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162592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2aae51f7b46049ddb9f07211b66f8d4f_BackgroundRectangle"/>
          <p:cNvSpPr/>
          <p:nvPr>
            <p:custDataLst>
              <p:tags r:id="rId4"/>
            </p:custDataLst>
          </p:nvPr>
        </p:nvSpPr>
        <p:spPr>
          <a:xfrm>
            <a:off x="63500" y="7501086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873431a80f0e47aebffab08db96f9e5d_BackgroundRectangle"/>
          <p:cNvSpPr/>
          <p:nvPr>
            <p:custDataLst>
              <p:tags r:id="rId5"/>
            </p:custDataLst>
          </p:nvPr>
        </p:nvSpPr>
        <p:spPr>
          <a:xfrm>
            <a:off x="63500" y="7843986"/>
            <a:ext cx="11125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6"/>
            </p:custDataLst>
          </p:nvPr>
        </p:nvSpPr>
        <p:spPr>
          <a:xfrm>
            <a:off x="2095500" y="3945255"/>
            <a:ext cx="9093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162592"/>
            <a:ext cx="9093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2A_b2bfbc0f0cd94643a31e0da981d38e98_BackgroundRectangle" hidden="1"/>
          <p:cNvSpPr/>
          <p:nvPr>
            <p:custDataLst>
              <p:tags r:id="rId8"/>
            </p:custDataLst>
          </p:nvPr>
        </p:nvSpPr>
        <p:spPr>
          <a:xfrm>
            <a:off x="2095500" y="7501086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SL2A_7f65c63323de44c5b5c24a5e1291d066_BackgroundRectangle" hidden="1"/>
          <p:cNvSpPr/>
          <p:nvPr>
            <p:custDataLst>
              <p:tags r:id="rId9"/>
            </p:custDataLst>
          </p:nvPr>
        </p:nvSpPr>
        <p:spPr>
          <a:xfrm>
            <a:off x="2095500" y="7843986"/>
            <a:ext cx="9093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10"/>
            </p:custDataLst>
          </p:nvPr>
        </p:nvSpPr>
        <p:spPr>
          <a:xfrm>
            <a:off x="63500" y="6113230"/>
            <a:ext cx="11125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11"/>
            </p:custDataLst>
          </p:nvPr>
        </p:nvSpPr>
        <p:spPr>
          <a:xfrm>
            <a:off x="2095500" y="6113230"/>
            <a:ext cx="9093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5"/>
            </p:custDataLst>
          </p:nvPr>
        </p:nvSpPr>
        <p:spPr>
          <a:xfrm>
            <a:off x="63500" y="3945255"/>
            <a:ext cx="2032000" cy="1153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6"/>
            </p:custDataLst>
          </p:nvPr>
        </p:nvSpPr>
        <p:spPr>
          <a:xfrm>
            <a:off x="63500" y="5162592"/>
            <a:ext cx="2032000" cy="8871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2aae51f7b46049ddb9f07211b66f8d4f_HeaderRectangle"/>
          <p:cNvSpPr/>
          <p:nvPr>
            <p:custDataLst>
              <p:tags r:id="rId17"/>
            </p:custDataLst>
          </p:nvPr>
        </p:nvSpPr>
        <p:spPr>
          <a:xfrm>
            <a:off x="63500" y="7501086"/>
            <a:ext cx="2032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73431a80f0e47aebffab08db96f9e5d_HeaderRectangle"/>
          <p:cNvSpPr/>
          <p:nvPr>
            <p:custDataLst>
              <p:tags r:id="rId18"/>
            </p:custDataLst>
          </p:nvPr>
        </p:nvSpPr>
        <p:spPr>
          <a:xfrm>
            <a:off x="63500" y="7843986"/>
            <a:ext cx="2032000" cy="4499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9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20"/>
            </p:custDataLst>
          </p:nvPr>
        </p:nvSpPr>
        <p:spPr>
          <a:xfrm>
            <a:off x="2095500" y="51625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b2bfbc0f0cd94643a31e0da981d38e98_HeaderRectangle" hidden="1"/>
          <p:cNvSpPr/>
          <p:nvPr>
            <p:custDataLst>
              <p:tags r:id="rId21"/>
            </p:custDataLst>
          </p:nvPr>
        </p:nvSpPr>
        <p:spPr>
          <a:xfrm>
            <a:off x="2095500" y="7501086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7f65c63323de44c5b5c24a5e1291d066_HeaderRectangle" hidden="1"/>
          <p:cNvSpPr/>
          <p:nvPr>
            <p:custDataLst>
              <p:tags r:id="rId22"/>
            </p:custDataLst>
          </p:nvPr>
        </p:nvSpPr>
        <p:spPr>
          <a:xfrm>
            <a:off x="2095500" y="7843986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23"/>
            </p:custDataLst>
          </p:nvPr>
        </p:nvSpPr>
        <p:spPr>
          <a:xfrm>
            <a:off x="63500" y="6113230"/>
            <a:ext cx="2032000" cy="13243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24"/>
            </p:custDataLst>
          </p:nvPr>
        </p:nvSpPr>
        <p:spPr>
          <a:xfrm>
            <a:off x="2095500" y="611323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25"/>
            </p:custDataLst>
          </p:nvPr>
        </p:nvCxnSpPr>
        <p:spPr>
          <a:xfrm>
            <a:off x="5176324" y="3428999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26"/>
            </p:custDataLst>
          </p:nvPr>
        </p:nvCxnSpPr>
        <p:spPr>
          <a:xfrm>
            <a:off x="8228609" y="3429000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SLT_0bc110c7bbb9420b93db8c8d635798cc_Shape"/>
          <p:cNvSpPr/>
          <p:nvPr>
            <p:custDataLst>
              <p:tags r:id="rId27"/>
            </p:custDataLst>
          </p:nvPr>
        </p:nvSpPr>
        <p:spPr>
          <a:xfrm>
            <a:off x="3010187" y="4153874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af6bf6c3b3e54bdb8944b81b998a455e_Shape"/>
          <p:cNvSpPr/>
          <p:nvPr>
            <p:custDataLst>
              <p:tags r:id="rId28"/>
            </p:custDataLst>
          </p:nvPr>
        </p:nvSpPr>
        <p:spPr>
          <a:xfrm>
            <a:off x="3010187" y="4591092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T_c121fee90ffb4be9a083a0d1d005add6_Shape"/>
          <p:cNvSpPr/>
          <p:nvPr>
            <p:custDataLst>
              <p:tags r:id="rId29"/>
            </p:custDataLst>
          </p:nvPr>
        </p:nvSpPr>
        <p:spPr>
          <a:xfrm>
            <a:off x="3010187" y="4857792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T_eae02f6b449344319ca8bb305ef875a3_Shape"/>
          <p:cNvSpPr/>
          <p:nvPr>
            <p:custDataLst>
              <p:tags r:id="rId30"/>
            </p:custDataLst>
          </p:nvPr>
        </p:nvSpPr>
        <p:spPr>
          <a:xfrm>
            <a:off x="4388638" y="5808430"/>
            <a:ext cx="406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0c30e8788be74b55b542cd1f13d90093_Shape"/>
          <p:cNvSpPr/>
          <p:nvPr>
            <p:custDataLst>
              <p:tags r:id="rId31"/>
            </p:custDataLst>
          </p:nvPr>
        </p:nvSpPr>
        <p:spPr>
          <a:xfrm>
            <a:off x="5767090" y="7539186"/>
            <a:ext cx="53213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fe3058174b3d447b9ec386cc889d5158_Shape"/>
          <p:cNvSpPr/>
          <p:nvPr>
            <p:custDataLst>
              <p:tags r:id="rId32"/>
            </p:custDataLst>
          </p:nvPr>
        </p:nvSpPr>
        <p:spPr>
          <a:xfrm>
            <a:off x="11083975" y="8052605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T_5b512bcd96ea47a5b3af793e6e9a3db3_Shape"/>
          <p:cNvSpPr/>
          <p:nvPr>
            <p:custDataLst>
              <p:tags r:id="rId33"/>
            </p:custDataLst>
          </p:nvPr>
        </p:nvSpPr>
        <p:spPr>
          <a:xfrm>
            <a:off x="3994795" y="5371211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T_0b069ac91fe549128cbc5a719575803c_Shape"/>
          <p:cNvSpPr/>
          <p:nvPr>
            <p:custDataLst>
              <p:tags r:id="rId34"/>
            </p:custDataLst>
          </p:nvPr>
        </p:nvSpPr>
        <p:spPr>
          <a:xfrm>
            <a:off x="4487099" y="6321848"/>
            <a:ext cx="5969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SLT_7f58cd40114146d7af22be04dff556b9_Shape"/>
          <p:cNvSpPr/>
          <p:nvPr>
            <p:custDataLst>
              <p:tags r:id="rId35"/>
            </p:custDataLst>
          </p:nvPr>
        </p:nvSpPr>
        <p:spPr>
          <a:xfrm>
            <a:off x="4585560" y="6759067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SLT_6f1d3a5d394d4f7eb803004f777e29c3_Shape"/>
          <p:cNvSpPr/>
          <p:nvPr>
            <p:custDataLst>
              <p:tags r:id="rId36"/>
            </p:custDataLst>
          </p:nvPr>
        </p:nvSpPr>
        <p:spPr>
          <a:xfrm>
            <a:off x="4487099" y="7196286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7"/>
            </p:custDataLst>
          </p:nvPr>
        </p:nvSpPr>
        <p:spPr>
          <a:xfrm>
            <a:off x="2057400" y="3048000"/>
            <a:ext cx="38227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0bc110c7bbb9420b93db8c8d635798cc_ShapePercentage" hidden="1"/>
          <p:cNvSpPr/>
          <p:nvPr>
            <p:custDataLst>
              <p:tags r:id="rId38"/>
            </p:custDataLst>
          </p:nvPr>
        </p:nvSpPr>
        <p:spPr>
          <a:xfrm>
            <a:off x="3010187" y="415387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f6bf6c3b3e54bdb8944b81b998a455e_ShapePercentage" hidden="1"/>
          <p:cNvSpPr/>
          <p:nvPr>
            <p:custDataLst>
              <p:tags r:id="rId39"/>
            </p:custDataLst>
          </p:nvPr>
        </p:nvSpPr>
        <p:spPr>
          <a:xfrm>
            <a:off x="3010187" y="45910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c121fee90ffb4be9a083a0d1d005add6_ShapePercentage" hidden="1"/>
          <p:cNvSpPr/>
          <p:nvPr>
            <p:custDataLst>
              <p:tags r:id="rId40"/>
            </p:custDataLst>
          </p:nvPr>
        </p:nvSpPr>
        <p:spPr>
          <a:xfrm>
            <a:off x="3010187" y="485779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eae02f6b449344319ca8bb305ef875a3_ShapePercentage" hidden="1"/>
          <p:cNvSpPr/>
          <p:nvPr>
            <p:custDataLst>
              <p:tags r:id="rId41"/>
            </p:custDataLst>
          </p:nvPr>
        </p:nvSpPr>
        <p:spPr>
          <a:xfrm>
            <a:off x="4388638" y="580843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T_0c30e8788be74b55b542cd1f13d90093_ShapePercentage" hidden="1"/>
          <p:cNvSpPr/>
          <p:nvPr>
            <p:custDataLst>
              <p:tags r:id="rId42"/>
            </p:custDataLst>
          </p:nvPr>
        </p:nvSpPr>
        <p:spPr>
          <a:xfrm>
            <a:off x="5767090" y="75391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fe3058174b3d447b9ec386cc889d5158_ShapePercentage" hidden="1"/>
          <p:cNvSpPr/>
          <p:nvPr>
            <p:custDataLst>
              <p:tags r:id="rId43"/>
            </p:custDataLst>
          </p:nvPr>
        </p:nvSpPr>
        <p:spPr>
          <a:xfrm>
            <a:off x="11083975" y="805260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SLT_5b512bcd96ea47a5b3af793e6e9a3db3_ShapePercentage" hidden="1"/>
          <p:cNvSpPr/>
          <p:nvPr>
            <p:custDataLst>
              <p:tags r:id="rId44"/>
            </p:custDataLst>
          </p:nvPr>
        </p:nvSpPr>
        <p:spPr>
          <a:xfrm>
            <a:off x="3994795" y="537121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SLT_0b069ac91fe549128cbc5a719575803c_ShapePercentage" hidden="1"/>
          <p:cNvSpPr/>
          <p:nvPr>
            <p:custDataLst>
              <p:tags r:id="rId45"/>
            </p:custDataLst>
          </p:nvPr>
        </p:nvSpPr>
        <p:spPr>
          <a:xfrm>
            <a:off x="4487099" y="63218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7f58cd40114146d7af22be04dff556b9_ShapePercentage" hidden="1"/>
          <p:cNvSpPr/>
          <p:nvPr>
            <p:custDataLst>
              <p:tags r:id="rId46"/>
            </p:custDataLst>
          </p:nvPr>
        </p:nvSpPr>
        <p:spPr>
          <a:xfrm>
            <a:off x="4585560" y="675906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6f1d3a5d394d4f7eb803004f777e29c3_ShapePercentage" hidden="1"/>
          <p:cNvSpPr/>
          <p:nvPr>
            <p:custDataLst>
              <p:tags r:id="rId47"/>
            </p:custDataLst>
          </p:nvPr>
        </p:nvSpPr>
        <p:spPr>
          <a:xfrm>
            <a:off x="4487099" y="71962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8"/>
            </p:custDataLst>
          </p:nvPr>
        </p:nvSpPr>
        <p:spPr>
          <a:xfrm>
            <a:off x="63500" y="4429146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Project Planning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9"/>
            </p:custDataLst>
          </p:nvPr>
        </p:nvSpPr>
        <p:spPr>
          <a:xfrm>
            <a:off x="63500" y="5513134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_2aae51f7b46049ddb9f07211b66f8d4f_Header"/>
          <p:cNvSpPr txBox="1"/>
          <p:nvPr>
            <p:custDataLst>
              <p:tags r:id="rId50"/>
            </p:custDataLst>
          </p:nvPr>
        </p:nvSpPr>
        <p:spPr>
          <a:xfrm>
            <a:off x="63500" y="754775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Implementation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873431a80f0e47aebffab08db96f9e5d_Header"/>
          <p:cNvSpPr txBox="1"/>
          <p:nvPr>
            <p:custDataLst>
              <p:tags r:id="rId51"/>
            </p:custDataLst>
          </p:nvPr>
        </p:nvSpPr>
        <p:spPr>
          <a:xfrm>
            <a:off x="63500" y="797591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Releasing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52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3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2A_b2bfbc0f0cd94643a31e0da981d38e98_Header" hidden="1"/>
          <p:cNvSpPr txBox="1"/>
          <p:nvPr>
            <p:custDataLst>
              <p:tags r:id="rId54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2A_7f65c63323de44c5b5c24a5e1291d066_Header" hidden="1"/>
          <p:cNvSpPr txBox="1"/>
          <p:nvPr>
            <p:custDataLst>
              <p:tags r:id="rId55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6"/>
            </p:custDataLst>
          </p:nvPr>
        </p:nvSpPr>
        <p:spPr>
          <a:xfrm>
            <a:off x="63500" y="6682380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Fixing Phase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7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8"/>
            </p:custDataLst>
          </p:nvPr>
        </p:nvSpPr>
        <p:spPr>
          <a:xfrm>
            <a:off x="582429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9"/>
            </p:custDataLst>
          </p:nvPr>
        </p:nvSpPr>
        <p:spPr>
          <a:xfrm>
            <a:off x="569859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60"/>
            </p:custDataLst>
          </p:nvPr>
        </p:nvSpPr>
        <p:spPr>
          <a:xfrm>
            <a:off x="2286000" y="31454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1"/>
            </p:custDataLst>
          </p:nvPr>
        </p:nvSpPr>
        <p:spPr>
          <a:xfrm>
            <a:off x="5239825" y="31454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T_0bc110c7bbb9420b93db8c8d635798cc_Duration" hidden="1"/>
          <p:cNvSpPr txBox="1"/>
          <p:nvPr>
            <p:custDataLst>
              <p:tags r:id="rId6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0bc110c7bbb9420b93db8c8d635798cc_TextPercentag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0bc110c7bbb9420b93db8c8d635798cc_JoinedDat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0bc110c7bbb9420b93db8c8d635798cc_StartDate"/>
          <p:cNvSpPr txBox="1"/>
          <p:nvPr>
            <p:custDataLst>
              <p:tags r:id="rId65"/>
            </p:custDataLst>
          </p:nvPr>
        </p:nvSpPr>
        <p:spPr>
          <a:xfrm>
            <a:off x="2681807" y="417796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0bc110c7bbb9420b93db8c8d635798cc_Title"/>
          <p:cNvSpPr txBox="1"/>
          <p:nvPr>
            <p:custDataLst>
              <p:tags r:id="rId66"/>
            </p:custDataLst>
          </p:nvPr>
        </p:nvSpPr>
        <p:spPr>
          <a:xfrm>
            <a:off x="3010187" y="398335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PMP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0bc110c7bbb9420b93db8c8d635798cc_EndDate"/>
          <p:cNvSpPr txBox="1"/>
          <p:nvPr>
            <p:custDataLst>
              <p:tags r:id="rId67"/>
            </p:custDataLst>
          </p:nvPr>
        </p:nvSpPr>
        <p:spPr>
          <a:xfrm>
            <a:off x="3750144" y="41779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af6bf6c3b3e54bdb8944b81b998a455e_Duration" hidden="1"/>
          <p:cNvSpPr txBox="1"/>
          <p:nvPr>
            <p:custDataLst>
              <p:tags r:id="rId68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f6bf6c3b3e54bdb8944b81b998a455e_TextPercentag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f6bf6c3b3e54bdb8944b81b998a455e_JoinedDat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f6bf6c3b3e54bdb8944b81b998a455e_StartDate"/>
          <p:cNvSpPr txBox="1"/>
          <p:nvPr>
            <p:custDataLst>
              <p:tags r:id="rId71"/>
            </p:custDataLst>
          </p:nvPr>
        </p:nvSpPr>
        <p:spPr>
          <a:xfrm>
            <a:off x="2681807" y="46151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f6bf6c3b3e54bdb8944b81b998a455e_Title"/>
          <p:cNvSpPr txBox="1"/>
          <p:nvPr>
            <p:custDataLst>
              <p:tags r:id="rId72"/>
            </p:custDataLst>
          </p:nvPr>
        </p:nvSpPr>
        <p:spPr>
          <a:xfrm>
            <a:off x="3010187" y="442057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Configuration Tool Setup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f6bf6c3b3e54bdb8944b81b998a455e_EndDate"/>
          <p:cNvSpPr txBox="1"/>
          <p:nvPr>
            <p:custDataLst>
              <p:tags r:id="rId73"/>
            </p:custDataLst>
          </p:nvPr>
        </p:nvSpPr>
        <p:spPr>
          <a:xfrm>
            <a:off x="3356301" y="46151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121fee90ffb4be9a083a0d1d005add6_Duration" hidden="1"/>
          <p:cNvSpPr txBox="1"/>
          <p:nvPr>
            <p:custDataLst>
              <p:tags r:id="rId7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c121fee90ffb4be9a083a0d1d005add6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121fee90ffb4be9a083a0d1d005add6_JoinedDat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c121fee90ffb4be9a083a0d1d005add6_StartDate"/>
          <p:cNvSpPr txBox="1"/>
          <p:nvPr>
            <p:custDataLst>
              <p:tags r:id="rId77"/>
            </p:custDataLst>
          </p:nvPr>
        </p:nvSpPr>
        <p:spPr>
          <a:xfrm>
            <a:off x="2681807" y="48818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c121fee90ffb4be9a083a0d1d005add6_EndDate"/>
          <p:cNvSpPr txBox="1"/>
          <p:nvPr>
            <p:custDataLst>
              <p:tags r:id="rId78"/>
            </p:custDataLst>
          </p:nvPr>
        </p:nvSpPr>
        <p:spPr>
          <a:xfrm>
            <a:off x="3750144" y="48818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c121fee90ffb4be9a083a0d1d005add6_Title"/>
          <p:cNvSpPr txBox="1"/>
          <p:nvPr>
            <p:custDataLst>
              <p:tags r:id="rId79"/>
            </p:custDataLst>
          </p:nvPr>
        </p:nvSpPr>
        <p:spPr>
          <a:xfrm>
            <a:off x="3250075" y="4874133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ae02f6b449344319ca8bb305ef875a3_Duration" hidden="1"/>
          <p:cNvSpPr txBox="1"/>
          <p:nvPr>
            <p:custDataLst>
              <p:tags r:id="rId8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ae02f6b449344319ca8bb305ef875a3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eae02f6b449344319ca8bb305ef875a3_JoinedDat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ae02f6b449344319ca8bb305ef875a3_StartDate"/>
          <p:cNvSpPr txBox="1"/>
          <p:nvPr>
            <p:custDataLst>
              <p:tags r:id="rId83"/>
            </p:custDataLst>
          </p:nvPr>
        </p:nvSpPr>
        <p:spPr>
          <a:xfrm>
            <a:off x="3995870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eae02f6b449344319ca8bb305ef875a3_EndDate"/>
          <p:cNvSpPr txBox="1"/>
          <p:nvPr>
            <p:custDataLst>
              <p:tags r:id="rId84"/>
            </p:custDataLst>
          </p:nvPr>
        </p:nvSpPr>
        <p:spPr>
          <a:xfrm>
            <a:off x="4833213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ae02f6b449344319ca8bb305ef875a3_Title"/>
          <p:cNvSpPr txBox="1"/>
          <p:nvPr>
            <p:custDataLst>
              <p:tags r:id="rId85"/>
            </p:custDataLst>
          </p:nvPr>
        </p:nvSpPr>
        <p:spPr>
          <a:xfrm>
            <a:off x="4388638" y="563791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Sequence Diagram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0c30e8788be74b55b542cd1f13d90093_Duration" hidden="1"/>
          <p:cNvSpPr txBox="1"/>
          <p:nvPr>
            <p:custDataLst>
              <p:tags r:id="rId86"/>
            </p:custDataLst>
          </p:nvPr>
        </p:nvSpPr>
        <p:spPr>
          <a:xfrm>
            <a:off x="5767090" y="753918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  <a:endParaRPr lang="en-US" sz="1000" spc="-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0c30e8788be74b55b542cd1f13d90093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0c30e8788be74b55b542cd1f13d90093_JoinedDat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0c30e8788be74b55b542cd1f13d90093_Title"/>
          <p:cNvSpPr txBox="1"/>
          <p:nvPr>
            <p:custDataLst>
              <p:tags r:id="rId89"/>
            </p:custDataLst>
          </p:nvPr>
        </p:nvSpPr>
        <p:spPr>
          <a:xfrm>
            <a:off x="7498970" y="755552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 &amp; DB Initiation &amp; Testing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fe3058174b3d447b9ec386cc889d5158_Duration" hidden="1"/>
          <p:cNvSpPr txBox="1"/>
          <p:nvPr>
            <p:custDataLst>
              <p:tags r:id="rId90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fe3058174b3d447b9ec386cc889d515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fe3058174b3d447b9ec386cc889d5158_JoinedDate" hidden="1"/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fe3058174b3d447b9ec386cc889d5158_EndDate"/>
          <p:cNvSpPr txBox="1"/>
          <p:nvPr>
            <p:custDataLst>
              <p:tags r:id="rId93"/>
            </p:custDataLst>
          </p:nvPr>
        </p:nvSpPr>
        <p:spPr>
          <a:xfrm>
            <a:off x="11233167" y="81542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e3058174b3d447b9ec386cc889d5158_Title"/>
          <p:cNvSpPr txBox="1"/>
          <p:nvPr>
            <p:custDataLst>
              <p:tags r:id="rId94"/>
            </p:custDataLst>
          </p:nvPr>
        </p:nvSpPr>
        <p:spPr>
          <a:xfrm>
            <a:off x="11083975" y="788208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95"/>
            </p:custDataLst>
          </p:nvPr>
        </p:nvSpPr>
        <p:spPr>
          <a:xfrm>
            <a:off x="8292111" y="31454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5b512bcd96ea47a5b3af793e6e9a3db3_Duration" hidden="1"/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5b512bcd96ea47a5b3af793e6e9a3db3_TextPercentag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5b512bcd96ea47a5b3af793e6e9a3db3_JoinedDate" hidden="1"/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b512bcd96ea47a5b3af793e6e9a3db3_StartDate"/>
          <p:cNvSpPr txBox="1"/>
          <p:nvPr>
            <p:custDataLst>
              <p:tags r:id="rId99"/>
            </p:custDataLst>
          </p:nvPr>
        </p:nvSpPr>
        <p:spPr>
          <a:xfrm>
            <a:off x="3602026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b512bcd96ea47a5b3af793e6e9a3db3_Title"/>
          <p:cNvSpPr txBox="1"/>
          <p:nvPr>
            <p:custDataLst>
              <p:tags r:id="rId100"/>
            </p:custDataLst>
          </p:nvPr>
        </p:nvSpPr>
        <p:spPr>
          <a:xfrm>
            <a:off x="3994795" y="5200692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WireFrame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b512bcd96ea47a5b3af793e6e9a3db3_EndDate"/>
          <p:cNvSpPr txBox="1"/>
          <p:nvPr>
            <p:custDataLst>
              <p:tags r:id="rId101"/>
            </p:custDataLst>
          </p:nvPr>
        </p:nvSpPr>
        <p:spPr>
          <a:xfrm>
            <a:off x="4340909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0b069ac91fe549128cbc5a719575803c_Duration" hidden="1"/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0b069ac91fe549128cbc5a719575803c_TextPercentag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0b069ac91fe549128cbc5a719575803c_JoinedDat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0b069ac91fe549128cbc5a719575803c_StartDate"/>
          <p:cNvSpPr txBox="1"/>
          <p:nvPr>
            <p:custDataLst>
              <p:tags r:id="rId105"/>
            </p:custDataLst>
          </p:nvPr>
        </p:nvSpPr>
        <p:spPr>
          <a:xfrm>
            <a:off x="4094330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0b069ac91fe549128cbc5a719575803c_Title"/>
          <p:cNvSpPr txBox="1"/>
          <p:nvPr>
            <p:custDataLst>
              <p:tags r:id="rId106"/>
            </p:custDataLst>
          </p:nvPr>
        </p:nvSpPr>
        <p:spPr>
          <a:xfrm>
            <a:off x="4487099" y="6151330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Make Traceability  Matrix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0b069ac91fe549128cbc5a719575803c_EndDate"/>
          <p:cNvSpPr txBox="1"/>
          <p:nvPr>
            <p:custDataLst>
              <p:tags r:id="rId107"/>
            </p:custDataLst>
          </p:nvPr>
        </p:nvSpPr>
        <p:spPr>
          <a:xfrm>
            <a:off x="5128596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7f58cd40114146d7af22be04dff556b9_Duration" hidden="1"/>
          <p:cNvSpPr txBox="1"/>
          <p:nvPr>
            <p:custDataLst>
              <p:tags r:id="rId108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7f58cd40114146d7af22be04dff556b9_TextPercentag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7f58cd40114146d7af22be04dff556b9_JoinedDat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7f58cd40114146d7af22be04dff556b9_StartDate"/>
          <p:cNvSpPr txBox="1"/>
          <p:nvPr>
            <p:custDataLst>
              <p:tags r:id="rId111"/>
            </p:custDataLst>
          </p:nvPr>
        </p:nvSpPr>
        <p:spPr>
          <a:xfrm>
            <a:off x="4192791" y="67831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7f58cd40114146d7af22be04dff556b9_Title"/>
          <p:cNvSpPr txBox="1"/>
          <p:nvPr>
            <p:custDataLst>
              <p:tags r:id="rId112"/>
            </p:custDataLst>
          </p:nvPr>
        </p:nvSpPr>
        <p:spPr>
          <a:xfrm>
            <a:off x="4585560" y="658854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Edititng</a:t>
            </a:r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 SIQ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7f58cd40114146d7af22be04dff556b9_EndDate"/>
          <p:cNvSpPr txBox="1"/>
          <p:nvPr>
            <p:custDataLst>
              <p:tags r:id="rId113"/>
            </p:custDataLst>
          </p:nvPr>
        </p:nvSpPr>
        <p:spPr>
          <a:xfrm>
            <a:off x="4734752" y="6860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6f1d3a5d394d4f7eb803004f777e29c3_Duration" hidden="1"/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6f1d3a5d394d4f7eb803004f777e29c3_TextPercentag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6f1d3a5d394d4f7eb803004f777e29c3_JoinedDat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6f1d3a5d394d4f7eb803004f777e29c3_StartDate"/>
          <p:cNvSpPr txBox="1"/>
          <p:nvPr>
            <p:custDataLst>
              <p:tags r:id="rId117"/>
            </p:custDataLst>
          </p:nvPr>
        </p:nvSpPr>
        <p:spPr>
          <a:xfrm>
            <a:off x="4094330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6f1d3a5d394d4f7eb803004f777e29c3_Title"/>
          <p:cNvSpPr txBox="1"/>
          <p:nvPr>
            <p:custDataLst>
              <p:tags r:id="rId118"/>
            </p:custDataLst>
          </p:nvPr>
        </p:nvSpPr>
        <p:spPr>
          <a:xfrm>
            <a:off x="4487099" y="702576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Editing SRS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6f1d3a5d394d4f7eb803004f777e29c3_EndDate"/>
          <p:cNvSpPr txBox="1"/>
          <p:nvPr>
            <p:custDataLst>
              <p:tags r:id="rId119"/>
            </p:custDataLst>
          </p:nvPr>
        </p:nvSpPr>
        <p:spPr>
          <a:xfrm>
            <a:off x="4833213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0"/>
            </p:custDataLst>
          </p:nvPr>
        </p:nvCxnSpPr>
        <p:spPr>
          <a:xfrm>
            <a:off x="517632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1"/>
            </p:custDataLst>
          </p:nvPr>
        </p:nvCxnSpPr>
        <p:spPr>
          <a:xfrm>
            <a:off x="822860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SLT_0c30e8788be74b55b542cd1f13d90093_StartDate"/>
          <p:cNvSpPr txBox="1"/>
          <p:nvPr>
            <p:custDataLst>
              <p:tags r:id="rId122"/>
            </p:custDataLst>
          </p:nvPr>
        </p:nvSpPr>
        <p:spPr>
          <a:xfrm>
            <a:off x="5398663" y="756327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  <a:endParaRPr lang="en-US" sz="1000" spc="-8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fe3058174b3d447b9ec386cc889d5158_StartDate"/>
          <p:cNvSpPr txBox="1"/>
          <p:nvPr>
            <p:custDataLst>
              <p:tags r:id="rId123"/>
            </p:custDataLst>
          </p:nvPr>
        </p:nvSpPr>
        <p:spPr>
          <a:xfrm>
            <a:off x="10701748" y="807669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0c30e8788be74b55b542cd1f13d90093_EndDate"/>
          <p:cNvSpPr txBox="1"/>
          <p:nvPr>
            <p:custDataLst>
              <p:tags r:id="rId124"/>
            </p:custDataLst>
          </p:nvPr>
        </p:nvSpPr>
        <p:spPr>
          <a:xfrm>
            <a:off x="11134706" y="75632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0LTA5VDAwOjAwOjAwIiwiRW5kRGF0ZSI6IjIwMjItMDQtMTVUMjM6NTk6MDAiLCJQZXJjZW50YWdlQ29tcGxldGUiOm51bGwsIlN0eWxlIjp7IiRpZCI6IjciLCJTaGFwZSI6Mi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TEsIkciOjE1NSwiQiI6MjEzfX0sIklzVmlzaWJsZSI6dHJ1ZSwiV2lkdGgiOjAuMCwiSGVpZ2h0IjoxNi4w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nRydWUsIklzSXRhbGljIjpmYWxzZSwiSXNVbmRlcmxpbmVkIjpmYWxzZSwiUGFyZW50U3R5bGUiOm51bGx9LCJBdXRvU2l6ZSI6MCwiRm9yZWdyb3VuZCI6eyIkaWQiOiI0MSIsIkNvbG9yIjp7IiRpZCI6IjQ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zIiwiVG9wIjowLjAsIkxlZnQiOjAuMCwiUmlnaHQiOjAuMCwiQm90dG9tIjowLjB9LCJQYWRkaW5nIjp7IiRpZCI6IjQ0IiwiVG9wIjowLjAsIkxlZnQiOjAuMCwiUmlnaHQiOjAuMCwiQm90dG9tIjowLjB9LCJCYWNrZ3JvdW5kIjp7IiRpZCI6IjQ1IiwiQ29sb3IiOnsiJGlkIjoiNDYiLCJBIjowLCJSIjoyNTUsIkciOjI1NSwiQiI6MjU1fX0sIklzVmlzaWJsZSI6dHJ1ZSwiV2lkdGgiOjAuMCwiSGVpZ2h0IjowLjAsIkJvcmRlclN0eWxlIjp7IiRpZCI6IjQ3IiwiTGluZUNvbG9yIjpudWxsLCJMaW5lV2VpZ2h0IjowLjAsIkxpbmVUeXBlIjowLCJQYXJlbnRTdHlsZSI6bnVsbH0sIlBhcmVudFN0eWxlIjpudWxsfSwiRGF0ZVN0eWxlIjp7IiRpZCI6IjQ4IiwiRm9udFNldHRpbmdzIjp7IiRpZCI6IjQ5IiwiRm9udFNpemUiOjEwLCJGb250TmFtZSI6IkNhbGlicmkiLCJJc0JvbGQiOmZhbHNlLCJJc0l0YWxpYyI6ZmFsc2UsIklzVW5kZXJsaW5lZCI6ZmFsc2UsIlBhcmVudFN0eWxlIjpudWxsfSwiQXV0b1NpemUiOjAsIkZvcmVncm91bmQiOnsiJGlkIjoiNTAiLCJDb2xvciI6eyIkaWQiOiI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Rm9ybWF0Ijp7IiRpZCI6I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IiwiRm9ybWF0IjowLCJJc1Zpc2libGUiOmZhbHNlLCJMYXN0S25vd25WaXNpYmlsaXR5U3RhdGUiOmZhbHNlfSwiSXNWaXNpYmxlIjp0cnVlLCJQYXJlbnRTdHlsZSI6bnVsbH0sIkluZGV4IjoxLCJTbWFydER1cmF0aW9uQWN0aXZhdGVkIjpmYWxzZSwiRGF0ZUZvcm1hdCI6eyIkcmVmIjoiNTcifSwiV2Vla051bWJlcmluZyI6eyIkaWQiOiI1OSIsIkZvcm1hdCI6MCwiSXNWaXNpYmxlIjpmYWxzZSwiTGFzdEtub3duVmlzaWJpbGl0eVN0YXRlIjpmYWxzZX0sIklkIjoiMGJjMTEwYzctYmJiOS00MjBiLTkzZGItOGM4ZDYzNTc5OGNjIiwiSW1wb3J0SWQiOm51bGwsIlRpdGxlIjoiUE1QIiwiTm90ZSI6bnVsbCwiSHlwZXJsaW5rIjp7IiRpZCI6IjYwIiwiQWRkcmVzcyI6IiIsIlN1YkFkZHJlc3MiOiIi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i0wNC0wOVQwMDowMDowMFoiLCJFbmREYXRlIjoiMjAyMi0wNC0xMVQyMzo1OTowMFoiLCJQZXJjZW50YWdlQ29tcGxldGUiOm51bGwsIlN0eWxlIjp7IiRpZCI6IjY0IiwiU2hhcGUiOjE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3IiwiVG9wIjowLjAsIkxlZnQiOjAuMCwiUmlnaHQiOjAuMCwiQm90dG9tIjowLjB9LCJQYWRkaW5nIjp7IiRpZCI6IjY4IiwiVG9wIjowLjAsIkxlZnQiOjAuMCwiUmlnaHQiOjAuMCwiQm90dG9tIjowLjB9LCJCYWNrZ3JvdW5kIjp7IiRpZCI6IjY5IiwiQ29sb3IiOnsiJGlkIjoiNzAiLCJBIjo4OSwiUiI6MCwiRyI6MCwiQiI6MH19LCJJc1Zpc2libGUiOnRydWUsIldpZHRoIjowLjAsIkhlaWdodCI6MC4wLCJCb3JkZXJTdHlsZSI6eyIkaWQiOiI3MSIsIkxpbmVDb2xvciI6bnVsbCwiTGluZVdlaWdodCI6MC4wLCJMaW5lVHlwZSI6MCwiUGFyZW50U3R5bGUiOm51bGx9LCJQYXJlbnRTdHlsZSI6bnVsbH0sIkR1cmF0aW9u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cmVmIjoiNzAifX0sIklzVmlzaWJsZSI6dHJ1ZSwiV2lkdGgiOjAuMCwiSGVpZ2h0IjowLjAsIkJvcmRlclN0eWxlIjp7IiRpZCI6Ijc5IiwiTGluZUNvbG9yIjpudWxsLCJMaW5lV2VpZ2h0IjowLjAsIkxpbmVUeXBlIjowLCJQYXJlbnRTdHlsZSI6bnVsbH0sIlBhcmVudFN0eWxlIjpudWxsfSwiSG9yaXpvbnRhbENvbm5lY3RvclN0eWxlIjp7IiRpZCI6IjgwIiwiTGluZUNvbG9yIjp7IiRpZCI6IjgxIiwiJHR5cGUiOiJOTFJFLkNvbW1vbi5Eb20uU29saWRDb2xvckJydXNoLCBOTFJFLkNvbW1vbiIsIkNvbG9yIjp7IiRpZCI6IjgyIiwiQSI6MjU1LCJSIjoyMDQsIkciOjIwNCwiQiI6MjA0fX0sIkxpbmVXZWlnaHQiOjEuMCwiTGluZVR5cGUiOjAsIlBhcmVudFN0eWxlIjpudWxsfSwiVmVydGljYWxDb25uZWN0b3JTdHlsZSI6eyIkaWQiOiI4MyIsIkxpbmVDb2xvciI6eyIkaWQiOiI4NCIsIiR0eXBlIjoiTkxSRS5Db21tb24uRG9tLlNvbGlkQ29sb3JCcnVzaCwgTkxSRS5Db21tb24iLCJDb2xvciI6eyIkaWQiOiI4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YiLCJNYXJnaW4iOnsiJGlkIjoiODciLCJUb3AiOjAuMCwiTGVmdCI6NC4wLCJSaWdodCI6NC4wLCJCb3R0b20iOjAuMH0sIlBhZGRpbmciOnsiJGlkIjoiODgiLCJUb3AiOjAuMCwiTGVmdCI6MC4wLCJSaWdodCI6MC4wLCJCb3R0b20iOjAuMH0sIkJhY2tncm91bmQiOnsiJGlkIjoiODkiLCJDb2xvciI6eyIkaWQiOiI5MCIsIkEiOjI1NSwiUiI6MjYsIkciOjE3MCwiQiI6NjZ9fSwiSXNWaXNpYmxlIjp0cnVlLCJXaWR0aCI6MC4wLCJIZWlnaHQiOjE2LjAsIkJvcmRlclN0eWxlIjp7IiRpZCI6IjkxIiwiTGluZUNvbG9yIjp7IiRpZCI6IjkyIiwiJHR5cGUiOiJOTFJFLkNvbW1vbi5Eb20uU29saWRDb2xvckJydXNoLCBOTFJFLkNvbW1vbiIsIkNvbG9yIjp7IiRpZCI6IjkzIiwiQSI6MjU1LCJSIjoyNTUsIkciOjAsIkIiOjB9fSwiTGluZVdlaWdodCI6MC4wLCJMaW5lVHlwZSI6MCwiUGFyZW50U3R5bGUiOm51bGx9LCJQYXJlbnRTdHlsZSI6bnVsbH0sIlRpdGxlU3R5bGUiOnsiJGlkIjoiOTQiLCJGb250U2V0dGluZ3MiOnsiJGlkIjoiOTUiLCJGb250U2l6ZSI6MTEsIkZvbnROYW1lIjoiQ2FsaWJyaSIsIklzQm9sZCI6dHJ1ZSwiSXNJdGFsaWMiOmZhbHNlLCJJc1VuZGVybGluZWQiOmZhbHNlLCJQYXJlbnRTdHlsZSI6bnVsbH0sIkF1dG9TaXplIjowLCJGb3JlZ3JvdW5kIjp7IiRpZCI6Ijk2IiwiQ29sb3IiOnsiJGlkIjoiO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giLCJUb3AiOjAuMCwiTGVmdCI6MC4wLCJSaWdodCI6MC4wLCJCb3R0b20iOjAuMH0sIlBhZGRpbmciOnsiJGlkIjoiOTkiLCJUb3AiOjAuMCwiTGVmdCI6MC4wLCJSaWdodCI6MC4wLCJCb3R0b20iOjAuMH0sIkJhY2tncm91bmQiOnsiJGlkIjoiMTAwIiwiQ29sb3IiOnsiJGlkIjoiMTAxIiwiQSI6MCwiUiI6MjU1LCJHIjoyNTUsIkIiOjI1NX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aWQiOiIxMTAiLCJBIjowLCJSIjoyNTUsIkciOjI1NSwiQiI6MjU1fX0sIklzVmlzaWJsZSI6dHJ1ZSwiV2lkdGgiOjAuMCwiSGVpZ2h0IjowLjAsIkJvcmRlclN0eWxlIjp7IiRpZCI6IjExMSIsIkxpbmVDb2xvciI6bnVsbCwiTGluZVdlaWdodCI6MC4wLCJMaW5lVHlwZSI6MCwiUGFyZW50U3R5bGUiOm51bGx9LCJQYXJlbnRTdHlsZSI6bnVsbH0sIkRhdGVGb3JtYXQiOnsiJGlkIjoiM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yIsIkZvcm1hdCI6MCwiSXNWaXNpYmxlIjpmYWxzZSwiTGFzdEtub3duVmlzaWJpbGl0eVN0YXRlIjpmYWxzZX0sIklzVmlzaWJsZSI6dHJ1ZSwiUGFyZW50U3R5bGUiOm51bGx9LCJJbmRleCI6MiwiU21hcnREdXJhdGlvbkFjdGl2YXRlZCI6ZmFsc2UsIkRhdGVGb3JtYXQiOnsiJHJlZiI6IjExMiJ9LCJXZWVrTnVtYmVyaW5nIjp7IiRpZCI6IjExNCIsIkZvcm1hdCI6MCwiSXNWaXNpYmxlIjpmYWxzZSwiTGFzdEtub3duVmlzaWJpbGl0eVN0YXRlIjpmYWxzZX0sIklkIjoiYWY2YmY2YzMtYjNlNS00YmRiLTg5NDQtYjgxYjk5OGE0NTVlIiwiSW1wb3J0SWQiOm51bGwsIlRpdGxlIjoiQ29uZmlndXJhdGlvbiBUb29sIFNldHVwIiwiTm90ZSI6bnVsbCwiSHlwZXJsaW5rIjp7IiRpZCI6IjExNSIsIkFkZHJlc3MiOiIiLCJTdWJBZGRyZXNzIjoiIn0sIklzQ2hhbmdlZCI6ZmFsc2UsIklzTmV3IjpmYWxzZX19XSwiX21pbGVzdG9uZXMiOltdLCJJZCI6IjAwMDAwMDAwLTAwMDAtMDAwMC0wMDAwLTAwMDAwMDAwMDAwMCIsIklzU2luZ2xlSXRlbVJvdyI6dHJ1ZX0seyIkaWQiOiIxMTYiLCJfdGFza3MiOlt7IiRpZCI6IjExNyIsIl9hdHRhY2hlZE1pbGVzdG9uZXMiOltdLCJUYXNrRGVmaW5pdGlvbiI6eyIkaWQiOiIxMTgiLCJHcm91cE5hbWUiOm51bGwsIlN0YXJ0RGF0ZSI6IjIwMjItMDQtMDlUMDA6MDA6MDBaIiwiRW5kRGF0ZSI6IjIwMjItMDQtMTVUMjM6NTk6MDBaIiwiUGVyY2VudGFnZUNvbXBsZXRlIjpudWxsLCJTdHlsZSI6eyIkaWQiOiIxMTkiLCJTaGFwZSI6MiwiU2hhcGVUaGlja25lc3MiOjEsIkR1cmF0aW9uRm9ybWF0IjowLCJJbmNsdWRlTm9uV29ya2luZ0RheXNJbkR1cmF0aW9uIjpmYWxzZSwiUGVyY2VudGFnZUNvbXBsZXRlU3R5bGUiOnsiJGlkIjoiMTIwIiwiRm9udFNldHRpbmdzIjp7IiRpZCI6IjE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g5LCJSIjowLCJHIjowLCJCIjowfX0sIklzVmlzaWJsZSI6dHJ1ZSwiV2lkdGgiOjAuMCwiSGVpZ2h0IjowLjAsIkJvcmRlclN0eWxlIjp7IiRpZCI6IjEyNiIsIkxpbmVDb2xvciI6bnVsbCwiTGluZVdlaWdodCI6MC4wLCJMaW5lVHlwZSI6MCwiUGFyZW50U3R5bGUiOm51bGx9LCJQYXJlbnRTdHlsZSI6bnVsbH0sIkR1cmF0aW9u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EyNSJ9fSwiSXNWaXNpYmxlIjp0cnVlLCJXaWR0aCI6MC4wLCJIZWlnaHQiOjAuMCwiQm9yZGVyU3R5bGUiOnsiJGlkIjoiMTM0IiwiTGluZUNvbG9yIjpudWxsLCJMaW5lV2VpZ2h0IjowLjAsIkxpbmVUeXBlIjowLCJQYXJlbnRTdHlsZSI6bnVsbH0sIlBhcmVudFN0eWxlIjpudWxsfSwiSG9yaXpvbnRhbENvbm5lY3RvclN0eWxlIjp7IiRpZCI6IjEzNSIsIkxpbmVDb2xvciI6eyIkaWQiOiIxMzYiLCIkdHlwZSI6Ik5MUkUuQ29tbW9uLkRvbS5Tb2xpZENvbG9yQnJ1c2gsIE5MUkUuQ29tbW9uIiwiQ29sb3IiOnsiJGlkIjoiMTM3IiwiQSI6MjU1LCJSIjoyMDQsIkciOjIwNCwiQiI6MjA0fX0sIkxpbmVXZWlnaHQiOjEuMCwiTGluZVR5cGUiOjAsIlBhcmVudFN0eWxlIjpudWxsfSwiVmVydGljYWxDb25uZWN0b3JTdHlsZSI6eyIkaWQiOiIxMzgiLCJMaW5lQ29sb3IiOnsiJGlkIjoiMTM5IiwiJHR5cGUiOiJOTFJFLkNvbW1vbi5Eb20uU29saWRDb2xvckJydXNoLCBOTFJFLkNvbW1vbiIsIkNvbG9yIjp7IiRpZCI6IjE0M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xIiwiTWFyZ2luIjp7IiRpZCI6IjE0MiIsIlRvcCI6MC4wLCJMZWZ0Ijo0LjAsIlJpZ2h0Ijo0LjAsIkJvdHRvbSI6MC4wfSwiUGFkZGluZyI6eyIkaWQiOiIxNDMiLCJUb3AiOjAuMCwiTGVmdCI6MC4wLCJSaWdodCI6MC4wLCJCb3R0b20iOjAuMH0sIkJhY2tncm91bmQiOnsiJGlkIjoiMTQ0IiwiQ29sb3IiOnsiJGlkIjoiMTQ1IiwiQSI6MjU1LCJSIjo5MSwiRyI6MTU1LCJCIjoyMTN9fSwiSXNWaXNpYmxlIjp0cnVlLCJXaWR0aCI6MC4wLCJIZWlnaHQiOjE2LjAsIkJvcmRlclN0eWxlIjp7IiRpZCI6IjE0NiIsIkxpbmVDb2xvciI6eyIkaWQiOiIxNDciLCIkdHlwZSI6Ik5MUkUuQ29tbW9uLkRvbS5Tb2xpZENvbG9yQnJ1c2gsIE5MUkUuQ29tbW9uIiwiQ29sb3IiOnsiJGlkIjoiMTQ4IiwiQSI6MjU1LCJSIjoyNTUsIkciOjAsIkIiOjB9fSwiTGluZVdlaWdodCI6MC4wLCJMaW5lVHlwZSI6MCwiUGFyZW50U3R5bGUiOm51bGx9LCJQYXJlbnRTdHlsZSI6bnVsbH0sIlRpdGxlU3R5bGUiOnsiJGlkIjoiMTQ5IiwiRm9udFNldHRpbmdzIjp7IiRpZCI6IjE1MCIsIkZvbnRTaXplIjoxMSwiRm9udE5hbWUiOiJDYWxpYnJpIiwiSXNCb2xkIjp0cnVlLCJJc0l0YWxpYyI6ZmFsc2UsIklzVW5kZXJsaW5lZCI6ZmFsc2UsIlBhcmVudFN0eWxlIjpudWxsfSwiQXV0b1NpemUiOjAsIkZvcmVncm91bmQiOnsiJGlkIjoiMTUxIiwiQ29sb3IiOnsiJGlkIjoiMTU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MCwiUiI6MjU1LCJHIjoyNTUsIkIiOjI1NX19LCJJc1Zpc2libGUiOnRydWUsIldpZHRoIjowLjAsIkhlaWdodCI6MC4wLCJCb3JkZXJTdHlsZSI6eyIkaWQiOiIxNTciLCJMaW5lQ29sb3IiOm51bGwsIkxpbmVXZWlnaHQiOjAuMCwiTGluZVR5cGUiOjAsIlBhcmVudFN0eWxlIjpudWxsfS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eyIkaWQiOiIxNjQiLCJDb2xvciI6eyIkaWQiOiIxNjUiLCJBIjowLCJSIjoyNTUsIkciOjI1NSwiQiI6MjU1fX0sIklzVmlzaWJsZSI6dHJ1ZSwiV2lkdGgiOjAuMCwiSGVpZ2h0IjowLjAsIkJvcmRlclN0eWxlIjp7IiRpZCI6IjE2NiIsIkxpbmVDb2xvciI6bnVsbCwiTGluZVdlaWdodCI6MC4wLCJMaW5lVHlwZSI6MCwiUGFyZW50U3R5bGUiOm51bGx9LCJQYXJlbnRTdHlsZSI6bnVsbH0sIkRhdGVGb3JtYXQiOnsiJGlkIjoiMT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OCIsIkZvcm1hdCI6MCwiSXNWaXNpYmxlIjpmYWxzZSwiTGFzdEtub3duVmlzaWJpbGl0eVN0YXRlIjpmYWxzZX0sIklzVmlzaWJsZSI6dHJ1ZSwiUGFyZW50U3R5bGUiOm51bGx9LCJJbmRleCI6MywiU21hcnREdXJhdGlvbkFjdGl2YXRlZCI6ZmFsc2UsIkRhdGVGb3JtYXQiOnsiJHJlZiI6IjE2NyJ9LCJXZWVrTnVtYmVyaW5nIjp7IiRpZCI6IjE2OSIsIkZvcm1hdCI6MCwiSXNWaXNpYmxlIjpmYWxzZSwiTGFzdEtub3duVmlzaWJpbGl0eVN0YXRlIjpmYWxzZX0sIklkIjoiYzEyMWZlZTktMGZmYi00YmU5LWEwODMtYTBkMWQwMDVhZGQ2IiwiSW1wb3J0SWQiOm51bGwsIlRpdGxlIjoiU1JTIiwiTm90ZSI6bnVsbCwiSHlwZXJsaW5rIjp7IiRpZCI6IjE3MC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E3MSIsIkhlYWRlclN0eWxlIjp7IiRpZCI6IjE3MiIsIlRleHRTdHlsZSI6eyIkaWQiOiIxNzMiLCJGb250U2V0dGluZ3MiOnsiJGlkIjoiMTc0IiwiRm9udFNpemUiOjExLCJGb250TmFtZSI6IkNhbGlicmkiLCJJc0JvbGQiOmZhbHNlLCJJc0l0YWxpYyI6ZmFsc2UsIklzVW5kZXJsaW5lZCI6ZmFsc2UsIlBhcmVudFN0eWxlIjpudWxsfSwiQXV0b1NpemUiOjIsIkZvcmVncm91bmQiOnsiJGlkIjoiMTc1IiwiQ29sb3IiOnsiJGlkIjoiMTc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NzciLCJUb3AiOjAuMCwiTGVmdCI6MC4wLCJSaWdodCI6MC4wLCJCb3R0b20iOjAuMH0sIlBhZGRpbmciOnsiJGlkIjoiMTc4IiwiVG9wIjowLjAsIkxlZnQiOjAuMCwiUmlnaHQiOjAuMCwiQm90dG9tIjowLjB9LCJCYWNrZ3JvdW5kIjpudWxsLCJJc1Zpc2libGUiOnRydWUsIldpZHRoIjowLjAsIkhlaWdodCI6MC4wLCJCb3JkZXJTdHlsZSI6bnVsbCwiUGFyZW50U3R5bGUiOm51bGx9LCJSZWN0YW5nbGVTdHlsZSI6eyIkaWQiOiIxNzkiLCJNYXJnaW4iOnsiJGlkIjoiMTgwIiwiVG9wIjowLjAsIkxlZnQiOjAuMCwiUmlnaHQiOjAuMCwiQm90dG9tIjowLjB9LCJQYWRkaW5nIjp7IiRpZCI6IjE4MSIsIlRvcCI6MC4wLCJMZWZ0IjowLjAsIlJpZ2h0IjowLjAsIkJvdHRvbSI6MC4wfSwiQmFja2dyb3VuZCI6eyIkaWQiOiIxODIiLCJDb2xvciI6eyIkaWQiOiIxODMiLCJBIjo2MywiUiI6OTEsIkciOjE1NSwiQiI6MjEzfX0sIklzVmlzaWJsZSI6dHJ1ZSwiV2lkdGgiOjAuMCwiSGVpZ2h0IjowLjAsIkJvcmRlclN0eWxlIjp7IiRpZCI6IjE4NCIsIkxpbmVDb2xvciI6eyIkaWQiOiIxODUiLCIkdHlwZSI6Ik5MUkUuQ29tbW9uLkRvbS5Tb2xpZENvbG9yQnJ1c2gsIE5MUkUuQ29tbW9uIiwiQ29sb3IiOnsiJGlkIjoiMTg2IiwiQSI6MjU1LCJSIjoyNTUsIkciOjAsIkIiOj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CYWNrZ3JvdW5kIjpudWxsLCJJc1Zpc2libGUiOnRydWUsIldpZHRoIjowLjAsIkhlaWdodCI6MC4wLCJCb3JkZXJTdHlsZSI6bnVsbCwiUGFyZW50U3R5bGUiOm51bGx9LCJCYWNrZ3JvdW5kU3R5bGUiOnsiJGlkIjoiMTg5IiwiTWFyZ2luIjp7IiRpZCI6IjE5MCIsIlRvcCI6MC4wLCJMZWZ0IjowLjAsIlJpZ2h0IjowLjAsIkJvdHRvbSI6MC4wfSwiUGFkZGluZyI6eyIkaWQiOiIxOTEiLCJUb3AiOjAuMCwiTGVmdCI6MC4wLCJSaWdodCI6MC4wLCJCb3R0b20iOjAuMH0sIkJhY2tncm91bmQiOnsiJGlkIjoiMTkyIiwiQ29sb3IiOnsiJGlkIjoiMTkzIiwiQSI6NTEsIlIiOjE2NSwiRyI6MTY1LCJCIjoxNjV9fSwiSXNWaXNpYmxlIjp0cnVlLCJXaWR0aCI6MC4wLCJIZWlnaHQiO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TWFyZ2luIjp7IiRpZCI6IjE5NyIsIlRvcCI6MC4wLCJMZWZ0IjowLjAsIlJpZ2h0IjowLjAsIkJvdHRvbSI6MC4wfSwiUGFkZGluZyI6eyIkaWQiOiIxOTgiLCJUb3AiOjAuMCwiTGVmdCI6MC4wLCJSaWdodCI6MC4wLCJCb3R0b20iOjAuMH0sIklzVmlzaWJsZSI6ZmFsc2UsIldpZHRoIjowLjAsIkhlaWdodCI6MC4wLCJCb3JkZXJTdHlsZSI6bnVsbCwiUGFyZW50U3R5bGUiOm51bGx9fV0sIklkIjoiOTNiMGIwOGYtZmUwYi00NzYzLWJmNGQtZjkzOGYzOGRmNzE3IiwiSW5kZXgiOjAsIkhlYWRlclRleHQiOiJQcm9qZWN0IFBsYW5uaW5nIiwiU3R5bGUiOnsiJGlkIjoiMTk5IiwiSGVhZGVyU3R5bGUiOnsiJGlkIjoiMjAwIiwiVGV4dElzVmVydGljYWwiOmZhbHNlLCJUZXh0U3R5bGUiOnsiJGlkIjoiMjAxIiwiRm9udFNldHRpbmdzIjp7IiRpZCI6IjIwMiIsIkZvbnRTaXplIjoxMiwiRm9udE5hbWUiOiJDYWxpYnJpIiwiSXNCb2xkIjpmYWxzZSwiSXNJdGFsaWMiOmZhbHNlLCJJc1VuZGVybGluZWQiOmZhbHNlLCJQYXJlbnRTdHlsZSI6bnVsbH0sIkF1dG9TaXplIjoyLCJGb3JlZ3JvdW5kIjp7IiRpZCI6IjIwMyIsIkNvbG9yIjp7IiRpZCI6IjIwNC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udWxsLCJJc1Zpc2libGUiOnRydW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nRydWUsIldpZHRoIjowLjAsIkhlaWdodCI6MC4wLCJCb3JkZXJTdHlsZSI6eyIkaWQiOiIyMTIiLCJMaW5lQ29sb3IiOnsiJGlkIjoiMjEzIiwiJHR5cGUiOiJOTFJFLkNvbW1vbi5Eb20uU29saWRDb2xvckJydXNoLCBOTFJFLkNvbW1vbiIsIkNvbG9yIjp7IiRpZCI6IjIxNCIsIkEiOjI1NSwiUiI6MjU1LCJHIjowLCJCIjowfX0sIkxpbmVXZWlnaHQiOjAuMCwiTGluZVR5cGUiOjAsIlBhcmVudFN0eWxlIjpudWxsfSwiUGFyZW50U3R5bGUiOm51bGx9LCJNYXJnaW4iOnsiJGlkIjoiMjE1IiwiVG9wIjowLjAsIkxlZnQiOjAuMCwiUmlnaHQiOjAuMCwiQm90dG9tIjowLjB9LCJQYWRkaW5nIjp7IiRpZCI6IjIxNiIsIlRvcCI6MC4wLCJMZWZ0IjowLjAsIlJpZ2h0IjowLjAsIkJvdHRvbSI6MC4wfSwiQmFja2dyb3VuZCI6bnVsbCwiSXNWaXNpYmxlIjp0cnVlLCJXaWR0aCI6MC4wLCJIZWlnaHQiOjAuMCwiQm9yZGVyU3R5bGUiOm51bGwsIlBhcmVudFN0eWxlIjpudWxsfSwiQmFja2dyb3VuZFN0eWxlIjp7IiRpZCI6IjIxNyIsIk1hcmdpbiI6eyIkaWQiOiIyMTgiLCJUb3AiOjAuMCwiTGVmdCI6MC4wLCJSaWdodCI6MC4wLCJCb3R0b20iOjAuMH0sIlBhZGRpbmciOnsiJGlkIjoiMjE5IiwiVG9wIjowLjAsIkxlZnQiOjAuMCwiUmlnaHQiOjAuMCwiQm90dG9tIjowLjB9LCJCYWNrZ3JvdW5kIjp7IiRpZCI6IjIyMCIsIkNvbG9yIjp7IiRpZCI6IjIyMSIsIkEiOjUxLCJSIjoxNjUsIkciOjE2NSwiQiI6MTY1fX0sIklzVmlzaWJsZSI6dHJ1ZSwiV2lkdGgiOjAuMCwiSGVpZ2h0Ijow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bnVsbH0sIklzQWJvdmVUaW1lYmFuZCI6ZmFsc2UsIk1hcmdpbiI6eyIkaWQiOiIyMjUiLCJUb3AiOjAuMCwiTGVmdCI6MC4wLCJSaWdodCI6MC4wLCJCb3R0b20iOjAuMH0sIlBhZGRpbmciOnsiJGlkIjoiMjI2IiwiVG9wIjowLjAsIkxlZnQiOjAuMCwiUmlnaHQiOjAuMCwiQm90dG9tIjowLjB9LCJJc1Zpc2libGUiOnRydWUsIldpZHRoIjowLjAsIkhlaWdodCI6MC4wLCJCb3JkZXJTdHlsZSI6eyIkaWQiOiIyMjciLCJMaW5lQ29sb3IiOm51bGwsIkxpbmVXZWlnaHQiOjAuMCwiTGluZVR5cGUiOjAsIlBhcmVudFN0eWxlIjpudWxsfSwiUGFyZW50U3R5bGUiOm51bGx9fSx7IiRpZCI6IjIyOCIsIl9hY3Rpdml0aWVzIjpbeyIkaWQiOiIyMjkiLCJfcm93cyI6W3siJGlkIjoiMjMwIiwiX3Rhc2tzIjpbeyIkaWQiOiIyMzEiLCJfYXR0YWNoZWRNaWxlc3RvbmVzIjpbXSwiVGFza0RlZmluaXRpb24iOnsiJGlkIjoiMjMyIiwiR3JvdXBOYW1lIjpudWxsLCJTdGFydERhdGUiOiIyMDIyLTA0LTE5VDAwOjAwOjAwWiIsIkVuZERhdGUiOiIyMDIyLTA0LTIxVDIzOjU5OjAwWiIsIlBlcmNlbnRhZ2VDb21wbGV0ZSI6bnVsbCwiU3R5bGUiOnsiJGlkIjoiMjMzIiwiU2hhcGUiOjEsIlNoYXBlVGhpY2tuZXNzIjoxLCJEdXJhdGlvbkZvcm1hdCI6MCwiSW5jbHVkZU5vbldvcmtpbmdEYXlzSW5EdXJhdGlvbiI6ZmFsc2UsIlBlcmNlbnRhZ2VDb21wbGV0ZVN0eWxlIjp7IiRpZCI6IjIzNCIsIkZvbnRTZXR0aW5ncyI6eyIkaWQiOiIyMz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IzNiIsIkxpbmVDb2xvciI6bnVsbCwiTGluZVdlaWdodCI6MC4wLCJMaW5lVHlwZSI6MCwiUGFyZW50U3R5bGUiOm51bGx9LCJQYXJlbnRTdHlsZSI6bnVsbH0sIkR1cmF0aW9uU3R5bGUiOnsiJGlkIjoiMjM3IiwiRm9udFNldHRpbmdzIjp7IiRpZCI6IjIzOC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MjM5IiwiTGluZUNvbG9yIjpudWxsLCJMaW5lV2VpZ2h0IjowLjAsIkxpbmVUeXBlIjowLCJQYXJlbnRTdHlsZSI6bnVsbH0sIlBhcmVudFN0eWxlIjpudWxsfSwiSG9yaXpvbnRhbENvbm5lY3RvclN0eWxlIjp7IiRpZCI6IjI0MCIsIkxpbmVDb2xvciI6eyIkcmVmIjoiODEifSwiTGluZVdlaWdodCI6MS4wLCJMaW5lVHlwZSI6MCwiUGFyZW50U3R5bGUiOm51bGx9LCJWZXJ0aWNhbENvbm5lY3RvclN0eWxlIjp7IiRpZCI6IjI0MS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0MiIsIk1hcmdpbiI6eyIkcmVmIjoiODcifSwiUGFkZGluZyI6eyIkcmVmIjoiODgifSwiQmFja2dyb3VuZCI6eyIkaWQiOiIyNDMiLCJDb2xvciI6eyIkaWQiOiIyNDQiLCJBIjoyNTUsIlIiOjI2LCJHIjoxNzAsIkIiOjY2fX0sIklzVmlzaWJsZSI6dHJ1ZSwiV2lkdGgiOjAuMCwiSGVpZ2h0IjoxNi4w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OTgifSwiUGFkZGluZyI6eyIkcmVmIjoiOTkifSwiQmFja2dyb3VuZCI6eyIkaWQiOiIyNTIiLCJDb2xvciI6eyIkaWQiOiIyNTMiLCJBIjowLCJSIjoyNTUsIkciOjI1NSwiQiI6MjU1fX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1LCJTbWFydER1cmF0aW9uQWN0aXZhdGVkIjpmYWxzZSwiRGF0ZUZvcm1hdCI6eyIkcmVmIjoiMjYyIn0sIldlZWtOdW1iZXJpbmciOnsiJGlkIjoiMjY0IiwiRm9ybWF0IjowLCJJc1Zpc2libGUiOmZhbHNlLCJMYXN0S25vd25WaXNpYmlsaXR5U3RhdGUiOmZhbHNlfSwiSWQiOiI1YjUxMmJjZC05NmVhLTQ3YTUtYjNhZi03OTNlNmU5YTNkYjMiLCJJbXBvcnRJZCI6bnVsbCwiVGl0bGUiOiJXaXJlRnJhbWUiLCJOb3RlIjpudWxsLCJIeXBlcmxpbmsiOnsiJGlkIjoiMjY1IiwiQWRkcmVzcyI6IiIsIlN1YkFkZHJlc3MiOiIifSwiSXNDaGFuZ2VkIjpmYWxzZSwiSXNOZXciOmZhbHNlfX1dLCJfbWlsZXN0b25lcyI6W10sIklkIjoiMDAwMDAwMDAtMDAwMC0wMDAwLTAwMDAtMDAwMDAwMDAwMDAwIiwiSXNTaW5nbGVJdGVtUm93Ijp0cnVlfSx7IiRpZCI6IjI2NiIsIl90YXNrcyI6W3siJGlkIjoiMjY3IiwiX2F0dGFjaGVkTWlsZXN0b25lcyI6W10sIlRhc2tEZWZpbml0aW9uIjp7IiRpZCI6IjI2OCIsIkdyb3VwTmFtZSI6bnVsbCwiU3RhcnREYXRlIjoiMjAyMi0wNC0yM1QwMDowMDowMFoiLCJFbmREYXRlIjoiMjAyMi0wNC0yNlQyMzo1OTowMFoiLCJQZXJjZW50YWdlQ29tcGxldGUiOm51bGwsIlN0eWxlIjp7IiRpZCI6IjI2OSIsIlNoYXBlIjox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I3NSIsIkxpbmVDb2xvciI6bnVsbCwiTGluZVdlaWdodCI6MC4wLCJMaW5lVHlwZSI6MCwiUGFyZW50U3R5bGUiOm51bGx9LCJQYXJlbnRTdHlsZSI6bnVsbH0sIkhvcml6b250YWxDb25uZWN0b3JTdHlsZSI6eyIkaWQiOiIyNzYiLCJMaW5lQ29sb3IiOnsiJHJlZiI6IjgxIn0sIkxpbmVXZWlnaHQiOjEuMCwiTGluZVR5cGUiOjAsIlBhcmVudFN0eWxlIjpudWxsfSwiVmVydGljYWxDb25uZWN0b3JTdHlsZSI6eyIkaWQiOiIyNz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yNzgiLCJNYXJnaW4iOnsiJHJlZiI6Ijg3In0sIlBhZGRpbmciOnsiJHJlZiI6Ijg4In0sIkJhY2tncm91bmQiOnsiJGlkIjoiMjc5IiwiQ29sb3IiOnsiJGlkIjoiMjgwIiwiQSI6MjU1LCJSIjoyNiwiRyI6MTcwLCJCIjo2Nn19LCJJc1Zpc2libGUiOnRydWUsIldpZHRoIjowLjAsIkhlaWdodCI6MTY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udWxsfSwiVGl0bGVTdHlsZSI6eyIkaWQiOiIyODQiLCJGb250U2V0dGluZ3MiOnsiJGlkIjoiMjg1IiwiRm9udFNpemUiOjExLCJGb250TmFtZSI6IkNhbGlicmkiLCJJc0JvbGQiOnRydWUsIklzSXRhbGljIjpmYWxzZSwiSXNVbmRlcmxpbmVkIjpmYWxzZSwiUGFyZW50U3R5bGUiOm51bGx9LCJBdXRvU2l6ZSI6MCwiRm9yZWdyb3VuZCI6eyIkaWQiOiIyODYiLCJDb2xvciI6eyIkaWQiOiIyOD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Mjg4IiwiQ29sb3IiOnsiJGlkIjoiMjg5IiwiQSI6MCwiUiI6MjU1LCJHIjoyNTUsIkIiOjI1NX1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Gb3JtYXQiOnsiJGlkIjoiMj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OSIsIkZvcm1hdCI6MCwiSXNWaXNpYmxlIjpmYWxzZSwiTGFzdEtub3duVmlzaWJpbGl0eVN0YXRlIjpmYWxzZX0sIklzVmlzaWJsZSI6dHJ1ZSwiUGFyZW50U3R5bGUiOm51bGx9LCJJbmRleCI6NiwiU21hcnREdXJhdGlvbkFjdGl2YXRlZCI6ZmFsc2UsIkRhdGVGb3JtYXQiOnsiJHJlZiI6IjI5OCJ9LCJXZWVrTnVtYmVyaW5nIjp7IiRpZCI6IjMwMCIsIkZvcm1hdCI6MCwiSXNWaXNpYmxlIjpmYWxzZSwiTGFzdEtub3duVmlzaWJpbGl0eVN0YXRlIjpmYWxzZX0sIklkIjoiZWFlMDJmNmItNDQ5My00NDMxLTljYTgtYmIzMDVlZjg3NWEzIiwiSW1wb3J0SWQiOm51bGwsIlRpdGxlIjoiU2VxdWVuY2UgRGlhZ3JhbSIsIk5vdGUiOm51bGwsIkh5cGVybGluayI6eyIkaWQiOiIzMDEiLCJBZGRyZXNzIjoiIiwiU3ViQWRkcmVzcyI6IiJ9LCJJc0NoYW5nZWQiOmZhbHNlLCJJc05ldyI6ZmFsc2V9fV0sIl9taWxlc3RvbmVzIjpbXSwiSWQiOiIwMDAwMDAwMC0wMDAwLTAwMDAtMDAwMC0wMDAwMDAwMDAwMDAiLCJJc1NpbmdsZUl0ZW1Sb3ciOnRydWV9XSwiSW5kZXgiOjQsIklkIjoiZGMwNzZmY2QtZDFiZS00MjA3LWI1ZjktMzgxNWIzOGNkOTFlIiwiSGVhZGVyVGV4dCI6bnVsbCwiSXNEZWZhdWx0Ijp0cnVlLCJTdHlsZSI6eyIkaWQiOiIzMDIiLCJIZWFkZXJTdHlsZSI6eyIkaWQiOiIzMDMiLCJUZXh0U3R5bGUiOnsiJGlkIjoiMzA0IiwiRm9udFNldHRpbmdzIjp7IiRpZCI6IjMwNSIsIkZvbnRTaXplIjoxMSwiRm9udE5hbWUiOiJDYWxpYnJpIiwiSXNCb2xkIjpmYWxzZSwiSXNJdGFsaWMiOmZhbHNlLCJJc1VuZGVybGluZWQiOmZhbHNlLCJQYXJlbnRTdHlsZSI6bnVsbH0sIkF1dG9TaXplIjoyLCJGb3JlZ3JvdW5kIjp7IiRpZCI6IjMwNiIsIkNvbG9yIjp7IiRpZCI6IjMw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A4IiwiVG9wIjowLjAsIkxlZnQiOjAuMCwiUmlnaHQiOjAuMCwiQm90dG9tIjowLjB9LCJQYWRkaW5nIjp7IiRpZCI6IjMwOSIsIlRvcCI6MC4wLCJMZWZ0IjowLjAsIlJpZ2h0IjowLjAsIkJvdHRvbSI6MC4wfSwiQmFja2dyb3VuZCI6bnVsbCwiSXNWaXNpYmxlIjp0cnVlLCJXaWR0aCI6MC4wLCJIZWlnaHQiOjAuMCwiQm9yZGVyU3R5bGUiOm51bGwsIlBhcmVudFN0eWxlIjpudWxsfSwiUmVjdGFuZ2xlU3R5bGUiOnsiJGlkIjoiMzEwIiwiTWFyZ2luIjp7IiRpZCI6IjMxMSIsIlRvcCI6MC4wLCJMZWZ0IjowLjAsIlJpZ2h0IjowLjAsIkJvdHRvbSI6MC4wfSwiUGFkZGluZyI6eyIkaWQiOiIzMTIiLCJUb3AiOjAuMCwiTGVmdCI6MC4wLCJSaWdodCI6MC4wLCJCb3R0b20iOjAuMH0sIkJhY2tncm91bmQiOnsiJGlkIjoiMzEzIiwiQ29sb3IiOnsiJGlkIjoiMzE0IiwiQSI6NjMsIlIiOjIzNywiRyI6MTI1LCJCIjo0OX19LCJJc1Zpc2libGUiOnRydWUsIldpZHRoIjowLjAsIkhlaWdodCI6MC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m51bGx9LCJNYXJnaW4iOnsiJGlkIjoiMzE4IiwiVG9wIjowLjAsIkxlZnQiOjAuMCwiUmlnaHQiOjAuMCwiQm90dG9tIjowLjB9LCJQYWRkaW5nIjp7IiRpZCI6IjMxOSIsIlRvcCI6MC4wLCJMZWZ0IjowLjAsIlJpZ2h0IjowLjAsIkJvdHRvbSI6MC4wfSwiQmFja2dyb3VuZCI6bnVsbCwiSXNWaXNpYmxlIjp0cnVlLCJXaWR0aCI6MC4wLCJIZWlnaHQiOjAuMCwiQm9yZGVyU3R5bGUiOm51bGwsIlBhcmVudFN0eWxlIjpudWxsfSwiQmFja2dyb3VuZFN0eWxlIjp7IiRpZCI6IjMyMCIsIk1hcmdpbiI6eyIkaWQiOiIzMjEiLCJUb3AiOjAuMCwiTGVmdCI6MC4wLCJSaWdodCI6MC4wLCJCb3R0b20iOjAuMH0sIlBhZGRpbmciOnsiJGlkIjoiMzIyIiwiVG9wIjowLjAsIkxlZnQiOjAuMCwiUmlnaHQiOjAuMCwiQm90dG9tIjowLjB9LCJCYWNrZ3JvdW5kIjp7IiRpZCI6IjMyMyIsIkNvbG9yIjp7IiRpZCI6IjMyNCIsIkEiOjUxLCJSIjoxNjUsIkciOjE2NSwiQiI6MTY1fX0sIklzVmlzaWJsZSI6dHJ1ZSwiV2lkdGgiOjAuMCwiSGVpZ2h0Ijow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bnVsbH0sIk1hcmdpbiI6eyIkaWQiOiIzMjgiLCJUb3AiOjAuMCwiTGVmdCI6MC4wLCJSaWdodCI6MC4wLCJCb3R0b20iOjAuMH0sIlBhZGRpbmciOnsiJGlkIjoiMzI5IiwiVG9wIjowLjAsIkxlZnQiOjAuMCwiUmlnaHQiOjAuMCwiQm90dG9tIjowLjB9LCJJc1Zpc2libGUiOmZhbHNlLCJXaWR0aCI6MC4wLCJIZWlnaHQiOjAuMCwiQm9yZGVyU3R5bGUiOm51bGwsIlBhcmVudFN0eWxlIjpudWxsfX1dLCJJZCI6ImUyMGFjNmMzLWNhMGYtNDVkZC1iYjQ5LTViMThhYmExOGEzZCIsIkluZGV4Ijo0LCJIZWFkZXJUZXh0IjoiU29mdHdhcmUgQXJjaGl0ZWN0dXJlIiwiU3R5bGUiOnsiJGlkIjoiMzMwIiwiSGVhZGVyU3R5bGUiOnsiJGlkIjoiMzMxIiwiVGV4dElzVmVydGljYWwiOmZhbHNlLCJUZXh0U3R5bGUiOnsiJGlkIjoiMzMyIiwiRm9udFNldHRpbmdzIjp7IiRpZCI6IjMzM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jU1LCJSIjoyMzcsIkciOjEyNSwiQiI6NDl9fSwiSXNWaXNpYmxlIjp0cnVlLCJXaWR0aCI6MC4wLCJIZWlnaHQiOjA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udWxsfSwiTWFyZ2luIjp7IiRpZCI6IjM0MiIsIlRvcCI6MC4wLCJMZWZ0IjowLjAsIlJpZ2h0IjowLjAsIkJvdHRvbSI6MC4wfSwiUGFkZGluZyI6eyIkaWQiOiIzNDMiLCJUb3AiOjAuMCwiTGVmdCI6MC4wLCJSaWdodCI6MC4wLCJCb3R0b20iOjAuMH0sIkJhY2tncm91bmQiOm51bGwsIklzVmlzaWJsZSI6dHJ1ZSwiV2lkdGgiOjAuMCwiSGVpZ2h0IjowLjAsIkJvcmRlclN0eWxlIjpudWxsLCJQYXJlbnRTdHlsZSI6bnVsbH0sIkJhY2tncm91bmRTdHlsZSI6eyIkaWQiOiIzNDQiLCJNYXJnaW4iOnsiJGlkIjoiMzQ1IiwiVG9wIjowLjAsIkxlZnQiOjAuMCwiUmlnaHQiOjAuMCwiQm90dG9tIjowLjB9LCJQYWRkaW5nIjp7IiRpZCI6IjM0NiIsIlRvcCI6MC4wLCJMZWZ0IjowLjAsIlJpZ2h0IjowLjAsIkJvdHRvbSI6MC4wfSwiQmFja2dyb3VuZCI6eyIkaWQiOiIzNDciLCJDb2xvciI6eyIkaWQiOiIzNDgiLCJBIjo1MSwiUiI6MTY1LCJHIjoxNjUsIkIiOjE2NX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3siJGlkIjoiMzU4IiwiX2F0dGFjaGVkTWlsZXN0b25lcyI6W10sIlRhc2tEZWZpbml0aW9uIjp7IiRpZCI6IjM1OSIsIkdyb3VwTmFtZSI6bnVsbCwiU3RhcnREYXRlIjoiMjAyMi0wNC0yNFQwMDowMDowMFoiLCJFbmREYXRlIjoiMjAyMi0wNC0yOVQyMzo1OTowMFoiLCJQZXJjZW50YWdlQ29tcGxldGUiOm51bGwsIlN0eWxlIjp7IiRpZCI6IjM2MCIsIlNoYXBlIjoxLCJTaGFwZVRoaWNrbmVzcyI6MSwiRHVyYXRpb25Gb3JtYXQiOjAsIkluY2x1ZGVOb25Xb3JraW5nRGF5c0luRHVyYXRpb24iOmZhbHNlLCJQZXJjZW50YWdlQ29tcGxldGVTdHlsZSI6eyIkaWQiOiIzNjEiLCJGb250U2V0dGluZ3MiOnsiJGlkIjoiMzY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NjMiLCJMaW5lQ29sb3IiOm51bGwsIkxpbmVXZWlnaHQiOjAuMCwiTGluZVR5cGUiOjAsIlBhcmVudFN0eWxlIjpudWxsfSwiUGFyZW50U3R5bGUiOm51bGx9LCJEdXJhdGlvblN0eWxlIjp7IiRpZCI6IjM2NCIsIkZvbnRTZXR0aW5ncyI6eyIkaWQiOiIzNjU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2NiIsIkxpbmVDb2xvciI6bnVsbCwiTGluZVdlaWdodCI6MC4wLCJMaW5lVHlwZSI6MCwiUGFyZW50U3R5bGUiOm51bGx9LCJQYXJlbnRTdHlsZSI6bnVsbH0sIkhvcml6b250YWxDb25uZWN0b3JTdHlsZSI6eyIkaWQiOiIzNjciLCJMaW5lQ29sb3IiOnsiJHJlZiI6IjgxIn0sIkxpbmVXZWlnaHQiOjEuMCwiTGluZVR5cGUiOjAsIlBhcmVudFN0eWxlIjpudWxsfSwiVmVydGljYWxDb25uZWN0b3JTdHlsZSI6eyIkaWQiOiIzNjg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jkiLCJNYXJnaW4iOnsiJHJlZiI6Ijg3In0sIlBhZGRpbmciOnsiJHJlZiI6Ijg4In0sIkJhY2tncm91bmQiOnsiJGlkIjoiMzcwIiwiQ29sb3IiOnsiJGlkIjoiMzcxIiwiQSI6MjU1LCJSIjoyNiwiRyI6MTcwLCJCIjo2Nn19LCJJc1Zpc2libGUiOnRydWUsIldpZHRoIjowLjAsIkhlaWdodCI6MTYuMCwiQm9yZGVyU3R5bGUiOnsiJGlkIjoiMzcyIiwiTGluZUNvbG9yIjp7IiRyZWYiOiIyNDYifSwiTGluZVdlaWdodCI6MC4wLCJMaW5lVHlwZSI6MCwiUGFyZW50U3R5bGUiOm51bGx9LCJQYXJlbnRTdHlsZSI6bnVsbH0sIlRpdGxlU3R5bGUiOnsiJGlkIjoiMzczIiwiRm9udFNldHRpbmdzIjp7IiRpZCI6IjM3NCIsIkZvbnRTaXplIjoxMSwiRm9udE5hbWUiOiJDYWxpYnJpIiwiSXNCb2xkIjp0cnVlLCJJc0l0YWxpYyI6ZmFsc2UsIklzVW5kZXJsaW5lZCI6ZmFsc2UsIlBhcmVudFN0eWxlIjpudWxsfSwiQXV0b1NpemUiOjAsIkZvcmVncm91bmQiOnsiJGlkIjoiMzc1IiwiQ29sb3IiOnsiJGlkIjoiMzc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M3NyIsIkNvbG9yIjp7IiRpZCI6IjM3OCIsIkEiOjAsIlIiOjI1NSwiRyI6MjU1LCJCIjoyNTV9fSwiSXNWaXNpYmxlIjp0cnVlLCJXaWR0aCI6MC4wLCJIZWlnaHQiOjAuMCwiQm9yZGVyU3R5bGUiOnsiJGlkIjoiMzc5IiwiTGluZUNvbG9yIjpudWxsLCJMaW5lV2VpZ2h0IjowLjAsIkxpbmVUeXBlIjowLCJQYXJlbnRTdHlsZSI6bnVsbH0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aWQiOiIzODIiLCJDb2xvciI6eyIkaWQiOiIz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Mzg0IiwiQ29sb3IiOnsiJGlkIjoiMzg1IiwiQSI6MCwiUiI6MjU1LCJHIjoyNTUsIkIiOjI1NX19LCJJc1Zpc2libGUiOnRydWUsIldpZHRoIjowLjAsIkhlaWdodCI6MC4wLCJCb3JkZXJTdHlsZSI6eyIkaWQiOiIzODYiLCJMaW5lQ29sb3IiOm51bGwsIkxpbmVXZWlnaHQiOjAuMCwiTGluZVR5cGUiOjAsIlBhcmVudFN0eWxlIjpudWxsfSwiUGFyZW50U3R5bGUiOm51bGx9LCJEYXRlRm9ybWF0Ijp7IiRyZWYiOiIyNjIifSwiV2Vla051bWJlcmluZyI6eyIkaWQiOiIzODciLCJGb3JtYXQiOjAsIklzVmlzaWJsZSI6ZmFsc2UsIkxhc3RLbm93blZpc2liaWxpdHlTdGF0ZSI6ZmFsc2V9LCJJc1Zpc2libGUiOnRydWUsIlBhcmVudFN0eWxlIjpudWxsfSwiSW5kZXgiOjgsIlNtYXJ0RHVyYXRpb25BY3RpdmF0ZWQiOmZhbHNlLCJEYXRlRm9ybWF0Ijp7IiRyZWYiOiIyNjIifSwiV2Vla051bWJlcmluZyI6eyIkaWQiOiIzODgiLCJGb3JtYXQiOjAsIklzVmlzaWJsZSI6ZmFsc2UsIkxhc3RLbm93blZpc2liaWxpdHlTdGF0ZSI6ZmFsc2V9LCJJZCI6IjBiMDY5YWM5LTFmZTUtNDkxMi04Y2JjLTVhNzE5NTc1ODAzYyIsIkltcG9ydElkIjpudWxsLCJUaXRsZSI6Ik1ha2UgVHJhY2VhYmlsaXR5ICBNYXRyaXgiLCJOb3RlIjpudWxsLCJIeXBlcmxpbmsiOnsiJGlkIjoiMzg5IiwiQWRkcmVzcyI6IiIsIlN1YkFkZHJlc3MiOiIifSwiSXNDaGFuZ2VkIjpmYWxzZSwiSXNOZXciOmZhbHNlfX1dLCJfbWlsZXN0b25lcyI6W10sIklkIjoiMDAwMDAwMDAtMDAwMC0wMDAwLTAwMDAtMDAwMDAwMDAwMDAwIiwiSXNTaW5nbGVJdGVtUm93Ijp0cnVlfSx7IiRpZCI6IjM5MCIsIl90YXNrcyI6W3siJGlkIjoiMzkxIiwiX2F0dGFjaGVkTWlsZXN0b25lcyI6W10sIlRhc2tEZWZpbml0aW9uIjp7IiRpZCI6IjM5MiIsIkdyb3VwTmFtZSI6bnVsbCwiU3RhcnREYXRlIjoiMjAyMi0wNC0yNVQwMDowMDowMFoiLCJFbmREYXRlIjoiMjAyMi0wNC0yNVQyMzo1OTowMFoiLCJQZXJjZW50YWdlQ29tcGxldGUiOm51bGwsIlN0eWxlIjp7IiRpZCI6IjM5MyIsIlNoYXBlIjoxLCJTaGFwZVRoaWNrbmVzcyI6MSwiRHVyYXRpb25Gb3JtYXQiOjAsIkluY2x1ZGVOb25Xb3JraW5nRGF5c0luRHVyYXRpb24iOmZhbHNlLCJQZXJjZW50YWdlQ29tcGxldGVTdHlsZSI6eyIkaWQiOiIzOTQiLCJGb250U2V0dGluZ3MiOnsiJGlkIjoiMzk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5OSIsIkxpbmVDb2xvciI6bnVsbCwiTGluZVdlaWdodCI6MC4wLCJMaW5lVHlwZSI6MCwiUGFyZW50U3R5bGUiOm51bGx9LCJQYXJlbnRTdHlsZSI6bnVsbH0sIkhvcml6b250YWxDb25uZWN0b3JTdHlsZSI6eyIkaWQiOiI0MDAiLCJMaW5lQ29sb3IiOnsiJHJlZiI6IjgxIn0sIkxpbmVXZWlnaHQiOjEuMCwiTGluZVR5cGUiOjAsIlBhcmVudFN0eWxlIjpudWxsfSwiVmVydGljYWxDb25uZWN0b3JTdHlsZSI6eyIkaWQiOiI0MDE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MDIiLCJNYXJnaW4iOnsiJHJlZiI6Ijg3In0sIlBhZGRpbmciOnsiJHJlZiI6Ijg4In0sIkJhY2tncm91bmQiOnsiJGlkIjoiNDAzIiwiQ29sb3IiOnsiJGlkIjoiNDA0IiwiQSI6MjU1LCJSIjoyNiwiRyI6MTcwLCJCIjo2Nn19LCJJc1Zpc2libGUiOnRydWUsIldpZHRoIjowLjAsIkhlaWdodCI6MTYuMCwiQm9yZGVyU3R5bGUiOnsiJGlkIjoiNDA1IiwiTGluZUNvbG9yIjp7IiRyZWYiOiIyNDY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GlkIjoiNDA4IiwiQ29sb3IiOnsiJGlkIjoiNDA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QxMCIsIkNvbG9yIjp7IiRpZCI6IjQxMSIsIkEiOjAsIlIiOjI1NSwiRyI6MjU1LCJCIjoyNTV9fSwiSXNWaXNpYmxlIjp0cnVlLCJXaWR0aCI6MC4wLCJIZWlnaHQiOjAuMCwiQm9yZGVyU3R5bGUiOnsiJGlkIjoiNDEyIiwiTGluZUNvbG9yIjpudWxsLCJMaW5lV2VpZ2h0IjowLjAsIkxpbmVUeXBlIjowLCJQYXJlbnRTdHlsZSI6bnVsbH0sIlBhcmVudFN0eWxlIjpudWxsfSwiRGF0ZV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DE3IiwiQ29sb3IiOnsiJGlkIjoiNDE4IiwiQSI6MCwiUiI6MjU1LCJHIjoyNTUsIkIiOjI1NX19LCJJc1Zpc2libGUiOnRydWUsIldpZHRoIjowLjAsIkhlaWdodCI6MC4wLCJCb3JkZXJTdHlsZSI6eyIkaWQiOiI0MTkiLCJMaW5lQ29sb3IiOm51bGwsIkxpbmVXZWlnaHQiOjAuMCwiTGluZVR5cGUiOjAsIlBhcmVudFN0eWxlIjpudWxsfSwiUGFyZW50U3R5bGUiOm51bGx9LCJEYXRlRm9ybWF0Ijp7IiRyZWYiOiIyNjIifSwiV2Vla051bWJlcmluZyI6eyIkaWQiOiI0MjAiLCJGb3JtYXQiOjAsIklzVmlzaWJsZSI6ZmFsc2UsIkxhc3RLbm93blZpc2liaWxpdHlTdGF0ZSI6ZmFsc2V9LCJJc1Zpc2libGUiOnRydWUsIlBhcmVudFN0eWxlIjpudWxsfSwiSW5kZXgiOjksIlNtYXJ0RHVyYXRpb25BY3RpdmF0ZWQiOmZhbHNlLCJEYXRlRm9ybWF0Ijp7IiRyZWYiOiIyNjIifSwiV2Vla051bWJlcmluZyI6eyIkaWQiOiI0MjEiLCJGb3JtYXQiOjAsIklzVmlzaWJsZSI6ZmFsc2UsIkxhc3RLbm93blZpc2liaWxpdHlTdGF0ZSI6ZmFsc2V9LCJJZCI6IjdmNThjZDQwLTExNDEtNDZkNy1hZjIyLWJlMDRkZmY1NTZiOSIsIkltcG9ydElkIjpudWxsLCJUaXRsZSI6IkVkaXRpdG5nIFNJUSIsIk5vdGUiOm51bGwsIkh5cGVybGluayI6eyIkaWQiOiI0MjIiLCJBZGRyZXNzIjoiIiwiU3ViQWRkcmVzcyI6IiJ9LCJJc0NoYW5nZWQiOmZhbHNlLCJJc05ldyI6ZmFsc2V9fV0sIl9taWxlc3RvbmVzIjpbXSwiSWQiOiIwMDAwMDAwMC0wMDAwLTAwMDAtMDAwMC0wMDAwMDAwMDAwMDAiLCJJc1NpbmdsZUl0ZW1Sb3ciOnRydWV9LHsiJGlkIjoiNDIzIiwiX3Rhc2tzIjpbeyIkaWQiOiI0MjQiLCJfYXR0YWNoZWRNaWxlc3RvbmVzIjpbXSwiVGFza0RlZmluaXRpb24iOnsiJGlkIjoiNDI1IiwiR3JvdXBOYW1lIjpudWxsLCJTdGFydERhdGUiOiIyMDIyLTA0LTI0VDAwOjAwOjAwWiIsIkVuZERhdGUiOiIyMDIyLTA0LTI2VDIzOjU5OjAwWiIsIlBlcmNlbnRhZ2VDb21wbGV0ZSI6bnVsbCwiU3R5bGUiOnsiJGlkIjoiNDI2IiwiU2hhcGUiOjEsIlNoYXBlVGhpY2tuZXNzIjoxLCJEdXJhdGlvbkZvcm1hdCI6MCwiSW5jbHVkZU5vbldvcmtpbmdEYXlzSW5EdXJhdGlvbiI6ZmFsc2UsIlBlcmNlbnRhZ2VDb21wbGV0ZVN0eWxlIjp7IiRpZCI6IjQyNyIsIkZvbnRTZXR0aW5ncyI6eyIkaWQiOiI0Mj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QyOSIsIkxpbmVDb2xvciI6bnVsbCwiTGluZVdlaWdodCI6MC4wLCJMaW5lVHlwZSI6MCwiUGFyZW50U3R5bGUiOm51bGx9LCJQYXJlbnRTdHlsZSI6bnVsbH0sIkR1cmF0aW9uU3R5bGUiOnsiJGlkIjoiNDMwIiwiRm9udFNldHRpbmdzIjp7IiRpZCI6IjQzMS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NDMyIiwiTGluZUNvbG9yIjpudWxsLCJMaW5lV2VpZ2h0IjowLjAsIkxpbmVUeXBlIjowLCJQYXJlbnRTdHlsZSI6bnVsbH0sIlBhcmVudFN0eWxlIjpudWxsfSwiSG9yaXpvbnRhbENvbm5lY3RvclN0eWxlIjp7IiRpZCI6IjQzMyIsIkxpbmVDb2xvciI6eyIkcmVmIjoiODEifSwiTGluZVdlaWdodCI6MS4wLCJMaW5lVHlwZSI6MCwiUGFyZW50U3R5bGUiOm51bGx9LCJWZXJ0aWNhbENvbm5lY3RvclN0eWxlIjp7IiRpZCI6IjQzNC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QzNSIsIk1hcmdpbiI6eyIkcmVmIjoiODcifSwiUGFkZGluZyI6eyIkcmVmIjoiODgifSwiQmFja2dyb3VuZCI6eyIkaWQiOiI0MzYiLCJDb2xvciI6eyIkaWQiOiI0MzciLCJBIjoyNTUsIlIiOjI2LCJHIjoxNzAsIkIiOjY2fX0sIklzVmlzaWJsZSI6dHJ1ZSwiV2lkdGgiOjAuMCwiSGVpZ2h0IjoxNi4wLCJCb3JkZXJTdHlsZSI6eyIkaWQiOiI0MzgiLCJMaW5lQ29sb3IiOnsiJHJlZiI6IjI0NiJ9LCJMaW5lV2VpZ2h0IjowLjAsIkxpbmVUeXBlIjowLCJQYXJlbnRTdHlsZSI6bnVsbH0sIlBhcmVudFN0eWxlIjpudWxsfSwiVGl0bGVTdHlsZSI6eyIkaWQiOiI0MzkiLCJGb250U2V0dGluZ3MiOnsiJGlkIjoiNDQwIiwiRm9udFNpemUiOjExLCJGb250TmFtZSI6IkNhbGlicmkiLCJJc0JvbGQiOnRydWUsIklzSXRhbGljIjpmYWxzZSwiSXNVbmRlcmxpbmVkIjpmYWxzZSwiUGFyZW50U3R5bGUiOm51bGx9LCJBdXRvU2l6ZSI6MCwiRm9yZWdyb3VuZCI6eyIkaWQiOiI0NDEiLCJDb2xvciI6eyIkaWQiOiI0N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U3R5bGUiOnsiJGlkIjoiNDQ2IiwiRm9udFNldHRpbmdzIjp7IiRpZCI6IjQ0NyIsIkZvbnRTaXplIjoxMCwiRm9udE5hbWUiOiJDYWxpYnJpIiwiSXNCb2xkIjpmYWxzZSwiSXNJdGFsaWMiOmZhbHNlLCJJc1VuZGVybGluZWQiOmZhbHNlLCJQYXJlbnRTdHlsZSI6bnVsbH0sIkF1dG9TaXplIjowLCJGb3JlZ3JvdW5kIjp7IiRpZCI6IjQ0OCIsIkNvbG9yIjp7IiRpZCI6IjQ0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0NTAiLCJDb2xvciI6eyIkaWQiOiI0NTEiLCJBIjowLCJSIjoyNTUsIkciOjI1NSwiQiI6MjU1fX0sIklzVmlzaWJsZSI6dHJ1ZSwiV2lkdGgiOjAuMCwiSGVpZ2h0IjowLjAsIkJvcmRlclN0eWxlIjp7IiRpZCI6IjQ1MiIsIkxpbmVDb2xvciI6bnVsbCwiTGluZVdlaWdodCI6MC4wLCJMaW5lVHlwZSI6MCwiUGFyZW50U3R5bGUiOm51bGx9LCJQYXJlbnRTdHlsZSI6bnVsbH0sIkRhdGVGb3JtYXQiOnsiJHJlZiI6IjI2MiJ9LCJXZWVrTnVtYmVyaW5nIjp7IiRpZCI6IjQ1MyIsIkZvcm1hdCI6MCwiSXNWaXNpYmxlIjpmYWxzZSwiTGFzdEtub3duVmlzaWJpbGl0eVN0YXRlIjpmYWxzZX0sIklzVmlzaWJsZSI6dHJ1ZSwiUGFyZW50U3R5bGUiOm51bGx9LCJJbmRleCI6MTAsIlNtYXJ0RHVyYXRpb25BY3RpdmF0ZWQiOmZhbHNlLCJEYXRlRm9ybWF0Ijp7IiRyZWYiOiIyNjIifSwiV2Vla051bWJlcmluZyI6eyIkaWQiOiI0NTQiLCJGb3JtYXQiOjAsIklzVmlzaWJsZSI6ZmFsc2UsIkxhc3RLbm93blZpc2liaWxpdHlTdGF0ZSI6ZmFsc2V9LCJJZCI6IjZmMWQzYTVkLTM5NGQtNGY3ZS1iODAzLTAwNGY3NzdlMjljMyIsIkltcG9ydElkIjpudWxsLCJUaXRsZSI6IkVkaXRpbmcgU1JTIiwiTm90ZSI6bnVsbCwiSHlwZXJsaW5rIjp7IiRpZCI6IjQ1NSIsIkFkZHJlc3MiOiIiLCJTdWJBZGRyZXNzIjoiIn0sIklzQ2hhbmdlZCI6ZmFsc2UsIklzTmV3IjpmYWxzZX19XSwiX21pbGVzdG9uZXMiOltdLCJJZCI6IjAwMDAwMDAwLTAwMDAtMDAwMC0wMDAwLTAwMDAwMDAwMDAwMCIsIklzU2luZ2xlSXRlbVJvdyI6dHJ1ZX1dLCJJbmRleCI6NywiSWQiOiIyZTZjZDEzYi05OTM0LTQ1M2YtOTU2OS1jMDRlNWU2NWE2ZWIiLCJIZWFkZXJUZXh0IjpudWxsLCJJc0RlZmF1bHQiOnRydWUsIlN0eWxlIjp7IiRpZCI6IjQ1NiIsIkhlYWRlclN0eWxlIjp7IiRpZCI6IjQ1NyIsIlRleHRTdHlsZSI6eyIkaWQiOiI0NTgiLCJGb250U2V0dGluZ3MiOnsiJGlkIjoiNDU5IiwiRm9udFNpemUiOjExLCJGb250TmFtZSI6IkNhbGlicmkiLCJJc0JvbGQiOmZhbHNlLCJJc0l0YWxpYyI6ZmFsc2UsIklzVW5kZXJsaW5lZCI6ZmFsc2UsIlBhcmVudFN0eWxlIjpudWxsfSwiQXV0b1NpemUiOjIsIkZvcmVncm91bmQiOnsiJGlkIjoiNDYwIiwiQ29sb3IiOnsiJGlkIjoiNDY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0NjIiLCJUb3AiOjAuMCwiTGVmdCI6MC4wLCJSaWdodCI6MC4wLCJCb3R0b20iOjAuMH0sIlBhZGRpbmciOnsiJGlkIjoiNDYzIiwiVG9wIjowLjAsIkxlZnQiOjAuMCwiUmlnaHQiOjAuMCwiQm90dG9tIjowLjB9LCJCYWNrZ3JvdW5kIjpudWxsLCJJc1Zpc2libGUiOnRydWUsIldpZHRoIjowLjAsIkhlaWdodCI6MC4wLCJCb3JkZXJTdHlsZSI6bnVsbCwiUGFyZW50U3R5bGUiOm51bGx9LCJSZWN0YW5nbGVTdHlsZSI6eyIkaWQiOiI0NjQiLCJNYXJnaW4iOnsiJGlkIjoiNDY1IiwiVG9wIjowLjAsIkxlZnQiOjAuMCwiUmlnaHQiOjAuMCwiQm90dG9tIjowLjB9LCJQYWRkaW5nIjp7IiRpZCI6IjQ2NiIsIlRvcCI6MC4wLCJMZWZ0IjowLjAsIlJpZ2h0IjowLjAsIkJvdHRvbSI6MC4wfSwiQmFja2dyb3VuZCI6eyIkaWQiOiI0NjciLCJDb2xvciI6eyIkaWQiOiI0NjgiLCJBIjo2MywiUiI6MTY1LCJHIjoxNjUsIkIiOjE2NX19LCJJc1Zpc2libGUiOnRydWUsIldpZHRoIjowLjAsIkhlaWdodCI6MC4wLCJCb3JkZXJTdHlsZSI6eyIkaWQiOiI0NjkiLCJMaW5lQ29sb3IiOnsiJGlkIjoiNDcwIiwiJHR5cGUiOiJOTFJFLkNvbW1vbi5Eb20uU29saWRDb2xvckJydXNoLCBOTFJFLkNvbW1vbiIsIkNvbG9yIjp7IiRpZCI6IjQ3MSIsIkEiOjI1NSwiUiI6MjU1LCJHIjowLCJCIjowfX0sIkxpbmVXZWlnaHQiOjAuMCwiTGluZVR5cGUiOjAsIlBhcmVudFN0eWxlIjpudWxsfSwiUGFyZW50U3R5bGUiOm51bGx9LCJNYXJnaW4iOnsiJGlkIjoiNDcyIiwiVG9wIjowLjAsIkxlZnQiOjAuMCwiUmlnaHQiOjAuMCwiQm90dG9tIjowLjB9LCJQYWRkaW5nIjp7IiRpZCI6IjQ3MyIsIlRvcCI6MC4wLCJMZWZ0IjowLjAsIlJpZ2h0IjowLjAsIkJvdHRvbSI6MC4wfSwiQmFja2dyb3VuZCI6bnVsbCwiSXNWaXNpYmxlIjp0cnVlLCJXaWR0aCI6MC4wLCJIZWlnaHQiOjAuMCwiQm9yZGVyU3R5bGUiOm51bGwsIlBhcmVudFN0eWxlIjpudWxsfSwiQmFja2dyb3VuZF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UxLCJSIjoxNjUsIkciOjE2NSwiQiI6MTY1fX0sIklzVmlzaWJsZSI6dHJ1ZSwiV2lkdGgiOjAuMCwiSGVpZ2h0IjowLjAsIkJvcmRlclN0eWxlIjp7IiRpZCI6IjQ3OSIsIkxpbmVDb2xvciI6eyIkaWQiOiI0ODAiLCIkdHlwZSI6Ik5MUkUuQ29tbW9uLkRvbS5Tb2xpZENvbG9yQnJ1c2gsIE5MUkUuQ29tbW9uIiwiQ29sb3IiOnsiJGlkIjoiNDgxIiwiQSI6MjU1LCJSIjoyNTUsIkciOjAsIkIiOjB9fSwiTGluZVdlaWdodCI6MC4wLCJMaW5lVHlwZSI6MCwiUGFyZW50U3R5bGUiOm51bGx9LCJQYXJlbnRTdHlsZSI6bnVsbH0sIk1hcmdpbiI6eyIkaWQiOiI0ODIiLCJUb3AiOjAuMCwiTGVmdCI6MC4wLCJSaWdodCI6MC4wLCJCb3R0b20iOjAuMH0sIlBhZGRpbmciOnsiJGlkIjoiNDgzIiwiVG9wIjowLjAsIkxlZnQiOjAuMCwiUmlnaHQiOjAuMCwiQm90dG9tIjowLjB9LCJJc1Zpc2libGUiOmZhbHNlLCJXaWR0aCI6MC4wLCJIZWlnaHQiOjAuMCwiQm9yZGVyU3R5bGUiOm51bGwsIlBhcmVudFN0eWxlIjpudWxsfX1dLCJJZCI6ImY4MzgxNGQ0LWRiNWYtNDQ0Ni1hNjg2LWJmNjgwNmE3ZmVjOSIsIkluZGV4Ijo3LCJIZWFkZXJUZXh0IjoiRml4aW5nIFBoYXNlIiwiU3R5bGUiOnsiJGlkIjoiNDg0IiwiSGVhZGVyU3R5bGUiOnsiJGlkIjoiNDg1IiwiVGV4dElzVmVydGljYWwiOmZhbHNlLCJUZXh0U3R5bGUiOnsiJGlkIjoiNDg2IiwiRm9udFNldHRpbmdzIjp7IiRpZCI6IjQ4N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NDg4IiwiTWFyZ2luIjp7IiRpZCI6IjQ4OSIsIlRvcCI6MC4wLCJMZWZ0IjowLjAsIlJpZ2h0IjowLjAsIkJvdHRvbSI6MC4wfSwiUGFkZGluZyI6eyIkaWQiOiI0OTAiLCJUb3AiOjAuMCwiTGVmdCI6MC4wLCJSaWdodCI6MC4wLCJCb3R0b20iOjAuMH0sIkJhY2tncm91bmQiOnsiJGlkIjoiNDkxIiwiQ29sb3IiOnsiJGlkIjoiNDkyIiwiQSI6MjU1LCJSIjoxNjUsIkciOjE2NSwiQiI6MTY1fX0sIklzVmlzaWJsZSI6dHJ1ZSwiV2lkdGgiOjAuMCwiSGVpZ2h0IjowLjAsIkJvcmRlclN0eWxlIjp7IiRpZCI6IjQ5MyIsIkxpbmVDb2xvciI6eyIkaWQiOiI0OTQiLCIkdHlwZSI6Ik5MUkUuQ29tbW9uLkRvbS5Tb2xpZENvbG9yQnJ1c2gsIE5MUkUuQ29tbW9uIiwiQ29sb3IiOnsiJGlkIjoiNDk1IiwiQSI6MjU1LCJSIjoyNTUsIkciOjAsIkIiOjB9fSwiTGluZVdlaWdodCI6MC4wLCJMaW5lVHlwZSI6MCwiUGFyZW50U3R5bGUiOm51bGx9LCJQYXJlbnRTdHlsZSI6bnVsbH0sIk1hcmdpbiI6eyIkaWQiOiI0OTYiLCJUb3AiOjAuMCwiTGVmdCI6MC4wLCJSaWdodCI6MC4wLCJCb3R0b20iOjAuMH0sIlBhZGRpbmciOnsiJGlkIjoiNDk3IiwiVG9wIjowLjAsIkxlZnQiOjAuMCwiUmlnaHQiOjAuMCwiQm90dG9tIjowLjB9LCJCYWNrZ3JvdW5kIjpudWxsLCJJc1Zpc2libGUiOnRydWUsIldpZHRoIjowLjAsIkhlaWdodCI6MC4wLCJCb3JkZXJTdHlsZSI6bnVsbCwiUGFyZW50U3R5bGUiOm51bGx9LCJCYWNrZ3JvdW5kU3R5bGUiOnsiJGlkIjoiNDk4IiwiTWFyZ2luIjp7IiRpZCI6IjQ5OSIsIlRvcCI6MC4wLCJMZWZ0IjowLjAsIlJpZ2h0IjowLjAsIkJvdHRvbSI6MC4wfSwiUGFkZGluZyI6eyIkaWQiOiI1MDAiLCJUb3AiOjAuMCwiTGVmdCI6MC4wLCJSaWdodCI6MC4wLCJCb3R0b20iOjAuMH0sIkJhY2tncm91bmQiOnsiJGlkIjoiNTAxIiwiQ29sb3IiOnsiJGlkIjoiNTAyIiwiQSI6NTEsIlIiOjE2NSwiRyI6MTY1LCJCIjoxNjV9fSwiSXNWaXNpYmxlIjp0cnVlLCJXaWR0aCI6MC4wLCJIZWlnaHQiOj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SXNBYm92ZVRpbWViYW5kIjpmYWxzZSwiTWFyZ2luIjp7IiRpZCI6IjUwNiIsIlRvcCI6MC4wLCJMZWZ0IjowLjAsIlJpZ2h0IjowLjAsIkJvdHRvbSI6MC4wfSwiUGFkZGluZyI6eyIkaWQiOiI1MDciLCJUb3AiOjAuMCwiTGVmdCI6MC4wLCJSaWdodCI6MC4wLCJCb3R0b20iOjAuMH0sIklzVmlzaWJsZSI6dHJ1ZSwiV2lkdGgiOjAuMCwiSGVpZ2h0IjowLjAsIkJvcmRlclN0eWxlIjp7IiRpZCI6IjUwOCIsIkxpbmVDb2xvciI6bnVsbCwiTGluZVdlaWdodCI6MC4wLCJMaW5lVHlwZSI6MCwiUGFyZW50U3R5bGUiOm51bGx9LCJQYXJlbnRTdHlsZSI6bnVsbH19LHsiJGlkIjoiNTA5IiwiX2FjdGl2aXRpZXMiOlt7IiRpZCI6IjUxMCIsIl9yb3dzIjpbeyIkaWQiOiI1MTEiLCJfdGFza3MiOlt7IiRpZCI6IjUxMiIsIl9hdHRhY2hlZE1pbGVzdG9uZXMiOltdLCJUYXNrRGVmaW5pdGlvbiI6eyIkaWQiOiI1MTMiLCJHcm91cE5hbWUiOm51bGwsIlN0YXJ0RGF0ZSI6IjIwMjItMDUtMDdUMDA6MDA6MDBaIiwiRW5kRGF0ZSI6IjIwMjItMDYtMjlUMjM6NTk6MDBaIiwiUGVyY2VudGFnZUNvbXBsZXRlIjpudWxsLCJTdHlsZSI6eyIkaWQiOiI1MTQiLCJTaGFwZSI6MSwiU2hhcGVUaGlja25lc3MiOjE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NTE3IiwiTGluZUNvbG9yIjpudWxsLCJMaW5lV2VpZ2h0IjowLjAsIkxpbmVUeXBlIjowLCJQYXJlbnRTdHlsZSI6bnVsbH0sIlBhcmVudFN0eWxlIjpudWxsfSwiRHVyYXRpb25TdHlsZSI6eyIkaWQiOiI1MTgiLCJGb250U2V0dGluZ3MiOnsiJGlkIjoiNTE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1MjAiLCJMaW5lQ29sb3IiOm51bGwsIkxpbmVXZWlnaHQiOjAuMCwiTGluZVR5cGUiOjAsIlBhcmVudFN0eWxlIjpudWxsfSwiUGFyZW50U3R5bGUiOm51bGx9LCJIb3Jpem9udGFsQ29ubmVjdG9yU3R5bGUiOnsiJGlkIjoiNTIxIiwiTGluZUNvbG9yIjp7IiRyZWYiOiI4MSJ9LCJMaW5lV2VpZ2h0IjoxLjAsIkxpbmVUeXBlIjowLCJQYXJlbnRTdHlsZSI6bnVsbH0sIlZlcnRpY2FsQ29ubmVjdG9yU3R5bGUiOnsiJGlkIjoiNTIy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IzIiwiTWFyZ2luIjp7IiRyZWYiOiI4NyJ9LCJQYWRkaW5nIjp7IiRyZWYiOiI4OCJ9LCJCYWNrZ3JvdW5kIjp7IiRpZCI6IjUyNCIsIkNvbG9yIjp7IiRpZCI6IjUyNSIsIkEiOjI1NSwiUiI6MjYsIkciOjE3MCwiQiI6NjZ9fSwiSXNWaXNpYmxlIjp0cnVlLCJXaWR0aCI6MC4wLCJIZWlnaHQiOjE2LjAsIkJvcmRlclN0eWxlIjp7IiRpZCI6IjUyNiIsIkxpbmVDb2xvciI6eyIkaWQiOiI1MjciLCIkdHlwZSI6Ik5MUkUuQ29tbW9uLkRvbS5Tb2xpZENvbG9yQnJ1c2gsIE5MUkUuQ29tbW9uIiwiQ29sb3IiOnsiJGlkIjoiNTI4IiwiQSI6MjU1LCJSIjoyNTUsIkciOjAsIkIiOjB9fSwiTGluZVdlaWdodCI6MC4wLCJMaW5lVHlwZSI6MCwiUGFyZW50U3R5bGUiOm51bGx9LCJQYXJlbnRTdHlsZSI6bnVsbH0sIlRpdGxlU3R5bGUiOnsiJGlkIjoiNTI5IiwiRm9udFNldHRpbmdzIjp7IiRpZCI6IjUzMCIsIkZvbnRTaXplIjoxMSwiRm9udE5hbWUiOiJDYWxpYnJpIiwiSXNCb2xkIjp0cnVlLCJJc0l0YWxpYyI6ZmFsc2UsIklzVW5kZXJsaW5lZCI6ZmFsc2UsIlBhcmVudFN0eWxlIjpudWxsfSwiQXV0b1NpemUiOjAsIkZvcmVncm91bmQiOnsiJGlkIjoiNTMxIiwiQ29sb3IiOnsiJGlkIjoiNTM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UzMyIsIkNvbG9yIjp7IiRpZCI6IjUzNCIsIkEiOjAsIlIiOjI1NSwiRyI6MjU1LCJCIjoyNTV9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aWQiOiI1Mz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TQwIiwiQ29sb3IiOnsiJGlkIjoiNTQxIiwiQSI6MCwiUiI6MjU1LCJHIjoyNTUsIkIiOjI1NX19LCJJc1Zpc2libGUiOnRydWUsIldpZHRoIjowLjAsIkhlaWdodCI6MC4wLCJCb3JkZXJTdHlsZSI6eyIkaWQiOiI1NDIiLCJMaW5lQ29sb3IiOm51bGwsIkxpbmVXZWlnaHQiOjAuMCwiTGluZVR5cGUiOjAsIlBhcmVudFN0eWxlIjpudWxsfSwiUGFyZW50U3R5bGUiOm51bGx9LCJEYXRlRm9ybWF0Ijp7IiRpZCI6IjU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QiLCJGb3JtYXQiOjAsIklzVmlzaWJsZSI6ZmFsc2UsIkxhc3RLbm93blZpc2liaWxpdHlTdGF0ZSI6ZmFsc2V9LCJJc1Zpc2libGUiOnRydWUsIlBhcmVudFN0eWxlIjpudWxsfSwiSW5kZXgiOjEyLCJTbWFydER1cmF0aW9uQWN0aXZhdGVkIjpmYWxzZSwiRGF0ZUZvcm1hdCI6eyIkcmVmIjoiNTQzIn0sIldlZWtOdW1iZXJpbmciOnsiJGlkIjoiNTQ1IiwiRm9ybWF0IjowLCJJc1Zpc2libGUiOmZhbHNlLCJMYXN0S25vd25WaXNpYmlsaXR5U3RhdGUiOmZhbHNlfSwiSWQiOiIwYzMwZTg3OC04YmU3LTRiNTUtYjU0Mi1jZDFmMTNkOTAwOTMiLCJJbXBvcnRJZCI6bnVsbCwiVGl0bGUiOiJDb2RpbmcgJiBEQiBJbml0aWF0aW9uICYgVGVzdGluZyIsIk5vdGUiOm51bGwsIkh5cGVybGluayI6eyIkaWQiOiI1NDYiLCJBZGRyZXNzIjoiIiwiU3ViQWRkcmVzcyI6IiJ9LCJJc0NoYW5nZWQiOmZhbHNlLCJJc05ldyI6ZmFsc2V9fV0sIl9taWxlc3RvbmVzIjpbXSwiSWQiOiIwMDAwMDAwMC0wMDAwLTAwMDAtMDAwMC0wMDAwMDAwMDAwMDAiLCJJc1NpbmdsZUl0ZW1Sb3ciOnRydWV9XSwiSW5kZXgiOjExLCJJZCI6ImIyYmZiYzBmLTBjZDktNDY0My1hMzFlLTBkYTk4MWQzOGU5OCIsIkhlYWRlclRleHQiOm51bGwsIklzRGVmYXVsdCI6dHJ1ZSwiU3R5bGUiOnsiJGlkIjoiNTQ3IiwiSGVhZGVyU3R5bGUiOnsiJGlkIjoiNTQ4IiwiVGV4dFN0eWxlIjp7IiRpZCI6IjU0OSIsIkZvbnRTZXR0aW5ncyI6eyIkaWQiOiI1NTAiLCJGb250U2l6ZSI6MTEsIkZvbnROYW1lIjoiQ2FsaWJyaSIsIklzQm9sZCI6ZmFsc2UsIklzSXRhbGljIjpmYWxzZSwiSXNVbmRlcmxpbmVkIjpmYWxzZSwiUGFyZW50U3R5bGUiOm51bGx9LCJBdXRvU2l6ZSI6MiwiRm9yZWdyb3VuZCI6eyIkaWQiOiI1NTEiLCJDb2xvciI6eyIkaWQiOiI1NT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U1MyIsIlRvcCI6MC4wLCJMZWZ0IjowLjAsIlJpZ2h0IjowLjAsIkJvdHRvbSI6MC4wfSwiUGFkZGluZyI6eyIkaWQiOiI1NTQiLCJUb3AiOjAuMCwiTGVmdCI6MC4wLCJSaWdodCI6MC4wLCJCb3R0b20iOjAuMH0sIkJhY2tncm91bmQiOm51bGwsIklzVmlzaWJsZSI6dHJ1ZSwiV2lkdGgiOjAuMCwiSGVpZ2h0IjowLjAsIkJvcmRlclN0eWxlIjpudWxsLCJQYXJlbnRTdHlsZSI6bnVsbH0sIlJlY3RhbmdsZVN0eWxlIjp7IiRpZCI6IjU1NSIsIk1hcmdpbiI6eyIkaWQiOiI1NTYiLCJUb3AiOjAuMCwiTGVmdCI6MC4wLCJSaWdodCI6MC4wLCJCb3R0b20iOjAuMH0sIlBhZGRpbmciOnsiJGlkIjoiNTU3IiwiVG9wIjowLjAsIkxlZnQiOjAuMCwiUmlnaHQiOjAuMCwiQm90dG9tIjowLjB9LCJCYWNrZ3JvdW5kIjp7IiRpZCI6IjU1OCIsIkNvbG9yIjp7IiRpZCI6IjU1OSIsIkEiOjYzLCJSIjo5MSwiRyI6MTU1LCJCIjoyMTN9fSwiSXNWaXNpYmxlIjp0cnVlLCJXaWR0aCI6MC4wLCJIZWlnaHQiOjAuMCwiQm9yZGVyU3R5bGUiOnsiJGlkIjoiNTYwIiwiTGluZUNvbG9yIjp7IiRpZCI6IjU2MSIsIiR0eXBlIjoiTkxSRS5Db21tb24uRG9tLlNvbGlkQ29sb3JCcnVzaCwgTkxSRS5Db21tb24iLCJDb2xvciI6eyIkaWQiOiI1NjIiLCJBIjoyNTUsIlIiOjI1NSwiRyI6MCwiQiI6MH19LCJMaW5lV2VpZ2h0IjowLjAsIkxpbmVUeXBlIjowLCJQYXJlbnRTdHlsZSI6bnVsbH0sIlBhcmVudFN0eWxlIjpudWxsfSwiTWFyZ2luIjp7IiRpZCI6IjU2MyIsIlRvcCI6MC4wLCJMZWZ0IjowLjAsIlJpZ2h0IjowLjAsIkJvdHRvbSI6MC4wfSwiUGFkZGluZyI6eyIkaWQiOiI1NjQiLCJUb3AiOjAuMCwiTGVmdCI6MC4wLCJSaWdodCI6MC4wLCJCb3R0b20iOjAuMH0sIkJhY2tncm91bmQiOm51bGwsIklzVmlzaWJsZSI6dHJ1ZSwiV2lkdGgiOjAuMCwiSGVpZ2h0IjowLjAsIkJvcmRlclN0eWxlIjpudWxsLCJQYXJlbnRTdHlsZSI6bnVsbH0sIkJhY2tncm91bmRTdHlsZSI6eyIkaWQiOiI1NjUiLCJNYXJnaW4iOnsiJGlkIjoiNTY2IiwiVG9wIjowLjAsIkxlZnQiOjAuMCwiUmlnaHQiOjAuMCwiQm90dG9tIjowLjB9LCJQYWRkaW5nIjp7IiRpZCI6IjU2NyIsIlRvcCI6MC4wLCJMZWZ0IjowLjAsIlJpZ2h0IjowLjAsIkJvdHRvbSI6MC4wfSwiQmFja2dyb3VuZCI6eyIkaWQiOiI1NjgiLCJDb2xvciI6eyIkaWQiOiI1NjkiLCJBIjo1MSwiUiI6MTY1LCJHIjoxNjUsIkIiOjE2NX19LCJJc1Zpc2libGUiOnRydWUsIldpZHRoIjowLjAsIkhlaWdodCI6MC4wLCJCb3JkZXJTdHlsZSI6eyIkaWQiOiI1NzAiLCJMaW5lQ29sb3IiOnsiJGlkIjoiNTcxIiwiJHR5cGUiOiJOTFJFLkNvbW1vbi5Eb20uU29saWRDb2xvckJydXNoLCBOTFJFLkNvbW1vbiIsIkNvbG9yIjp7IiRpZCI6IjU3MiIsIkEiOjI1NSwiUiI6MjU1LCJHIjowLCJCIjowfX0sIkxpbmVXZWlnaHQiOjAuMCwiTGluZVR5cGUiOjAsIlBhcmVudFN0eWxlIjpudWxsfSwiUGFyZW50U3R5bGUiOm51bGx9LCJNYXJnaW4iOnsiJGlkIjoiNTczIiwiVG9wIjowLjAsIkxlZnQiOjAuMCwiUmlnaHQiOjAuMCwiQm90dG9tIjowLjB9LCJQYWRkaW5nIjp7IiRpZCI6IjU3NCIsIlRvcCI6MC4wLCJMZWZ0IjowLjAsIlJpZ2h0IjowLjAsIkJvdHRvbSI6MC4wfSwiSXNWaXNpYmxlIjpmYWxzZSwiV2lkdGgiOjAuMCwiSGVpZ2h0IjowLjAsIkJvcmRlclN0eWxlIjpudWxsLCJQYXJlbnRTdHlsZSI6bnVsbH19XSwiSWQiOiIyYWFlNTFmNy1iNDYwLTQ5ZGQtYjlmMC03MjExYjY2ZjhkNGYiLCJJbmRleCI6MTEsIkhlYWRlclRleHQiOiJTb2Z0d2FyZSBJbXBsZW1lbnRhdGlvbiIsIlN0eWxlIjp7IiRpZCI6IjU3NSIsIkhlYWRlclN0eWxlIjp7IiRpZCI6IjU3NiIsIlRleHRJc1ZlcnRpY2FsIjpmYWxzZSwiVGV4dFN0eWxlIjp7IiRpZCI6IjU3NyIsIkZvbnRTZXR0aW5ncyI6eyIkaWQiOiI1NzgiLCJGb250U2l6ZSI6MTIsIkZvbnROYW1lIjoiQ2FsaWJyaSIsIklzQm9sZCI6ZmFsc2UsIklzSXRhbGljIjpmYWxzZSwiSXNVbmRlcmxpbmVkIjpmYWxzZSwiUGFyZW50U3R5bGUiOm51bGx9LCJBdXRvU2l6ZSI6MiwiRm9yZWdyb3VuZCI6eyIkaWQiOiI1NzkiLCJDb2xvciI6eyIkaWQiOiI1ODAiLCJBIjoyNTUsIlIiOjI1NSwiRyI6MjU1LCJCIjoyNTV9fSwiTWF4V2lkdGgiOjE2MC4wLCJNYXhIZWlnaHQiOiJJbmZpbml0eSIsIlNtYXJ0Rm9yZWdyb3VuZElzQWN0aXZlIjpmYWxzZSwiSG9yaXpvbnRhbEFsaWdubWVudCI6MCwiVmVydGljYWxBbGlnbm1lbnQiOjAsIlNtYXJ0Rm9yZWdyb3VuZCI6bnVsbCwiQmFja2dyb3VuZEZpbGxUeXBlIjowLCJNYXJnaW4iOnsiJGlkIjoiNTgxIiwiVG9wIjowLjAsIkxlZnQiOjAuMCwiUmlnaHQiOjAuMCwiQm90dG9tIjowLjB9LCJQYWRkaW5nIjp7IiRpZCI6IjU4MiIsIlRvcCI6MC4wLCJMZWZ0IjowLjAsIlJpZ2h0IjowLjAsIkJvdHRvbSI6MC4wfSwiQmFja2dyb3VuZCI6bnVsbCwiSXNWaXNpYmxlIjp0cnVlLCJXaWR0aCI6MC4wLCJIZWlnaHQiOjAuMCwiQm9yZGVyU3R5bGUiOm51bGwsIlBhcmVudFN0eWxlIjpudWxsfSwiUmVjdGFuZ2xlU3R5bGUiOnsiJGlkIjoiNTgzIiwiTWFyZ2luIjp7IiRpZCI6IjU4NCIsIlRvcCI6MC4wLCJMZWZ0IjowLjAsIlJpZ2h0IjowLjAsIkJvdHRvbSI6MC4wfSwiUGFkZGluZyI6eyIkaWQiOiI1ODUiLCJUb3AiOjAuMCwiTGVmdCI6MC4wLCJSaWdodCI6MC4wLCJCb3R0b20iOjAuMH0sIkJhY2tncm91bmQiOnsiJGlkIjoiNTg2IiwiQ29sb3IiOnsiJGlkIjoiNTg3IiwiQSI6MjU1LCJSIjo5MSwiRyI6MTU1LCJCIjoyMTN9fSwiSXNWaXNpYmxlIjp0cnVlLCJXaWR0aCI6MC4wLCJIZWlnaHQiOjAuMCwiQm9yZGVyU3R5bGUiOnsiJGlkIjoiNTg4IiwiTGluZUNvbG9yIjp7IiRpZCI6IjU4OSIsIiR0eXBlIjoiTkxSRS5Db21tb24uRG9tLlNvbGlkQ29sb3JCcnVzaCwgTkxSRS5Db21tb24iLCJDb2xvciI6eyIkaWQiOiI1OTAiLCJBIjoyNTUsIlIiOjI1NSwiRyI6MCwiQiI6MH19LCJMaW5lV2VpZ2h0IjowLjAsIkxpbmVUeXBlIjowLCJQYXJlbnRTdHlsZSI6bnVsbH0sIlBhcmVudFN0eWxlIjpudWxsfSwiTWFyZ2luIjp7IiRpZCI6IjU5MSIsIlRvcCI6MC4wLCJMZWZ0IjowLjAsIlJpZ2h0IjowLjAsIkJvdHRvbSI6MC4wfSwiUGFkZGluZyI6eyIkaWQiOiI1OTIiLCJUb3AiOjAuMCwiTGVmdCI6MC4wLCJSaWdodCI6MC4wLCJCb3R0b20iOjAuMH0sIkJhY2tncm91bmQiOm51bGwsIklzVmlzaWJsZSI6dHJ1ZSwiV2lkdGgiOjAuMCwiSGVpZ2h0IjowLjAsIkJvcmRlclN0eWxlIjpudWxsLCJQYXJlbnRTdHlsZSI6bnVsbH0sIkJhY2tncm91bmR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1MSwiUiI6MTY1LCJHIjoxNjUsIkIiOjE2NX19LCJJc1Zpc2libGUiOnRydWUsIldpZHRoIjowLjAsIkhlaWdodCI6MC4wLCJCb3JkZXJTdHlsZSI6eyIkaWQiOiI1OTgiLCJMaW5lQ29sb3IiOnsiJGlkIjoiNTk5IiwiJHR5cGUiOiJOTFJFLkNvbW1vbi5Eb20uU29saWRDb2xvckJydXNoLCBOTFJFLkNvbW1vbiIsIkNvbG9yIjp7IiRpZCI6IjYwMCIsIkEiOjI1NSwiUiI6MjU1LCJHIjowLCJCIjowfX0sIkxpbmVXZWlnaHQiOjAuMCwiTGluZVR5cGUiOjAsIlBhcmVudFN0eWxlIjpudWxsfSwiUGFyZW50U3R5bGUiOm51bGx9LCJJc0Fib3ZlVGltZWJhbmQiOmZhbHNlLCJNYXJnaW4iOnsiJGlkIjoiNjAxIiwiVG9wIjowLjAsIkxlZnQiOjAuMCwiUmlnaHQiOjAuMCwiQm90dG9tIjowLjB9LCJQYWRkaW5nIjp7IiRpZCI6IjYwMiIsIlRvcCI6MC4wLCJMZWZ0IjowLjAsIlJpZ2h0IjowLjAsIkJvdHRvbSI6MC4wfSwiSXNWaXNpYmxlIjp0cnVlLCJXaWR0aCI6MC4wLCJIZWlnaHQiOjAuMCwiQm9yZGVyU3R5bGUiOnsiJGlkIjoiNjAzIiwiTGluZUNvbG9yIjpudWxsLCJMaW5lV2VpZ2h0IjowLjAsIkxpbmVUeXBlIjowLCJQYXJlbnRTdHlsZSI6bnVsbH0sIlBhcmVudFN0eWxlIjpudWxsfX0seyIkaWQiOiI2MDQiLCJfYWN0aXZpdGllcyI6W3siJGlkIjoiNjA1IiwiX3Jvd3MiOlt7IiRpZCI6IjYwNiIsIl90YXNrcyI6W3siJGlkIjoiNjA3IiwiX2F0dGFjaGVkTWlsZXN0b25lcyI6W10sIlRhc2tEZWZpbml0aW9uIjp7IiRpZCI6IjYwOCIsIkdyb3VwTmFtZSI6bnVsbCwiU3RhcnREYXRlIjoiMjAyMi0wNi0zMFQwMDowMDowMFoiLCJFbmREYXRlIjoiMjAyMi0wNi0zMFQyMzo1OTowMFoiLCJQZXJjZW50YWdlQ29tcGxldGUiOm51bGwsIlN0eWxlIjp7IiRpZCI6IjYwOSIsIlNoYXBlIjoxLCJTaGFwZVRoaWNrbmVzcyI6MSwiRHVyYXRpb25Gb3JtYXQiOjAsIkluY2x1ZGVOb25Xb3JraW5nRGF5c0luRHVyYXRpb24iOmZhbHNlLCJQZXJjZW50YWdlQ29tcGxldGVTdHlsZSI6eyIkaWQiOiI2MTAiLCJGb250U2V0dGluZ3MiOnsiJGlkIjoiNjE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YxNSIsIkxpbmVDb2xvciI6bnVsbCwiTGluZVdlaWdodCI6MC4wLCJMaW5lVHlwZSI6MCwiUGFyZW50U3R5bGUiOm51bGx9LCJQYXJlbnRTdHlsZSI6bnVsbH0sIkhvcml6b250YWxDb25uZWN0b3JTdHlsZSI6eyIkaWQiOiI2MTYiLCJMaW5lQ29sb3IiOnsiJHJlZiI6IjgxIn0sIkxpbmVXZWlnaHQiOjEuMCwiTGluZVR5cGUiOjAsIlBhcmVudFN0eWxlIjpudWxsfSwiVmVydGljYWxDb25uZWN0b3JTdHlsZSI6eyIkaWQiOiI2MT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2MTgiLCJNYXJnaW4iOnsiJHJlZiI6Ijg3In0sIlBhZGRpbmciOnsiJHJlZiI6Ijg4In0sIkJhY2tncm91bmQiOnsiJGlkIjoiNjE5IiwiQ29sb3IiOnsiJGlkIjoiNjIwIiwiQSI6MjU1LCJSIjoyNiwiRyI6MTcwLCJCIjo2Nn19LCJJc1Zpc2libGUiOnRydWUsIldpZHRoIjowLjAsIkhlaWdodCI6MTYuMCwiQm9yZGVyU3R5bGUiOnsiJGlkIjoiNjIxIiwiTGluZUNvbG9yIjp7IiRpZCI6IjYyMiIsIiR0eXBlIjoiTkxSRS5Db21tb24uRG9tLlNvbGlkQ29sb3JCcnVzaCwgTkxSRS5Db21tb24iLCJDb2xvciI6eyIkaWQiOiI2MjMiLCJBIjoyNTUsIlIiOjI1NSwiRyI6MCwiQiI6MH19LCJMaW5lV2VpZ2h0IjowLjAsIkxpbmVUeXBlIjowLCJQYXJlbnRTdHlsZSI6bnVsbH0sIlBhcmVudFN0eWxlIjpudWxsfSwiVGl0bGVTdHlsZSI6eyIkaWQiOiI2MjQiLCJGb250U2V0dGluZ3MiOnsiJGlkIjoiNjI1IiwiRm9udFNpemUiOjExLCJGb250TmFtZSI6IkNhbGlicmkiLCJJc0JvbGQiOnRydWUsIklzSXRhbGljIjpmYWxzZSwiSXNVbmRlcmxpbmVkIjpmYWxzZSwiUGFyZW50U3R5bGUiOm51bGx9LCJBdXRvU2l6ZSI6MCwiRm9yZWdyb3VuZCI6eyIkaWQiOiI2MjYiLCJDb2xvciI6eyIkaWQiOiI2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m51bGx9LCJEY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2MzUiLCJDb2xvciI6eyIkaWQiOiI2MzYiLCJBIjowLCJSIjoyNTUsIkciOjI1NSwiQiI6MjU1fX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zOSIsIkZvcm1hdCI6MCwiSXNWaXNpYmxlIjpmYWxzZSwiTGFzdEtub3duVmlzaWJpbGl0eVN0YXRlIjpmYWxzZX0sIklzVmlzaWJsZSI6dHJ1ZSwiUGFyZW50U3R5bGUiOm51bGx9LCJJbmRleCI6MTQsIlNtYXJ0RHVyYXRpb25BY3RpdmF0ZWQiOmZhbHNlLCJEYXRlRm9ybWF0Ijp7IiRyZWYiOiI2MzgifSwiV2Vla051bWJlcmluZyI6eyIkaWQiOiI2NDAiLCJGb3JtYXQiOjAsIklzVmlzaWJsZSI6ZmFsc2UsIkxhc3RLbm93blZpc2liaWxpdHlTdGF0ZSI6ZmFsc2V9LCJJZCI6ImZlMzA1ODE3LTRiM2QtNDQ3Yi05ZWMzLTg2Y2M4ODlkNTE1OCIsIkltcG9ydElkIjpudWxsLCJUaXRsZSI6IkRlcGxveW1lbnQiLCJOb3RlIjpudWxsLCJIeXBlcmxpbmsiOnsiJGlkIjoiNjQxIiwiQWRkcmVzcyI6IiIsIlN1YkFkZHJlc3MiOiIifSwiSXNDaGFuZ2VkIjpmYWxzZSwiSXNOZXciOmZhbHNlfX1dLCJfbWlsZXN0b25lcyI6W10sIklkIjoiMDAwMDAwMDAtMDAwMC0wMDAwLTAwMDAtMDAwMDAwMDAwMDAwIiwiSXNTaW5nbGVJdGVtUm93Ijp0cnVlfV0sIkluZGV4IjoxMywiSWQiOiI3ZjY1YzYzMy0yM2RlLTQ0YzUtYjVjMi00YTVlMTI5MWQwNjYiLCJIZWFkZXJUZXh0IjpudWxsLCJJc0RlZmF1bHQiOnRydWUsIlN0eWxlIjp7IiRpZCI6IjY0MiIsIkhlYWRlclN0eWxlIjp7IiRpZCI6IjY0MyIsIlRleHRTdHlsZSI6eyIkaWQiOiI2NDQiLCJGb250U2V0dGluZ3MiOnsiJGlkIjoiNjQ1IiwiRm9udFNpemUiOjExLCJGb250TmFtZSI6IkNhbGlicmkiLCJJc0JvbGQiOmZhbHNlLCJJc0l0YWxpYyI6ZmFsc2UsIklzVW5kZXJsaW5lZCI6ZmFsc2UsIlBhcmVudFN0eWxlIjpudWxsfSwiQXV0b1NpemUiOjIsIkZvcmVncm91bmQiOnsiJGlkIjoiNjQ2IiwiQ29sb3IiOnsiJGlkIjoiNjQ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2NDgiLCJUb3AiOjAuMCwiTGVmdCI6MC4wLCJSaWdodCI6MC4wLCJCb3R0b20iOjAuMH0sIlBhZGRpbmciOnsiJGlkIjoiNjQ5IiwiVG9wIjowLjAsIkxlZnQiOjAuMCwiUmlnaHQiOjAuMCwiQm90dG9tIjowLjB9LCJCYWNrZ3JvdW5kIjpudWxsLCJJc1Zpc2libGUiOnRydWUsIldpZHRoIjowLjAsIkhlaWdodCI6MC4wLCJCb3JkZXJTdHlsZSI6bnVsbCwiUGFyZW50U3R5bGUiOm51bGx9LCJSZWN0YW5nbGVTdHlsZSI6eyIkaWQiOiI2NTAiLCJNYXJnaW4iOnsiJGlkIjoiNjUxIiwiVG9wIjowLjAsIkxlZnQiOjAuMCwiUmlnaHQiOjAuMCwiQm90dG9tIjowLjB9LCJQYWRkaW5nIjp7IiRpZCI6IjY1MiIsIlRvcCI6MC4wLCJMZWZ0IjowLjAsIlJpZ2h0IjowLjAsIkJvdHRvbSI6MC4wfSwiQmFja2dyb3VuZCI6eyIkaWQiOiI2NTMiLCJDb2xvciI6eyIkaWQiOiI2NTQiLCJBIjo2MywiUiI6MjM3LCJHIjoxMjUsIkIiOjQ5fX0sIklzVmlzaWJsZSI6dHJ1ZSwiV2lkdGgiOjAuMCwiSGVpZ2h0Ijow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bnVsbH0sIk1hcmdpbiI6eyIkaWQiOiI2NTgiLCJUb3AiOjAuMCwiTGVmdCI6MC4wLCJSaWdodCI6MC4wLCJCb3R0b20iOjAuMH0sIlBhZGRpbmciOnsiJGlkIjoiNjU5IiwiVG9wIjowLjAsIkxlZnQiOjAuMCwiUmlnaHQiOjAuMCwiQm90dG9tIjowLjB9LCJCYWNrZ3JvdW5kIjpudWxsLCJJc1Zpc2libGUiOnRydWUsIldpZHRoIjowLjAsIkhlaWdodCI6MC4wLCJCb3JkZXJTdHlsZSI6bnVsbCwiUGFyZW50U3R5bGUiOm51bGx9LCJCYWNrZ3JvdW5kU3R5bGUiOnsiJGlkIjoiNjYwIiwiTWFyZ2luIjp7IiRpZCI6IjY2MSIsIlRvcCI6MC4wLCJMZWZ0IjowLjAsIlJpZ2h0IjowLjAsIkJvdHRvbSI6MC4wfSwiUGFkZGluZyI6eyIkaWQiOiI2NjIiLCJUb3AiOjAuMCwiTGVmdCI6MC4wLCJSaWdodCI6MC4wLCJCb3R0b20iOjAuMH0sIkJhY2tncm91bmQiOnsiJGlkIjoiNjYzIiwiQ29sb3IiOnsiJGlkIjoiNjY0IiwiQSI6NTEsIlIiOjE2NSwiRyI6MTY1LCJCIjoxNjV9fSwiSXNWaXNpYmxlIjp0cnVlLCJXaWR0aCI6MC4wLCJIZWlnaHQiOjAuMCwiQm9yZGVyU3R5bGUiOnsiJGlkIjoiNjY1IiwiTGluZUNvbG9yIjp7IiRpZCI6IjY2NiIsIiR0eXBlIjoiTkxSRS5Db21tb24uRG9tLlNvbGlkQ29sb3JCcnVzaCwgTkxSRS5Db21tb24iLCJDb2xvciI6eyIkaWQiOiI2NjciLCJBIjoyNTUsIlIiOjI1NSwiRyI6MCwiQiI6MH19LCJMaW5lV2VpZ2h0IjowLjAsIkxpbmVUeXBlIjowLCJQYXJlbnRTdHlsZSI6bnVsbH0sIlBhcmVudFN0eWxlIjpudWxsfSwiTWFyZ2luIjp7IiRpZCI6IjY2OCIsIlRvcCI6MC4wLCJMZWZ0IjowLjAsIlJpZ2h0IjowLjAsIkJvdHRvbSI6MC4wfSwiUGFkZGluZyI6eyIkaWQiOiI2NjkiLCJUb3AiOjAuMCwiTGVmdCI6MC4wLCJSaWdodCI6MC4wLCJCb3R0b20iOjAuMH0sIklzVmlzaWJsZSI6ZmFsc2UsIldpZHRoIjowLjAsIkhlaWdodCI6MC4wLCJCb3JkZXJTdHlsZSI6bnVsbCwiUGFyZW50U3R5bGUiOm51bGx9fV0sIklkIjoiODczNDMxYTgtMGYwZS00N2FlLWJmZmEtYjA4ZGI5NmY5ZTVkIiwiSW5kZXgiOjEzLCJIZWFkZXJUZXh0IjoiUmVsZWFzaW5nIiwiU3R5bGUiOnsiJGlkIjoiNjcwIiwiSGVhZGVyU3R5bGUiOnsiJGlkIjoiNjcxIiwiVGV4dElzVmVydGljYWwiOmZhbHNlLCJUZXh0U3R5bGUiOnsiJGlkIjoiNjcyIiwiRm9udFNldHRpbmdzIjp7IiRpZCI6IjY3MyIsIkZvbnRTaXplIjoxMiwiRm9udE5hbWUiOiJDYWxpYnJpIiwiSXNCb2xkIjpmYWxzZSwiSXNJdGFsaWMiOmZhbHNlLCJJc1VuZGVybGluZWQiOmZhbHNlLCJQYXJlbnRTdHlsZSI6bnVsbH0sIkF1dG9TaXplIjoyLCJGb3JlZ3JvdW5kIjp7IiRyZWYiOiI1NzkifSwiTWF4V2lkdGgiOjE2MC4wLCJNYXhIZWlnaHQiOiJJbmZpbml0eSIsIlNtYXJ0Rm9yZWdyb3VuZElzQWN0aXZlIjpmYWxzZSwiSG9yaXpvbnRhbEFsaWdubWVudCI6MCwiVmVydGljYWxBbGlnbm1lbnQiOjAsIlNtYXJ0Rm9yZWdyb3VuZCI6bnVsbCwiQmFja2dyb3VuZEZpbGxUeXBlIjowLCJNYXJnaW4iOnsiJHJlZiI6IjU4MSJ9LCJQYWRkaW5nIjp7IiRyZWYiOiI1ODIifSwiQmFja2dyb3VuZCI6bnVsbCwiSXNWaXNpYmxlIjp0cnVlLCJXaWR0aCI6MC4wLCJIZWlnaHQiOjAuMCwiQm9yZGVyU3R5bGUiOm51bGwsIlBhcmVudFN0eWxlIjpudWxsfSwiUmVjdGFuZ2xlU3R5bGUiOnsiJGlkIjoiNjc0IiwiTWFyZ2luIjp7IiRpZCI6IjY3NSIsIlRvcCI6MC4wLCJMZWZ0IjowLjAsIlJpZ2h0IjowLjAsIkJvdHRvbSI6MC4wfSwiUGFkZGluZyI6eyIkaWQiOiI2NzYiLCJUb3AiOjAuMCwiTGVmdCI6MC4wLCJSaWdodCI6MC4wLCJCb3R0b20iOjAuMH0sIkJhY2tncm91bmQiOnsiJGlkIjoiNjc3IiwiQ29sb3IiOnsiJGlkIjoiNjc4IiwiQSI6MjU1LCJSIjoyMzcsIkciOjEyNSwiQiI6NDl9fSwiSXNWaXNpYmxlIjp0cnVlLCJXaWR0aCI6MC4wLCJIZWlnaHQiOjAuMCwiQm9yZGVyU3R5bGUiOnsiJGlkIjoiNjc5IiwiTGluZUNvbG9yIjp7IiRpZCI6IjY4MCIsIiR0eXBlIjoiTkxSRS5Db21tb24uRG9tLlNvbGlkQ29sb3JCcnVzaCwgTkxSRS5Db21tb24iLCJDb2xvciI6eyIkaWQiOiI2ODEiLCJBIjoyNTUsIlIiOjI1NSwiRyI6MCwiQiI6MH19LCJMaW5lV2VpZ2h0IjowLjAsIkxpbmVUeXBlIjowLCJQYXJlbnRTdHlsZSI6bnVsbH0sIlBhcmVudFN0eWxlIjpudWxsfSwiTWFyZ2luIjp7IiRpZCI6IjY4MiIsIlRvcCI6MC4wLCJMZWZ0IjowLjAsIlJpZ2h0IjowLjAsIkJvdHRvbSI6MC4wfSwiUGFkZGluZyI6eyIkaWQiOiI2ODMiLCJUb3AiOjAuMCwiTGVmdCI6MC4wLCJSaWdodCI6MC4wLCJCb3R0b20iOjAuMH0sIkJhY2tncm91bmQiOm51bGwsIklzVmlzaWJsZSI6dHJ1ZSwiV2lkdGgiOjAuMCwiSGVpZ2h0IjowLjAsIkJvcmRlclN0eWxlIjpudWxsLCJQYXJlbnRTdHlsZSI6bnVsbH0sIkJhY2tncm91bmRTdHlsZSI6eyIkaWQiOiI2ODQiLCJNYXJnaW4iOnsiJGlkIjoiNjg1IiwiVG9wIjowLjAsIkxlZnQiOjAuMCwiUmlnaHQiOjAuMCwiQm90dG9tIjowLjB9LCJQYWRkaW5nIjp7IiRpZCI6IjY4NiIsIlRvcCI6MC4wLCJMZWZ0IjowLjAsIlJpZ2h0IjowLjAsIkJvdHRvbSI6MC4wfSwiQmFja2dyb3VuZCI6eyIkaWQiOiI2ODciLCJDb2xvciI6eyIkaWQiOiI2ODgiLCJBIjo1MSwiUiI6MTY1LCJHIjoxNjUsIkIiOjE2NX19LCJJc1Zpc2libGUiOnRydWUsIldpZHRoIjowLjAsIkhlaWdodCI6MC4wLCJCb3JkZXJTdHlsZSI6eyIkaWQiOiI2ODkiLCJMaW5lQ29sb3IiOnsiJGlkIjoiNjkwIiwiJHR5cGUiOiJOTFJFLkNvbW1vbi5Eb20uU29saWRDb2xvckJydXNoLCBOTFJFLkNvbW1vbiIsIkNvbG9yIjp7IiRpZCI6IjY5MSIsIkEiOjI1NSwiUiI6MjU1LCJHIjowLCJCIjowfX0sIkxpbmVXZWlnaHQiOjAuMCwiTGluZVR5cGUiOjAsIlBhcmVudFN0eWxlIjpudWxsfSwiUGFyZW50U3R5bGUiOm51bGx9LCJJc0Fib3ZlVGltZWJhbmQiOmZhbHNlLCJNYXJnaW4iOnsiJGlkIjoiNjkyIiwiVG9wIjowLjAsIkxlZnQiOjAuMCwiUmlnaHQiOjAuMCwiQm90dG9tIjowLjB9LCJQYWRkaW5nIjp7IiRpZCI6IjY5MyIsIlRvcCI6MC4wLCJMZWZ0IjowLjAsIlJpZ2h0IjowLjAsIkJvdHRvbSI6MC4wfSwiSXNWaXNpYmxlIjp0cnVlLCJXaWR0aCI6MC4wLCJIZWlnaHQiOjAuMCwiQm9yZGVyU3R5bGUiOnsiJGlkIjoiNjk0IiwiTGluZUNvbG9yIjpudWxsLCJMaW5lV2VpZ2h0IjowLjAsIkxpbmVUeXBlIjowLCJQYXJlbnRTdHlsZSI6bnVsbH0sIlBhcmVudFN0eWxlIjpudWxsfX1dLCJDdWx0dXJlSW5mb05hbWUiOiJlbi1VUyIsIlN0eWxlTmFtZSI6bnVsbCwiVmVyc2lvbiI6eyIkaWQiOiI2OTUiLCJWZXJzaW9uIjoiMy42LjEiLCJPcmlnaW5hbEFzc2VtYmx5VmVyc2lvbiI6IjYuMDYuMDIuMDAiLCJFZGl0aW9uIjpudWxsLCJMYXN0U2F2ZWRFZGl0aW9uIjowLCJJc1BsdXNFZGl0aW9uIjpmYWxzZSwiSXNQcm9FZGl0aW9uIjpmYWxzZX0sIkVmZmVjdCI6MSwiU3R5bGUiOnsiJGlkIjoiNjk2IiwiVGltZWJhbmRTdHlsZSI6eyIkaWQiOiI2OTciLCJTY2FsZU1hcmtpbmciOjAsIlNoYXBlIjowLCJTaGFwZVN0eWxlIjp7IiRpZCI6IjY5OCIsIk1hcmdpbiI6eyIkaWQiOiI2OTkiLCJUb3AiOjAuMCwiTGVmdCI6MTAuMCwiUmlnaHQiOjEwLjAsIkJvdHRvbSI6MC4wfSwiUGFkZGluZyI6eyIkaWQiOiI3MDAiLCJUb3AiOjUuMCwiTGVmdCI6MTMuMCwiUmlnaHQiOjEzLjAsIkJvdHRvbSI6NS4wfSwiQmFja2dyb3VuZCI6eyIkaWQiOiI3MDEiLCJDb2xvciI6eyIkaWQiOiI3MDIiLCJBIjoyNTUsIlIiOjY4LCJHIjo4NCwiQiI6MTA2fX0sIklzVmlzaWJsZSI6dHJ1ZSwiV2lkdGgiOjg1OC4wLCJIZWlnaHQiOjM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pZGRsZVRpZXJTaGFwZVN0eWxlIjp7IiRpZCI6IjcwNiIsIk1hcmdpbiI6eyIkaWQiOiI3MDciLCJUb3AiOjAuMCwiTGVmdCI6MTAuMCwiUmlnaHQiOjEwLjAsIkJvdHRvbSI6MC4wfSwiUGFkZGluZyI6eyIkaWQiOiI3MDgiLCJUb3AiOjUuMCwiTGVmdCI6MTMuMCwiUmlnaHQiOjEzLjAsIkJvdHRvbSI6NS4wfSwiQmFja2dyb3VuZCI6eyIkaWQiOiI3MDkiLCJDb2xvciI6eyIkaWQiOiI3MTAiLCJBIjoyNTUsIlIiOjY4LCJHIjo4NCwiQiI6MTA2fX0sIklzVmlzaWJsZSI6dHJ1ZSwiV2lkdGgiOjg1OC4wLCJIZWlnaHQiOjMwLjAsIkJvcmRlclN0eWxlIjp7IiRpZCI6IjcxMSIsIkxpbmVDb2xvciI6eyIkaWQiOiI3MTIiLCIkdHlwZSI6Ik5MUkUuQ29tbW9uLkRvbS5Tb2xpZENvbG9yQnJ1c2gsIE5MUkUuQ29tbW9uIiwiQ29sb3IiOnsiJGlkIjoiNzEzIiwiQSI6MjU1LCJSIjoyNTUsIkciOjAsIkIiOjB9fSwiTGluZVdlaWdodCI6MC4wLCJMaW5lVHlwZSI6MCwiUGFyZW50U3R5bGUiOm51bGx9LCJQYXJlbnRTdHlsZSI6bnVsbH0sIkJvdHRvbVRpZXJTaGFwZVN0eWxlIjp7IiRpZCI6IjcxNCIsIk1hcmdpbiI6eyIkaWQiOiI3MTUiLCJUb3AiOjAuMCwiTGVmdCI6MTAuMCwiUmlnaHQiOjEwLjAsIkJvdHRvbSI6MC4wfSwiUGFkZGluZyI6eyIkaWQiOiI3MTYiLCJUb3AiOjUuMCwiTGVmdCI6MTMuMCwiUmlnaHQiOjEzLjAsIkJvdHRvbSI6NS4wfSwiQmFja2dyb3VuZCI6eyIkaWQiOiI3MTciLCJDb2xvciI6eyIkaWQiOiI3MTgiLCJBIjoyNTUsIlIiOjY4LCJHIjo4NCwiQiI6MTA2fX0sIklzVmlzaWJsZSI6dHJ1ZSwiV2lkdGgiOjg1OC4wLCJIZWlnaHQiOjMwLjAsIkJvcmRlclN0eWxlIjp7IiRpZCI6IjcxOSIsIkxpbmVDb2xvciI6eyIkaWQiOiI3MjAiLCIkdHlwZSI6Ik5MUkUuQ29tbW9uLkRvbS5Tb2xpZENvbG9yQnJ1c2gsIE5MUkUuQ29tbW9uIiwiQ29sb3IiOnsiJGlkIjoiNzIxIiwiQSI6MjU1LCJSIjoyNTUsIkciOjAsIkIiOjB9fSwiTGluZVdlaWdodCI6MC4wLCJMaW5lVHlwZSI6MCwiUGFyZW50U3R5bGUiOm51bGx9LCJQYXJlbnRTdHlsZSI6bnVsbH0sIlJpZ2h0RW5kQ2Fwc1N0eWxlIjp7IiRpZCI6IjcyMiIsIkZvbnRTZXR0aW5ncyI6eyIkaWQiOiI3MjMiLCJGb250U2l6ZSI6MTgsIkZvbnROYW1lIjoiQ2FsaWJyaSIsIklzQm9sZCI6dHJ1ZSwiSXNJdGFsaWMiOmZhbHNlLCJJc1VuZGVybGluZWQiOmZhbHNlLCJQYXJlbnRTdHlsZSI6bnVsbH0sIkF1dG9TaXplIjowLCJGb3JlZ3JvdW5kIjp7IiRpZCI6IjcyNCIsIkNvbG9yIjp7IiRpZCI6IjcyN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I2IiwiVG9wIjowLjAsIkxlZnQiOjAuMCwiUmlnaHQiOjIwLjAsIkJvdHRvbSI6MC4wfSwiUGFkZGluZyI6eyIkaWQiOiI3MjciLCJUb3AiOjAuMCwiTGVmdCI6MC4wLCJSaWdodCI6MC4wLCJCb3R0b20iOjAuMH0sIkJhY2tncm91bmQiOnsiJGlkIjoiNzI4IiwiQ29sb3IiOnsiJHJlZiI6IjcwIn19LCJJc1Zpc2libGUiOnRydWUsIldpZHRoIjowLjAsIkhlaWdodCI6MC4wLCJCb3JkZXJTdHlsZSI6bnVsbCwiUGFyZW50U3R5bGUiOm51bGx9LCJMZWZ0RW5kQ2Fwc1N0eWxlIjp7IiRpZCI6IjcyOSIsIkZvbnRTZXR0aW5ncyI6eyIkaWQiOiI3MzAiLCJGb250U2l6ZSI6MTgsIkZvbnROYW1lIjoiQ2FsaWJyaSIsIklzQm9sZCI6dHJ1ZSwiSXNJdGFsaWMiOmZhbHNlLCJJc1VuZGVybGluZWQiOmZhbHNlLCJQYXJlbnRTdHlsZSI6bnVsbH0sIkF1dG9TaXplIjowLCJGb3JlZ3JvdW5kIjp7IiRpZCI6IjczMSIsIkNvbG9yIjp7IiRpZCI6Ijc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ExNS41MDY2NjY2NjY2NjY2NiwiUmlnaHQiOjAuMCwiQm90dG9tIjowLjB9LCJQYWRkaW5nIjp7IiRpZCI6IjczNCIsIlRvcCI6MC4wLCJMZWZ0IjowLjAsIlJpZ2h0IjowLjAsIkJvdHRvbSI6MC4wfSwiQmFja2dyb3VuZCI6eyIkaWQiOiI3MzUiLCJDb2xvciI6eyIkcmVmIjoiNzAifX0sIklzVmlzaWJsZSI6ZmFsc2UsIldpZHRoIjowLjAsIkhlaWdodCI6MC4wLCJCb3JkZXJTdHlsZSI6bnVsbCwiUGFyZW50U3R5bGUiOm51bGx9LCJUb2RheVRleHRTdHlsZSI6eyIkaWQiOiI3MzYiLCJGb250U2V0dGluZ3MiOnsiJGlkIjoiNzM3IiwiRm9udFNpemUiOjEyLCJGb250TmFtZSI6IkNhbGlicmkiLCJJc0JvbGQiOmZhbHNlLCJJc0l0YWxpYyI6ZmFsc2UsIklzVW5kZXJsaW5lZCI6ZmFsc2UsIlBhcmVudFN0eWxlIjpudWxsfSwiQXV0b1NpemUiOjAsIkZvcmVncm91bmQiOnsiJGlkIjoiNzM4IiwiQ29sb3IiOnsiJGlkIjoiNz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0MCIsIlRvcCI6MC4wLCJMZWZ0IjowLjAsIlJpZ2h0IjowLjAsIkJvdHRvbSI6MC4wfSwiUGFkZGluZyI6eyIkaWQiOiI3NDEiLCJUb3AiOjAuMCwiTGVmdCI6MC4wLCJSaWdodCI6MC4wLCJCb3R0b20iOjAuMH0sIkJhY2tncm91bmQiOnsiJGlkIjoiNzQyIiwiQ29sb3IiOnsiJHJlZiI6IjcwIn19LCJJc1Zpc2libGUiOnRydWUsIldpZHRoIjowLjAsIkhlaWdodCI6MC4wLCJCb3JkZXJTdHlsZSI6bnVsbCwiUGFyZW50U3R5bGUiOm51bGx9LCJUb2RheU1hcmtlclN0eWxlIjp7IiRpZCI6Ijc0MyIsIk1hcmdpbiI6eyIkaWQiOiI3NDQiLCJUb3AiOjAuMCwiTGVmdCI6MC4wLCJSaWdodCI6MC4wLCJCb3R0b20iOjAuMH0sIlBhZGRpbmciOnsiJGlkIjoiNzQ1IiwiVG9wIjowLjAsIkxlZnQiOjAuMCwiUmlnaHQiOjAuMCwiQm90dG9tIjowLjB9LCJCYWNrZ3JvdW5kIjp7IiRpZCI6Ijc0NiIsIkNvbG9yIjp7IiRpZCI6Ijc0NyIsIkEiOjI1NSwiUiI6MjU1LCJHIjowLCJCIjowfX0sIklzVmlzaWJsZSI6dHJ1ZSwiV2lkdGgiOjAuMCwiSGVpZ2h0IjowLjAsIkJvcmRlclN0eWxlIjpudWxsLCJQYXJlbnRTdHlsZSI6bnVsbH0sIlNjYWxlU3R5bGUiOnsiJGlkIjoiNzQ4IiwiU2hhcGUiOjQsIlNob3dTZWdtZW50U2VwYXJhdG9ycyI6dHJ1ZSwiU2VnbWVudFNlcGFyYXRvck9wYWNpdHkiOjMwLCJIYXNCZWVuVmlzaWJsZUJlZm9yZSI6dHJ1ZSwiRm9udFNldHRpbmdzIjp7IiRpZCI6Ijc0OSIsIkZvbnRTaXplIjoxMiwiRm9udE5hbWUiOiJDYWxpYnJpIiwiSXNCb2xkIjpmYWxzZSwiSXNJdGFsaWMiOmZhbHNlLCJJc1VuZGVybGluZWQiOmZhbHNlLCJQYXJlbnRTdHlsZSI6bnVsbH0sIkF1dG9TaXplIjowLCJGb3JlZ3JvdW5kIjp7IiRpZCI6Ijc1MCIsIkNvbG9yIjp7IiRpZCI6Ijc1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TIiLCJUb3AiOjAuMCwiTGVmdCI6NS4wLCJSaWdodCI6MC4wLCJCb3R0b20iOjAuMH0sIlBhZGRpbmciOnsiJGlkIjoiNzUzIiwiVG9wIjowLjAsIkxlZnQiOjAuMCwiUmlnaHQiOjAuMCwiQm90dG9tIjowLjB9LCJCYWNrZ3JvdW5kIjp7IiRpZCI6Ijc1NCIsIkNvbG9yIjp7IiRyZWYiOiI3MCJ9fSwiSXNWaXNpYmxlIjp0cnVlLCJXaWR0aCI6MC4wLCJIZWlnaHQiOjAuMCwiQm9yZGVyU3R5bGUiOm51bGwsIlBhcmVudFN0eWxlIjpudWxsfSwiU2luZ2xlU2NhbGVTaGFwZVN0eWxlIjp7IiRpZCI6Ijc1NSIsIlNoYXBlIjowLCJIZWlnaHQiOjAuMH0sIk1pZGRsZVRpZXJTY2FsZVN0eWxlIjp7IiRpZCI6Ijc1NiIsIlNoYXBlIjo0LCJTaG93U2VnbWVudFNlcGFyYXRvcnMiOnRydWUsIlNlZ21lbnRTZXBhcmF0b3JPcGFjaXR5IjozMCwiSGFzQmVlblZpc2libGVCZWZvcmUiOmZhbHNlLCJGb250U2V0dGluZ3MiOnsiJGlkIjoiNzU3IiwiRm9udFNpemUiOjEyLCJGb250TmFtZSI6IkNhbGlicmkiLCJJc0JvbGQiOmZhbHNlLCJJc0l0YWxpYyI6ZmFsc2UsIklzVW5kZXJsaW5lZCI6ZmFsc2UsIlBhcmVudFN0eWxlIjpudWxsfSwiQXV0b1NpemUiOjAsIkZvcmVncm91bmQiOnsiJGlkIjoiNzU4IiwiQ29sb3IiOnsiJGlkIjoiNz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MCIsIlRvcCI6MC4wLCJMZWZ0Ijo1LjAsIlJpZ2h0IjowLjAsIkJvdHRvbSI6MC4wfSwiUGFkZGluZyI6eyIkaWQiOiI3NjEiLCJUb3AiOjAuMCwiTGVmdCI6MC4wLCJSaWdodCI6MC4wLCJCb3R0b20iOjAuMH0sIkJhY2tncm91bmQiOnsiJGlkIjoiNzYyIiwiQ29sb3IiOnsiJGlkIjoiNzYzIiwiQSI6MCwiUiI6MCwiRyI6MCwiQiI6MH19LCJJc1Zpc2libGUiOmZhbHNlLCJXaWR0aCI6MC4wLCJIZWlnaHQiOjAuMCwiQm9yZGVyU3R5bGUiOm51bGwsIlBhcmVudFN0eWxlIjpudWxsfSwiQm90dG9tVGllclNjYWxlU3R5bGUiOnsiJGlkIjoiNzY0IiwiU2hhcGUiOjQsIlNob3dTZWdtZW50U2VwYXJhdG9ycyI6dHJ1ZSwiU2VnbWVudFNlcGFyYXRvck9wYWNpdHkiOjMwLCJIYXNCZWVuVmlzaWJsZUJlZm9yZSI6ZmFsc2UsIkZvbnRTZXR0aW5ncyI6eyIkaWQiOiI3NjUiLCJGb250U2l6ZSI6MTIsIkZvbnROYW1lIjoiQ2FsaWJyaSIsIklzQm9sZCI6ZmFsc2UsIklzSXRhbGljIjpmYWxzZSwiSXNVbmRlcmxpbmVkIjpmYWxzZSwiUGFyZW50U3R5bGUiOm51bGx9LCJBdXRvU2l6ZSI6MCwiRm9yZWdyb3VuZCI6eyIkaWQiOiI3NjYiLCJDb2xvciI6eyIkaWQiOiI3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4IiwiVG9wIjowLjAsIkxlZnQiOjUuMCwiUmlnaHQiOjAuMCwiQm90dG9tIjowLjB9LCJQYWRkaW5nIjp7IiRpZCI6Ijc2OSIsIlRvcCI6MC4wLCJMZWZ0IjowLjAsIlJpZ2h0IjowLjAsIkJvdHRvbSI6MC4wfSwiQmFja2dyb3VuZCI6eyIkaWQiOiI3NzAiLCJDb2xvciI6eyIkaWQiOiI3NzEiLCJBIjowLCJSIjowLCJHIjowLCJCIjowfX0sIklzVmlzaWJsZSI6ZmFsc2UsIldpZHRoIjowLjAsIkhlaWdodCI6MC4wLCJCb3JkZXJTdHlsZSI6bnVsbCwiUGFyZW50U3R5bGUiOm51bGx9LCJFbGFwc2VkVGltZUJhY2tncm91bmQiOnsiJGlkIjoiNzcyIiwiQ29sb3IiOnsiJGlkIjoiNzczIiwiQSI6NzcsIlIiOjI1NSwiRyI6MCwiQiI6MH19LCJBcHBlbmRZZWFyT25ZZWFyQ2hhbmdlIjp0cnVlLCJFbGFwc2VkVGltZUZvcm1hdCI6MSwiVG9kYXlNYXJrZXJQb3NpdGlvbiI6MywiUXVpY2tQb3NpdGlvbiI6MywiQWJzb2x1dGVQb3NpdGlvbiI6MjQwLjAsIk1hcmdpbiI6eyIkaWQiOiI3NzQiLCJUb3AiOjAuMCwiTGVmdCI6MTAuMCwiUmlnaHQiOjEwLjAsIkJvdHRvbSI6MC4wfSwiUGFkZGluZyI6eyIkaWQiOiI3NzUiLCJUb3AiOjAuMCwiTGVmdCI6MC4wLCJSaWdodCI6MC4wLCJCb3R0b20iOjAuMH0sIkJhY2tncm91bmQiOnsiJGlkIjoiNzc2IiwiQ29sb3IiOnsiJGlkIjoiNzc3IiwiQSI6MjU1LCJSIjoxMTUsIkciOjExNSwiQiI6MTE1fX0sIklzVmlzaWJsZSI6dHJ1ZSwiV2lkdGgiOjAuMCwiSGVpZ2h0IjowLjAsIkJvcmRlclN0eWxlIjpudWxsLCJQYXJlbnRTdHlsZSI6bnVsbH0sIkRlZmF1bHRNaWxlc3RvbmVTdHlsZSI6eyIkaWQiOiI3NzgiLCJTaGFwZSI6MCwiQ29ubmVjdG9yTWFyZ2luIjp7IiRpZCI6Ijc3OSIsIlRvcCI6MC4wLCJMZWZ0IjoyLjAsIlJpZ2h0IjoyLjAsIkJvdHRvbSI6MC4wfSwiQ29ubmVjdG9yU3R5bGUiOnsiJGlkIjoiNzgwIiwiTGluZUNvbG9yIjp7IiRpZCI6Ijc4MSIsIiR0eXBlIjoiTkxSRS5Db21tb24uRG9tLlNvbGlkQ29sb3JCcnVzaCwgTkxSRS5Db21tb24iLCJDb2xvciI6eyIkaWQiOiI3ODIiLCJBIjoxMjcsIlIiOjMxLCJHIjo3MywiQiI6MTI2fX0sIkxpbmVXZWlnaHQiOjEuMCwiTGluZVR5cGUiOjAsIlBhcmVudFN0eWxlIjpudWxsfSwiSXNCZWxvd1RpbWViYW5kIjpmYWxzZSwiUG9zaXRpb25PblRhc2siOjAsIkhpZGVEYXRlIjpmYWxzZSwiU2hhcGVTaXplIjoxLCJTcGFjaW5nIjoyLjAsIlBhZGRpbmciOnsiJGlkIjoiNzgzIiwiVG9wIjo3LjAsIkxlZnQiOjMuMCwiUmlnaHQiOjAuMCwiQm90dG9tIjoyLjB9LCJTaGFwZVN0eWxlIjp7IiRpZCI6Ijc4NCIsIk1hcmdpbiI6eyIkaWQiOiI3ODUiLCJUb3AiOjAuMCwiTGVmdCI6MC4wLCJSaWdodCI6MC4wLCJCb3R0b20iOjAuMH0sIlBhZGRpbmciOnsiJGlkIjoiNzg2IiwiVG9wIjowLjAsIkxlZnQiOjAuMCwiUmlnaHQiOjAuMCwiQm90dG9tIjowLjB9LCJCYWNrZ3JvdW5kIjp7IiRpZCI6Ijc4NyIsIkNvbG9yIjp7IiRpZCI6Ijc4OCIsIkEiOjI1NSwiUiI6MCwiRyI6MTE0LCJCIjoxODh9fSwiSXNWaXNpYmxlIjp0cnVlLCJXaWR0aCI6MTguMCwiSGVpZ2h0IjoyMC4wLCJCb3JkZXJTdHlsZSI6eyIkaWQiOiI3ODkiLCJMaW5lQ29sb3IiOnsiJGlkIjoiNzkwIiwiJHR5cGUiOiJOTFJFLkNvbW1vbi5Eb20uU29saWRDb2xvckJydXNoLCBOTFJFLkNvbW1vbiIsIkNvbG9yIjp7IiRpZCI6Ijc5MSIsIkEiOjI1NSwiUiI6MjU1LCJHIjowLCJCIjowfX0sIkxpbmVXZWlnaHQiOjAuMCwiTGluZVR5cGUiOjAsIlBhcmVudFN0eWxlIjpudWxsfSwiUGFyZW50U3R5bGUiOm51bGx9LCJUaXRsZVN0eWxlIjp7IiRpZCI6Ijc5MiIsIkZvbnRTZXR0aW5ncyI6eyIkaWQiOiI3OTMiLCJGb250U2l6ZSI6MTEsIkZvbnROYW1lIjoiQ2FsaWJyaSIsIklzQm9sZCI6dHJ1ZSwiSXNJdGFsaWMiOmZhbHNlLCJJc1VuZGVybGluZWQiOmZhbHNlLCJQYXJlbnRTdHlsZSI6bnVsbH0sIkF1dG9TaXplIjowLCJGb3JlZ3JvdW5kIjp7IiRpZCI6Ijc5NCIsIkNvbG9yIjp7IiRpZCI6Ijc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OTYiLCJUb3AiOjAuMCwiTGVmdCI6MC4wLCJSaWdodCI6MC4wLCJCb3R0b20iOjAuMH0sIlBhZGRpbmciOnsiJGlkIjoiNzk3IiwiVG9wIjowLjAsIkxlZnQiOjAuMCwiUmlnaHQiOjAuMCwiQm90dG9tIjowLjB9LCJCYWNrZ3JvdW5kIjp7IiRpZCI6Ijc5OCIsIkNvbG9yIjp7IiRyZWYiOiI3MCJ9fSwiSXNWaXNpYmxlIjp0cnVlLCJXaWR0aCI6MC4wLCJIZWlnaHQiOjAuMCwiQm9yZGVyU3R5bGUiOm51bGwsIlBhcmVudFN0eWxlIjpudWxsfSwiRGF0ZVN0eWxlIjp7IiRpZCI6Ijc5OSIsIkZvbnRTZXR0aW5ncyI6eyIkaWQiOiI4MDAiLCJGb250U2l6ZSI6MTAsIkZvbnROYW1lIjoiQ2FsaWJyaSIsIklzQm9sZCI6ZmFsc2UsIklzSXRhbGljIjpmYWxzZSwiSXNVbmRlcmxpbmVkIjpmYWxzZSwiUGFyZW50U3R5bGUiOm51bGx9LCJBdXRvU2l6ZSI6MCwiRm9yZWdyb3VuZCI6eyIkaWQiOiI4MDEiLCJDb2xvciI6eyIkaWQiOiI4M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MyIsIlRvcCI6MC4wLCJMZWZ0IjowLjAsIlJpZ2h0IjowLjAsIkJvdHRvbSI6MC4wfSwiUGFkZGluZyI6eyIkaWQiOiI4MDQiLCJUb3AiOjAuMCwiTGVmdCI6MC4wLCJSaWdodCI6MC4wLCJCb3R0b20iOjAuMH0sIkJhY2tncm91bmQiOnsiJGlkIjoiODA1IiwiQ29sb3IiOnsiJHJlZiI6IjcwIn19LCJJc1Zpc2libGUiOnRydWUsIldpZHRoIjowLjAsIkhlaWdodCI6MC4wLCJCb3JkZXJTdHlsZSI6bnVsbCwiUGFyZW50U3R5bGUiOm51bGx9LCJEYXRlRm9ybWF0Ijp7IiRpZCI6Ijg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ciLCJGb3JtYXQiOjAsIklzVmlzaWJsZSI6ZmFsc2UsIkxhc3RLbm93blZpc2liaWxpdHlTdGF0ZSI6ZmFsc2V9LCJJc1Zpc2libGUiOnRydWUsIlBhcmVudFN0eWxlIjpudWxsfSwiRGVmYXVsdFRhc2tTdHlsZSI6eyIkaWQiOiI4MDgiLCJTaGFwZSI6MiwiU2hhcGVUaGlja25lc3MiOjEsIkR1cmF0aW9uRm9ybWF0Ijow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m51bGw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bnVsbCwiUGFyZW50U3R5bGUiOm51bGx9LCJIb3Jpem9udGFsQ29ubmVjdG9yU3R5bGUiOnsiJGlkIjoiODEzIiwiTGluZUNvbG9yIjp7IiRyZWYiOiI4MSJ9LCJMaW5lV2VpZ2h0IjoxLjAsIkxpbmVUeXBlIjowLCJQYXJlbnRTdHlsZSI6bnVsbH0sIlZlcnRpY2FsQ29ubmVjdG9yU3R5bGUiOnsiJGlkIjoiODE0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ODE1IiwiTWFyZ2luIjp7IiRyZWYiOiI4NyJ9LCJQYWRkaW5nIjp7IiRyZWYiOiI4OCJ9LCJCYWNrZ3JvdW5kIjp7IiRpZCI6IjgxNiIsIkNvbG9yIjp7IiRpZCI6IjgxNyIsIkEiOjI1NSwiUiI6MCwiRyI6MTE0LCJCIjoxODh9fSwiSXNWaXNpYmxlIjp0cnVlLCJXaWR0aCI6MC4wLCJIZWlnaHQiOjE2LjAsIkJvcmRlclN0eWxlIjp7IiRpZCI6IjgxOCIsIkxpbmVDb2xvciI6eyIkaWQiOiI4MTkiLCIkdHlwZSI6Ik5MUkUuQ29tbW9uLkRvbS5Tb2xpZENvbG9yQnJ1c2gsIE5MUkUuQ29tbW9uIiwiQ29sb3IiOnsiJGlkIjoiODIwIiwiQSI6MjU1LCJSIjoyNTUsIkciOjAsIkIiOjB9fSwiTGluZVdlaWdodCI6MC4wLCJMaW5lVHlwZSI6MCwiUGFyZW50U3R5bGUiOm51bGx9LCJQYXJlbnRTdHlsZSI6bnVsbH0sIlRpdGxlU3R5bGUiOnsiJGlkIjoiODIxIiwiRm9udFNldHRpbmdzIjp7IiRpZCI6IjgyMiIsIkZvbnRTaXplIjoxMSwiRm9udE5hbWUiOiJDYWxpYnJpIiwiSXNCb2xkIjp0cnVlLCJJc0l0YWxpYyI6ZmFsc2UsIklzVW5kZXJsaW5lZCI6ZmFsc2UsIlBhcmVudFN0eWxlIjpudWxsfSwiQXV0b1NpemUiOjAsIkZvcmVncm91bmQiOnsiJGlkIjoiODIzIiwiQ29sb3IiOnsiJGlkIjoiODI0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gyNSIsIkNvbG9yIjp7IiRyZWYiOiI3MCJ9fSwiSXNWaXNpYmxlIjp0cnVlLCJXaWR0aCI6MC4wLCJIZWlnaHQiOjAuMCwiQm9yZGVyU3R5bGUiOm51bGwsIlBhcmVudFN0eWxlIjpudWxsfSwiRGF0ZVN0eWxlIjp7IiRpZCI6IjgyNiIsIkZvbnRTZXR0aW5ncyI6eyIkaWQiOiI4MjciLCJGb250U2l6ZSI6MTAsIkZvbnROYW1lIjoiQ2FsaWJyaSIsIklzQm9sZCI6ZmFsc2UsIklzSXRhbGljIjpmYWxzZSwiSXNVbmRlcmxpbmVkIjpmYWxzZSwiUGFyZW50U3R5bGUiOm51bGx9LCJBdXRvU2l6ZSI6MCwiRm9yZWdyb3VuZCI6eyIkaWQiOiI4MjgiLCJDb2xvciI6eyIkaWQiOiI4M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ODMwIiwiQ29sb3IiOnsiJHJlZiI6IjcwIn19LCJJc1Zpc2libGUiOnRydWUsIldpZHRoIjowLjAsIkhlaWdodCI6MC4wLCJCb3JkZXJTdHlsZSI6bnVsbCwiUGFyZW50U3R5bGUiOm51bGx9LCJEYXRlRm9ybWF0Ijp7IiRpZCI6Ijg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IiLCJGb3JtYXQiOjAsIklzVmlzaWJsZSI6ZmFsc2UsIkxhc3RLbm93blZpc2liaWxpdHlTdGF0ZSI6ZmFsc2V9LCJJc1Zpc2libGUiOnRydWUsIlBhcmVudFN0eWxlIjpudWxsLCJfZXhwbGljaXRseVNldCI6eyIkaWQiOiI4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zNCIsIkdyaWRsaW5lU3R5bGUiOnsiJGlkIjoiODM1IiwiTGluZUNvbG9yIjp7IiRpZCI6IjgzNiIsIiR0eXBlIjoiTkxSRS5Db21tb24uRG9tLlNvbGlkQ29sb3JCcnVzaCwgTkxSRS5Db21tb24iLCJDb2xvciI6eyIkaWQiOiI4MzciLCJBIjozOCwiUiI6OTEsIkciOjE1NSwiQiI6MjEzfX0sIkxpbmVXZWlnaHQiOjEuMCwiTGluZVR5cGUiOjAsIlBhcmVudFN0eWxlIjpudWxsfSwiTWFyZ2luIjp7IiRpZCI6IjgzOCIsIlRvcCI6MC4wLCJMZWZ0IjowLjAsIlJpZ2h0IjowLjAsIkJvdHRvbSI6MC4wfSwiUGFkZGluZyI6eyIkaWQiOiI4MzkiLCJUb3AiOjAuMCwiTGVmdCI6MC4wLCJSaWdodCI6MC4wLCJCb3R0b20iOjAuMH0sIkJhY2tncm91bmQiOm51bGwsIklzVmlzaWJsZSI6dHJ1ZSwiV2lkdGgiOjAuMCwiSGVpZ2h0IjowLjAsIkJvcmRlclN0eWxlIjp7IiRpZCI6Ijg0MCIsIkxpbmVDb2xvciI6bnVsbCwiTGluZVdlaWdodCI6MC4wLCJMaW5lVHlwZSI6MCwiUGFyZW50U3R5bGUiOm51bGx9LCJQYXJlbnRTdHlsZSI6bnVsbH0sIkFjdGl2aXR5TGluZVBhbmVsU3R5bGUiOnsiJGlkIjoiODQxIiwiQWN0aXZpdHlMaW5lU3R5bGUiOnsiJGlkIjoiODQyIiwiTGluZUNvbG9yIjp7IiRpZCI6Ijg0MyIsIiR0eXBlIjoiTkxSRS5Db21tb24uRG9tLlNvbGlkQ29sb3JCcnVzaCwgTkxSRS5Db21tb24iLCJDb2xvciI6eyIkaWQiOiI4NDQiLCJBIjozOCwiUiI6NjgsIkciOjExNCwiQiI6MTk2fX0sIkxpbmVXZWlnaHQiOjEuMCwiTGluZVR5cGUiOjAsIlBhcmVudFN0eWxlIjpudWxsfSwiTWFyZ2luIjp7IiRpZCI6Ijg0NSIsIlRvcCI6MC4wLCJMZWZ0IjowLjAsIlJpZ2h0IjowLjAsIkJvdHRvbSI6MC4wfSwiUGFkZGluZyI6eyIkaWQiOiI4NDYiLCJUb3AiOjAuMCwiTGVmdCI6MC4wLCJSaWdodCI6MC4wLCJCb3R0b20iOjAuMH0sIkJhY2tncm91bmQiOm51bGwsIklzVmlzaWJsZSI6dHJ1ZSwiV2lkdGgiOjAuMCwiSGVpZ2h0IjowLjAsIkJvcmRlclN0eWxlIjp7IiRpZCI6Ijg0NyIsIkxpbmVDb2xvciI6bnVsbCwiTGluZVdlaWdodCI6MC4wLCJMaW5lVHlwZSI6MCwiUGFyZW50U3R5bGUiOm51bGx9LCJQYXJlbnRTdHlsZSI6bnVsbH0sIlNob3dFbGFwc2VkVGltZUdyYWRpZW50U3R5bGUiOmZhbHNlLCJUaW1lYmFuZFJlc2VydmVkTGVmdEFyZWFTdHlsZSI6eyIkaWQiOiI4NDgiLCJBY3Rpdml0eUhlYWRlcldpZHRoIjo3Ni4wLCJJc1NldCI6ZmFsc2V9LCJEZWZhdWx0U3dpbWxhbmVTdHlsZSI6bnVsbH0sIlNjYWxlIjpudWxsLCJTY2FsZVYyIjp7IiRpZCI6Ijg0OSIsIlN0YXJ0RGF0ZSI6IjAwMDEtMDEtMDFUMDA6MDA6MDAiLCJFbmREYXRlIjoiMjAyMi0wNi0zMFQyMzo1OTowMCIsIkF1dG9EYXRlUmFuZ2UiOnRydWUsIldvcmtpbmdEYXlzIjozMSwiRmlzY2FsWWVhciI6eyIkaWQiOiI4NTAiLCJTdGFydE1vbnRoIjoxLCJVc2VTdGFydGluZ1llYXJGb3JOdW1iZXJpbmciOnRydWUsIlNob3dGaXNjYWxZZWFyTGFiZWwiOnRydWV9LCJUb2RheU1hcmtlclRleHQiOiJUb2RheSIsIkF1dG9TY2FsZVR5cGUiOnRydWUsIlRpbWViYW5kU2NhbGVzIjp7IiRpZCI6Ijg1MSIsIlRvcFNjYWxlTGF5ZXIiOnsiJGlkIjoiODUyIiwiRm9ybWF0IjoiTU1NIiwiVHlwZSI6Mn0sIk1pZGRsZVNjYWxlTGF5ZXIiOnsiJGlkIjoiODUzIiwiRm9ybWF0IjpudWxsLCJUeXBlIjowfSwiQm90dG9tU2NhbGVMYXllciI6eyIkaWQiOiI4NTQiLCJGb3JtYXQiOm51bGwsIlR5cGUiOjB9fX0sIk1pbGVzdG9uZXMiOltdLCJUYXNrcyI6W10sIlN3aW1sYW5lcyI6W10sIk1zUHJvamVjdEl0ZW1zVHJlZSI6eyIkaWQiOiI4NTUiLCJSb290Ijp7IkltcG9ydElkIjpudWxsLCJJc0ltcG9ydGVkIjpmYWxzZSwiQ2hpbGRyZW4iOltdfX0sIk1ldGFkYXRhIjp7IiRpZCI6Ijg1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4NTciLCJJbXBhT3B0aW9ucyI6eyIkaWQiOiI4N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NT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SCALETYPE" val="Months"/>
  <p:tag name="OTLTIMEBANDSCALEFORMAT" val="MMM"/>
  <p:tag name="OTLTIMEBANDENDDATE" val="2022-06-30T23:59:00.0000000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"/>
  <p:tag name="OTLENDDATE" val="2022-04-15T23:59:00.0000000"/>
  <p:tag name="OTLDURATIONFORMAT" val="day"/>
  <p:tag name="OTLSPACING" val="5"/>
  <p:tag name="OTLSHAPETHICKNESSTYPE" val="Regular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DURATIONFORMAT" val="day"/>
  <p:tag name="OTLSPACING" val="5"/>
  <p:tag name="OTLSHAPETHICKNESSTYPE" val="Regular"/>
  <p:tag name="OTLENDDATE" val="2022-04-11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5T23:59:00.0000000Z"/>
  <p:tag name="OTLDURATIONFORMAT" val="day"/>
  <p:tag name="OTLSPACING" val="5"/>
  <p:tag name="OTLSHAPETHICKNESSTYPE" val="Regular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23T00:00:00.0000000Z"/>
  <p:tag name="OTLENDDATE" val="2022-04-26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5-07T00:00:00.0000000Z"/>
  <p:tag name="OTLENDDATE" val="2022-06-29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6-30T00:00:00.0000000Z"/>
  <p:tag name="OTLENDDATE" val="2022-06-30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9T00:00:00.0000000Z"/>
  <p:tag name="OTLENDDATE" val="2022-04-21T23:59:00.0000000Z"/>
  <p:tag name="OTLDURATIONFORMAT" val="day"/>
  <p:tag name="OTLSPACING" val="5"/>
  <p:tag name="OTLSHAPETHICKNESSTYPE" val="Regular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9T23:59:00.0000000Z"/>
  <p:tag name="OTLDURATIONFORMAT" val="day"/>
  <p:tag name="OTLSPACING" val="5"/>
  <p:tag name="OTLSHAPETHICKNESSTYPE" val="Regular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5T00:00:00.0000000Z"/>
  <p:tag name="OTLENDDATE" val="2022-04-25T23:59:00.0000000Z"/>
  <p:tag name="OTLDURATIONFORMAT" val="day"/>
  <p:tag name="OTLSPACING" val="5"/>
  <p:tag name="OTLSHAPETHICKNESSTYPE" val="Regular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6T23:59:00.0000000Z"/>
  <p:tag name="OTLDURATIONFORMAT" val="day"/>
  <p:tag name="OTLSPACING" val="5"/>
  <p:tag name="OTLSHAPETHICKNESSTYPE" val="Regular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97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</dc:creator>
  <cp:lastModifiedBy>Eslam</cp:lastModifiedBy>
  <cp:revision>6</cp:revision>
  <dcterms:created xsi:type="dcterms:W3CDTF">2022-04-15T18:29:40Z</dcterms:created>
  <dcterms:modified xsi:type="dcterms:W3CDTF">2022-05-07T09:08:49Z</dcterms:modified>
</cp:coreProperties>
</file>