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49" d="100"/>
          <a:sy n="49" d="100"/>
        </p:scale>
        <p:origin x="6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5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D007-2CFE-49FB-8BB1-98F606660035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4BF6-23F5-4A2A-84D4-9CE5EEE61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TLSHAPE_SL_93b0b08ffe0b4763bf4df938f38df717_BackgroundRectangle"/>
          <p:cNvSpPr/>
          <p:nvPr>
            <p:custDataLst>
              <p:tags r:id="rId2"/>
            </p:custDataLst>
          </p:nvPr>
        </p:nvSpPr>
        <p:spPr>
          <a:xfrm>
            <a:off x="63500" y="3945255"/>
            <a:ext cx="11125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e20ac6c3ca0f45ddbb495b18aba18a3d_BackgroundRectangle"/>
          <p:cNvSpPr/>
          <p:nvPr>
            <p:custDataLst>
              <p:tags r:id="rId3"/>
            </p:custDataLst>
          </p:nvPr>
        </p:nvSpPr>
        <p:spPr>
          <a:xfrm>
            <a:off x="63500" y="5162592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2aae51f7b46049ddb9f07211b66f8d4f_BackgroundRectangle"/>
          <p:cNvSpPr/>
          <p:nvPr>
            <p:custDataLst>
              <p:tags r:id="rId4"/>
            </p:custDataLst>
          </p:nvPr>
        </p:nvSpPr>
        <p:spPr>
          <a:xfrm>
            <a:off x="63500" y="5505492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_873431a80f0e47aebffab08db96f9e5d_BackgroundRectangle"/>
          <p:cNvSpPr/>
          <p:nvPr>
            <p:custDataLst>
              <p:tags r:id="rId5"/>
            </p:custDataLst>
          </p:nvPr>
        </p:nvSpPr>
        <p:spPr>
          <a:xfrm>
            <a:off x="63500" y="5848392"/>
            <a:ext cx="11125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SL_24d4926b74f14b119a53569e317ce760_BackgroundRectangle"/>
          <p:cNvSpPr/>
          <p:nvPr>
            <p:custDataLst>
              <p:tags r:id="rId6"/>
            </p:custDataLst>
          </p:nvPr>
        </p:nvSpPr>
        <p:spPr>
          <a:xfrm>
            <a:off x="63500" y="6191292"/>
            <a:ext cx="11125200" cy="7166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2A_a95ae0a881c047dcac3931e6f7201637_BackgroundRectangle" hidden="1"/>
          <p:cNvSpPr/>
          <p:nvPr>
            <p:custDataLst>
              <p:tags r:id="rId7"/>
            </p:custDataLst>
          </p:nvPr>
        </p:nvSpPr>
        <p:spPr>
          <a:xfrm>
            <a:off x="2095500" y="3945255"/>
            <a:ext cx="9093200" cy="11538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SL2A_dc076fcdd1be4207b5f93815b38cd91e_BackgroundRectangle" hidden="1"/>
          <p:cNvSpPr/>
          <p:nvPr>
            <p:custDataLst>
              <p:tags r:id="rId8"/>
            </p:custDataLst>
          </p:nvPr>
        </p:nvSpPr>
        <p:spPr>
          <a:xfrm>
            <a:off x="2095500" y="5162592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TLSHAPE_SL2A_b2bfbc0f0cd94643a31e0da981d38e98_BackgroundRectangle" hidden="1"/>
          <p:cNvSpPr/>
          <p:nvPr>
            <p:custDataLst>
              <p:tags r:id="rId9"/>
            </p:custDataLst>
          </p:nvPr>
        </p:nvSpPr>
        <p:spPr>
          <a:xfrm>
            <a:off x="2095500" y="5505492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SL2A_7f65c63323de44c5b5c24a5e1291d066_BackgroundRectangle" hidden="1"/>
          <p:cNvSpPr/>
          <p:nvPr>
            <p:custDataLst>
              <p:tags r:id="rId10"/>
            </p:custDataLst>
          </p:nvPr>
        </p:nvSpPr>
        <p:spPr>
          <a:xfrm>
            <a:off x="2095500" y="5848392"/>
            <a:ext cx="90932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TLSHAPE_SL2A_008868c43f074e6ba4310fff69a58d81_BackgroundRectangle" hidden="1"/>
          <p:cNvSpPr/>
          <p:nvPr>
            <p:custDataLst>
              <p:tags r:id="rId11"/>
            </p:custDataLst>
          </p:nvPr>
        </p:nvSpPr>
        <p:spPr>
          <a:xfrm>
            <a:off x="2095500" y="6191292"/>
            <a:ext cx="9093200" cy="7166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/>
          <p:cNvSpPr txBox="1"/>
          <p:nvPr>
            <p:custDataLst>
              <p:tags r:id="rId1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3"/>
            </p:custDataLst>
          </p:nvPr>
        </p:nvSpPr>
        <p:spPr>
          <a:xfrm>
            <a:off x="114745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smtClean="0">
                <a:solidFill>
                  <a:schemeClr val="accent2"/>
                </a:solidFill>
                <a:latin typeface="Calibri" panose="020F0502020204030204" pitchFamily="34" charset="0"/>
              </a:rPr>
              <a:t>2022</a:t>
            </a:r>
            <a:endParaRPr lang="en-US" b="1" spc="-44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/>
          <p:cNvSpPr/>
          <p:nvPr>
            <p:custDataLst>
              <p:tags r:id="rId14"/>
            </p:custDataLst>
          </p:nvPr>
        </p:nvSpPr>
        <p:spPr>
          <a:xfrm>
            <a:off x="2057400" y="3048000"/>
            <a:ext cx="92964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SL_93b0b08ffe0b4763bf4df938f38df717_HeaderRectangle"/>
          <p:cNvSpPr/>
          <p:nvPr>
            <p:custDataLst>
              <p:tags r:id="rId15"/>
            </p:custDataLst>
          </p:nvPr>
        </p:nvSpPr>
        <p:spPr>
          <a:xfrm>
            <a:off x="63500" y="3945255"/>
            <a:ext cx="2032000" cy="11538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e20ac6c3ca0f45ddbb495b18aba18a3d_HeaderRectangle"/>
          <p:cNvSpPr/>
          <p:nvPr>
            <p:custDataLst>
              <p:tags r:id="rId16"/>
            </p:custDataLst>
          </p:nvPr>
        </p:nvSpPr>
        <p:spPr>
          <a:xfrm>
            <a:off x="63500" y="5162592"/>
            <a:ext cx="20320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TLSHAPE_SL_2aae51f7b46049ddb9f07211b66f8d4f_HeaderRectangle"/>
          <p:cNvSpPr/>
          <p:nvPr>
            <p:custDataLst>
              <p:tags r:id="rId17"/>
            </p:custDataLst>
          </p:nvPr>
        </p:nvSpPr>
        <p:spPr>
          <a:xfrm>
            <a:off x="63500" y="5505492"/>
            <a:ext cx="2032000" cy="279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873431a80f0e47aebffab08db96f9e5d_HeaderRectangle"/>
          <p:cNvSpPr/>
          <p:nvPr>
            <p:custDataLst>
              <p:tags r:id="rId18"/>
            </p:custDataLst>
          </p:nvPr>
        </p:nvSpPr>
        <p:spPr>
          <a:xfrm>
            <a:off x="63500" y="5848392"/>
            <a:ext cx="20320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SL_24d4926b74f14b119a53569e317ce760_HeaderRectangle"/>
          <p:cNvSpPr/>
          <p:nvPr>
            <p:custDataLst>
              <p:tags r:id="rId19"/>
            </p:custDataLst>
          </p:nvPr>
        </p:nvSpPr>
        <p:spPr>
          <a:xfrm>
            <a:off x="63500" y="6191292"/>
            <a:ext cx="2032000" cy="716619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TLSHAPE_SL2A_a95ae0a881c047dcac3931e6f7201637_HeaderRectangle" hidden="1"/>
          <p:cNvSpPr/>
          <p:nvPr>
            <p:custDataLst>
              <p:tags r:id="rId20"/>
            </p:custDataLst>
          </p:nvPr>
        </p:nvSpPr>
        <p:spPr>
          <a:xfrm>
            <a:off x="2095500" y="394525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TLSHAPE_SL2A_dc076fcdd1be4207b5f93815b38cd91e_HeaderRectangle" hidden="1"/>
          <p:cNvSpPr/>
          <p:nvPr>
            <p:custDataLst>
              <p:tags r:id="rId21"/>
            </p:custDataLst>
          </p:nvPr>
        </p:nvSpPr>
        <p:spPr>
          <a:xfrm>
            <a:off x="2095500" y="51625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SL2A_b2bfbc0f0cd94643a31e0da981d38e98_HeaderRectangle" hidden="1"/>
          <p:cNvSpPr/>
          <p:nvPr>
            <p:custDataLst>
              <p:tags r:id="rId22"/>
            </p:custDataLst>
          </p:nvPr>
        </p:nvSpPr>
        <p:spPr>
          <a:xfrm>
            <a:off x="2095500" y="5505492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TLSHAPE_SL2A_7f65c63323de44c5b5c24a5e1291d066_HeaderRectangle" hidden="1"/>
          <p:cNvSpPr/>
          <p:nvPr>
            <p:custDataLst>
              <p:tags r:id="rId23"/>
            </p:custDataLst>
          </p:nvPr>
        </p:nvSpPr>
        <p:spPr>
          <a:xfrm>
            <a:off x="2095500" y="584839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SL2A_008868c43f074e6ba4310fff69a58d81_HeaderRectangle" hidden="1"/>
          <p:cNvSpPr/>
          <p:nvPr>
            <p:custDataLst>
              <p:tags r:id="rId24"/>
            </p:custDataLst>
          </p:nvPr>
        </p:nvSpPr>
        <p:spPr>
          <a:xfrm>
            <a:off x="2095500" y="6191292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OTLSHAPE_G_00000000000000000000000000000000_ShapeBelow0"/>
          <p:cNvCxnSpPr/>
          <p:nvPr>
            <p:custDataLst>
              <p:tags r:id="rId25"/>
            </p:custDataLst>
          </p:nvPr>
        </p:nvCxnSpPr>
        <p:spPr>
          <a:xfrm>
            <a:off x="6629024" y="3429000"/>
            <a:ext cx="0" cy="3478911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TLSHAPE_SLT_0bc110c7bbb9420b93db8c8d635798cc_Shape"/>
          <p:cNvSpPr/>
          <p:nvPr>
            <p:custDataLst>
              <p:tags r:id="rId26"/>
            </p:custDataLst>
          </p:nvPr>
        </p:nvSpPr>
        <p:spPr>
          <a:xfrm>
            <a:off x="3397574" y="4153874"/>
            <a:ext cx="1028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SLT_af6bf6c3b3e54bdb8944b81b998a455e_Shape"/>
          <p:cNvSpPr/>
          <p:nvPr>
            <p:custDataLst>
              <p:tags r:id="rId27"/>
            </p:custDataLst>
          </p:nvPr>
        </p:nvSpPr>
        <p:spPr>
          <a:xfrm>
            <a:off x="3397574" y="4591092"/>
            <a:ext cx="3048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SLT_c121fee90ffb4be9a083a0d1d005add6_Shape"/>
          <p:cNvSpPr/>
          <p:nvPr>
            <p:custDataLst>
              <p:tags r:id="rId28"/>
            </p:custDataLst>
          </p:nvPr>
        </p:nvSpPr>
        <p:spPr>
          <a:xfrm>
            <a:off x="3397574" y="4857792"/>
            <a:ext cx="1028700" cy="203200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TLSHAPE_SLT_eae02f6b449344319ca8bb305ef875a3_Shape"/>
          <p:cNvSpPr/>
          <p:nvPr>
            <p:custDataLst>
              <p:tags r:id="rId29"/>
            </p:custDataLst>
          </p:nvPr>
        </p:nvSpPr>
        <p:spPr>
          <a:xfrm>
            <a:off x="4425763" y="5200692"/>
            <a:ext cx="11811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T_0c30e8788be74b55b542cd1f13d90093_Shape"/>
          <p:cNvSpPr/>
          <p:nvPr>
            <p:custDataLst>
              <p:tags r:id="rId30"/>
            </p:custDataLst>
          </p:nvPr>
        </p:nvSpPr>
        <p:spPr>
          <a:xfrm>
            <a:off x="5894605" y="5543592"/>
            <a:ext cx="2057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fe3058174b3d447b9ec386cc889d5158_Shape"/>
          <p:cNvSpPr/>
          <p:nvPr>
            <p:custDataLst>
              <p:tags r:id="rId31"/>
            </p:custDataLst>
          </p:nvPr>
        </p:nvSpPr>
        <p:spPr>
          <a:xfrm>
            <a:off x="7950984" y="5886492"/>
            <a:ext cx="5969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TLSHAPE_SLT_94756dc6b3814145b28e645ba1e29611_Shape"/>
          <p:cNvSpPr/>
          <p:nvPr>
            <p:custDataLst>
              <p:tags r:id="rId32"/>
            </p:custDataLst>
          </p:nvPr>
        </p:nvSpPr>
        <p:spPr>
          <a:xfrm>
            <a:off x="8538521" y="6229392"/>
            <a:ext cx="10287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TLSHAPE_SLT_fe21fe8182044a8f8943827b9ef50cb5_Shape"/>
          <p:cNvSpPr/>
          <p:nvPr>
            <p:custDataLst>
              <p:tags r:id="rId33"/>
            </p:custDataLst>
          </p:nvPr>
        </p:nvSpPr>
        <p:spPr>
          <a:xfrm>
            <a:off x="9860479" y="6666611"/>
            <a:ext cx="152400" cy="203200"/>
          </a:xfrm>
          <a:prstGeom prst="roundRect">
            <a:avLst/>
          </a:prstGeom>
          <a:solidFill>
            <a:srgbClr val="1AAA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/>
          <p:cNvSpPr/>
          <p:nvPr>
            <p:custDataLst>
              <p:tags r:id="rId34"/>
            </p:custDataLst>
          </p:nvPr>
        </p:nvSpPr>
        <p:spPr>
          <a:xfrm>
            <a:off x="2057400" y="3048000"/>
            <a:ext cx="23876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T_0bc110c7bbb9420b93db8c8d635798cc_ShapePercentage" hidden="1"/>
          <p:cNvSpPr/>
          <p:nvPr>
            <p:custDataLst>
              <p:tags r:id="rId35"/>
            </p:custDataLst>
          </p:nvPr>
        </p:nvSpPr>
        <p:spPr>
          <a:xfrm>
            <a:off x="3397574" y="4153874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T_af6bf6c3b3e54bdb8944b81b998a455e_ShapePercentage" hidden="1"/>
          <p:cNvSpPr/>
          <p:nvPr>
            <p:custDataLst>
              <p:tags r:id="rId36"/>
            </p:custDataLst>
          </p:nvPr>
        </p:nvSpPr>
        <p:spPr>
          <a:xfrm>
            <a:off x="3397574" y="45910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SLT_c121fee90ffb4be9a083a0d1d005add6_ShapePercentage" hidden="1"/>
          <p:cNvSpPr/>
          <p:nvPr>
            <p:custDataLst>
              <p:tags r:id="rId37"/>
            </p:custDataLst>
          </p:nvPr>
        </p:nvSpPr>
        <p:spPr>
          <a:xfrm>
            <a:off x="3397574" y="485779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SLT_eae02f6b449344319ca8bb305ef875a3_ShapePercentage" hidden="1"/>
          <p:cNvSpPr/>
          <p:nvPr>
            <p:custDataLst>
              <p:tags r:id="rId38"/>
            </p:custDataLst>
          </p:nvPr>
        </p:nvSpPr>
        <p:spPr>
          <a:xfrm>
            <a:off x="4425763" y="52006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T_0c30e8788be74b55b542cd1f13d90093_ShapePercentage" hidden="1"/>
          <p:cNvSpPr/>
          <p:nvPr>
            <p:custDataLst>
              <p:tags r:id="rId39"/>
            </p:custDataLst>
          </p:nvPr>
        </p:nvSpPr>
        <p:spPr>
          <a:xfrm>
            <a:off x="5894605" y="55435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TLSHAPE_SLT_fe3058174b3d447b9ec386cc889d5158_ShapePercentage" hidden="1"/>
          <p:cNvSpPr/>
          <p:nvPr>
            <p:custDataLst>
              <p:tags r:id="rId40"/>
            </p:custDataLst>
          </p:nvPr>
        </p:nvSpPr>
        <p:spPr>
          <a:xfrm>
            <a:off x="7950984" y="58864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SLT_94756dc6b3814145b28e645ba1e29611_ShapePercentage" hidden="1"/>
          <p:cNvSpPr/>
          <p:nvPr>
            <p:custDataLst>
              <p:tags r:id="rId41"/>
            </p:custDataLst>
          </p:nvPr>
        </p:nvSpPr>
        <p:spPr>
          <a:xfrm>
            <a:off x="8538521" y="622939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TLSHAPE_SLT_fe21fe8182044a8f8943827b9ef50cb5_ShapePercentage" hidden="1"/>
          <p:cNvSpPr/>
          <p:nvPr>
            <p:custDataLst>
              <p:tags r:id="rId42"/>
            </p:custDataLst>
          </p:nvPr>
        </p:nvSpPr>
        <p:spPr>
          <a:xfrm>
            <a:off x="9860479" y="6666611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TLSHAPE_SL_93b0b08ffe0b4763bf4df938f38df717_Header"/>
          <p:cNvSpPr txBox="1"/>
          <p:nvPr>
            <p:custDataLst>
              <p:tags r:id="rId43"/>
            </p:custDataLst>
          </p:nvPr>
        </p:nvSpPr>
        <p:spPr>
          <a:xfrm>
            <a:off x="63500" y="4429146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Project Planning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SL_e20ac6c3ca0f45ddbb495b18aba18a3d_Header"/>
          <p:cNvSpPr txBox="1"/>
          <p:nvPr>
            <p:custDataLst>
              <p:tags r:id="rId44"/>
            </p:custDataLst>
          </p:nvPr>
        </p:nvSpPr>
        <p:spPr>
          <a:xfrm>
            <a:off x="63500" y="5209265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Architecture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OTLSHAPE_SL_2aae51f7b46049ddb9f07211b66f8d4f_Header"/>
          <p:cNvSpPr txBox="1"/>
          <p:nvPr>
            <p:custDataLst>
              <p:tags r:id="rId45"/>
            </p:custDataLst>
          </p:nvPr>
        </p:nvSpPr>
        <p:spPr>
          <a:xfrm>
            <a:off x="63500" y="5552165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Implementation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873431a80f0e47aebffab08db96f9e5d_Header"/>
          <p:cNvSpPr txBox="1"/>
          <p:nvPr>
            <p:custDataLst>
              <p:tags r:id="rId46"/>
            </p:custDataLst>
          </p:nvPr>
        </p:nvSpPr>
        <p:spPr>
          <a:xfrm>
            <a:off x="63500" y="5895065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Software Testing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24d4926b74f14b119a53569e317ce760_Header"/>
          <p:cNvSpPr txBox="1"/>
          <p:nvPr>
            <p:custDataLst>
              <p:tags r:id="rId47"/>
            </p:custDataLst>
          </p:nvPr>
        </p:nvSpPr>
        <p:spPr>
          <a:xfrm>
            <a:off x="63500" y="6456574"/>
            <a:ext cx="2032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mtClean="0">
                <a:solidFill>
                  <a:schemeClr val="lt1"/>
                </a:solidFill>
                <a:latin typeface="Calibri" panose="020F0502020204030204" pitchFamily="34" charset="0"/>
              </a:rPr>
              <a:t>Deployment</a:t>
            </a:r>
            <a:endParaRPr lang="en-US" sz="12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2A_a95ae0a881c047dcac3931e6f7201637_Header" hidden="1"/>
          <p:cNvSpPr txBox="1"/>
          <p:nvPr>
            <p:custDataLst>
              <p:tags r:id="rId4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SL2A_dc076fcdd1be4207b5f93815b38cd91e_Header" hidden="1"/>
          <p:cNvSpPr txBox="1"/>
          <p:nvPr>
            <p:custDataLst>
              <p:tags r:id="rId4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SL2A_b2bfbc0f0cd94643a31e0da981d38e98_Header" hidden="1"/>
          <p:cNvSpPr txBox="1"/>
          <p:nvPr>
            <p:custDataLst>
              <p:tags r:id="rId5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2A_7f65c63323de44c5b5c24a5e1291d066_Header" hidden="1"/>
          <p:cNvSpPr txBox="1"/>
          <p:nvPr>
            <p:custDataLst>
              <p:tags r:id="rId51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2A_008868c43f074e6ba4310fff69a58d81_Header" hidden="1"/>
          <p:cNvSpPr txBox="1"/>
          <p:nvPr>
            <p:custDataLst>
              <p:tags r:id="rId52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/>
          <p:cNvSpPr/>
          <p:nvPr>
            <p:custDataLst>
              <p:tags r:id="rId53"/>
            </p:custDataLst>
          </p:nvPr>
        </p:nvSpPr>
        <p:spPr>
          <a:xfrm>
            <a:off x="439005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/>
          <p:cNvSpPr txBox="1"/>
          <p:nvPr>
            <p:custDataLst>
              <p:tags r:id="rId54"/>
            </p:custDataLst>
          </p:nvPr>
        </p:nvSpPr>
        <p:spPr>
          <a:xfrm>
            <a:off x="4264352" y="355600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55"/>
            </p:custDataLst>
          </p:nvPr>
        </p:nvSpPr>
        <p:spPr>
          <a:xfrm>
            <a:off x="2286000" y="3145473"/>
            <a:ext cx="21974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/>
          <p:cNvSpPr txBox="1"/>
          <p:nvPr>
            <p:custDataLst>
              <p:tags r:id="rId56"/>
            </p:custDataLst>
          </p:nvPr>
        </p:nvSpPr>
        <p:spPr>
          <a:xfrm>
            <a:off x="6692526" y="3145473"/>
            <a:ext cx="26815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18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SLT_0bc110c7bbb9420b93db8c8d635798cc_Duration" hidden="1"/>
          <p:cNvSpPr txBox="1"/>
          <p:nvPr>
            <p:custDataLst>
              <p:tags r:id="rId5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SLT_0bc110c7bbb9420b93db8c8d635798cc_TextPercentage" hidden="1"/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SLT_0bc110c7bbb9420b93db8c8d635798cc_JoinedDate" hidden="1"/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SLT_0bc110c7bbb9420b93db8c8d635798cc_StartDate"/>
          <p:cNvSpPr txBox="1"/>
          <p:nvPr>
            <p:custDataLst>
              <p:tags r:id="rId60"/>
            </p:custDataLst>
          </p:nvPr>
        </p:nvSpPr>
        <p:spPr>
          <a:xfrm>
            <a:off x="3069194" y="4177961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SLT_0bc110c7bbb9420b93db8c8d635798cc_Title"/>
          <p:cNvSpPr txBox="1"/>
          <p:nvPr>
            <p:custDataLst>
              <p:tags r:id="rId61"/>
            </p:custDataLst>
          </p:nvPr>
        </p:nvSpPr>
        <p:spPr>
          <a:xfrm>
            <a:off x="3397574" y="3983355"/>
            <a:ext cx="27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4" smtClean="0">
                <a:solidFill>
                  <a:schemeClr val="dk1"/>
                </a:solidFill>
                <a:latin typeface="Calibri" panose="020F0502020204030204" pitchFamily="34" charset="0"/>
              </a:rPr>
              <a:t>PMP</a:t>
            </a:r>
            <a:endParaRPr lang="en-US" sz="1100" b="1" spc="-1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SLT_0bc110c7bbb9420b93db8c8d635798cc_EndDate"/>
          <p:cNvSpPr txBox="1"/>
          <p:nvPr>
            <p:custDataLst>
              <p:tags r:id="rId62"/>
            </p:custDataLst>
          </p:nvPr>
        </p:nvSpPr>
        <p:spPr>
          <a:xfrm>
            <a:off x="4476461" y="417796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SLT_af6bf6c3b3e54bdb8944b81b998a455e_Duration" hidden="1"/>
          <p:cNvSpPr txBox="1"/>
          <p:nvPr>
            <p:custDataLst>
              <p:tags r:id="rId6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af6bf6c3b3e54bdb8944b81b998a455e_TextPercentage" hidden="1"/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SLT_af6bf6c3b3e54bdb8944b81b998a455e_JoinedDate" hidden="1"/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af6bf6c3b3e54bdb8944b81b998a455e_StartDate"/>
          <p:cNvSpPr txBox="1"/>
          <p:nvPr>
            <p:custDataLst>
              <p:tags r:id="rId66"/>
            </p:custDataLst>
          </p:nvPr>
        </p:nvSpPr>
        <p:spPr>
          <a:xfrm>
            <a:off x="3069194" y="46151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T_af6bf6c3b3e54bdb8944b81b998a455e_Title"/>
          <p:cNvSpPr txBox="1"/>
          <p:nvPr>
            <p:custDataLst>
              <p:tags r:id="rId67"/>
            </p:custDataLst>
          </p:nvPr>
        </p:nvSpPr>
        <p:spPr>
          <a:xfrm>
            <a:off x="3397574" y="4420574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Configuration Tool Setup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SLT_af6bf6c3b3e54bdb8944b81b998a455e_EndDate"/>
          <p:cNvSpPr txBox="1"/>
          <p:nvPr>
            <p:custDataLst>
              <p:tags r:id="rId68"/>
            </p:custDataLst>
          </p:nvPr>
        </p:nvSpPr>
        <p:spPr>
          <a:xfrm>
            <a:off x="3742040" y="46151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10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SLT_c121fee90ffb4be9a083a0d1d005add6_Duration" hidden="1"/>
          <p:cNvSpPr txBox="1"/>
          <p:nvPr>
            <p:custDataLst>
              <p:tags r:id="rId6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SLT_c121fee90ffb4be9a083a0d1d005add6_TextPercentage" hidden="1"/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SLT_c121fee90ffb4be9a083a0d1d005add6_JoinedDate" hidden="1"/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OTLSHAPE_SLT_c121fee90ffb4be9a083a0d1d005add6_StartDate"/>
          <p:cNvSpPr txBox="1"/>
          <p:nvPr>
            <p:custDataLst>
              <p:tags r:id="rId72"/>
            </p:custDataLst>
          </p:nvPr>
        </p:nvSpPr>
        <p:spPr>
          <a:xfrm>
            <a:off x="3069194" y="488188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9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T_c121fee90ffb4be9a083a0d1d005add6_EndDate"/>
          <p:cNvSpPr txBox="1"/>
          <p:nvPr>
            <p:custDataLst>
              <p:tags r:id="rId73"/>
            </p:custDataLst>
          </p:nvPr>
        </p:nvSpPr>
        <p:spPr>
          <a:xfrm>
            <a:off x="4476461" y="48818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15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SLT_c121fee90ffb4be9a083a0d1d005add6_Title"/>
          <p:cNvSpPr txBox="1"/>
          <p:nvPr>
            <p:custDataLst>
              <p:tags r:id="rId74"/>
            </p:custDataLst>
          </p:nvPr>
        </p:nvSpPr>
        <p:spPr>
          <a:xfrm>
            <a:off x="3806927" y="4874133"/>
            <a:ext cx="21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0" smtClean="0">
                <a:solidFill>
                  <a:schemeClr val="dk1"/>
                </a:solidFill>
                <a:latin typeface="Calibri" panose="020F0502020204030204" pitchFamily="34" charset="0"/>
              </a:rPr>
              <a:t>SRS</a:t>
            </a:r>
            <a:endParaRPr lang="en-US" sz="1100" b="1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eae02f6b449344319ca8bb305ef875a3_Duration" hidden="1"/>
          <p:cNvSpPr txBox="1"/>
          <p:nvPr>
            <p:custDataLst>
              <p:tags r:id="rId7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SLT_eae02f6b449344319ca8bb305ef875a3_TextPercentage" hidden="1"/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SLT_eae02f6b449344319ca8bb305ef875a3_JoinedDate" hidden="1"/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eae02f6b449344319ca8bb305ef875a3_StartDate"/>
          <p:cNvSpPr txBox="1"/>
          <p:nvPr>
            <p:custDataLst>
              <p:tags r:id="rId78"/>
            </p:custDataLst>
          </p:nvPr>
        </p:nvSpPr>
        <p:spPr>
          <a:xfrm>
            <a:off x="4032995" y="52247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16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T_eae02f6b449344319ca8bb305ef875a3_EndDate"/>
          <p:cNvSpPr txBox="1"/>
          <p:nvPr>
            <p:custDataLst>
              <p:tags r:id="rId79"/>
            </p:custDataLst>
          </p:nvPr>
        </p:nvSpPr>
        <p:spPr>
          <a:xfrm>
            <a:off x="5651534" y="52247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23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eae02f6b449344319ca8bb305ef875a3_Title"/>
          <p:cNvSpPr txBox="1"/>
          <p:nvPr>
            <p:custDataLst>
              <p:tags r:id="rId80"/>
            </p:custDataLst>
          </p:nvPr>
        </p:nvSpPr>
        <p:spPr>
          <a:xfrm>
            <a:off x="4818452" y="5217033"/>
            <a:ext cx="393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Design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T_0c30e8788be74b55b542cd1f13d90093_Duration" hidden="1"/>
          <p:cNvSpPr txBox="1"/>
          <p:nvPr>
            <p:custDataLst>
              <p:tags r:id="rId81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SLT_0c30e8788be74b55b542cd1f13d90093_TextPercentage" hidden="1"/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0c30e8788be74b55b542cd1f13d90093_JoinedDate" hidden="1"/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T_0c30e8788be74b55b542cd1f13d90093_StartDate"/>
          <p:cNvSpPr txBox="1"/>
          <p:nvPr>
            <p:custDataLst>
              <p:tags r:id="rId84"/>
            </p:custDataLst>
          </p:nvPr>
        </p:nvSpPr>
        <p:spPr>
          <a:xfrm>
            <a:off x="5501836" y="5567680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  <a:endParaRPr lang="en-US" sz="1000" spc="-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0c30e8788be74b55b542cd1f13d90093_EndDate"/>
          <p:cNvSpPr txBox="1"/>
          <p:nvPr>
            <p:custDataLst>
              <p:tags r:id="rId85"/>
            </p:custDataLst>
          </p:nvPr>
        </p:nvSpPr>
        <p:spPr>
          <a:xfrm>
            <a:off x="8001682" y="556768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0c30e8788be74b55b542cd1f13d90093_Title"/>
          <p:cNvSpPr txBox="1"/>
          <p:nvPr>
            <p:custDataLst>
              <p:tags r:id="rId86"/>
            </p:custDataLst>
          </p:nvPr>
        </p:nvSpPr>
        <p:spPr>
          <a:xfrm>
            <a:off x="6722973" y="555993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Coding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SLT_fe3058174b3d447b9ec386cc889d5158_Duration" hidden="1"/>
          <p:cNvSpPr txBox="1"/>
          <p:nvPr>
            <p:custDataLst>
              <p:tags r:id="rId8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fe3058174b3d447b9ec386cc889d5158_TextPercentage" hidden="1"/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fe3058174b3d447b9ec386cc889d5158_JoinedDate" hidden="1"/>
          <p:cNvSpPr txBox="1"/>
          <p:nvPr>
            <p:custDataLst>
              <p:tags r:id="rId8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fe3058174b3d447b9ec386cc889d5158_StartDate"/>
          <p:cNvSpPr txBox="1"/>
          <p:nvPr>
            <p:custDataLst>
              <p:tags r:id="rId90"/>
            </p:custDataLst>
          </p:nvPr>
        </p:nvSpPr>
        <p:spPr>
          <a:xfrm>
            <a:off x="7518168" y="59105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fe3058174b3d447b9ec386cc889d5158_EndDate"/>
          <p:cNvSpPr txBox="1"/>
          <p:nvPr>
            <p:custDataLst>
              <p:tags r:id="rId91"/>
            </p:custDataLst>
          </p:nvPr>
        </p:nvSpPr>
        <p:spPr>
          <a:xfrm>
            <a:off x="8589218" y="59105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6" name="OTLSHAPE_SLT_fe3058174b3d447b9ec386cc889d5158_Title"/>
          <p:cNvSpPr txBox="1"/>
          <p:nvPr>
            <p:custDataLst>
              <p:tags r:id="rId92"/>
            </p:custDataLst>
          </p:nvPr>
        </p:nvSpPr>
        <p:spPr>
          <a:xfrm>
            <a:off x="8042411" y="5902833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24" smtClean="0">
                <a:solidFill>
                  <a:schemeClr val="dk1"/>
                </a:solidFill>
                <a:latin typeface="Calibri" panose="020F0502020204030204" pitchFamily="34" charset="0"/>
              </a:rPr>
              <a:t>Testing</a:t>
            </a:r>
            <a:endParaRPr lang="en-US" sz="1100" b="1" spc="-2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94756dc6b3814145b28e645ba1e29611_Duration" hidden="1"/>
          <p:cNvSpPr txBox="1"/>
          <p:nvPr>
            <p:custDataLst>
              <p:tags r:id="rId9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94756dc6b3814145b28e645ba1e29611_TextPercentage" hidden="1"/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94756dc6b3814145b28e645ba1e29611_JoinedDate" hidden="1"/>
          <p:cNvSpPr txBox="1"/>
          <p:nvPr>
            <p:custDataLst>
              <p:tags r:id="rId9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94756dc6b3814145b28e645ba1e29611_StartDate"/>
          <p:cNvSpPr txBox="1"/>
          <p:nvPr>
            <p:custDataLst>
              <p:tags r:id="rId96"/>
            </p:custDataLst>
          </p:nvPr>
        </p:nvSpPr>
        <p:spPr>
          <a:xfrm>
            <a:off x="8105704" y="62534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14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94756dc6b3814145b28e645ba1e29611_EndDate"/>
          <p:cNvSpPr txBox="1"/>
          <p:nvPr>
            <p:custDataLst>
              <p:tags r:id="rId97"/>
            </p:custDataLst>
          </p:nvPr>
        </p:nvSpPr>
        <p:spPr>
          <a:xfrm>
            <a:off x="9617408" y="6253480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20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94756dc6b3814145b28e645ba1e29611_Title"/>
          <p:cNvSpPr txBox="1"/>
          <p:nvPr>
            <p:custDataLst>
              <p:tags r:id="rId98"/>
            </p:custDataLst>
          </p:nvPr>
        </p:nvSpPr>
        <p:spPr>
          <a:xfrm>
            <a:off x="8937375" y="6245733"/>
            <a:ext cx="24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38" smtClean="0">
                <a:solidFill>
                  <a:schemeClr val="dk1"/>
                </a:solidFill>
                <a:latin typeface="Calibri" panose="020F0502020204030204" pitchFamily="34" charset="0"/>
              </a:rPr>
              <a:t>UAT</a:t>
            </a:r>
            <a:endParaRPr lang="en-US" sz="1100" b="1" spc="-3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fe21fe8182044a8f8943827b9ef50cb5_Duration" hidden="1"/>
          <p:cNvSpPr txBox="1"/>
          <p:nvPr>
            <p:custDataLst>
              <p:tags r:id="rId99"/>
            </p:custDataLst>
          </p:nvPr>
        </p:nvSpPr>
        <p:spPr>
          <a:xfrm>
            <a:off x="12700" y="-156577"/>
            <a:ext cx="279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mtClean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fe21fe8182044a8f8943827b9ef50cb5_TextPercentage" hidden="1"/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fe21fe8182044a8f8943827b9ef50cb5_JoinedDate" hidden="1"/>
          <p:cNvSpPr txBox="1"/>
          <p:nvPr>
            <p:custDataLst>
              <p:tags r:id="rId10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fe21fe8182044a8f8943827b9ef50cb5_StartDate"/>
          <p:cNvSpPr txBox="1"/>
          <p:nvPr>
            <p:custDataLst>
              <p:tags r:id="rId102"/>
            </p:custDataLst>
          </p:nvPr>
        </p:nvSpPr>
        <p:spPr>
          <a:xfrm>
            <a:off x="9427663" y="669069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May 23</a:t>
            </a:r>
            <a:endParaRPr lang="en-US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fe21fe8182044a8f8943827b9ef50cb5_Title"/>
          <p:cNvSpPr txBox="1"/>
          <p:nvPr>
            <p:custDataLst>
              <p:tags r:id="rId103"/>
            </p:custDataLst>
          </p:nvPr>
        </p:nvSpPr>
        <p:spPr>
          <a:xfrm>
            <a:off x="9860479" y="6496092"/>
            <a:ext cx="55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Releasing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T_fe21fe8182044a8f8943827b9ef50cb5_EndDate"/>
          <p:cNvSpPr txBox="1"/>
          <p:nvPr>
            <p:custDataLst>
              <p:tags r:id="rId104"/>
            </p:custDataLst>
          </p:nvPr>
        </p:nvSpPr>
        <p:spPr>
          <a:xfrm>
            <a:off x="10058060" y="676821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3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/>
          <p:cNvCxnSpPr/>
          <p:nvPr>
            <p:custDataLst>
              <p:tags r:id="rId105"/>
            </p:custDataLst>
          </p:nvPr>
        </p:nvCxnSpPr>
        <p:spPr>
          <a:xfrm>
            <a:off x="6629024" y="31115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90207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0LTA5VDAwOjAwOjAwIiwiRW5kRGF0ZSI6IjIwMjItMDQtMTVUMjM6NTk6MDAiLCJQZXJjZW50YWdlQ29tcGxldGUiOm51bGwsIlN0eWxlIjp7IiRpZCI6IjciLCJTaGFwZSI6MiwiU2hhcGVUaGlja25lc3MiOjE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TEsIkciOjE1NSwiQiI6MjEzfX0sIklzVmlzaWJsZSI6dHJ1ZSwiV2lkdGgiOjAuMCwiSGVpZ2h0IjoxNi4w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nRydWUsIklzSXRhbGljIjpmYWxzZSwiSXNVbmRlcmxpbmVkIjpmYWxzZSwiUGFyZW50U3R5bGUiOm51bGx9LCJBdXRvU2l6ZSI6MCwiRm9yZWdyb3VuZCI6eyIkaWQiOiI0MSIsIkNvbG9yIjp7IiRpZCI6IjQy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QzIiwiVG9wIjowLjAsIkxlZnQiOjAuMCwiUmlnaHQiOjAuMCwiQm90dG9tIjowLjB9LCJQYWRkaW5nIjp7IiRpZCI6IjQ0IiwiVG9wIjowLjAsIkxlZnQiOjAuMCwiUmlnaHQiOjAuMCwiQm90dG9tIjowLjB9LCJCYWNrZ3JvdW5kIjp7IiRpZCI6IjQ1IiwiQ29sb3IiOnsiJGlkIjoiNDYiLCJBIjowLCJSIjoyNTUsIkciOjI1NSwiQiI6MjU1fX0sIklzVmlzaWJsZSI6dHJ1ZSwiV2lkdGgiOjAuMCwiSGVpZ2h0IjowLjAsIkJvcmRlclN0eWxlIjp7IiRpZCI6IjQ3IiwiTGluZUNvbG9yIjpudWxsLCJMaW5lV2VpZ2h0IjowLjAsIkxpbmVUeXBlIjowLCJQYXJlbnRTdHlsZSI6bnVsbH0sIlBhcmVudFN0eWxlIjpudWxsfSwiRGF0ZVN0eWxlIjp7IiRpZCI6IjQ4IiwiRm9udFNldHRpbmdzIjp7IiRpZCI6IjQ5IiwiRm9udFNpemUiOjEwLCJGb250TmFtZSI6IkNhbGlicmkiLCJJc0JvbGQiOmZhbHNlLCJJc0l0YWxpYyI6ZmFsc2UsIklzVW5kZXJsaW5lZCI6ZmFsc2UsIlBhcmVudFN0eWxlIjpudWxsfSwiQXV0b1NpemUiOjAsIkZvcmVncm91bmQiOnsiJGlkIjoiNTAiLCJDb2xvciI6eyIkaWQiOiI1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Rm9ybWF0Ijp7IiRpZCI6IjU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IiwiRm9ybWF0IjowLCJJc1Zpc2libGUiOmZhbHNlLCJMYXN0S25vd25WaXNpYmlsaXR5U3RhdGUiOmZhbHNlfSwiSXNWaXNpYmxlIjp0cnVlLCJQYXJlbnRTdHlsZSI6bnVsbH0sIkluZGV4IjowLCJTbWFydER1cmF0aW9uQWN0aXZhdGVkIjpmYWxzZSwiRGF0ZUZvcm1hdCI6eyIkcmVmIjoiNTcifSwiV2Vla051bWJlcmluZyI6eyIkaWQiOiI1OSIsIkZvcm1hdCI6MCwiSXNWaXNpYmxlIjpmYWxzZSwiTGFzdEtub3duVmlzaWJpbGl0eVN0YXRlIjpmYWxzZX0sIklkIjoiMGJjMTEwYzctYmJiOS00MjBiLTkzZGItOGM4ZDYzNTc5OGNjIiwiSW1wb3J0SWQiOm51bGwsIlRpdGxlIjoiUE1QIiwiTm90ZSI6bnVsbCwiSHlwZXJsaW5rIjp7IiRpZCI6IjYwIiwiQWRkcmVzcyI6IiIsIlN1YkFkZHJlc3MiOiIifSwiSXNDaGFuZ2VkIjpmYWxzZSwiSXNOZXciOmZhbHNlfX1dLCJfbWlsZXN0b25lcyI6W10sIklkIjoiMDAwMDAwMDAtMDAwMC0wMDAwLTAwMDAtMDAwMDAwMDAwMDAwIiwiSXNTaW5nbGVJdGVtUm93Ijp0cnVlfSx7IiRpZCI6IjYxIiwiX3Rhc2tzIjpbeyIkaWQiOiI2MiIsIl9hdHRhY2hlZE1pbGVzdG9uZXMiOltdLCJUYXNrRGVmaW5pdGlvbiI6eyIkaWQiOiI2MyIsIkdyb3VwTmFtZSI6bnVsbCwiU3RhcnREYXRlIjoiMjAyMi0wNC0wOVQwMDowMDowMFoiLCJFbmREYXRlIjoiMjAyMi0wNC0xMFQyMzo1OTowMFoiLCJQZXJjZW50YWdlQ29tcGxldGUiOm51bGwsIlN0eWxlIjp7IiRpZCI6IjY0IiwiU2hhcGUiOjEsIlNoYXBlVGhpY2tuZXNzIjoxLCJEdXJhdGlvbkZvcm1hdCI6MCwiSW5jbHVkZU5vbldvcmtpbmdEYXlzSW5EdXJhdGlvbiI6ZmFsc2UsIlBlcmNlbnRhZ2VDb21wbGV0ZVN0eWxlIjp7IiRpZCI6IjY1IiwiRm9udFNldHRpbmdzIjp7IiRpZCI6IjY2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3IiwiVG9wIjowLjAsIkxlZnQiOjAuMCwiUmlnaHQiOjAuMCwiQm90dG9tIjowLjB9LCJQYWRkaW5nIjp7IiRpZCI6IjY4IiwiVG9wIjowLjAsIkxlZnQiOjAuMCwiUmlnaHQiOjAuMCwiQm90dG9tIjowLjB9LCJCYWNrZ3JvdW5kIjp7IiRpZCI6IjY5IiwiQ29sb3IiOnsiJGlkIjoiNzAiLCJBIjo4OSwiUiI6MCwiRyI6MCwiQiI6MH19LCJJc1Zpc2libGUiOnRydWUsIldpZHRoIjowLjAsIkhlaWdodCI6MC4wLCJCb3JkZXJTdHlsZSI6eyIkaWQiOiI3MSIsIkxpbmVDb2xvciI6bnVsbCwiTGluZVdlaWdodCI6MC4wLCJMaW5lVHlwZSI6MCwiUGFyZW50U3R5bGUiOm51bGx9LCJQYXJlbnRTdHlsZSI6bnVsbH0sIkR1cmF0aW9u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cmVmIjoiNzAifX0sIklzVmlzaWJsZSI6dHJ1ZSwiV2lkdGgiOjAuMCwiSGVpZ2h0IjowLjAsIkJvcmRlclN0eWxlIjp7IiRpZCI6Ijc5IiwiTGluZUNvbG9yIjpudWxsLCJMaW5lV2VpZ2h0IjowLjAsIkxpbmVUeXBlIjowLCJQYXJlbnRTdHlsZSI6bnVsbH0sIlBhcmVudFN0eWxlIjpudWxsfSwiSG9yaXpvbnRhbENvbm5lY3RvclN0eWxlIjp7IiRpZCI6IjgwIiwiTGluZUNvbG9yIjp7IiRpZCI6IjgxIiwiJHR5cGUiOiJOTFJFLkNvbW1vbi5Eb20uU29saWRDb2xvckJydXNoLCBOTFJFLkNvbW1vbiIsIkNvbG9yIjp7IiRpZCI6IjgyIiwiQSI6MjU1LCJSIjoyMDQsIkciOjIwNCwiQiI6MjA0fX0sIkxpbmVXZWlnaHQiOjEuMCwiTGluZVR5cGUiOjAsIlBhcmVudFN0eWxlIjpudWxsfSwiVmVydGljYWxDb25uZWN0b3JTdHlsZSI6eyIkaWQiOiI4MyIsIkxpbmVDb2xvciI6eyIkaWQiOiI4NCIsIiR0eXBlIjoiTkxSRS5Db21tb24uRG9tLlNvbGlkQ29sb3JCcnVzaCwgTkxSRS5Db21tb24iLCJDb2xvciI6eyIkaWQiOiI4NSIsIkEiOjI1NSwiUiI6MjA0LCJHIjoyMDQsIkIiOjIwNH19LCJMaW5lV2VpZ2h0IjowLjAsIkxpbmVUeXBlIjowLCJQYXJlbnRTdHlsZSI6bnVsbH0sIk1hcmdpbiI6bnVsbCwiU3RhcnREYXRlUG9zaXRpb24iOjMsIkVuZERhdGVQb3NpdGlvbiI6NCwiRGF0ZUlzVmlzaWJsZSI6dHJ1ZSwiVGl0bGVQb3NpdGlvbiI6MCwiRHVyYXRpb25Qb3NpdGlvbiI6NiwiUGVyY2VudGFnZUNvbXBsZXRlZFBvc2l0aW9uIjo2LCJTcGFjaW5nIjo1LCJJc0JlbG93VGltZWJhbmQiOnRydWUsIlBlcmNlbnRhZ2VDb21wbGV0ZVNoYXBlT3BhY2l0eSI6MzUsIlNoYXBlU3R5bGUiOnsiJGlkIjoiODYiLCJNYXJnaW4iOnsiJGlkIjoiODciLCJUb3AiOjAuMCwiTGVmdCI6NC4wLCJSaWdodCI6NC4wLCJCb3R0b20iOjAuMH0sIlBhZGRpbmciOnsiJGlkIjoiODgiLCJUb3AiOjAuMCwiTGVmdCI6MC4wLCJSaWdodCI6MC4wLCJCb3R0b20iOjAuMH0sIkJhY2tncm91bmQiOnsiJGlkIjoiODkiLCJDb2xvciI6eyIkaWQiOiI5MCIsIkEiOjI1NSwiUiI6MjYsIkciOjE3MCwiQiI6NjZ9fSwiSXNWaXNpYmxlIjp0cnVlLCJXaWR0aCI6MC4wLCJIZWlnaHQiOjE2LjAsIkJvcmRlclN0eWxlIjp7IiRpZCI6IjkxIiwiTGluZUNvbG9yIjp7IiRpZCI6IjkyIiwiJHR5cGUiOiJOTFJFLkNvbW1vbi5Eb20uU29saWRDb2xvckJydXNoLCBOTFJFLkNvbW1vbiIsIkNvbG9yIjp7IiRpZCI6IjkzIiwiQSI6MjU1LCJSIjoyNTUsIkciOjAsIkIiOjB9fSwiTGluZVdlaWdodCI6MC4wLCJMaW5lVHlwZSI6MCwiUGFyZW50U3R5bGUiOm51bGx9LCJQYXJlbnRTdHlsZSI6bnVsbH0sIlRpdGxlU3R5bGUiOnsiJGlkIjoiOTQiLCJGb250U2V0dGluZ3MiOnsiJGlkIjoiOTUiLCJGb250U2l6ZSI6MTEsIkZvbnROYW1lIjoiQ2FsaWJyaSIsIklzQm9sZCI6dHJ1ZSwiSXNJdGFsaWMiOmZhbHNlLCJJc1VuZGVybGluZWQiOmZhbHNlLCJQYXJlbnRTdHlsZSI6bnVsbH0sIkF1dG9TaXplIjowLCJGb3JlZ3JvdW5kIjp7IiRpZCI6Ijk2IiwiQ29sb3IiOnsiJGlkIjoiOTc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giLCJUb3AiOjAuMCwiTGVmdCI6MC4wLCJSaWdodCI6MC4wLCJCb3R0b20iOjAuMH0sIlBhZGRpbmciOnsiJGlkIjoiOTkiLCJUb3AiOjAuMCwiTGVmdCI6MC4wLCJSaWdodCI6MC4wLCJCb3R0b20iOjAuMH0sIkJhY2tncm91bmQiOnsiJGlkIjoiMTAwIiwiQ29sb3IiOnsiJGlkIjoiMTAxIiwiQSI6MCwiUiI6MjU1LCJHIjoyNTUsIkIiOjI1NX19LCJJc1Zpc2libGUiOnRydWUsIldpZHRoIjowLjAsIkhlaWdodCI6MC4wLCJCb3JkZXJTdHlsZSI6eyIkaWQiOiIxMDIiLCJMaW5lQ29sb3IiOm51bGwsIkxpbmVXZWlnaHQiOjAuMCwiTGluZVR5cGUiOjAsIlBhcmVudFN0eWxlIjpudWxsfSwiUGFyZW50U3R5bGUiOm51bGx9LCJEYXRlU3R5bGUiOnsiJGlkIjoiMTAzIiwiRm9udFNldHRpbmdzIjp7IiRpZCI6IjEwNCIsIkZvbnRTaXplIjoxMCwiRm9udE5hbWUiOiJDYWxpYnJpIiwiSXNCb2xkIjpmYWxzZSwiSXNJdGFsaWMiOmZhbHNlLCJJc1VuZGVybGluZWQiOmZhbHNlLCJQYXJlbnRTdHlsZSI6bnVsbH0sIkF1dG9TaXplIjowLCJGb3JlZ3JvdW5kIjp7IiRpZCI6IjEwNSIsIkNvbG9yIjp7IiRpZCI6IjEw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A3IiwiVG9wIjowLjAsIkxlZnQiOjAuMCwiUmlnaHQiOjAuMCwiQm90dG9tIjowLjB9LCJQYWRkaW5nIjp7IiRpZCI6IjEwOCIsIlRvcCI6MC4wLCJMZWZ0IjowLjAsIlJpZ2h0IjowLjAsIkJvdHRvbSI6MC4wfSwiQmFja2dyb3VuZCI6eyIkaWQiOiIxMDkiLCJDb2xvciI6eyIkaWQiOiIxMTAiLCJBIjowLCJSIjoyNTUsIkciOjI1NSwiQiI6MjU1fX0sIklzVmlzaWJsZSI6dHJ1ZSwiV2lkdGgiOjAuMCwiSGVpZ2h0IjowLjAsIkJvcmRlclN0eWxlIjp7IiRpZCI6IjExMSIsIkxpbmVDb2xvciI6bnVsbCwiTGluZVdlaWdodCI6MC4wLCJMaW5lVHlwZSI6MCwiUGFyZW50U3R5bGUiOm51bGx9LCJQYXJlbnRTdHlsZSI6bnVsbH0sIkRhdGVGb3JtYXQiOnsiJGlkIjoiMTE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yIsIkZvcm1hdCI6MCwiSXNWaXNpYmxlIjpmYWxzZSwiTGFzdEtub3duVmlzaWJpbGl0eVN0YXRlIjpmYWxzZX0sIklzVmlzaWJsZSI6dHJ1ZSwiUGFyZW50U3R5bGUiOm51bGx9LCJJbmRleCI6MSwiU21hcnREdXJhdGlvbkFjdGl2YXRlZCI6ZmFsc2UsIkRhdGVGb3JtYXQiOnsiJHJlZiI6IjExMiJ9LCJXZWVrTnVtYmVyaW5nIjp7IiRpZCI6IjExNCIsIkZvcm1hdCI6MCwiSXNWaXNpYmxlIjpmYWxzZSwiTGFzdEtub3duVmlzaWJpbGl0eVN0YXRlIjpmYWxzZX0sIklkIjoiYWY2YmY2YzMtYjNlNS00YmRiLTg5NDQtYjgxYjk5OGE0NTVlIiwiSW1wb3J0SWQiOm51bGwsIlRpdGxlIjoiQ29uZmlndXJhdGlvbiBUb29sIFNldHVwIiwiTm90ZSI6bnVsbCwiSHlwZXJsaW5rIjp7IiRpZCI6IjExNSIsIkFkZHJlc3MiOiIiLCJTdWJBZGRyZXNzIjoiIn0sIklzQ2hhbmdlZCI6ZmFsc2UsIklzTmV3IjpmYWxzZX19XSwiX21pbGVzdG9uZXMiOltdLCJJZCI6IjAwMDAwMDAwLTAwMDAtMDAwMC0wMDAwLTAwMDAwMDAwMDAwMCIsIklzU2luZ2xlSXRlbVJvdyI6dHJ1ZX0seyIkaWQiOiIxMTYiLCJfdGFza3MiOlt7IiRpZCI6IjExNyIsIl9hdHRhY2hlZE1pbGVzdG9uZXMiOltdLCJUYXNrRGVmaW5pdGlvbiI6eyIkaWQiOiIxMTgiLCJHcm91cE5hbWUiOm51bGwsIlN0YXJ0RGF0ZSI6IjIwMjItMDQtMDlUMDA6MDA6MDBaIiwiRW5kRGF0ZSI6IjIwMjItMDQtMTVUMjM6NTk6MDBaIiwiUGVyY2VudGFnZUNvbXBsZXRlIjpudWxsLCJTdHlsZSI6eyIkaWQiOiIxMTkiLCJTaGFwZSI6MiwiU2hhcGVUaGlja25lc3MiOjEsIkR1cmF0aW9uRm9ybWF0IjowLCJJbmNsdWRlTm9uV29ya2luZ0RheXNJbkR1cmF0aW9uIjpmYWxzZSwiUGVyY2VudGFnZUNvbXBsZXRlU3R5bGUiOnsiJGlkIjoiMTIwIiwiRm9udFNldHRpbmdzIjp7IiRpZCI6IjE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g5LCJSIjowLCJHIjowLCJCIjowfX0sIklzVmlzaWJsZSI6dHJ1ZSwiV2lkdGgiOjAuMCwiSGVpZ2h0IjowLjAsIkJvcmRlclN0eWxlIjp7IiRpZCI6IjEyNiIsIkxpbmVDb2xvciI6bnVsbCwiTGluZVdlaWdodCI6MC4wLCJMaW5lVHlwZSI6MCwiUGFyZW50U3R5bGUiOm51bGx9LCJQYXJlbnRTdHlsZSI6bnVsbH0sIkR1cmF0aW9u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zMSIsIlRvcCI6MC4wLCJMZWZ0IjowLjAsIlJpZ2h0IjowLjAsIkJvdHRvbSI6MC4wfSwiUGFkZGluZyI6eyIkaWQiOiIxMzIiLCJUb3AiOjAuMCwiTGVmdCI6MC4wLCJSaWdodCI6MC4wLCJCb3R0b20iOjAuMH0sIkJhY2tncm91bmQiOnsiJGlkIjoiMTMzIiwiQ29sb3IiOnsiJHJlZiI6IjEyNSJ9fSwiSXNWaXNpYmxlIjp0cnVlLCJXaWR0aCI6MC4wLCJIZWlnaHQiOjAuMCwiQm9yZGVyU3R5bGUiOnsiJGlkIjoiMTM0IiwiTGluZUNvbG9yIjpudWxsLCJMaW5lV2VpZ2h0IjowLjAsIkxpbmVUeXBlIjowLCJQYXJlbnRTdHlsZSI6bnVsbH0sIlBhcmVudFN0eWxlIjpudWxsfSwiSG9yaXpvbnRhbENvbm5lY3RvclN0eWxlIjp7IiRpZCI6IjEzNSIsIkxpbmVDb2xvciI6eyIkaWQiOiIxMzYiLCIkdHlwZSI6Ik5MUkUuQ29tbW9uLkRvbS5Tb2xpZENvbG9yQnJ1c2gsIE5MUkUuQ29tbW9uIiwiQ29sb3IiOnsiJGlkIjoiMTM3IiwiQSI6MjU1LCJSIjoyMDQsIkciOjIwNCwiQiI6MjA0fX0sIkxpbmVXZWlnaHQiOjEuMCwiTGluZVR5cGUiOjAsIlBhcmVudFN0eWxlIjpudWxsfSwiVmVydGljYWxDb25uZWN0b3JTdHlsZSI6eyIkaWQiOiIxMzgiLCJMaW5lQ29sb3IiOnsiJGlkIjoiMTM5IiwiJHR5cGUiOiJOTFJFLkNvbW1vbi5Eb20uU29saWRDb2xvckJydXNoLCBOTFJFLkNvbW1vbiIsIkNvbG9yIjp7IiRpZCI6IjE0MCIsIkEiOjI1NSwiUiI6MjA0LCJHIjoyMDQsIkIiOjIwNH1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QxIiwiTWFyZ2luIjp7IiRpZCI6IjE0MiIsIlRvcCI6MC4wLCJMZWZ0Ijo0LjAsIlJpZ2h0Ijo0LjAsIkJvdHRvbSI6MC4wfSwiUGFkZGluZyI6eyIkaWQiOiIxNDMiLCJUb3AiOjAuMCwiTGVmdCI6MC4wLCJSaWdodCI6MC4wLCJCb3R0b20iOjAuMH0sIkJhY2tncm91bmQiOnsiJGlkIjoiMTQ0IiwiQ29sb3IiOnsiJGlkIjoiMTQ1IiwiQSI6MjU1LCJSIjo5MSwiRyI6MTU1LCJCIjoyMTN9fSwiSXNWaXNpYmxlIjp0cnVlLCJXaWR0aCI6MC4wLCJIZWlnaHQiOjE2LjAsIkJvcmRlclN0eWxlIjp7IiRpZCI6IjE0NiIsIkxpbmVDb2xvciI6eyIkaWQiOiIxNDciLCIkdHlwZSI6Ik5MUkUuQ29tbW9uLkRvbS5Tb2xpZENvbG9yQnJ1c2gsIE5MUkUuQ29tbW9uIiwiQ29sb3IiOnsiJGlkIjoiMTQ4IiwiQSI6MjU1LCJSIjoyNTUsIkciOjAsIkIiOjB9fSwiTGluZVdlaWdodCI6MC4wLCJMaW5lVHlwZSI6MCwiUGFyZW50U3R5bGUiOm51bGx9LCJQYXJlbnRTdHlsZSI6bnVsbH0sIlRpdGxlU3R5bGUiOnsiJGlkIjoiMTQ5IiwiRm9udFNldHRpbmdzIjp7IiRpZCI6IjE1MCIsIkZvbnRTaXplIjoxMSwiRm9udE5hbWUiOiJDYWxpYnJpIiwiSXNCb2xkIjp0cnVlLCJJc0l0YWxpYyI6ZmFsc2UsIklzVW5kZXJsaW5lZCI6ZmFsc2UsIlBhcmVudFN0eWxlIjpudWxsfSwiQXV0b1NpemUiOjAsIkZvcmVncm91bmQiOnsiJGlkIjoiMTUxIiwiQ29sb3IiOnsiJGlkIjoiMTUy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E1MyIsIlRvcCI6MC4wLCJMZWZ0IjowLjAsIlJpZ2h0IjowLjAsIkJvdHRvbSI6MC4wfSwiUGFkZGluZyI6eyIkaWQiOiIxNTQiLCJUb3AiOjAuMCwiTGVmdCI6MC4wLCJSaWdodCI6MC4wLCJCb3R0b20iOjAuMH0sIkJhY2tncm91bmQiOnsiJGlkIjoiMTU1IiwiQ29sb3IiOnsiJGlkIjoiMTU2IiwiQSI6MCwiUiI6MjU1LCJHIjoyNTUsIkIiOjI1NX19LCJJc1Zpc2libGUiOnRydWUsIldpZHRoIjowLjAsIkhlaWdodCI6MC4wLCJCb3JkZXJTdHlsZSI6eyIkaWQiOiIxNTciLCJMaW5lQ29sb3IiOm51bGwsIkxpbmVXZWlnaHQiOjAuMCwiTGluZVR5cGUiOjAsIlBhcmVudFN0eWxlIjpudWxsfSwiUGFyZW50U3R5bGUiOm51bGx9LCJEYXRl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yIiwiVG9wIjowLjAsIkxlZnQiOjAuMCwiUmlnaHQiOjAuMCwiQm90dG9tIjowLjB9LCJQYWRkaW5nIjp7IiRpZCI6IjE2MyIsIlRvcCI6MC4wLCJMZWZ0IjowLjAsIlJpZ2h0IjowLjAsIkJvdHRvbSI6MC4wfSwiQmFja2dyb3VuZCI6eyIkaWQiOiIxNjQiLCJDb2xvciI6eyIkaWQiOiIxNjUiLCJBIjowLCJSIjoyNTUsIkciOjI1NSwiQiI6MjU1fX0sIklzVmlzaWJsZSI6dHJ1ZSwiV2lkdGgiOjAuMCwiSGVpZ2h0IjowLjAsIkJvcmRlclN0eWxlIjp7IiRpZCI6IjE2NiIsIkxpbmVDb2xvciI6bnVsbCwiTGluZVdlaWdodCI6MC4wLCJMaW5lVHlwZSI6MCwiUGFyZW50U3R5bGUiOm51bGx9LCJQYXJlbnRTdHlsZSI6bnVsbH0sIkRhdGVGb3JtYXQiOnsiJGlkIjoiMT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OCIsIkZvcm1hdCI6MCwiSXNWaXNpYmxlIjpmYWxzZSwiTGFzdEtub3duVmlzaWJpbGl0eVN0YXRlIjpmYWxzZX0sIklzVmlzaWJsZSI6dHJ1ZSwiUGFyZW50U3R5bGUiOm51bGx9LCJJbmRleCI6MiwiU21hcnREdXJhdGlvbkFjdGl2YXRlZCI6ZmFsc2UsIkRhdGVGb3JtYXQiOnsiJHJlZiI6IjE2NyJ9LCJXZWVrTnVtYmVyaW5nIjp7IiRpZCI6IjE2OSIsIkZvcm1hdCI6MCwiSXNWaXNpYmxlIjpmYWxzZSwiTGFzdEtub3duVmlzaWJpbGl0eVN0YXRlIjpmYWxzZX0sIklkIjoiYzEyMWZlZTktMGZmYi00YmU5LWEwODMtYTBkMWQwMDVhZGQ2IiwiSW1wb3J0SWQiOm51bGwsIlRpdGxlIjoiU1JTIiwiTm90ZSI6bnVsbCwiSHlwZXJsaW5rIjp7IiRpZCI6IjE3MCIsIkFkZHJlc3MiOiIiLCJTdWJBZGRyZXNzIjoiIn0sIklzQ2hhbmdlZCI6ZmFsc2UsIklzTmV3IjpmYWxzZX19XSwiX21pbGVzdG9uZXMiOltdLCJJZCI6IjAwMDAwMDAwLTAwMDAtMDAwMC0wMDAwLTAwMDAwMDAwMDAwMCIsIklzU2luZ2xlSXRlbVJvdyI6dHJ1ZX1dLCJJbmRleCI6MCwiSWQiOiJhOTVhZTBhOC04MWMwLTQ3ZGMtYWMzOS0zMWU2ZjcyMDE2MzciLCJIZWFkZXJUZXh0IjpudWxsLCJJc0RlZmF1bHQiOnRydWUsIlN0eWxlIjp7IiRpZCI6IjE3MSIsIkhlYWRlclN0eWxlIjp7IiRpZCI6IjE3MiIsIlRleHRTdHlsZSI6eyIkaWQiOiIxNzMiLCJGb250U2V0dGluZ3MiOnsiJGlkIjoiMTc0IiwiRm9udFNpemUiOjExLCJGb250TmFtZSI6IkNhbGlicmkiLCJJc0JvbGQiOmZhbHNlLCJJc0l0YWxpYyI6ZmFsc2UsIklzVW5kZXJsaW5lZCI6ZmFsc2UsIlBhcmVudFN0eWxlIjpudWxsfSwiQXV0b1NpemUiOjIsIkZvcmVncm91bmQiOnsiJGlkIjoiMTc1IiwiQ29sb3IiOnsiJGlkIjoiMTc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xNzciLCJUb3AiOjAuMCwiTGVmdCI6MC4wLCJSaWdodCI6MC4wLCJCb3R0b20iOjAuMH0sIlBhZGRpbmciOnsiJGlkIjoiMTc4IiwiVG9wIjowLjAsIkxlZnQiOjAuMCwiUmlnaHQiOjAuMCwiQm90dG9tIjowLjB9LCJCYWNrZ3JvdW5kIjpudWxsLCJJc1Zpc2libGUiOnRydWUsIldpZHRoIjowLjAsIkhlaWdodCI6MC4wLCJCb3JkZXJTdHlsZSI6bnVsbCwiUGFyZW50U3R5bGUiOm51bGx9LCJSZWN0YW5nbGVTdHlsZSI6eyIkaWQiOiIxNzkiLCJNYXJnaW4iOnsiJGlkIjoiMTgwIiwiVG9wIjowLjAsIkxlZnQiOjAuMCwiUmlnaHQiOjAuMCwiQm90dG9tIjowLjB9LCJQYWRkaW5nIjp7IiRpZCI6IjE4MSIsIlRvcCI6MC4wLCJMZWZ0IjowLjAsIlJpZ2h0IjowLjAsIkJvdHRvbSI6MC4wfSwiQmFja2dyb3VuZCI6eyIkaWQiOiIxODIiLCJDb2xvciI6eyIkaWQiOiIxODMiLCJBIjo2MywiUiI6OTEsIkciOjE1NSwiQiI6MjEzfX0sIklzVmlzaWJsZSI6dHJ1ZSwiV2lkdGgiOjAuMCwiSGVpZ2h0IjowLjAsIkJvcmRlclN0eWxlIjp7IiRpZCI6IjE4NCIsIkxpbmVDb2xvciI6eyIkaWQiOiIxODUiLCIkdHlwZSI6Ik5MUkUuQ29tbW9uLkRvbS5Tb2xpZENvbG9yQnJ1c2gsIE5MUkUuQ29tbW9uIiwiQ29sb3IiOnsiJGlkIjoiMTg2IiwiQSI6MjU1LCJSIjoyNTUsIkciOjAsIkIiOj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CYWNrZ3JvdW5kIjpudWxsLCJJc1Zpc2libGUiOnRydWUsIldpZHRoIjowLjAsIkhlaWdodCI6MC4wLCJCb3JkZXJTdHlsZSI6bnVsbCwiUGFyZW50U3R5bGUiOm51bGx9LCJCYWNrZ3JvdW5kU3R5bGUiOnsiJGlkIjoiMTg5IiwiTWFyZ2luIjp7IiRpZCI6IjE5MCIsIlRvcCI6MC4wLCJMZWZ0IjowLjAsIlJpZ2h0IjowLjAsIkJvdHRvbSI6MC4wfSwiUGFkZGluZyI6eyIkaWQiOiIxOTEiLCJUb3AiOjAuMCwiTGVmdCI6MC4wLCJSaWdodCI6MC4wLCJCb3R0b20iOjAuMH0sIkJhY2tncm91bmQiOnsiJGlkIjoiMTkyIiwiQ29sb3IiOnsiJGlkIjoiMTkzIiwiQSI6NTEsIlIiOjE2NSwiRyI6MTY1LCJCIjoxNjV9fSwiSXNWaXNpYmxlIjp0cnVlLCJXaWR0aCI6MC4wLCJIZWlnaHQiOjAuMCwiQm9yZGVyU3R5bGUiOnsiJGlkIjoiMTk0IiwiTGluZUNvbG9yIjp7IiRpZCI6IjE5NSIsIiR0eXBlIjoiTkxSRS5Db21tb24uRG9tLlNvbGlkQ29sb3JCcnVzaCwgTkxSRS5Db21tb24iLCJDb2xvciI6eyIkaWQiOiIxOTYiLCJBIjoyNTUsIlIiOjI1NSwiRyI6MCwiQiI6MH19LCJMaW5lV2VpZ2h0IjowLjAsIkxpbmVUeXBlIjowLCJQYXJlbnRTdHlsZSI6bnVsbH0sIlBhcmVudFN0eWxlIjpudWxsfSwiTWFyZ2luIjp7IiRpZCI6IjE5NyIsIlRvcCI6MC4wLCJMZWZ0IjowLjAsIlJpZ2h0IjowLjAsIkJvdHRvbSI6MC4wfSwiUGFkZGluZyI6eyIkaWQiOiIxOTgiLCJUb3AiOjAuMCwiTGVmdCI6MC4wLCJSaWdodCI6MC4wLCJCb3R0b20iOjAuMH0sIklzVmlzaWJsZSI6ZmFsc2UsIldpZHRoIjowLjAsIkhlaWdodCI6MC4wLCJCb3JkZXJTdHlsZSI6bnVsbCwiUGFyZW50U3R5bGUiOm51bGx9fV0sIklkIjoiOTNiMGIwOGYtZmUwYi00NzYzLWJmNGQtZjkzOGYzOGRmNzE3IiwiSW5kZXgiOjAsIkhlYWRlclRleHQiOiJQcm9qZWN0IFBsYW5uaW5nIiwiU3R5bGUiOnsiJGlkIjoiMTk5IiwiSGVhZGVyU3R5bGUiOnsiJGlkIjoiMjAwIiwiVGV4dElzVmVydGljYWwiOmZhbHNlLCJUZXh0U3R5bGUiOnsiJGlkIjoiMjAxIiwiRm9udFNldHRpbmdzIjp7IiRpZCI6IjIwMiIsIkZvbnRTaXplIjoxMiwiRm9udE5hbWUiOiJDYWxpYnJpIiwiSXNCb2xkIjpmYWxzZSwiSXNJdGFsaWMiOmZhbHNlLCJJc1VuZGVybGluZWQiOmZhbHNlLCJQYXJlbnRTdHlsZSI6bnVsbH0sIkF1dG9TaXplIjoyLCJGb3JlZ3JvdW5kIjp7IiRpZCI6IjIwMyIsIkNvbG9yIjp7IiRpZCI6IjIwNCIsIkEiOjI1NSwiUiI6MjU1LCJHIjoyNTUsIkIiOjI1NX19LCJNYXhXaWR0aCI6MTY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udWxsLCJJc1Zpc2libGUiOnRydWUsIldpZHRoIjowLjAsIkhlaWdodCI6MC4wLCJCb3JkZXJTdHlsZSI6bnVsbCwiUGFyZW50U3R5bGUiOm51bGx9LCJSZWN0YW5nb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kxLCJHIjoxNTUsIkIiOjIxM319LCJJc1Zpc2libGUiOnRydWUsIldpZHRoIjowLjAsIkhlaWdodCI6MC4wLCJCb3JkZXJTdHlsZSI6eyIkaWQiOiIyMTIiLCJMaW5lQ29sb3IiOnsiJGlkIjoiMjEzIiwiJHR5cGUiOiJOTFJFLkNvbW1vbi5Eb20uU29saWRDb2xvckJydXNoLCBOTFJFLkNvbW1vbiIsIkNvbG9yIjp7IiRpZCI6IjIxNCIsIkEiOjI1NSwiUiI6MjU1LCJHIjowLCJCIjowfX0sIkxpbmVXZWlnaHQiOjAuMCwiTGluZVR5cGUiOjAsIlBhcmVudFN0eWxlIjpudWxsfSwiUGFyZW50U3R5bGUiOm51bGx9LCJNYXJnaW4iOnsiJGlkIjoiMjE1IiwiVG9wIjowLjAsIkxlZnQiOjAuMCwiUmlnaHQiOjAuMCwiQm90dG9tIjowLjB9LCJQYWRkaW5nIjp7IiRpZCI6IjIxNiIsIlRvcCI6MC4wLCJMZWZ0IjowLjAsIlJpZ2h0IjowLjAsIkJvdHRvbSI6MC4wfSwiQmFja2dyb3VuZCI6bnVsbCwiSXNWaXNpYmxlIjp0cnVlLCJXaWR0aCI6MC4wLCJIZWlnaHQiOjAuMCwiQm9yZGVyU3R5bGUiOm51bGwsIlBhcmVudFN0eWxlIjpudWxsfSwiQmFja2dyb3VuZFN0eWxlIjp7IiRpZCI6IjIxNyIsIk1hcmdpbiI6eyIkaWQiOiIyMTgiLCJUb3AiOjAuMCwiTGVmdCI6MC4wLCJSaWdodCI6MC4wLCJCb3R0b20iOjAuMH0sIlBhZGRpbmciOnsiJGlkIjoiMjE5IiwiVG9wIjowLjAsIkxlZnQiOjAuMCwiUmlnaHQiOjAuMCwiQm90dG9tIjowLjB9LCJCYWNrZ3JvdW5kIjp7IiRpZCI6IjIyMCIsIkNvbG9yIjp7IiRpZCI6IjIyMSIsIkEiOjUxLCJSIjoxNjUsIkciOjE2NSwiQiI6MTY1fX0sIklzVmlzaWJsZSI6dHJ1ZSwiV2lkdGgiOjAuMCwiSGVpZ2h0IjowLjAsIkJvcmRlclN0eWxlIjp7IiRpZCI6IjIyMiIsIkxpbmVDb2xvciI6eyIkaWQiOiIyMjMiLCIkdHlwZSI6Ik5MUkUuQ29tbW9uLkRvbS5Tb2xpZENvbG9yQnJ1c2gsIE5MUkUuQ29tbW9uIiwiQ29sb3IiOnsiJGlkIjoiMjI0IiwiQSI6MjU1LCJSIjoyNTUsIkciOjAsIkIiOjB9fSwiTGluZVdlaWdodCI6MC4wLCJMaW5lVHlwZSI6MCwiUGFyZW50U3R5bGUiOm51bGx9LCJQYXJlbnRTdHlsZSI6bnVsbH0sIklzQWJvdmVUaW1lYmFuZCI6ZmFsc2UsIk1hcmdpbiI6eyIkaWQiOiIyMjUiLCJUb3AiOjAuMCwiTGVmdCI6MC4wLCJSaWdodCI6MC4wLCJCb3R0b20iOjAuMH0sIlBhZGRpbmciOnsiJGlkIjoiMjI2IiwiVG9wIjowLjAsIkxlZnQiOjAuMCwiUmlnaHQiOjAuMCwiQm90dG9tIjowLjB9LCJJc1Zpc2libGUiOnRydWUsIldpZHRoIjowLjAsIkhlaWdodCI6MC4wLCJCb3JkZXJTdHlsZSI6eyIkaWQiOiIyMjciLCJMaW5lQ29sb3IiOm51bGwsIkxpbmVXZWlnaHQiOjAuMCwiTGluZVR5cGUiOjAsIlBhcmVudFN0eWxlIjpudWxsfSwiUGFyZW50U3R5bGUiOm51bGx9fSx7IiRpZCI6IjIyOCIsIl9hY3Rpdml0aWVzIjpbeyIkaWQiOiIyMjkiLCJfcm93cyI6W3siJGlkIjoiMjMwIiwiX3Rhc2tzIjpbeyIkaWQiOiIyMzEiLCJfYXR0YWNoZWRNaWxlc3RvbmVzIjpbXSwiVGFza0RlZmluaXRpb24iOnsiJGlkIjoiMjMyIiwiR3JvdXBOYW1lIjpudWxsLCJTdGFydERhdGUiOiIyMDIyLTA0LTE2VDAwOjAwOjAwWiIsIkVuZERhdGUiOiIyMDIyLTA0LTIzVDIzOjU5OjAwWiIsIlBlcmNlbnRhZ2VDb21wbGV0ZSI6bnVsbCwiU3R5bGUiOnsiJGlkIjoiMjMzIiwiU2hhcGUiOjEsIlNoYXBlVGhpY2tuZXNzIjoxLCJEdXJhdGlvbkZvcm1hdCI6MCwiSW5jbHVkZU5vbldvcmtpbmdEYXlzSW5EdXJhdGlvbiI6ZmFsc2UsIlBlcmNlbnRhZ2VDb21wbGV0ZVN0eWxlIjp7IiRpZCI6IjIzNCIsIkZvbnRTZXR0aW5ncyI6eyIkaWQiOiIyMz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IzNiIsIkxpbmVDb2xvciI6bnVsbCwiTGluZVdlaWdodCI6MC4wLCJMaW5lVHlwZSI6MCwiUGFyZW50U3R5bGUiOm51bGx9LCJQYXJlbnRTdHlsZSI6bnVsbH0sIkR1cmF0aW9uU3R5bGUiOnsiJGlkIjoiMjM3IiwiRm9udFNldHRpbmdzIjp7IiRpZCI6IjIzOC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MjM5IiwiTGluZUNvbG9yIjpudWxsLCJMaW5lV2VpZ2h0IjowLjAsIkxpbmVUeXBlIjowLCJQYXJlbnRTdHlsZSI6bnVsbH0sIlBhcmVudFN0eWxlIjpudWxsfSwiSG9yaXpvbnRhbENvbm5lY3RvclN0eWxlIjp7IiRpZCI6IjI0MCIsIkxpbmVDb2xvciI6eyIkcmVmIjoiODEifSwiTGluZVdlaWdodCI6MS4wLCJMaW5lVHlwZSI6MCwiUGFyZW50U3R5bGUiOm51bGx9LCJWZXJ0aWNhbENvbm5lY3RvclN0eWxlIjp7IiRpZCI6IjI0MSIsIkxpbmVDb2xvciI6eyIkcmVmIjoiODQ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I0MiIsIk1hcmdpbiI6eyIkcmVmIjoiODcifSwiUGFkZGluZyI6eyIkcmVmIjoiODgifSwiQmFja2dyb3VuZCI6eyIkaWQiOiIyNDMiLCJDb2xvciI6eyIkaWQiOiIyNDQiLCJBIjoyNTUsIlIiOjI2LCJHIjoxNzAsIkIiOjY2fX0sIklzVmlzaWJsZSI6dHJ1ZSwiV2lkdGgiOjAuMCwiSGVpZ2h0IjoxNi4wLCJCb3JkZXJTdHlsZSI6eyIkaWQiOiIyNDUiLCJMaW5lQ29sb3IiOnsiJGlkIjoiMjQ2IiwiJHR5cGUiOiJOTFJFLkNvbW1vbi5Eb20uU29saWRDb2xvckJydXNoLCBOTFJFLkNvbW1vbiIsIkNvbG9yIjp7IiRpZCI6IjI0NyIsIkEiOjI1NSwiUiI6MjU1LCJHIjowLCJCIjowfX0sIkxpbmVXZWlnaHQiOjAuMCwiTGluZVR5cGUiOjAsIlBhcmVudFN0eWxlIjpudWxsfSwiUGFyZW50U3R5bGUiOm51bGx9LCJUaXRsZVN0eWxlIjp7IiRpZCI6IjI0OCIsIkZvbnRTZXR0aW5ncyI6eyIkaWQiOiIyNDkiLCJGb250U2l6ZSI6MTEsIkZvbnROYW1lIjoiQ2FsaWJyaSIsIklzQm9sZCI6dHJ1ZSwiSXNJdGFsaWMiOmZhbHNlLCJJc1VuZGVybGluZWQiOmZhbHNlLCJQYXJlbnRTdHlsZSI6bnVsbH0sIkF1dG9TaXplIjowLCJGb3JlZ3JvdW5kIjp7IiRpZCI6IjI1MCIsIkNvbG9yIjp7IiRpZCI6IjI1MS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OTgifSwiUGFkZGluZyI6eyIkcmVmIjoiOTkifSwiQmFja2dyb3VuZCI6eyIkaWQiOiIyNTIiLCJDb2xvciI6eyIkaWQiOiIyNTMiLCJBIjowLCJSIjoyNTUsIkciOjI1NSwiQiI6MjU1fX0sIklzVmlzaWJsZSI6dHJ1ZSwiV2lkdGgiOjAuMCwiSGVpZ2h0IjowLjAsIkJvcmRlclN0eWxlIjp7IiRpZCI6IjI1NCIsIkxpbmVDb2xvciI6bnVsbCwiTGluZVdlaWdodCI6MC4wLCJMaW5lVHlwZSI6MCwiUGFyZW50U3R5bGUiOm51bGx9LCJQYXJlbnRTdHlsZSI6bnVsbH0sIkRhdGVTdHlsZSI6eyIkaWQiOiIyNTUiLCJGb250U2V0dGluZ3MiOnsiJGlkIjoiMjU2IiwiRm9udFNpemUiOjEwLCJGb250TmFtZSI6IkNhbGlicmkiLCJJc0JvbGQiOmZhbHNlLCJJc0l0YWxpYyI6ZmFsc2UsIklzVW5kZXJsaW5lZCI6ZmFsc2UsIlBhcmVudFN0eWxlIjpudWxsfSwiQXV0b1NpemUiOjAsIkZvcmVncm91bmQiOnsiJGlkIjoiMjU3IiwiQ29sb3IiOnsiJGlkIjoiMjU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UZvcm1hdCI6eyIkaWQiOiIy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YzIiwiRm9ybWF0IjowLCJJc1Zpc2libGUiOmZhbHNlLCJMYXN0S25vd25WaXNpYmlsaXR5U3RhdGUiOmZhbHNlfSwiSXNWaXNpYmxlIjp0cnVlLCJQYXJlbnRTdHlsZSI6bnVsbH0sIkluZGV4IjozLCJTbWFydER1cmF0aW9uQWN0aXZhdGVkIjpmYWxzZSwiRGF0ZUZvcm1hdCI6eyIkcmVmIjoiMjYyIn0sIldlZWtOdW1iZXJpbmciOnsiJGlkIjoiMjY0IiwiRm9ybWF0IjowLCJJc1Zpc2libGUiOmZhbHNlLCJMYXN0S25vd25WaXNpYmlsaXR5U3RhdGUiOmZhbHNlfSwiSWQiOiJlYWUwMmY2Yi00NDkzLTQ0MzEtOWNhOC1iYjMwNWVmODc1YTMiLCJJbXBvcnRJZCI6bnVsbCwiVGl0bGUiOiJEZXNpZ24iLCJOb3RlIjpudWxsLCJIeXBlcmxpbmsiOnsiJGlkIjoiMjY1IiwiQWRkcmVzcyI6IiIsIlN1YkFkZHJlc3MiOiIifSwiSXNDaGFuZ2VkIjpmYWxzZSwiSXNOZXciOmZhbHNlfX1dLCJfbWlsZXN0b25lcyI6W10sIklkIjoiMDAwMDAwMDAtMDAwMC0wMDAwLTAwMDAtMDAwMDAwMDAwMDAwIiwiSXNTaW5nbGVJdGVtUm93Ijp0cnVlfV0sIkluZGV4IjowLCJJZCI6ImRjMDc2ZmNkLWQxYmUtNDIwNy1iNWY5LTM4MTViMzhjZDkxZSIsIkhlYWRlclRleHQiOm51bGwsIklzRGVmYXVsdCI6dHJ1ZSwiU3R5bGUiOnsiJGlkIjoiMjY2IiwiSGVhZGVyU3R5bGUiOnsiJGlkIjoiMjY3IiwiVGV4dFN0eWxlIjp7IiRpZCI6IjI2OCIsIkZvbnRTZXR0aW5ncyI6eyIkaWQiOiIyNjkiLCJGb250U2l6ZSI6MTEsIkZvbnROYW1lIjoiQ2FsaWJyaSIsIklzQm9sZCI6ZmFsc2UsIklzSXRhbGljIjpmYWxzZSwiSXNVbmRlcmxpbmVkIjpmYWxzZSwiUGFyZW50U3R5bGUiOm51bGx9LCJBdXRvU2l6ZSI6MiwiRm9yZWdyb3VuZCI6eyIkaWQiOiIyNzAiLCJDb2xvciI6eyIkaWQiOiIyNzEiLCJBIjoyNTUsIlIiOjAsIkciOjAsIkIiOjB9fSwiTWF4V2lkdGgiOjAuMCwiTWF4SGVpZ2h0IjoiSW5maW5pdHkiLCJTbWFydEZvcmVncm91bmRJc0FjdGl2ZSI6ZmFsc2UsIkhvcml6b250YWxBbGlnbm1lbnQiOjAsIlZlcnRpY2FsQWxpZ25tZW50IjowLCJTbWFydEZvcmVncm91bmQiOm51bGwsIkJhY2tncm91bmRGaWxsVHlwZSI6MCwiTWFyZ2luIjp7IiRpZCI6IjI3MiIsIlRvcCI6MC4wLCJMZWZ0IjowLjAsIlJpZ2h0IjowLjAsIkJvdHRvbSI6MC4wfSwiUGFkZGluZyI6eyIkaWQiOiIyNzMiLCJUb3AiOjAuMCwiTGVmdCI6MC4wLCJSaWdodCI6MC4wLCJCb3R0b20iOjAuMH0sIkJhY2tncm91bmQiOm51bGwsIklzVmlzaWJsZSI6dHJ1ZSwiV2lkdGgiOjAuMCwiSGVpZ2h0IjowLjAsIkJvcmRlclN0eWxlIjpudWxsLCJQYXJlbnRTdHlsZSI6bnVsbH0sIlJlY3Rhbmds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YzLCJSIjoyMzcsIkciOjEyNSwiQiI6NDl9fSwiSXNWaXNpYmxlIjp0cnVlLCJXaWR0aCI6MC4wLCJIZWlnaHQiOjAuMCwiQm9yZGVyU3R5bGUiOnsiJGlkIjoiMjc5IiwiTGluZUNvbG9yIjp7IiRpZCI6IjI4MCIsIiR0eXBlIjoiTkxSRS5Db21tb24uRG9tLlNvbGlkQ29sb3JCcnVzaCwgTkxSRS5Db21tb24iLCJDb2xvciI6eyIkaWQiOiIyODEiLCJBIjoyNTUsIlIiOjI1NSwiRyI6MCwiQiI6MH19LCJMaW5lV2VpZ2h0IjowLjAsIkxpbmVUeXBlIjowLCJQYXJlbnRTdHlsZSI6bnVsbH0sIlBhcmVudFN0eWxlIjpudWxsfSwiTWFyZ2luIjp7IiRpZCI6IjI4MiIsIlRvcCI6MC4wLCJMZWZ0IjowLjAsIlJpZ2h0IjowLjAsIkJvdHRvbSI6MC4wfSwiUGFkZGluZyI6eyIkaWQiOiIyODMiLCJUb3AiOjAuMCwiTGVmdCI6MC4wLCJSaWdodCI6MC4wLCJCb3R0b20iOjAuMH0sIkJhY2tncm91bmQiOm51bGwsIklzVmlzaWJsZSI6dHJ1ZSwiV2lkdGgiOjAuMCwiSGVpZ2h0IjowLjAsIkJvcmRlclN0eWxlIjpudWxsLCJQYXJlbnRTdHlsZSI6bnVsbH0sIkJhY2tncm91bmRTdHlsZSI6eyIkaWQiOiIyODQiLCJNYXJnaW4iOnsiJGlkIjoiMjg1IiwiVG9wIjowLjAsIkxlZnQiOjAuMCwiUmlnaHQiOjAuMCwiQm90dG9tIjowLjB9LCJQYWRkaW5nIjp7IiRpZCI6IjI4NiIsIlRvcCI6MC4wLCJMZWZ0IjowLjAsIlJpZ2h0IjowLjAsIkJvdHRvbSI6MC4wfSwiQmFja2dyb3VuZCI6eyIkaWQiOiIyODciLCJDb2xvciI6eyIkaWQiOiIyODgiLCJBIjo1MSwiUiI6MTY1LCJHIjoxNjUsIkIiOjE2NX19LCJJc1Zpc2libGUiOnRydWUsIldpZHRoIjowLjAsIkhlaWdodCI6MC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NYXJnaW4iOnsiJGlkIjoiMjkyIiwiVG9wIjowLjAsIkxlZnQiOjAuMCwiUmlnaHQiOjAuMCwiQm90dG9tIjowLjB9LCJQYWRkaW5nIjp7IiRpZCI6IjI5MyIsIlRvcCI6MC4wLCJMZWZ0IjowLjAsIlJpZ2h0IjowLjAsIkJvdHRvbSI6MC4wfSwiSXNWaXNpYmxlIjpmYWxzZSwiV2lkdGgiOjAuMCwiSGVpZ2h0IjowLjAsIkJvcmRlclN0eWxlIjpudWxsLCJQYXJlbnRTdHlsZSI6bnVsbH19XSwiSWQiOiJlMjBhYzZjMy1jYTBmLTQ1ZGQtYmI0OS01YjE4YWJhMThhM2QiLCJJbmRleCI6NCwiSGVhZGVyVGV4dCI6IlNvZnR3YXJlIEFyY2hpdGVjdHVyZSIsIlN0eWxlIjp7IiRpZCI6IjI5NCIsIkhlYWRlclN0eWxlIjp7IiRpZCI6IjI5NSIsIlRleHRJc1ZlcnRpY2FsIjpmYWxzZSwiVGV4dFN0eWxlIjp7IiRpZCI6IjI5NiIsIkZvbnRTZXR0aW5ncyI6eyIkaWQiOiIyOTciLCJGb250U2l6ZSI6MTIsIkZvbnROYW1lIjoiQ2FsaWJyaSIsIklzQm9sZCI6ZmFsc2UsIklzSXRhbGljIjpmYWxzZSwiSXNVbmRlcmxpbmVkIjpmYWxzZSwiUGFyZW50U3R5bGUiOm51bGx9LCJBdXRvU2l6ZSI6MiwiRm9yZWdyb3VuZCI6eyIkcmVmIjoiMjAzIn0sIk1heFdpZHRoIjoxNjAuMCwiTWF4SGVpZ2h0IjoiSW5maW5pdHkiLCJTbWFydEZvcmVncm91bmRJc0FjdGl2ZSI6ZmFsc2UsIkhvcml6b250YWxBbGlnbm1lbnQiOjAsIlZlcnRpY2FsQWxpZ25tZW50IjowLCJTbWFydEZvcmVncm91bmQiOm51bGwsIkJhY2tncm91bmRGaWxsVHlwZSI6MCwiTWFyZ2luIjp7IiRyZWYiOiIyMDUifSwiUGFkZGluZyI6eyIkcmVmIjoiMjA2In0sIkJhY2tncm91bmQiOm51bGwsIklzVmlzaWJsZSI6dHJ1ZSwiV2lkdGgiOjAuMCwiSGVpZ2h0IjowLjAsIkJvcmRlclN0eWxlIjpudWxsLCJQYXJlbnRTdHlsZSI6bnVsbH0sIlJlY3RhbmdsZVN0eWxlIjp7IiRpZCI6IjI5OCIsIk1hcmdpbiI6eyIkaWQiOiIyOTkiLCJUb3AiOjAuMCwiTGVmdCI6MC4wLCJSaWdodCI6MC4wLCJCb3R0b20iOjAuMH0sIlBhZGRpbmciOnsiJGlkIjoiMzAwIiwiVG9wIjowLjAsIkxlZnQiOjAuMCwiUmlnaHQiOjAuMCwiQm90dG9tIjowLjB9LCJCYWNrZ3JvdW5kIjp7IiRpZCI6IjMwMSIsIkNvbG9yIjp7IiRpZCI6IjMwMiIsIkEiOjI1NSwiUiI6MjM3LCJHIjoxMjUsIkIiOjQ5fX0sIklzVmlzaWJsZSI6dHJ1ZSwiV2lkdGgiOjAuMCwiSGVpZ2h0IjowLjAsIkJvcmRlclN0eWxlIjp7IiRpZCI6IjMwMyIsIkxpbmVDb2xvciI6eyIkaWQiOiIzMDQiLCIkdHlwZSI6Ik5MUkUuQ29tbW9uLkRvbS5Tb2xpZENvbG9yQnJ1c2gsIE5MUkUuQ29tbW9uIiwiQ29sb3IiOnsiJGlkIjoiMzA1IiwiQSI6MjU1LCJSIjoyNTUsIkciOjAsIkIiOjB9fSwiTGluZVdlaWdodCI6MC4wLCJMaW5lVHlwZSI6MCwiUGFyZW50U3R5bGUiOm51bGx9LCJQYXJlbnRTdHlsZSI6bnVsbH0sIk1hcmdpbiI6eyIkaWQiOiIzMDYiLCJUb3AiOjAuMCwiTGVmdCI6MC4wLCJSaWdodCI6MC4wLCJCb3R0b20iOjAuMH0sIlBhZGRpbmciOnsiJGlkIjoiMzA3IiwiVG9wIjowLjAsIkxlZnQiOjAuMCwiUmlnaHQiOjAuMCwiQm90dG9tIjowLjB9LCJCYWNrZ3JvdW5kIjpudWxsLCJJc1Zpc2libGUiOnRydWUsIldpZHRoIjowLjAsIkhlaWdodCI6MC4wLCJCb3JkZXJTdHlsZSI6bnVsbCwiUGFyZW50U3R5bGUiOm51bGx9LCJCYWNrZ3JvdW5kU3R5bGUiOnsiJGlkIjoiMzA4IiwiTWFyZ2luIjp7IiRpZCI6IjMwOSIsIlRvcCI6MC4wLCJMZWZ0IjowLjAsIlJpZ2h0IjowLjAsIkJvdHRvbSI6MC4wfSwiUGFkZGluZyI6eyIkaWQiOiIzMTAiLCJUb3AiOjAuMCwiTGVmdCI6MC4wLCJSaWdodCI6MC4wLCJCb3R0b20iOjAuMH0sIkJhY2tncm91bmQiOnsiJGlkIjoiMzExIiwiQ29sb3IiOnsiJGlkIjoiMzEyIiwiQSI6NTEsIlIiOjE2NSwiRyI6MTY1LCJCIjoxNjV9fSwiSXNWaXNpYmxlIjp0cnVlLCJXaWR0aCI6MC4wLCJIZWlnaHQiOjAuMCwiQm9yZGVyU3R5bGUiOnsiJGlkIjoiMzEzIiwiTGluZUNvbG9yIjp7IiRpZCI6IjMxNCIsIiR0eXBlIjoiTkxSRS5Db21tb24uRG9tLlNvbGlkQ29sb3JCcnVzaCwgTkxSRS5Db21tb24iLCJDb2xvciI6eyIkaWQiOiIzMTUiLCJBIjoyNTUsIlIiOjI1NSwiRyI6MCwiQiI6MH19LCJMaW5lV2VpZ2h0IjowLjAsIkxpbmVUeXBlIjowLCJQYXJlbnRTdHlsZSI6bnVsbH0sIlBhcmVudFN0eWxlIjpudWxsfSwiSXNBYm92ZVRpbWViYW5kIjpmYWxzZSwiTWFyZ2luIjp7IiRpZCI6IjMxNiIsIlRvcCI6MC4wLCJMZWZ0IjowLjAsIlJpZ2h0IjowLjAsIkJvdHRvbSI6MC4wfSwiUGFkZGluZyI6eyIkaWQiOiIzMTciLCJUb3AiOjAuMCwiTGVmdCI6MC4wLCJSaWdodCI6MC4wLCJCb3R0b20iOjAuMH0sIklzVmlzaWJsZSI6dHJ1ZSwiV2lkdGgiOjAuMCwiSGVpZ2h0IjowLjAsIkJvcmRlclN0eWxlIjp7IiRpZCI6IjMxOCIsIkxpbmVDb2xvciI6bnVsbCwiTGluZVdlaWdodCI6MC4wLCJMaW5lVHlwZSI6MCwiUGFyZW50U3R5bGUiOm51bGx9LCJQYXJlbnRTdHlsZSI6bnVsbH19LHsiJGlkIjoiMzE5IiwiX2FjdGl2aXRpZXMiOlt7IiRpZCI6IjMyMCIsIl9yb3dzIjpbeyIkaWQiOiIzMjEiLCJfdGFza3MiOlt7IiRpZCI6IjMyMiIsIl9hdHRhY2hlZE1pbGVzdG9uZXMiOltdLCJUYXNrRGVmaW5pdGlvbiI6eyIkaWQiOiIzMjMiLCJHcm91cE5hbWUiOm51bGwsIlN0YXJ0RGF0ZSI6IjIwMjItMDQtMjZUMDA6MDA6MDBaIiwiRW5kRGF0ZSI6IjIwMjItMDUtMDlUMjM6NTk6MDBaIiwiUGVyY2VudGFnZUNvbXBsZXRlIjpudWxsLCJTdHlsZSI6eyIkaWQiOiIzMjQiLCJTaGFwZSI6MSwiU2hhcGVUaGlja25lc3MiOjEsIkR1cmF0aW9uRm9ybWF0IjowLCJJbmNsdWRlTm9uV29ya2luZ0RheXNJbkR1cmF0aW9uIjpmYWxzZSwiUGVyY2VudGFnZUNvbXBsZXRlU3R5bGUiOnsiJGlkIjoiMzI1IiwiRm9udFNldHRpbmdzIjp7IiRpZCI6IjMyNi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MzI3IiwiTGluZUNvbG9yIjpudWxsLCJMaW5lV2VpZ2h0IjowLjAsIkxpbmVUeXBlIjowLCJQYXJlbnRTdHlsZSI6bnVsbH0sIlBhcmVudFN0eWxlIjpudWxsfSwiRHVyYXRpb25TdHlsZSI6eyIkaWQiOiIzMjgiLCJGb250U2V0dGluZ3MiOnsiJGlkIjoiMzI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zMzAiLCJMaW5lQ29sb3IiOm51bGwsIkxpbmVXZWlnaHQiOjAuMCwiTGluZVR5cGUiOjAsIlBhcmVudFN0eWxlIjpudWxsfSwiUGFyZW50U3R5bGUiOm51bGx9LCJIb3Jpem9udGFsQ29ubmVjdG9yU3R5bGUiOnsiJGlkIjoiMzMxIiwiTGluZUNvbG9yIjp7IiRyZWYiOiI4MSJ9LCJMaW5lV2VpZ2h0IjoxLjAsIkxpbmVUeXBlIjowLCJQYXJlbnRTdHlsZSI6bnVsbH0sIlZlcnRpY2FsQ29ubmVjdG9yU3R5bGUiOnsiJGlkIjoiMzMy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MzIiwiTWFyZ2luIjp7IiRyZWYiOiI4NyJ9LCJQYWRkaW5nIjp7IiRyZWYiOiI4OCJ9LCJCYWNrZ3JvdW5kIjp7IiRpZCI6IjMzNCIsIkNvbG9yIjp7IiRpZCI6IjMzNSIsIkEiOjI1NSwiUiI6MjYsIkciOjE3MCwiQiI6NjZ9fSwiSXNWaXNpYmxlIjp0cnVlLCJXaWR0aCI6MC4wLCJIZWlnaHQiOjE2LjAsIkJvcmRlclN0eWxlIjp7IiRpZCI6IjMzNiIsIkxpbmVDb2xvciI6eyIkaWQiOiIzMzciLCIkdHlwZSI6Ik5MUkUuQ29tbW9uLkRvbS5Tb2xpZENvbG9yQnJ1c2gsIE5MUkUuQ29tbW9uIiwiQ29sb3IiOnsiJGlkIjoiMzM4IiwiQSI6MjU1LCJSIjoyNTUsIkciOjAsIkIiOjB9fSwiTGluZVdlaWdodCI6MC4wLCJMaW5lVHlwZSI6MCwiUGFyZW50U3R5bGUiOm51bGx9LCJQYXJlbnRTdHlsZSI6bnVsbH0sIlRpdGxlU3R5bGUiOnsiJGlkIjoiMzM5IiwiRm9udFNldHRpbmdzIjp7IiRpZCI6IjM0MCIsIkZvbnRTaXplIjoxMSwiRm9udE5hbWUiOiJDYWxpYnJpIiwiSXNCb2xkIjp0cnVlLCJJc0l0YWxpYyI6ZmFsc2UsIklzVW5kZXJsaW5lZCI6ZmFsc2UsIlBhcmVudFN0eWxlIjpudWxsfSwiQXV0b1NpemUiOjAsIkZvcmVncm91bmQiOnsiJGlkIjoiMzQxIiwiQ29sb3IiOnsiJGlkIjoiMzQy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M0MyIsIkNvbG9yIjp7IiRpZCI6IjM0NCIsIkEiOjAsIlIiOjI1NSwiRyI6MjU1LCJCIjoyNTV9fSwiSXNWaXNpYmxlIjp0cnVlLCJXaWR0aCI6MC4wLCJIZWlnaHQiOjAuMCwiQm9yZGVyU3R5bGUiOnsiJGlkIjoiMzQ1IiwiTGluZUNvbG9yIjpudWxsLCJMaW5lV2VpZ2h0IjowLjAsIkxpbmVUeXBlIjowLCJQYXJlbnRTdHlsZSI6bnVsbH0sIlBhcmVudFN0eWxlIjpudWxsfSwiRGF0ZVN0eWxlIjp7IiRpZCI6IjM0NiIsIkZvbnRTZXR0aW5ncyI6eyIkaWQiOiIzNDciLCJGb250U2l6ZSI6MTAsIkZvbnROYW1lIjoiQ2FsaWJyaSIsIklzQm9sZCI6ZmFsc2UsIklzSXRhbGljIjpmYWxzZSwiSXNVbmRlcmxpbmVkIjpmYWxzZSwiUGFyZW50U3R5bGUiOm51bGx9LCJBdXRvU2l6ZSI6MCwiRm9yZWdyb3VuZCI6eyIkaWQiOiIzNDgiLCJDb2xvciI6eyIkaWQiOiIzNDk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MzUwIiwiQ29sb3IiOnsiJGlkIjoiMzUxIiwiQSI6MCwiUiI6MjU1LCJHIjoyNTUsIkIiOjI1NX19LCJJc1Zpc2libGUiOnRydWUsIldpZHRoIjowLjAsIkhlaWdodCI6MC4wLCJCb3JkZXJTdHlsZSI6eyIkaWQiOiIzNTIiLCJMaW5lQ29sb3IiOm51bGwsIkxpbmVXZWlnaHQiOjAuMCwiTGluZVR5cGUiOjAsIlBhcmVudFN0eWxlIjpudWxsfSwiUGFyZW50U3R5bGUiOm51bGx9LCJEYXRlRm9ybWF0Ijp7IiRpZCI6IjM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TQiLCJGb3JtYXQiOjAsIklzVmlzaWJsZSI6ZmFsc2UsIkxhc3RLbm93blZpc2liaWxpdHlTdGF0ZSI6ZmFsc2V9LCJJc1Zpc2libGUiOnRydWUsIlBhcmVudFN0eWxlIjpudWxsfSwiSW5kZXgiOjQsIlNtYXJ0RHVyYXRpb25BY3RpdmF0ZWQiOmZhbHNlLCJEYXRlRm9ybWF0Ijp7IiRyZWYiOiIzNTMifSwiV2Vla051bWJlcmluZyI6eyIkaWQiOiIzNTUiLCJGb3JtYXQiOjAsIklzVmlzaWJsZSI6ZmFsc2UsIkxhc3RLbm93blZpc2liaWxpdHlTdGF0ZSI6ZmFsc2V9LCJJZCI6IjBjMzBlODc4LThiZTctNGI1NS1iNTQyLWNkMWYxM2Q5MDA5MyIsIkltcG9ydElkIjpudWxsLCJUaXRsZSI6IkNvZGluZyIsIk5vdGUiOm51bGwsIkh5cGVybGluayI6eyIkaWQiOiIzNTYiLCJBZGRyZXNzIjoiIiwiU3ViQWRkcmVzcyI6IiJ9LCJJc0NoYW5nZWQiOmZhbHNlLCJJc05ldyI6ZmFsc2V9fV0sIl9taWxlc3RvbmVzIjpbXSwiSWQiOiIwMDAwMDAwMC0wMDAwLTAwMDAtMDAwMC0wMDAwMDAwMDAwMDAiLCJJc1NpbmdsZUl0ZW1Sb3ciOnRydWV9XSwiSW5kZXgiOjAsIklkIjoiYjJiZmJjMGYtMGNkOS00NjQzLWEzMWUtMGRhOTgxZDM4ZTk4IiwiSGVhZGVyVGV4dCI6bnVsbCwiSXNEZWZhdWx0Ijp0cnVlLCJTdHlsZSI6eyIkaWQiOiIzNTciLCJIZWFkZXJTdHlsZSI6eyIkaWQiOiIzNTgiLCJUZXh0U3R5bGUiOnsiJGlkIjoiMzU5IiwiRm9udFNldHRpbmdzIjp7IiRpZCI6IjM2MCIsIkZvbnRTaXplIjoxMSwiRm9udE5hbWUiOiJDYWxpYnJpIiwiSXNCb2xkIjpmYWxzZSwiSXNJdGFsaWMiOmZhbHNlLCJJc1VuZGVybGluZWQiOmZhbHNlLCJQYXJlbnRTdHlsZSI6bnVsbH0sIkF1dG9TaXplIjoyLCJGb3JlZ3JvdW5kIjp7IiRpZCI6IjM2MSIsIkNvbG9yIjp7IiRpZCI6IjM2MiIsIkEiOjI1NSwiUiI6MCwiRyI6MCwiQiI6MH19LCJNYXhXaWR0aCI6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bnVsbCwiSXNWaXNpYmxlIjp0cnVlLCJXaWR0aCI6MC4wLCJIZWlnaHQiOjAuMCwiQm9yZGVyU3R5bGUiOm51bGwsIlBhcmVudFN0eWxlIjpudWxsfSwiUmVjdGFuZ2xlU3R5bGUiOnsiJGlkIjoiMzY1IiwiTWFyZ2luIjp7IiRpZCI6IjM2NiIsIlRvcCI6MC4wLCJMZWZ0IjowLjAsIlJpZ2h0IjowLjAsIkJvdHRvbSI6MC4wfSwiUGFkZGluZyI6eyIkaWQiOiIzNjciLCJUb3AiOjAuMCwiTGVmdCI6MC4wLCJSaWdodCI6MC4wLCJCb3R0b20iOjAuMH0sIkJhY2tncm91bmQiOnsiJGlkIjoiMzY4IiwiQ29sb3IiOnsiJGlkIjoiMzY5IiwiQSI6NjMsIlIiOjkxLCJHIjoxNTUsIkIiOjIxM319LCJJc1Zpc2libGUiOnRydWUsIldpZHRoIjowLjAsIkhlaWdodCI6MC4wLCJCb3JkZXJTdHlsZSI6eyIkaWQiOiIzNzAiLCJMaW5lQ29sb3IiOnsiJGlkIjoiMzcxIiwiJHR5cGUiOiJOTFJFLkNvbW1vbi5Eb20uU29saWRDb2xvckJydXNoLCBOTFJFLkNvbW1vbiIsIkNvbG9yIjp7IiRpZCI6IjM3MiIsIkEiOjI1NSwiUiI6MjU1LCJHIjowLCJCIjowfX0sIkxpbmVXZWlnaHQiOjAuMCwiTGluZVR5cGUiOjAsIlBhcmVudFN0eWxlIjpudWxsfSwiUGFyZW50U3R5bGUiOm51bGx9LCJNYXJnaW4iOnsiJGlkIjoiMzczIiwiVG9wIjowLjAsIkxlZnQiOjAuMCwiUmlnaHQiOjAuMCwiQm90dG9tIjowLjB9LCJQYWRkaW5nIjp7IiRpZCI6IjM3NCIsIlRvcCI6MC4wLCJMZWZ0IjowLjAsIlJpZ2h0IjowLjAsIkJvdHRvbSI6MC4wfSwiQmFja2dyb3VuZCI6bnVsbCwiSXNWaXNpYmxlIjp0cnVlLCJXaWR0aCI6MC4wLCJIZWlnaHQiOjAuMCwiQm9yZGVyU3R5bGUiOm51bGwsIlBhcmVudFN0eWxlIjpudWxsfSwiQmFja2dyb3VuZFN0eWxlIjp7IiRpZCI6IjM3NSIsIk1hcmdpbiI6eyIkaWQiOiIzNzYiLCJUb3AiOjAuMCwiTGVmdCI6MC4wLCJSaWdodCI6MC4wLCJCb3R0b20iOjAuMH0sIlBhZGRpbmciOnsiJGlkIjoiMzc3IiwiVG9wIjowLjAsIkxlZnQiOjAuMCwiUmlnaHQiOjAuMCwiQm90dG9tIjowLjB9LCJCYWNrZ3JvdW5kIjp7IiRpZCI6IjM3OCIsIkNvbG9yIjp7IiRpZCI6IjM3OSIsIkEiOjUxLCJSIjoxNjUsIkciOjE2NSwiQiI6MTY1fX0sIklzVmlzaWJsZSI6dHJ1ZSwiV2lkdGgiOjAuMCwiSGVpZ2h0IjowLjAsIkJvcmRlclN0eWxlIjp7IiRpZCI6IjM4MCIsIkxpbmVDb2xvciI6eyIkaWQiOiIzODEiLCIkdHlwZSI6Ik5MUkUuQ29tbW9uLkRvbS5Tb2xpZENvbG9yQnJ1c2gsIE5MUkUuQ29tbW9uIiwiQ29sb3IiOnsiJGlkIjoiMzgyIiwiQSI6MjU1LCJSIjoyNTUsIkciOjAsIkIiOjB9fSwiTGluZVdlaWdodCI6MC4wLCJMaW5lVHlwZSI6MCwiUGFyZW50U3R5bGUiOm51bGx9LCJQYXJlbnRTdHlsZSI6bnVsbH0sIk1hcmdpbiI6eyIkaWQiOiIzODMiLCJUb3AiOjAuMCwiTGVmdCI6MC4wLCJSaWdodCI6MC4wLCJCb3R0b20iOjAuMH0sIlBhZGRpbmciOnsiJGlkIjoiMzg0IiwiVG9wIjowLjAsIkxlZnQiOjAuMCwiUmlnaHQiOjAuMCwiQm90dG9tIjowLjB9LCJJc1Zpc2libGUiOmZhbHNlLCJXaWR0aCI6MC4wLCJIZWlnaHQiOjAuMCwiQm9yZGVyU3R5bGUiOm51bGwsIlBhcmVudFN0eWxlIjpudWxsfX1dLCJJZCI6IjJhYWU1MWY3LWI0NjAtNDlkZC1iOWYwLTcyMTFiNjZmOGQ0ZiIsIkluZGV4Ijo2LCJIZWFkZXJUZXh0IjoiU29mdHdhcmUgSW1wbGVtZW50YXRpb24iLCJTdHlsZSI6eyIkaWQiOiIzODUiLCJIZWFkZXJTdHlsZSI6eyIkaWQiOiIzODYiLCJUZXh0SXNWZXJ0aWNhbCI6ZmFsc2UsIlRleHRTdHlsZSI6eyIkaWQiOiIzODciLCJGb250U2V0dGluZ3MiOnsiJGlkIjoiMzg4IiwiRm9udFNpemUiOjEyLCJGb250TmFtZSI6IkNhbGlicmkiLCJJc0JvbGQiOmZhbHNlLCJJc0l0YWxpYyI6ZmFsc2UsIklzVW5kZXJsaW5lZCI6ZmFsc2UsIlBhcmVudFN0eWxlIjpudWxsfSwiQXV0b1NpemUiOjIsIkZvcmVncm91bmQiOnsiJGlkIjoiMzg5IiwiQ29sb3IiOnsiJGlkIjoiMzkwIiwiQSI6MjU1LCJSIjoyNTUsIkciOjI1NSwiQiI6MjU1fX0sIk1heFdpZHRoIjoxNjAuMCwiTWF4SGVpZ2h0IjoiSW5maW5pdHkiLCJTbWFydEZvcmVncm91bmRJc0FjdGl2ZSI6ZmFsc2UsIkhvcml6b250YWxBbGlnbm1lbnQiOjAsIlZlcnRpY2FsQWxpZ25tZW50IjowLCJTbWFydEZvcmVncm91bmQiOm51bGwsIkJhY2tncm91bmRGaWxsVHlwZSI6MCwiTWFyZ2luIjp7IiRpZCI6IjM5MSIsIlRvcCI6MC4wLCJMZWZ0IjowLjAsIlJpZ2h0IjowLjAsIkJvdHRvbSI6MC4wfSwiUGFkZGluZyI6eyIkaWQiOiIzOTIiLCJUb3AiOjAuMCwiTGVmdCI6MC4wLCJSaWdodCI6MC4wLCJCb3R0b20iOjAuMH0sIkJhY2tncm91bmQiOm51bGw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I1NSwiUiI6OTEsIkciOjE1NSwiQiI6MjEzfX0sIklzVmlzaWJsZSI6dHJ1ZSwiV2lkdGgiOjAuMCwiSGVpZ2h0IjowLjAsIkJvcmRlclN0eWxlIjp7IiRpZCI6IjM5OCIsIkxpbmVDb2xvciI6eyIkaWQiOiIzOTkiLCIkdHlwZSI6Ik5MUkUuQ29tbW9uLkRvbS5Tb2xpZENvbG9yQnJ1c2gsIE5MUkUuQ29tbW9uIiwiQ29sb3IiOnsiJGlkIjoiNDAwIiwiQSI6MjU1LCJSIjoyNTUsIkciOjAsIkIiOjB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GlkIjoiNDA3IiwiQSI6NTEsIlIiOjE2NSwiRyI6MTY1LCJCIjoxNjV9fSwiSXNWaXNpYmxlIjp0cnVlLCJXaWR0aCI6MC4wLCJIZWlnaHQiOjAuMCwiQm9yZGVyU3R5bGUiOnsiJGlkIjoiNDA4IiwiTGluZUNvbG9yIjp7IiRpZCI6IjQwOSIsIiR0eXBlIjoiTkxSRS5Db21tb24uRG9tLlNvbGlkQ29sb3JCcnVzaCwgTkxSRS5Db21tb24iLCJDb2xvciI6eyIkaWQiOiI0MTAiLCJBIjoyNTUsIlIiOjI1NSwiRyI6MCwiQiI6MH19LCJMaW5lV2VpZ2h0IjowLjAsIkxpbmVUeXBlIjowLCJQYXJlbnRTdHlsZSI6bnVsbH0sIlBhcmVudFN0eWxlIjpudWxsfSwiSXNBYm92ZVRpbWViYW5kIjpmYWxzZSwiTWFyZ2luIjp7IiRpZCI6IjQxMSIsIlRvcCI6MC4wLCJMZWZ0IjowLjAsIlJpZ2h0IjowLjAsIkJvdHRvbSI6MC4wfSwiUGFkZGluZyI6eyIkaWQiOiI0MTIiLCJUb3AiOjAuMCwiTGVmdCI6MC4wLCJSaWdodCI6MC4wLCJCb3R0b20iOjAuMH0sIklzVmlzaWJsZSI6dHJ1ZSwiV2lkdGgiOjAuMCwiSGVpZ2h0IjowLjAsIkJvcmRlclN0eWxlIjp7IiRpZCI6IjQxMyIsIkxpbmVDb2xvciI6bnVsbCwiTGluZVdlaWdodCI6MC4wLCJMaW5lVHlwZSI6MCwiUGFyZW50U3R5bGUiOm51bGx9LCJQYXJlbnRTdHlsZSI6bnVsbH19LHsiJGlkIjoiNDE0IiwiX2FjdGl2aXRpZXMiOlt7IiRpZCI6IjQxNSIsIl9yb3dzIjpbeyIkaWQiOiI0MTYiLCJfdGFza3MiOlt7IiRpZCI6IjQxNyIsIl9hdHRhY2hlZE1pbGVzdG9uZXMiOltdLCJUYXNrRGVmaW5pdGlvbiI6eyIkaWQiOiI0MTgiLCJHcm91cE5hbWUiOm51bGwsIlN0YXJ0RGF0ZSI6IjIwMjItMDUtMTBUMDA6MDA6MDBaIiwiRW5kRGF0ZSI6IjIwMjItMDUtMTNUMjM6NTk6MDBaIiwiUGVyY2VudGFnZUNvbXBsZXRlIjpudWxsLCJTdHlsZSI6eyIkaWQiOiI0MTkiLCJTaGFwZSI6MSwiU2hhcGVUaGlja25lc3MiOjEsIkR1cmF0aW9uRm9ybWF0IjowLCJJbmNsdWRlTm9uV29ya2luZ0RheXNJbkR1cmF0aW9uIjpmYWxzZSwiUGVyY2VudGFnZUNvbXBsZXRlU3R5bGUiOnsiJGlkIjoiNDIwIiwiRm9udFNldHRpbmdzIjp7IiRpZCI6IjQy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nsiJGlkIjoiNDIyIiwiTGluZUNvbG9yIjpudWxsLCJMaW5lV2VpZ2h0IjowLjAsIkxpbmVUeXBlIjowLCJQYXJlbnRTdHlsZSI6bnVsbH0sIlBhcmVudFN0eWxlIjpudWxsfSwiRHVyYXRpb25TdHlsZSI6eyIkaWQiOiI0MjMiLCJGb250U2V0dGluZ3MiOnsiJGlkIjoiNDI0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eyIkaWQiOiI0MjUiLCJMaW5lQ29sb3IiOm51bGwsIkxpbmVXZWlnaHQiOjAuMCwiTGluZVR5cGUiOjAsIlBhcmVudFN0eWxlIjpudWxsfSwiUGFyZW50U3R5bGUiOm51bGx9LCJIb3Jpem9udGFsQ29ubmVjdG9yU3R5bGUiOnsiJGlkIjoiNDI2IiwiTGluZUNvbG9yIjp7IiRyZWYiOiI4MSJ9LCJMaW5lV2VpZ2h0IjoxLjAsIkxpbmVUeXBlIjowLCJQYXJlbnRTdHlsZSI6bnVsbH0sIlZlcnRpY2FsQ29ubmVjdG9yU3R5bGUiOnsiJGlkIjoiNDI3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DI4IiwiTWFyZ2luIjp7IiRyZWYiOiI4NyJ9LCJQYWRkaW5nIjp7IiRyZWYiOiI4OCJ9LCJCYWNrZ3JvdW5kIjp7IiRpZCI6IjQyOSIsIkNvbG9yIjp7IiRpZCI6IjQzMCIsIkEiOjI1NSwiUiI6MjYsIkciOjE3MCwiQiI6NjZ9fSwiSXNWaXNpYmxlIjp0cnVlLCJXaWR0aCI6MC4wLCJIZWlnaHQiOjE2LjAsIkJvcmRlclN0eWxlIjp7IiRpZCI6IjQzMSIsIkxpbmVDb2xvciI6eyIkaWQiOiI0MzIiLCIkdHlwZSI6Ik5MUkUuQ29tbW9uLkRvbS5Tb2xpZENvbG9yQnJ1c2gsIE5MUkUuQ29tbW9uIiwiQ29sb3IiOnsiJGlkIjoiNDMzIiwiQSI6MjU1LCJSIjoyNTUsIkciOjAsIkIiOjB9fSwiTGluZVdlaWdodCI6MC4wLCJMaW5lVHlwZSI6MCwiUGFyZW50U3R5bGUiOm51bGx9LCJQYXJlbnRTdHlsZSI6bnVsbH0sIlRpdGxlU3R5bGUiOnsiJGlkIjoiNDM0IiwiRm9udFNldHRpbmdzIjp7IiRpZCI6IjQzNSIsIkZvbnRTaXplIjoxMSwiRm9udE5hbWUiOiJDYWxpYnJpIiwiSXNCb2xkIjp0cnVlLCJJc0l0YWxpYyI6ZmFsc2UsIklzVW5kZXJsaW5lZCI6ZmFsc2UsIlBhcmVudFN0eWxlIjpudWxsfSwiQXV0b1NpemUiOjAsIkZvcmVncm91bmQiOnsiJGlkIjoiNDM2IiwiQ29sb3IiOnsiJGlkIjoiNDM3IiwiQSI6MjU1LCJSIjowLCJHIjowLCJCIjowfX0sIk1heFdpZHRoIjo3M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QzOCIsIkNvbG9yIjp7IiRpZCI6IjQzOSIsIkEiOjAsIlIiOjI1NSwiRyI6MjU1LCJCIjoyNTV9fSwiSXNWaXNpYmxlIjp0cnVlLCJXaWR0aCI6MC4wLCJIZWlnaHQiOjAuMCwiQm9yZGVyU3R5bGUiOnsiJGlkIjoiNDQwIiwiTGluZUNvbG9yIjpudWxsLCJMaW5lV2VpZ2h0IjowLjAsIkxpbmVUeXBlIjowLCJQYXJlbnRTdHlsZSI6bnVsbH0sIlBhcmVudFN0eWxlIjpudWxsfSwiRGF0ZVN0eWxlIjp7IiRpZCI6IjQ0MSIsIkZvbnRTZXR0aW5ncyI6eyIkaWQiOiI0NDIiLCJGb250U2l6ZSI6MTAsIkZvbnROYW1lIjoiQ2FsaWJyaSIsIklzQm9sZCI6ZmFsc2UsIklzSXRhbGljIjpmYWxzZSwiSXNVbmRlcmxpbmVkIjpmYWxzZSwiUGFyZW50U3R5bGUiOm51bGx9LCJBdXRvU2l6ZSI6MCwiRm9yZWdyb3VuZCI6eyIkaWQiOiI0NDMiLCJDb2xvciI6eyIkaWQiOiI0ND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DQ1IiwiQ29sb3IiOnsiJGlkIjoiNDQ2IiwiQSI6MCwiUiI6MjU1LCJHIjoyNTUsIkIiOjI1NX19LCJJc1Zpc2libGUiOnRydWUsIldpZHRoIjowLjAsIkhlaWdodCI6MC4wLCJCb3JkZXJTdHlsZSI6eyIkaWQiOiI0NDciLCJMaW5lQ29sb3IiOm51bGwsIkxpbmVXZWlnaHQiOjAuMCwiTGluZVR5cGUiOjAsIlBhcmVudFN0eWxlIjpudWxsfSwiUGFyZW50U3R5bGUiOm51bGx9LCJEYXRlRm9ybWF0Ijp7IiRpZCI6IjQ0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DkiLCJGb3JtYXQiOjAsIklzVmlzaWJsZSI6ZmFsc2UsIkxhc3RLbm93blZpc2liaWxpdHlTdGF0ZSI6ZmFsc2V9LCJJc1Zpc2libGUiOnRydWUsIlBhcmVudFN0eWxlIjpudWxsfSwiSW5kZXgiOjUsIlNtYXJ0RHVyYXRpb25BY3RpdmF0ZWQiOmZhbHNlLCJEYXRlRm9ybWF0Ijp7IiRyZWYiOiI0NDgifSwiV2Vla051bWJlcmluZyI6eyIkaWQiOiI0NTAiLCJGb3JtYXQiOjAsIklzVmlzaWJsZSI6ZmFsc2UsIkxhc3RLbm93blZpc2liaWxpdHlTdGF0ZSI6ZmFsc2V9LCJJZCI6ImZlMzA1ODE3LTRiM2QtNDQ3Yi05ZWMzLTg2Y2M4ODlkNTE1OCIsIkltcG9ydElkIjpudWxsLCJUaXRsZSI6IlRlc3RpbmciLCJOb3RlIjpudWxsLCJIeXBlcmxpbmsiOnsiJGlkIjoiNDUxIiwiQWRkcmVzcyI6IiIsIlN1YkFkZHJlc3MiOiIifSwiSXNDaGFuZ2VkIjpmYWxzZSwiSXNOZXciOmZhbHNlfX1dLCJfbWlsZXN0b25lcyI6W10sIklkIjoiMDAwMDAwMDAtMDAwMC0wMDAwLTAwMDAtMDAwMDAwMDAwMDAwIiwiSXNTaW5nbGVJdGVtUm93Ijp0cnVlfV0sIkluZGV4IjowLCJJZCI6IjdmNjVjNjMzLTIzZGUtNDRjNS1iNWMyLTRhNWUxMjkxZDA2NiIsIkhlYWRlclRleHQiOm51bGwsIklzRGVmYXVsdCI6dHJ1ZSwiU3R5bGUiOnsiJGlkIjoiNDUyIiwiSGVhZGVyU3R5bGUiOnsiJGlkIjoiNDUzIiwiVGV4dFN0eWxlIjp7IiRpZCI6IjQ1NCIsIkZvbnRTZXR0aW5ncyI6eyIkaWQiOiI0NTUiLCJGb250U2l6ZSI6MTEsIkZvbnROYW1lIjoiQ2FsaWJyaSIsIklzQm9sZCI6ZmFsc2UsIklzSXRhbGljIjpmYWxzZSwiSXNVbmRlcmxpbmVkIjpmYWxzZSwiUGFyZW50U3R5bGUiOm51bGx9LCJBdXRvU2l6ZSI6MiwiRm9yZWdyb3VuZCI6eyIkaWQiOiI0NTYiLCJDb2xvciI6eyIkaWQiOiI0NTciLCJBIjoyNTUsIlIiOjAsIkciOjAsIkIiOjB9fSwiTWF4V2lkdGgiOjAuMCwiTWF4SGVpZ2h0IjoiSW5maW5pdHkiLCJTbWFydEZvcmVncm91bmRJc0FjdGl2ZSI6ZmFsc2UsIkhvcml6b250YWxBbGlnbm1lbnQiOjAsIlZlcnRpY2FsQWxpZ25tZW50IjowLCJTbWFydEZvcmVncm91bmQiOm51bGwsIkJhY2tncm91bmRGaWxsVHlwZSI6MCwiTWFyZ2luIjp7IiRpZCI6IjQ1OCIsIlRvcCI6MC4wLCJMZWZ0IjowLjAsIlJpZ2h0IjowLjAsIkJvdHRvbSI6MC4wfSwiUGFkZGluZyI6eyIkaWQiOiI0NTkiLCJUb3AiOjAuMCwiTGVmdCI6MC4wLCJSaWdodCI6MC4wLCJCb3R0b20iOjAuMH0sIkJhY2tncm91bmQiOm51bGwsIklzVmlzaWJsZSI6dHJ1ZSwiV2lkdGgiOjAuMCwiSGVpZ2h0IjowLjAsIkJvcmRlclN0eWxlIjpudWxsLCJQYXJlbnRTdHlsZSI6bnVsbH0sIlJlY3RhbmdsZVN0eWxlIjp7IiRpZCI6IjQ2MCIsIk1hcmdpbiI6eyIkaWQiOiI0NjEiLCJUb3AiOjAuMCwiTGVmdCI6MC4wLCJSaWdodCI6MC4wLCJCb3R0b20iOjAuMH0sIlBhZGRpbmciOnsiJGlkIjoiNDYyIiwiVG9wIjowLjAsIkxlZnQiOjAuMCwiUmlnaHQiOjAuMCwiQm90dG9tIjowLjB9LCJCYWNrZ3JvdW5kIjp7IiRpZCI6IjQ2MyIsIkNvbG9yIjp7IiRpZCI6IjQ2NCIsIkEiOjYzLCJSIjoyMzcsIkciOjEyNSwiQiI6NDl9fSwiSXNWaXNpYmxlIjp0cnVlLCJXaWR0aCI6MC4wLCJIZWlnaHQiOjAuMCwiQm9yZGVyU3R5bGUiOnsiJGlkIjoiNDY1IiwiTGluZUNvbG9yIjp7IiRpZCI6IjQ2NiIsIiR0eXBlIjoiTkxSRS5Db21tb24uRG9tLlNvbGlkQ29sb3JCcnVzaCwgTkxSRS5Db21tb24iLCJDb2xvciI6eyIkaWQiOiI0NjciLCJBIjoyNTUsIlIiOjI1NSwiRyI6MCwiQiI6MH19LCJMaW5lV2VpZ2h0IjowLjAsIkxpbmVUeXBlIjowLCJQYXJlbnRTdHlsZSI6bnVsbH0sIlBhcmVudFN0eWxlIjpudWxsfSwiTWFyZ2luIjp7IiRpZCI6IjQ2OCIsIlRvcCI6MC4wLCJMZWZ0IjowLjAsIlJpZ2h0IjowLjAsIkJvdHRvbSI6MC4wfSwiUGFkZGluZyI6eyIkaWQiOiI0NjkiLCJUb3AiOjAuMCwiTGVmdCI6MC4wLCJSaWdodCI6MC4wLCJCb3R0b20iOjAuMH0sIkJhY2tncm91bmQiOm51bGwsIklzVmlzaWJsZSI6dHJ1ZSwiV2lkdGgiOjAuMCwiSGVpZ2h0IjowLjAsIkJvcmRlclN0eWxlIjpudWxsLCJQYXJlbnRTdHlsZSI6bnVsbH0sIkJhY2tncm91bmRTdHlsZSI6eyIkaWQiOiI0NzAiLCJNYXJnaW4iOnsiJGlkIjoiNDcxIiwiVG9wIjowLjAsIkxlZnQiOjAuMCwiUmlnaHQiOjAuMCwiQm90dG9tIjowLjB9LCJQYWRkaW5nIjp7IiRpZCI6IjQ3MiIsIlRvcCI6MC4wLCJMZWZ0IjowLjAsIlJpZ2h0IjowLjAsIkJvdHRvbSI6MC4wfSwiQmFja2dyb3VuZCI6eyIkaWQiOiI0NzMiLCJDb2xvciI6eyIkaWQiOiI0NzQiLCJBIjo1MSwiUiI6MTY1LCJHIjoxNjUsIkIiOjE2NX19LCJJc1Zpc2libGUiOnRydWUsIldpZHRoIjowLjAsIkhlaWdodCI6MC4wLCJCb3JkZXJTdHlsZSI6eyIkaWQiOiI0NzUiLCJMaW5lQ29sb3IiOnsiJGlkIjoiNDc2IiwiJHR5cGUiOiJOTFJFLkNvbW1vbi5Eb20uU29saWRDb2xvckJydXNoLCBOTFJFLkNvbW1vbiIsIkNvbG9yIjp7IiRpZCI6IjQ3NyIsIkEiOjI1NSwiUiI6MjU1LCJHIjowLCJCIjowfX0sIkxpbmVXZWlnaHQiOjAuMCwiTGluZVR5cGUiOjAsIlBhcmVudFN0eWxlIjpudWxsfSwiUGFyZW50U3R5bGUiOm51bGx9LCJNYXJnaW4iOnsiJGlkIjoiNDc4IiwiVG9wIjowLjAsIkxlZnQiOjAuMCwiUmlnaHQiOjAuMCwiQm90dG9tIjowLjB9LCJQYWRkaW5nIjp7IiRpZCI6IjQ3OSIsIlRvcCI6MC4wLCJMZWZ0IjowLjAsIlJpZ2h0IjowLjAsIkJvdHRvbSI6MC4wfSwiSXNWaXNpYmxlIjpmYWxzZSwiV2lkdGgiOjAuMCwiSGVpZ2h0IjowLjAsIkJvcmRlclN0eWxlIjpudWxsLCJQYXJlbnRTdHlsZSI6bnVsbH19XSwiSWQiOiI4NzM0MzFhOC0wZjBlLTQ3YWUtYmZmYS1iMDhkYjk2ZjllNWQiLCJJbmRleCI6OCwiSGVhZGVyVGV4dCI6IlNvZnR3YXJlIFRlc3RpbmciLCJTdHlsZSI6eyIkaWQiOiI0ODAiLCJIZWFkZXJTdHlsZSI6eyIkaWQiOiI0ODEiLCJUZXh0SXNWZXJ0aWNhbCI6ZmFsc2UsIlRleHRTdHlsZSI6eyIkaWQiOiI0ODIiLCJGb250U2V0dGluZ3MiOnsiJGlkIjoiNDgzIiwiRm9udFNpemUiOjEyLCJGb250TmFtZSI6IkNhbGlicmkiLCJJc0JvbGQiOmZhbHNlLCJJc0l0YWxpYyI6ZmFsc2UsIklzVW5kZXJsaW5lZCI6ZmFsc2UsIlBhcmVudFN0eWxlIjpudWxsfSwiQXV0b1NpemUiOjIsIkZvcmVncm91bmQiOnsiJHJlZiI6IjM4OSJ9LCJNYXhXaWR0aCI6MTYwLjAsIk1heEhlaWdodCI6IkluZmluaXR5IiwiU21hcnRGb3JlZ3JvdW5kSXNBY3RpdmUiOmZhbHNlLCJIb3Jpem9udGFsQWxpZ25tZW50IjowLCJWZXJ0aWNhbEFsaWdubWVudCI6MCwiU21hcnRGb3JlZ3JvdW5kIjpudWxsLCJCYWNrZ3JvdW5kRmlsbFR5cGUiOjAsIk1hcmdpbiI6eyIkcmVmIjoiMzkxIn0sIlBhZGRpbmciOnsiJHJlZiI6IjM5MiJ9LCJCYWNrZ3JvdW5kIjpudWxsLCJJc1Zpc2libGUiOnRydWUsIldpZHRoIjowLjAsIkhlaWdodCI6MC4wLCJCb3JkZXJTdHlsZSI6bnVsbCwiUGFyZW50U3R5bGUiOm51bGx9LCJSZWN0YW5nbGVTdHlsZSI6eyIkaWQiOiI0ODQiLCJNYXJnaW4iOnsiJGlkIjoiNDg1IiwiVG9wIjowLjAsIkxlZnQiOjAuMCwiUmlnaHQiOjAuMCwiQm90dG9tIjowLjB9LCJQYWRkaW5nIjp7IiRpZCI6IjQ4NiIsIlRvcCI6MC4wLCJMZWZ0IjowLjAsIlJpZ2h0IjowLjAsIkJvdHRvbSI6MC4wfSwiQmFja2dyb3VuZCI6eyIkaWQiOiI0ODciLCJDb2xvciI6eyIkaWQiOiI0ODgiLCJBIjoyNTUsIlIiOjIzNywiRyI6MTI1LCJCIjo0OX19LCJJc1Zpc2libGUiOnRydWUsIldpZHRoIjowLjAsIkhlaWdodCI6MC4wLCJCb3JkZXJTdHlsZSI6eyIkaWQiOiI0ODkiLCJMaW5lQ29sb3IiOnsiJGlkIjoiNDkwIiwiJHR5cGUiOiJOTFJFLkNvbW1vbi5Eb20uU29saWRDb2xvckJydXNoLCBOTFJFLkNvbW1vbiIsIkNvbG9yIjp7IiRpZCI6IjQ5MSIsIkEiOjI1NSwiUiI6MjU1LCJHIjowLCJCIjowfX0sIkxpbmVXZWlnaHQiOjAuMCwiTGluZVR5cGUiOjAsIlBhcmVudFN0eWxlIjpudWxsfSwiUGFyZW50U3R5bGUiOm51bGx9LCJNYXJnaW4iOnsiJGlkIjoiNDkyIiwiVG9wIjowLjAsIkxlZnQiOjAuMCwiUmlnaHQiOjAuMCwiQm90dG9tIjowLjB9LCJQYWRkaW5nIjp7IiRpZCI6IjQ5MyIsIlRvcCI6MC4wLCJMZWZ0IjowLjAsIlJpZ2h0IjowLjAsIkJvdHRvbSI6MC4wfSwiQmFja2dyb3VuZCI6bnVsbCwiSXNWaXNpYmxlIjp0cnVlLCJXaWR0aCI6MC4wLCJIZWlnaHQiOjAuMCwiQm9yZGVyU3R5bGUiOm51bGwsIlBhcmVudFN0eWxlIjpudWxsfSwiQmFja2dyb3VuZFN0eWxlIjp7IiRpZCI6IjQ5NCIsIk1hcmdpbiI6eyIkaWQiOiI0OTUiLCJUb3AiOjAuMCwiTGVmdCI6MC4wLCJSaWdodCI6MC4wLCJCb3R0b20iOjAuMH0sIlBhZGRpbmciOnsiJGlkIjoiNDk2IiwiVG9wIjowLjAsIkxlZnQiOjAuMCwiUmlnaHQiOjAuMCwiQm90dG9tIjowLjB9LCJCYWNrZ3JvdW5kIjp7IiRpZCI6IjQ5NyIsIkNvbG9yIjp7IiRpZCI6IjQ5OCIsIkEiOjUxLCJSIjoxNjUsIkciOjE2NSwiQiI6MTY1fX0sIklzVmlzaWJsZSI6dHJ1ZSwiV2lkdGgiOjAuMCwiSGVpZ2h0IjowLjAsIkJvcmRlclN0eWxlIjp7IiRpZCI6IjQ5OSIsIkxpbmVDb2xvciI6eyIkaWQiOiI1MDAiLCIkdHlwZSI6Ik5MUkUuQ29tbW9uLkRvbS5Tb2xpZENvbG9yQnJ1c2gsIE5MUkUuQ29tbW9uIiwiQ29sb3IiOnsiJGlkIjoiNTAxIiwiQSI6MjU1LCJSIjoyNTUsIkciOjAsIkIiOjB9fSwiTGluZVdlaWdodCI6MC4wLCJMaW5lVHlwZSI6MCwiUGFyZW50U3R5bGUiOm51bGx9LCJQYXJlbnRTdHlsZSI6bnVsbH0sIklzQWJvdmVUaW1lYmFuZCI6ZmFsc2UsIk1hcmdpbiI6eyIkaWQiOiI1MDIiLCJUb3AiOjAuMCwiTGVmdCI6MC4wLCJSaWdodCI6MC4wLCJCb3R0b20iOjAuMH0sIlBhZGRpbmciOnsiJGlkIjoiNTAzIiwiVG9wIjowLjAsIkxlZnQiOjAuMCwiUmlnaHQiOjAuMCwiQm90dG9tIjowLjB9LCJJc1Zpc2libGUiOnRydWUsIldpZHRoIjowLjAsIkhlaWdodCI6MC4wLCJCb3JkZXJTdHlsZSI6eyIkaWQiOiI1MDQiLCJMaW5lQ29sb3IiOm51bGwsIkxpbmVXZWlnaHQiOjAuMCwiTGluZVR5cGUiOjAsIlBhcmVudFN0eWxlIjpudWxsfSwiUGFyZW50U3R5bGUiOm51bGx9fSx7IiRpZCI6IjUwNSIsIl9hY3Rpdml0aWVzIjpbeyIkaWQiOiI1MDYiLCJfcm93cyI6W3siJGlkIjoiNTA3IiwiX3Rhc2tzIjpbeyIkaWQiOiI1MDgiLCJfYXR0YWNoZWRNaWxlc3RvbmVzIjpbXSwiVGFza0RlZmluaXRpb24iOnsiJGlkIjoiNTA5IiwiR3JvdXBOYW1lIjpudWxsLCJTdGFydERhdGUiOiIyMDIyLTA1LTE0VDAwOjAwOjAwWiIsIkVuZERhdGUiOiIyMDIyLTA1LTIwVDIzOjU5OjAwWiIsIlBlcmNlbnRhZ2VDb21wbGV0ZSI6bnVsbCwiU3R5bGUiOnsiJGlkIjoiNTEwIiwiU2hhcGUiOjEsIlNoYXBlVGhpY2tuZXNzIjoxLCJEdXJhdGlvbkZvcm1hdCI6MCwiSW5jbHVkZU5vbldvcmtpbmdEYXlzSW5EdXJhdGlvbiI6ZmFsc2UsIlBlcmNlbnRhZ2VDb21wbGV0ZVN0eWxlIjp7IiRpZCI6IjUxMSIsIkZvbnRTZXR0aW5ncyI6eyIkaWQiOiI1MTI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HJlZiI6IjY3In0sIlBhZGRpbmciOnsiJHJlZiI6IjY4In0sIkJhY2tncm91bmQiOnsiJHJlZiI6IjY5In0sIklzVmlzaWJsZSI6dHJ1ZSwiV2lkdGgiOjAuMCwiSGVpZ2h0IjowLjAsIkJvcmRlclN0eWxlIjp7IiRpZCI6IjUxMyIsIkxpbmVDb2xvciI6bnVsbCwiTGluZVdlaWdodCI6MC4wLCJMaW5lVHlwZSI6MCwiUGFyZW50U3R5bGUiOm51bGx9LCJQYXJlbnRTdHlsZSI6bnVsbH0sIkR1cmF0aW9uU3R5bGUiOnsiJGlkIjoiNTE0IiwiRm9udFNldHRpbmdzIjp7IiRpZCI6IjUxNSIsIkZvbnRTaXplIjoxMCwiRm9udE5hbWUiOiJDYWxpYnJpIiwiSXNCb2xkIjpmYWxzZSwiSXNJdGFsaWMiOmZhbHNlLCJJc1VuZGVybGluZWQiOmZhbHNlLCJQYXJlbnRTdHlsZSI6bnVsbH0sIkF1dG9TaXplIjowLCJGb3JlZ3JvdW5kIjp7IiRyZWYiOiI3NCJ9LCJNYXhXaWR0aCI6MjAwLjAsIk1heEhlaWdodCI6IkluZmluaXR5IiwiU21hcnRGb3JlZ3JvdW5kSXNBY3RpdmUiOmZhbHNlLCJIb3Jpem9udGFsQWxpZ25tZW50IjowLCJWZXJ0aWNhbEFsaWdubWVudCI6MCwiU21hcnRGb3JlZ3JvdW5kIjpudWxsLCJCYWNrZ3JvdW5kRmlsbFR5cGUiOjAsIk1hcmdpbiI6eyIkcmVmIjoiNzYifSwiUGFkZGluZyI6eyIkcmVmIjoiNzcifSwiQmFja2dyb3VuZCI6eyIkcmVmIjoiNzgifSwiSXNWaXNpYmxlIjp0cnVlLCJXaWR0aCI6MC4wLCJIZWlnaHQiOjAuMCwiQm9yZGVyU3R5bGUiOnsiJGlkIjoiNTE2IiwiTGluZUNvbG9yIjpudWxsLCJMaW5lV2VpZ2h0IjowLjAsIkxpbmVUeXBlIjowLCJQYXJlbnRTdHlsZSI6bnVsbH0sIlBhcmVudFN0eWxlIjpudWxsfSwiSG9yaXpvbnRhbENvbm5lY3RvclN0eWxlIjp7IiRpZCI6IjUxNyIsIkxpbmVDb2xvciI6eyIkcmVmIjoiODEifSwiTGluZVdlaWdodCI6MS4wLCJMaW5lVHlwZSI6MCwiUGFyZW50U3R5bGUiOm51bGx9LCJWZXJ0aWNhbENvbm5lY3RvclN0eWxlIjp7IiRpZCI6IjUxOCIsIkxpbmVDb2xvciI6eyIkcmVmIjoiODQ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UxOSIsIk1hcmdpbiI6eyIkcmVmIjoiODcifSwiUGFkZGluZyI6eyIkcmVmIjoiODgifSwiQmFja2dyb3VuZCI6eyIkaWQiOiI1MjAiLCJDb2xvciI6eyIkaWQiOiI1MjEiLCJBIjoyNTUsIlIiOjI2LCJHIjoxNzAsIkIiOjY2fX0sIklzVmlzaWJsZSI6dHJ1ZSwiV2lkdGgiOjAuMCwiSGVpZ2h0IjoxNi4wLCJCb3JkZXJTdHlsZSI6eyIkaWQiOiI1MjIiLCJMaW5lQ29sb3IiOnsiJGlkIjoiNTIzIiwiJHR5cGUiOiJOTFJFLkNvbW1vbi5Eb20uU29saWRDb2xvckJydXNoLCBOTFJFLkNvbW1vbiIsIkNvbG9yIjp7IiRpZCI6IjUyNCIsIkEiOjI1NSwiUiI6MjU1LCJHIjowLCJCIjowfX0sIkxpbmVXZWlnaHQiOjAuMCwiTGluZVR5cGUiOjAsIlBhcmVudFN0eWxlIjpudWxsfSwiUGFyZW50U3R5bGUiOm51bGx9LCJUaXRsZVN0eWxlIjp7IiRpZCI6IjUyNSIsIkZvbnRTZXR0aW5ncyI6eyIkaWQiOiI1MjYiLCJGb250U2l6ZSI6MTEsIkZvbnROYW1lIjoiQ2FsaWJyaSIsIklzQm9sZCI6dHJ1ZSwiSXNJdGFsaWMiOmZhbHNlLCJJc1VuZGVybGluZWQiOmZhbHNlLCJQYXJlbnRTdHlsZSI6bnVsbH0sIkF1dG9TaXplIjowLCJGb3JlZ3JvdW5kIjp7IiRpZCI6IjUyNyIsIkNvbG9yIjp7IiRpZCI6IjUyOCIsIkEiOjI1NSwiUiI6MCwiRyI6MCwiQiI6MH19LCJNYXhXaWR0aCI6NzIwLjAsIk1heEhlaWdodCI6IkluZmluaXR5IiwiU21hcnRGb3JlZ3JvdW5kSXNBY3RpdmUiOmZhbHNlLCJIb3Jpem9udGFsQWxpZ25tZW50IjoxLCJWZXJ0aWNhbEFsaWdubWVudCI6MCwiU21hcnRGb3JlZ3JvdW5kIjpudWxsLCJCYWNrZ3JvdW5kRmlsbFR5cGUiOjAsIk1hcmdpbiI6eyIkcmVmIjoiOTgifSwiUGFkZGluZyI6eyIkcmVmIjoiOTkifSwiQmFja2dyb3VuZCI6eyIkaWQiOiI1MjkiLCJDb2xvciI6eyIkaWQiOiI1MzAiLCJBIjowLCJSIjoyNTUsIkciOjI1NSwiQiI6MjU1fX0sIklzVmlzaWJsZSI6dHJ1ZSwiV2lkdGgiOjAuMCwiSGVpZ2h0IjowLjAsIkJvcmRlclN0eWxlIjp7IiRpZCI6IjUzMSIsIkxpbmVDb2xvciI6bnVsbCwiTGluZVdlaWdodCI6MC4wLCJMaW5lVHlwZSI6MCwiUGFyZW50U3R5bGUiOm51bGx9LCJQYXJlbnRTdHlsZSI6bnVsbH0sIkRhdGVTdHlsZSI6eyIkaWQiOiI1MzIiLCJGb250U2V0dGluZ3MiOnsiJGlkIjoiNTMzIiwiRm9udFNpemUiOjEwLCJGb250TmFtZSI6IkNhbGlicmkiLCJJc0JvbGQiOmZhbHNlLCJJc0l0YWxpYyI6ZmFsc2UsIklzVW5kZXJsaW5lZCI6ZmFsc2UsIlBhcmVudFN0eWxlIjpudWxsfSwiQXV0b1NpemUiOjAsIkZvcmVncm91bmQiOnsiJGlkIjoiNTM0IiwiQ29sb3IiOnsiJGlkIjoiNTM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cmVmIjoiMTA3In0sIlBhZGRpbmciOnsiJHJlZiI6IjEwOCJ9LCJCYWNrZ3JvdW5kIjp7IiRpZCI6IjUzNiIsIkNvbG9yIjp7IiRpZCI6IjUzNyIsIkEiOjAsIlIiOjI1NSwiRyI6MjU1LCJCIjoyNTV9fSwiSXNWaXNpYmxlIjp0cnVlLCJXaWR0aCI6MC4wLCJIZWlnaHQiOjAuMCwiQm9yZGVyU3R5bGUiOnsiJGlkIjoiNTM4IiwiTGluZUNvbG9yIjpudWxsLCJMaW5lV2VpZ2h0IjowLjAsIkxpbmVUeXBlIjowLCJQYXJlbnRTdHlsZSI6bnVsbH0sIlBhcmVudFN0eWxlIjpudWxsfSwiRGF0ZUZvcm1hdCI6eyIkaWQiOiI1M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QwIiwiRm9ybWF0IjowLCJJc1Zpc2libGUiOmZhbHNlLCJMYXN0S25vd25WaXNpYmlsaXR5U3RhdGUiOmZhbHNlfSwiSXNWaXNpYmxlIjp0cnVlLCJQYXJlbnRTdHlsZSI6bnVsbH0sIkluZGV4Ijo2LCJTbWFydER1cmF0aW9uQWN0aXZhdGVkIjpmYWxzZSwiRGF0ZUZvcm1hdCI6eyIkcmVmIjoiNTM5In0sIldlZWtOdW1iZXJpbmciOnsiJGlkIjoiNTQxIiwiRm9ybWF0IjowLCJJc1Zpc2libGUiOmZhbHNlLCJMYXN0S25vd25WaXNpYmlsaXR5U3RhdGUiOmZhbHNlfSwiSWQiOiI5NDc1NmRjNi1iMzgxLTQxNDUtYjI4ZS02NDViYTFlMjk2MTEiLCJJbXBvcnRJZCI6bnVsbCwiVGl0bGUiOiJVQVQiLCJOb3RlIjpudWxsLCJIeXBlcmxpbmsiOnsiJGlkIjoiNTQyIiwiQWRkcmVzcyI6IiIsIlN1YkFkZHJlc3MiOiIifSwiSXNDaGFuZ2VkIjpmYWxzZSwiSXNOZXciOmZhbHNlfX1dLCJfbWlsZXN0b25lcyI6W10sIklkIjoiMDAwMDAwMDAtMDAwMC0wMDAwLTAwMDAtMDAwMDAwMDAwMDAwIiwiSXNTaW5nbGVJdGVtUm93Ijp0cnVlfSx7IiRpZCI6IjU0MyIsIl90YXNrcyI6W3siJGlkIjoiNTQ0IiwiX2F0dGFjaGVkTWlsZXN0b25lcyI6W10sIlRhc2tEZWZpbml0aW9uIjp7IiRpZCI6IjU0NSIsIkdyb3VwTmFtZSI6bnVsbCwiU3RhcnREYXRlIjoiMjAyMi0wNS0yM1QwMDowMDowMFoiLCJFbmREYXRlIjoiMjAyMi0wNS0yM1QyMzo1OTowMFoiLCJQZXJjZW50YWdlQ29tcGxldGUiOm51bGwsIlN0eWxlIjp7IiRpZCI6IjU0NiIsIlNoYXBlIjoxLCJTaGFwZVRoaWNrbmVzcyI6MSwiRHVyYXRpb25Gb3JtYXQiOjAsIkluY2x1ZGVOb25Xb3JraW5nRGF5c0luRHVyYXRpb24iOmZhbHNlLCJQZXJjZW50YWdlQ29tcGxldGVTdHlsZSI6eyIkaWQiOiI1NDciLCJGb250U2V0dGluZ3MiOnsiJGlkIjoiNTQ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yZWYiOiI2NyJ9LCJQYWRkaW5nIjp7IiRyZWYiOiI2OCJ9LCJCYWNrZ3JvdW5kIjp7IiRyZWYiOiI2OSJ9LCJJc1Zpc2libGUiOnRydWUsIldpZHRoIjowLjAsIkhlaWdodCI6MC4wLCJCb3JkZXJTdHlsZSI6eyIkaWQiOiI1NDkiLCJMaW5lQ29sb3IiOm51bGwsIkxpbmVXZWlnaHQiOjAuMCwiTGluZVR5cGUiOjAsIlBhcmVudFN0eWxlIjpudWxsfSwiUGFyZW50U3R5bGUiOm51bGx9LCJEdXJhdGlvblN0eWxlIjp7IiRpZCI6IjU1MCIsIkZvbnRTZXR0aW5ncyI6eyIkaWQiOiI1NTEiLCJGb250U2l6ZSI6MTAsIkZvbnROYW1lIjoiQ2FsaWJyaSIsIklzQm9sZCI6ZmFsc2UsIklzSXRhbGljIjpmYWxzZSwiSXNVbmRlcmxpbmVkIjpmYWxzZSwiUGFyZW50U3R5bGUiOm51bGx9LCJBdXRvU2l6ZSI6MCwiRm9yZWdyb3VuZCI6eyIkcmVmIjoiNzQifSwiTWF4V2lkdGgiOjIwMC4wLCJNYXhIZWlnaHQiOiJJbmZpbml0eSIsIlNtYXJ0Rm9yZWdyb3VuZElzQWN0aXZlIjpmYWxzZSwiSG9yaXpvbnRhbEFsaWdubWVudCI6MCwiVmVydGljYWxBbGlnbm1lbnQiOjAsIlNtYXJ0Rm9yZWdyb3VuZCI6bnVsbCwiQmFja2dyb3VuZEZpbGxUeXBlIjowLCJNYXJnaW4iOnsiJHJlZiI6Ijc2In0sIlBhZGRpbmciOnsiJHJlZiI6Ijc3In0sIkJhY2tncm91bmQiOnsiJHJlZiI6Ijc4In0sIklzVmlzaWJsZSI6dHJ1ZSwiV2lkdGgiOjAuMCwiSGVpZ2h0IjowLjAsIkJvcmRlclN0eWxlIjp7IiRpZCI6IjU1MiIsIkxpbmVDb2xvciI6bnVsbCwiTGluZVdlaWdodCI6MC4wLCJMaW5lVHlwZSI6MCwiUGFyZW50U3R5bGUiOm51bGx9LCJQYXJlbnRTdHlsZSI6bnVsbH0sIkhvcml6b250YWxDb25uZWN0b3JTdHlsZSI6eyIkaWQiOiI1NTMiLCJMaW5lQ29sb3IiOnsiJHJlZiI6IjgxIn0sIkxpbmVXZWlnaHQiOjEuMCwiTGluZVR5cGUiOjAsIlBhcmVudFN0eWxlIjpudWxsfSwiVmVydGljYWxDb25uZWN0b3JTdHlsZSI6eyIkaWQiOiI1NTQiLCJMaW5lQ29sb3IiOnsiJHJlZiI6Ijg0In0sIkxpbmVXZWlnaHQiOjAuMCwiTGluZVR5cGUiOjAsIlBhcmVudFN0eWxlIjpudWxsfSwiTWFyZ2luIjpudWxsLCJTdGFydERhdGVQb3NpdGlvbiI6MywiRW5kRGF0ZVBvc2l0aW9uIjo0LCJEYXRlSXNWaXNpYmxlIjp0cnVlLCJUaXRsZVBvc2l0aW9uIjowLCJEdXJhdGlvblBvc2l0aW9uIjo2LCJQZXJjZW50YWdlQ29tcGxldGVkUG9zaXRpb24iOjYsIlNwYWNpbmciOjUsIklzQmVsb3dUaW1lYmFuZCI6dHJ1ZSwiUGVyY2VudGFnZUNvbXBsZXRlU2hhcGVPcGFjaXR5IjozNSwiU2hhcGVTdHlsZSI6eyIkaWQiOiI1NTUiLCJNYXJnaW4iOnsiJHJlZiI6Ijg3In0sIlBhZGRpbmciOnsiJHJlZiI6Ijg4In0sIkJhY2tncm91bmQiOnsiJGlkIjoiNTU2IiwiQ29sb3IiOnsiJGlkIjoiNTU3IiwiQSI6MjU1LCJSIjoyNiwiRyI6MTcwLCJCIjo2Nn19LCJJc1Zpc2libGUiOnRydWUsIldpZHRoIjowLjAsIkhlaWdodCI6MTYuMCwiQm9yZGVyU3R5bGUiOnsiJGlkIjoiNTU4IiwiTGluZUNvbG9yIjp7IiRpZCI6IjU1OSIsIiR0eXBlIjoiTkxSRS5Db21tb24uRG9tLlNvbGlkQ29sb3JCcnVzaCwgTkxSRS5Db21tb24iLCJDb2xvciI6eyIkaWQiOiI1NjAiLCJBIjoyNTUsIlIiOjI1NSwiRyI6MCwiQiI6MH19LCJMaW5lV2VpZ2h0IjowLjAsIkxpbmVUeXBlIjowLCJQYXJlbnRTdHlsZSI6bnVsbH0sIlBhcmVudFN0eWxlIjpudWxsfSwiVGl0bGVTdHlsZSI6eyIkaWQiOiI1NjEiLCJGb250U2V0dGluZ3MiOnsiJGlkIjoiNTYyIiwiRm9udFNpemUiOjExLCJGb250TmFtZSI6IkNhbGlicmkiLCJJc0JvbGQiOnRydWUsIklzSXRhbGljIjpmYWxzZSwiSXNVbmRlcmxpbmVkIjpmYWxzZSwiUGFyZW50U3R5bGUiOm51bGx9LCJBdXRvU2l6ZSI6MCwiRm9yZWdyb3VuZCI6eyIkaWQiOiI1NjMiLCJDb2xvciI6eyIkaWQiOiI1NjQ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k4In0sIlBhZGRpbmciOnsiJHJlZiI6Ijk5In0sIkJhY2tncm91bmQiOnsiJGlkIjoiNTY1IiwiQ29sb3IiOnsiJGlkIjoiNTY2IiwiQSI6MCwiUiI6MjU1LCJHIjoyNTUsIkIiOjI1NX19LCJJc1Zpc2libGUiOnRydWUsIldpZHRoIjowLjAsIkhlaWdodCI6MC4wLCJCb3JkZXJTdHlsZSI6eyIkaWQiOiI1NjciLCJMaW5lQ29sb3IiOm51bGwsIkxpbmVXZWlnaHQiOjAuMCwiTGluZVR5cGUiOjAsIlBhcmVudFN0eWxlIjpudWxsfSwiUGFyZW50U3R5bGUiOm51bGx9LCJEYXRlU3R5bGUiOnsiJGlkIjoiNTY4IiwiRm9udFNldHRpbmdzIjp7IiRpZCI6IjU2OSIsIkZvbnRTaXplIjoxMCwiRm9udE5hbWUiOiJDYWxpYnJpIiwiSXNCb2xkIjpmYWxzZSwiSXNJdGFsaWMiOmZhbHNlLCJJc1VuZGVybGluZWQiOmZhbHNlLCJQYXJlbnRTdHlsZSI6bnVsbH0sIkF1dG9TaXplIjowLCJGb3JlZ3JvdW5kIjp7IiRpZCI6IjU3MCIsIkNvbG9yIjp7IiRpZCI6IjU3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wNyJ9LCJQYWRkaW5nIjp7IiRyZWYiOiIxMDgifSwiQmFja2dyb3VuZCI6eyIkaWQiOiI1NzIiLCJDb2xvciI6eyIkaWQiOiI1NzMiLCJBIjowLCJSIjoyNTUsIkciOjI1NSwiQiI6MjU1fX0sIklzVmlzaWJsZSI6dHJ1ZSwiV2lkdGgiOjAuMCwiSGVpZ2h0IjowLjAsIkJvcmRlclN0eWxlIjp7IiRpZCI6IjU3NCIsIkxpbmVDb2xvciI6bnVsbCwiTGluZVdlaWdodCI6MC4wLCJMaW5lVHlwZSI6MCwiUGFyZW50U3R5bGUiOm51bGx9LCJQYXJlbnRTdHlsZSI6bnVsbH0sIkRhdGVGb3JtYXQiOnsiJGlkIjoiNTc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3NiIsIkZvcm1hdCI6MCwiSXNWaXNpYmxlIjpmYWxzZSwiTGFzdEtub3duVmlzaWJpbGl0eVN0YXRlIjpmYWxzZX0sIklzVmlzaWJsZSI6dHJ1ZSwiUGFyZW50U3R5bGUiOm51bGx9LCJJbmRleCI6NywiU21hcnREdXJhdGlvbkFjdGl2YXRlZCI6ZmFsc2UsIkRhdGVGb3JtYXQiOnsiJHJlZiI6IjU3NSJ9LCJXZWVrTnVtYmVyaW5nIjp7IiRpZCI6IjU3NyIsIkZvcm1hdCI6MCwiSXNWaXNpYmxlIjpmYWxzZSwiTGFzdEtub3duVmlzaWJpbGl0eVN0YXRlIjpmYWxzZX0sIklkIjoiZmUyMWZlODEtODIwNC00YThmLTg5NDMtODI3YjllZjUwY2I1IiwiSW1wb3J0SWQiOm51bGwsIlRpdGxlIjoiUmVsZWFzaW5nIiwiTm90ZSI6bnVsbCwiSHlwZXJsaW5rIjp7IiRpZCI6IjU3OCIsIkFkZHJlc3MiOiIiLCJTdWJBZGRyZXNzIjoiIn0sIklzQ2hhbmdlZCI6ZmFsc2UsIklzTmV3IjpmYWxzZX19XSwiX21pbGVzdG9uZXMiOltdLCJJZCI6IjAwMDAwMDAwLTAwMDAtMDAwMC0wMDAwLTAwMDAwMDAwMDAwMCIsIklzU2luZ2xlSXRlbVJvdyI6dHJ1ZX1dLCJJbmRleCI6MCwiSWQiOiIwMDg4NjhjNC0zZjA3LTRlNmItYTQzMS0wZmZmNjlhNThkODEiLCJIZWFkZXJUZXh0IjpudWxsLCJJc0RlZmF1bHQiOnRydWUsIlN0eWxlIjp7IiRpZCI6IjU3OSIsIkhlYWRlclN0eWxlIjp7IiRpZCI6IjU4MCIsIlRleHRTdHlsZSI6eyIkaWQiOiI1ODEiLCJGb250U2V0dGluZ3MiOnsiJGlkIjoiNTgyIiwiRm9udFNpemUiOjExLCJGb250TmFtZSI6IkNhbGlicmkiLCJJc0JvbGQiOmZhbHNlLCJJc0l0YWxpYyI6ZmFsc2UsIklzVW5kZXJsaW5lZCI6ZmFsc2UsIlBhcmVudFN0eWxlIjpudWxsfSwiQXV0b1NpemUiOjIsIkZvcmVncm91bmQiOnsiJGlkIjoiNTgzIiwiQ29sb3IiOnsiJGlkIjoiNTg0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ODUiLCJUb3AiOjAuMCwiTGVmdCI6MC4wLCJSaWdodCI6MC4wLCJCb3R0b20iOjAuMH0sIlBhZGRpbmciOnsiJGlkIjoiNTg2IiwiVG9wIjowLjAsIkxlZnQiOjAuMCwiUmlnaHQiOjAuMCwiQm90dG9tIjowLjB9LCJCYWNrZ3JvdW5kIjpudWxsLCJJc1Zpc2libGUiOnRydWUsIldpZHRoIjowLjAsIkhlaWdodCI6MC4wLCJCb3JkZXJTdHlsZSI6bnVsbCwiUGFyZW50U3R5bGUiOm51bGx9LCJSZWN0YW5nbGVTdHlsZSI6eyIkaWQiOiI1ODciLCJNYXJnaW4iOnsiJGlkIjoiNTg4IiwiVG9wIjowLjAsIkxlZnQiOjAuMCwiUmlnaHQiOjAuMCwiQm90dG9tIjowLjB9LCJQYWRkaW5nIjp7IiRpZCI6IjU4OSIsIlRvcCI6MC4wLCJMZWZ0IjowLjAsIlJpZ2h0IjowLjAsIkJvdHRvbSI6MC4wfSwiQmFja2dyb3VuZCI6eyIkaWQiOiI1OTAiLCJDb2xvciI6eyIkaWQiOiI1OTEiLCJBIjo2MywiUiI6MTY1LCJHIjoxNjUsIkIiOjE2NX19LCJJc1Zpc2libGUiOnRydWUsIldpZHRoIjowLjAsIkhlaWdodCI6MC4wLCJCb3JkZXJTdHlsZSI6eyIkaWQiOiI1OTIiLCJMaW5lQ29sb3IiOnsiJGlkIjoiNTkzIiwiJHR5cGUiOiJOTFJFLkNvbW1vbi5Eb20uU29saWRDb2xvckJydXNoLCBOTFJFLkNvbW1vbiIsIkNvbG9yIjp7IiRpZCI6IjU5NCIsIkEiOjI1NSwiUiI6MjU1LCJHIjowLCJCIjowfX0sIkxpbmVXZWlnaHQiOjAuMCwiTGluZVR5cGUiOjAsIlBhcmVudFN0eWxlIjpudWxsfSwiUGFyZW50U3R5bGUiOm51bGx9LCJNYXJnaW4iOnsiJGlkIjoiNTk1IiwiVG9wIjowLjAsIkxlZnQiOjAuMCwiUmlnaHQiOjAuMCwiQm90dG9tIjowLjB9LCJQYWRkaW5nIjp7IiRpZCI6IjU5NiIsIlRvcCI6MC4wLCJMZWZ0IjowLjAsIlJpZ2h0IjowLjAsIkJvdHRvbSI6MC4wfSwiQmFja2dyb3VuZCI6bnVsbCwiSXNWaXNpYmxlIjp0cnVlLCJXaWR0aCI6MC4wLCJIZWlnaHQiOjAuMCwiQm9yZGVyU3R5bGUiOm51bGwsIlBhcmVudFN0eWxlIjpudWxsfSwiQmFja2dyb3VuZFN0eWxlIjp7IiRpZCI6IjU5NyIsIk1hcmdpbiI6eyIkaWQiOiI1OTgiLCJUb3AiOjAuMCwiTGVmdCI6MC4wLCJSaWdodCI6MC4wLCJCb3R0b20iOjAuMH0sIlBhZGRpbmciOnsiJGlkIjoiNTk5IiwiVG9wIjowLjAsIkxlZnQiOjAuMCwiUmlnaHQiOjAuMCwiQm90dG9tIjowLjB9LCJCYWNrZ3JvdW5kIjp7IiRpZCI6IjYwMCIsIkNvbG9yIjp7IiRpZCI6IjYwMSIsIkEiOjUxLCJSIjoxNjUsIkciOjE2NSwiQiI6MTY1fX0sIklzVmlzaWJsZSI6dHJ1ZSwiV2lkdGgiOjAuMCwiSGVpZ2h0IjowLjAsIkJvcmRlclN0eWxlIjp7IiRpZCI6IjYwMiIsIkxpbmVDb2xvciI6eyIkaWQiOiI2MDMiLCIkdHlwZSI6Ik5MUkUuQ29tbW9uLkRvbS5Tb2xpZENvbG9yQnJ1c2gsIE5MUkUuQ29tbW9uIiwiQ29sb3IiOnsiJGlkIjoiNjA0IiwiQSI6MjU1LCJSIjoyNTUsIkciOjAsIkIiOjB9fSwiTGluZVdlaWdodCI6MC4wLCJMaW5lVHlwZSI6MCwiUGFyZW50U3R5bGUiOm51bGx9LCJQYXJlbnRTdHlsZSI6bnVsbH0sIk1hcmdpbiI6eyIkaWQiOiI2MDUiLCJUb3AiOjAuMCwiTGVmdCI6MC4wLCJSaWdodCI6MC4wLCJCb3R0b20iOjAuMH0sIlBhZGRpbmciOnsiJGlkIjoiNjA2IiwiVG9wIjowLjAsIkxlZnQiOjAuMCwiUmlnaHQiOjAuMCwiQm90dG9tIjowLjB9LCJJc1Zpc2libGUiOmZhbHNlLCJXaWR0aCI6MC4wLCJIZWlnaHQiOjAuMCwiQm9yZGVyU3R5bGUiOm51bGwsIlBhcmVudFN0eWxlIjpudWxsfX1dLCJJZCI6IjI0ZDQ5MjZiLTc0ZjEtNGIxMS05YTUzLTU2OWUzMTdjZTc2MCIsIkluZGV4IjoxMCwiSGVhZGVyVGV4dCI6IkRlcGxveW1lbnQiLCJTdHlsZSI6eyIkaWQiOiI2MDciLCJIZWFkZXJTdHlsZSI6eyIkaWQiOiI2MDgiLCJUZXh0SXNWZXJ0aWNhbCI6ZmFsc2UsIlRleHRTdHlsZSI6eyIkaWQiOiI2MDkiLCJGb250U2V0dGluZ3MiOnsiJGlkIjoiNjEwIiwiRm9udFNpemUiOjEyLCJGb250TmFtZSI6IkNhbGlicmkiLCJJc0JvbGQiOmZhbHNlLCJJc0l0YWxpYyI6ZmFsc2UsIklzVW5kZXJsaW5lZCI6ZmFsc2UsIlBhcmVudFN0eWxlIjpudWxsfSwiQXV0b1NpemUiOjIsIkZvcmVncm91bmQiOnsiJHJlZiI6IjM4OSJ9LCJNYXhXaWR0aCI6MTYwLjAsIk1heEhlaWdodCI6IkluZmluaXR5IiwiU21hcnRGb3JlZ3JvdW5kSXNBY3RpdmUiOmZhbHNlLCJIb3Jpem9udGFsQWxpZ25tZW50IjowLCJWZXJ0aWNhbEFsaWdubWVudCI6MCwiU21hcnRGb3JlZ3JvdW5kIjpudWxsLCJCYWNrZ3JvdW5kRmlsbFR5cGUiOjAsIk1hcmdpbiI6eyIkcmVmIjoiMzkxIn0sIlBhZGRpbmciOnsiJHJlZiI6IjM5MiJ9LCJCYWNrZ3JvdW5kIjpudWxsLCJJc1Zpc2libGUiOnRydWUsIldpZHRoIjowLjAsIkhlaWdodCI6MC4wLCJCb3JkZXJTdHlsZSI6bnVsbCwiUGFyZW50U3R5bGUiOm51bGx9LCJSZWN0YW5nbGVTdHlsZSI6eyIkaWQiOiI2MTEiLCJNYXJnaW4iOnsiJGlkIjoiNjEyIiwiVG9wIjowLjAsIkxlZnQiOjAuMCwiUmlnaHQiOjAuMCwiQm90dG9tIjowLjB9LCJQYWRkaW5nIjp7IiRpZCI6IjYxMyIsIlRvcCI6MC4wLCJMZWZ0IjowLjAsIlJpZ2h0IjowLjAsIkJvdHRvbSI6MC4wfSwiQmFja2dyb3VuZCI6eyIkaWQiOiI2MTQiLCJDb2xvciI6eyIkaWQiOiI2MTUiLCJBIjoyNTUsIlIiOjE2NSwiRyI6MTY1LCJCIjoxNjV9fSwiSXNWaXNpYmxlIjp0cnVlLCJXaWR0aCI6MC4wLCJIZWlnaHQiOjAuMCwiQm9yZGVyU3R5bGUiOnsiJGlkIjoiNjE2IiwiTGluZUNvbG9yIjp7IiRpZCI6IjYxNyIsIiR0eXBlIjoiTkxSRS5Db21tb24uRG9tLlNvbGlkQ29sb3JCcnVzaCwgTkxSRS5Db21tb24iLCJDb2xvciI6eyIkaWQiOiI2MTgiLCJBIjoyNTUsIlIiOjI1NSwiRyI6MCwiQiI6MH19LCJMaW5lV2VpZ2h0IjowLjAsIkxpbmVUeXBlIjowLCJQYXJlbnRTdHlsZSI6bnVsbH0sIlBhcmVudFN0eWxlIjpudWxsfSwiTWFyZ2luIjp7IiRpZCI6IjYxOSIsIlRvcCI6MC4wLCJMZWZ0IjowLjAsIlJpZ2h0IjowLjAsIkJvdHRvbSI6MC4wfSwiUGFkZGluZyI6eyIkaWQiOiI2MjAiLCJUb3AiOjAuMCwiTGVmdCI6MC4wLCJSaWdodCI6MC4wLCJCb3R0b20iOjAuMH0sIkJhY2tncm91bmQiOm51bGwsIklzVmlzaWJsZSI6dHJ1ZSwiV2lkdGgiOjAuMCwiSGVpZ2h0IjowLjAsIkJvcmRlclN0eWxlIjpudWxsLCJQYXJlbnRTdHlsZSI6bnVsbH0sIkJhY2tncm91bmRTdHlsZSI6eyIkaWQiOiI2MjEiLCJNYXJnaW4iOnsiJGlkIjoiNjIyIiwiVG9wIjowLjAsIkxlZnQiOjAuMCwiUmlnaHQiOjAuMCwiQm90dG9tIjowLjB9LCJQYWRkaW5nIjp7IiRpZCI6IjYyMyIsIlRvcCI6MC4wLCJMZWZ0IjowLjAsIlJpZ2h0IjowLjAsIkJvdHRvbSI6MC4wfSwiQmFja2dyb3VuZCI6eyIkaWQiOiI2MjQiLCJDb2xvciI6eyIkaWQiOiI2MjUiLCJBIjo1MSwiUiI6MTY1LCJHIjoxNjUsIkIiOjE2NX19LCJJc1Zpc2libGUiOnRydWUsIldpZHRoIjowLjAsIkhlaWdodCI6MC4wLCJCb3JkZXJTdHlsZSI6eyIkaWQiOiI2MjYiLCJMaW5lQ29sb3IiOnsiJGlkIjoiNjI3IiwiJHR5cGUiOiJOTFJFLkNvbW1vbi5Eb20uU29saWRDb2xvckJydXNoLCBOTFJFLkNvbW1vbiIsIkNvbG9yIjp7IiRpZCI6IjYyOCIsIkEiOjI1NSwiUiI6MjU1LCJHIjowLCJCIjowfX0sIkxpbmVXZWlnaHQiOjAuMCwiTGluZVR5cGUiOjAsIlBhcmVudFN0eWxlIjpudWxsfSwiUGFyZW50U3R5bGUiOm51bGx9LCJJc0Fib3ZlVGltZWJhbmQiOmZhbHNlLCJNYXJnaW4iOnsiJGlkIjoiNjI5IiwiVG9wIjowLjAsIkxlZnQiOjAuMCwiUmlnaHQiOjAuMCwiQm90dG9tIjowLjB9LCJQYWRkaW5nIjp7IiRpZCI6IjYzMCIsIlRvcCI6MC4wLCJMZWZ0IjowLjAsIlJpZ2h0IjowLjAsIkJvdHRvbSI6MC4wfSwiSXNWaXNpYmxlIjp0cnVlLCJXaWR0aCI6MC4wLCJIZWlnaHQiOjAuMCwiQm9yZGVyU3R5bGUiOnsiJGlkIjoiNjMxIiwiTGluZUNvbG9yIjpudWxsLCJMaW5lV2VpZ2h0IjowLjAsIkxpbmVUeXBlIjowLCJQYXJlbnRTdHlsZSI6bnVsbH0sIlBhcmVudFN0eWxlIjpudWxsfX1dLCJDdWx0dXJlSW5mb05hbWUiOiJlbi1VUyIsIlN0eWxlTmFtZSI6bnVsbCwiVmVyc2lvbiI6eyIkaWQiOiI2MzIiLCJWZXJzaW9uIjoiMy42LjEiLCJPcmlnaW5hbEFzc2VtYmx5VmVyc2lvbiI6IjYuMDYuMDIuMDAiLCJFZGl0aW9uIjpudWxsLCJMYXN0U2F2ZWRFZGl0aW9uIjowLCJJc1BsdXNFZGl0aW9uIjpmYWxzZSwiSXNQcm9FZGl0aW9uIjpmYWxzZX0sIkVmZmVjdCI6MSwiU3R5bGUiOnsiJGlkIjoiNjMzIiwiVGltZWJhbmRTdHlsZSI6eyIkaWQiOiI2MzQiLCJTY2FsZU1hcmtpbmciOjAsIlNoYXBlIjowLCJTaGFwZVN0eWxlIjp7IiRpZCI6IjYzNSIsIk1hcmdpbiI6eyIkaWQiOiI2MzYiLCJUb3AiOjAuMCwiTGVmdCI6MTAuMCwiUmlnaHQiOjEwLjAsIkJvdHRvbSI6MC4wfSwiUGFkZGluZyI6eyIkaWQiOiI2MzciLCJUb3AiOjUuMCwiTGVmdCI6MTMuMCwiUmlnaHQiOjEzLjAsIkJvdHRvbSI6NS4wfSwiQmFja2dyb3VuZCI6eyIkaWQiOiI2MzgiLCJDb2xvciI6eyIkaWQiOiI2MzkiLCJBIjoyNTUsIlIiOjY4LCJHIjo4NCwiQiI6MTA2fX0sIklzVmlzaWJsZSI6dHJ1ZSwiV2lkdGgiOjg1OC4wLCJIZWlnaHQiOjMwLjAsIkJvcmRlclN0eWxlIjp7IiRpZCI6IjY0MCIsIkxpbmVDb2xvciI6eyIkaWQiOiI2NDEiLCIkdHlwZSI6Ik5MUkUuQ29tbW9uLkRvbS5Tb2xpZENvbG9yQnJ1c2gsIE5MUkUuQ29tbW9uIiwiQ29sb3IiOnsiJGlkIjoiNjQyIiwiQSI6MjU1LCJSIjoyNTUsIkciOjAsIkIiOjB9fSwiTGluZVdlaWdodCI6MC4wLCJMaW5lVHlwZSI6MCwiUGFyZW50U3R5bGUiOm51bGx9LCJQYXJlbnRTdHlsZSI6bnVsbH0sIk1pZGRsZVRpZXJTaGFwZVN0eWxlIjp7IiRpZCI6IjY0MyIsIk1hcmdpbiI6eyIkaWQiOiI2NDQiLCJUb3AiOjAuMCwiTGVmdCI6MTAuMCwiUmlnaHQiOjEwLjAsIkJvdHRvbSI6MC4wfSwiUGFkZGluZyI6eyIkaWQiOiI2NDUiLCJUb3AiOjUuMCwiTGVmdCI6MTMuMCwiUmlnaHQiOjEzLjAsIkJvdHRvbSI6NS4wfSwiQmFja2dyb3VuZCI6eyIkaWQiOiI2NDYiLCJDb2xvciI6eyIkaWQiOiI2NDciLCJBIjoyNTUsIlIiOjY4LCJHIjo4NCwiQiI6MTA2fX0sIklzVmlzaWJsZSI6dHJ1ZSwiV2lkdGgiOjg1OC4wLCJIZWlnaHQiOjMwLjAsIkJvcmRlclN0eWxlIjp7IiRpZCI6IjY0OCIsIkxpbmVDb2xvciI6eyIkaWQiOiI2NDkiLCIkdHlwZSI6Ik5MUkUuQ29tbW9uLkRvbS5Tb2xpZENvbG9yQnJ1c2gsIE5MUkUuQ29tbW9uIiwiQ29sb3IiOnsiJGlkIjoiNjUwIiwiQSI6MjU1LCJSIjoyNTUsIkciOjAsIkIiOjB9fSwiTGluZVdlaWdodCI6MC4wLCJMaW5lVHlwZSI6MCwiUGFyZW50U3R5bGUiOm51bGx9LCJQYXJlbnRTdHlsZSI6bnVsbH0sIkJvdHRvbVRpZXJTaGFwZVN0eWxlIjp7IiRpZCI6IjY1MSIsIk1hcmdpbiI6eyIkaWQiOiI2NTIiLCJUb3AiOjAuMCwiTGVmdCI6MTAuMCwiUmlnaHQiOjEwLjAsIkJvdHRvbSI6MC4wfSwiUGFkZGluZyI6eyIkaWQiOiI2NTMiLCJUb3AiOjUuMCwiTGVmdCI6MTMuMCwiUmlnaHQiOjEzLjAsIkJvdHRvbSI6NS4wfSwiQmFja2dyb3VuZCI6eyIkaWQiOiI2NTQiLCJDb2xvciI6eyIkaWQiOiI2NTUiLCJBIjoyNTUsIlIiOjY4LCJHIjo4NCwiQiI6MTA2fX0sIklzVmlzaWJsZSI6dHJ1ZSwiV2lkdGgiOjg1OC4wLCJIZWlnaHQiOjMwLjAsIkJvcmRlclN0eWxlIjp7IiRpZCI6IjY1NiIsIkxpbmVDb2xvciI6eyIkaWQiOiI2NTciLCIkdHlwZSI6Ik5MUkUuQ29tbW9uLkRvbS5Tb2xpZENvbG9yQnJ1c2gsIE5MUkUuQ29tbW9uIiwiQ29sb3IiOnsiJGlkIjoiNjU4IiwiQSI6MjU1LCJSIjoyNTUsIkciOjAsIkIiOjB9fSwiTGluZVdlaWdodCI6MC4wLCJMaW5lVHlwZSI6MCwiUGFyZW50U3R5bGUiOm51bGx9LCJQYXJlbnRTdHlsZSI6bnVsbH0sIlJpZ2h0RW5kQ2Fwc1N0eWxlIjp7IiRpZCI6IjY1OSIsIkZvbnRTZXR0aW5ncyI6eyIkaWQiOiI2NjAiLCJGb250U2l6ZSI6MTgsIkZvbnROYW1lIjoiQ2FsaWJyaSIsIklzQm9sZCI6dHJ1ZSwiSXNJdGFsaWMiOmZhbHNlLCJJc1VuZGVybGluZWQiOmZhbHNlLCJQYXJlbnRTdHlsZSI6bnVsbH0sIkF1dG9TaXplIjowLCJGb3JlZ3JvdW5kIjp7IiRpZCI6IjY2MSIsIkNvbG9yIjp7IiRpZCI6IjY2M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jYzIiwiVG9wIjowLjAsIkxlZnQiOjAuMCwiUmlnaHQiOjIwLjAsIkJvdHRvbSI6MC4wfSwiUGFkZGluZyI6eyIkaWQiOiI2NjQiLCJUb3AiOjAuMCwiTGVmdCI6MC4wLCJSaWdodCI6MC4wLCJCb3R0b20iOjAuMH0sIkJhY2tncm91bmQiOnsiJGlkIjoiNjY1IiwiQ29sb3IiOnsiJHJlZiI6IjcwIn19LCJJc1Zpc2libGUiOnRydWUsIldpZHRoIjowLjAsIkhlaWdodCI6MC4wLCJCb3JkZXJTdHlsZSI6bnVsbCwiUGFyZW50U3R5bGUiOm51bGx9LCJMZWZ0RW5kQ2Fwc1N0eWxlIjp7IiRpZCI6IjY2NiIsIkZvbnRTZXR0aW5ncyI6eyIkaWQiOiI2NjciLCJGb250U2l6ZSI6MTgsIkZvbnROYW1lIjoiQ2FsaWJyaSIsIklzQm9sZCI6dHJ1ZSwiSXNJdGFsaWMiOmZhbHNlLCJJc1VuZGVybGluZWQiOmZhbHNlLCJQYXJlbnRTdHlsZSI6bnVsbH0sIkF1dG9TaXplIjowLCJGb3JlZ3JvdW5kIjp7IiRpZCI6IjY2OCIsIkNvbG9yIjp7IiRpZCI6IjY2O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jcwIiwiVG9wIjowLjAsIkxlZnQiOjExNS41MDY2NjY2NjY2NjY2NiwiUmlnaHQiOjAuMCwiQm90dG9tIjowLjB9LCJQYWRkaW5nIjp7IiRpZCI6IjY3MSIsIlRvcCI6MC4wLCJMZWZ0IjowLjAsIlJpZ2h0IjowLjAsIkJvdHRvbSI6MC4wfSwiQmFja2dyb3VuZCI6eyIkaWQiOiI2NzIiLCJDb2xvciI6eyIkcmVmIjoiNzAifX0sIklzVmlzaWJsZSI6ZmFsc2UsIldpZHRoIjowLjAsIkhlaWdodCI6MC4wLCJCb3JkZXJTdHlsZSI6bnVsbCwiUGFyZW50U3R5bGUiOm51bGx9LCJUb2RheVRleHRTdHlsZSI6eyIkaWQiOiI2NzMiLCJGb250U2V0dGluZ3MiOnsiJGlkIjoiNjc0IiwiRm9udFNpemUiOjEyLCJGb250TmFtZSI6IkNhbGlicmkiLCJJc0JvbGQiOmZhbHNlLCJJc0l0YWxpYyI6ZmFsc2UsIklzVW5kZXJsaW5lZCI6ZmFsc2UsIlBhcmVudFN0eWxlIjpudWxsfSwiQXV0b1NpemUiOjAsIkZvcmVncm91bmQiOnsiJGlkIjoiNjc1IiwiQ29sb3IiOnsiJGlkIjoiNjc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Y3NyIsIlRvcCI6MC4wLCJMZWZ0IjowLjAsIlJpZ2h0IjowLjAsIkJvdHRvbSI6MC4wfSwiUGFkZGluZyI6eyIkaWQiOiI2NzgiLCJUb3AiOjAuMCwiTGVmdCI6MC4wLCJSaWdodCI6MC4wLCJCb3R0b20iOjAuMH0sIkJhY2tncm91bmQiOnsiJGlkIjoiNjc5IiwiQ29sb3IiOnsiJHJlZiI6IjcwIn19LCJJc1Zpc2libGUiOnRydWUsIldpZHRoIjowLjAsIkhlaWdodCI6MC4wLCJCb3JkZXJTdHlsZSI6bnVsbCwiUGFyZW50U3R5bGUiOm51bGx9LCJUb2RheU1hcmtlclN0eWxlIjp7IiRpZCI6IjY4MCIsIk1hcmdpbiI6eyIkaWQiOiI2ODEiLCJUb3AiOjAuMCwiTGVmdCI6MC4wLCJSaWdodCI6MC4wLCJCb3R0b20iOjAuMH0sIlBhZGRpbmciOnsiJGlkIjoiNjgyIiwiVG9wIjowLjAsIkxlZnQiOjAuMCwiUmlnaHQiOjAuMCwiQm90dG9tIjowLjB9LCJCYWNrZ3JvdW5kIjp7IiRpZCI6IjY4MyIsIkNvbG9yIjp7IiRpZCI6IjY4NCIsIkEiOjI1NSwiUiI6MjU1LCJHIjowLCJCIjowfX0sIklzVmlzaWJsZSI6dHJ1ZSwiV2lkdGgiOjAuMCwiSGVpZ2h0IjowLjAsIkJvcmRlclN0eWxlIjpudWxsLCJQYXJlbnRTdHlsZSI6bnVsbH0sIlNjYWxlU3R5bGUiOnsiJGlkIjoiNjg1IiwiU2hhcGUiOjQsIlNob3dTZWdtZW50U2VwYXJhdG9ycyI6dHJ1ZSwiU2VnbWVudFNlcGFyYXRvck9wYWNpdHkiOjMwLCJIYXNCZWVuVmlzaWJsZUJlZm9yZSI6dHJ1ZSwiRm9udFNldHRpbmdzIjp7IiRpZCI6IjY4NiIsIkZvbnRTaXplIjoxMiwiRm9udE5hbWUiOiJDYWxpYnJpIiwiSXNCb2xkIjpmYWxzZSwiSXNJdGFsaWMiOmZhbHNlLCJJc1VuZGVybGluZWQiOmZhbHNlLCJQYXJlbnRTdHlsZSI6bnVsbH0sIkF1dG9TaXplIjowLCJGb3JlZ3JvdW5kIjp7IiRpZCI6IjY4NyIsIkNvbG9yIjp7IiRpZCI6IjY4O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2ODkiLCJUb3AiOjAuMCwiTGVmdCI6NS4wLCJSaWdodCI6MC4wLCJCb3R0b20iOjAuMH0sIlBhZGRpbmciOnsiJGlkIjoiNjkwIiwiVG9wIjowLjAsIkxlZnQiOjAuMCwiUmlnaHQiOjAuMCwiQm90dG9tIjowLjB9LCJCYWNrZ3JvdW5kIjp7IiRpZCI6IjY5MSIsIkNvbG9yIjp7IiRyZWYiOiI3MCJ9fSwiSXNWaXNpYmxlIjp0cnVlLCJXaWR0aCI6MC4wLCJIZWlnaHQiOjAuMCwiQm9yZGVyU3R5bGUiOm51bGwsIlBhcmVudFN0eWxlIjpudWxsfSwiU2luZ2xlU2NhbGVTaGFwZVN0eWxlIjp7IiRpZCI6IjY5MiIsIlNoYXBlIjowLCJIZWlnaHQiOjAuMH0sIk1pZGRsZVRpZXJTY2FsZVN0eWxlIjp7IiRpZCI6IjY5MyIsIlNoYXBlIjo0LCJTaG93U2VnbWVudFNlcGFyYXRvcnMiOnRydWUsIlNlZ21lbnRTZXBhcmF0b3JPcGFjaXR5IjozMCwiSGFzQmVlblZpc2libGVCZWZvcmUiOmZhbHNlLCJGb250U2V0dGluZ3MiOnsiJGlkIjoiNjk0IiwiRm9udFNpemUiOjEyLCJGb250TmFtZSI6IkNhbGlicmkiLCJJc0JvbGQiOmZhbHNlLCJJc0l0YWxpYyI6ZmFsc2UsIklzVW5kZXJsaW5lZCI6ZmFsc2UsIlBhcmVudFN0eWxlIjpudWxsfSwiQXV0b1NpemUiOjAsIkZvcmVncm91bmQiOnsiJGlkIjoiNjk1IiwiQ29sb3IiOnsiJGlkIjoiN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Y5NyIsIlRvcCI6MC4wLCJMZWZ0Ijo1LjAsIlJpZ2h0IjowLjAsIkJvdHRvbSI6MC4wfSwiUGFkZGluZyI6eyIkaWQiOiI2OTgiLCJUb3AiOjAuMCwiTGVmdCI6MC4wLCJSaWdodCI6MC4wLCJCb3R0b20iOjAuMH0sIkJhY2tncm91bmQiOnsiJGlkIjoiNjk5IiwiQ29sb3IiOnsiJGlkIjoiNzAwIiwiQSI6MCwiUiI6MCwiRyI6MCwiQiI6MH19LCJJc1Zpc2libGUiOmZhbHNlLCJXaWR0aCI6MC4wLCJIZWlnaHQiOjAuMCwiQm9yZGVyU3R5bGUiOm51bGwsIlBhcmVudFN0eWxlIjpudWxsfSwiQm90dG9tVGllclNjYWxlU3R5bGUiOnsiJGlkIjoiNzAxIiwiU2hhcGUiOjQsIlNob3dTZWdtZW50U2VwYXJhdG9ycyI6dHJ1ZSwiU2VnbWVudFNlcGFyYXRvck9wYWNpdHkiOjMwLCJIYXNCZWVuVmlzaWJsZUJlZm9yZSI6ZmFsc2UsIkZvbnRTZXR0aW5ncyI6eyIkaWQiOiI3MDIiLCJGb250U2l6ZSI6MTIsIkZvbnROYW1lIjoiQ2FsaWJyaSIsIklzQm9sZCI6ZmFsc2UsIklzSXRhbGljIjpmYWxzZSwiSXNVbmRlcmxpbmVkIjpmYWxzZSwiUGFyZW50U3R5bGUiOm51bGx9LCJBdXRvU2l6ZSI6MCwiRm9yZWdyb3VuZCI6eyIkaWQiOiI3MDMiLCJDb2xvciI6eyIkaWQiOiI3MDQ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zA1IiwiVG9wIjowLjAsIkxlZnQiOjUuMCwiUmlnaHQiOjAuMCwiQm90dG9tIjowLjB9LCJQYWRkaW5nIjp7IiRpZCI6IjcwNiIsIlRvcCI6MC4wLCJMZWZ0IjowLjAsIlJpZ2h0IjowLjAsIkJvdHRvbSI6MC4wfSwiQmFja2dyb3VuZCI6eyIkaWQiOiI3MDciLCJDb2xvciI6eyIkaWQiOiI3MDgiLCJBIjowLCJSIjowLCJHIjowLCJCIjowfX0sIklzVmlzaWJsZSI6ZmFsc2UsIldpZHRoIjowLjAsIkhlaWdodCI6MC4wLCJCb3JkZXJTdHlsZSI6bnVsbCwiUGFyZW50U3R5bGUiOm51bGx9LCJFbGFwc2VkVGltZUJhY2tncm91bmQiOnsiJGlkIjoiNzA5IiwiQ29sb3IiOnsiJGlkIjoiNzEwIiwiQSI6NzcsIlIiOjI1NSwiRyI6MCwiQiI6MH19LCJBcHBlbmRZZWFyT25ZZWFyQ2hhbmdlIjp0cnVlLCJFbGFwc2VkVGltZUZvcm1hdCI6MSwiVG9kYXlNYXJrZXJQb3NpdGlvbiI6MywiUXVpY2tQb3NpdGlvbiI6MSwiQWJzb2x1dGVQb3NpdGlvbiI6MjcwLjAsIk1hcmdpbiI6eyIkaWQiOiI3MTEiLCJUb3AiOjAuMCwiTGVmdCI6MTAuMCwiUmlnaHQiOjEwLjAsIkJvdHRvbSI6MC4wfSwiUGFkZGluZyI6eyIkaWQiOiI3MTIiLCJUb3AiOjAuMCwiTGVmdCI6MC4wLCJSaWdodCI6MC4wLCJCb3R0b20iOjAuMH0sIkJhY2tncm91bmQiOnsiJGlkIjoiNzEzIiwiQ29sb3IiOnsiJGlkIjoiNzE0IiwiQSI6MjU1LCJSIjoxMTUsIkciOjExNSwiQiI6MTE1fX0sIklzVmlzaWJsZSI6dHJ1ZSwiV2lkdGgiOjAuMCwiSGVpZ2h0IjowLjAsIkJvcmRlclN0eWxlIjpudWxsLCJQYXJlbnRTdHlsZSI6bnVsbH0sIkRlZmF1bHRNaWxlc3RvbmVTdHlsZSI6eyIkaWQiOiI3MTUiLCJTaGFwZSI6MCwiQ29ubmVjdG9yTWFyZ2luIjp7IiRpZCI6IjcxNiIsIlRvcCI6MC4wLCJMZWZ0IjoyLjAsIlJpZ2h0IjoyLjAsIkJvdHRvbSI6MC4wfSwiQ29ubmVjdG9yU3R5bGUiOnsiJGlkIjoiNzE3IiwiTGluZUNvbG9yIjp7IiRpZCI6IjcxOCIsIiR0eXBlIjoiTkxSRS5Db21tb24uRG9tLlNvbGlkQ29sb3JCcnVzaCwgTkxSRS5Db21tb24iLCJDb2xvciI6eyIkaWQiOiI3MTkiLCJBIjoxMjcsIlIiOjMxLCJHIjo3MywiQiI6MTI2fX0sIkxpbmVXZWlnaHQiOjEuMCwiTGluZVR5cGUiOjAsIlBhcmVudFN0eWxlIjpudWxsfSwiSXNCZWxvd1RpbWViYW5kIjpmYWxzZSwiUG9zaXRpb25PblRhc2siOjAsIkhpZGVEYXRlIjpmYWxzZSwiU2hhcGVTaXplIjoxLCJTcGFjaW5nIjoy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MCwiRyI6MTE0LCJCIjoxODh9fSwiSXNWaXNpYmxlIjp0cnVlLCJXaWR0aCI6MTguMCwiSGVpZ2h0IjoyMC4wLCJCb3JkZXJTdHlsZSI6eyIkaWQiOiI3MjYiLCJMaW5lQ29sb3IiOnsiJGlkIjoiNzI3IiwiJHR5cGUiOiJOTFJFLkNvbW1vbi5Eb20uU29saWRDb2xvckJydXNoLCBOTFJFLkNvbW1vbiIsIkNvbG9yIjp7IiRpZCI6IjcyOCIsIkEiOjI1NSwiUiI6MjU1LCJHIjowLCJCIjowfX0sIkxpbmVXZWlnaHQiOjAuMCwiTGluZVR5cGUiOjAsIlBhcmVudFN0eWxlIjpudWxsfSwiUGFyZW50U3R5bGUiOm51bGx9LCJUaXRsZVN0eWxlIjp7IiRpZCI6IjcyOSIsIkZvbnRTZXR0aW5ncyI6eyIkaWQiOiI3MzAiLCJGb250U2l6ZSI6MTEsIkZvbnROYW1lIjoiQ2FsaWJyaSIsIklzQm9sZCI6dHJ1ZSwiSXNJdGFsaWMiOmZhbHNlLCJJc1VuZGVybGluZWQiOmZhbHNlLCJQYXJlbnRTdHlsZSI6bnVsbH0sIkF1dG9TaXplIjowLCJGb3JlZ3JvdW5kIjp7IiRpZCI6IjczMSIsIkNvbG9yIjp7IiRpZCI6Ijcz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3MzMiLCJUb3AiOjAuMCwiTGVmdCI6MC4wLCJSaWdodCI6MC4wLCJCb3R0b20iOjAuMH0sIlBhZGRpbmciOnsiJGlkIjoiNzM0IiwiVG9wIjowLjAsIkxlZnQiOjAuMCwiUmlnaHQiOjAuMCwiQm90dG9tIjowLjB9LCJCYWNrZ3JvdW5kIjp7IiRpZCI6IjczNSIsIkNvbG9yIjp7IiRyZWYiOiI3MCJ9fSwiSXNWaXNpYmxlIjp0cnVlLCJXaWR0aCI6MC4wLCJIZWlnaHQiOjAuMCwiQm9yZGVyU3R5bGUiOm51bGwsIlBhcmVudFN0eWxlIjpudWxsfSwiRGF0ZVN0eWxlIjp7IiRpZCI6IjczNiIsIkZvbnRTZXR0aW5ncyI6eyIkaWQiOiI3MzciLCJGb250U2l6ZSI6MTAsIkZvbnROYW1lIjoiQ2FsaWJyaSIsIklzQm9sZCI6ZmFsc2UsIklzSXRhbGljIjpmYWxzZSwiSXNVbmRlcmxpbmVkIjpmYWxzZSwiUGFyZW50U3R5bGUiOm51bGx9LCJBdXRvU2l6ZSI6MCwiRm9yZWdyb3VuZCI6eyIkaWQiOiI3MzgiLCJDb2xvciI6eyIkaWQiOiI3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MCIsIlRvcCI6MC4wLCJMZWZ0IjowLjAsIlJpZ2h0IjowLjAsIkJvdHRvbSI6MC4wfSwiUGFkZGluZyI6eyIkaWQiOiI3NDEiLCJUb3AiOjAuMCwiTGVmdCI6MC4wLCJSaWdodCI6MC4wLCJCb3R0b20iOjAuMH0sIkJhY2tncm91bmQiOnsiJGlkIjoiNzQyIiwiQ29sb3IiOnsiJHJlZiI6IjcwIn19LCJJc1Zpc2libGUiOnRydWUsIldpZHRoIjowLjAsIkhlaWdodCI6MC4wLCJCb3JkZXJTdHlsZSI6bnVsbCwiUGFyZW50U3R5bGUiOm51bGx9LCJEYXRlRm9ybWF0Ijp7IiRpZCI6Ijc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DQiLCJGb3JtYXQiOjAsIklzVmlzaWJsZSI6ZmFsc2UsIkxhc3RLbm93blZpc2liaWxpdHlTdGF0ZSI6ZmFsc2V9LCJJc1Zpc2libGUiOnRydWUsIlBhcmVudFN0eWxlIjpudWxsfSwiRGVmYXVsdFRhc2tTdHlsZSI6eyIkaWQiOiI3NDUiLCJTaGFwZSI6MiwiU2hhcGVUaGlja25lc3MiOjEsIkR1cmF0aW9uRm9ybWF0IjowLCJJbmNsdWRlTm9uV29ya2luZ0RheXNJbkR1cmF0aW9uIjpmYWxzZSwiUGVyY2VudGFnZUNvbXBsZXRlU3R5bGUiOnsiJGlkIjoiNzQ2IiwiRm9udFNldHRpbmdzIjp7IiRpZCI6Ijc0N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cmVmIjoiNjcifSwiUGFkZGluZyI6eyIkcmVmIjoiNjgifSwiQmFja2dyb3VuZCI6eyIkcmVmIjoiNjkifSwiSXNWaXNpYmxlIjp0cnVlLCJXaWR0aCI6MC4wLCJIZWlnaHQiOjAuMCwiQm9yZGVyU3R5bGUiOm51bGwsIlBhcmVudFN0eWxlIjpudWxsfSwiRHVyYXRpb25TdHlsZSI6eyIkaWQiOiI3NDgiLCJGb250U2V0dGluZ3MiOnsiJGlkIjoiNzQ5IiwiRm9udFNpemUiOjEwLCJGb250TmFtZSI6IkNhbGlicmkiLCJJc0JvbGQiOmZhbHNlLCJJc0l0YWxpYyI6ZmFsc2UsIklzVW5kZXJsaW5lZCI6ZmFsc2UsIlBhcmVudFN0eWxlIjpudWxsfSwiQXV0b1NpemUiOjAsIkZvcmVncm91bmQiOnsiJHJlZiI6Ijc0In0sIk1heFdpZHRoIjoyMDAuMCwiTWF4SGVpZ2h0IjoiSW5maW5pdHkiLCJTbWFydEZvcmVncm91bmRJc0FjdGl2ZSI6ZmFsc2UsIkhvcml6b250YWxBbGlnbm1lbnQiOjAsIlZlcnRpY2FsQWxpZ25tZW50IjowLCJTbWFydEZvcmVncm91bmQiOm51bGwsIkJhY2tncm91bmRGaWxsVHlwZSI6MCwiTWFyZ2luIjp7IiRyZWYiOiI3NiJ9LCJQYWRkaW5nIjp7IiRyZWYiOiI3NyJ9LCJCYWNrZ3JvdW5kIjp7IiRyZWYiOiI3OCJ9LCJJc1Zpc2libGUiOnRydWUsIldpZHRoIjowLjAsIkhlaWdodCI6MC4wLCJCb3JkZXJTdHlsZSI6bnVsbCwiUGFyZW50U3R5bGUiOm51bGx9LCJIb3Jpem9udGFsQ29ubmVjdG9yU3R5bGUiOnsiJGlkIjoiNzUwIiwiTGluZUNvbG9yIjp7IiRyZWYiOiI4MSJ9LCJMaW5lV2VpZ2h0IjoxLjAsIkxpbmVUeXBlIjowLCJQYXJlbnRTdHlsZSI6bnVsbH0sIlZlcnRpY2FsQ29ubmVjdG9yU3R5bGUiOnsiJGlkIjoiNzUxIiwiTGluZUNvbG9yIjp7IiRyZWYiOiI4NC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NzUyIiwiTWFyZ2luIjp7IiRyZWYiOiI4NyJ9LCJQYWRkaW5nIjp7IiRyZWYiOiI4OCJ9LCJCYWNrZ3JvdW5kIjp7IiRpZCI6Ijc1MyIsIkNvbG9yIjp7IiRpZCI6Ijc1NCIsIkEiOjI1NSwiUiI6MCwiRyI6MTE0LCJCIjoxODh9fSwiSXNWaXNpYmxlIjp0cnVlLCJXaWR0aCI6MC4wLCJIZWlnaHQiOjE2LjAsIkJvcmRlclN0eWxlIjp7IiRpZCI6Ijc1NSIsIkxpbmVDb2xvciI6eyIkaWQiOiI3NTYiLCIkdHlwZSI6Ik5MUkUuQ29tbW9uLkRvbS5Tb2xpZENvbG9yQnJ1c2gsIE5MUkUuQ29tbW9uIiwiQ29sb3IiOnsiJGlkIjoiNzU3IiwiQSI6MjU1LCJSIjoyNTUsIkciOjAsIkIiOjB9fSwiTGluZVdlaWdodCI6MC4wLCJMaW5lVHlwZSI6MCwiUGFyZW50U3R5bGUiOm51bGx9LCJQYXJlbnRTdHlsZSI6bnVsbH0sIlRpdGxlU3R5bGUiOnsiJGlkIjoiNzU4IiwiRm9udFNldHRpbmdzIjp7IiRpZCI6Ijc1OSIsIkZvbnRTaXplIjoxMSwiRm9udE5hbWUiOiJDYWxpYnJpIiwiSXNCb2xkIjp0cnVlLCJJc0l0YWxpYyI6ZmFsc2UsIklzVW5kZXJsaW5lZCI6ZmFsc2UsIlBhcmVudFN0eWxlIjpudWxsfSwiQXV0b1NpemUiOjAsIkZvcmVncm91bmQiOnsiJGlkIjoiNzYwIiwiQ29sb3IiOnsiJGlkIjoiNzYxIiwiQSI6MjU1LCJSIjowLCJHIjowLCJCIjowfX0sIk1heFdpZHRoIjo5NjAuMCwiTWF4SGVpZ2h0IjoiSW5maW5pdHkiLCJTbWFydEZvcmVncm91bmRJc0FjdGl2ZSI6ZmFsc2UsIkhvcml6b250YWxBbGlnbm1lbnQiOjEsIlZlcnRpY2FsQWxpZ25tZW50IjowLCJTbWFydEZvcmVncm91bmQiOm51bGwsIkJhY2tncm91bmRGaWxsVHlwZSI6MCwiTWFyZ2luIjp7IiRyZWYiOiI5OCJ9LCJQYWRkaW5nIjp7IiRyZWYiOiI5OSJ9LCJCYWNrZ3JvdW5kIjp7IiRpZCI6Ijc2MiIsIkNvbG9yIjp7IiRyZWYiOiI3MCJ9fSwiSXNWaXNpYmxlIjp0cnVlLCJXaWR0aCI6MC4wLCJIZWlnaHQiOjAuMCwiQm9yZGVyU3R5bGUiOm51bGwsIlBhcmVudFN0eWxlIjpudWxsfSwiRGF0ZVN0eWxlIjp7IiRpZCI6Ijc2MyIsIkZvbnRTZXR0aW5ncyI6eyIkaWQiOiI3NjQiLCJGb250U2l6ZSI6MTAsIkZvbnROYW1lIjoiQ2FsaWJyaSIsIklzQm9sZCI6ZmFsc2UsIklzSXRhbGljIjpmYWxzZSwiSXNVbmRlcmxpbmVkIjpmYWxzZSwiUGFyZW50U3R5bGUiOm51bGx9LCJBdXRvU2l6ZSI6MCwiRm9yZWdyb3VuZCI6eyIkaWQiOiI3NjUiLCJDb2xvciI6eyIkaWQiOiI3Nj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yZWYiOiIxMDcifSwiUGFkZGluZyI6eyIkcmVmIjoiMTA4In0sIkJhY2tncm91bmQiOnsiJGlkIjoiNzY3IiwiQ29sb3IiOnsiJHJlZiI6IjcwIn19LCJJc1Zpc2libGUiOnRydWUsIldpZHRoIjowLjAsIkhlaWdodCI6MC4wLCJCb3JkZXJTdHlsZSI6bnVsbCwiUGFyZW50U3R5bGUiOm51bGx9LCJEYXRlRm9ybWF0Ijp7IiRpZCI6Ijc2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jkiLCJGb3JtYXQiOjAsIklzVmlzaWJsZSI6ZmFsc2UsIkxhc3RLbm93blZpc2liaWxpdHlTdGF0ZSI6ZmFsc2V9LCJJc1Zpc2libGUiOnRydWUsIlBhcmVudFN0eWxlIjpudWxsLCJfZXhwbGljaXRseVNldCI6eyIkaWQiOiI3NzA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NzcxIiwiR3JpZGxpbmVTdHlsZSI6eyIkaWQiOiI3NzIiLCJMaW5lQ29sb3IiOnsiJGlkIjoiNzczIiwiJHR5cGUiOiJOTFJFLkNvbW1vbi5Eb20uU29saWRDb2xvckJydXNoLCBOTFJFLkNvbW1vbiIsIkNvbG9yIjp7IiRpZCI6Ijc3NCIsIkEiOjM4LCJSIjo5MSwiRyI6MTU1LCJCIjoyMTN9fSwiTGluZVdlaWdodCI6MS4wLCJMaW5lVHlwZSI6MCwiUGFyZW50U3R5bGUiOm51bGx9LCJNYXJnaW4iOnsiJGlkIjoiNzc1IiwiVG9wIjowLjAsIkxlZnQiOjAuMCwiUmlnaHQiOjAuMCwiQm90dG9tIjowLjB9LCJQYWRkaW5nIjp7IiRpZCI6Ijc3NiIsIlRvcCI6MC4wLCJMZWZ0IjowLjAsIlJpZ2h0IjowLjAsIkJvdHRvbSI6MC4wfSwiQmFja2dyb3VuZCI6bnVsbCwiSXNWaXNpYmxlIjp0cnVlLCJXaWR0aCI6MC4wLCJIZWlnaHQiOjAuMCwiQm9yZGVyU3R5bGUiOnsiJGlkIjoiNzc3IiwiTGluZUNvbG9yIjpudWxsLCJMaW5lV2VpZ2h0IjowLjAsIkxpbmVUeXBlIjowLCJQYXJlbnRTdHlsZSI6bnVsbH0sIlBhcmVudFN0eWxlIjpudWxsfSwiQWN0aXZpdHlMaW5lUGFuZWxTdHlsZSI6eyIkaWQiOiI3NzgiLCJBY3Rpdml0eUxpbmVTdHlsZSI6eyIkaWQiOiI3NzkiLCJMaW5lQ29sb3IiOnsiJGlkIjoiNzgwIiwiJHR5cGUiOiJOTFJFLkNvbW1vbi5Eb20uU29saWRDb2xvckJydXNoLCBOTFJFLkNvbW1vbiIsIkNvbG9yIjp7IiRpZCI6Ijc4MSIsIkEiOjM4LCJSIjo2OCwiRyI6MTE0LCJCIjoxOTZ9fSwiTGluZVdlaWdodCI6MS4wLCJMaW5lVHlwZSI6MCwiUGFyZW50U3R5bGUiOm51bGx9LCJNYXJnaW4iOnsiJGlkIjoiNzgyIiwiVG9wIjowLjAsIkxlZnQiOjAuMCwiUmlnaHQiOjAuMCwiQm90dG9tIjowLjB9LCJQYWRkaW5nIjp7IiRpZCI6Ijc4MyIsIlRvcCI6MC4wLCJMZWZ0IjowLjAsIlJpZ2h0IjowLjAsIkJvdHRvbSI6MC4wfSwiQmFja2dyb3VuZCI6bnVsbCwiSXNWaXNpYmxlIjp0cnVlLCJXaWR0aCI6MC4wLCJIZWlnaHQiOjAuMCwiQm9yZGVyU3R5bGUiOnsiJGlkIjoiNzg0IiwiTGluZUNvbG9yIjpudWxsLCJMaW5lV2VpZ2h0IjowLjAsIkxpbmVUeXBlIjowLCJQYXJlbnRTdHlsZSI6bnVsbH0sIlBhcmVudFN0eWxlIjpudWxsfSwiU2hvd0VsYXBzZWRUaW1lR3JhZGllbnRTdHlsZSI6ZmFsc2UsIlRpbWViYW5kUmVzZXJ2ZWRMZWZ0QXJlYVN0eWxlIjp7IiRpZCI6Ijc4NSIsIkFjdGl2aXR5SGVhZGVyV2lkdGgiOjc2LjAsIklzU2V0IjpmYWxzZX0sIkRlZmF1bHRTd2ltbGFuZVN0eWxlIjpudWxsfSwiU2NhbGUiOm51bGwsIlNjYWxlVjIiOnsiJGlkIjoiNzg2IiwiU3RhcnREYXRlIjoiMDAwMS0wMS0wMVQwMDowMDowMCIsIkVuZERhdGUiOiIyMDIyLTA1LTIzVDIzOjU5OjAwIiwiQXV0b0RhdGVSYW5nZSI6dHJ1ZSwiV29ya2luZ0RheXMiOjMxLCJGaXNjYWxZZWFyIjp7IiRpZCI6Ijc4NyIsIlN0YXJ0TW9udGgiOjEsIlVzZVN0YXJ0aW5nWWVhckZvck51bWJlcmluZyI6dHJ1ZSwiU2hvd0Zpc2NhbFllYXJMYWJlbCI6dHJ1ZX0sIlRvZGF5TWFya2VyVGV4dCI6IlRvZGF5IiwiQXV0b1NjYWxlVHlwZSI6dHJ1ZSwiVGltZWJhbmRTY2FsZXMiOnsiJGlkIjoiNzg4IiwiVG9wU2NhbGVMYXllciI6eyIkaWQiOiI3ODkiLCJGb3JtYXQiOiJNTU0iLCJUeXBlIjoyfSwiTWlkZGxlU2NhbGVMYXllciI6eyIkaWQiOiI3OTAiLCJGb3JtYXQiOm51bGwsIlR5cGUiOjB9LCJCb3R0b21TY2FsZUxheWVyIjp7IiRpZCI6Ijc5MSIsIkZvcm1hdCI6bnVsbCwiVHlwZSI6MH19fSwiTWlsZXN0b25lcyI6W10sIlRhc2tzIjpbXSwiU3dpbWxhbmVzIjpbXSwiTXNQcm9qZWN0SXRlbXNUcmVlIjp7IiRpZCI6Ijc5MiIsIlJvb3QiOnsiSW1wb3J0SWQiOm51bGwsIklzSW1wb3J0ZWQiOmZhbHNlLCJDaGlsZHJlbiI6W119fSwiTWV0YWRhdGEiOnsiJGlkIjoiNzkzIiwiU291cmNlVGVtcGxhdGUiOiJ7XCIkaWRcIjpcIjFcIixcIklkXCI6XCJjMTFmNmY0OS03ZGI4LTQ1ZmQtYmEzMi1iZmNhZWE0OTJmMzlcIixcIkN1bHR1cmVJbmZvTmFtZVwiOlwiZW4tVVNcIixcIlZlcnNpb25cIjp7XCIkaWRcIjpcIjJcIixcIlRlbXBsYXRlRG9tVmVyc2lvblwiOlwiMS4yLjBcIn0sXCJFZmZlY3RcIjoxLFwiU3R5bGVcIjp7XCIkaWRcIjpcIjNcIixcIlRpbWViYW5kU3R5bGVcIjp7XCIkaWRcIjpcIjRcIixcIlNjYWxlTWFya2luZ1wiOjAsXCJTaGFwZVwiOjEzLFwiU2hhcGVTdHlsZVwiOntcIiRpZFwiOlwiNVwiLFwiTWFyZ2luXCI6e1wiJGlkXCI6XCI2XCIsXCJUb3BcIjowLjAsXCJMZWZ0XCI6MTAuMCxcIlJpZ2h0XCI6MTAuMCxcIkJvdHRvbVwiOjAuMH0sXCJQYWRkaW5nXCI6e1wiJGlkXCI6XCI3XCIsXCJUb3BcIjo1LjAsXCJMZWZ0XCI6MTMuMCxcIlJpZ2h0XCI6MTMuMCxcIkJvdHRvbVwiOjUuMH0sXCJCYWNrZ3JvdW5kXCI6e1wiJGlkXCI6XCI4XCIsXCJDb2xvclwiOntcIiRpZFwiOlwiOVwiLFwiQVwiOjI1NSxcIlJcIjo2OCxcIkdcIjo4NCxcIkJcIjoxMDZ9fSxcIklzVmlzaWJsZVwiOnRydWUsXCJXaWR0aFwiOjg1OC4wLFwiSGVpZ2h0XCI6Mz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NS4wLFwiTGVmdFwiOjEzLjAsXCJSaWdodFwiOjEzLjAsXCJCb3R0b21cIjo1LjB9LFwiQmFja2dyb3VuZFwiOntcIiRpZFwiOlwiMTZcIixcIkNvbG9yXCI6e1wiJGlkXCI6XCIxN1wiLFwiQVwiOjI1NSxcIlJcIjo2OCxcIkdcIjo4NCxcIkJcIjoxMDZ9fSxcIklzVmlzaWJsZVwiOnRydWUsXCJXaWR0aFwiOjg1OC4wLFwiSGVpZ2h0XCI6MzAuMCxcIkJvcmRlclN0eWxlXCI6e1wiJGlkXCI6XCIxOFwiLFwiTGluZUNvbG9yXCI6e1wiJGlkXCI6XCIxOVwiLFwiJHR5cGVcIjpcIk5MUkUuQ29tbW9uLkRvbS5Tb2xpZENvbG9yQnJ1c2gsIE5MUkUuQ29tbW9uXCIsXCJDb2xvclwiOntcIiRpZFwiOlwiMjBcIixcIkFcIjoyNTUsXCJSXCI6MjU1LFwiR1wiOjAsXCJCXCI6MH19LFwiTGluZVdlaWdodFwiOjAuMCxcIkxpbmVUeXBlXCI6MH19LFwiQm90dG9tVGllclNoYXBlU3R5bGVcIjp7XCIkaWRcIjpcIjIxXCIsXCJNYXJnaW5cIjp7XCIkaWRcIjpcIjIyXCIsXCJUb3BcIjowLjAsXCJMZWZ0XCI6MTAuMCxcIlJpZ2h0XCI6MTAuMCxcIkJvdHRvbVwiOjAuMH0sXCJQYWRkaW5nXCI6e1wiJGlkXCI6XCIyM1wiLFwiVG9wXCI6NS4wLFwiTGVmdFwiOjEzLjAsXCJSaWdodFwiOjEzLjAsXCJCb3R0b21cIjo1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A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AuMCxcIlJpZ2h0XCI6MC4wLFwiQm90dG9tXCI6MC4wfSxcIlBhZGRpbmdcIjp7XCIkaWRcIjpcIjQyXCIsXCJUb3BcIjowLjAsXCJMZWZ0XCI6MC4wLFwiUmlnaHRcIjowLjAsXCJCb3R0b21cIjowLjB9LFwiQmFja2dyb3VuZFwiOntcIiRpZFwiOlwiNDNcIixcIkNvbG9yXCI6e1wiJHJlZlwiOlwiMzZcIn19LFwiSXNWaXNpYmxlXCI6ZmFsc2UsXCJXaWR0aFwiOjAuMCxcIkhlaWdodFwiOjAuMCxcIkJvcmRlclN0eWxlXCI6bnVsbH0sXCJUb2RheVRleHRTdHlsZVwiOntcIiRpZFwiOlwiNDRcIixcIkZvbnRTZXR0aW5nc1wiOntcIiRpZFwiOlwiNDVcIixcIkZvbnRTaXplXCI6MTIsXCJGb250TmFtZVwiOlwiQ2FsaWJyaVwiLFwiSXNCb2xkXCI6ZmFsc2UsXCJJc0l0YWxpY1wiOmZhbHNlLFwiSXNVbmRlcmxpbmVkXCI6ZmFsc2V9LFwiQXV0b1NpemVcIjowLFwiRm9yZWdyb3VuZFwiOntcIiRpZFwiOlwiNDZcIixcIkNvbG9yXCI6e1wiJGlkXCI6XCI0N1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OFwiLFwiVG9wXCI6MC4wLFwiTGVmdFwiOjAuMCxcIlJpZ2h0XCI6MC4wLFwiQm90dG9tXCI6MC4wfSxcIlBhZGRpbmdcIjp7XCIkaWRcIjpcIjQ5XCIsXCJUb3BcIjowLjAsXCJMZWZ0XCI6MC4wLFwiUmlnaHRcIjowLjAsXCJCb3R0b21cIjowLjB9LFwiQmFja2dyb3VuZFwiOntcIiRpZFwiOlwiNTBcIixcIkNvbG9yXCI6e1wiJHJlZlwiOlwiMzZcIn19LFwiSXNWaXNpYmxlXCI6dHJ1ZSxcIldpZHRoXCI6MC4wLFwiSGVpZ2h0XCI6MC4wLFwiQm9yZGVyU3R5bGVcIjpudWxsfSxcIlRvZGF5TWFya2VyU3R5bGVcIjp7XCIkaWRcIjpcIjUxXCIsXCJNYXJnaW5cIjp7XCIkaWRcIjpcIjUyXCIsXCJUb3BcIjowLjAsXCJMZWZ0XCI6MC4wLFwiUmlnaHRcIjowLjAsXCJCb3R0b21cIjowLjB9LFwiUGFkZGluZ1wiOntcIiRpZFwiOlwiNTNcIixcIlRvcFwiOjAuMCxcIkxlZnRcIjowLjAsXCJSaWdodFwiOjAuMCxcIkJvdHRvbVwiOjAuMH0sXCJCYWNrZ3JvdW5kXCI6e1wiJGlkXCI6XCI1NFwiLFwiQ29sb3JcIjp7XCIkaWRcIjpcIjU1XCIsXCJBXCI6MjU1LFwiUlwiOjI1NSxcIkdcIjowLFwiQlwiOjB9fSxcIklzVmlzaWJsZVwiOnRydWUsXCJXaWR0aFwiOjAuMCxcIkhlaWdodFwiOjAuMCxcIkJvcmRlclN0eWxlXCI6bnVsbH0sXCJTY2FsZVN0eWxlXCI6e1wiJGlkXCI6XCI1NlwiLFwiU2hvd1NlZ21lbnRTZXBhcmF0b3JzXCI6dHJ1ZSxcIlNlZ21lbnRTZXBhcmF0b3JPcGFjaXR5XCI6MzAsXCJTaGFwZVwiOjQ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nRydWUsXCJTZWdtZW50U2VwYXJhdG9yT3BhY2l0eVwiOjMwLFwiU2hhcGVcIjo0LFwiSGFzQmVlblZpc2libGVCZWZvcmVcIjpmYWxzZSxcIkZvbnRTZXR0aW5nc1wiOntcIiRpZFwiOlwiNjRcIixcIkZvbnRTaXplXCI6MTIsXCJGb250TmFtZVwiOlwiQ2FsaWJyaVwiLFwiSXNCb2xkXCI6ZmFsc2UsXCJJc0l0YWxpY1wiOmZhbHNlLFwiSXNVbmRlcmxpbmVkXCI6ZmFsc2V9LFwiQXV0b1NpemVcIjowLFwiRm9yZWdyb3VuZFwiOntcIiRpZFwiOlwiNjVcIixcIkNvbG9yXCI6e1wiJGlkXCI6XCI2N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N1wiLFwiVG9wXCI6MC4wLFwiTGVmdFwiOjUuMCxcIlJpZ2h0XCI6MC4wLFwiQm90dG9tXCI6MC4wfSxcIlBhZGRpbmdcIjp7XCIkaWRcIjpcIjY4XCIsXCJUb3BcIjowLjAsXCJMZWZ0XCI6MC4wLFwiUmlnaHRcIjowLjAsXCJCb3R0b21cIjowLjB9LFwiQmFja2dyb3VuZFwiOntcIiRpZFwiOlwiNjlcIixcIkNvbG9yXCI6e1wiJGlkXCI6XCI3MFwiLFwiQVwiOjAsXCJSXCI6MCxcIkdcIjowLFwiQlwiOjB9fSxcIklzVmlzaWJsZVwiOmZhbHNlLFwiV2lkdGhcIjowLjAsXCJIZWlnaHRcIjowLjAsXCJCb3JkZXJTdHlsZVwiOm51bGx9LFwiQm90dG9tVGllclNjYWxlU3R5bGVcIjp7XCIkaWRcIjpcIjcxXCIsXCJTaG93U2VnbWVudFNlcGFyYXRvcnNcIjp0cnVlLFwiU2VnbWVudFNlcGFyYXRvck9wYWNpdHlcIjozMCxcIlNoYXBlXCI6NCxcIkhhc0JlZW5WaXNpYmxlQmVmb3JlXCI6ZmFsc2UsXCJGb250U2V0dGluZ3NcIjp7XCIkaWRcIjpcIjcyXCIsXCJGb250U2l6ZVwiOjEyLFwiRm9udE5hbWVcIjpcIkNhbGlicmlcIixcIklzQm9sZFwiOmZhbHNlLFwiSXNJdGFsaWNcIjpmYWxzZSxcIklzVW5kZXJsaW5lZFwiOmZhbHNlfSxcIkF1dG9TaXplXCI6MCxcIkZvcmVncm91bmRcIjp7XCIkaWRcIjpcIjczXCIsXCJDb2xvclwiOntcIiRpZFwiOlwiNzR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zVcIixcIlRvcFwiOjAuMCxcIkxlZnRcIjo1LjAsXCJSaWdodFwiOjAuMCxcIkJvdHRvbVwiOjAuMH0sXCJQYWRkaW5nXCI6e1wiJGlkXCI6XCI3NlwiLFwiVG9wXCI6MC4wLFwiTGVmdFwiOjAuMCxcIlJpZ2h0XCI6MC4wLFwiQm90dG9tXCI6MC4wfSxcIkJhY2tncm91bmRcIjp7XCIkaWRcIjpcIjc3XCIsXCJDb2xvclwiOntcIiRpZFwiOlwiNzhcIixcIkFcIjowLFwiUlwiOjAsXCJHXCI6MCxcIkJcIjowfX0sXCJJc1Zpc2libGVcIjpmYWxzZSxcIldpZHRoXCI6MC4wLFwiSGVpZ2h0XCI6MC4wLFwiQm9yZGVyU3R5bGVcIjpudWxsfSxcIlNpbmdsZVNjYWxlU2hhcGVTdHlsZVwiOm51bGwsXCJFbGFwc2VkVGltZUJhY2tncm91bmRcIjp7XCIkaWRcIjpcIjc5XCIsXCJDb2xvclwiOntcIiRpZFwiOlwiODBcIixcIkFcIjo3NyxcIlJcIjoyNTUsXCJHXCI6MCxcIkJcIjowfX0sXCJBcHBlbmRZZWFyT25ZZWFyQ2hhbmdlXCI6dHJ1ZSxcIkVsYXBzZWRUaW1lRm9ybWF0XCI6MS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TE1LFwiR1wiOjExNSxcIkJcIjoxMTV9fSxcIklzVmlzaWJsZVwiOnRydWUsXCJXaWR0aFwiOjAuMCxcIkhlaWdodFwiOjAuMCxcIkJvcmRlclN0eWxlXCI6bnVsbH0sXCJEZWZhdWx0TWlsZXN0b25lU3R5bGVcIjp7XCIkaWRcIjpcIjg1XCIsXCJTaGFwZVwiOjAsXCJDb25uZWN0b3JNYXJnaW5cIjp7XCIkaWRcIjpcIjg2XCIsXCJUb3BcIjowLjAsXCJMZWZ0XCI6Mi4wLFwiUmlnaHRcIjoyLjAsXCJCb3R0b21cIjowLjB9LFwiQ29ubmVjdG9yU3R5bGVcIjp7XCIkaWRcIjpcIjg3XCIsXCJMaW5lQ29sb3JcIjp7XCIkaWRcIjpcIjg4XCIsXCIkdHlwZVwiOlwiTkxSRS5Db21tb24uRG9tLlNvbGlkQ29sb3JCcnVzaCwgTkxSRS5Db21tb25cIixcIkNvbG9yXCI6e1wiJGlkXCI6XCI4OVwiLFwiQVwiOjEyNyxcIlJcIjozMSxcIkdcIjo3MyxcIkJcIjoxMjZ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guMCxcIkhlaWdodFwiOjIw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yLFwiU2hhcGVUaGlja25lc3NcIjox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M1XCIsXCJNYXJnaW5cIjp7XCIkaWRcIjpcIjEzNlwiLFwiVG9wXCI6MC4wLFwiTGVmdFwiOjQuMCxcIlJpZ2h0XCI6NC4wLFwiQm90dG9tXCI6MC4wfSxcIlBhZGRpbmdcIjp7XCIkaWRcIjpcIjEzN1wiLFwiVG9wXCI6MC4wLFwiTGVmdFwiOjAuMCxcIlJpZ2h0XCI6MC4wLFwiQm90dG9tXCI6MC4wfSxcIkJhY2tncm91bmRcIjp7XCIkaWRcIjpcIjEzOFwiLFwiQ29sb3JcIjp7XCIkaWRcIjpcIjEzOVwiLFwiQVwiOjI1NSxcIlJcIjowLFwiR1wiOjExNCxcIkJcIjoxODh9fSxcIklzVmlzaWJsZVwiOnRydWUsXCJXaWR0aFwiOjAuMCxcIkhlaWdodFwiOjE2LjAsXCJCb3JkZXJTdHlsZVwiOntcIiRpZFwiOlwiMTQwXCIsXCJMaW5lQ29sb3JcIjp7XCIkaWRcIjpcIjE0MVwiLFwiJHR5cGVcIjpcIk5MUkUuQ29tbW9uLkRvbS5Tb2xpZENvbG9yQnJ1c2gsIE5MUkUuQ29tbW9uXCIsXCJDb2xvclwiOntcIiRpZFwiOlwiMTQyXCIsXCJBXCI6MjU1LFwiUlwiOjI1NSxcIkdcIjowLFwiQlwiOjB9fSxcIkxpbmVXZWlnaHRcIjowLjAsXCJMaW5lVHlwZVwiOjB9fSxcIlRpdGxlU3R5bGVcIjp7XCIkaWRcIjpcIjE0M1wiLFwiRm9udFNldHRpbmdzXCI6e1wiJGlkXCI6XCIxNDRcIixcIkZvbnRTaXplXCI6MTEsXCJGb250TmFtZVwiOlwiQ2FsaWJyaVwiLFwiSXNCb2xkXCI6dHJ1ZSxcIklzSXRhbGljXCI6ZmFsc2UsXCJJc1VuZGVybGluZWRcIjpmYWxzZX0sXCJBdXRvU2l6ZVwiOjAsXCJGb3JlZ3JvdW5kXCI6e1wiJGlkXCI6XCIxNDVcIixcIkNvbG9yXCI6e1wiJGlkXCI6XCIxNDZ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Q3XCIsXCJUb3BcIjowLjAsXCJMZWZ0XCI6MC4wLFwiUmlnaHRcIjowLjAsXCJCb3R0b21cIjowLjB9LFwiUGFkZGluZ1wiOntcIiRpZFwiOlwiMTQ4XCIsXCJUb3BcIjowLjAsXCJMZWZ0XCI6MC4wLFwiUmlnaHRcIjowLjAsXCJCb3R0b21cIjowLjB9LFwiQmFja2dyb3VuZFwiOntcIiRpZFwiOlwiMTQ5XCIsXCJDb2xvclwiOntcIiRyZWZcIjpcIjM2XCJ9fSxcIklzVmlzaWJsZVwiOnRydWUsXCJXaWR0aFwiOjAuMCxcIkhlaWdodFwiOjAuMCxcIkJvcmRlclN0eWxlXCI6bnVsbH0sXCJEYXRlU3R5bGVcIjp7XCIkaWRcIjpcIjE1MFwiLFwiRm9udFNldHRpbmdzXCI6e1wiJGlkXCI6XCIxNTFcIixcIkZvbnRTaXplXCI6MTAsXCJGb250TmFtZVwiOlwiQ2FsaWJyaVwiLFwiSXNCb2xkXCI6ZmFsc2UsXCJJc0l0YWxpY1wiOmZhbHNlLFwiSXNVbmRlcmxpbmVkXCI6ZmFsc2V9LFwiQXV0b1NpemVcIjowLFwiRm9yZWdyb3VuZFwiOntcIiRpZFwiOlwiMTUyXCIsXCJDb2xvclwiOntcIiRpZFwiOlwiMTU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TRcIixcIlRvcFwiOjAuMCxcIkxlZnRcIjowLjAsXCJSaWdodFwiOjAuMCxcIkJvdHRvbVwiOjAuMH0sXCJQYWRkaW5nXCI6e1wiJGlkXCI6XCIxNTVcIixcIlRvcFwiOjAuMCxcIkxlZnRcIjowLjAsXCJSaWdodFwiOjAuMCxcIkJvdHRvbVwiOjAuMH0sXCJCYWNrZ3JvdW5kXCI6e1wiJGlkXCI6XCIxNTZcIixcIkNvbG9yXCI6e1wiJHJlZlwiOlwiMzZcIn19LFwiSXNWaXNpYmxlXCI6dHJ1ZSxcIldpZHRoXCI6MC4wLFwiSGVpZ2h0XCI6MC4wLFwiQm9yZGVyU3R5bGVcIjpudWxsfSxcIkRhdGVGb3JtYXRcIjp7XCIkaWRcIjpcIjE1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m51bGwsXCJEZWZhdWx0U3dpbWxhbmVTdHlsZVwiOntcIiRpZFwiOlwiMTU4XCIsXCJIZWFkZXJTdHlsZVwiOntcIiRpZFwiOlwiMTU5XCIsXCJUZXh0U3R5bGVcIjp7XCIkaWRcIjpcIjE2MFwiLFwiRm9udFNldHRpbmdzXCI6e1wiJGlkXCI6XCIxNjFcIixcIkZvbnRTaXplXCI6MTIsXCJGb250TmFtZVwiOlwiQ2FsaWJyaVwiLFwiSXNCb2xkXCI6ZmFsc2UsXCJJc0l0YWxpY1wiOmZhbHNlLFwiSXNVbmRlcmxpbmVkXCI6ZmFsc2V9LFwiQXV0b1NpemVcIjowLFwiRm9yZWdyb3VuZFwiOntcIiRpZFwiOlwiMTYyXCIsXCJDb2xvclwiOntcIiRpZFwiOlwiMTYzXCIsXCJBXCI6MjU1LFwiUlwiOjMyLFwiR1wiOjU2LFwiQlwiOjEwMH19LFwiQmFja2dyb3VuZEZpbGxUeXBlXCI6MCxcIk1heFdpZHRoXCI6MC4wLFwiTWF4SGVpZ2h0XCI6MC4wLFwiU21hcnRGb3JlZ3JvdW5kSXNBY3RpdmVcIjpmYWxzZSxcIkhvcml6b250YWxBbGlnbm1lbnRcIjowLFwiVmVydGljYWxBbGlnbm1lbnRcIjowLFwiU21hcnRGb3JlZ3JvdW5kXCI6bnVsbCxcIk1hcmdpblwiOntcIiRpZFwiOlwiMTY0XCIsXCJUb3BcIjowLjAsXCJMZWZ0XCI6MC4wLFwiUmlnaHRcIjowLjAsXCJCb3R0b21cIjowLjB9LFwiUGFkZGluZ1wiOntcIiRpZFwiOlwiMTY1XCIsXCJUb3BcIjowLjAsXCJMZWZ0XCI6MC4wLFwiUmlnaHRcIjowLjAsXCJCb3R0b21cIjowLjB9LFwiQmFja2dyb3VuZFwiOm51bGwsXCJJc1Zpc2libGVcIjpmYWxzZSxcIldpZHRoXCI6MC4wLFwiSGVpZ2h0XCI6MC4wLFwiQm9yZGVyU3R5bGVcIjpudWxs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kxLFwiR1wiOjE1NSxcIkJcIjoyMTN9fSxcIklzVmlzaWJsZVwiOmZhbHNlLFwiV2lkdGhcIjowLjAsXCJIZWlnaHRcIjowLjAsXCJCb3JkZXJTdHlsZVwiOntcIiRpZFwiOlwiMTcxXCIsXCJMaW5lQ29sb3JcIjp7XCIkaWRcIjpcIjE3MlwiLFwiJHR5cGVcIjpcIk5MUkUuQ29tbW9uLkRvbS5Tb2xpZENvbG9yQnJ1c2gsIE5MUkUuQ29tbW9uXCIsXCJDb2xvclwiOntcIiRpZFwiOlwiMTczXCIsXCJBXCI6MjU1LFwiUlwiOjI1NSxcIkdcIjowLFwiQlwiOjB9fSxcIkxpbmVXZWlnaHRcIjowLjAsXCJMaW5lVHlwZVwiOjB9fSxcIlRleHRJc1ZlcnRpY2FsXCI6ZmFsc2V9LFwiQmFja2dyb3VuZFN0eWxlXCI6e1wiJGlkXCI6XCIxNzRcIixcIk1hcmdpblwiOntcIiRpZFwiOlwiMTc1XCIsXCJUb3BcIjowLjAsXCJMZWZ0XCI6MC4wLFwiUmlnaHRcIjowLjAsXCJCb3R0b21cIjowLjB9LFwiUGFkZGluZ1wiOntcIiRpZFwiOlwiMTc2XCIsXCJUb3BcIjowLjAsXCJMZWZ0XCI6MC4wLFwiUmlnaHRcIjowLjAsXCJCb3R0b21cIjowLjB9LFwiQmFja2dyb3VuZFwiOntcIiRpZFwiOlwiMTc3XCIsXCJDb2xvclwiOntcIiRpZFwiOlwiMTc4XCIsXCJBXCI6MzgsXCJSXCI6OTEsXCJHXCI6MTU1LFwiQlwiOjIxM319LFwiSXNWaXNpYmxlXCI6dHJ1ZSxcIldpZHRoXCI6MC4wLFwiSGVpZ2h0XCI6MC4wLFwiQm9yZGVyU3R5bGVcIjp7XCIkaWRcIjpcIjE3OVwiLFwiTGluZUNvbG9yXCI6e1wiJGlkXCI6XCIxODBcIixcIiR0eXBlXCI6XCJOTFJFLkNvbW1vbi5Eb20uU29saWRDb2xvckJydXNoLCBOTFJFLkNvbW1vblwiLFwiQ29sb3JcIjp7XCIkaWRcIjpcIjE4MVwiLFwiQVwiOjI1NSxcIlJcIjoyNTUsXCJHXCI6MCxcIkJcIjowfX0sXCJMaW5lV2VpZ2h0XCI6MC4wLFwiTGluZVR5cGVcIjowfX0sXCJJc0Fib3ZlVGltZWJhbmRcIjpmYWxzZX0sXCJDdXN0b21NaWxlc3RvbmVTdHlsZUxpc3RcIjpbXSxcIkN1c3RvbVRhc2tTdHlsZUxpc3RcIjpbXSxcIkN1c3RvbVN3aW1sYW5lRGVmaW5pdGlvblN0eWxlTGlzdFwiOltdLFwiQ3VzdG9tU3dpbWxhbmVWMlN0eWxlTGlzdFwiOltdLFwiR3JpZGxpbmVQYW5lbFN0eWxlXCI6e1wiJGlkXCI6XCIxODJcIixcIkdyaWRsaW5lU3R5bGVcIjp7XCIkaWRcIjpcIjE4M1wiLFwiTGluZUNvbG9yXCI6e1wiJGlkXCI6XCIxODRcIixcIiR0eXBlXCI6XCJOTFJFLkNvbW1vbi5Eb20uU29saWRDb2xvckJydXNoLCBOTFJFLkNvbW1vblwiLFwiQ29sb3JcIjp7XCIkaWRcIjpcIjE4NVwiLFwiQVwiOjM4LFwiUlwiOjkxLFwiR1wiOjE1NSxcIkJcIjoyMTN9fSxcIkxpbmVXZWlnaHRcIjoxLjAsXCJMaW5lVHlwZVwiOjB9LFwiSXNWaXNpYmxlXCI6dHJ1ZX0sXCJBY3Rpdml0eUxpbmVQYW5lbFN0eWxlXCI6e1wiJGlkXCI6XCIxODZcIixcIkFjdGl2aXR5TGluZVN0eWxlXCI6e1wiJGlkXCI6XCIxODdcIixcIkxpbmVDb2xvclwiOntcIiRpZFwiOlwiMTg4XCIsXCIkdHlwZVwiOlwiTkxSRS5Db21tb24uRG9tLlNvbGlkQ29sb3JCcnVzaCwgTkxSRS5Db21tb25cIixcIkNvbG9yXCI6e1wiJGlkXCI6XCIxODlcIixcIkFcIjozOCxcIlJcIjo2OCxcIkdcIjoxMTQsXCJCXCI6MTk2fX0sXCJMaW5lV2VpZ2h0XCI6MS4wLFwiTGluZVR5cGVcIjowfSxcIklzVmlzaWJsZVwiOnRydWV9fSxcIlNjYWxlXCI6e1wiJGlkXCI6XCIxOTBcIixcIlN0YXJ0RGF0ZVwiOlwiMDAwMS0wMS0wMVQwMDowMDowMFwiLFwiRW5kRGF0ZVwiOlwiMDAwMS0wMS0wMVQwMDowMDowMFwiLFwiRm9ybWF0XCI6XCJ3XCIsXCJUeXBlXCI6MSxcIkF1dG9EYXRlUmFuZ2VcIjp0cnVlLFwiV29ya2luZ0RheXNcIjozMSxcIlRvZGF5TWFya2VyVGV4dFwiOlwiVG9kYXlcIixcIkF1dG9TY2FsZVR5cGVcIjp0cnVlfSxcIlNjYWxlVjJcIjp7XCIkaWRcIjpcIjE5MVwiLFwiU3RhcnREYXRlXCI6XCIwMDAxLTAxLTAxVDAwOjAwOjAwXCIsXCJFbmREYXRlXCI6XCIwMDAxLTAxLTAxVDAwOjAwOjAwXCIsXCJBdXRvRGF0ZVJhbmdlXCI6dHJ1ZSxcIldvcmtpbmdEYXlzXCI6MzEsXCJUb2RheU1hcmtlclRleHRcIjpcIlRvZGF5XCIsXCJBdXRvU2NhbGVUeXBlXCI6dHJ1ZSxcIlRpbWViYW5kU2NhbGVzXCI6e1wiJGlkXCI6XCIxOTJcIixcIlRvcFNjYWxlTGF5ZXJcIjp7XCIkaWRcIjpcIjE5M1wiLFwiRm9ybWF0XCI6XCJ3XCIsXCJUeXBlXCI6MX0sXCJNaWRkbGVTY2FsZUxheWVyXCI6e1wiJGlkXCI6XCIxOTRcIixcIkZvcm1hdFwiOm51bGwsXCJUeXBlXCI6MH0sXCJCb3R0b21TY2FsZUxheWVyXCI6e1wiJGlkXCI6XCIxOTVcIixcIkZvcm1hdFwiOm51bGwsXCJUeXBlXCI6MH19fSxcIk1pbGVzdG9uZXNcIjpbXSxcIlRhc2tzXCI6W10sXCJTd2ltbGFuZXNcIjpbXSxcIlN3aW1sYW5lc1YyXCI6W10sXCJTZXR0aW5nc1wiOntcIiRpZFwiOlwiMTk2XCIsXCJJbXBhT3B0aW9uc1wiOntcIiRpZFwiOlwiMTk3XCIsXCJMZWZ0VG9SaWdodFwiOmZhbHNlLFwiUGF5bG9hZE9wdGlvbnNcIjoyfX0sXCJUaW1lQ29uZmlndXJhdGlvblwiOntcIiRpZFwiOlwiMTk4XCIsXCJVc2VUaW1lXCI6ZmFsc2UsXCJXb3JrRGF5U3RhcnRcIjpcIjAwOjAwOjAwXCIsXCJXb3JrRGF5RW5kXCI6XCIyMzo1OTowMFwifX0iLCJSZWNlbnRDb2xvcnNDb2xsZWN0aW9uIjoiW1wiI0ZGMUFBQTQyXCJdIn0sIlNldHRpbmdzIjp7IiRpZCI6Ijc5NCIsIkltcGFPcHRpb25zIjp7IiRpZCI6Ijc5N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5NiIsIlVzZVRpbWUiOmZhbHNlLCJXb3JrRGF5U3RhcnQiOiIwMDowMDowMCIsIldvcmtEYXlFbmQiOiIyMzo1OTowMCJ9LCJMYXN0VXNlZFRlbXBsYXRlSWQiOiJjMTFmNmY0OS03ZGI4LTQ1ZmQtYmEzMi1iZmNhZWE0OTJmMzk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EllipseTimeband"/>
  <p:tag name="OTLTIMEBANDSHAPEHEIGHT" val="30"/>
  <p:tag name="OTLTIMEBANDSHAPEPADDINGLEFT" val="13"/>
  <p:tag name="OTLTIMEBANDCULTUREINFO" val="en-US"/>
  <p:tag name="OTLTIMEBANDQUICKPOSITION" val="Middle"/>
  <p:tag name="OTLTIMEBANDTHREEDEFFECTS" val="Gel"/>
  <p:tag name="OTLTIMEBANDAUTODATERANGE" val="True"/>
  <p:tag name="OTLTIMEBANDSTARTDATE" val="0001-01-01T00:00:00.0000000"/>
  <p:tag name="OTLTIMEBANDENDDATE" val="2022-05-23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115.506666666667"/>
  <p:tag name="OTLTIMEBANDFYSTARTMONTH" val="January"/>
  <p:tag name="OTLTIMEBANDSHOWFYLABEL" val="True"/>
  <p:tag name="OTLTIMEBANDUSESTARTINGOFTHEYEARFORFYNUMBERING" val="True"/>
  <p:tag name="OTLTIMEBANDRESERVEDLEFTAREAWIDTH" val="76"/>
  <p:tag name="OTLTIMEBANDRESERVEDLEFTAREAISSET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"/>
  <p:tag name="OTLENDDATE" val="2022-04-15T23:59:00.0000000"/>
  <p:tag name="OTLDURATIONFORMAT" val="day"/>
  <p:tag name="OTLSPACING" val="5"/>
  <p:tag name="OTLSHAPETHICKNESSTYPE" val="Regula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0T23:59:00.0000000Z"/>
  <p:tag name="OTLDURATIONFORMAT" val="day"/>
  <p:tag name="OTLSPACING" val="5"/>
  <p:tag name="OTLSHAPETHICKNESSTYPE" val="Regula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09T00:00:00.0000000Z"/>
  <p:tag name="OTLENDDATE" val="2022-04-15T23:59:00.0000000Z"/>
  <p:tag name="OTLDURATIONFORMAT" val="day"/>
  <p:tag name="OTLSPACING" val="5"/>
  <p:tag name="OTLSHAPETHICKNESSTYPE" val="Regula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16T00:00:00.0000000Z"/>
  <p:tag name="OTLENDDATE" val="2022-04-23T23:59:00.0000000Z"/>
  <p:tag name="OTLDURATIONFORMAT" val="day"/>
  <p:tag name="OTLSPACING" val="5"/>
  <p:tag name="OTLSHAPETHICKNESSTYPE" val="Regula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4-26T00:00:00.0000000Z"/>
  <p:tag name="OTLENDDATE" val="2022-05-09T23:59:00.0000000Z"/>
  <p:tag name="OTLDURATIONFORMAT" val="day"/>
  <p:tag name="OTLSPACING" val="5"/>
  <p:tag name="OTLSHAPETHICKNESSTYPE" val="Regula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0T00:00:00.0000000Z"/>
  <p:tag name="OTLENDDATE" val="2022-05-13T23:59:00.0000000Z"/>
  <p:tag name="OTLDURATIONFORMAT" val="day"/>
  <p:tag name="OTLSPACING" val="5"/>
  <p:tag name="OTLSHAPETHICKNESSTYPE" val="Regula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14T00:00:00.0000000Z"/>
  <p:tag name="OTLENDDATE" val="2022-05-20T23:59:00.0000000Z"/>
  <p:tag name="OTLDURATIONFORMAT" val="day"/>
  <p:tag name="OTLSPACING" val="5"/>
  <p:tag name="OTLSHAPETHICKNESSTYPE" val="Regul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5-23T00:00:00.0000000Z"/>
  <p:tag name="OTLENDDATE" val="2022-05-23T23:59:00.0000000Z"/>
  <p:tag name="OTLDURATIONFORMAT" val="day"/>
  <p:tag name="OTLSPACING" val="5"/>
  <p:tag name="OTLSHAPETHICKNESSTYPE" val="Regula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</dc:creator>
  <cp:lastModifiedBy>Eslam</cp:lastModifiedBy>
  <cp:revision>1</cp:revision>
  <dcterms:created xsi:type="dcterms:W3CDTF">2022-04-15T18:29:40Z</dcterms:created>
  <dcterms:modified xsi:type="dcterms:W3CDTF">2022-04-15T18:30:28Z</dcterms:modified>
</cp:coreProperties>
</file>