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41.xml"/><Relationship Id="rId21" Type="http://schemas.openxmlformats.org/officeDocument/2006/relationships/tags" Target="../tags/tag145.xml"/><Relationship Id="rId42" Type="http://schemas.openxmlformats.org/officeDocument/2006/relationships/tags" Target="../tags/tag166.xml"/><Relationship Id="rId63" Type="http://schemas.openxmlformats.org/officeDocument/2006/relationships/tags" Target="../tags/tag187.xml"/><Relationship Id="rId84" Type="http://schemas.openxmlformats.org/officeDocument/2006/relationships/tags" Target="../tags/tag208.xml"/><Relationship Id="rId16" Type="http://schemas.openxmlformats.org/officeDocument/2006/relationships/tags" Target="../tags/tag140.xml"/><Relationship Id="rId107" Type="http://schemas.openxmlformats.org/officeDocument/2006/relationships/tags" Target="../tags/tag231.xml"/><Relationship Id="rId11" Type="http://schemas.openxmlformats.org/officeDocument/2006/relationships/tags" Target="../tags/tag135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53" Type="http://schemas.openxmlformats.org/officeDocument/2006/relationships/tags" Target="../tags/tag177.xml"/><Relationship Id="rId58" Type="http://schemas.openxmlformats.org/officeDocument/2006/relationships/tags" Target="../tags/tag182.xml"/><Relationship Id="rId74" Type="http://schemas.openxmlformats.org/officeDocument/2006/relationships/tags" Target="../tags/tag198.xml"/><Relationship Id="rId79" Type="http://schemas.openxmlformats.org/officeDocument/2006/relationships/tags" Target="../tags/tag203.xml"/><Relationship Id="rId102" Type="http://schemas.openxmlformats.org/officeDocument/2006/relationships/tags" Target="../tags/tag226.xml"/><Relationship Id="rId123" Type="http://schemas.openxmlformats.org/officeDocument/2006/relationships/tags" Target="../tags/tag247.xml"/><Relationship Id="rId128" Type="http://schemas.openxmlformats.org/officeDocument/2006/relationships/tags" Target="../tags/tag252.xml"/><Relationship Id="rId5" Type="http://schemas.openxmlformats.org/officeDocument/2006/relationships/tags" Target="../tags/tag129.xml"/><Relationship Id="rId90" Type="http://schemas.openxmlformats.org/officeDocument/2006/relationships/tags" Target="../tags/tag214.xml"/><Relationship Id="rId95" Type="http://schemas.openxmlformats.org/officeDocument/2006/relationships/tags" Target="../tags/tag219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43" Type="http://schemas.openxmlformats.org/officeDocument/2006/relationships/tags" Target="../tags/tag167.xml"/><Relationship Id="rId48" Type="http://schemas.openxmlformats.org/officeDocument/2006/relationships/tags" Target="../tags/tag172.xml"/><Relationship Id="rId64" Type="http://schemas.openxmlformats.org/officeDocument/2006/relationships/tags" Target="../tags/tag188.xml"/><Relationship Id="rId69" Type="http://schemas.openxmlformats.org/officeDocument/2006/relationships/tags" Target="../tags/tag193.xml"/><Relationship Id="rId113" Type="http://schemas.openxmlformats.org/officeDocument/2006/relationships/tags" Target="../tags/tag237.xml"/><Relationship Id="rId118" Type="http://schemas.openxmlformats.org/officeDocument/2006/relationships/tags" Target="../tags/tag24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04.xml"/><Relationship Id="rId85" Type="http://schemas.openxmlformats.org/officeDocument/2006/relationships/tags" Target="../tags/tag209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59" Type="http://schemas.openxmlformats.org/officeDocument/2006/relationships/tags" Target="../tags/tag183.xml"/><Relationship Id="rId103" Type="http://schemas.openxmlformats.org/officeDocument/2006/relationships/tags" Target="../tags/tag227.xml"/><Relationship Id="rId108" Type="http://schemas.openxmlformats.org/officeDocument/2006/relationships/tags" Target="../tags/tag232.xml"/><Relationship Id="rId124" Type="http://schemas.openxmlformats.org/officeDocument/2006/relationships/tags" Target="../tags/tag248.xml"/><Relationship Id="rId129" Type="http://schemas.openxmlformats.org/officeDocument/2006/relationships/tags" Target="../tags/tag253.xml"/><Relationship Id="rId54" Type="http://schemas.openxmlformats.org/officeDocument/2006/relationships/tags" Target="../tags/tag178.xml"/><Relationship Id="rId70" Type="http://schemas.openxmlformats.org/officeDocument/2006/relationships/tags" Target="../tags/tag194.xml"/><Relationship Id="rId75" Type="http://schemas.openxmlformats.org/officeDocument/2006/relationships/tags" Target="../tags/tag199.xml"/><Relationship Id="rId91" Type="http://schemas.openxmlformats.org/officeDocument/2006/relationships/tags" Target="../tags/tag215.xml"/><Relationship Id="rId96" Type="http://schemas.openxmlformats.org/officeDocument/2006/relationships/tags" Target="../tags/tag22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49" Type="http://schemas.openxmlformats.org/officeDocument/2006/relationships/tags" Target="../tags/tag173.xml"/><Relationship Id="rId114" Type="http://schemas.openxmlformats.org/officeDocument/2006/relationships/tags" Target="../tags/tag238.xml"/><Relationship Id="rId119" Type="http://schemas.openxmlformats.org/officeDocument/2006/relationships/tags" Target="../tags/tag243.xml"/><Relationship Id="rId44" Type="http://schemas.openxmlformats.org/officeDocument/2006/relationships/tags" Target="../tags/tag168.xml"/><Relationship Id="rId60" Type="http://schemas.openxmlformats.org/officeDocument/2006/relationships/tags" Target="../tags/tag184.xml"/><Relationship Id="rId65" Type="http://schemas.openxmlformats.org/officeDocument/2006/relationships/tags" Target="../tags/tag189.xml"/><Relationship Id="rId81" Type="http://schemas.openxmlformats.org/officeDocument/2006/relationships/tags" Target="../tags/tag205.xml"/><Relationship Id="rId86" Type="http://schemas.openxmlformats.org/officeDocument/2006/relationships/tags" Target="../tags/tag210.xml"/><Relationship Id="rId130" Type="http://schemas.openxmlformats.org/officeDocument/2006/relationships/tags" Target="../tags/tag254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39" Type="http://schemas.openxmlformats.org/officeDocument/2006/relationships/tags" Target="../tags/tag163.xml"/><Relationship Id="rId109" Type="http://schemas.openxmlformats.org/officeDocument/2006/relationships/tags" Target="../tags/tag233.xml"/><Relationship Id="rId34" Type="http://schemas.openxmlformats.org/officeDocument/2006/relationships/tags" Target="../tags/tag158.xml"/><Relationship Id="rId50" Type="http://schemas.openxmlformats.org/officeDocument/2006/relationships/tags" Target="../tags/tag174.xml"/><Relationship Id="rId55" Type="http://schemas.openxmlformats.org/officeDocument/2006/relationships/tags" Target="../tags/tag179.xml"/><Relationship Id="rId76" Type="http://schemas.openxmlformats.org/officeDocument/2006/relationships/tags" Target="../tags/tag200.xml"/><Relationship Id="rId97" Type="http://schemas.openxmlformats.org/officeDocument/2006/relationships/tags" Target="../tags/tag221.xml"/><Relationship Id="rId104" Type="http://schemas.openxmlformats.org/officeDocument/2006/relationships/tags" Target="../tags/tag228.xml"/><Relationship Id="rId120" Type="http://schemas.openxmlformats.org/officeDocument/2006/relationships/tags" Target="../tags/tag244.xml"/><Relationship Id="rId125" Type="http://schemas.openxmlformats.org/officeDocument/2006/relationships/tags" Target="../tags/tag249.xml"/><Relationship Id="rId7" Type="http://schemas.openxmlformats.org/officeDocument/2006/relationships/tags" Target="../tags/tag131.xml"/><Relationship Id="rId71" Type="http://schemas.openxmlformats.org/officeDocument/2006/relationships/tags" Target="../tags/tag195.xml"/><Relationship Id="rId92" Type="http://schemas.openxmlformats.org/officeDocument/2006/relationships/tags" Target="../tags/tag216.xml"/><Relationship Id="rId2" Type="http://schemas.openxmlformats.org/officeDocument/2006/relationships/tags" Target="../tags/tag126.xml"/><Relationship Id="rId29" Type="http://schemas.openxmlformats.org/officeDocument/2006/relationships/tags" Target="../tags/tag153.xml"/><Relationship Id="rId24" Type="http://schemas.openxmlformats.org/officeDocument/2006/relationships/tags" Target="../tags/tag148.xml"/><Relationship Id="rId40" Type="http://schemas.openxmlformats.org/officeDocument/2006/relationships/tags" Target="../tags/tag164.xml"/><Relationship Id="rId45" Type="http://schemas.openxmlformats.org/officeDocument/2006/relationships/tags" Target="../tags/tag169.xml"/><Relationship Id="rId66" Type="http://schemas.openxmlformats.org/officeDocument/2006/relationships/tags" Target="../tags/tag190.xml"/><Relationship Id="rId87" Type="http://schemas.openxmlformats.org/officeDocument/2006/relationships/tags" Target="../tags/tag211.xml"/><Relationship Id="rId110" Type="http://schemas.openxmlformats.org/officeDocument/2006/relationships/tags" Target="../tags/tag234.xml"/><Relationship Id="rId115" Type="http://schemas.openxmlformats.org/officeDocument/2006/relationships/tags" Target="../tags/tag239.xml"/><Relationship Id="rId131" Type="http://schemas.openxmlformats.org/officeDocument/2006/relationships/tags" Target="../tags/tag255.xml"/><Relationship Id="rId61" Type="http://schemas.openxmlformats.org/officeDocument/2006/relationships/tags" Target="../tags/tag185.xml"/><Relationship Id="rId82" Type="http://schemas.openxmlformats.org/officeDocument/2006/relationships/tags" Target="../tags/tag206.xml"/><Relationship Id="rId19" Type="http://schemas.openxmlformats.org/officeDocument/2006/relationships/tags" Target="../tags/tag143.xml"/><Relationship Id="rId14" Type="http://schemas.openxmlformats.org/officeDocument/2006/relationships/tags" Target="../tags/tag138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56" Type="http://schemas.openxmlformats.org/officeDocument/2006/relationships/tags" Target="../tags/tag180.xml"/><Relationship Id="rId77" Type="http://schemas.openxmlformats.org/officeDocument/2006/relationships/tags" Target="../tags/tag201.xml"/><Relationship Id="rId100" Type="http://schemas.openxmlformats.org/officeDocument/2006/relationships/tags" Target="../tags/tag224.xml"/><Relationship Id="rId105" Type="http://schemas.openxmlformats.org/officeDocument/2006/relationships/tags" Target="../tags/tag229.xml"/><Relationship Id="rId126" Type="http://schemas.openxmlformats.org/officeDocument/2006/relationships/tags" Target="../tags/tag250.xml"/><Relationship Id="rId8" Type="http://schemas.openxmlformats.org/officeDocument/2006/relationships/tags" Target="../tags/tag132.xml"/><Relationship Id="rId51" Type="http://schemas.openxmlformats.org/officeDocument/2006/relationships/tags" Target="../tags/tag175.xml"/><Relationship Id="rId72" Type="http://schemas.openxmlformats.org/officeDocument/2006/relationships/tags" Target="../tags/tag196.xml"/><Relationship Id="rId93" Type="http://schemas.openxmlformats.org/officeDocument/2006/relationships/tags" Target="../tags/tag217.xml"/><Relationship Id="rId98" Type="http://schemas.openxmlformats.org/officeDocument/2006/relationships/tags" Target="../tags/tag222.xml"/><Relationship Id="rId121" Type="http://schemas.openxmlformats.org/officeDocument/2006/relationships/tags" Target="../tags/tag245.xml"/><Relationship Id="rId3" Type="http://schemas.openxmlformats.org/officeDocument/2006/relationships/tags" Target="../tags/tag127.xml"/><Relationship Id="rId25" Type="http://schemas.openxmlformats.org/officeDocument/2006/relationships/tags" Target="../tags/tag149.xml"/><Relationship Id="rId46" Type="http://schemas.openxmlformats.org/officeDocument/2006/relationships/tags" Target="../tags/tag170.xml"/><Relationship Id="rId67" Type="http://schemas.openxmlformats.org/officeDocument/2006/relationships/tags" Target="../tags/tag191.xml"/><Relationship Id="rId116" Type="http://schemas.openxmlformats.org/officeDocument/2006/relationships/tags" Target="../tags/tag240.xml"/><Relationship Id="rId20" Type="http://schemas.openxmlformats.org/officeDocument/2006/relationships/tags" Target="../tags/tag144.xml"/><Relationship Id="rId41" Type="http://schemas.openxmlformats.org/officeDocument/2006/relationships/tags" Target="../tags/tag165.xml"/><Relationship Id="rId62" Type="http://schemas.openxmlformats.org/officeDocument/2006/relationships/tags" Target="../tags/tag186.xml"/><Relationship Id="rId83" Type="http://schemas.openxmlformats.org/officeDocument/2006/relationships/tags" Target="../tags/tag207.xml"/><Relationship Id="rId88" Type="http://schemas.openxmlformats.org/officeDocument/2006/relationships/tags" Target="../tags/tag212.xml"/><Relationship Id="rId111" Type="http://schemas.openxmlformats.org/officeDocument/2006/relationships/tags" Target="../tags/tag235.xml"/><Relationship Id="rId132" Type="http://schemas.openxmlformats.org/officeDocument/2006/relationships/tags" Target="../tags/tag256.xml"/><Relationship Id="rId15" Type="http://schemas.openxmlformats.org/officeDocument/2006/relationships/tags" Target="../tags/tag139.xml"/><Relationship Id="rId36" Type="http://schemas.openxmlformats.org/officeDocument/2006/relationships/tags" Target="../tags/tag160.xml"/><Relationship Id="rId57" Type="http://schemas.openxmlformats.org/officeDocument/2006/relationships/tags" Target="../tags/tag181.xml"/><Relationship Id="rId106" Type="http://schemas.openxmlformats.org/officeDocument/2006/relationships/tags" Target="../tags/tag230.xml"/><Relationship Id="rId127" Type="http://schemas.openxmlformats.org/officeDocument/2006/relationships/tags" Target="../tags/tag251.xml"/><Relationship Id="rId10" Type="http://schemas.openxmlformats.org/officeDocument/2006/relationships/tags" Target="../tags/tag134.xml"/><Relationship Id="rId31" Type="http://schemas.openxmlformats.org/officeDocument/2006/relationships/tags" Target="../tags/tag155.xml"/><Relationship Id="rId52" Type="http://schemas.openxmlformats.org/officeDocument/2006/relationships/tags" Target="../tags/tag176.xml"/><Relationship Id="rId73" Type="http://schemas.openxmlformats.org/officeDocument/2006/relationships/tags" Target="../tags/tag197.xml"/><Relationship Id="rId78" Type="http://schemas.openxmlformats.org/officeDocument/2006/relationships/tags" Target="../tags/tag202.xml"/><Relationship Id="rId94" Type="http://schemas.openxmlformats.org/officeDocument/2006/relationships/tags" Target="../tags/tag218.xml"/><Relationship Id="rId99" Type="http://schemas.openxmlformats.org/officeDocument/2006/relationships/tags" Target="../tags/tag223.xml"/><Relationship Id="rId101" Type="http://schemas.openxmlformats.org/officeDocument/2006/relationships/tags" Target="../tags/tag225.xml"/><Relationship Id="rId122" Type="http://schemas.openxmlformats.org/officeDocument/2006/relationships/tags" Target="../tags/tag24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26" Type="http://schemas.openxmlformats.org/officeDocument/2006/relationships/tags" Target="../tags/tag150.xml"/><Relationship Id="rId47" Type="http://schemas.openxmlformats.org/officeDocument/2006/relationships/tags" Target="../tags/tag171.xml"/><Relationship Id="rId68" Type="http://schemas.openxmlformats.org/officeDocument/2006/relationships/tags" Target="../tags/tag192.xml"/><Relationship Id="rId89" Type="http://schemas.openxmlformats.org/officeDocument/2006/relationships/tags" Target="../tags/tag213.xml"/><Relationship Id="rId112" Type="http://schemas.openxmlformats.org/officeDocument/2006/relationships/tags" Target="../tags/tag236.xml"/><Relationship Id="rId133" Type="http://schemas.openxmlformats.org/officeDocument/2006/relationships/tags" Target="../tags/tag2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231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231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6129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231255"/>
            <a:ext cx="20320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2312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11848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014479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4910473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580646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6702462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7598456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849445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G_00000000000000000000000000000000_ShapeBelow7"/>
          <p:cNvCxnSpPr/>
          <p:nvPr>
            <p:custDataLst>
              <p:tags r:id="rId24"/>
            </p:custDataLst>
          </p:nvPr>
        </p:nvCxnSpPr>
        <p:spPr>
          <a:xfrm>
            <a:off x="9390445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G_00000000000000000000000000000000_ShapeBelow8"/>
          <p:cNvCxnSpPr/>
          <p:nvPr>
            <p:custDataLst>
              <p:tags r:id="rId25"/>
            </p:custDataLst>
          </p:nvPr>
        </p:nvCxnSpPr>
        <p:spPr>
          <a:xfrm>
            <a:off x="1028644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6"/>
            </p:custDataLst>
          </p:nvPr>
        </p:nvSpPr>
        <p:spPr>
          <a:xfrm>
            <a:off x="7598467" y="39833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7"/>
            </p:custDataLst>
          </p:nvPr>
        </p:nvSpPr>
        <p:spPr>
          <a:xfrm>
            <a:off x="6702472" y="42500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8"/>
            </p:custDataLst>
          </p:nvPr>
        </p:nvSpPr>
        <p:spPr>
          <a:xfrm>
            <a:off x="2222500" y="45929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fd02d61b6e414be081aa8187ace2dc5e_Shape"/>
          <p:cNvSpPr/>
          <p:nvPr>
            <p:custDataLst>
              <p:tags r:id="rId29"/>
            </p:custDataLst>
          </p:nvPr>
        </p:nvSpPr>
        <p:spPr>
          <a:xfrm>
            <a:off x="3118495" y="48596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fe49809daea842a792bda8e52088460b_Shape"/>
          <p:cNvSpPr/>
          <p:nvPr>
            <p:custDataLst>
              <p:tags r:id="rId30"/>
            </p:custDataLst>
          </p:nvPr>
        </p:nvSpPr>
        <p:spPr>
          <a:xfrm>
            <a:off x="7598467" y="5126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31"/>
            </p:custDataLst>
          </p:nvPr>
        </p:nvSpPr>
        <p:spPr>
          <a:xfrm>
            <a:off x="5806478" y="5393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32"/>
            </p:custDataLst>
          </p:nvPr>
        </p:nvSpPr>
        <p:spPr>
          <a:xfrm>
            <a:off x="6702472" y="56597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33"/>
            </p:custDataLst>
          </p:nvPr>
        </p:nvSpPr>
        <p:spPr>
          <a:xfrm>
            <a:off x="8494461" y="59264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4"/>
            </p:custDataLst>
          </p:nvPr>
        </p:nvSpPr>
        <p:spPr>
          <a:xfrm>
            <a:off x="3118495" y="6269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5"/>
            </p:custDataLst>
          </p:nvPr>
        </p:nvSpPr>
        <p:spPr>
          <a:xfrm>
            <a:off x="5806478" y="6536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2057400" y="3048000"/>
            <a:ext cx="8382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7"/>
            </p:custDataLst>
          </p:nvPr>
        </p:nvSpPr>
        <p:spPr>
          <a:xfrm>
            <a:off x="7598467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8"/>
            </p:custDataLst>
          </p:nvPr>
        </p:nvSpPr>
        <p:spPr>
          <a:xfrm>
            <a:off x="6702472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9"/>
            </p:custDataLst>
          </p:nvPr>
        </p:nvSpPr>
        <p:spPr>
          <a:xfrm>
            <a:off x="2222500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fd02d61b6e414be081aa8187ace2dc5e_ShapePercentage" hidden="1"/>
          <p:cNvSpPr/>
          <p:nvPr>
            <p:custDataLst>
              <p:tags r:id="rId40"/>
            </p:custDataLst>
          </p:nvPr>
        </p:nvSpPr>
        <p:spPr>
          <a:xfrm>
            <a:off x="3118495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fe49809daea842a792bda8e52088460b_ShapePercentage" hidden="1"/>
          <p:cNvSpPr/>
          <p:nvPr>
            <p:custDataLst>
              <p:tags r:id="rId41"/>
            </p:custDataLst>
          </p:nvPr>
        </p:nvSpPr>
        <p:spPr>
          <a:xfrm>
            <a:off x="759846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42"/>
            </p:custDataLst>
          </p:nvPr>
        </p:nvSpPr>
        <p:spPr>
          <a:xfrm>
            <a:off x="5806478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43"/>
            </p:custDataLst>
          </p:nvPr>
        </p:nvSpPr>
        <p:spPr>
          <a:xfrm>
            <a:off x="6702472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44"/>
            </p:custDataLst>
          </p:nvPr>
        </p:nvSpPr>
        <p:spPr>
          <a:xfrm>
            <a:off x="8494461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5"/>
            </p:custDataLst>
          </p:nvPr>
        </p:nvSpPr>
        <p:spPr>
          <a:xfrm>
            <a:off x="3118495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6"/>
            </p:custDataLst>
          </p:nvPr>
        </p:nvSpPr>
        <p:spPr>
          <a:xfrm>
            <a:off x="5806478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7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Authentication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8"/>
            </p:custDataLst>
          </p:nvPr>
        </p:nvSpPr>
        <p:spPr>
          <a:xfrm>
            <a:off x="63500" y="5268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Admin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9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0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1"/>
            </p:custDataLst>
          </p:nvPr>
        </p:nvSpPr>
        <p:spPr>
          <a:xfrm>
            <a:off x="63500" y="6411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User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2"/>
            </p:custDataLst>
          </p:nvPr>
        </p:nvSpPr>
        <p:spPr>
          <a:xfrm>
            <a:off x="12700" y="-35662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1037643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1025073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318199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7"/>
            </p:custDataLst>
          </p:nvPr>
        </p:nvSpPr>
        <p:spPr>
          <a:xfrm>
            <a:off x="407798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8"/>
            </p:custDataLst>
          </p:nvPr>
        </p:nvSpPr>
        <p:spPr>
          <a:xfrm>
            <a:off x="49739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9"/>
            </p:custDataLst>
          </p:nvPr>
        </p:nvSpPr>
        <p:spPr>
          <a:xfrm>
            <a:off x="58699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60"/>
            </p:custDataLst>
          </p:nvPr>
        </p:nvSpPr>
        <p:spPr>
          <a:xfrm>
            <a:off x="676597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61"/>
            </p:custDataLst>
          </p:nvPr>
        </p:nvSpPr>
        <p:spPr>
          <a:xfrm>
            <a:off x="7661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2"/>
            </p:custDataLst>
          </p:nvPr>
        </p:nvSpPr>
        <p:spPr>
          <a:xfrm>
            <a:off x="855796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9"/>
          <p:cNvSpPr txBox="1"/>
          <p:nvPr>
            <p:custDataLst>
              <p:tags r:id="rId63"/>
            </p:custDataLst>
          </p:nvPr>
        </p:nvSpPr>
        <p:spPr>
          <a:xfrm>
            <a:off x="945395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0"/>
          <p:cNvSpPr txBox="1"/>
          <p:nvPr>
            <p:custDataLst>
              <p:tags r:id="rId64"/>
            </p:custDataLst>
          </p:nvPr>
        </p:nvSpPr>
        <p:spPr>
          <a:xfrm>
            <a:off x="1034995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8"/>
            </p:custDataLst>
          </p:nvPr>
        </p:nvSpPr>
        <p:spPr>
          <a:xfrm>
            <a:off x="7165651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9"/>
            </p:custDataLst>
          </p:nvPr>
        </p:nvSpPr>
        <p:spPr>
          <a:xfrm>
            <a:off x="11232623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70"/>
            </p:custDataLst>
          </p:nvPr>
        </p:nvSpPr>
        <p:spPr>
          <a:xfrm>
            <a:off x="8888453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74"/>
            </p:custDataLst>
          </p:nvPr>
        </p:nvSpPr>
        <p:spPr>
          <a:xfrm>
            <a:off x="626965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75"/>
            </p:custDataLst>
          </p:nvPr>
        </p:nvSpPr>
        <p:spPr>
          <a:xfrm>
            <a:off x="10336628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6"/>
            </p:custDataLst>
          </p:nvPr>
        </p:nvSpPr>
        <p:spPr>
          <a:xfrm>
            <a:off x="8185710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80"/>
            </p:custDataLst>
          </p:nvPr>
        </p:nvSpPr>
        <p:spPr>
          <a:xfrm>
            <a:off x="1854073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81"/>
            </p:custDataLst>
          </p:nvPr>
        </p:nvSpPr>
        <p:spPr>
          <a:xfrm>
            <a:off x="4064667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82"/>
            </p:custDataLst>
          </p:nvPr>
        </p:nvSpPr>
        <p:spPr>
          <a:xfrm>
            <a:off x="2583937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fd02d61b6e414be081aa8187ace2dc5e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d02d61b6e414be081aa8187ace2dc5e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d02d61b6e414be081aa8187ace2dc5e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d02d61b6e414be081aa8187ace2dc5e_StartDate"/>
          <p:cNvSpPr txBox="1"/>
          <p:nvPr>
            <p:custDataLst>
              <p:tags r:id="rId86"/>
            </p:custDataLst>
          </p:nvPr>
        </p:nvSpPr>
        <p:spPr>
          <a:xfrm>
            <a:off x="2750067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d02d61b6e414be081aa8187ace2dc5e_EndDate"/>
          <p:cNvSpPr txBox="1"/>
          <p:nvPr>
            <p:custDataLst>
              <p:tags r:id="rId87"/>
            </p:custDataLst>
          </p:nvPr>
        </p:nvSpPr>
        <p:spPr>
          <a:xfrm>
            <a:off x="6752651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d02d61b6e414be081aa8187ace2dc5e_Title"/>
          <p:cNvSpPr txBox="1"/>
          <p:nvPr>
            <p:custDataLst>
              <p:tags r:id="rId88"/>
            </p:custDataLst>
          </p:nvPr>
        </p:nvSpPr>
        <p:spPr>
          <a:xfrm>
            <a:off x="4585814" y="48759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Admin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fe49809daea842a792bda8e52088460b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fe49809daea842a792bda8e52088460b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fe49809daea842a792bda8e52088460b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fe49809daea842a792bda8e52088460b_StartDate"/>
          <p:cNvSpPr txBox="1"/>
          <p:nvPr>
            <p:custDataLst>
              <p:tags r:id="rId92"/>
            </p:custDataLst>
          </p:nvPr>
        </p:nvSpPr>
        <p:spPr>
          <a:xfrm>
            <a:off x="716565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fe49809daea842a792bda8e52088460b_EndDate"/>
          <p:cNvSpPr txBox="1"/>
          <p:nvPr>
            <p:custDataLst>
              <p:tags r:id="rId93"/>
            </p:custDataLst>
          </p:nvPr>
        </p:nvSpPr>
        <p:spPr>
          <a:xfrm>
            <a:off x="10336628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fe49809daea842a792bda8e52088460b_Title"/>
          <p:cNvSpPr txBox="1"/>
          <p:nvPr>
            <p:custDataLst>
              <p:tags r:id="rId94"/>
            </p:custDataLst>
          </p:nvPr>
        </p:nvSpPr>
        <p:spPr>
          <a:xfrm>
            <a:off x="8675617" y="51426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Add User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98"/>
            </p:custDataLst>
          </p:nvPr>
        </p:nvSpPr>
        <p:spPr>
          <a:xfrm>
            <a:off x="5438051" y="5417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99"/>
            </p:custDataLst>
          </p:nvPr>
        </p:nvSpPr>
        <p:spPr>
          <a:xfrm>
            <a:off x="10336628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100"/>
            </p:custDataLst>
          </p:nvPr>
        </p:nvSpPr>
        <p:spPr>
          <a:xfrm>
            <a:off x="7816770" y="54093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104"/>
            </p:custDataLst>
          </p:nvPr>
        </p:nvSpPr>
        <p:spPr>
          <a:xfrm>
            <a:off x="6269656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105"/>
            </p:custDataLst>
          </p:nvPr>
        </p:nvSpPr>
        <p:spPr>
          <a:xfrm>
            <a:off x="10336628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106"/>
            </p:custDataLst>
          </p:nvPr>
        </p:nvSpPr>
        <p:spPr>
          <a:xfrm>
            <a:off x="8192526" y="56760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110"/>
            </p:custDataLst>
          </p:nvPr>
        </p:nvSpPr>
        <p:spPr>
          <a:xfrm>
            <a:off x="8061646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111"/>
            </p:custDataLst>
          </p:nvPr>
        </p:nvSpPr>
        <p:spPr>
          <a:xfrm>
            <a:off x="1033662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112"/>
            </p:custDataLst>
          </p:nvPr>
        </p:nvSpPr>
        <p:spPr>
          <a:xfrm>
            <a:off x="9065152" y="59427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116"/>
            </p:custDataLst>
          </p:nvPr>
        </p:nvSpPr>
        <p:spPr>
          <a:xfrm>
            <a:off x="2750067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117"/>
            </p:custDataLst>
          </p:nvPr>
        </p:nvSpPr>
        <p:spPr>
          <a:xfrm>
            <a:off x="5856656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18"/>
            </p:custDataLst>
          </p:nvPr>
        </p:nvSpPr>
        <p:spPr>
          <a:xfrm>
            <a:off x="3985756" y="62856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22"/>
            </p:custDataLst>
          </p:nvPr>
        </p:nvSpPr>
        <p:spPr>
          <a:xfrm>
            <a:off x="5438051" y="6560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23"/>
            </p:custDataLst>
          </p:nvPr>
        </p:nvSpPr>
        <p:spPr>
          <a:xfrm>
            <a:off x="1033662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24"/>
            </p:custDataLst>
          </p:nvPr>
        </p:nvSpPr>
        <p:spPr>
          <a:xfrm>
            <a:off x="7590372" y="6552395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5"/>
            </p:custDataLst>
          </p:nvPr>
        </p:nvCxnSpPr>
        <p:spPr>
          <a:xfrm>
            <a:off x="311848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6"/>
            </p:custDataLst>
          </p:nvPr>
        </p:nvCxnSpPr>
        <p:spPr>
          <a:xfrm>
            <a:off x="401447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7"/>
            </p:custDataLst>
          </p:nvPr>
        </p:nvCxnSpPr>
        <p:spPr>
          <a:xfrm>
            <a:off x="4910473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8"/>
            </p:custDataLst>
          </p:nvPr>
        </p:nvCxnSpPr>
        <p:spPr>
          <a:xfrm>
            <a:off x="580646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9"/>
            </p:custDataLst>
          </p:nvPr>
        </p:nvCxnSpPr>
        <p:spPr>
          <a:xfrm>
            <a:off x="6702462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30"/>
            </p:custDataLst>
          </p:nvPr>
        </p:nvCxnSpPr>
        <p:spPr>
          <a:xfrm>
            <a:off x="7598456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849445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B_00000000000000000000000000000000_Separator8"/>
          <p:cNvCxnSpPr/>
          <p:nvPr>
            <p:custDataLst>
              <p:tags r:id="rId132"/>
            </p:custDataLst>
          </p:nvPr>
        </p:nvCxnSpPr>
        <p:spPr>
          <a:xfrm>
            <a:off x="939044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B_00000000000000000000000000000000_Separator9"/>
          <p:cNvCxnSpPr/>
          <p:nvPr>
            <p:custDataLst>
              <p:tags r:id="rId133"/>
            </p:custDataLst>
          </p:nvPr>
        </p:nvCxnSpPr>
        <p:spPr>
          <a:xfrm>
            <a:off x="1028644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xVDAwOjAwOjAwWiIsIkVuZERhdGUiOiIyMDIyLTA1LTE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BUMDA6MDA6MDBaIiwiRW5kRGF0ZSI6IjIwMjItMDUtMTN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F1dGhlbnRpY2F0aW9uIiwiU3R5bGUiOnsiJGlkIjoiMTIyIiwiSGVhZGVyU3R5bGUiOnsiJGlkIjoiMTIzIiwiVGV4dElzVmVydGljYWwiOmZhbHNlLCJUZXh0U3R5bGUiOnsiJGlkIjoiMTI0IiwiRm9udFNldHRpbmdzIjp7IiRpZCI6IjEyNSIsIkZvbnRTaXplIjoxMiwiRm9udE5hbWUiOiJDYWxpYnJpIiwiSXNCb2xkIjpmYWxzZSwiSXNJdGFsaWMiOmZhbHNlLCJJc1VuZGVybGluZWQiOmZhbHNlLCJQYXJlbnRTdHlsZSI6bnVsbH0sIkF1dG9TaXplIjoyLCJGb3JlZ3JvdW5kIjp7IiRpZCI6IjEyNiIsIkNvbG9yIjp7IiRpZCI6IjEyNy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kxLCJHIjoxNTUsIkIiOjIxM3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yLTA1LTA1VDAwOjAwOjAwWiIsIkVuZERhdGUiOiIyMDIyLTA1LTA2VDIzOjU5OjAwWiIsIlBlcmNlbnRhZ2VDb21wbGV0ZSI6bnVsbCwiU3R5bGUiOnsiJGlkIjoiMTU2IiwiU2hhcGUiOjIsIlNoYXBlVGhpY2tuZXNzIjox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kxLCJHIjoxNTUsIkIiOjIxM319LCJJc1Zpc2libGUiOnRydWUsIldpZHRoIjowLjAsIkhlaWdodCI6MTYuMCwiQm9yZGVyU3R5bGUiOnsiJGlkIjoiMTY4IiwiTGluZUNvbG9yIjp7IiRyZWYiOiIzNyJ9LCJMaW5lV2VpZ2h0IjowLjAsIkxpbmVUeXBlIjowLCJQYXJlbnRTdHlsZSI6bnVsbH0sIlBhcmVudFN0eWxlIjpudWxsfSwiVGl0bGVTdHlsZSI6eyIkaWQiOiIxNjkiLCJGb250U2V0dGluZ3MiOnsiJGlkIjoiMTcwIiwiRm9udFNpemUiOjExLCJGb250TmFtZSI6IkNhbGlicmkiLCJJc0JvbGQiOnRydWUsIklzSXRhbGljIjpmYWxzZSwiSXNVbmRlcmxpbmVkIjpmYWxzZSwiUGFyZW50U3R5bGUiOm51bGx9LCJBdXRvU2l6ZSI6MCwiRm9yZWdyb3VuZCI6eyIkaWQiOiIxNzEiLCJDb2xvciI6eyIkaWQiOiIxNz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Rm9ybWF0Ijp7IiRyZWYiOiI1NyJ9LCJXZWVrTnVtYmVyaW5nIjp7IiRpZCI6IjE4MyIsIkZvcm1hdCI6MCwiSXNWaXNpYmxlIjpmYWxzZSwiTGFzdEtub3duVmlzaWJpbGl0eVN0YXRlIjpmYWxzZX0sIklzVmlzaWJsZSI6dHJ1ZSwiUGFyZW50U3R5bGUiOm51bGx9LCJJbmRleCI6NCwiU21hcnREdXJhdGlvbkFjdGl2YXRlZCI6ZmFsc2UsIkRhdGVGb3JtYXQiOnsiJHJlZiI6IjU3In0sIldlZWtOdW1iZXJpbmciOnsiJGlkIjoiMTg0IiwiRm9ybWF0IjowLCJJc1Zpc2libGUiOmZhbHNlLCJMYXN0S25vd25WaXNpYmlsaXR5U3RhdGUiOmZhbHNlfSwiSWQiOiJlMTQwODEyMS04ZDRhLTQ0YTgtYWJjZS00OWU2ZjFhNzM3NDciLCJJbXBvcnRJZCI6bnVsbCwiVGl0bGUiOiJBZG1pbiBIb21lIFBhZ2UiLCJOb3RlIjpudWxsLCJIeXBlcmxpbmsiOnsiJGlkIjoiMTg1IiwiQWRkcmVzcyI6IiIsIlN1YkFkZHJlc3MiOiIifSwiSXNDaGFuZ2VkIjpmYWxzZSwiSXNOZXciOmZhbHNlfX1dLCJfbWlsZXN0b25lcyI6W10sIklkIjoiMDAwMDAwMDAtMDAwMC0wMDAwLTAwMDAtMDAwMDAwMDAwMDAwIiwiSXNTaW5nbGVJdGVtUm93Ijp0cnVlfSx7IiRpZCI6IjE4NiIsIl90YXNrcyI6W3siJGlkIjoiMTg3IiwiX2F0dGFjaGVkTWlsZXN0b25lcyI6W10sIlRhc2tEZWZpbml0aW9uIjp7IiRpZCI6IjE4OCIsIkdyb3VwTmFtZSI6bnVsbCwiU3RhcnREYXRlIjoiMjAyMi0wNS0wNlQwMDowMDowMFoiLCJFbmREYXRlIjoiMjAyMi0wNS0wOVQyMzo1OTowMFoiLCJQZXJjZW50YWdlQ29tcGxldGUiOm51bGwsIlN0eWxlIjp7IiRpZCI6IjE4OSIsIlNoYXBlIjoy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IiLCJMaW5lQ29sb3IiOm51bGwsIkxpbmVXZWlnaHQiOjAuMCwiTGluZVR5cGUiOjAsIlBhcmVudFN0eWxlIjpudWxsfSwiUGFyZW50U3R5bGUiOm51bGx9LCJEdXJhdGlvblN0eWxlIjp7IiRpZCI6IjE5MyIsIkZvbnRTZXR0aW5ncyI6eyIkaWQiOiIxO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I2In0sIkxpbmVXZWlnaHQiOjEuMCwiTGluZVR5cGUiOjAsIlBhcmVudFN0eWxlIjpudWxsfSwiVmVydGljYWxDb25uZWN0b3JTdHlsZSI6eyIkaWQiOiIxOTc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giLCJNYXJnaW4iOnsiJHJlZiI6IjMyIn0sIlBhZGRpbmciOnsiJHJlZiI6IjMzIn0sIkJhY2tncm91bmQiOnsiJGlkIjoiMTk5IiwiQ29sb3IiOnsiJGlkIjoiMjAwIiwiQSI6MjU1LCJSIjo5MSwiRyI6MTU1LCJCIjoyMTN9fSwiSXNWaXNpYmxlIjp0cnVlLCJXaWR0aCI6MC4wLCJIZWlnaHQiOjE2LjAsIkJvcmRlclN0eWxlIjp7IiRpZCI6IjIwMSIsIkxpbmVDb2xvciI6eyIkcmVmIjoiMzcifS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MTAsIkZvbnROYW1lIjoiQ2FsaWJyaSIsIklzQm9sZCI6ZmFsc2UsIklzSXRhbGljIjpmYWxzZSwiSXNVbmRlcmxpbmVkIjpmYWxzZSwiUGFyZW50U3R5bGUiOm51bGx9LCJBdXRvU2l6ZSI6MCwiRm9yZWdyb3VuZCI6eyIkaWQiOiIyMTEiLCJDb2xvciI6eyIkaWQiOiIyM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UZvcm1hdCI6eyIkcmVmIjoiNTcifSwiV2Vla051bWJlcmluZyI6eyIkaWQiOiIyMTYiLCJGb3JtYXQiOjAsIklzVmlzaWJsZSI6ZmFsc2UsIkxhc3RLbm93blZpc2liaWxpdHlTdGF0ZSI6ZmFsc2V9LCJJc1Zpc2libGUiOnRydWUsIlBhcmVudFN0eWxlIjpudWxsfSwiSW5kZXgiOjUsIlNtYXJ0RHVyYXRpb25BY3RpdmF0ZWQiOmZhbHNlLCJEYXRlRm9ybWF0Ijp7IiRyZWYiOiI1NyJ9LCJXZWVrTnVtYmVyaW5nIjp7IiRpZCI6IjIxNyIsIkZvcm1hdCI6MCwiSXNWaXNpYmxlIjpmYWxzZSwiTGFzdEtub3duVmlzaWJpbGl0eVN0YXRlIjpmYWxzZX0sIklkIjoiZmQwMmQ2MWItNmU0MS00YmUwLTgxYWEtODE4N2FjZTJkYzVlIiwiSW1wb3J0SWQiOm51bGwsIlRpdGxlIjoiQWRkIEFkbWlu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FUMDA6MDA6MDBaIiwiRW5kRGF0ZSI6IjIwMjItMDUtMTN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mZlNDk4MDlkLWFlYTgtNDJhNy05MmJkLWE4ZTUyMDg4NDYwYiIsIkltcG9ydElkIjpudWxsLCJUaXRsZSI6IkFkZCBVc2VyIiwiTm90ZSI6bnVsbCwiSHlwZXJsaW5rIjp7IiRpZCI6IjI1MSIsIkFkZHJlc3MiOiIiLCJTdWJBZGRyZXNzIjoiIn0sIklzQ2hhbmdlZCI6ZmFsc2UsIklzTmV3IjpmYWxzZX19XSwiX21pbGVzdG9uZXMiOltdLCJJZCI6IjAwMDAwMDAwLTAwMDAtMDAwMC0wMDAwLTAwMDAwMDAwMDAwMCIsIklzU2luZ2xlSXRlbVJvdyI6dHJ1ZX0seyIkaWQiOiIyNTIiLCJfdGFza3MiOlt7IiRpZCI6IjI1MyIsIl9hdHRhY2hlZE1pbGVzdG9uZXMiOltdLCJUYXNrRGVmaW5pdGlvbiI6eyIkaWQiOiIyNTQiLCJHcm91cE5hbWUiOm51bGwsIlN0YXJ0RGF0ZSI6IjIwMjItMDUtMDlUMDA6MDA6MDBaIiwiRW5kRGF0ZSI6IjIwMjItMDUtMTNUMjM6NTk6MDBaIiwiUGVyY2VudGFnZUNvbXBsZXRlIjpudWxsLCJTdHlsZSI6eyIkaWQiOiIyNTUiLCJTaGFwZSI6MiwiU2hhcGVUaGlja25lc3MiOjEsIkR1cmF0aW9uRm9ybWF0IjowLCJJbmNsdWRlTm9uV29ya2luZ0RheXNJbkR1cmF0aW9uIjpmYWxzZSwiUGVyY2VudGFnZUNvbXBsZXRlU3R5bGUiOnsiJGlkIjoiMjU2IiwiRm9udFNldHRpbmdzIjp7IiRpZCI6IjI1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U4IiwiTGluZUNvbG9yIjpudWxsLCJMaW5lV2VpZ2h0IjowLjAsIkxpbmVUeXBlIjowLCJQYXJlbnRTdHlsZSI6bnVsbH0sIlBhcmVudFN0eWxlIjpudWxsfSwiRHVyYXRpb25TdHlsZSI6eyIkaWQiOiIyNTkiLCJGb250U2V0dGluZ3MiOnsiJGlkIjoiMjYw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yNiJ9LCJMaW5lV2VpZ2h0IjoxLjAsIkxpbmVUeXBlIjowLCJQYXJlbnRTdHlsZSI6bnVsbH0sIlZlcnRpY2FsQ29ubmVjdG9yU3R5bGUiOnsiJGlkIjoiMjYz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Y0IiwiTWFyZ2luIjp7IiRyZWYiOiIzMiJ9LCJQYWRkaW5nIjp7IiRyZWYiOiIzMyJ9LCJCYWNrZ3JvdW5kIjp7IiRpZCI6IjI2NSIsIkNvbG9yIjp7IiRpZCI6IjI2NiIsIkEiOjI1NSwiUiI6OTEsIkciOjE1NSwiQiI6MjEzfX0sIklzVmlzaWJsZSI6dHJ1ZSwiV2lkdGgiOjAuMCwiSGVpZ2h0IjoxNi4wLCJCb3JkZXJTdHlsZSI6eyIkaWQiOiIyNjciLCJMaW5lQ29sb3IiOnsiJHJlZiI6IjM3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zkiLCJDb2xvciI6eyIkaWQiOiIyODAiLCJBIjowLCJSIjoyNTUsIkciOjI1NSwiQiI6MjU1fX0sIklzVmlzaWJsZSI6dHJ1ZSwiV2lkdGgiOjAuMCwiSGVpZ2h0IjowLjAsIkJvcmRlclN0eWxlIjp7IiRpZCI6IjI4MSIsIkxpbmVDb2xvciI6bnVsbCwiTGluZVdlaWdodCI6MC4wLCJMaW5lVHlwZSI6MCwiUGFyZW50U3R5bGUiOm51bGx9LCJQYXJlbnRTdHlsZSI6bnVsbH0sIkRhdGVGb3JtYXQiOnsiJHJlZiI6IjU3In0sIldlZWtOdW1iZXJpbmciOnsiJGlkIjoiMjgyIiwiRm9ybWF0IjowLCJJc1Zpc2libGUiOmZhbHNlLCJMYXN0S25vd25WaXNpYmlsaXR5U3RhdGUiOmZhbHNlfSwiSXNWaXNpYmxlIjp0cnVlLCJQYXJlbnRTdHlsZSI6bnVsbH0sIkluZGV4Ijo3LCJTbWFydER1cmF0aW9uQWN0aXZhdGVkIjpmYWxzZSwiRGF0ZUZvcm1hdCI6eyIkcmVmIjoiNTcifSwiV2Vla051bWJlcmluZyI6eyIkaWQiOiIyODMiLCJGb3JtYXQiOjAsIklzVmlzaWJsZSI6ZmFsc2UsIkxhc3RLbm93blZpc2liaWxpdHlTdGF0ZSI6ZmFsc2V9LCJJZCI6IjBkNDAwYTAyLTAyYjAtNDI2NC1iNTJmLTExMDgxZWVmNmVhMCIsIkltcG9ydElkIjpudWxsLCJUaXRsZSI6IkFkZCBDYXIiLCJOb3RlIjpudWxsLCJIeXBlcmxpbmsiOnsiJGlkIjoiMjg0IiwiQWRkcmVzcyI6IiIsIlN1YkFkZHJlc3MiOiIifSwiSXNDaGFuZ2VkIjpmYWxzZSwiSXNOZXciOmZhbHNlfX1dLCJfbWlsZXN0b25lcyI6W10sIklkIjoiMDAwMDAwMDAtMDAwMC0wMDAwLTAwMDAtMDAwMDAwMDAwMDAwIiwiSXNTaW5nbGVJdGVtUm93Ijp0cnVlfSx7IiRpZCI6IjI4NSIsIl90YXNrcyI6W3siJGlkIjoiMjg2IiwiX2F0dGFjaGVkTWlsZXN0b25lcyI6W10sIlRhc2tEZWZpbml0aW9uIjp7IiRpZCI6IjI4NyIsIkdyb3VwTmFtZSI6bnVsbCwiU3RhcnREYXRlIjoiMjAyMi0wNS0xMFQwMDowMDowMFoiLCJFbmREYXRlIjoiMjAyMi0wNS0xM1QyMzo1OTowMFoiLCJQZXJjZW50YWdlQ29tcGxldGUiOm51bGwsIlN0eWxlIjp7IiRpZCI6IjI4OCIsIlNoYXBlIjoy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OTEiLCJMaW5lQ29sb3IiOm51bGwsIkxpbmVXZWlnaHQiOjAuMCwiTGluZVR5cGUiOjAsIlBhcmVudFN0eWxlIjpudWxsfSwiUGFyZW50U3R5bGUiOm51bGx9LCJEdXJhdGlvblN0eWxlIjp7IiRpZCI6IjI5MiIsIkZvbnRTZXR0aW5ncyI6eyIkaWQiOiIyOT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5NCIsIkxpbmVDb2xvciI6bnVsbCwiTGluZVdlaWdodCI6MC4wLCJMaW5lVHlwZSI6MCwiUGFyZW50U3R5bGUiOm51bGx9LCJQYXJlbnRTdHlsZSI6bnVsbH0sIkhvcml6b250YWxDb25uZWN0b3JTdHlsZSI6eyIkaWQiOiIyOTUiLCJMaW5lQ29sb3IiOnsiJHJlZiI6IjI2In0sIkxpbmVXZWlnaHQiOjEuMCwiTGluZVR5cGUiOjAsIlBhcmVudFN0eWxlIjpudWxsfSwiVmVydGljYWxDb25uZWN0b3JTdHlsZSI6eyIkaWQiOiIyOTY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TciLCJNYXJnaW4iOnsiJHJlZiI6IjMyIn0sIlBhZGRpbmciOnsiJHJlZiI6IjMzIn0sIkJhY2tncm91bmQiOnsiJGlkIjoiMjk4IiwiQ29sb3IiOnsiJGlkIjoiMjk5IiwiQSI6MjU1LCJSIjo5MSwiRyI6MTU1LCJCIjoyMTN9fSwiSXNWaXNpYmxlIjp0cnVlLCJXaWR0aCI6MC4wLCJIZWlnaHQiOjE2LjAsIkJvcmRlclN0eWxlIjp7IiRpZCI6IjMwMCIsIkxpbmVDb2xvciI6eyIkcmVmIjoiMzcifSwiTGluZVdlaWdodCI6MC4wLCJMaW5lVHlwZSI6MCwiUGFyZW50U3R5bGUiOm51bGx9LCJQYXJlbnRTdHlsZSI6bnVsbH0sIlRpdGxlU3R5bGUiOnsiJGlkIjoiMzAxIiwiRm9udFNldHRpbmdzIjp7IiRpZCI6IjMwMiIsIkZvbnRTaXplIjoxMSwiRm9udE5hbWUiOiJDYWxpYnJpIiwiSXNCb2xkIjp0cnVlLCJJc0l0YWxpYyI6ZmFsc2UsIklzVW5kZXJsaW5lZCI6ZmFsc2UsIlBhcmVudFN0eWxlIjpudWxsfSwiQXV0b1NpemUiOjAsIkZvcmVncm91bmQiOnsiJGlkIjoiMzAzIiwiQ29sb3IiOnsiJGlkIjoiMzA0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MxMiIsIkNvbG9yIjp7IiRpZCI6IjMxMyIsIkEiOjAsIlIiOjI1NSwiRyI6MjU1LCJCIjoyNTV9fSwiSXNWaXNpYmxlIjp0cnVlLCJXaWR0aCI6MC4wLCJIZWlnaHQiOjAuMCwiQm9yZGVyU3R5bGUiOnsiJGlkIjoiMzE0IiwiTGluZUNvbG9yIjpudWxsLCJMaW5lV2VpZ2h0IjowLjAsIkxpbmVUeXBlIjowLCJQYXJlbnRTdHlsZSI6bnVsbH0sIlBhcmVudFN0eWxlIjpudWxsfSwiRGF0ZUZvcm1hdCI6eyIkcmVmIjoiNTcifSwiV2Vla051bWJlcmluZyI6eyIkaWQiOiIzMTUiLCJGb3JtYXQiOjAsIklzVmlzaWJsZSI6ZmFsc2UsIkxhc3RLbm93blZpc2liaWxpdHlTdGF0ZSI6ZmFsc2V9LCJJc1Zpc2libGUiOnRydWUsIlBhcmVudFN0eWxlIjpudWxsfSwiSW5kZXgiOjgsIlNtYXJ0RHVyYXRpb25BY3RpdmF0ZWQiOmZhbHNlLCJEYXRlRm9ybWF0Ijp7IiRyZWYiOiI1NyJ9LCJXZWVrTnVtYmVyaW5nIjp7IiRpZCI6IjMxNiIsIkZvcm1hdCI6MCwiSXNWaXNpYmxlIjpmYWxzZSwiTGFzdEtub3duVmlzaWJpbGl0eVN0YXRlIjpmYWxzZX0sIklkIjoiMWNhMTNjYTUtYTk1Yy00OTM3LWI2ZGEtMzIxNDkxNmIzMGJhIiwiSW1wb3J0SWQiOm51bGwsIlRpdGxlIjoiRGVsZXRlIENhciIsIk5vdGUiOm51bGwsIkh5cGVybGluayI6eyIkaWQiOiIzMTciLCJBZGRyZXNzIjoiIiwiU3ViQWRkcmVzcyI6IiJ9LCJJc0NoYW5nZWQiOmZhbHNlLCJJc05ldyI6ZmFsc2V9fV0sIl9taWxlc3RvbmVzIjpbXSwiSWQiOiIwMDAwMDAwMC0wMDAwLTAwMDAtMDAwMC0wMDAwMDAwMDAwMDAiLCJJc1NpbmdsZUl0ZW1Sb3ciOnRydWV9LHsiJGlkIjoiMzE4IiwiX3Rhc2tzIjpbeyIkaWQiOiIzMTkiLCJfYXR0YWNoZWRNaWxlc3RvbmVzIjpbXSwiVGFza0RlZmluaXRpb24iOnsiJGlkIjoiMzIwIiwiR3JvdXBOYW1lIjpudWxsLCJTdGFydERhdGUiOiIyMDIyLTA1LTEyVDAwOjAwOjAwWiIsIkVuZERhdGUiOiIyMDIyLTA1LTEzVDIzOjU5OjAwWiIsIlBlcmNlbnRhZ2VDb21wbGV0ZSI6bnVsbCwiU3R5bGUiOnsiJGlkIjoiMzIxIiwiU2hhcGUiOjI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yNCIsIkxpbmVDb2xvciI6bnVsbCwiTGluZVdlaWdodCI6MC4wLCJMaW5lVHlwZSI6MCwiUGFyZW50U3R5bGUiOm51bGx9LCJQYXJlbnRTdHlsZSI6bnVsbH0sIkR1cmF0aW9uU3R5bGUiOnsiJGlkIjoiMzI1IiwiRm9udFNldHRpbmdzIjp7IiRpZCI6IjMy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I3IiwiTGluZUNvbG9yIjpudWxsLCJMaW5lV2VpZ2h0IjowLjAsIkxpbmVUeXBlIjowLCJQYXJlbnRTdHlsZSI6bnVsbH0sIlBhcmVudFN0eWxlIjpudWxsfSwiSG9yaXpvbnRhbENvbm5lY3RvclN0eWxlIjp7IiRpZCI6IjMyOCIsIkxpbmVDb2xvciI6eyIkcmVmIjoiMjYifSwiTGluZVdlaWdodCI6MS4wLCJMaW5lVHlwZSI6MCwiUGFyZW50U3R5bGUiOm51bGx9LCJWZXJ0aWNhbENvbm5lY3RvclN0eWxlIjp7IiRpZCI6IjMyO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MCIsIk1hcmdpbiI6eyIkcmVmIjoiMzIifSwiUGFkZGluZyI6eyIkcmVmIjoiMzMifSwiQmFja2dyb3VuZCI6eyIkaWQiOiIzMzEiLCJDb2xvciI6eyIkaWQiOiIzMzIiLCJBIjoyNTUsIlIiOjkxLCJHIjoxNTUsIkIiOjIxM319LCJJc1Zpc2libGUiOnRydWUsIldpZHRoIjowLjAsIkhlaWdodCI6MTYuMCwiQm9yZGVyU3R5bGUiOnsiJGlkIjoiMzMzIiwiTGluZUNvbG9yIjp7IiRyZWYiOiIzNyJ9LCJMaW5lV2VpZ2h0IjowLjAsIkxpbmVUeXBlIjowLCJQYXJlbnRTdHlsZSI6bnVsbH0sIlBhcmVudFN0eWxlIjpudWxsfSwiVGl0bGVTdHlsZSI6eyIkaWQiOiIzMzQiLCJGb250U2V0dGluZ3MiOnsiJGlkIjoiMzM1IiwiRm9udFNpemUiOjExLCJGb250TmFtZSI6IkNhbGlicmkiLCJJc0JvbGQiOnRydWUsIklzSXRhbGljIjpmYWxzZSwiSXNVbmRlcmxpbmVkIjpmYWxzZSwiUGFyZW50U3R5bGUiOm51bGx9LCJBdXRvU2l6ZSI6MCwiRm9yZWdyb3VuZCI6eyIkaWQiOiIzMzYiLCJDb2xvciI6eyIkaWQiOiIzMz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Rm9ybWF0Ijp7IiRyZWYiOiI1NyJ9LCJXZWVrTnVtYmVyaW5nIjp7IiRpZCI6IjM0OCIsIkZvcm1hdCI6MCwiSXNWaXNpYmxlIjpmYWxzZSwiTGFzdEtub3duVmlzaWJpbGl0eVN0YXRlIjpmYWxzZX0sIklzVmlzaWJsZSI6dHJ1ZSwiUGFyZW50U3R5bGUiOm51bGx9LCJJbmRleCI6OSwiU21hcnREdXJhdGlvbkFjdGl2YXRlZCI6ZmFsc2UsIkRhdGVGb3JtYXQiOnsiJHJlZiI6IjU3In0sIldlZWtOdW1iZXJpbmciOnsiJGlkIjoiMzQ5IiwiRm9ybWF0IjowLCJJc1Zpc2libGUiOmZhbHNlLCJMYXN0S25vd25WaXNpYmlsaXR5U3RhdGUiOmZhbHNlfSwiSWQiOiI4YjM4NDM3Yi05NmFlLTQ3YzItYTg5ZS0yZjlhNDExYzhjMjgiLCJJbXBvcnRJZCI6bnVsbCwiVGl0bGUiOiJVcGRhdGUgQ2FyIiwiTm90ZSI6bnVsbCwiSHlwZXJsaW5rIjp7IiRpZCI6IjM1MCIsIkFkZHJlc3MiOiIiLCJTdWJBZGRyZXNzIjoiIn0sIklzQ2hhbmdlZCI6ZmFsc2UsIklzTmV3IjpmYWxzZX19XSwiX21pbGVzdG9uZXMiOltdLCJJZCI6IjAwMDAwMDAwLTAwMDAtMDAwMC0wMDAwLTAwMDAwMDAwMDAwMCIsIklzU2luZ2xlSXRlbVJvdyI6dHJ1ZX1dLCJJbmRleCI6MywiSWQiOiJkYzA3NmZjZC1kMWJlLTQyMDctYjVmOS0zODE1YjM4Y2Q5MWUiLCJIZWFkZXJUZXh0IjpudWxsLCJJc0RlZmF1bHQiOnRydWUsIlN0eWxlIjp7IiRpZCI6IjM1MSIsIkhlYWRlclN0eWxlIjp7IiRpZCI6IjM1MiIsIlRleHRTdHlsZSI6eyIkaWQiOiIzNTMiLCJGb250U2V0dGluZ3MiOnsiJGlkIjoiMzU0IiwiRm9udFNpemUiOjExLCJGb250TmFtZSI6IkNhbGlicmkiLCJJc0JvbGQiOmZhbHNlLCJJc0l0YWxpYyI6ZmFsc2UsIklzVW5kZXJsaW5lZCI6ZmFsc2UsIlBhcmVudFN0eWxlIjpudWxsfSwiQXV0b1NpemUiOjIsIkZvcmVncm91bmQiOnsiJGlkIjoiMzU1IiwiQ29sb3IiOnsiJGlkIjoiMzU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udWxsLCJJc1Zpc2libGUiOnRydWUsIldpZHRoIjowLjAsIkhlaWdodCI6MC4wLCJCb3JkZXJTdHlsZSI6bnVsbCwiUGFyZW50U3R5bGUiOm51bGx9LCJSZWN0YW5nbGVTdHlsZSI6eyIkaWQiOiIzNTkiLCJNYXJnaW4iOnsiJGlkIjoiMzYwIiwiVG9wIjowLjAsIkxlZnQiOjAuMCwiUmlnaHQiOjAuMCwiQm90dG9tIjowLjB9LCJQYWRkaW5nIjp7IiRpZCI6IjM2MSIsIlRvcCI6MC4wLCJMZWZ0IjowLjAsIlJpZ2h0IjowLjAsIkJvdHRvbSI6MC4wfSwiQmFja2dyb3VuZCI6eyIkaWQiOiIzNjIiLCJDb2xvciI6eyIkaWQiOiIzNjMiLCJBIjo2MywiUiI6MjM3LCJHIjoxMjUsIkIiOjQ5fX0sIklzVmlzaWJsZSI6dHJ1ZSwiV2lkdGgiOjAuMCwiSGVpZ2h0IjowLjAsIkJvcmRlclN0eWxlIjp7IiRpZCI6IjM2NCIsIkxpbmVDb2xvciI6eyIkaWQiOiIzNjUiLCIkdHlwZSI6Ik5MUkUuQ29tbW9uLkRvbS5Tb2xpZENvbG9yQnJ1c2gsIE5MUkUuQ29tbW9uIiwiQ29sb3IiOnsiJGlkIjoiMzY2IiwiQSI6MjU1LCJSIjoyNTUsIkciOjAsIkIiOjB9fSwiTGluZVdlaWdodCI6MC4wLCJMaW5lVHlwZSI6MCwiUGFyZW50U3R5bGUiOm51bGx9LCJQYXJlbnRTdHlsZSI6bnVsbH0sIk1hcmdpbiI6eyIkaWQiOiIzNjciLCJUb3AiOjAuMCwiTGVmdCI6MC4wLCJSaWdodCI6MC4wLCJCb3R0b20iOjAuMH0sIlBhZGRpbmciOnsiJGlkIjoiMzY4IiwiVG9wIjowLjAsIkxlZnQiOjAuMCwiUmlnaHQiOjAuMCwiQm90dG9tIjowLjB9LCJCYWNrZ3JvdW5kIjpudWxsLCJJc1Zpc2libGUiOnRydWUsIldpZHRoIjowLjAsIkhlaWdodCI6MC4wLCJCb3JkZXJTdHlsZSI6bnVsbCwiUGFyZW50U3R5bGUiOm51bGx9LCJCYWNrZ3JvdW5kU3R5bGUiOnsiJGlkIjoiMzY5IiwiTWFyZ2luIjp7IiRpZCI6IjM3MCIsIlRvcCI6MC4wLCJMZWZ0IjowLjAsIlJpZ2h0IjowLjAsIkJvdHRvbSI6MC4wfSwiUGFkZGluZyI6eyIkaWQiOiIzNzEiLCJUb3AiOjAuMCwiTGVmdCI6MC4wLCJSaWdodCI6MC4wLCJCb3R0b20iOjAuMH0sIkJhY2tncm91bmQiOnsiJGlkIjoiMzcyIiwiQ29sb3IiOnsiJGlkIjoiMzczIiwiQSI6NTEsIlIiOjE2NSwiRyI6MTY1LCJCIjoxNjV9fSwiSXNWaXNpYmxlIjp0cnVlLCJXaWR0aCI6MC4wLCJIZWlnaHQiOjAuMCwiQm9yZGVyU3R5bGUiOnsiJGlkIjoiMzc0IiwiTGluZUNvbG9yIjp7IiRpZCI6IjM3NSIsIiR0eXBlIjoiTkxSRS5Db21tb24uRG9tLlNvbGlkQ29sb3JCcnVzaCwgTkxSRS5Db21tb24iLCJDb2xvciI6eyIkaWQiOiIzNzYiLCJBIjoyNTUsIlIiOjI1NSwiRyI6MCwiQiI6MH19LCJMaW5lV2VpZ2h0IjowLjAsIkxpbmVUeXBlIjowLCJQYXJlbnRTdHlsZSI6bnVsbH0sIlBhcmVudFN0eWxlIjpudWxsfSwiTWFyZ2luIjp7IiRpZCI6IjM3NyIsIlRvcCI6MC4wLCJMZWZ0IjowLjAsIlJpZ2h0IjowLjAsIkJvdHRvbSI6MC4wfSwiUGFkZGluZyI6eyIkaWQiOiIzNzgiLCJUb3AiOjAuMCwiTGVmdCI6MC4wLCJSaWdodCI6MC4wLCJCb3R0b20iOjAuMH0sIklzVmlzaWJsZSI6ZmFsc2UsIldpZHRoIjowLjAsIkhlaWdodCI6MC4wLCJCb3JkZXJTdHlsZSI6bnVsbCwiUGFyZW50U3R5bGUiOm51bGx9fV0sIklkIjoiZTIwYWM2YzMtY2EwZi00NWRkLWJiNDktNWIxOGFiYTE4YTNkIiwiSW5kZXgiOjMsIkhlYWRlclRleHQiOiJBZG1pbiBGZWF0dXJlcyIsIlN0eWxlIjp7IiRpZCI6IjM3OSIsIkhlYWRlclN0eWxlIjp7IiRpZCI6IjM4MCIsIlRleHRJc1ZlcnRpY2FsIjpmYWxzZSwiVGV4dFN0eWxlIjp7IiRpZCI6IjM4MSIsIkZvbnRTZXR0aW5ncyI6eyIkaWQiOiIzODI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4MyIsIk1hcmdpbiI6eyIkaWQiOiIzODQiLCJUb3AiOjAuMCwiTGVmdCI6MC4wLCJSaWdodCI6MC4wLCJCb3R0b20iOjAuMH0sIlBhZGRpbmciOnsiJGlkIjoiMzg1IiwiVG9wIjowLjAsIkxlZnQiOjAuMCwiUmlnaHQiOjAuMCwiQm90dG9tIjowLjB9LCJCYWNrZ3JvdW5kIjp7IiRpZCI6IjM4NiIsIkNvbG9yIjp7IiRpZCI6IjM4NyIsIkEiOjI1NSwiUiI6MjM3LCJHIjoxMjUsIkIiOjQ5fX0sIklzVmlzaWJsZSI6dHJ1ZSwiV2lkdGgiOjAuMCwiSGVpZ2h0IjowLjAsIkJvcmRlclN0eWxlIjp7IiRpZCI6IjM4OCIsIkxpbmVDb2xvciI6eyIkaWQiOiIzODkiLCIkdHlwZSI6Ik5MUkUuQ29tbW9uLkRvbS5Tb2xpZENvbG9yQnJ1c2gsIE5MUkUuQ29tbW9uIiwiQ29sb3IiOnsiJGlkIjoiMzkwIiwiQSI6MjU1LCJSIjoyNTUsIkciOjAsIkIiOjB9fSwiTGluZVdlaWdodCI6MC4wLCJMaW5lVHlwZSI6MCwiUGFyZW50U3R5bGUiOm51bGx9LCJQYXJlbnRTdHlsZSI6bnVsbH0sIk1hcmdpbiI6eyIkaWQiOiIzOTEiLCJUb3AiOjAuMCwiTGVmdCI6MC4wLCJSaWdodCI6MC4wLCJCb3R0b20iOjAuMH0sIlBhZGRpbmciOnsiJGlkIjoiMzkyIiwiVG9wIjowLjAsIkxlZnQiOjAuMCwiUmlnaHQiOjAuMCwiQm90dG9tIjowLjB9LCJCYWNrZ3JvdW5kIjpudWxsLCJJc1Zpc2libGUiOnRydWUsIldpZHRoIjowLjAsIkhlaWdodCI6MC4wLCJCb3JkZXJTdHlsZSI6bnVsbCwiUGFyZW50U3R5bGUiOm51bGx9LCJCYWNrZ3JvdW5kU3R5bGUiOnsiJGlkIjoiMzkzIiwiTWFyZ2luIjp7IiRpZCI6IjM5NCIsIlRvcCI6MC4wLCJMZWZ0IjowLjAsIlJpZ2h0IjowLjAsIkJvdHRvbSI6MC4wfSwiUGFkZGluZyI6eyIkaWQiOiIzOTUiLCJUb3AiOjAuMCwiTGVmdCI6MC4wLCJSaWdodCI6MC4wLCJCb3R0b20iOjAuMH0sIkJhY2tncm91bmQiOnsiJGlkIjoiMzk2IiwiQ29sb3IiOnsiJGlkIjoiMzk3IiwiQSI6NTEsIlIiOjE2NSwiRyI6MTY1LCJCIjoxNjV9fSwiSXNWaXNpYmxlIjp0cnVlLCJXaWR0aCI6MC4wLCJIZWlnaHQiOj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SXNBYm92ZVRpbWViYW5kIjpmYWxzZSwiTWFyZ2luIjp7IiRpZCI6IjQwMSIsIlRvcCI6MC4wLCJMZWZ0IjowLjAsIlJpZ2h0IjowLjAsIkJvdHRvbSI6MC4wfSwiUGFkZGluZyI6eyIkaWQiOiI0MDIiLCJUb3AiOjAuMCwiTGVmdCI6MC4wLCJSaWdodCI6MC4wLCJCb3R0b20iOjAuMH0sIklzVmlzaWJsZSI6dHJ1ZSwiV2lkdGgiOjAuMCwiSGVpZ2h0IjowLjAsIkJvcmRlclN0eWxlIjp7IiRpZCI6IjQwMyIsIkxpbmVDb2xvciI6bnVsbCwiTGluZVdlaWdodCI6MC4wLCJMaW5lVHlwZSI6MCwiUGFyZW50U3R5bGUiOm51bGx9LCJQYXJlbnRTdHlsZSI6bnVsbH19LHsiJGlkIjoiNDA0IiwiX2FjdGl2aXRpZXMiOlt7IiRpZCI6IjQwNSIsIl9yb3dzIjpbeyIkaWQiOiI0MDYiLCJfdGFza3MiOlt7IiRpZCI6IjQwNyIsIl9hdHRhY2hlZE1pbGVzdG9uZXMiOltdLCJUYXNrRGVmaW5pdGlvbiI6eyIkaWQiOiI0MDgiLCJHcm91cE5hbWUiOm51bGwsIlN0YXJ0RGF0ZSI6IjIwMjItMDUtMDZUMDA6MDA6MDBaIiwiRW5kRGF0ZSI6IjIwMjItMDUtMDh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yNiJ9LCJMaW5lV2VpZ2h0IjoxLjAsIkxpbmVUeXBlIjowLCJQYXJlbnRTdHlsZSI6bnVsbH0sIlZlcnRpY2FsQ29ubmVjdG9yU3R5bGUiOnsiJGlkIjoiNDE3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iJ9LCJQYWRkaW5nIjp7IiRyZWYiOiIzMyJ9LCJCYWNrZ3JvdW5kIjp7IiRpZCI6IjQxOSIsIkNvbG9yIjp7IiRpZCI6IjQyMCIsIkEiOjI1NSwiUiI6OTEsIkciOjE1NSwiQiI6MjEzfX0sIklzVmlzaWJsZSI6dHJ1ZSwiV2lkdGgiOjAuMCwiSGVpZ2h0IjoxNi4wLCJCb3JkZXJTdHlsZSI6eyIkaWQiOiI0MjEiLCJMaW5lQ29sb3IiOnsiJHJlZiI6IjM3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TdHlsZSI6eyIkaWQiOiI0MjkiLCJGb250U2V0dGluZ3MiOnsiJGlkIjoiNDMwIiwiRm9udFNpemUiOjEwLCJGb250TmFtZSI6IkNhbGlicmkiLCJJc0JvbGQiOmZhbHNlLCJJc0l0YWxpYyI6ZmFsc2UsIklzVW5kZXJsaW5lZCI6ZmFsc2UsIlBhcmVudFN0eWxlIjpudWxsfSwiQXV0b1NpemUiOjAsIkZvcmVncm91bmQiOnsiJGlkIjoiNDMxIiwiQ29sb3IiOnsiJGlkIjoiNDM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HJlZiI6IjU3In0sIldlZWtOdW1iZXJpbmciOnsiJGlkIjoiNDM2IiwiRm9ybWF0IjowLCJJc1Zpc2libGUiOmZhbHNlLCJMYXN0S25vd25WaXNpYmlsaXR5U3RhdGUiOmZhbHNlfSwiSXNWaXNpYmxlIjp0cnVlLCJQYXJlbnRTdHlsZSI6bnVsbH0sIkluZGV4IjoxMSwiU21hcnREdXJhdGlvbkFjdGl2YXRlZCI6ZmFsc2UsIkRhdGVGb3JtYXQiOnsiJHJlZiI6IjU3In0sIldlZWtOdW1iZXJpbmciOnsiJGlkIjoiNDM3IiwiRm9ybWF0IjowLCJJc1Zpc2libGUiOmZhbHNlLCJMYXN0S25vd25WaXNpYmlsaXR5U3RhdGUiOmZhbHNlfSwiSWQiOiI0OTFhNWQ3Yy1kMmM5LTQyMmYtOWZhMy1jNmEzYjY2ZmEwZGIiLCJJbXBvcnRJZCI6bnVsbCwiVGl0bGUiOiJVc2VyIEhvbWUgUGFnZSIsIk5vdGUiOm51bGwsIkh5cGVybGluayI6eyIkaWQiOiI0MzgiLCJBZGRyZXNzIjoiIiwiU3ViQWRkcmVzcyI6IiJ9LCJJc0NoYW5nZWQiOmZhbHNlLCJJc05ldyI6ZmFsc2V9fV0sIl9taWxlc3RvbmVzIjpbXSwiSWQiOiIwMDAwMDAwMC0wMDAwLTAwMDAtMDAwMC0wMDAwMDAwMDAwMDAiLCJJc1NpbmdsZUl0ZW1Sb3ciOnRydWV9LHsiJGlkIjoiNDM5IiwiX3Rhc2tzIjpbeyIkaWQiOiI0NDAiLCJfYXR0YWNoZWRNaWxlc3RvbmVzIjpbXSwiVGFza0RlZmluaXRpb24iOnsiJGlkIjoiNDQxIiwiR3JvdXBOYW1lIjpudWxsLCJTdGFydERhdGUiOiIyMDIyLTA1LTA5VDAwOjAwOjAwWiIsIkVuZERhdGUiOiIyMDIyLTA1LTEzVDIzOjU5OjAwWiIsIlBlcmNlbnRhZ2VDb21wbGV0ZSI6bnVsbCwiU3R5bGUiOnsiJGlkIjoiNDQyIiwiU2hhcGUiOjI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MjYifSwiTGluZVdlaWdodCI6MS4wLCJMaW5lVHlwZSI6MCwiUGFyZW50U3R5bGUiOm51bGx9LCJWZXJ0aWNhbENvbm5lY3RvclN0eWxlIjp7IiRpZCI6IjQ1M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1MSIsIk1hcmdpbiI6eyIkcmVmIjoiMzIifSwiUGFkZGluZyI6eyIkcmVmIjoiMzMifSwiQmFja2dyb3VuZCI6eyIkaWQiOiI0NTIiLCJDb2xvciI6eyIkaWQiOiI0NTMiLCJBIjoyNTUsIlIiOjkxLCJHIjoxNTUsIkIiOjIxM319LCJJc1Zpc2libGUiOnRydWUsIldpZHRoIjowLjAsIkhlaWdodCI6MTYuMCwiQm9yZGVyU3R5bGUiOnsiJGlkIjoiNDU0IiwiTGluZUNvbG9yIjp7IiRyZWYiOiIzNy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Y2IiwiQ29sb3IiOnsiJGlkIjoiNDY3IiwiQSI6MCwiUiI6MjU1LCJHIjoyNTUsIkIiOjI1NX19LCJJc1Zpc2libGUiOnRydWUsIldpZHRoIjowLjAsIkhlaWdodCI6MC4wLCJCb3JkZXJTdHlsZSI6eyIkaWQiOiI0NjgiLCJMaW5lQ29sb3IiOm51bGwsIkxpbmVXZWlnaHQiOjAuMCwiTGluZVR5cGUiOjAsIlBhcmVudFN0eWxlIjpudWxsfSwiUGFyZW50U3R5bGUiOm51bGx9LCJEYXRlRm9ybWF0Ijp7IiRyZWYiOiI1NyJ9LCJXZWVrTnVtYmVyaW5nIjp7IiRpZCI6IjQ2OSIsIkZvcm1hdCI6MCwiSXNWaXNpYmxlIjpmYWxzZSwiTGFzdEtub3duVmlzaWJpbGl0eVN0YXRlIjpmYWxzZX0sIklzVmlzaWJsZSI6dHJ1ZSwiUGFyZW50U3R5bGUiOm51bGx9LCJJbmRleCI6MTIsIlNtYXJ0RHVyYXRpb25BY3RpdmF0ZWQiOmZhbHNlLCJEYXRlRm9ybWF0Ijp7IiRyZWYiOiI1NyJ9LCJXZWVrTnVtYmVyaW5nIjp7IiRpZCI6IjQ3MCIsIkZvcm1hdCI6MCwiSXNWaXNpYmxlIjpmYWxzZSwiTGFzdEtub3duVmlzaWJpbGl0eVN0YXRlIjpmYWxzZX0sIklkIjoiMTk2ZTQ2MWYtYTNiOS00YmVkLThiYzUtNmRjOTllNjc2ZGViIiwiSW1wb3J0SWQiOm51bGwsIlRpdGxlIjoiQ2FyIFJlc2VydmF0aW9uIiwiTm90ZSI6bnVsbCwiSHlwZXJsaW5rIjp7IiRpZCI6IjQ3MSIsIkFkZHJlc3MiOiIiLCJTdWJBZGRyZXNzIjoiIn0sIklzQ2hhbmdlZCI6ZmFsc2UsIklzTmV3IjpmYWxzZX19XSwiX21pbGVzdG9uZXMiOltdLCJJZCI6IjAwMDAwMDAwLTAwMDAtMDAwMC0wMDAwLTAwMDAwMDAwMDAwMCIsIklzU2luZ2xlSXRlbVJvdyI6dHJ1ZX1dLCJJbmRleCI6MTAsIklkIjoiMmU2Y2QxM2ItOTkzNC00NTNmLTk1NjktYzA0ZTVlNjVhNmViIiwiSGVhZGVyVGV4dCI6bnVsbCwiSXNEZWZhdWx0Ijp0cnVlLCJTdHlsZSI6eyIkaWQiOiI0NzIiLCJIZWFkZXJTdHlsZSI6eyIkaWQiOiI0NzMiLCJUZXh0U3R5bGUiOnsiJGlkIjoiNDc0IiwiRm9udFNldHRpbmdzIjp7IiRpZCI6IjQ3NSIsIkZvbnRTaXplIjoxMSwiRm9udE5hbWUiOiJDYWxpYnJpIiwiSXNCb2xkIjpmYWxzZSwiSXNJdGFsaWMiOmZhbHNlLCJJc1VuZGVybGluZWQiOmZhbHNlLCJQYXJlbnRTdHlsZSI6bnVsbH0sIkF1dG9TaXplIjoyLCJGb3JlZ3JvdW5kIjp7IiRpZCI6IjQ3NiIsIkNvbG9yIjp7IiRpZCI6IjQ3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c4IiwiVG9wIjowLjAsIkxlZnQiOjAuMCwiUmlnaHQiOjAuMCwiQm90dG9tIjowLjB9LCJQYWRkaW5nIjp7IiRpZCI6IjQ3OSIsIlRvcCI6MC4wLCJMZWZ0IjowLjAsIlJpZ2h0IjowLjAsIkJvdHRvbSI6MC4wfSwiQmFja2dyb3VuZCI6bnVsbCwiSXNWaXNpYmxlIjp0cnVlLCJXaWR0aCI6MC4wLCJIZWlnaHQiOjAuMCwiQm9yZGVyU3R5bGUiOm51bGwsIlBhcmVudFN0eWxlIjpudWxsfSwiUmVjdGFuZ2xlU3R5bGUiOnsiJGlkIjoiNDgwIiwiTWFyZ2luIjp7IiRpZCI6IjQ4MSIsIlRvcCI6MC4wLCJMZWZ0IjowLjAsIlJpZ2h0IjowLjAsIkJvdHRvbSI6MC4wfSwiUGFkZGluZyI6eyIkaWQiOiI0ODIiLCJUb3AiOjAuMCwiTGVmdCI6MC4wLCJSaWdodCI6MC4wLCJCb3R0b20iOjAuMH0sIkJhY2tncm91bmQiOnsiJGlkIjoiNDgzIiwiQ29sb3IiOnsiJGlkIjoiNDg0IiwiQSI6NjMsIlIiOjE2NSwiRyI6MTY1LCJCIjoxNjV9fSwiSXNWaXNpYmxlIjp0cnVlLCJXaWR0aCI6MC4wLCJIZWlnaHQiOjAuMCwiQm9yZGVyU3R5bGUiOnsiJGlkIjoiNDg1IiwiTGluZUNvbG9yIjp7IiRpZCI6IjQ4NiIsIiR0eXBlIjoiTkxSRS5Db21tb24uRG9tLlNvbGlkQ29sb3JCcnVzaCwgTkxSRS5Db21tb24iLCJDb2xvciI6eyIkaWQiOiI0ODciLCJBIjoyNTUsIlIiOjI1NSwiRyI6MCwiQiI6MH19LCJMaW5lV2VpZ2h0IjowLjAsIkxpbmVUeXBlIjowLCJQYXJlbnRTdHlsZSI6bnVsbH0sIlBhcmVudFN0eWxlIjpudWxsfSwiTWFyZ2luIjp7IiRpZCI6IjQ4OCIsIlRvcCI6MC4wLCJMZWZ0IjowLjAsIlJpZ2h0IjowLjAsIkJvdHRvbSI6MC4wfSwiUGFkZGluZyI6eyIkaWQiOiI0ODkiLCJUb3AiOjAuMCwiTGVmdCI6MC4wLCJSaWdodCI6MC4wLCJCb3R0b20iOjAuMH0sIkJhY2tncm91bmQiOm51bGwsIklzVmlzaWJsZSI6dHJ1ZSwiV2lkdGgiOjAuMCwiSGVpZ2h0IjowLjAsIkJvcmRlclN0eWxlIjpudWxsLCJQYXJlbnRTdHlsZSI6bnVsbH0sIkJhY2tncm91bmRTdHlsZSI6eyIkaWQiOiI0OTAiLCJNYXJnaW4iOnsiJGlkIjoiNDkxIiwiVG9wIjowLjAsIkxlZnQiOjAuMCwiUmlnaHQiOjAuMCwiQm90dG9tIjowLjB9LCJQYWRkaW5nIjp7IiRpZCI6IjQ5MiIsIlRvcCI6MC4wLCJMZWZ0IjowLjAsIlJpZ2h0IjowLjAsIkJvdHRvbSI6MC4wfSwiQmFja2dyb3VuZCI6eyIkaWQiOiI0OTMiLCJDb2xvciI6eyIkaWQiOiI0OTQiLCJBIjo1MSwiUiI6MTY1LCJHIjoxNjUsIkIiOjE2NX19LCJJc1Zpc2libGUiOnRydWUsIldpZHRoIjowLjAsIkhlaWdodCI6MC4wLCJCb3JkZXJTdHlsZSI6eyIkaWQiOiI0OTUiLCJMaW5lQ29sb3IiOnsiJGlkIjoiNDk2IiwiJHR5cGUiOiJOTFJFLkNvbW1vbi5Eb20uU29saWRDb2xvckJydXNoLCBOTFJFLkNvbW1vbiIsIkNvbG9yIjp7IiRpZCI6IjQ5NyIsIkEiOjI1NSwiUiI6MjU1LCJHIjowLCJCIjowfX0sIkxpbmVXZWlnaHQiOjAuMCwiTGluZVR5cGUiOjAsIlBhcmVudFN0eWxlIjpudWxsfSwiUGFyZW50U3R5bGUiOm51bGx9LCJNYXJnaW4iOnsiJGlkIjoiNDk4IiwiVG9wIjowLjAsIkxlZnQiOjAuMCwiUmlnaHQiOjAuMCwiQm90dG9tIjowLjB9LCJQYWRkaW5nIjp7IiRpZCI6IjQ5OSIsIlRvcCI6MC4wLCJMZWZ0IjowLjAsIlJpZ2h0IjowLjAsIkJvdHRvbSI6MC4wfSwiSXNWaXNpYmxlIjpmYWxzZSwiV2lkdGgiOjAuMCwiSGVpZ2h0IjowLjAsIkJvcmRlclN0eWxlIjpudWxsLCJQYXJlbnRTdHlsZSI6bnVsbH19XSwiSWQiOiJmODM4MTRkNC1kYjVmLTQ0NDYtYTY4Ni1iZjY4MDZhN2ZlYzkiLCJJbmRleCI6MTAsIkhlYWRlclRleHQiOiJVc2VyIEZlYXR1cmVzIiwiU3R5bGUiOnsiJGlkIjoiNTAwIiwiSGVhZGVyU3R5bGUiOnsiJGlkIjoiNTAxIiwiVGV4dElzVmVydGljYWwiOmZhbHNlLCJUZXh0U3R5bGUiOnsiJGlkIjoiNTAyIiwiRm9udFNldHRpbmdzIjp7IiRpZCI6IjUwMyIsIkZvbnRTaXplIjoxMiwiRm9udE5hbWUiOiJDYWxpYnJpIiwiSXNCb2xkIjpmYWxzZSwiSXNJdGFsaWMiOmZhbHNlLCJJc1VuZGVybGluZWQiOmZhbHNlLCJQYXJlbnRTdHlsZSI6bnVsbH0sIkF1dG9TaXplIjoyLCJGb3JlZ3JvdW5kIjp7IiRyZWYiOiIxMjYifSwiTWF4V2lkdGgiOjE2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A0IiwiTWFyZ2luIjp7IiRpZCI6IjUwNSIsIlRvcCI6MC4wLCJMZWZ0IjowLjAsIlJpZ2h0IjowLjAsIkJvdHRvbSI6MC4wfSwiUGFkZGluZyI6eyIkaWQiOiI1MDYiLCJUb3AiOjAuMCwiTGVmdCI6MC4wLCJSaWdodCI6MC4wLCJCb3R0b20iOjAuMH0sIkJhY2tncm91bmQiOnsiJGlkIjoiNTA3IiwiQ29sb3IiOnsiJGlkIjoiNTA4IiwiQSI6MjU1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NTEsIlIiOjE2NSwiRyI6MTY1LCJCIjoxNjV9fSwiSXNWaXNpYmxlIjp0cnVlLCJXaWR0aCI6MC4wLCJIZWlnaHQiOj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SXNBYm92ZVRpbWViYW5kIjpmYWxzZSwiTWFyZ2luIjp7IiRpZCI6IjUyMiIsIlRvcCI6MC4wLCJMZWZ0IjowLjAsIlJpZ2h0IjowLjAsIkJvdHRvbSI6MC4wfSwiUGFkZGluZyI6eyIkaWQiOiI1MjMiLCJUb3AiOjAuMCwiTGVmdCI6MC4wLCJSaWdodCI6MC4wLCJCb3R0b20iOjAuMH0sIklzVmlzaWJsZSI6dHJ1ZSwiV2lkdGgiOjAuMCwiSGVpZ2h0IjowLjAsIkJvcmRlclN0eWxlIjp7IiRpZCI6IjUyNCIsIkxpbmVDb2xvciI6bnVsbCwiTGluZVdlaWdodCI6MC4wLCJMaW5lVHlwZSI6MCwiUGFyZW50U3R5bGUiOm51bGx9LCJQYXJlbnRTdHlsZSI6bnVsbH19XSwiQ3VsdHVyZUluZm9OYW1lIjoiZW4tVVMiLCJTdHlsZU5hbWUiOm51bGwsIlZlcnNpb24iOnsiJGlkIjoiNTI1IiwiVmVyc2lvbiI6IjMuNi4xIiwiT3JpZ2luYWxBc3NlbWJseVZlcnNpb24iOiI2LjA2LjAyLjAwIiwiRWRpdGlvbiI6bnVsbCwiTGFzdFNhdmVkRWRpdGlvbiI6MCwiSXNQbHVzRWRpdGlvbiI6ZmFsc2UsIklzUHJvRWRpdGlvbiI6ZmFsc2V9LCJFZmZlY3QiOjEsIlN0eWxlIjp7IiRpZCI6IjUyNiIsIlRpbWViYW5kU3R5bGUiOnsiJGlkIjoiNTI3IiwiU2NhbGVNYXJraW5nIjowLCJTaGFwZSI6MCwiU2hhcGVTdHlsZSI6eyIkaWQiOiI1MjgiLCJNYXJnaW4iOnsiJGlkIjoiNTI5IiwiVG9wIjowLjAsIkxlZnQiOjEwLjAsIlJpZ2h0IjoxMC4wLCJCb3R0b20iOjAuMH0sIlBhZGRpbmciOnsiJGlkIjoiNTMwIiwiVG9wIjo1LjAsIkxlZnQiOjEzLjAsIlJpZ2h0IjoxMy4wLCJCb3R0b20iOjUuMH0sIkJhY2tncm91bmQiOnsiJGlkIjoiNTMxIiwiQ29sb3IiOnsiJGlkIjoiNTMyIiwiQSI6MjU1LCJSIjo2OCwiRyI6ODQsIkIiOjEwNn19LCJJc1Zpc2libGUiOnRydWUsIldpZHRoIjo4NTguMCwiSGVpZ2h0IjozMC4wLCJCb3JkZXJTdHlsZSI6eyIkaWQiOiI1MzMiLCJMaW5lQ29sb3IiOnsiJGlkIjoiNTM0IiwiJHR5cGUiOiJOTFJFLkNvbW1vbi5Eb20uU29saWRDb2xvckJydXNoLCBOTFJFLkNvbW1vbiIsIkNvbG9yIjp7IiRpZCI6IjUzNSIsIkEiOjI1NSwiUiI6MjU1LCJHIjowLCJCIjowfX0sIkxpbmVXZWlnaHQiOjAuMCwiTGluZVR5cGUiOjAsIlBhcmVudFN0eWxlIjpudWxsfSwiUGFyZW50U3R5bGUiOm51bGx9LCJNaWRkbGVUaWVyU2hhcGVTdHlsZSI6eyIkaWQiOiI1MzYiLCJNYXJnaW4iOnsiJGlkIjoiNTM3IiwiVG9wIjowLjAsIkxlZnQiOjEwLjAsIlJpZ2h0IjoxMC4wLCJCb3R0b20iOjAuMH0sIlBhZGRpbmciOnsiJGlkIjoiNTM4IiwiVG9wIjo1LjAsIkxlZnQiOjEzLjAsIlJpZ2h0IjoxMy4wLCJCb3R0b20iOjUuMH0sIkJhY2tncm91bmQiOnsiJGlkIjoiNTM5IiwiQ29sb3IiOnsiJGlkIjoiNTQwIiwiQSI6MjU1LCJSIjo2OCwiRyI6ODQsIkIiOjEwNn19LCJJc1Zpc2libGUiOnRydWUsIldpZHRoIjo4NTguMCwiSGVpZ2h0IjozMC4wLCJCb3JkZXJTdHlsZSI6eyIkaWQiOiI1NDEiLCJMaW5lQ29sb3IiOnsiJGlkIjoiNTQyIiwiJHR5cGUiOiJOTFJFLkNvbW1vbi5Eb20uU29saWRDb2xvckJydXNoLCBOTFJFLkNvbW1vbiIsIkNvbG9yIjp7IiRpZCI6IjU0MyIsIkEiOjI1NSwiUiI6MjU1LCJHIjowLCJCIjowfX0sIkxpbmVXZWlnaHQiOjAuMCwiTGluZVR5cGUiOjAsIlBhcmVudFN0eWxlIjpudWxsfSwiUGFyZW50U3R5bGUiOm51bGx9LCJCb3R0b21UaWVyU2hhcGVTdHlsZSI6eyIkaWQiOiI1NDQiLCJNYXJnaW4iOnsiJGlkIjoiNTQ1IiwiVG9wIjowLjAsIkxlZnQiOjEwLjAsIlJpZ2h0IjoxMC4wLCJCb3R0b20iOjAuMH0sIlBhZGRpbmciOnsiJGlkIjoiNTQ2IiwiVG9wIjo1LjAsIkxlZnQiOjEzLjAsIlJpZ2h0IjoxMy4wLCJCb3R0b20iOjUuMH0sIkJhY2tncm91bmQiOnsiJGlkIjoiNTQ3IiwiQ29sb3IiOnsiJGlkIjoiNTQ4IiwiQSI6MjU1LCJSIjo2OCwiRyI6ODQsIkIiOjEwNn19LCJJc1Zpc2libGUiOnRydWUsIldpZHRoIjo4NTguMCwiSGVpZ2h0IjozMC4wLCJCb3JkZXJTdHlsZSI6eyIkaWQiOiI1NDkiLCJMaW5lQ29sb3IiOnsiJGlkIjoiNTUwIiwiJHR5cGUiOiJOTFJFLkNvbW1vbi5Eb20uU29saWRDb2xvckJydXNoLCBOTFJFLkNvbW1vbiIsIkNvbG9yIjp7IiRpZCI6IjU1MSIsIkEiOjI1NSwiUiI6MjU1LCJHIjowLCJCIjowfX0sIkxpbmVXZWlnaHQiOjAuMCwiTGluZVR5cGUiOjAsIlBhcmVudFN0eWxlIjpudWxsfSwiUGFyZW50U3R5bGUiOm51bGx9LCJSaWdodEVuZENhcHNTdHlsZSI6eyIkaWQiOiI1NTIiLCJGb250U2V0dGluZ3MiOnsiJGlkIjoiNTUzIiwiRm9udFNpemUiOjE4LCJGb250TmFtZSI6IkNhbGlicmkiLCJJc0JvbGQiOnRydWUsIklzSXRhbGljIjpmYWxzZSwiSXNVbmRlcmxpbmVkIjpmYWxzZSwiUGFyZW50U3R5bGUiOm51bGx9LCJBdXRvU2l6ZSI6MCwiRm9yZWdyb3VuZCI6eyIkaWQiOiI1NTQiLCJDb2xvciI6eyIkaWQiOiI1NT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iIsIlRvcCI6MC4wLCJMZWZ0IjowLjAsIlJpZ2h0IjoyMC4wLCJCb3R0b20iOjAuMH0sIlBhZGRpbmciOnsiJGlkIjoiNTU3IiwiVG9wIjowLjAsIkxlZnQiOjAuMCwiUmlnaHQiOjAuMCwiQm90dG9tIjowLjB9LCJCYWNrZ3JvdW5kIjp7IiRpZCI6IjU1OCIsIkNvbG9yIjp7IiRyZWYiOiIxNSJ9fSwiSXNWaXNpYmxlIjp0cnVlLCJXaWR0aCI6MC4wLCJIZWlnaHQiOjAuMCwiQm9yZGVyU3R5bGUiOm51bGwsIlBhcmVudFN0eWxlIjpudWxsfSwiTGVmdEVuZENhcHNTdHlsZSI6eyIkaWQiOiI1NTkiLCJGb250U2V0dGluZ3MiOnsiJGlkIjoiNTYwIiwiRm9udFNpemUiOjE4LCJGb250TmFtZSI6IkNhbGlicmkiLCJJc0JvbGQiOnRydWUsIklzSXRhbGljIjpmYWxzZSwiSXNVbmRlcmxpbmVkIjpmYWxzZSwiUGFyZW50U3R5bGUiOm51bGx9LCJBdXRvU2l6ZSI6MCwiRm9yZWdyb3VuZCI6eyIkaWQiOiI1NjEiLCJDb2xvciI6eyIkaWQiOiI1Nj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2MyIsIlRvcCI6MC4wLCJMZWZ0IjoxMTUuNTA2NjY2NjY2NjY2NjYsIlJpZ2h0IjowLjAsIkJvdHRvbSI6MC4wfSwiUGFkZGluZyI6eyIkaWQiOiI1NjQiLCJUb3AiOjAuMCwiTGVmdCI6MC4wLCJSaWdodCI6MC4wLCJCb3R0b20iOjAuMH0sIkJhY2tncm91bmQiOnsiJGlkIjoiNTY1IiwiQ29sb3IiOnsiJHJlZiI6IjE1In19LCJJc1Zpc2libGUiOmZhbHNlLCJXaWR0aCI6MC4wLCJIZWlnaHQiOjAuMCwiQm9yZGVyU3R5bGUiOm51bGwsIlBhcmVudFN0eWxlIjpudWxsfSwiVG9kYXlUZXh0U3R5bGUiOnsiJGlkIjoiNTY2IiwiRm9udFNldHRpbmdzIjp7IiRpZCI6IjU2NyIsIkZvbnRTaXplIjoxMi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pZCI6IjU3MiIsIkNvbG9yIjp7IiRyZWYiOiIxNSJ9fSwiSXNWaXNpYmxlIjp0cnVlLCJXaWR0aCI6MC4wLCJIZWlnaHQiOjAuMCwiQm9yZGVyU3R5bGUiOm51bGwsIlBhcmVudFN0eWxlIjpudWxsfSwiVG9kYXlNYXJrZXJTdHlsZSI6eyIkaWQiOiI1NzMiLCJNYXJnaW4iOnsiJGlkIjoiNTc0IiwiVG9wIjowLjAsIkxlZnQiOjAuMCwiUmlnaHQiOjAuMCwiQm90dG9tIjowLjB9LCJQYWRkaW5nIjp7IiRpZCI6IjU3NSIsIlRvcCI6MC4wLCJMZWZ0IjowLjAsIlJpZ2h0IjowLjAsIkJvdHRvbSI6MC4wfSwiQmFja2dyb3VuZCI6eyIkaWQiOiI1NzYiLCJDb2xvciI6eyIkaWQiOiI1NzciLCJBIjoyNTUsIlIiOjI1NSwiRyI6MCwiQiI6MH19LCJJc1Zpc2libGUiOnRydWUsIldpZHRoIjowLjAsIkhlaWdodCI6MC4wLCJCb3JkZXJTdHlsZSI6bnVsbCwiUGFyZW50U3R5bGUiOm51bGx9LCJTY2FsZVN0eWxlIjp7IiRpZCI6IjU3OCIsIlNoYXBlIjo0LCJTaG93U2VnbWVudFNlcGFyYXRvcnMiOnRydWUsIlNlZ21lbnRTZXBhcmF0b3JPcGFjaXR5IjozMCwiSGFzQmVlblZpc2libGVCZWZvcmUiOnRydWUsIkZvbnRTZXR0aW5ncyI6eyIkaWQiOiI1NzkiLCJGb250U2l6ZSI6MTIsIkZvbnROYW1lIjoiQ2FsaWJyaSIsIklzQm9sZCI6ZmFsc2UsIklzSXRhbGljIjpmYWxzZSwiSXNVbmRlcmxpbmVkIjpmYWxzZSwiUGFyZW50U3R5bGUiOm51bGx9LCJBdXRvU2l6ZSI6MCwiRm9yZWdyb3VuZCI6eyIkaWQiOiI1ODAiLCJDb2xvciI6eyIkaWQiOiI1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yIiwiVG9wIjowLjAsIkxlZnQiOjUuMCwiUmlnaHQiOjAuMCwiQm90dG9tIjowLjB9LCJQYWRkaW5nIjp7IiRpZCI6IjU4MyIsIlRvcCI6MC4wLCJMZWZ0IjowLjAsIlJpZ2h0IjowLjAsIkJvdHRvbSI6MC4wfSwiQmFja2dyb3VuZCI6eyIkaWQiOiI1ODQiLCJDb2xvciI6eyIkcmVmIjoiMTUifX0sIklzVmlzaWJsZSI6dHJ1ZSwiV2lkdGgiOjAuMCwiSGVpZ2h0IjowLjAsIkJvcmRlclN0eWxlIjpudWxsLCJQYXJlbnRTdHlsZSI6bnVsbH0sIlNpbmdsZVNjYWxlU2hhcGVTdHlsZSI6eyIkaWQiOiI1ODUiLCJTaGFwZSI6MCwiSGVpZ2h0IjowLjB9LCJNaWRkbGVUaWVyU2NhbGVTdHlsZSI6eyIkaWQiOiI1ODYiLCJTaGFwZSI6NCwiU2hvd1NlZ21lbnRTZXBhcmF0b3JzIjp0cnVlLCJTZWdtZW50U2VwYXJhdG9yT3BhY2l0eSI6MzAsIkhhc0JlZW5WaXNpYmxlQmVmb3JlIjpmYWxzZSwiRm9udFNldHRpbmdzIjp7IiRpZCI6IjU4NyIsIkZvbnRTaXplIjoxMiwiRm9udE5hbWUiOiJDYWxpYnJpIiwiSXNCb2xkIjpmYWxzZSwiSXNJdGFsaWMiOmZhbHNlLCJJc1VuZGVybGluZWQiOmZhbHNlLCJQYXJlbnRTdHlsZSI6bnVsbH0sIkF1dG9TaXplIjowLCJGb3JlZ3JvdW5kIjp7IiRpZCI6IjU4OCIsIkNvbG9yIjp7IiRpZCI6IjU4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OTAiLCJUb3AiOjAuMCwiTGVmdCI6NS4wLCJSaWdodCI6MC4wLCJCb3R0b20iOjAuMH0sIlBhZGRpbmciOnsiJGlkIjoiNTkxIiwiVG9wIjowLjAsIkxlZnQiOjAuMCwiUmlnaHQiOjAuMCwiQm90dG9tIjowLjB9LCJCYWNrZ3JvdW5kIjp7IiRpZCI6IjU5MiIsIkNvbG9yIjp7IiRpZCI6IjU5MyIsIkEiOjAsIlIiOjAsIkciOjAsIkIiOjB9fSwiSXNWaXNpYmxlIjpmYWxzZSwiV2lkdGgiOjAuMCwiSGVpZ2h0IjowLjAsIkJvcmRlclN0eWxlIjpudWxsLCJQYXJlbnRTdHlsZSI6bnVsbH0sIkJvdHRvbVRpZXJTY2FsZVN0eWxlIjp7IiRpZCI6IjU5NCIsIlNoYXBlIjo0LCJTaG93U2VnbWVudFNlcGFyYXRvcnMiOnRydWUsIlNlZ21lbnRTZXBhcmF0b3JPcGFjaXR5IjozMCwiSGFzQmVlblZpc2libGVCZWZvcmUiOmZhbHNlLCJGb250U2V0dGluZ3MiOnsiJGlkIjoiNTk1IiwiRm9udFNpemUiOjEyLCJGb250TmFtZSI6IkNhbGlicmkiLCJJc0JvbGQiOmZhbHNlLCJJc0l0YWxpYyI6ZmFsc2UsIklzVW5kZXJsaW5lZCI6ZmFsc2UsIlBhcmVudFN0eWxlIjpudWxsfSwiQXV0b1NpemUiOjAsIkZvcmVncm91bmQiOnsiJGlkIjoiNTk2IiwiQ29sb3IiOnsiJGlkIjoiNT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5OCIsIlRvcCI6MC4wLCJMZWZ0Ijo1LjAsIlJpZ2h0IjowLjAsIkJvdHRvbSI6MC4wfSwiUGFkZGluZyI6eyIkaWQiOiI1OTkiLCJUb3AiOjAuMCwiTGVmdCI6MC4wLCJSaWdodCI6MC4wLCJCb3R0b20iOjAuMH0sIkJhY2tncm91bmQiOnsiJGlkIjoiNjAwIiwiQ29sb3IiOnsiJGlkIjoiNjAxIiwiQSI6MCwiUiI6MCwiRyI6MCwiQiI6MH19LCJJc1Zpc2libGUiOmZhbHNlLCJXaWR0aCI6MC4wLCJIZWlnaHQiOjAuMCwiQm9yZGVyU3R5bGUiOm51bGwsIlBhcmVudFN0eWxlIjpudWxsfSwiRWxhcHNlZFRpbWVCYWNrZ3JvdW5kIjp7IiRpZCI6IjYwMiIsIkNvbG9yIjp7IiRpZCI6IjYwMyIsIkEiOjc3LCJSIjoyNTUsIkciOjAsIkIiOjB9fSwiQXBwZW5kWWVhck9uWWVhckNoYW5nZSI6dHJ1ZSwiRWxhcHNlZFRpbWVGb3JtYXQiOjEsIlRvZGF5TWFya2VyUG9zaXRpb24iOjMsIlF1aWNrUG9zaXRpb24iOjMsIkFic29sdXRlUG9zaXRpb24iOjI0MC4wLCJNYXJnaW4iOnsiJGlkIjoiNjA0IiwiVG9wIjowLjAsIkxlZnQiOjEwLjAsIlJpZ2h0IjoxMC4wLCJCb3R0b20iOjAuMH0sIlBhZGRpbmciOnsiJGlkIjoiNjA1IiwiVG9wIjowLjAsIkxlZnQiOjAuMCwiUmlnaHQiOjAuMCwiQm90dG9tIjowLjB9LCJCYWNrZ3JvdW5kIjp7IiRpZCI6IjYwNiIsIkNvbG9yIjp7IiRpZCI6IjYwNyIsIkEiOjI1NSwiUiI6MTE1LCJHIjoxMTUsIkIiOjExNX19LCJJc1Zpc2libGUiOnRydWUsIldpZHRoIjowLjAsIkhlaWdodCI6MC4wLCJCb3JkZXJTdHlsZSI6bnVsbCwiUGFyZW50U3R5bGUiOm51bGx9LCJEZWZhdWx0TWlsZXN0b25lU3R5bGUiOnsiJGlkIjoiNjA4IiwiU2hhcGUiOjAsIkNvbm5lY3Rvck1hcmdpbiI6eyIkaWQiOiI2MDkiLCJUb3AiOjAuMCwiTGVmdCI6Mi4wLCJSaWdodCI6Mi4wLCJCb3R0b20iOjAuMH0sIkNvbm5lY3RvclN0eWxlIjp7IiRpZCI6IjYxMCIsIkxpbmVDb2xvciI6eyIkaWQiOiI2MTEiLCIkdHlwZSI6Ik5MUkUuQ29tbW9uLkRvbS5Tb2xpZENvbG9yQnJ1c2gsIE5MUkUuQ29tbW9uIiwiQ29sb3IiOnsiJGlkIjoiNjEyIiwiQSI6MTI3LCJSIjozMSwiRyI6NzMsIkIiOjEyNn19LCJMaW5lV2VpZ2h0IjoxLjAsIkxpbmVUeXBlIjowLCJQYXJlbnRTdHlsZSI6bnVsbH0sIklzQmVsb3dUaW1lYmFuZCI6ZmFsc2UsIlBvc2l0aW9uT25UYXNrIjowLCJIaWRlRGF0ZSI6ZmFsc2UsIlNoYXBlU2l6ZSI6MSwiU3BhY2luZyI6Mi4wLCJQYWRkaW5nIjp7IiRpZCI6IjYxMyIsIlRvcCI6Ny4wLCJMZWZ0IjozLjAsIlJpZ2h0IjowLjAsIkJvdHRvbSI6Mi4wfSwiU2hhcGVTdHlsZSI6eyIkaWQiOiI2MTQiLCJNYXJnaW4iOnsiJGlkIjoiNjE1IiwiVG9wIjowLjAsIkxlZnQiOjAuMCwiUmlnaHQiOjAuMCwiQm90dG9tIjowLjB9LCJQYWRkaW5nIjp7IiRpZCI6IjYxNiIsIlRvcCI6MC4wLCJMZWZ0IjowLjAsIlJpZ2h0IjowLjAsIkJvdHRvbSI6MC4wfSwiQmFja2dyb3VuZCI6eyIkaWQiOiI2MTciLCJDb2xvciI6eyIkaWQiOiI2MTgiLCJBIjoyNTUsIlIiOjAsIkciOjExNCwiQiI6MTg4fX0sIklzVmlzaWJsZSI6dHJ1ZSwiV2lkdGgiOjE4LjAsIkhlaWdodCI6M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VGl0bGVTdHlsZSI6eyIkaWQiOiI2MjIiLCJGb250U2V0dGluZ3MiOnsiJGlkIjoiNjIzIiwiRm9udFNpemUiOjExLCJGb250TmFtZSI6IkNhbGlicmkiLCJJc0JvbGQiOnRydWUsIklzSXRhbGljIjpmYWxzZSwiSXNVbmRlcmxpbmVkIjpmYWxzZSwiUGFyZW50U3R5bGUiOm51bGx9LCJBdXRvU2l6ZSI6MCwiRm9yZWdyb3VuZCI6eyIkaWQiOiI2MjQiLCJDb2xvciI6eyIkaWQiOiI2Mj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I2IiwiVG9wIjowLjAsIkxlZnQiOjAuMCwiUmlnaHQiOjAuMCwiQm90dG9tIjowLjB9LCJQYWRkaW5nIjp7IiRpZCI6IjYyNyIsIlRvcCI6MC4wLCJMZWZ0IjowLjAsIlJpZ2h0IjowLjAsIkJvdHRvbSI6MC4wfSwiQmFja2dyb3VuZCI6eyIkaWQiOiI2MjgiLCJDb2xvciI6eyIkcmVmIjoiMTUifX0sIklzVmlzaWJsZSI6dHJ1ZSwiV2lkdGgiOjAuMCwiSGVpZ2h0IjowLjAsIkJvcmRlclN0eWxlIjpudWxsLCJQYXJlbnRTdHlsZSI6bnVsbH0sIkRh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yZWYiOiIxNSJ9fSwiSXNWaXNpYmxlIjp0cnVlLCJXaWR0aCI6MC4wLCJIZWlnaHQiOjAuMCwiQm9yZGVyU3R5bGUiOm51bGwsIlBhcmVudFN0eWxlIjpudWxsfSwiRGF0ZUZvcm1hdCI6eyIkaWQiOiI2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3IiwiRm9ybWF0IjowLCJJc1Zpc2libGUiOmZhbHNlLCJMYXN0S25vd25WaXNpYmlsaXR5U3RhdGUiOmZhbHNlfSwiSXNWaXNpYmxlIjp0cnVlLCJQYXJlbnRTdHlsZSI6bnVsbH0sIkRlZmF1bHRUYXNrU3R5bGUiOnsiJGlkIjoiNjM4IiwiU2hhcGUiOjIsIlNoYXBlVGhpY2tuZXNzIjoxLCJEdXJhdGlvbkZvcm1hdCI6MCwiSW5jbHVkZU5vbldvcmtpbmdEYXlzSW5EdXJhdGlvbiI6ZmFsc2UsIlBlcmNlbnRhZ2VDb21wbGV0ZVN0eWxlIjp7IiRpZCI6IjYzOSIsIkZvbnRTZXR0aW5ncyI6eyIkaWQiOiI2ND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jQxIiwiRm9udFNldHRpbmdzIjp7IiRpZCI6IjY0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Y0MyIsIkxpbmVDb2xvciI6eyIkcmVmIjoiMjYifSwiTGluZVdlaWdodCI6MS4wLCJMaW5lVHlwZSI6MCwiUGFyZW50U3R5bGUiOm51bGx9LCJWZXJ0aWNhbENvbm5lY3RvclN0eWxlIjp7IiRpZCI6IjY0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NSIsIk1hcmdpbiI6eyIkcmVmIjoiMzIifSwiUGFkZGluZyI6eyIkcmVmIjoiMzMifSwiQmFja2dyb3VuZCI6eyIkaWQiOiI2NDYiLCJDb2xvciI6eyIkaWQiOiI2NDciLCJBIjoyNTUsIlIiOjAsIkciOjExNCwiQiI6MTg4fX0sIklzVmlzaWJsZSI6dHJ1ZSwiV2lkdGgiOjAuMCwiSGVpZ2h0IjoxNi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UaXRsZVN0eWxlIjp7IiRpZCI6IjY1MSIsIkZvbnRTZXR0aW5ncyI6eyIkaWQiOiI2NTIiLCJGb250U2l6ZSI6MTEsIkZvbnROYW1lIjoiQ2FsaWJyaSIsIklzQm9sZCI6dHJ1ZSwiSXNJdGFsaWMiOmZhbHNlLCJJc1VuZGVybGluZWQiOmZhbHNlLCJQYXJlbnRTdHlsZSI6bnVsbH0sIkF1dG9TaXplIjowLCJGb3JlZ3JvdW5kIjp7IiRpZCI6IjY1MyIsIkNvbG9yIjp7IiRpZCI6IjY1NC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2NTUiLCJDb2xvciI6eyIkcmVmIjoiMTUifX0sIklzVmlzaWJsZSI6dHJ1ZSwiV2lkdGgiOjAuMCwiSGVpZ2h0IjowLjAsIkJvcmRlclN0eWxlIjpudWxs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GlkIjoiNj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2NjAiLCJDb2xvciI6eyIkcmVmIjoiMTUifX0sIklzVmlzaWJsZSI6dHJ1ZSwiV2lkdGgiOjAuMCwiSGVpZ2h0IjowLjAsIkJvcmRlclN0eWxlIjpudWxs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dHJ1ZSwiUGFyZW50U3R5bGUiOm51bGwsIl9leHBsaWNpdGx5U2V0Ijp7IiRpZCI6IjY2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Y0IiwiR3JpZGxpbmVTdHlsZSI6eyIkaWQiOiI2NjUiLCJMaW5lQ29sb3IiOnsiJGlkIjoiNjY2IiwiJHR5cGUiOiJOTFJFLkNvbW1vbi5Eb20uU29saWRDb2xvckJydXNoLCBOTFJFLkNvbW1vbiIsIkNvbG9yIjp7IiRpZCI6IjY2NyIsIkEiOjM4LCJSIjo5MSwiRyI6MTU1LCJCIjoyMTN9fSwiTGluZVdlaWdodCI6MS4wLCJMaW5lVHlwZSI6MCwiUGFyZW50U3R5bGUiOm51bGx9LCJNYXJnaW4iOnsiJGlkIjoiNjY4IiwiVG9wIjowLjAsIkxlZnQiOjAuMCwiUmlnaHQiOjAuMCwiQm90dG9tIjowLjB9LCJQYWRkaW5nIjp7IiRpZCI6IjY2OSIsIlRvcCI6MC4wLCJMZWZ0IjowLjAsIlJpZ2h0IjowLjAsIkJvdHRvbSI6MC4wfSwiQmFja2dyb3VuZCI6bnVsbCwiSXNWaXNpYmxlIjp0cnVlLCJXaWR0aCI6MC4wLCJIZWlnaHQiOjAuMCwiQm9yZGVyU3R5bGUiOnsiJGlkIjoiNjcwIiwiTGluZUNvbG9yIjpudWxsLCJMaW5lV2VpZ2h0IjowLjAsIkxpbmVUeXBlIjowLCJQYXJlbnRTdHlsZSI6bnVsbH0sIlBhcmVudFN0eWxlIjpudWxsfSwiQWN0aXZpdHlMaW5lUGFuZWxTdHlsZSI6eyIkaWQiOiI2NzEiLCJBY3Rpdml0eUxpbmVTdHlsZSI6eyIkaWQiOiI2NzIiLCJMaW5lQ29sb3IiOnsiJGlkIjoiNjczIiwiJHR5cGUiOiJOTFJFLkNvbW1vbi5Eb20uU29saWRDb2xvckJydXNoLCBOTFJFLkNvbW1vbiIsIkNvbG9yIjp7IiRpZCI6IjY3NCIsIkEiOjM4LCJSIjo2OCwiRyI6MTE0LCJCIjoxOTZ9fSwiTGluZVdlaWdodCI6MS4wLCJMaW5lVHlwZSI6MCwiUGFyZW50U3R5bGUiOm51bGx9LCJNYXJnaW4iOnsiJGlkIjoiNjc1IiwiVG9wIjowLjAsIkxlZnQiOjAuMCwiUmlnaHQiOjAuMCwiQm90dG9tIjowLjB9LCJQYWRkaW5nIjp7IiRpZCI6IjY3NiIsIlRvcCI6MC4wLCJMZWZ0IjowLjAsIlJpZ2h0IjowLjAsIkJvdHRvbSI6MC4wfSwiQmFja2dyb3VuZCI6bnVsbCwiSXNWaXNpYmxlIjp0cnVlLCJXaWR0aCI6MC4wLCJIZWlnaHQiOjAuMCwiQm9yZGVyU3R5bGUiOnsiJGlkIjoiNjc3IiwiTGluZUNvbG9yIjpudWxsLCJMaW5lV2VpZ2h0IjowLjAsIkxpbmVUeXBlIjowLCJQYXJlbnRTdHlsZSI6bnVsbH0sIlBhcmVudFN0eWxlIjpudWxsfSwiU2hvd0VsYXBzZWRUaW1lR3JhZGllbnRTdHlsZSI6ZmFsc2UsIlRpbWViYW5kUmVzZXJ2ZWRMZWZ0QXJlYVN0eWxlIjp7IiRpZCI6IjY3OCIsIkFjdGl2aXR5SGVhZGVyV2lkdGgiOjc2LjAsIklzU2V0IjpmYWxzZX0sIkRlZmF1bHRTd2ltbGFuZVN0eWxlIjpudWxsfSwiU2NhbGUiOm51bGwsIlNjYWxlVjIiOnsiJGlkIjoiNjc5IiwiU3RhcnREYXRlIjoiMDAwMS0wMS0wMVQwMDowMDowMCIsIkVuZERhdGUiOiIyMDIyLTA2LTMwVDIzOjU5OjAwIiwiQXV0b0RhdGVSYW5nZSI6dHJ1ZSwiV29ya2luZ0RheXMiOjMxLCJGaXNjYWxZZWFyIjp7IiRpZCI6IjY4MCIsIlN0YXJ0TW9udGgiOjEsIlVzZVN0YXJ0aW5nWWVhckZvck51bWJlcmluZyI6dHJ1ZSwiU2hvd0Zpc2NhbFllYXJMYWJlbCI6dHJ1ZX0sIlRvZGF5TWFya2VyVGV4dCI6IlRvZGF5IiwiQXV0b1NjYWxlVHlwZSI6dHJ1ZSwiVGltZWJhbmRTY2FsZXMiOnsiJGlkIjoiNjgxIiwiVG9wU2NhbGVMYXllciI6eyIkaWQiOiI2ODIiLCJGb3JtYXQiOiJkIiwiVHlwZSI6MH0sIk1pZGRsZVNjYWxlTGF5ZXIiOnsiJGlkIjoiNjgzIiwiRm9ybWF0IjpudWxsLCJUeXBlIjowfSwiQm90dG9tU2NhbGVMYXllciI6eyIkaWQiOiI2ODQiLCJGb3JtYXQiOm51bGwsIlR5cGUiOjB9fX0sIk1pbGVzdG9uZXMiOltdLCJUYXNrcyI6W10sIlN3aW1sYW5lcyI6W10sIk1zUHJvamVjdEl0ZW1zVHJlZSI6eyIkaWQiOiI2ODUiLCJSb290Ijp7IkltcG9ydElkIjpudWxsLCJJc0ltcG9ydGVkIjpmYWxzZSwiQ2hpbGRyZW4iOltdfX0sIk1ldGFkYXRhIjp7IiRpZCI6IjY4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ciLCJJbXBhT3B0aW9ucyI6eyIkaWQiOiI2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5-14T23:59:00.0000000Z"/>
  <p:tag name="OTLDURATIONFORMAT" val="day"/>
  <p:tag name="OTLSPACING" val="5"/>
  <p:tag name="OTLSHAPETHICKNESSTYPE" val="Regular"/>
  <p:tag name="OTLMARKERSHAPE" val="OTL"/>
  <p:tag name="OTLSTARTDATE" val="2022-05-11T00:00:00.0000000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13T23:59:00.0000000Z"/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5T00:00:00.0000000Z"/>
  <p:tag name="OTLENDDATE" val="2022-05-06T23:59:00.0000000Z"/>
  <p:tag name="OTLDURATIONFORMAT" val="day"/>
  <p:tag name="OTLSPACING" val="5"/>
  <p:tag name="OTLSHAPETHICKNESSTYPE" val="Regular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9T23:59:00.0000000Z"/>
  <p:tag name="OTLDURATIONFORMAT" val="day"/>
  <p:tag name="OTLSPACING" val="5"/>
  <p:tag name="OTLSHAPETHICKNESSTYPE" val="Regular"/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1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2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8T23:59:00.0000000Z"/>
  <p:tag name="OTLDURATIONFORMAT" val="day"/>
  <p:tag name="OTLSPACING" val="5"/>
  <p:tag name="OTLSHAPETHICKNESSTYPE" val="Regular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202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10</cp:revision>
  <dcterms:created xsi:type="dcterms:W3CDTF">2022-04-15T18:29:40Z</dcterms:created>
  <dcterms:modified xsi:type="dcterms:W3CDTF">2022-05-13T21:56:12Z</dcterms:modified>
</cp:coreProperties>
</file>