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6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8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6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7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6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9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0D007-2CFE-49FB-8BB1-98F60666003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TLSHAPE_SL_93b0b08ffe0b4763bf4df938f38df717_BackgroundRectangle"/>
          <p:cNvSpPr/>
          <p:nvPr>
            <p:custDataLst>
              <p:tags r:id="rId2"/>
            </p:custDataLst>
          </p:nvPr>
        </p:nvSpPr>
        <p:spPr>
          <a:xfrm>
            <a:off x="63500" y="3945255"/>
            <a:ext cx="11125200" cy="11538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_e20ac6c3ca0f45ddbb495b18aba18a3d_BackgroundRectangle"/>
          <p:cNvSpPr/>
          <p:nvPr>
            <p:custDataLst>
              <p:tags r:id="rId3"/>
            </p:custDataLst>
          </p:nvPr>
        </p:nvSpPr>
        <p:spPr>
          <a:xfrm>
            <a:off x="63500" y="5162592"/>
            <a:ext cx="11125200" cy="8871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SL_2aae51f7b46049ddb9f07211b66f8d4f_BackgroundRectangle"/>
          <p:cNvSpPr/>
          <p:nvPr>
            <p:custDataLst>
              <p:tags r:id="rId4"/>
            </p:custDataLst>
          </p:nvPr>
        </p:nvSpPr>
        <p:spPr>
          <a:xfrm>
            <a:off x="63500" y="7501086"/>
            <a:ext cx="111252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_873431a80f0e47aebffab08db96f9e5d_BackgroundRectangle"/>
          <p:cNvSpPr/>
          <p:nvPr>
            <p:custDataLst>
              <p:tags r:id="rId5"/>
            </p:custDataLst>
          </p:nvPr>
        </p:nvSpPr>
        <p:spPr>
          <a:xfrm>
            <a:off x="63500" y="7843986"/>
            <a:ext cx="11125200" cy="4499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2A_a95ae0a881c047dcac3931e6f7201637_BackgroundRectangle" hidden="1"/>
          <p:cNvSpPr/>
          <p:nvPr>
            <p:custDataLst>
              <p:tags r:id="rId6"/>
            </p:custDataLst>
          </p:nvPr>
        </p:nvSpPr>
        <p:spPr>
          <a:xfrm>
            <a:off x="2095500" y="3945255"/>
            <a:ext cx="9093200" cy="11538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SL2A_dc076fcdd1be4207b5f93815b38cd91e_BackgroundRectangle" hidden="1"/>
          <p:cNvSpPr/>
          <p:nvPr>
            <p:custDataLst>
              <p:tags r:id="rId7"/>
            </p:custDataLst>
          </p:nvPr>
        </p:nvSpPr>
        <p:spPr>
          <a:xfrm>
            <a:off x="2095500" y="5162592"/>
            <a:ext cx="9093200" cy="8871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SL2A_b2bfbc0f0cd94643a31e0da981d38e98_BackgroundRectangle" hidden="1"/>
          <p:cNvSpPr/>
          <p:nvPr>
            <p:custDataLst>
              <p:tags r:id="rId8"/>
            </p:custDataLst>
          </p:nvPr>
        </p:nvSpPr>
        <p:spPr>
          <a:xfrm>
            <a:off x="2095500" y="7501086"/>
            <a:ext cx="90932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TLSHAPE_SL2A_7f65c63323de44c5b5c24a5e1291d066_BackgroundRectangle" hidden="1"/>
          <p:cNvSpPr/>
          <p:nvPr>
            <p:custDataLst>
              <p:tags r:id="rId9"/>
            </p:custDataLst>
          </p:nvPr>
        </p:nvSpPr>
        <p:spPr>
          <a:xfrm>
            <a:off x="2095500" y="7843986"/>
            <a:ext cx="9093200" cy="4499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_f83814d4db5f4446a686bf6806a7fec9_BackgroundRectangle"/>
          <p:cNvSpPr/>
          <p:nvPr>
            <p:custDataLst>
              <p:tags r:id="rId10"/>
            </p:custDataLst>
          </p:nvPr>
        </p:nvSpPr>
        <p:spPr>
          <a:xfrm>
            <a:off x="63500" y="6113230"/>
            <a:ext cx="11125200" cy="13243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SL2A_2e6cd13b9934453f9569c04e5e65a6eb_BackgroundRectangle" hidden="1"/>
          <p:cNvSpPr/>
          <p:nvPr>
            <p:custDataLst>
              <p:tags r:id="rId11"/>
            </p:custDataLst>
          </p:nvPr>
        </p:nvSpPr>
        <p:spPr>
          <a:xfrm>
            <a:off x="2095500" y="6113230"/>
            <a:ext cx="9093200" cy="132435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1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3"/>
            </p:custDataLst>
          </p:nvPr>
        </p:nvSpPr>
        <p:spPr>
          <a:xfrm>
            <a:off x="11474534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 spc="-44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4"/>
            </p:custDataLst>
          </p:nvPr>
        </p:nvSpPr>
        <p:spPr>
          <a:xfrm>
            <a:off x="2057400" y="3048000"/>
            <a:ext cx="92964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SL_93b0b08ffe0b4763bf4df938f38df717_HeaderRectangle"/>
          <p:cNvSpPr/>
          <p:nvPr>
            <p:custDataLst>
              <p:tags r:id="rId15"/>
            </p:custDataLst>
          </p:nvPr>
        </p:nvSpPr>
        <p:spPr>
          <a:xfrm>
            <a:off x="63500" y="3945255"/>
            <a:ext cx="2032000" cy="115383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SL_e20ac6c3ca0f45ddbb495b18aba18a3d_HeaderRectangle"/>
          <p:cNvSpPr/>
          <p:nvPr>
            <p:custDataLst>
              <p:tags r:id="rId16"/>
            </p:custDataLst>
          </p:nvPr>
        </p:nvSpPr>
        <p:spPr>
          <a:xfrm>
            <a:off x="63500" y="5162592"/>
            <a:ext cx="2032000" cy="887137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_2aae51f7b46049ddb9f07211b66f8d4f_HeaderRectangle"/>
          <p:cNvSpPr/>
          <p:nvPr>
            <p:custDataLst>
              <p:tags r:id="rId17"/>
            </p:custDataLst>
          </p:nvPr>
        </p:nvSpPr>
        <p:spPr>
          <a:xfrm>
            <a:off x="63500" y="7501086"/>
            <a:ext cx="20320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SL_873431a80f0e47aebffab08db96f9e5d_HeaderRectangle"/>
          <p:cNvSpPr/>
          <p:nvPr>
            <p:custDataLst>
              <p:tags r:id="rId18"/>
            </p:custDataLst>
          </p:nvPr>
        </p:nvSpPr>
        <p:spPr>
          <a:xfrm>
            <a:off x="63500" y="7843986"/>
            <a:ext cx="2032000" cy="44991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2A_a95ae0a881c047dcac3931e6f7201637_HeaderRectangle" hidden="1"/>
          <p:cNvSpPr/>
          <p:nvPr>
            <p:custDataLst>
              <p:tags r:id="rId19"/>
            </p:custDataLst>
          </p:nvPr>
        </p:nvSpPr>
        <p:spPr>
          <a:xfrm>
            <a:off x="2095500" y="3945255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2A_dc076fcdd1be4207b5f93815b38cd91e_HeaderRectangle" hidden="1"/>
          <p:cNvSpPr/>
          <p:nvPr>
            <p:custDataLst>
              <p:tags r:id="rId20"/>
            </p:custDataLst>
          </p:nvPr>
        </p:nvSpPr>
        <p:spPr>
          <a:xfrm>
            <a:off x="2095500" y="5162592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TLSHAPE_SL2A_b2bfbc0f0cd94643a31e0da981d38e98_HeaderRectangle" hidden="1"/>
          <p:cNvSpPr/>
          <p:nvPr>
            <p:custDataLst>
              <p:tags r:id="rId21"/>
            </p:custDataLst>
          </p:nvPr>
        </p:nvSpPr>
        <p:spPr>
          <a:xfrm>
            <a:off x="2095500" y="7501086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TLSHAPE_SL2A_7f65c63323de44c5b5c24a5e1291d066_HeaderRectangle" hidden="1"/>
          <p:cNvSpPr/>
          <p:nvPr>
            <p:custDataLst>
              <p:tags r:id="rId22"/>
            </p:custDataLst>
          </p:nvPr>
        </p:nvSpPr>
        <p:spPr>
          <a:xfrm>
            <a:off x="2095500" y="7843986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_f83814d4db5f4446a686bf6806a7fec9_HeaderRectangle"/>
          <p:cNvSpPr/>
          <p:nvPr>
            <p:custDataLst>
              <p:tags r:id="rId23"/>
            </p:custDataLst>
          </p:nvPr>
        </p:nvSpPr>
        <p:spPr>
          <a:xfrm>
            <a:off x="63500" y="6113230"/>
            <a:ext cx="2032000" cy="13243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2A_2e6cd13b9934453f9569c04e5e65a6eb_HeaderRectangle" hidden="1"/>
          <p:cNvSpPr/>
          <p:nvPr>
            <p:custDataLst>
              <p:tags r:id="rId24"/>
            </p:custDataLst>
          </p:nvPr>
        </p:nvSpPr>
        <p:spPr>
          <a:xfrm>
            <a:off x="2095500" y="611323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OTLSHAPE_G_00000000000000000000000000000000_ShapeBelow0"/>
          <p:cNvCxnSpPr/>
          <p:nvPr>
            <p:custDataLst>
              <p:tags r:id="rId25"/>
            </p:custDataLst>
          </p:nvPr>
        </p:nvCxnSpPr>
        <p:spPr>
          <a:xfrm>
            <a:off x="5176324" y="3428999"/>
            <a:ext cx="0" cy="4864904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G_00000000000000000000000000000000_ShapeBelow1"/>
          <p:cNvCxnSpPr/>
          <p:nvPr>
            <p:custDataLst>
              <p:tags r:id="rId26"/>
            </p:custDataLst>
          </p:nvPr>
        </p:nvCxnSpPr>
        <p:spPr>
          <a:xfrm>
            <a:off x="8228609" y="3429000"/>
            <a:ext cx="0" cy="4864904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TLSHAPE_SLT_0bc110c7bbb9420b93db8c8d635798cc_Shape"/>
          <p:cNvSpPr/>
          <p:nvPr>
            <p:custDataLst>
              <p:tags r:id="rId27"/>
            </p:custDataLst>
          </p:nvPr>
        </p:nvSpPr>
        <p:spPr>
          <a:xfrm>
            <a:off x="3010187" y="4153874"/>
            <a:ext cx="698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SLT_af6bf6c3b3e54bdb8944b81b998a455e_Shape"/>
          <p:cNvSpPr/>
          <p:nvPr>
            <p:custDataLst>
              <p:tags r:id="rId28"/>
            </p:custDataLst>
          </p:nvPr>
        </p:nvSpPr>
        <p:spPr>
          <a:xfrm>
            <a:off x="3010187" y="4591092"/>
            <a:ext cx="3048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SLT_c121fee90ffb4be9a083a0d1d005add6_Shape"/>
          <p:cNvSpPr/>
          <p:nvPr>
            <p:custDataLst>
              <p:tags r:id="rId29"/>
            </p:custDataLst>
          </p:nvPr>
        </p:nvSpPr>
        <p:spPr>
          <a:xfrm>
            <a:off x="3010187" y="4857792"/>
            <a:ext cx="6985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TLSHAPE_SLT_eae02f6b449344319ca8bb305ef875a3_Shape"/>
          <p:cNvSpPr/>
          <p:nvPr>
            <p:custDataLst>
              <p:tags r:id="rId30"/>
            </p:custDataLst>
          </p:nvPr>
        </p:nvSpPr>
        <p:spPr>
          <a:xfrm>
            <a:off x="4388638" y="5808430"/>
            <a:ext cx="4064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TLSHAPE_SLT_0c30e8788be74b55b542cd1f13d90093_Shape"/>
          <p:cNvSpPr/>
          <p:nvPr>
            <p:custDataLst>
              <p:tags r:id="rId31"/>
            </p:custDataLst>
          </p:nvPr>
        </p:nvSpPr>
        <p:spPr>
          <a:xfrm>
            <a:off x="5767090" y="7539186"/>
            <a:ext cx="53213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TLSHAPE_SLT_fe3058174b3d447b9ec386cc889d5158_Shape"/>
          <p:cNvSpPr/>
          <p:nvPr>
            <p:custDataLst>
              <p:tags r:id="rId32"/>
            </p:custDataLst>
          </p:nvPr>
        </p:nvSpPr>
        <p:spPr>
          <a:xfrm>
            <a:off x="11083975" y="8052605"/>
            <a:ext cx="1016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TLSHAPE_SLT_5b512bcd96ea47a5b3af793e6e9a3db3_Shape"/>
          <p:cNvSpPr/>
          <p:nvPr>
            <p:custDataLst>
              <p:tags r:id="rId33"/>
            </p:custDataLst>
          </p:nvPr>
        </p:nvSpPr>
        <p:spPr>
          <a:xfrm>
            <a:off x="3994795" y="5371211"/>
            <a:ext cx="3048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TLSHAPE_SLT_0b069ac91fe549128cbc5a719575803c_Shape"/>
          <p:cNvSpPr/>
          <p:nvPr>
            <p:custDataLst>
              <p:tags r:id="rId34"/>
            </p:custDataLst>
          </p:nvPr>
        </p:nvSpPr>
        <p:spPr>
          <a:xfrm>
            <a:off x="4487099" y="6321848"/>
            <a:ext cx="5969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TLSHAPE_SLT_7f58cd40114146d7af22be04dff556b9_Shape"/>
          <p:cNvSpPr/>
          <p:nvPr>
            <p:custDataLst>
              <p:tags r:id="rId35"/>
            </p:custDataLst>
          </p:nvPr>
        </p:nvSpPr>
        <p:spPr>
          <a:xfrm>
            <a:off x="4585560" y="6759067"/>
            <a:ext cx="1016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TLSHAPE_SLT_6f1d3a5d394d4f7eb803004f777e29c3_Shape"/>
          <p:cNvSpPr/>
          <p:nvPr>
            <p:custDataLst>
              <p:tags r:id="rId36"/>
            </p:custDataLst>
          </p:nvPr>
        </p:nvSpPr>
        <p:spPr>
          <a:xfrm>
            <a:off x="4487099" y="7196286"/>
            <a:ext cx="3048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7"/>
            </p:custDataLst>
          </p:nvPr>
        </p:nvSpPr>
        <p:spPr>
          <a:xfrm>
            <a:off x="2057400" y="3048000"/>
            <a:ext cx="30734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T_0bc110c7bbb9420b93db8c8d635798cc_ShapePercentage" hidden="1"/>
          <p:cNvSpPr/>
          <p:nvPr>
            <p:custDataLst>
              <p:tags r:id="rId38"/>
            </p:custDataLst>
          </p:nvPr>
        </p:nvSpPr>
        <p:spPr>
          <a:xfrm>
            <a:off x="3010187" y="4153874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TLSHAPE_SLT_af6bf6c3b3e54bdb8944b81b998a455e_ShapePercentage" hidden="1"/>
          <p:cNvSpPr/>
          <p:nvPr>
            <p:custDataLst>
              <p:tags r:id="rId39"/>
            </p:custDataLst>
          </p:nvPr>
        </p:nvSpPr>
        <p:spPr>
          <a:xfrm>
            <a:off x="3010187" y="459109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SLT_c121fee90ffb4be9a083a0d1d005add6_ShapePercentage" hidden="1"/>
          <p:cNvSpPr/>
          <p:nvPr>
            <p:custDataLst>
              <p:tags r:id="rId40"/>
            </p:custDataLst>
          </p:nvPr>
        </p:nvSpPr>
        <p:spPr>
          <a:xfrm>
            <a:off x="3010187" y="485779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SLT_eae02f6b449344319ca8bb305ef875a3_ShapePercentage" hidden="1"/>
          <p:cNvSpPr/>
          <p:nvPr>
            <p:custDataLst>
              <p:tags r:id="rId41"/>
            </p:custDataLst>
          </p:nvPr>
        </p:nvSpPr>
        <p:spPr>
          <a:xfrm>
            <a:off x="4388638" y="580843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TLSHAPE_SLT_0c30e8788be74b55b542cd1f13d90093_ShapePercentage" hidden="1"/>
          <p:cNvSpPr/>
          <p:nvPr>
            <p:custDataLst>
              <p:tags r:id="rId42"/>
            </p:custDataLst>
          </p:nvPr>
        </p:nvSpPr>
        <p:spPr>
          <a:xfrm>
            <a:off x="5767090" y="753918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TLSHAPE_SLT_fe3058174b3d447b9ec386cc889d5158_ShapePercentage" hidden="1"/>
          <p:cNvSpPr/>
          <p:nvPr>
            <p:custDataLst>
              <p:tags r:id="rId43"/>
            </p:custDataLst>
          </p:nvPr>
        </p:nvSpPr>
        <p:spPr>
          <a:xfrm>
            <a:off x="11083975" y="805260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TLSHAPE_SLT_5b512bcd96ea47a5b3af793e6e9a3db3_ShapePercentage" hidden="1"/>
          <p:cNvSpPr/>
          <p:nvPr>
            <p:custDataLst>
              <p:tags r:id="rId44"/>
            </p:custDataLst>
          </p:nvPr>
        </p:nvSpPr>
        <p:spPr>
          <a:xfrm>
            <a:off x="3994795" y="537121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TLSHAPE_SLT_0b069ac91fe549128cbc5a719575803c_ShapePercentage" hidden="1"/>
          <p:cNvSpPr/>
          <p:nvPr>
            <p:custDataLst>
              <p:tags r:id="rId45"/>
            </p:custDataLst>
          </p:nvPr>
        </p:nvSpPr>
        <p:spPr>
          <a:xfrm>
            <a:off x="4487099" y="632184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TLSHAPE_SLT_7f58cd40114146d7af22be04dff556b9_ShapePercentage" hidden="1"/>
          <p:cNvSpPr/>
          <p:nvPr>
            <p:custDataLst>
              <p:tags r:id="rId46"/>
            </p:custDataLst>
          </p:nvPr>
        </p:nvSpPr>
        <p:spPr>
          <a:xfrm>
            <a:off x="4585560" y="675906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TLSHAPE_SLT_6f1d3a5d394d4f7eb803004f777e29c3_ShapePercentage" hidden="1"/>
          <p:cNvSpPr/>
          <p:nvPr>
            <p:custDataLst>
              <p:tags r:id="rId47"/>
            </p:custDataLst>
          </p:nvPr>
        </p:nvSpPr>
        <p:spPr>
          <a:xfrm>
            <a:off x="4487099" y="719628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_93b0b08ffe0b4763bf4df938f38df717_Header"/>
          <p:cNvSpPr txBox="1"/>
          <p:nvPr>
            <p:custDataLst>
              <p:tags r:id="rId48"/>
            </p:custDataLst>
          </p:nvPr>
        </p:nvSpPr>
        <p:spPr>
          <a:xfrm>
            <a:off x="63500" y="4429146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Project Planning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SL_e20ac6c3ca0f45ddbb495b18aba18a3d_Header"/>
          <p:cNvSpPr txBox="1"/>
          <p:nvPr>
            <p:custDataLst>
              <p:tags r:id="rId49"/>
            </p:custDataLst>
          </p:nvPr>
        </p:nvSpPr>
        <p:spPr>
          <a:xfrm>
            <a:off x="63500" y="5513134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Software Architecture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SL_2aae51f7b46049ddb9f07211b66f8d4f_Header"/>
          <p:cNvSpPr txBox="1"/>
          <p:nvPr>
            <p:custDataLst>
              <p:tags r:id="rId50"/>
            </p:custDataLst>
          </p:nvPr>
        </p:nvSpPr>
        <p:spPr>
          <a:xfrm>
            <a:off x="63500" y="754775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Software Implementation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SL_873431a80f0e47aebffab08db96f9e5d_Header"/>
          <p:cNvSpPr txBox="1"/>
          <p:nvPr>
            <p:custDataLst>
              <p:tags r:id="rId51"/>
            </p:custDataLst>
          </p:nvPr>
        </p:nvSpPr>
        <p:spPr>
          <a:xfrm>
            <a:off x="63500" y="7975918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Releasing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2A_a95ae0a881c047dcac3931e6f7201637_Header" hidden="1"/>
          <p:cNvSpPr txBox="1"/>
          <p:nvPr>
            <p:custDataLst>
              <p:tags r:id="rId52"/>
            </p:custDataLst>
          </p:nvPr>
        </p:nvSpPr>
        <p:spPr>
          <a:xfrm>
            <a:off x="12700" y="-180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2A_dc076fcdd1be4207b5f93815b38cd91e_Header" hidden="1"/>
          <p:cNvSpPr txBox="1"/>
          <p:nvPr>
            <p:custDataLst>
              <p:tags r:id="rId53"/>
            </p:custDataLst>
          </p:nvPr>
        </p:nvSpPr>
        <p:spPr>
          <a:xfrm>
            <a:off x="12700" y="-180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SL2A_b2bfbc0f0cd94643a31e0da981d38e98_Header" hidden="1"/>
          <p:cNvSpPr txBox="1"/>
          <p:nvPr>
            <p:custDataLst>
              <p:tags r:id="rId54"/>
            </p:custDataLst>
          </p:nvPr>
        </p:nvSpPr>
        <p:spPr>
          <a:xfrm>
            <a:off x="12700" y="-180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2A_7f65c63323de44c5b5c24a5e1291d066_Header" hidden="1"/>
          <p:cNvSpPr txBox="1"/>
          <p:nvPr>
            <p:custDataLst>
              <p:tags r:id="rId55"/>
            </p:custDataLst>
          </p:nvPr>
        </p:nvSpPr>
        <p:spPr>
          <a:xfrm>
            <a:off x="12700" y="-180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_f83814d4db5f4446a686bf6806a7fec9_Header"/>
          <p:cNvSpPr txBox="1"/>
          <p:nvPr>
            <p:custDataLst>
              <p:tags r:id="rId56"/>
            </p:custDataLst>
          </p:nvPr>
        </p:nvSpPr>
        <p:spPr>
          <a:xfrm>
            <a:off x="63500" y="6682380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Fixing Phase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2A_2e6cd13b9934453f9569c04e5e65a6eb_Header" hidden="1"/>
          <p:cNvSpPr txBox="1"/>
          <p:nvPr>
            <p:custDataLst>
              <p:tags r:id="rId57"/>
            </p:custDataLst>
          </p:nvPr>
        </p:nvSpPr>
        <p:spPr>
          <a:xfrm>
            <a:off x="12700" y="-18077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58"/>
            </p:custDataLst>
          </p:nvPr>
        </p:nvSpPr>
        <p:spPr>
          <a:xfrm>
            <a:off x="5068095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59"/>
            </p:custDataLst>
          </p:nvPr>
        </p:nvSpPr>
        <p:spPr>
          <a:xfrm>
            <a:off x="4942395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4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60"/>
            </p:custDataLst>
          </p:nvPr>
        </p:nvSpPr>
        <p:spPr>
          <a:xfrm>
            <a:off x="2286000" y="3145473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61"/>
            </p:custDataLst>
          </p:nvPr>
        </p:nvSpPr>
        <p:spPr>
          <a:xfrm>
            <a:off x="5239825" y="3145473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SLT_0bc110c7bbb9420b93db8c8d635798cc_Duration" hidden="1"/>
          <p:cNvSpPr txBox="1"/>
          <p:nvPr>
            <p:custDataLst>
              <p:tags r:id="rId62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SLT_0bc110c7bbb9420b93db8c8d635798cc_TextPercentage" hidden="1"/>
          <p:cNvSpPr txBox="1"/>
          <p:nvPr>
            <p:custDataLst>
              <p:tags r:id="rId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SLT_0bc110c7bbb9420b93db8c8d635798cc_JoinedDate" hidden="1"/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SLT_0bc110c7bbb9420b93db8c8d635798cc_StartDate"/>
          <p:cNvSpPr txBox="1"/>
          <p:nvPr>
            <p:custDataLst>
              <p:tags r:id="rId65"/>
            </p:custDataLst>
          </p:nvPr>
        </p:nvSpPr>
        <p:spPr>
          <a:xfrm>
            <a:off x="2681807" y="4177961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SLT_0bc110c7bbb9420b93db8c8d635798cc_Title"/>
          <p:cNvSpPr txBox="1"/>
          <p:nvPr>
            <p:custDataLst>
              <p:tags r:id="rId66"/>
            </p:custDataLst>
          </p:nvPr>
        </p:nvSpPr>
        <p:spPr>
          <a:xfrm>
            <a:off x="3010187" y="3983355"/>
            <a:ext cx="27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PMP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SLT_0bc110c7bbb9420b93db8c8d635798cc_EndDate"/>
          <p:cNvSpPr txBox="1"/>
          <p:nvPr>
            <p:custDataLst>
              <p:tags r:id="rId67"/>
            </p:custDataLst>
          </p:nvPr>
        </p:nvSpPr>
        <p:spPr>
          <a:xfrm>
            <a:off x="3750144" y="4177961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SLT_af6bf6c3b3e54bdb8944b81b998a455e_Duration" hidden="1"/>
          <p:cNvSpPr txBox="1"/>
          <p:nvPr>
            <p:custDataLst>
              <p:tags r:id="rId68"/>
            </p:custDataLst>
          </p:nvPr>
        </p:nvSpPr>
        <p:spPr>
          <a:xfrm>
            <a:off x="12700" y="-227915"/>
            <a:ext cx="279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SLT_af6bf6c3b3e54bdb8944b81b998a455e_TextPercentage" hidden="1"/>
          <p:cNvSpPr txBox="1"/>
          <p:nvPr>
            <p:custDataLst>
              <p:tags r:id="rId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SLT_af6bf6c3b3e54bdb8944b81b998a455e_JoinedDate" hidden="1"/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SLT_af6bf6c3b3e54bdb8944b81b998a455e_StartDate"/>
          <p:cNvSpPr txBox="1"/>
          <p:nvPr>
            <p:custDataLst>
              <p:tags r:id="rId71"/>
            </p:custDataLst>
          </p:nvPr>
        </p:nvSpPr>
        <p:spPr>
          <a:xfrm>
            <a:off x="2681807" y="461518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T_af6bf6c3b3e54bdb8944b81b998a455e_Title"/>
          <p:cNvSpPr txBox="1"/>
          <p:nvPr>
            <p:custDataLst>
              <p:tags r:id="rId72"/>
            </p:custDataLst>
          </p:nvPr>
        </p:nvSpPr>
        <p:spPr>
          <a:xfrm>
            <a:off x="3010187" y="4420574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 smtClean="0">
                <a:solidFill>
                  <a:schemeClr val="dk1"/>
                </a:solidFill>
                <a:latin typeface="Calibri" panose="020F0502020204030204" pitchFamily="34" charset="0"/>
              </a:rPr>
              <a:t>Configuration Tool Setup</a:t>
            </a:r>
            <a:endParaRPr lang="en-US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SLT_af6bf6c3b3e54bdb8944b81b998a455e_EndDate"/>
          <p:cNvSpPr txBox="1"/>
          <p:nvPr>
            <p:custDataLst>
              <p:tags r:id="rId73"/>
            </p:custDataLst>
          </p:nvPr>
        </p:nvSpPr>
        <p:spPr>
          <a:xfrm>
            <a:off x="3356301" y="461518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11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SLT_c121fee90ffb4be9a083a0d1d005add6_Duration" hidden="1"/>
          <p:cNvSpPr txBox="1"/>
          <p:nvPr>
            <p:custDataLst>
              <p:tags r:id="rId7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SLT_c121fee90ffb4be9a083a0d1d005add6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SLT_c121fee90ffb4be9a083a0d1d005add6_JoinedDate" hidden="1"/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SLT_c121fee90ffb4be9a083a0d1d005add6_StartDate"/>
          <p:cNvSpPr txBox="1"/>
          <p:nvPr>
            <p:custDataLst>
              <p:tags r:id="rId77"/>
            </p:custDataLst>
          </p:nvPr>
        </p:nvSpPr>
        <p:spPr>
          <a:xfrm>
            <a:off x="2681807" y="488188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c121fee90ffb4be9a083a0d1d005add6_EndDate"/>
          <p:cNvSpPr txBox="1"/>
          <p:nvPr>
            <p:custDataLst>
              <p:tags r:id="rId78"/>
            </p:custDataLst>
          </p:nvPr>
        </p:nvSpPr>
        <p:spPr>
          <a:xfrm>
            <a:off x="3750144" y="488188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SLT_c121fee90ffb4be9a083a0d1d005add6_Title"/>
          <p:cNvSpPr txBox="1"/>
          <p:nvPr>
            <p:custDataLst>
              <p:tags r:id="rId79"/>
            </p:custDataLst>
          </p:nvPr>
        </p:nvSpPr>
        <p:spPr>
          <a:xfrm>
            <a:off x="3250075" y="4874133"/>
            <a:ext cx="21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SRS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eae02f6b449344319ca8bb305ef875a3_Duration" hidden="1"/>
          <p:cNvSpPr txBox="1"/>
          <p:nvPr>
            <p:custDataLst>
              <p:tags r:id="rId80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SLT_eae02f6b449344319ca8bb305ef875a3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SLT_eae02f6b449344319ca8bb305ef875a3_JoinedDate" hidden="1"/>
          <p:cNvSpPr txBox="1"/>
          <p:nvPr>
            <p:custDataLst>
              <p:tags r:id="rId8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SLT_eae02f6b449344319ca8bb305ef875a3_StartDate"/>
          <p:cNvSpPr txBox="1"/>
          <p:nvPr>
            <p:custDataLst>
              <p:tags r:id="rId83"/>
            </p:custDataLst>
          </p:nvPr>
        </p:nvSpPr>
        <p:spPr>
          <a:xfrm>
            <a:off x="3995870" y="583251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23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T_eae02f6b449344319ca8bb305ef875a3_EndDate"/>
          <p:cNvSpPr txBox="1"/>
          <p:nvPr>
            <p:custDataLst>
              <p:tags r:id="rId84"/>
            </p:custDataLst>
          </p:nvPr>
        </p:nvSpPr>
        <p:spPr>
          <a:xfrm>
            <a:off x="4833213" y="5832517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SLT_eae02f6b449344319ca8bb305ef875a3_Title"/>
          <p:cNvSpPr txBox="1"/>
          <p:nvPr>
            <p:custDataLst>
              <p:tags r:id="rId85"/>
            </p:custDataLst>
          </p:nvPr>
        </p:nvSpPr>
        <p:spPr>
          <a:xfrm>
            <a:off x="4388638" y="5637911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Sequence Diagram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SLT_0c30e8788be74b55b542cd1f13d90093_Duration" hidden="1"/>
          <p:cNvSpPr txBox="1"/>
          <p:nvPr>
            <p:custDataLst>
              <p:tags r:id="rId86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38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SLT_0c30e8788be74b55b542cd1f13d90093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0c30e8788be74b55b542cd1f13d90093_JoinedDate" hidden="1"/>
          <p:cNvSpPr txBox="1"/>
          <p:nvPr>
            <p:custDataLst>
              <p:tags r:id="rId8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SLT_0c30e8788be74b55b542cd1f13d90093_StartDate"/>
          <p:cNvSpPr txBox="1"/>
          <p:nvPr>
            <p:custDataLst>
              <p:tags r:id="rId89"/>
            </p:custDataLst>
          </p:nvPr>
        </p:nvSpPr>
        <p:spPr>
          <a:xfrm>
            <a:off x="5398663" y="75632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7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0c30e8788be74b55b542cd1f13d90093_EndDate"/>
          <p:cNvSpPr txBox="1"/>
          <p:nvPr>
            <p:custDataLst>
              <p:tags r:id="rId90"/>
            </p:custDataLst>
          </p:nvPr>
        </p:nvSpPr>
        <p:spPr>
          <a:xfrm>
            <a:off x="11134706" y="756327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Jun 29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SLT_0c30e8788be74b55b542cd1f13d90093_Title"/>
          <p:cNvSpPr txBox="1"/>
          <p:nvPr>
            <p:custDataLst>
              <p:tags r:id="rId91"/>
            </p:custDataLst>
          </p:nvPr>
        </p:nvSpPr>
        <p:spPr>
          <a:xfrm>
            <a:off x="7498970" y="7555526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Coding &amp; DB Initiation &amp; Testing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SLT_fe3058174b3d447b9ec386cc889d5158_Duration" hidden="1"/>
          <p:cNvSpPr txBox="1"/>
          <p:nvPr>
            <p:custDataLst>
              <p:tags r:id="rId92"/>
            </p:custDataLst>
          </p:nvPr>
        </p:nvSpPr>
        <p:spPr>
          <a:xfrm>
            <a:off x="12700" y="-227915"/>
            <a:ext cx="279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fe3058174b3d447b9ec386cc889d5158_TextPercentage" hidden="1"/>
          <p:cNvSpPr txBox="1"/>
          <p:nvPr>
            <p:custDataLst>
              <p:tags r:id="rId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fe3058174b3d447b9ec386cc889d5158_JoinedDate" hidden="1"/>
          <p:cNvSpPr txBox="1"/>
          <p:nvPr>
            <p:custDataLst>
              <p:tags r:id="rId9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SLT_fe3058174b3d447b9ec386cc889d5158_StartDate"/>
          <p:cNvSpPr txBox="1"/>
          <p:nvPr>
            <p:custDataLst>
              <p:tags r:id="rId95"/>
            </p:custDataLst>
          </p:nvPr>
        </p:nvSpPr>
        <p:spPr>
          <a:xfrm>
            <a:off x="10701748" y="8076692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Jun 30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fe3058174b3d447b9ec386cc889d5158_EndDate"/>
          <p:cNvSpPr txBox="1"/>
          <p:nvPr>
            <p:custDataLst>
              <p:tags r:id="rId96"/>
            </p:custDataLst>
          </p:nvPr>
        </p:nvSpPr>
        <p:spPr>
          <a:xfrm>
            <a:off x="11233167" y="815420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3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SLT_fe3058174b3d447b9ec386cc889d5158_Title"/>
          <p:cNvSpPr txBox="1"/>
          <p:nvPr>
            <p:custDataLst>
              <p:tags r:id="rId97"/>
            </p:custDataLst>
          </p:nvPr>
        </p:nvSpPr>
        <p:spPr>
          <a:xfrm>
            <a:off x="11083975" y="7882086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Deployment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B_00000000000000000000000000000000_TimescaleInterval3"/>
          <p:cNvSpPr txBox="1"/>
          <p:nvPr>
            <p:custDataLst>
              <p:tags r:id="rId98"/>
            </p:custDataLst>
          </p:nvPr>
        </p:nvSpPr>
        <p:spPr>
          <a:xfrm>
            <a:off x="8292111" y="3145473"/>
            <a:ext cx="20691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SLT_5b512bcd96ea47a5b3af793e6e9a3db3_Duration" hidden="1"/>
          <p:cNvSpPr txBox="1"/>
          <p:nvPr>
            <p:custDataLst>
              <p:tags r:id="rId9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T_5b512bcd96ea47a5b3af793e6e9a3db3_TextPercentage" hidden="1"/>
          <p:cNvSpPr txBox="1"/>
          <p:nvPr>
            <p:custDataLst>
              <p:tags r:id="rId10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SLT_5b512bcd96ea47a5b3af793e6e9a3db3_JoinedDate" hidden="1"/>
          <p:cNvSpPr txBox="1"/>
          <p:nvPr>
            <p:custDataLst>
              <p:tags r:id="rId10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SLT_5b512bcd96ea47a5b3af793e6e9a3db3_StartDate"/>
          <p:cNvSpPr txBox="1"/>
          <p:nvPr>
            <p:custDataLst>
              <p:tags r:id="rId102"/>
            </p:custDataLst>
          </p:nvPr>
        </p:nvSpPr>
        <p:spPr>
          <a:xfrm>
            <a:off x="3602026" y="5395299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SLT_5b512bcd96ea47a5b3af793e6e9a3db3_Title"/>
          <p:cNvSpPr txBox="1"/>
          <p:nvPr>
            <p:custDataLst>
              <p:tags r:id="rId103"/>
            </p:custDataLst>
          </p:nvPr>
        </p:nvSpPr>
        <p:spPr>
          <a:xfrm>
            <a:off x="3994795" y="5200692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WireFrame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SLT_5b512bcd96ea47a5b3af793e6e9a3db3_EndDate"/>
          <p:cNvSpPr txBox="1"/>
          <p:nvPr>
            <p:custDataLst>
              <p:tags r:id="rId104"/>
            </p:custDataLst>
          </p:nvPr>
        </p:nvSpPr>
        <p:spPr>
          <a:xfrm>
            <a:off x="4340909" y="5395299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21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SLT_0b069ac91fe549128cbc5a719575803c_Duration" hidden="1"/>
          <p:cNvSpPr txBox="1"/>
          <p:nvPr>
            <p:custDataLst>
              <p:tags r:id="rId10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0b069ac91fe549128cbc5a719575803c_TextPercentage" hidden="1"/>
          <p:cNvSpPr txBox="1"/>
          <p:nvPr>
            <p:custDataLst>
              <p:tags r:id="rId10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36" name="OTLSHAPE_SLT_0b069ac91fe549128cbc5a719575803c_JoinedDate" hidden="1"/>
          <p:cNvSpPr txBox="1"/>
          <p:nvPr>
            <p:custDataLst>
              <p:tags r:id="rId10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0b069ac91fe549128cbc5a719575803c_StartDate"/>
          <p:cNvSpPr txBox="1"/>
          <p:nvPr>
            <p:custDataLst>
              <p:tags r:id="rId108"/>
            </p:custDataLst>
          </p:nvPr>
        </p:nvSpPr>
        <p:spPr>
          <a:xfrm>
            <a:off x="4094330" y="634593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24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0b069ac91fe549128cbc5a719575803c_Title"/>
          <p:cNvSpPr txBox="1"/>
          <p:nvPr>
            <p:custDataLst>
              <p:tags r:id="rId109"/>
            </p:custDataLst>
          </p:nvPr>
        </p:nvSpPr>
        <p:spPr>
          <a:xfrm>
            <a:off x="4487099" y="6151330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Make Traceability  Matrix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SLT_0b069ac91fe549128cbc5a719575803c_EndDate"/>
          <p:cNvSpPr txBox="1"/>
          <p:nvPr>
            <p:custDataLst>
              <p:tags r:id="rId110"/>
            </p:custDataLst>
          </p:nvPr>
        </p:nvSpPr>
        <p:spPr>
          <a:xfrm>
            <a:off x="5128596" y="6345936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SLT_7f58cd40114146d7af22be04dff556b9_Duration" hidden="1"/>
          <p:cNvSpPr txBox="1"/>
          <p:nvPr>
            <p:custDataLst>
              <p:tags r:id="rId111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7f58cd40114146d7af22be04dff556b9_TextPercentage" hidden="1"/>
          <p:cNvSpPr txBox="1"/>
          <p:nvPr>
            <p:custDataLst>
              <p:tags r:id="rId11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SLT_7f58cd40114146d7af22be04dff556b9_JoinedDate" hidden="1"/>
          <p:cNvSpPr txBox="1"/>
          <p:nvPr>
            <p:custDataLst>
              <p:tags r:id="rId11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SLT_7f58cd40114146d7af22be04dff556b9_StartDate"/>
          <p:cNvSpPr txBox="1"/>
          <p:nvPr>
            <p:custDataLst>
              <p:tags r:id="rId114"/>
            </p:custDataLst>
          </p:nvPr>
        </p:nvSpPr>
        <p:spPr>
          <a:xfrm>
            <a:off x="4192791" y="678315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SLT_7f58cd40114146d7af22be04dff556b9_Title"/>
          <p:cNvSpPr txBox="1"/>
          <p:nvPr>
            <p:custDataLst>
              <p:tags r:id="rId115"/>
            </p:custDataLst>
          </p:nvPr>
        </p:nvSpPr>
        <p:spPr>
          <a:xfrm>
            <a:off x="4585560" y="6588548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Edititng SIQ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SLT_7f58cd40114146d7af22be04dff556b9_EndDate"/>
          <p:cNvSpPr txBox="1"/>
          <p:nvPr>
            <p:custDataLst>
              <p:tags r:id="rId116"/>
            </p:custDataLst>
          </p:nvPr>
        </p:nvSpPr>
        <p:spPr>
          <a:xfrm>
            <a:off x="4734752" y="686066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3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SLT_6f1d3a5d394d4f7eb803004f777e29c3_Duration" hidden="1"/>
          <p:cNvSpPr txBox="1"/>
          <p:nvPr>
            <p:custDataLst>
              <p:tags r:id="rId11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6f1d3a5d394d4f7eb803004f777e29c3_TextPercentage" hidden="1"/>
          <p:cNvSpPr txBox="1"/>
          <p:nvPr>
            <p:custDataLst>
              <p:tags r:id="rId11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SLT_6f1d3a5d394d4f7eb803004f777e29c3_JoinedDate" hidden="1"/>
          <p:cNvSpPr txBox="1"/>
          <p:nvPr>
            <p:custDataLst>
              <p:tags r:id="rId11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SLT_6f1d3a5d394d4f7eb803004f777e29c3_StartDate"/>
          <p:cNvSpPr txBox="1"/>
          <p:nvPr>
            <p:custDataLst>
              <p:tags r:id="rId120"/>
            </p:custDataLst>
          </p:nvPr>
        </p:nvSpPr>
        <p:spPr>
          <a:xfrm>
            <a:off x="4094330" y="72203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24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SLT_6f1d3a5d394d4f7eb803004f777e29c3_Title"/>
          <p:cNvSpPr txBox="1"/>
          <p:nvPr>
            <p:custDataLst>
              <p:tags r:id="rId121"/>
            </p:custDataLst>
          </p:nvPr>
        </p:nvSpPr>
        <p:spPr>
          <a:xfrm>
            <a:off x="4487099" y="702576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Editing SRS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SLT_6f1d3a5d394d4f7eb803004f777e29c3_EndDate"/>
          <p:cNvSpPr txBox="1"/>
          <p:nvPr>
            <p:custDataLst>
              <p:tags r:id="rId122"/>
            </p:custDataLst>
          </p:nvPr>
        </p:nvSpPr>
        <p:spPr>
          <a:xfrm>
            <a:off x="4833213" y="7220373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123"/>
            </p:custDataLst>
          </p:nvPr>
        </p:nvCxnSpPr>
        <p:spPr>
          <a:xfrm>
            <a:off x="5176324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OTLSHAPE_TB_00000000000000000000000000000000_Separator2"/>
          <p:cNvCxnSpPr/>
          <p:nvPr>
            <p:custDataLst>
              <p:tags r:id="rId124"/>
            </p:custDataLst>
          </p:nvPr>
        </p:nvCxnSpPr>
        <p:spPr>
          <a:xfrm>
            <a:off x="8228609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90207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0LTA5VDAwOjAwOjAwIiwiRW5kRGF0ZSI6IjIwMjItMDQtMTVUMjM6NTk6MDAiLCJQZXJjZW50YWdlQ29tcGxldGUiOm51bGwsIlN0eWxlIjp7IiRpZCI6IjciLCJTaGFwZSI6MiwiU2hhcGVUaGlja25lc3MiOjE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cmVmIjoiMTUifX0sIklzVmlzaWJsZSI6dHJ1ZSwiV2lkdGgiOjAuMCwiSGVpZ2h0IjowLjAsIkJvcmRlclN0eWxlIjp7IiRpZCI6IjI0IiwiTGluZUNvbG9yIjpudWxsLCJMaW5lV2VpZ2h0IjowLjAsIkxpbmVUeXBlIjowLCJQYXJlbnRTdHlsZSI6bnVsbH0sIlBhcmVudFN0eWxlIjpudWxsfSwiSG9yaXpvbnRhbENvbm5lY3RvclN0eWxlIjp7IiRpZCI6IjI1IiwiTGluZUNvbG9yIjp7IiRpZCI6IjI2IiwiJHR5cGUiOiJOTFJFLkNvbW1vbi5Eb20uU29saWRDb2xvckJydXNoLCBOTFJFLkNvbW1vbiIsIkNvbG9yIjp7IiRpZCI6IjI3IiwiQSI6MjU1LCJSIjoyMDQsIkciOjIwNCwiQiI6MjA0fX0sIkxpbmVXZWlnaHQiOjEuMCwiTGluZVR5cGUiOjAsIlBhcmVudFN0eWxlIjpudWxsfSwiVmVydGljYWxDb25uZWN0b3JTdHlsZSI6eyIkaWQiOiIyOCIsIkxpbmVDb2xvciI6eyIkaWQiOiIyOSIsIiR0eXBlIjoiTkxSRS5Db21tb24uRG9tLlNvbGlkQ29sb3JCcnVzaCwgTkxSRS5Db21tb24iLCJDb2xvciI6eyIkaWQiOiIzMCIsIkEiOjI1NSwiUiI6MjA0LCJHIjoyMDQsIkIiOjIwNH1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MzEiLCJNYXJnaW4iOnsiJGlkIjoiMzIiLCJUb3AiOjAuMCwiTGVmdCI6NC4wLCJSaWdodCI6NC4wLCJCb3R0b20iOjAuMH0sIlBhZGRpbmciOnsiJGlkIjoiMzMiLCJUb3AiOjAuMCwiTGVmdCI6MC4wLCJSaWdodCI6MC4wLCJCb3R0b20iOjAuMH0sIkJhY2tncm91bmQiOnsiJGlkIjoiMzQiLCJDb2xvciI6eyIkaWQiOiIzNSIsIkEiOjI1NSwiUiI6OTEsIkciOjE1NSwiQiI6MjEzfX0sIklzVmlzaWJsZSI6dHJ1ZSwiV2lkdGgiOjAuMCwiSGVpZ2h0IjoxNi4wLCJCb3JkZXJTdHlsZSI6eyIkaWQiOiIzNiIsIkxpbmVDb2xvciI6eyIkaWQiOiIzNyIsIiR0eXBlIjoiTkxSRS5Db21tb24uRG9tLlNvbGlkQ29sb3JCcnVzaCwgTkxSRS5Db21tb24iLCJDb2xvciI6eyIkaWQiOiIzOCIsIkEiOjI1NSwiUiI6MjU1LCJHIjowLCJCIjowfX0sIkxpbmVXZWlnaHQiOjAuMCwiTGluZVR5cGUiOjAsIlBhcmVudFN0eWxlIjpudWxsfSwiUGFyZW50U3R5bGUiOm51bGx9LCJUaXRsZVN0eWxlIjp7IiRpZCI6IjM5IiwiRm9udFNldHRpbmdzIjp7IiRpZCI6IjQwIiwiRm9udFNpemUiOjExLCJGb250TmFtZSI6IkNhbGlicmkiLCJJc0JvbGQiOnRydWUsIklzSXRhbGljIjpmYWxzZSwiSXNVbmRlcmxpbmVkIjpmYWxzZSwiUGFyZW50U3R5bGUiOm51bGx9LCJBdXRvU2l6ZSI6MCwiRm9yZWdyb3VuZCI6eyIkaWQiOiI0MSIsIkNvbG9yIjp7IiRpZCI6IjQy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QzIiwiVG9wIjowLjAsIkxlZnQiOjAuMCwiUmlnaHQiOjAuMCwiQm90dG9tIjowLjB9LCJQYWRkaW5nIjp7IiRpZCI6IjQ0IiwiVG9wIjowLjAsIkxlZnQiOjAuMCwiUmlnaHQiOjAuMCwiQm90dG9tIjowLjB9LCJCYWNrZ3JvdW5kIjp7IiRpZCI6IjQ1IiwiQ29sb3IiOnsiJGlkIjoiNDYiLCJBIjowLCJSIjoyNTUsIkciOjI1NSwiQiI6MjU1fX0sIklzVmlzaWJsZSI6dHJ1ZSwiV2lkdGgiOjAuMCwiSGVpZ2h0IjowLjAsIkJvcmRlclN0eWxlIjp7IiRpZCI6IjQ3IiwiTGluZUNvbG9yIjpudWxsLCJMaW5lV2VpZ2h0IjowLjAsIkxpbmVUeXBlIjowLCJQYXJlbnRTdHlsZSI6bnVsbH0sIlBhcmVudFN0eWxlIjpudWxsfSwiRGF0ZVN0eWxlIjp7IiRpZCI6IjQ4IiwiRm9udFNldHRpbmdzIjp7IiRpZCI6IjQ5IiwiRm9udFNpemUiOjEwLCJGb250TmFtZSI6IkNhbGlicmkiLCJJc0JvbGQiOmZhbHNlLCJJc0l0YWxpYyI6ZmFsc2UsIklzVW5kZXJsaW5lZCI6ZmFsc2UsIlBhcmVudFN0eWxlIjpudWxsfSwiQXV0b1NpemUiOjAsIkZvcmVncm91bmQiOnsiJGlkIjoiNTAiLCJDb2xvciI6eyIkaWQiOiI1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TIiLCJUb3AiOjAuMCwiTGVmdCI6MC4wLCJSaWdodCI6MC4wLCJCb3R0b20iOjAuMH0sIlBhZGRpbmciOnsiJGlkIjoiNTMiLCJUb3AiOjAuMCwiTGVmdCI6MC4wLCJSaWdodCI6MC4wLCJCb3R0b20iOjAuMH0sIkJhY2tncm91bmQiOnsiJGlkIjoiNTQiLCJDb2xvciI6eyIkaWQiOiI1NSIsIkEiOjAsIlIiOjI1NSwiRyI6MjU1LCJCIjoyNTV9fSwiSXNWaXNpYmxlIjp0cnVlLCJXaWR0aCI6MC4wLCJIZWlnaHQiOjAuMCwiQm9yZGVyU3R5bGUiOnsiJGlkIjoiNTYiLCJMaW5lQ29sb3IiOm51bGwsIkxpbmVXZWlnaHQiOjAuMCwiTGluZVR5cGUiOjAsIlBhcmVudFN0eWxlIjpudWxsfSwiUGFyZW50U3R5bGUiOm51bGx9LCJEYXRlRm9ybWF0Ijp7IiRpZCI6IjU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4IiwiRm9ybWF0IjowLCJJc1Zpc2libGUiOmZhbHNlLCJMYXN0S25vd25WaXNpYmlsaXR5U3RhdGUiOmZhbHNlfSwiSXNWaXNpYmxlIjp0cnVlLCJQYXJlbnRTdHlsZSI6bnVsbH0sIkluZGV4IjoxLCJTbWFydER1cmF0aW9uQWN0aXZhdGVkIjpmYWxzZSwiRGF0ZUZvcm1hdCI6eyIkcmVmIjoiNTcifSwiV2Vla051bWJlcmluZyI6eyIkaWQiOiI1OSIsIkZvcm1hdCI6MCwiSXNWaXNpYmxlIjpmYWxzZSwiTGFzdEtub3duVmlzaWJpbGl0eVN0YXRlIjpmYWxzZX0sIklkIjoiMGJjMTEwYzctYmJiOS00MjBiLTkzZGItOGM4ZDYzNTc5OGNjIiwiSW1wb3J0SWQiOm51bGwsIlRpdGxlIjoiUE1QIiwiTm90ZSI6bnVsbCwiSHlwZXJsaW5rIjp7IiRpZCI6IjYwIiwiQWRkcmVzcyI6IiIsIlN1YkFkZHJlc3MiOiIifSwiSXNDaGFuZ2VkIjpmYWxzZSwiSXNOZXciOmZhbHNlfX1dLCJfbWlsZXN0b25lcyI6W10sIklkIjoiMDAwMDAwMDAtMDAwMC0wMDAwLTAwMDAtMDAwMDAwMDAwMDAwIiwiSXNTaW5nbGVJdGVtUm93Ijp0cnVlfSx7IiRpZCI6IjYxIiwiX3Rhc2tzIjpbeyIkaWQiOiI2MiIsIl9hdHRhY2hlZE1pbGVzdG9uZXMiOltdLCJUYXNrRGVmaW5pdGlvbiI6eyIkaWQiOiI2MyIsIkdyb3VwTmFtZSI6bnVsbCwiU3RhcnREYXRlIjoiMjAyMi0wNC0wOVQwMDowMDowMFoiLCJFbmREYXRlIjoiMjAyMi0wNC0xMVQyMzo1OTowMFoiLCJQZXJjZW50YWdlQ29tcGxldGUiOm51bGwsIlN0eWxlIjp7IiRpZCI6IjY0IiwiU2hhcGUiOjEsIlNoYXBlVGhpY2tuZXNzIjoxLCJEdXJhdGlvbkZvcm1hdCI6MCwiSW5jbHVkZU5vbldvcmtpbmdEYXlzSW5EdXJhdGlvbiI6ZmFsc2UsIlBlcmNlbnRhZ2VDb21wbGV0ZVN0eWxlIjp7IiRpZCI6IjY1IiwiRm9udFNldHRpbmdzIjp7IiRpZCI6IjY2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3IiwiVG9wIjowLjAsIkxlZnQiOjAuMCwiUmlnaHQiOjAuMCwiQm90dG9tIjowLjB9LCJQYWRkaW5nIjp7IiRpZCI6IjY4IiwiVG9wIjowLjAsIkxlZnQiOjAuMCwiUmlnaHQiOjAuMCwiQm90dG9tIjowLjB9LCJCYWNrZ3JvdW5kIjp7IiRpZCI6IjY5IiwiQ29sb3IiOnsiJGlkIjoiNzAiLCJBIjo4OSwiUiI6MCwiRyI6MCwiQiI6MH19LCJJc1Zpc2libGUiOnRydWUsIldpZHRoIjowLjAsIkhlaWdodCI6MC4wLCJCb3JkZXJTdHlsZSI6eyIkaWQiOiI3MSIsIkxpbmVDb2xvciI6bnVsbCwiTGluZVdlaWdodCI6MC4wLCJMaW5lVHlwZSI6MCwiUGFyZW50U3R5bGUiOm51bGx9LCJQYXJlbnRTdHlsZSI6bnVsbH0sIkR1cmF0aW9u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YiLCJUb3AiOjAuMCwiTGVmdCI6MC4wLCJSaWdodCI6MC4wLCJCb3R0b20iOjAuMH0sIlBhZGRpbmciOnsiJGlkIjoiNzciLCJUb3AiOjAuMCwiTGVmdCI6MC4wLCJSaWdodCI6MC4wLCJCb3R0b20iOjAuMH0sIkJhY2tncm91bmQiOnsiJGlkIjoiNzgiLCJDb2xvciI6eyIkcmVmIjoiNzAifX0sIklzVmlzaWJsZSI6dHJ1ZSwiV2lkdGgiOjAuMCwiSGVpZ2h0IjowLjAsIkJvcmRlclN0eWxlIjp7IiRpZCI6Ijc5IiwiTGluZUNvbG9yIjpudWxsLCJMaW5lV2VpZ2h0IjowLjAsIkxpbmVUeXBlIjowLCJQYXJlbnRTdHlsZSI6bnVsbH0sIlBhcmVudFN0eWxlIjpudWxsfSwiSG9yaXpvbnRhbENvbm5lY3RvclN0eWxlIjp7IiRpZCI6IjgwIiwiTGluZUNvbG9yIjp7IiRpZCI6IjgxIiwiJHR5cGUiOiJOTFJFLkNvbW1vbi5Eb20uU29saWRDb2xvckJydXNoLCBOTFJFLkNvbW1vbiIsIkNvbG9yIjp7IiRpZCI6IjgyIiwiQSI6MjU1LCJSIjoyMDQsIkciOjIwNCwiQiI6MjA0fX0sIkxpbmVXZWlnaHQiOjEuMCwiTGluZVR5cGUiOjAsIlBhcmVudFN0eWxlIjpudWxsfSwiVmVydGljYWxDb25uZWN0b3JTdHlsZSI6eyIkaWQiOiI4MyIsIkxpbmVDb2xvciI6eyIkaWQiOiI4NCIsIiR0eXBlIjoiTkxSRS5Db21tb24uRG9tLlNvbGlkQ29sb3JCcnVzaCwgTkxSRS5Db21tb24iLCJDb2xvciI6eyIkaWQiOiI4NSIsIkEiOjI1NSwiUiI6MjA0LCJHIjoyMDQsIkIiOjIwNH1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ODYiLCJNYXJnaW4iOnsiJGlkIjoiODciLCJUb3AiOjAuMCwiTGVmdCI6NC4wLCJSaWdodCI6NC4wLCJCb3R0b20iOjAuMH0sIlBhZGRpbmciOnsiJGlkIjoiODgiLCJUb3AiOjAuMCwiTGVmdCI6MC4wLCJSaWdodCI6MC4wLCJCb3R0b20iOjAuMH0sIkJhY2tncm91bmQiOnsiJGlkIjoiODkiLCJDb2xvciI6eyIkaWQiOiI5MCIsIkEiOjI1NSwiUiI6MjYsIkciOjE3MCwiQiI6NjZ9fSwiSXNWaXNpYmxlIjp0cnVlLCJXaWR0aCI6MC4wLCJIZWlnaHQiOjE2LjAsIkJvcmRlclN0eWxlIjp7IiRpZCI6IjkxIiwiTGluZUNvbG9yIjp7IiRpZCI6IjkyIiwiJHR5cGUiOiJOTFJFLkNvbW1vbi5Eb20uU29saWRDb2xvckJydXNoLCBOTFJFLkNvbW1vbiIsIkNvbG9yIjp7IiRpZCI6IjkzIiwiQSI6MjU1LCJSIjoyNTUsIkciOjAsIkIiOjB9fSwiTGluZVdlaWdodCI6MC4wLCJMaW5lVHlwZSI6MCwiUGFyZW50U3R5bGUiOm51bGx9LCJQYXJlbnRTdHlsZSI6bnVsbH0sIlRpdGxlU3R5bGUiOnsiJGlkIjoiOTQiLCJGb250U2V0dGluZ3MiOnsiJGlkIjoiOTUiLCJGb250U2l6ZSI6MTEsIkZvbnROYW1lIjoiQ2FsaWJyaSIsIklzQm9sZCI6dHJ1ZSwiSXNJdGFsaWMiOmZhbHNlLCJJc1VuZGVybGluZWQiOmZhbHNlLCJQYXJlbnRTdHlsZSI6bnVsbH0sIkF1dG9TaXplIjowLCJGb3JlZ3JvdW5kIjp7IiRpZCI6Ijk2IiwiQ29sb3IiOnsiJGlkIjoiOTc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TgiLCJUb3AiOjAuMCwiTGVmdCI6MC4wLCJSaWdodCI6MC4wLCJCb3R0b20iOjAuMH0sIlBhZGRpbmciOnsiJGlkIjoiOTkiLCJUb3AiOjAuMCwiTGVmdCI6MC4wLCJSaWdodCI6MC4wLCJCb3R0b20iOjAuMH0sIkJhY2tncm91bmQiOnsiJGlkIjoiMTAwIiwiQ29sb3IiOnsiJGlkIjoiMTAxIiwiQSI6MCwiUiI6MjU1LCJHIjoyNTUsIkIiOjI1NX19LCJJc1Zpc2libGUiOnRydWUsIldpZHRoIjowLjAsIkhlaWdodCI6MC4wLCJCb3JkZXJTdHlsZSI6eyIkaWQiOiIxMDIiLCJMaW5lQ29sb3IiOm51bGwsIkxpbmVXZWlnaHQiOjAuMCwiTGluZVR5cGUiOjAsIlBhcmVudFN0eWxlIjpudWxsfSwiUGFyZW50U3R5bGUiOm51bGx9LCJEYXRlU3R5bGUiOnsiJGlkIjoiMTAzIiwiRm9udFNldHRpbmdzIjp7IiRpZCI6IjEwNCIsIkZvbnRTaXplIjoxMCwiRm9udE5hbWUiOiJDYWxpYnJpIiwiSXNCb2xkIjpmYWxzZSwiSXNJdGFsaWMiOmZhbHNlLCJJc1VuZGVybGluZWQiOmZhbHNlLCJQYXJlbnRTdHlsZSI6bnVsbH0sIkF1dG9TaXplIjowLCJGb3JlZ3JvdW5kIjp7IiRpZCI6IjEwNSIsIkNvbG9yIjp7IiRpZCI6IjEw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A3IiwiVG9wIjowLjAsIkxlZnQiOjAuMCwiUmlnaHQiOjAuMCwiQm90dG9tIjowLjB9LCJQYWRkaW5nIjp7IiRpZCI6IjEwOCIsIlRvcCI6MC4wLCJMZWZ0IjowLjAsIlJpZ2h0IjowLjAsIkJvdHRvbSI6MC4wfSwiQmFja2dyb3VuZCI6eyIkaWQiOiIxMDkiLCJDb2xvciI6eyIkaWQiOiIxMTAiLCJBIjowLCJSIjoyNTUsIkciOjI1NSwiQiI6MjU1fX0sIklzVmlzaWJsZSI6dHJ1ZSwiV2lkdGgiOjAuMCwiSGVpZ2h0IjowLjAsIkJvcmRlclN0eWxlIjp7IiRpZCI6IjExMSIsIkxpbmVDb2xvciI6bnVsbCwiTGluZVdlaWdodCI6MC4wLCJMaW5lVHlwZSI6MCwiUGFyZW50U3R5bGUiOm51bGx9LCJQYXJlbnRTdHlsZSI6bnVsbH0sIkRhdGVGb3JtYXQiOnsiJGlkIjoiMTE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yIsIkZvcm1hdCI6MCwiSXNWaXNpYmxlIjpmYWxzZSwiTGFzdEtub3duVmlzaWJpbGl0eVN0YXRlIjpmYWxzZX0sIklzVmlzaWJsZSI6dHJ1ZSwiUGFyZW50U3R5bGUiOm51bGx9LCJJbmRleCI6MiwiU21hcnREdXJhdGlvbkFjdGl2YXRlZCI6ZmFsc2UsIkRhdGVGb3JtYXQiOnsiJHJlZiI6IjExMiJ9LCJXZWVrTnVtYmVyaW5nIjp7IiRpZCI6IjExNCIsIkZvcm1hdCI6MCwiSXNWaXNpYmxlIjpmYWxzZSwiTGFzdEtub3duVmlzaWJpbGl0eVN0YXRlIjpmYWxzZX0sIklkIjoiYWY2YmY2YzMtYjNlNS00YmRiLTg5NDQtYjgxYjk5OGE0NTVlIiwiSW1wb3J0SWQiOm51bGwsIlRpdGxlIjoiQ29uZmlndXJhdGlvbiBUb29sIFNldHVwIiwiTm90ZSI6bnVsbCwiSHlwZXJsaW5rIjp7IiRpZCI6IjExNSIsIkFkZHJlc3MiOiIiLCJTdWJBZGRyZXNzIjoiIn0sIklzQ2hhbmdlZCI6ZmFsc2UsIklzTmV3IjpmYWxzZX19XSwiX21pbGVzdG9uZXMiOltdLCJJZCI6IjAwMDAwMDAwLTAwMDAtMDAwMC0wMDAwLTAwMDAwMDAwMDAwMCIsIklzU2luZ2xlSXRlbVJvdyI6dHJ1ZX0seyIkaWQiOiIxMTYiLCJfdGFza3MiOlt7IiRpZCI6IjExNyIsIl9hdHRhY2hlZE1pbGVzdG9uZXMiOltdLCJUYXNrRGVmaW5pdGlvbiI6eyIkaWQiOiIxMTgiLCJHcm91cE5hbWUiOm51bGwsIlN0YXJ0RGF0ZSI6IjIwMjItMDQtMDlUMDA6MDA6MDBaIiwiRW5kRGF0ZSI6IjIwMjItMDQtMTVUMjM6NTk6MDBaIiwiUGVyY2VudGFnZUNvbXBsZXRlIjpudWxsLCJTdHlsZSI6eyIkaWQiOiIxMTkiLCJTaGFwZSI6MiwiU2hhcGVUaGlja25lc3MiOjEsIkR1cmF0aW9uRm9ybWF0IjowLCJJbmNsdWRlTm9uV29ya2luZ0RheXNJbkR1cmF0aW9uIjpmYWxzZSwiUGVyY2VudGFnZUNvbXBsZXRlU3R5bGUiOnsiJGlkIjoiMTIwIiwiRm9udFNldHRpbmdzIjp7IiRpZCI6IjEy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xMjIiLCJUb3AiOjAuMCwiTGVmdCI6MC4wLCJSaWdodCI6MC4wLCJCb3R0b20iOjAuMH0sIlBhZGRpbmciOnsiJGlkIjoiMTIzIiwiVG9wIjowLjAsIkxlZnQiOjAuMCwiUmlnaHQiOjAuMCwiQm90dG9tIjowLjB9LCJCYWNrZ3JvdW5kIjp7IiRpZCI6IjEyNCIsIkNvbG9yIjp7IiRpZCI6IjEyNSIsIkEiOjg5LCJSIjowLCJHIjowLCJCIjowfX0sIklzVmlzaWJsZSI6dHJ1ZSwiV2lkdGgiOjAuMCwiSGVpZ2h0IjowLjAsIkJvcmRlclN0eWxlIjp7IiRpZCI6IjEyNiIsIkxpbmVDb2xvciI6bnVsbCwiTGluZVdlaWdodCI6MC4wLCJMaW5lVHlwZSI6MCwiUGFyZW50U3R5bGUiOm51bGx9LCJQYXJlbnRTdHlsZSI6bnVsbH0sIkR1cmF0aW9uU3R5bGUiOnsiJGlkIjoiMTI3IiwiRm9udFNldHRpbmdzIjp7IiRpZCI6IjEyOCIsIkZvbnRTaXplIjoxMCwiRm9udE5hbWUiOiJDYWxpYnJpIiwiSXNCb2xkIjpmYWxzZSwiSXNJdGFsaWMiOmZhbHNlLCJJc1VuZGVybGluZWQiOmZhbHNlLCJQYXJlbnRTdHlsZSI6bnVsbH0sIkF1dG9TaXplIjowLCJGb3JlZ3JvdW5kIjp7IiRpZCI6IjEyOSIsIkNvbG9yIjp7IiRpZCI6IjEz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zMSIsIlRvcCI6MC4wLCJMZWZ0IjowLjAsIlJpZ2h0IjowLjAsIkJvdHRvbSI6MC4wfSwiUGFkZGluZyI6eyIkaWQiOiIxMzIiLCJUb3AiOjAuMCwiTGVmdCI6MC4wLCJSaWdodCI6MC4wLCJCb3R0b20iOjAuMH0sIkJhY2tncm91bmQiOnsiJGlkIjoiMTMzIiwiQ29sb3IiOnsiJHJlZiI6IjEyNSJ9fSwiSXNWaXNpYmxlIjp0cnVlLCJXaWR0aCI6MC4wLCJIZWlnaHQiOjAuMCwiQm9yZGVyU3R5bGUiOnsiJGlkIjoiMTM0IiwiTGluZUNvbG9yIjpudWxsLCJMaW5lV2VpZ2h0IjowLjAsIkxpbmVUeXBlIjowLCJQYXJlbnRTdHlsZSI6bnVsbH0sIlBhcmVudFN0eWxlIjpudWxsfSwiSG9yaXpvbnRhbENvbm5lY3RvclN0eWxlIjp7IiRpZCI6IjEzNSIsIkxpbmVDb2xvciI6eyIkaWQiOiIxMzYiLCIkdHlwZSI6Ik5MUkUuQ29tbW9uLkRvbS5Tb2xpZENvbG9yQnJ1c2gsIE5MUkUuQ29tbW9uIiwiQ29sb3IiOnsiJGlkIjoiMTM3IiwiQSI6MjU1LCJSIjoyMDQsIkciOjIwNCwiQiI6MjA0fX0sIkxpbmVXZWlnaHQiOjEuMCwiTGluZVR5cGUiOjAsIlBhcmVudFN0eWxlIjpudWxsfSwiVmVydGljYWxDb25uZWN0b3JTdHlsZSI6eyIkaWQiOiIxMzgiLCJMaW5lQ29sb3IiOnsiJGlkIjoiMTM5IiwiJHR5cGUiOiJOTFJFLkNvbW1vbi5Eb20uU29saWRDb2xvckJydXNoLCBOTFJFLkNvbW1vbiIsIkNvbG9yIjp7IiRpZCI6IjE0MC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QxIiwiTWFyZ2luIjp7IiRpZCI6IjE0MiIsIlRvcCI6MC4wLCJMZWZ0Ijo0LjAsIlJpZ2h0Ijo0LjAsIkJvdHRvbSI6MC4wfSwiUGFkZGluZyI6eyIkaWQiOiIxNDMiLCJUb3AiOjAuMCwiTGVmdCI6MC4wLCJSaWdodCI6MC4wLCJCb3R0b20iOjAuMH0sIkJhY2tncm91bmQiOnsiJGlkIjoiMTQ0IiwiQ29sb3IiOnsiJGlkIjoiMTQ1IiwiQSI6MjU1LCJSIjo5MSwiRyI6MTU1LCJCIjoyMTN9fSwiSXNWaXNpYmxlIjp0cnVlLCJXaWR0aCI6MC4wLCJIZWlnaHQiOjE2LjAsIkJvcmRlclN0eWxlIjp7IiRpZCI6IjE0NiIsIkxpbmVDb2xvciI6eyIkaWQiOiIxNDciLCIkdHlwZSI6Ik5MUkUuQ29tbW9uLkRvbS5Tb2xpZENvbG9yQnJ1c2gsIE5MUkUuQ29tbW9uIiwiQ29sb3IiOnsiJGlkIjoiMTQ4IiwiQSI6MjU1LCJSIjoyNTUsIkciOjAsIkIiOjB9fSwiTGluZVdlaWdodCI6MC4wLCJMaW5lVHlwZSI6MCwiUGFyZW50U3R5bGUiOm51bGx9LCJQYXJlbnRTdHlsZSI6bnVsbH0sIlRpdGxlU3R5bGUiOnsiJGlkIjoiMTQ5IiwiRm9udFNldHRpbmdzIjp7IiRpZCI6IjE1MCIsIkZvbnRTaXplIjoxMSwiRm9udE5hbWUiOiJDYWxpYnJpIiwiSXNCb2xkIjp0cnVlLCJJc0l0YWxpYyI6ZmFsc2UsIklzVW5kZXJsaW5lZCI6ZmFsc2UsIlBhcmVudFN0eWxlIjpudWxsfSwiQXV0b1NpemUiOjAsIkZvcmVncm91bmQiOnsiJGlkIjoiMTUxIiwiQ29sb3IiOnsiJGlkIjoiMTUy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E1MyIsIlRvcCI6MC4wLCJMZWZ0IjowLjAsIlJpZ2h0IjowLjAsIkJvdHRvbSI6MC4wfSwiUGFkZGluZyI6eyIkaWQiOiIxNTQiLCJUb3AiOjAuMCwiTGVmdCI6MC4wLCJSaWdodCI6MC4wLCJCb3R0b20iOjAuMH0sIkJhY2tncm91bmQiOnsiJGlkIjoiMTU1IiwiQ29sb3IiOnsiJGlkIjoiMTU2IiwiQSI6MCwiUiI6MjU1LCJHIjoyNTUsIkIiOjI1NX19LCJJc1Zpc2libGUiOnRydWUsIldpZHRoIjowLjAsIkhlaWdodCI6MC4wLCJCb3JkZXJTdHlsZSI6eyIkaWQiOiIxNTciLCJMaW5lQ29sb3IiOm51bGwsIkxpbmVXZWlnaHQiOjAuMCwiTGluZVR5cGUiOjAsIlBhcmVudFN0eWxlIjpudWxsfSwiUGFyZW50U3R5bGUiOm51bGx9LCJEYXRlU3R5bGUiOnsiJGlkIjoiMTU4IiwiRm9udFNldHRpbmdzIjp7IiRpZCI6IjE1OSIsIkZvbnRTaXplIjoxMCwiRm9udE5hbWUiOiJDYWxpYnJpIiwiSXNCb2xkIjpmYWxzZSwiSXNJdGFsaWMiOmZhbHNlLCJJc1VuZGVybGluZWQiOmZhbHNlLCJQYXJlbnRTdHlsZSI6bnVsbH0sIkF1dG9TaXplIjowLCJGb3JlZ3JvdW5kIjp7IiRpZCI6IjE2MCIsIkNvbG9yIjp7IiRpZCI6IjE2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yIiwiVG9wIjowLjAsIkxlZnQiOjAuMCwiUmlnaHQiOjAuMCwiQm90dG9tIjowLjB9LCJQYWRkaW5nIjp7IiRpZCI6IjE2MyIsIlRvcCI6MC4wLCJMZWZ0IjowLjAsIlJpZ2h0IjowLjAsIkJvdHRvbSI6MC4wfSwiQmFja2dyb3VuZCI6eyIkaWQiOiIxNjQiLCJDb2xvciI6eyIkaWQiOiIxNjUiLCJBIjowLCJSIjoyNTUsIkciOjI1NSwiQiI6MjU1fX0sIklzVmlzaWJsZSI6dHJ1ZSwiV2lkdGgiOjAuMCwiSGVpZ2h0IjowLjAsIkJvcmRlclN0eWxlIjp7IiRpZCI6IjE2NiIsIkxpbmVDb2xvciI6bnVsbCwiTGluZVdlaWdodCI6MC4wLCJMaW5lVHlwZSI6MCwiUGFyZW50U3R5bGUiOm51bGx9LCJQYXJlbnRTdHlsZSI6bnVsbH0sIkRhdGVGb3JtYXQiOnsiJGlkIjoiMTY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2OCIsIkZvcm1hdCI6MCwiSXNWaXNpYmxlIjpmYWxzZSwiTGFzdEtub3duVmlzaWJpbGl0eVN0YXRlIjpmYWxzZX0sIklzVmlzaWJsZSI6dHJ1ZSwiUGFyZW50U3R5bGUiOm51bGx9LCJJbmRleCI6MywiU21hcnREdXJhdGlvbkFjdGl2YXRlZCI6ZmFsc2UsIkRhdGVGb3JtYXQiOnsiJHJlZiI6IjE2NyJ9LCJXZWVrTnVtYmVyaW5nIjp7IiRpZCI6IjE2OSIsIkZvcm1hdCI6MCwiSXNWaXNpYmxlIjpmYWxzZSwiTGFzdEtub3duVmlzaWJpbGl0eVN0YXRlIjpmYWxzZX0sIklkIjoiYzEyMWZlZTktMGZmYi00YmU5LWEwODMtYTBkMWQwMDVhZGQ2IiwiSW1wb3J0SWQiOm51bGwsIlRpdGxlIjoiU1JTIiwiTm90ZSI6bnVsbCwiSHlwZXJsaW5rIjp7IiRpZCI6IjE3MCIsIkFkZHJlc3MiOiIiLCJTdWJBZGRyZXNzIjoiIn0sIklzQ2hhbmdlZCI6ZmFsc2UsIklzTmV3IjpmYWxzZX19XSwiX21pbGVzdG9uZXMiOltdLCJJZCI6IjAwMDAwMDAwLTAwMDAtMDAwMC0wMDAwLTAwMDAwMDAwMDAwMCIsIklzU2luZ2xlSXRlbVJvdyI6dHJ1ZX1dLCJJbmRleCI6MCwiSWQiOiJhOTVhZTBhOC04MWMwLTQ3ZGMtYWMzOS0zMWU2ZjcyMDE2MzciLCJIZWFkZXJUZXh0IjpudWxsLCJJc0RlZmF1bHQiOnRydWUsIlN0eWxlIjp7IiRpZCI6IjE3MSIsIkhlYWRlclN0eWxlIjp7IiRpZCI6IjE3MiIsIlRleHRTdHlsZSI6eyIkaWQiOiIxNzMiLCJGb250U2V0dGluZ3MiOnsiJGlkIjoiMTc0IiwiRm9udFNpemUiOjExLCJGb250TmFtZSI6IkNhbGlicmkiLCJJc0JvbGQiOmZhbHNlLCJJc0l0YWxpYyI6ZmFsc2UsIklzVW5kZXJsaW5lZCI6ZmFsc2UsIlBhcmVudFN0eWxlIjpudWxsfSwiQXV0b1NpemUiOjIsIkZvcmVncm91bmQiOnsiJGlkIjoiMTc1IiwiQ29sb3IiOnsiJGlkIjoiMTc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xNzciLCJUb3AiOjAuMCwiTGVmdCI6MC4wLCJSaWdodCI6MC4wLCJCb3R0b20iOjAuMH0sIlBhZGRpbmciOnsiJGlkIjoiMTc4IiwiVG9wIjowLjAsIkxlZnQiOjAuMCwiUmlnaHQiOjAuMCwiQm90dG9tIjowLjB9LCJCYWNrZ3JvdW5kIjpudWxsLCJJc1Zpc2libGUiOnRydWUsIldpZHRoIjowLjAsIkhlaWdodCI6MC4wLCJCb3JkZXJTdHlsZSI6bnVsbCwiUGFyZW50U3R5bGUiOm51bGx9LCJSZWN0YW5nbGVTdHlsZSI6eyIkaWQiOiIxNzkiLCJNYXJnaW4iOnsiJGlkIjoiMTgwIiwiVG9wIjowLjAsIkxlZnQiOjAuMCwiUmlnaHQiOjAuMCwiQm90dG9tIjowLjB9LCJQYWRkaW5nIjp7IiRpZCI6IjE4MSIsIlRvcCI6MC4wLCJMZWZ0IjowLjAsIlJpZ2h0IjowLjAsIkJvdHRvbSI6MC4wfSwiQmFja2dyb3VuZCI6eyIkaWQiOiIxODIiLCJDb2xvciI6eyIkaWQiOiIxODMiLCJBIjo2MywiUiI6OTEsIkciOjE1NSwiQiI6MjEzfX0sIklzVmlzaWJsZSI6dHJ1ZSwiV2lkdGgiOjAuMCwiSGVpZ2h0IjowLjAsIkJvcmRlclN0eWxlIjp7IiRpZCI6IjE4NCIsIkxpbmVDb2xvciI6eyIkaWQiOiIxODUiLCIkdHlwZSI6Ik5MUkUuQ29tbW9uLkRvbS5Tb2xpZENvbG9yQnJ1c2gsIE5MUkUuQ29tbW9uIiwiQ29sb3IiOnsiJGlkIjoiMTg2IiwiQSI6MjU1LCJSIjoyNTUsIkciOjAsIkIiOjB9fSwiTGluZVdlaWdodCI6MC4wLCJMaW5lVHlwZSI6MCwiUGFyZW50U3R5bGUiOm51bGx9LCJQYXJlbnRTdHlsZSI6bnVsbH0sIk1hcmdpbiI6eyIkaWQiOiIxODciLCJUb3AiOjAuMCwiTGVmdCI6MC4wLCJSaWdodCI6MC4wLCJCb3R0b20iOjAuMH0sIlBhZGRpbmciOnsiJGlkIjoiMTg4IiwiVG9wIjowLjAsIkxlZnQiOjAuMCwiUmlnaHQiOjAuMCwiQm90dG9tIjowLjB9LCJCYWNrZ3JvdW5kIjpudWxsLCJJc1Zpc2libGUiOnRydWUsIldpZHRoIjowLjAsIkhlaWdodCI6MC4wLCJCb3JkZXJTdHlsZSI6bnVsbCwiUGFyZW50U3R5bGUiOm51bGx9LCJCYWNrZ3JvdW5kU3R5bGUiOnsiJGlkIjoiMTg5IiwiTWFyZ2luIjp7IiRpZCI6IjE5MCIsIlRvcCI6MC4wLCJMZWZ0IjowLjAsIlJpZ2h0IjowLjAsIkJvdHRvbSI6MC4wfSwiUGFkZGluZyI6eyIkaWQiOiIxOTEiLCJUb3AiOjAuMCwiTGVmdCI6MC4wLCJSaWdodCI6MC4wLCJCb3R0b20iOjAuMH0sIkJhY2tncm91bmQiOnsiJGlkIjoiMTkyIiwiQ29sb3IiOnsiJGlkIjoiMTkzIiwiQSI6NTEsIlIiOjE2NSwiRyI6MTY1LCJCIjoxNjV9fSwiSXNWaXNpYmxlIjp0cnVlLCJXaWR0aCI6MC4wLCJIZWlnaHQiOjAuMCwiQm9yZGVyU3R5bGUiOnsiJGlkIjoiMTk0IiwiTGluZUNvbG9yIjp7IiRpZCI6IjE5NSIsIiR0eXBlIjoiTkxSRS5Db21tb24uRG9tLlNvbGlkQ29sb3JCcnVzaCwgTkxSRS5Db21tb24iLCJDb2xvciI6eyIkaWQiOiIxOTYiLCJBIjoyNTUsIlIiOjI1NSwiRyI6MCwiQiI6MH19LCJMaW5lV2VpZ2h0IjowLjAsIkxpbmVUeXBlIjowLCJQYXJlbnRTdHlsZSI6bnVsbH0sIlBhcmVudFN0eWxlIjpudWxsfSwiTWFyZ2luIjp7IiRpZCI6IjE5NyIsIlRvcCI6MC4wLCJMZWZ0IjowLjAsIlJpZ2h0IjowLjAsIkJvdHRvbSI6MC4wfSwiUGFkZGluZyI6eyIkaWQiOiIxOTgiLCJUb3AiOjAuMCwiTGVmdCI6MC4wLCJSaWdodCI6MC4wLCJCb3R0b20iOjAuMH0sIklzVmlzaWJsZSI6ZmFsc2UsIldpZHRoIjowLjAsIkhlaWdodCI6MC4wLCJCb3JkZXJTdHlsZSI6bnVsbCwiUGFyZW50U3R5bGUiOm51bGx9fV0sIklkIjoiOTNiMGIwOGYtZmUwYi00NzYzLWJmNGQtZjkzOGYzOGRmNzE3IiwiSW5kZXgiOjAsIkhlYWRlclRleHQiOiJQcm9qZWN0IFBsYW5uaW5nIiwiU3R5bGUiOnsiJGlkIjoiMTk5IiwiSGVhZGVyU3R5bGUiOnsiJGlkIjoiMjAwIiwiVGV4dElzVmVydGljYWwiOmZhbHNlLCJUZXh0U3R5bGUiOnsiJGlkIjoiMjAxIiwiRm9udFNldHRpbmdzIjp7IiRpZCI6IjIwMiIsIkZvbnRTaXplIjoxMiwiRm9udE5hbWUiOiJDYWxpYnJpIiwiSXNCb2xkIjpmYWxzZSwiSXNJdGFsaWMiOmZhbHNlLCJJc1VuZGVybGluZWQiOmZhbHNlLCJQYXJlbnRTdHlsZSI6bnVsbH0sIkF1dG9TaXplIjoyLCJGb3JlZ3JvdW5kIjp7IiRpZCI6IjIwMyIsIkNvbG9yIjp7IiRpZCI6IjIwNCIsIkEiOjI1NSwiUiI6MjU1LCJHIjoyNTUsIkIiOjI1NX19LCJNYXhXaWR0aCI6MTYwLjAsIk1heEhlaWdodCI6IkluZmluaXR5IiwiU21hcnRGb3JlZ3JvdW5kSXNBY3RpdmUiOmZhbHNlLCJIb3Jpem9udGFsQWxpZ25tZW50IjowLCJWZXJ0aWNhbEFsaWdubWVudCI6MCwiU21hcnRGb3JlZ3JvdW5kIjpudWxsLCJCYWNrZ3JvdW5kRmlsbFR5cGUiOjAsIk1hcmdpbiI6eyIkaWQiOiIyMDUiLCJUb3AiOjAuMCwiTGVmdCI6MC4wLCJSaWdodCI6MC4wLCJCb3R0b20iOjAuMH0sIlBhZGRpbmciOnsiJGlkIjoiMjA2IiwiVG9wIjowLjAsIkxlZnQiOjAuMCwiUmlnaHQiOjAuMCwiQm90dG9tIjowLjB9LCJCYWNrZ3JvdW5kIjpudWxsLCJJc1Zpc2libGUiOnRydWUsIldpZHRoIjowLjAsIkhlaWdodCI6MC4wLCJCb3JkZXJTdHlsZSI6bnVsbCwiUGFyZW50U3R5bGUiOm51bGx9LCJSZWN0YW5nbGVTdHlsZSI6eyIkaWQiOiIyMDciLCJNYXJnaW4iOnsiJGlkIjoiMjA4IiwiVG9wIjowLjAsIkxlZnQiOjAuMCwiUmlnaHQiOjAuMCwiQm90dG9tIjowLjB9LCJQYWRkaW5nIjp7IiRpZCI6IjIwOSIsIlRvcCI6MC4wLCJMZWZ0IjowLjAsIlJpZ2h0IjowLjAsIkJvdHRvbSI6MC4wfSwiQmFja2dyb3VuZCI6eyIkaWQiOiIyMTAiLCJDb2xvciI6eyIkaWQiOiIyMTEiLCJBIjoyNTUsIlIiOjkxLCJHIjoxNTUsIkIiOjIxM319LCJJc1Zpc2libGUiOnRydWUsIldpZHRoIjowLjAsIkhlaWdodCI6MC4wLCJCb3JkZXJTdHlsZSI6eyIkaWQiOiIyMTIiLCJMaW5lQ29sb3IiOnsiJGlkIjoiMjEzIiwiJHR5cGUiOiJOTFJFLkNvbW1vbi5Eb20uU29saWRDb2xvckJydXNoLCBOTFJFLkNvbW1vbiIsIkNvbG9yIjp7IiRpZCI6IjIxNCIsIkEiOjI1NSwiUiI6MjU1LCJHIjowLCJCIjowfX0sIkxpbmVXZWlnaHQiOjAuMCwiTGluZVR5cGUiOjAsIlBhcmVudFN0eWxlIjpudWxsfSwiUGFyZW50U3R5bGUiOm51bGx9LCJNYXJnaW4iOnsiJGlkIjoiMjE1IiwiVG9wIjowLjAsIkxlZnQiOjAuMCwiUmlnaHQiOjAuMCwiQm90dG9tIjowLjB9LCJQYWRkaW5nIjp7IiRpZCI6IjIxNiIsIlRvcCI6MC4wLCJMZWZ0IjowLjAsIlJpZ2h0IjowLjAsIkJvdHRvbSI6MC4wfSwiQmFja2dyb3VuZCI6bnVsbCwiSXNWaXNpYmxlIjp0cnVlLCJXaWR0aCI6MC4wLCJIZWlnaHQiOjAuMCwiQm9yZGVyU3R5bGUiOm51bGwsIlBhcmVudFN0eWxlIjpudWxsfSwiQmFja2dyb3VuZFN0eWxlIjp7IiRpZCI6IjIxNyIsIk1hcmdpbiI6eyIkaWQiOiIyMTgiLCJUb3AiOjAuMCwiTGVmdCI6MC4wLCJSaWdodCI6MC4wLCJCb3R0b20iOjAuMH0sIlBhZGRpbmciOnsiJGlkIjoiMjE5IiwiVG9wIjowLjAsIkxlZnQiOjAuMCwiUmlnaHQiOjAuMCwiQm90dG9tIjowLjB9LCJCYWNrZ3JvdW5kIjp7IiRpZCI6IjIyMCIsIkNvbG9yIjp7IiRpZCI6IjIyMSIsIkEiOjUxLCJSIjoxNjUsIkciOjE2NSwiQiI6MTY1fX0sIklzVmlzaWJsZSI6dHJ1ZSwiV2lkdGgiOjAuMCwiSGVpZ2h0IjowLjAsIkJvcmRlclN0eWxlIjp7IiRpZCI6IjIyMiIsIkxpbmVDb2xvciI6eyIkaWQiOiIyMjMiLCIkdHlwZSI6Ik5MUkUuQ29tbW9uLkRvbS5Tb2xpZENvbG9yQnJ1c2gsIE5MUkUuQ29tbW9uIiwiQ29sb3IiOnsiJGlkIjoiMjI0IiwiQSI6MjU1LCJSIjoyNTUsIkciOjAsIkIiOjB9fSwiTGluZVdlaWdodCI6MC4wLCJMaW5lVHlwZSI6MCwiUGFyZW50U3R5bGUiOm51bGx9LCJQYXJlbnRTdHlsZSI6bnVsbH0sIklzQWJvdmVUaW1lYmFuZCI6ZmFsc2UsIk1hcmdpbiI6eyIkaWQiOiIyMjUiLCJUb3AiOjAuMCwiTGVmdCI6MC4wLCJSaWdodCI6MC4wLCJCb3R0b20iOjAuMH0sIlBhZGRpbmciOnsiJGlkIjoiMjI2IiwiVG9wIjowLjAsIkxlZnQiOjAuMCwiUmlnaHQiOjAuMCwiQm90dG9tIjowLjB9LCJJc1Zpc2libGUiOnRydWUsIldpZHRoIjowLjAsIkhlaWdodCI6MC4wLCJCb3JkZXJTdHlsZSI6eyIkaWQiOiIyMjciLCJMaW5lQ29sb3IiOm51bGwsIkxpbmVXZWlnaHQiOjAuMCwiTGluZVR5cGUiOjAsIlBhcmVudFN0eWxlIjpudWxsfSwiUGFyZW50U3R5bGUiOm51bGx9fSx7IiRpZCI6IjIyOCIsIl9hY3Rpdml0aWVzIjpbeyIkaWQiOiIyMjkiLCJfcm93cyI6W3siJGlkIjoiMjMwIiwiX3Rhc2tzIjpbeyIkaWQiOiIyMzEiLCJfYXR0YWNoZWRNaWxlc3RvbmVzIjpbXSwiVGFza0RlZmluaXRpb24iOnsiJGlkIjoiMjMyIiwiR3JvdXBOYW1lIjpudWxsLCJTdGFydERhdGUiOiIyMDIyLTA0LTE5VDAwOjAwOjAwWiIsIkVuZERhdGUiOiIyMDIyLTA0LTIxVDIzOjU5OjAwWiIsIlBlcmNlbnRhZ2VDb21wbGV0ZSI6bnVsbCwiU3R5bGUiOnsiJGlkIjoiMjMzIiwiU2hhcGUiOjEsIlNoYXBlVGhpY2tuZXNzIjoxLCJEdXJhdGlvbkZvcm1hdCI6MCwiSW5jbHVkZU5vbldvcmtpbmdEYXlzSW5EdXJhdGlvbiI6ZmFsc2UsIlBlcmNlbnRhZ2VDb21wbGV0ZVN0eWxlIjp7IiRpZCI6IjIzNCIsIkZvbnRTZXR0aW5ncyI6eyIkaWQiOiIyMz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Y3In0sIlBhZGRpbmciOnsiJHJlZiI6IjY4In0sIkJhY2tncm91bmQiOnsiJHJlZiI6IjY5In0sIklzVmlzaWJsZSI6dHJ1ZSwiV2lkdGgiOjAuMCwiSGVpZ2h0IjowLjAsIkJvcmRlclN0eWxlIjp7IiRpZCI6IjIzNiIsIkxpbmVDb2xvciI6bnVsbCwiTGluZVdlaWdodCI6MC4wLCJMaW5lVHlwZSI6MCwiUGFyZW50U3R5bGUiOm51bGx9LCJQYXJlbnRTdHlsZSI6bnVsbH0sIkR1cmF0aW9uU3R5bGUiOnsiJGlkIjoiMjM3IiwiRm9udFNldHRpbmdzIjp7IiRpZCI6IjIzOCIsIkZvbnRTaXplIjoxMCwiRm9udE5hbWUiOiJDYWxpYnJpIiwiSXNCb2xkIjpmYWxzZSwiSXNJdGFsaWMiOmZhbHNlLCJJc1VuZGVybGluZWQiOmZhbHNlLCJQYXJlbnRTdHlsZSI6bnVsbH0sIkF1dG9TaXplIjowLCJGb3JlZ3JvdW5kIjp7IiRyZWYiOiI3NCJ9LCJNYXhXaWR0aCI6MjAwLjAsIk1heEhlaWdodCI6IkluZmluaXR5IiwiU21hcnRGb3JlZ3JvdW5kSXNBY3RpdmUiOmZhbHNlLCJIb3Jpem9udGFsQWxpZ25tZW50IjowLCJWZXJ0aWNhbEFsaWdubWVudCI6MCwiU21hcnRGb3JlZ3JvdW5kIjpudWxsLCJCYWNrZ3JvdW5kRmlsbFR5cGUiOjAsIk1hcmdpbiI6eyIkcmVmIjoiNzYifSwiUGFkZGluZyI6eyIkcmVmIjoiNzcifSwiQmFja2dyb3VuZCI6eyIkcmVmIjoiNzgifSwiSXNWaXNpYmxlIjp0cnVlLCJXaWR0aCI6MC4wLCJIZWlnaHQiOjAuMCwiQm9yZGVyU3R5bGUiOnsiJGlkIjoiMjM5IiwiTGluZUNvbG9yIjpudWxsLCJMaW5lV2VpZ2h0IjowLjAsIkxpbmVUeXBlIjowLCJQYXJlbnRTdHlsZSI6bnVsbH0sIlBhcmVudFN0eWxlIjpudWxsfSwiSG9yaXpvbnRhbENvbm5lY3RvclN0eWxlIjp7IiRpZCI6IjI0MCIsIkxpbmVDb2xvciI6eyIkcmVmIjoiODEifSwiTGluZVdlaWdodCI6MS4wLCJMaW5lVHlwZSI6MCwiUGFyZW50U3R5bGUiOm51bGx9LCJWZXJ0aWNhbENvbm5lY3RvclN0eWxlIjp7IiRpZCI6IjI0MSIsIkxpbmVDb2xvciI6eyIkcmVmIjoiODQi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NSwiSXNCZWxvd1RpbWViYW5kIjp0cnVlLCJQZXJjZW50YWdlQ29tcGxldGVTaGFwZU9wYWNpdHkiOjM1LCJTaGFwZVN0eWxlIjp7IiRpZCI6IjI0MiIsIk1hcmdpbiI6eyIkcmVmIjoiODcifSwiUGFkZGluZyI6eyIkcmVmIjoiODgifSwiQmFja2dyb3VuZCI6eyIkaWQiOiIyNDMiLCJDb2xvciI6eyIkaWQiOiIyNDQiLCJBIjoyNTUsIlIiOjI2LCJHIjoxNzAsIkIiOjY2fX0sIklzVmlzaWJsZSI6dHJ1ZSwiV2lkdGgiOjAuMCwiSGVpZ2h0IjoxNi4wLCJCb3JkZXJTdHlsZSI6eyIkaWQiOiIyNDUiLCJMaW5lQ29sb3IiOnsiJGlkIjoiMjQ2IiwiJHR5cGUiOiJOTFJFLkNvbW1vbi5Eb20uU29saWRDb2xvckJydXNoLCBOTFJFLkNvbW1vbiIsIkNvbG9yIjp7IiRpZCI6IjI0NyIsIkEiOjI1NSwiUiI6MjU1LCJHIjowLCJCIjowfX0sIkxpbmVXZWlnaHQiOjAuMCwiTGluZVR5cGUiOjAsIlBhcmVudFN0eWxlIjpudWxsfSwiUGFyZW50U3R5bGUiOm51bGx9LCJUaXRsZVN0eWxlIjp7IiRpZCI6IjI0OCIsIkZvbnRTZXR0aW5ncyI6eyIkaWQiOiIyNDkiLCJGb250U2l6ZSI6MTEsIkZvbnROYW1lIjoiQ2FsaWJyaSIsIklzQm9sZCI6dHJ1ZSwiSXNJdGFsaWMiOmZhbHNlLCJJc1VuZGVybGluZWQiOmZhbHNlLCJQYXJlbnRTdHlsZSI6bnVsbH0sIkF1dG9TaXplIjowLCJGb3JlZ3JvdW5kIjp7IiRpZCI6IjI1MCIsIkNvbG9yIjp7IiRpZCI6IjI1MS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OTgifSwiUGFkZGluZyI6eyIkcmVmIjoiOTkifSwiQmFja2dyb3VuZCI6eyIkaWQiOiIyNTIiLCJDb2xvciI6eyIkaWQiOiIyNTMiLCJBIjowLCJSIjoyNTUsIkciOjI1NSwiQiI6MjU1fX0sIklzVmlzaWJsZSI6dHJ1ZSwiV2lkdGgiOjAuMCwiSGVpZ2h0IjowLjAsIkJvcmRlclN0eWxlIjp7IiRpZCI6IjI1NCIsIkxpbmVDb2xvciI6bnVsbCwiTGluZVdlaWdodCI6MC4wLCJMaW5lVHlwZSI6MCwiUGFyZW50U3R5bGUiOm51bGx9LCJQYXJlbnRTdHlsZSI6bnVsbH0sIkRhdGVTdHlsZSI6eyIkaWQiOiIyNTUiLCJGb250U2V0dGluZ3MiOnsiJGlkIjoiMjU2IiwiRm9udFNpemUiOjEwLCJGb250TmFtZSI6IkNhbGlicmkiLCJJc0JvbGQiOmZhbHNlLCJJc0l0YWxpYyI6ZmFsc2UsIklzVW5kZXJsaW5lZCI6ZmFsc2UsIlBhcmVudFN0eWxlIjpudWxsfSwiQXV0b1NpemUiOjAsIkZvcmVncm91bmQiOnsiJGlkIjoiMjU3IiwiQ29sb3IiOnsiJGlkIjoiMjU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A3In0sIlBhZGRpbmciOnsiJHJlZiI6IjEwOCJ9LCJCYWNrZ3JvdW5kIjp7IiRpZCI6IjI1OSIsIkNvbG9yIjp7IiRpZCI6IjI2MCIsIkEiOjAsIlIiOjI1NSwiRyI6MjU1LCJCIjoyNTV9fSwiSXNWaXNpYmxlIjp0cnVlLCJXaWR0aCI6MC4wLCJIZWlnaHQiOjAuMCwiQm9yZGVyU3R5bGUiOnsiJGlkIjoiMjYxIiwiTGluZUNvbG9yIjpudWxsLCJMaW5lV2VpZ2h0IjowLjAsIkxpbmVUeXBlIjowLCJQYXJlbnRTdHlsZSI6bnVsbH0sIlBhcmVudFN0eWxlIjpudWxsfSwiRGF0ZUZvcm1hdCI6eyIkaWQiOiIyNj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YzIiwiRm9ybWF0IjowLCJJc1Zpc2libGUiOmZhbHNlLCJMYXN0S25vd25WaXNpYmlsaXR5U3RhdGUiOmZhbHNlfSwiSXNWaXNpYmxlIjp0cnVlLCJQYXJlbnRTdHlsZSI6bnVsbH0sIkluZGV4Ijo1LCJTbWFydER1cmF0aW9uQWN0aXZhdGVkIjpmYWxzZSwiRGF0ZUZvcm1hdCI6eyIkcmVmIjoiMjYyIn0sIldlZWtOdW1iZXJpbmciOnsiJGlkIjoiMjY0IiwiRm9ybWF0IjowLCJJc1Zpc2libGUiOmZhbHNlLCJMYXN0S25vd25WaXNpYmlsaXR5U3RhdGUiOmZhbHNlfSwiSWQiOiI1YjUxMmJjZC05NmVhLTQ3YTUtYjNhZi03OTNlNmU5YTNkYjMiLCJJbXBvcnRJZCI6bnVsbCwiVGl0bGUiOiJXaXJlRnJhbWUiLCJOb3RlIjpudWxsLCJIeXBlcmxpbmsiOnsiJGlkIjoiMjY1IiwiQWRkcmVzcyI6IiIsIlN1YkFkZHJlc3MiOiIifSwiSXNDaGFuZ2VkIjpmYWxzZSwiSXNOZXciOmZhbHNlfX1dLCJfbWlsZXN0b25lcyI6W10sIklkIjoiMDAwMDAwMDAtMDAwMC0wMDAwLTAwMDAtMDAwMDAwMDAwMDAwIiwiSXNTaW5nbGVJdGVtUm93Ijp0cnVlfSx7IiRpZCI6IjI2NiIsIl90YXNrcyI6W3siJGlkIjoiMjY3IiwiX2F0dGFjaGVkTWlsZXN0b25lcyI6W10sIlRhc2tEZWZpbml0aW9uIjp7IiRpZCI6IjI2OCIsIkdyb3VwTmFtZSI6bnVsbCwiU3RhcnREYXRlIjoiMjAyMi0wNC0yM1QwMDowMDowMFoiLCJFbmREYXRlIjoiMjAyMi0wNC0yNlQyMzo1OTowMFoiLCJQZXJjZW50YWdlQ29tcGxldGUiOm51bGwsIlN0eWxlIjp7IiRpZCI6IjI2OSIsIlNoYXBlIjoxLCJTaGFwZVRoaWNrbmVzcyI6MSwiRHVyYXRpb25Gb3JtYXQiOjAsIkluY2x1ZGVOb25Xb3JraW5nRGF5c0luRHVyYXRpb24iOmZhbHNlLCJQZXJjZW50YWdlQ29tcGxldGVTdHlsZSI6eyIkaWQiOiIyNzAiLCJGb250U2V0dGluZ3MiOnsiJGlkIjoiMjc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yNzIiLCJMaW5lQ29sb3IiOm51bGwsIkxpbmVXZWlnaHQiOjAuMCwiTGluZVR5cGUiOjAsIlBhcmVudFN0eWxlIjpudWxsfSwiUGFyZW50U3R5bGUiOm51bGx9LCJEdXJhdGlvblN0eWxlIjp7IiRpZCI6IjI3MyIsIkZvbnRTZXR0aW5ncyI6eyIkaWQiOiIyNzQ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I3NSIsIkxpbmVDb2xvciI6bnVsbCwiTGluZVdlaWdodCI6MC4wLCJMaW5lVHlwZSI6MCwiUGFyZW50U3R5bGUiOm51bGx9LCJQYXJlbnRTdHlsZSI6bnVsbH0sIkhvcml6b250YWxDb25uZWN0b3JTdHlsZSI6eyIkaWQiOiIyNzYiLCJMaW5lQ29sb3IiOnsiJHJlZiI6IjgxIn0sIkxpbmVXZWlnaHQiOjEuMCwiTGluZVR5cGUiOjAsIlBhcmVudFN0eWxlIjpudWxsfSwiVmVydGljYWxDb25uZWN0b3JTdHlsZSI6eyIkaWQiOiIyNzc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yNzgiLCJNYXJnaW4iOnsiJHJlZiI6Ijg3In0sIlBhZGRpbmciOnsiJHJlZiI6Ijg4In0sIkJhY2tncm91bmQiOnsiJGlkIjoiMjc5IiwiQ29sb3IiOnsiJGlkIjoiMjgwIiwiQSI6MjU1LCJSIjoyNiwiRyI6MTcwLCJCIjo2Nn19LCJJc1Zpc2libGUiOnRydWUsIldpZHRoIjowLjAsIkhlaWdodCI6MTYuMCwiQm9yZGVyU3R5bGUiOnsiJGlkIjoiMjgxIiwiTGluZUNvbG9yIjp7IiRpZCI6IjI4MiIsIiR0eXBlIjoiTkxSRS5Db21tb24uRG9tLlNvbGlkQ29sb3JCcnVzaCwgTkxSRS5Db21tb24iLCJDb2xvciI6eyIkaWQiOiIyODMiLCJBIjoyNTUsIlIiOjI1NSwiRyI6MCwiQiI6MH19LCJMaW5lV2VpZ2h0IjowLjAsIkxpbmVUeXBlIjowLCJQYXJlbnRTdHlsZSI6bnVsbH0sIlBhcmVudFN0eWxlIjpudWxsfSwiVGl0bGVTdHlsZSI6eyIkaWQiOiIyODQiLCJGb250U2V0dGluZ3MiOnsiJGlkIjoiMjg1IiwiRm9udFNpemUiOjExLCJGb250TmFtZSI6IkNhbGlicmkiLCJJc0JvbGQiOnRydWUsIklzSXRhbGljIjpmYWxzZSwiSXNVbmRlcmxpbmVkIjpmYWxzZSwiUGFyZW50U3R5bGUiOm51bGx9LCJBdXRvU2l6ZSI6MCwiRm9yZWdyb3VuZCI6eyIkaWQiOiIyODYiLCJDb2xvciI6eyIkaWQiOiIyODc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GlkIjoiMjg4IiwiQ29sb3IiOnsiJGlkIjoiMjg5IiwiQSI6MCwiUiI6MjU1LCJHIjoyNTUsIkIiOjI1NX19LCJJc1Zpc2libGUiOnRydWUsIldpZHRoIjowLjAsIkhlaWdodCI6MC4wLCJCb3JkZXJTdHlsZSI6eyIkaWQiOiIyOTAiLCJMaW5lQ29sb3IiOm51bGwsIkxpbmVXZWlnaHQiOjAuMCwiTGluZVR5cGUiOjAsIlBhcmVudFN0eWxlIjpudWxsfSwiUGFyZW50U3R5bGUiOm51bGx9LCJEYXRlU3R5bGUiOnsiJGlkIjoiMjkxIiwiRm9udFNldHRpbmdzIjp7IiRpZCI6IjI5MiIsIkZvbnRTaXplIjoxMCwiRm9udE5hbWUiOiJDYWxpYnJpIiwiSXNCb2xkIjpmYWxzZSwiSXNJdGFsaWMiOmZhbHNlLCJJc1VuZGVybGluZWQiOmZhbHNlLCJQYXJlbnRTdHlsZSI6bnVsbH0sIkF1dG9TaXplIjowLCJGb3JlZ3JvdW5kIjp7IiRpZCI6IjI5MyIsIkNvbG9yIjp7IiRpZCI6IjI5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wNyJ9LCJQYWRkaW5nIjp7IiRyZWYiOiIxMDgifSwiQmFja2dyb3VuZCI6eyIkaWQiOiIyOTUiLCJDb2xvciI6eyIkaWQiOiIyOTYiLCJBIjowLCJSIjoyNTUsIkciOjI1NSwiQiI6MjU1fX0sIklzVmlzaWJsZSI6dHJ1ZSwiV2lkdGgiOjAuMCwiSGVpZ2h0IjowLjAsIkJvcmRlclN0eWxlIjp7IiRpZCI6IjI5NyIsIkxpbmVDb2xvciI6bnVsbCwiTGluZVdlaWdodCI6MC4wLCJMaW5lVHlwZSI6MCwiUGFyZW50U3R5bGUiOm51bGx9LCJQYXJlbnRTdHlsZSI6bnVsbH0sIkRhdGVGb3JtYXQiOnsiJGlkIjoiMjk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5OSIsIkZvcm1hdCI6MCwiSXNWaXNpYmxlIjpmYWxzZSwiTGFzdEtub3duVmlzaWJpbGl0eVN0YXRlIjpmYWxzZX0sIklzVmlzaWJsZSI6dHJ1ZSwiUGFyZW50U3R5bGUiOm51bGx9LCJJbmRleCI6NiwiU21hcnREdXJhdGlvbkFjdGl2YXRlZCI6ZmFsc2UsIkRhdGVGb3JtYXQiOnsiJHJlZiI6IjI5OCJ9LCJXZWVrTnVtYmVyaW5nIjp7IiRpZCI6IjMwMCIsIkZvcm1hdCI6MCwiSXNWaXNpYmxlIjpmYWxzZSwiTGFzdEtub3duVmlzaWJpbGl0eVN0YXRlIjpmYWxzZX0sIklkIjoiZWFlMDJmNmItNDQ5My00NDMxLTljYTgtYmIzMDVlZjg3NWEzIiwiSW1wb3J0SWQiOm51bGwsIlRpdGxlIjoiU2VxdWVuY2UgRGlhZ3JhbSIsIk5vdGUiOm51bGwsIkh5cGVybGluayI6eyIkaWQiOiIzMDEiLCJBZGRyZXNzIjoiIiwiU3ViQWRkcmVzcyI6IiJ9LCJJc0NoYW5nZWQiOmZhbHNlLCJJc05ldyI6ZmFsc2V9fV0sIl9taWxlc3RvbmVzIjpbXSwiSWQiOiIwMDAwMDAwMC0wMDAwLTAwMDAtMDAwMC0wMDAwMDAwMDAwMDAiLCJJc1NpbmdsZUl0ZW1Sb3ciOnRydWV9XSwiSW5kZXgiOjQsIklkIjoiZGMwNzZmY2QtZDFiZS00MjA3LWI1ZjktMzgxNWIzOGNkOTFlIiwiSGVhZGVyVGV4dCI6bnVsbCwiSXNEZWZhdWx0Ijp0cnVlLCJTdHlsZSI6eyIkaWQiOiIzMDIiLCJIZWFkZXJTdHlsZSI6eyIkaWQiOiIzMDMiLCJUZXh0U3R5bGUiOnsiJGlkIjoiMzA0IiwiRm9udFNldHRpbmdzIjp7IiRpZCI6IjMwNSIsIkZvbnRTaXplIjoxMSwiRm9udE5hbWUiOiJDYWxpYnJpIiwiSXNCb2xkIjpmYWxzZSwiSXNJdGFsaWMiOmZhbHNlLCJJc1VuZGVybGluZWQiOmZhbHNlLCJQYXJlbnRTdHlsZSI6bnVsbH0sIkF1dG9TaXplIjoyLCJGb3JlZ3JvdW5kIjp7IiRpZCI6IjMwNiIsIkNvbG9yIjp7IiRpZCI6IjMwNyIsIkEiOjI1NSwiUiI6MCwiRyI6MCwiQiI6MH19LCJNYXhXaWR0aCI6MC4wLCJNYXhIZWlnaHQiOiJJbmZpbml0eSIsIlNtYXJ0Rm9yZWdyb3VuZElzQWN0aXZlIjpmYWxzZSwiSG9yaXpvbnRhbEFsaWdubWVudCI6MCwiVmVydGljYWxBbGlnbm1lbnQiOjAsIlNtYXJ0Rm9yZWdyb3VuZCI6bnVsbCwiQmFja2dyb3VuZEZpbGxUeXBlIjowLCJNYXJnaW4iOnsiJGlkIjoiMzA4IiwiVG9wIjowLjAsIkxlZnQiOjAuMCwiUmlnaHQiOjAuMCwiQm90dG9tIjowLjB9LCJQYWRkaW5nIjp7IiRpZCI6IjMwOSIsIlRvcCI6MC4wLCJMZWZ0IjowLjAsIlJpZ2h0IjowLjAsIkJvdHRvbSI6MC4wfSwiQmFja2dyb3VuZCI6bnVsbCwiSXNWaXNpYmxlIjp0cnVlLCJXaWR0aCI6MC4wLCJIZWlnaHQiOjAuMCwiQm9yZGVyU3R5bGUiOm51bGwsIlBhcmVudFN0eWxlIjpudWxsfSwiUmVjdGFuZ2xlU3R5bGUiOnsiJGlkIjoiMzEwIiwiTWFyZ2luIjp7IiRpZCI6IjMxMSIsIlRvcCI6MC4wLCJMZWZ0IjowLjAsIlJpZ2h0IjowLjAsIkJvdHRvbSI6MC4wfSwiUGFkZGluZyI6eyIkaWQiOiIzMTIiLCJUb3AiOjAuMCwiTGVmdCI6MC4wLCJSaWdodCI6MC4wLCJCb3R0b20iOjAuMH0sIkJhY2tncm91bmQiOnsiJGlkIjoiMzEzIiwiQ29sb3IiOnsiJGlkIjoiMzE0IiwiQSI6NjMsIlIiOjIzNywiRyI6MTI1LCJCIjo0OX19LCJJc1Zpc2libGUiOnRydWUsIldpZHRoIjowLjAsIkhlaWdodCI6MC4wLCJCb3JkZXJTdHlsZSI6eyIkaWQiOiIzMTUiLCJMaW5lQ29sb3IiOnsiJGlkIjoiMzE2IiwiJHR5cGUiOiJOTFJFLkNvbW1vbi5Eb20uU29saWRDb2xvckJydXNoLCBOTFJFLkNvbW1vbiIsIkNvbG9yIjp7IiRpZCI6IjMxNyIsIkEiOjI1NSwiUiI6MjU1LCJHIjowLCJCIjowfX0sIkxpbmVXZWlnaHQiOjAuMCwiTGluZVR5cGUiOjAsIlBhcmVudFN0eWxlIjpudWxsfSwiUGFyZW50U3R5bGUiOm51bGx9LCJNYXJnaW4iOnsiJGlkIjoiMzE4IiwiVG9wIjowLjAsIkxlZnQiOjAuMCwiUmlnaHQiOjAuMCwiQm90dG9tIjowLjB9LCJQYWRkaW5nIjp7IiRpZCI6IjMxOSIsIlRvcCI6MC4wLCJMZWZ0IjowLjAsIlJpZ2h0IjowLjAsIkJvdHRvbSI6MC4wfSwiQmFja2dyb3VuZCI6bnVsbCwiSXNWaXNpYmxlIjp0cnVlLCJXaWR0aCI6MC4wLCJIZWlnaHQiOjAuMCwiQm9yZGVyU3R5bGUiOm51bGwsIlBhcmVudFN0eWxlIjpudWxsfSwiQmFja2dyb3VuZFN0eWxlIjp7IiRpZCI6IjMyMCIsIk1hcmdpbiI6eyIkaWQiOiIzMjEiLCJUb3AiOjAuMCwiTGVmdCI6MC4wLCJSaWdodCI6MC4wLCJCb3R0b20iOjAuMH0sIlBhZGRpbmciOnsiJGlkIjoiMzIyIiwiVG9wIjowLjAsIkxlZnQiOjAuMCwiUmlnaHQiOjAuMCwiQm90dG9tIjowLjB9LCJCYWNrZ3JvdW5kIjp7IiRpZCI6IjMyMyIsIkNvbG9yIjp7IiRpZCI6IjMyNCIsIkEiOjUxLCJSIjoxNjUsIkciOjE2NSwiQiI6MTY1fX0sIklzVmlzaWJsZSI6dHJ1ZSwiV2lkdGgiOjAuMCwiSGVpZ2h0IjowLjAsIkJvcmRlclN0eWxlIjp7IiRpZCI6IjMyNSIsIkxpbmVDb2xvciI6eyIkaWQiOiIzMjYiLCIkdHlwZSI6Ik5MUkUuQ29tbW9uLkRvbS5Tb2xpZENvbG9yQnJ1c2gsIE5MUkUuQ29tbW9uIiwiQ29sb3IiOnsiJGlkIjoiMzI3IiwiQSI6MjU1LCJSIjoyNTUsIkciOjAsIkIiOjB9fSwiTGluZVdlaWdodCI6MC4wLCJMaW5lVHlwZSI6MCwiUGFyZW50U3R5bGUiOm51bGx9LCJQYXJlbnRTdHlsZSI6bnVsbH0sIk1hcmdpbiI6eyIkaWQiOiIzMjgiLCJUb3AiOjAuMCwiTGVmdCI6MC4wLCJSaWdodCI6MC4wLCJCb3R0b20iOjAuMH0sIlBhZGRpbmciOnsiJGlkIjoiMzI5IiwiVG9wIjowLjAsIkxlZnQiOjAuMCwiUmlnaHQiOjAuMCwiQm90dG9tIjowLjB9LCJJc1Zpc2libGUiOmZhbHNlLCJXaWR0aCI6MC4wLCJIZWlnaHQiOjAuMCwiQm9yZGVyU3R5bGUiOm51bGwsIlBhcmVudFN0eWxlIjpudWxsfX1dLCJJZCI6ImUyMGFjNmMzLWNhMGYtNDVkZC1iYjQ5LTViMThhYmExOGEzZCIsIkluZGV4Ijo0LCJIZWFkZXJUZXh0IjoiU29mdHdhcmUgQXJjaGl0ZWN0dXJlIiwiU3R5bGUiOnsiJGlkIjoiMzMwIiwiSGVhZGVyU3R5bGUiOnsiJGlkIjoiMzMxIiwiVGV4dElzVmVydGljYWwiOmZhbHNlLCJUZXh0U3R5bGUiOnsiJGlkIjoiMzMyIiwiRm9udFNldHRpbmdzIjp7IiRpZCI6IjMzMyIsIkZvbnRTaXplIjoxMiwiRm9udE5hbWUiOiJDYWxpYnJpIiwiSXNCb2xkIjpmYWxzZSwiSXNJdGFsaWMiOmZhbHNlLCJJc1VuZGVybGluZWQiOmZhbHNlLCJQYXJlbnRTdHlsZSI6bnVsbH0sIkF1dG9TaXplIjoyLCJGb3JlZ3JvdW5kIjp7IiRyZWYiOiIyMDMifSwiTWF4V2lkdGgiOjE2MC4wLCJNYXhIZWlnaHQiOiJJbmZpbml0eSIsIlNtYXJ0Rm9yZWdyb3VuZElzQWN0aXZlIjpmYWxzZSwiSG9yaXpvbnRhbEFsaWdubWVudCI6MCwiVmVydGljYWxBbGlnbm1lbnQiOjAsIlNtYXJ0Rm9yZWdyb3VuZCI6bnVsbCwiQmFja2dyb3VuZEZpbGxUeXBlIjowLCJNYXJnaW4iOnsiJHJlZiI6IjIwNSJ9LCJQYWRkaW5nIjp7IiRyZWYiOiIyMDYifSwiQmFja2dyb3VuZCI6bnVsbCwiSXNWaXNpYmxlIjp0cnVlLCJXaWR0aCI6MC4wLCJIZWlnaHQiOjAuMCwiQm9yZGVyU3R5bGUiOm51bGwsIlBhcmVudFN0eWxlIjpudWxsfSwiUmVjdGFuZ2xlU3R5bGUiOnsiJGlkIjoiMzM0IiwiTWFyZ2luIjp7IiRpZCI6IjMzNSIsIlRvcCI6MC4wLCJMZWZ0IjowLjAsIlJpZ2h0IjowLjAsIkJvdHRvbSI6MC4wfSwiUGFkZGluZyI6eyIkaWQiOiIzMzYiLCJUb3AiOjAuMCwiTGVmdCI6MC4wLCJSaWdodCI6MC4wLCJCb3R0b20iOjAuMH0sIkJhY2tncm91bmQiOnsiJGlkIjoiMzM3IiwiQ29sb3IiOnsiJGlkIjoiMzM4IiwiQSI6MjU1LCJSIjoyMzcsIkciOjEyNSwiQiI6NDl9fSwiSXNWaXNpYmxlIjp0cnVlLCJXaWR0aCI6MC4wLCJIZWlnaHQiOjAuMCwiQm9yZGVyU3R5bGUiOnsiJGlkIjoiMzM5IiwiTGluZUNvbG9yIjp7IiRpZCI6IjM0MCIsIiR0eXBlIjoiTkxSRS5Db21tb24uRG9tLlNvbGlkQ29sb3JCcnVzaCwgTkxSRS5Db21tb24iLCJDb2xvciI6eyIkaWQiOiIzNDEiLCJBIjoyNTUsIlIiOjI1NSwiRyI6MCwiQiI6MH19LCJMaW5lV2VpZ2h0IjowLjAsIkxpbmVUeXBlIjowLCJQYXJlbnRTdHlsZSI6bnVsbH0sIlBhcmVudFN0eWxlIjpudWxsfSwiTWFyZ2luIjp7IiRpZCI6IjM0MiIsIlRvcCI6MC4wLCJMZWZ0IjowLjAsIlJpZ2h0IjowLjAsIkJvdHRvbSI6MC4wfSwiUGFkZGluZyI6eyIkaWQiOiIzNDMiLCJUb3AiOjAuMCwiTGVmdCI6MC4wLCJSaWdodCI6MC4wLCJCb3R0b20iOjAuMH0sIkJhY2tncm91bmQiOm51bGwsIklzVmlzaWJsZSI6dHJ1ZSwiV2lkdGgiOjAuMCwiSGVpZ2h0IjowLjAsIkJvcmRlclN0eWxlIjpudWxsLCJQYXJlbnRTdHlsZSI6bnVsbH0sIkJhY2tncm91bmRTdHlsZSI6eyIkaWQiOiIzNDQiLCJNYXJnaW4iOnsiJGlkIjoiMzQ1IiwiVG9wIjowLjAsIkxlZnQiOjAuMCwiUmlnaHQiOjAuMCwiQm90dG9tIjowLjB9LCJQYWRkaW5nIjp7IiRpZCI6IjM0NiIsIlRvcCI6MC4wLCJMZWZ0IjowLjAsIlJpZ2h0IjowLjAsIkJvdHRvbSI6MC4wfSwiQmFja2dyb3VuZCI6eyIkaWQiOiIzNDciLCJDb2xvciI6eyIkaWQiOiIzNDgiLCJBIjo1MSwiUiI6MTY1LCJHIjoxNjUsIkIiOjE2NX19LCJJc1Zpc2libGUiOnRydWUsIldpZHRoIjowLjAsIkhlaWdodCI6MC4wLCJCb3JkZXJTdHlsZSI6eyIkaWQiOiIzNDkiLCJMaW5lQ29sb3IiOnsiJGlkIjoiMzUwIiwiJHR5cGUiOiJOTFJFLkNvbW1vbi5Eb20uU29saWRDb2xvckJydXNoLCBOTFJFLkNvbW1vbiIsIkNvbG9yIjp7IiRpZCI6IjM1MSIsIkEiOjI1NSwiUiI6MjU1LCJHIjowLCJCIjowfX0sIkxpbmVXZWlnaHQiOjAuMCwiTGluZVR5cGUiOjAsIlBhcmVudFN0eWxlIjpudWxsfSwiUGFyZW50U3R5bGUiOm51bGx9LCJJc0Fib3ZlVGltZWJhbmQiOmZhbHNlLCJNYXJnaW4iOnsiJGlkIjoiMzUyIiwiVG9wIjowLjAsIkxlZnQiOjAuMCwiUmlnaHQiOjAuMCwiQm90dG9tIjowLjB9LCJQYWRkaW5nIjp7IiRpZCI6IjM1MyIsIlRvcCI6MC4wLCJMZWZ0IjowLjAsIlJpZ2h0IjowLjAsIkJvdHRvbSI6MC4wfSwiSXNWaXNpYmxlIjp0cnVlLCJXaWR0aCI6MC4wLCJIZWlnaHQiOjAuMCwiQm9yZGVyU3R5bGUiOnsiJGlkIjoiMzU0IiwiTGluZUNvbG9yIjpudWxsLCJMaW5lV2VpZ2h0IjowLjAsIkxpbmVUeXBlIjowLCJQYXJlbnRTdHlsZSI6bnVsbH0sIlBhcmVudFN0eWxlIjpudWxsfX0seyIkaWQiOiIzNTUiLCJfYWN0aXZpdGllcyI6W3siJGlkIjoiMzU2IiwiX3Jvd3MiOlt7IiRpZCI6IjM1NyIsIl90YXNrcyI6W3siJGlkIjoiMzU4IiwiX2F0dGFjaGVkTWlsZXN0b25lcyI6W10sIlRhc2tEZWZpbml0aW9uIjp7IiRpZCI6IjM1OSIsIkdyb3VwTmFtZSI6bnVsbCwiU3RhcnREYXRlIjoiMjAyMi0wNC0yNFQwMDowMDowMFoiLCJFbmREYXRlIjoiMjAyMi0wNC0yOVQyMzo1OTowMFoiLCJQZXJjZW50YWdlQ29tcGxldGUiOm51bGwsIlN0eWxlIjp7IiRpZCI6IjM2MCIsIlNoYXBlIjoxLCJTaGFwZVRoaWNrbmVzcyI6MSwiRHVyYXRpb25Gb3JtYXQiOjAsIkluY2x1ZGVOb25Xb3JraW5nRGF5c0luRHVyYXRpb24iOmZhbHNlLCJQZXJjZW50YWdlQ29tcGxldGVTdHlsZSI6eyIkaWQiOiIzNjEiLCJGb250U2V0dGluZ3MiOnsiJGlkIjoiMzYy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zNjMiLCJMaW5lQ29sb3IiOm51bGwsIkxpbmVXZWlnaHQiOjAuMCwiTGluZVR5cGUiOjAsIlBhcmVudFN0eWxlIjpudWxsfSwiUGFyZW50U3R5bGUiOm51bGx9LCJEdXJhdGlvblN0eWxlIjp7IiRpZCI6IjM2NCIsIkZvbnRTZXR0aW5ncyI6eyIkaWQiOiIzNjU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M2NiIsIkxpbmVDb2xvciI6bnVsbCwiTGluZVdlaWdodCI6MC4wLCJMaW5lVHlwZSI6MCwiUGFyZW50U3R5bGUiOm51bGx9LCJQYXJlbnRTdHlsZSI6bnVsbH0sIkhvcml6b250YWxDb25uZWN0b3JTdHlsZSI6eyIkaWQiOiIzNjciLCJMaW5lQ29sb3IiOnsiJHJlZiI6IjgxIn0sIkxpbmVXZWlnaHQiOjEuMCwiTGluZVR5cGUiOjAsIlBhcmVudFN0eWxlIjpudWxsfSwiVmVydGljYWxDb25uZWN0b3JTdHlsZSI6eyIkaWQiOiIzNjg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zNjkiLCJNYXJnaW4iOnsiJHJlZiI6Ijg3In0sIlBhZGRpbmciOnsiJHJlZiI6Ijg4In0sIkJhY2tncm91bmQiOnsiJGlkIjoiMzcwIiwiQ29sb3IiOnsiJGlkIjoiMzcxIiwiQSI6MjU1LCJSIjoyNiwiRyI6MTcwLCJCIjo2Nn19LCJJc1Zpc2libGUiOnRydWUsIldpZHRoIjowLjAsIkhlaWdodCI6MTYuMCwiQm9yZGVyU3R5bGUiOnsiJGlkIjoiMzcyIiwiTGluZUNvbG9yIjp7IiRyZWYiOiIyNDYifSwiTGluZVdlaWdodCI6MC4wLCJMaW5lVHlwZSI6MCwiUGFyZW50U3R5bGUiOm51bGx9LCJQYXJlbnRTdHlsZSI6bnVsbH0sIlRpdGxlU3R5bGUiOnsiJGlkIjoiMzczIiwiRm9udFNldHRpbmdzIjp7IiRpZCI6IjM3NCIsIkZvbnRTaXplIjoxMSwiRm9udE5hbWUiOiJDYWxpYnJpIiwiSXNCb2xkIjp0cnVlLCJJc0l0YWxpYyI6ZmFsc2UsIklzVW5kZXJsaW5lZCI6ZmFsc2UsIlBhcmVudFN0eWxlIjpudWxsfSwiQXV0b1NpemUiOjAsIkZvcmVncm91bmQiOnsiJGlkIjoiMzc1IiwiQ29sb3IiOnsiJGlkIjoiMzc2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5OCJ9LCJQYWRkaW5nIjp7IiRyZWYiOiI5OSJ9LCJCYWNrZ3JvdW5kIjp7IiRpZCI6IjM3NyIsIkNvbG9yIjp7IiRpZCI6IjM3OCIsIkEiOjAsIlIiOjI1NSwiRyI6MjU1LCJCIjoyNTV9fSwiSXNWaXNpYmxlIjp0cnVlLCJXaWR0aCI6MC4wLCJIZWlnaHQiOjAuMCwiQm9yZGVyU3R5bGUiOnsiJGlkIjoiMzc5IiwiTGluZUNvbG9yIjpudWxsLCJMaW5lV2VpZ2h0IjowLjAsIkxpbmVUeXBlIjowLCJQYXJlbnRTdHlsZSI6bnVsbH0sIlBhcmVudFN0eWxlIjpudWxsfSwiRGF0ZVN0eWxlIjp7IiRpZCI6IjM4MCIsIkZvbnRTZXR0aW5ncyI6eyIkaWQiOiIzODEiLCJGb250U2l6ZSI6MTAsIkZvbnROYW1lIjoiQ2FsaWJyaSIsIklzQm9sZCI6ZmFsc2UsIklzSXRhbGljIjpmYWxzZSwiSXNVbmRlcmxpbmVkIjpmYWxzZSwiUGFyZW50U3R5bGUiOm51bGx9LCJBdXRvU2l6ZSI6MCwiRm9yZWdyb3VuZCI6eyIkaWQiOiIzODIiLCJDb2xvciI6eyIkaWQiOiIzO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Mzg0IiwiQ29sb3IiOnsiJGlkIjoiMzg1IiwiQSI6MCwiUiI6MjU1LCJHIjoyNTUsIkIiOjI1NX19LCJJc1Zpc2libGUiOnRydWUsIldpZHRoIjowLjAsIkhlaWdodCI6MC4wLCJCb3JkZXJTdHlsZSI6eyIkaWQiOiIzODYiLCJMaW5lQ29sb3IiOm51bGwsIkxpbmVXZWlnaHQiOjAuMCwiTGluZVR5cGUiOjAsIlBhcmVudFN0eWxlIjpudWxsfSwiUGFyZW50U3R5bGUiOm51bGx9LCJEYXRlRm9ybWF0Ijp7IiRyZWYiOiIyNjIifSwiV2Vla051bWJlcmluZyI6eyIkaWQiOiIzODciLCJGb3JtYXQiOjAsIklzVmlzaWJsZSI6ZmFsc2UsIkxhc3RLbm93blZpc2liaWxpdHlTdGF0ZSI6ZmFsc2V9LCJJc1Zpc2libGUiOnRydWUsIlBhcmVudFN0eWxlIjpudWxsfSwiSW5kZXgiOjgsIlNtYXJ0RHVyYXRpb25BY3RpdmF0ZWQiOmZhbHNlLCJEYXRlRm9ybWF0Ijp7IiRyZWYiOiIyNjIifSwiV2Vla051bWJlcmluZyI6eyIkaWQiOiIzODgiLCJGb3JtYXQiOjAsIklzVmlzaWJsZSI6ZmFsc2UsIkxhc3RLbm93blZpc2liaWxpdHlTdGF0ZSI6ZmFsc2V9LCJJZCI6IjBiMDY5YWM5LTFmZTUtNDkxMi04Y2JjLTVhNzE5NTc1ODAzYyIsIkltcG9ydElkIjpudWxsLCJUaXRsZSI6Ik1ha2UgVHJhY2VhYmlsaXR5ICBNYXRyaXgiLCJOb3RlIjpudWxsLCJIeXBlcmxpbmsiOnsiJGlkIjoiMzg5IiwiQWRkcmVzcyI6IiIsIlN1YkFkZHJlc3MiOiIifSwiSXNDaGFuZ2VkIjpmYWxzZSwiSXNOZXciOmZhbHNlfX1dLCJfbWlsZXN0b25lcyI6W10sIklkIjoiMDAwMDAwMDAtMDAwMC0wMDAwLTAwMDAtMDAwMDAwMDAwMDAwIiwiSXNTaW5nbGVJdGVtUm93Ijp0cnVlfSx7IiRpZCI6IjM5MCIsIl90YXNrcyI6W3siJGlkIjoiMzkxIiwiX2F0dGFjaGVkTWlsZXN0b25lcyI6W10sIlRhc2tEZWZpbml0aW9uIjp7IiRpZCI6IjM5MiIsIkdyb3VwTmFtZSI6bnVsbCwiU3RhcnREYXRlIjoiMjAyMi0wNC0yNVQwMDowMDowMFoiLCJFbmREYXRlIjoiMjAyMi0wNC0yNVQyMzo1OTowMFoiLCJQZXJjZW50YWdlQ29tcGxldGUiOm51bGwsIlN0eWxlIjp7IiRpZCI6IjM5MyIsIlNoYXBlIjoxLCJTaGFwZVRoaWNrbmVzcyI6MSwiRHVyYXRpb25Gb3JtYXQiOjAsIkluY2x1ZGVOb25Xb3JraW5nRGF5c0luRHVyYXRpb24iOmZhbHNlLCJQZXJjZW50YWdlQ29tcGxldGVTdHlsZSI6eyIkaWQiOiIzOTQiLCJGb250U2V0dGluZ3MiOnsiJGlkIjoiMzk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zOTYiLCJMaW5lQ29sb3IiOm51bGwsIkxpbmVXZWlnaHQiOjAuMCwiTGluZVR5cGUiOjAsIlBhcmVudFN0eWxlIjpudWxsfSwiUGFyZW50U3R5bGUiOm51bGx9LCJEdXJhdGlvblN0eWxlIjp7IiRpZCI6IjM5NyIsIkZvbnRTZXR0aW5ncyI6eyIkaWQiOiIzOTg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M5OSIsIkxpbmVDb2xvciI6bnVsbCwiTGluZVdlaWdodCI6MC4wLCJMaW5lVHlwZSI6MCwiUGFyZW50U3R5bGUiOm51bGx9LCJQYXJlbnRTdHlsZSI6bnVsbH0sIkhvcml6b250YWxDb25uZWN0b3JTdHlsZSI6eyIkaWQiOiI0MDAiLCJMaW5lQ29sb3IiOnsiJHJlZiI6IjgxIn0sIkxpbmVXZWlnaHQiOjEuMCwiTGluZVR5cGUiOjAsIlBhcmVudFN0eWxlIjpudWxsfSwiVmVydGljYWxDb25uZWN0b3JTdHlsZSI6eyIkaWQiOiI0MDE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0MDIiLCJNYXJnaW4iOnsiJHJlZiI6Ijg3In0sIlBhZGRpbmciOnsiJHJlZiI6Ijg4In0sIkJhY2tncm91bmQiOnsiJGlkIjoiNDAzIiwiQ29sb3IiOnsiJGlkIjoiNDA0IiwiQSI6MjU1LCJSIjoyNiwiRyI6MTcwLCJCIjo2Nn19LCJJc1Zpc2libGUiOnRydWUsIldpZHRoIjowLjAsIkhlaWdodCI6MTYuMCwiQm9yZGVyU3R5bGUiOnsiJGlkIjoiNDA1IiwiTGluZUNvbG9yIjp7IiRyZWYiOiIyNDYifSwiTGluZVdlaWdodCI6MC4wLCJMaW5lVHlwZSI6MCwiUGFyZW50U3R5bGUiOm51bGx9LCJQYXJlbnRTdHlsZSI6bnVsbH0sIlRpdGxlU3R5bGUiOnsiJGlkIjoiNDA2IiwiRm9udFNldHRpbmdzIjp7IiRpZCI6IjQwNyIsIkZvbnRTaXplIjoxMSwiRm9udE5hbWUiOiJDYWxpYnJpIiwiSXNCb2xkIjp0cnVlLCJJc0l0YWxpYyI6ZmFsc2UsIklzVW5kZXJsaW5lZCI6ZmFsc2UsIlBhcmVudFN0eWxlIjpudWxsfSwiQXV0b1NpemUiOjAsIkZvcmVncm91bmQiOnsiJGlkIjoiNDA4IiwiQ29sb3IiOnsiJGlkIjoiNDA5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5OCJ9LCJQYWRkaW5nIjp7IiRyZWYiOiI5OSJ9LCJCYWNrZ3JvdW5kIjp7IiRpZCI6IjQxMCIsIkNvbG9yIjp7IiRpZCI6IjQxMSIsIkEiOjAsIlIiOjI1NSwiRyI6MjU1LCJCIjoyNTV9fSwiSXNWaXNpYmxlIjp0cnVlLCJXaWR0aCI6MC4wLCJIZWlnaHQiOjAuMCwiQm9yZGVyU3R5bGUiOnsiJGlkIjoiNDEyIiwiTGluZUNvbG9yIjpudWxsLCJMaW5lV2VpZ2h0IjowLjAsIkxpbmVUeXBlIjowLCJQYXJlbnRTdHlsZSI6bnVsbH0sIlBhcmVudFN0eWxlIjpudWxsfSwiRGF0ZVN0eWxlIjp7IiRpZCI6IjQxMyIsIkZvbnRTZXR0aW5ncyI6eyIkaWQiOiI0MTQiLCJGb250U2l6ZSI6MTAsIkZvbnROYW1lIjoiQ2FsaWJyaSIsIklzQm9sZCI6ZmFsc2UsIklzSXRhbGljIjpmYWxzZSwiSXNVbmRlcmxpbmVkIjpmYWxzZSwiUGFyZW50U3R5bGUiOm51bGx9LCJBdXRvU2l6ZSI6MCwiRm9yZWdyb3VuZCI6eyIkaWQiOiI0MTUiLCJDb2xvciI6eyIkaWQiOiI0MTY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NDE3IiwiQ29sb3IiOnsiJGlkIjoiNDE4IiwiQSI6MCwiUiI6MjU1LCJHIjoyNTUsIkIiOjI1NX19LCJJc1Zpc2libGUiOnRydWUsIldpZHRoIjowLjAsIkhlaWdodCI6MC4wLCJCb3JkZXJTdHlsZSI6eyIkaWQiOiI0MTkiLCJMaW5lQ29sb3IiOm51bGwsIkxpbmVXZWlnaHQiOjAuMCwiTGluZVR5cGUiOjAsIlBhcmVudFN0eWxlIjpudWxsfSwiUGFyZW50U3R5bGUiOm51bGx9LCJEYXRlRm9ybWF0Ijp7IiRyZWYiOiIyNjIifSwiV2Vla051bWJlcmluZyI6eyIkaWQiOiI0MjAiLCJGb3JtYXQiOjAsIklzVmlzaWJsZSI6ZmFsc2UsIkxhc3RLbm93blZpc2liaWxpdHlTdGF0ZSI6ZmFsc2V9LCJJc1Zpc2libGUiOnRydWUsIlBhcmVudFN0eWxlIjpudWxsfSwiSW5kZXgiOjksIlNtYXJ0RHVyYXRpb25BY3RpdmF0ZWQiOmZhbHNlLCJEYXRlRm9ybWF0Ijp7IiRyZWYiOiIyNjIifSwiV2Vla051bWJlcmluZyI6eyIkaWQiOiI0MjEiLCJGb3JtYXQiOjAsIklzVmlzaWJsZSI6ZmFsc2UsIkxhc3RLbm93blZpc2liaWxpdHlTdGF0ZSI6ZmFsc2V9LCJJZCI6IjdmNThjZDQwLTExNDEtNDZkNy1hZjIyLWJlMDRkZmY1NTZiOSIsIkltcG9ydElkIjpudWxsLCJUaXRsZSI6IkVkaXRpdG5nIFNJUSIsIk5vdGUiOm51bGwsIkh5cGVybGluayI6eyIkaWQiOiI0MjIiLCJBZGRyZXNzIjoiIiwiU3ViQWRkcmVzcyI6IiJ9LCJJc0NoYW5nZWQiOmZhbHNlLCJJc05ldyI6ZmFsc2V9fV0sIl9taWxlc3RvbmVzIjpbXSwiSWQiOiIwMDAwMDAwMC0wMDAwLTAwMDAtMDAwMC0wMDAwMDAwMDAwMDAiLCJJc1NpbmdsZUl0ZW1Sb3ciOnRydWV9LHsiJGlkIjoiNDIzIiwiX3Rhc2tzIjpbeyIkaWQiOiI0MjQiLCJfYXR0YWNoZWRNaWxlc3RvbmVzIjpbXSwiVGFza0RlZmluaXRpb24iOnsiJGlkIjoiNDI1IiwiR3JvdXBOYW1lIjpudWxsLCJTdGFydERhdGUiOiIyMDIyLTA0LTI0VDAwOjAwOjAwWiIsIkVuZERhdGUiOiIyMDIyLTA0LTI2VDIzOjU5OjAwWiIsIlBlcmNlbnRhZ2VDb21wbGV0ZSI6bnVsbCwiU3R5bGUiOnsiJGlkIjoiNDI2IiwiU2hhcGUiOjEsIlNoYXBlVGhpY2tuZXNzIjoxLCJEdXJhdGlvbkZvcm1hdCI6MCwiSW5jbHVkZU5vbldvcmtpbmdEYXlzSW5EdXJhdGlvbiI6ZmFsc2UsIlBlcmNlbnRhZ2VDb21wbGV0ZVN0eWxlIjp7IiRpZCI6IjQyNyIsIkZvbnRTZXR0aW5ncyI6eyIkaWQiOiI0Mjg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Y3In0sIlBhZGRpbmciOnsiJHJlZiI6IjY4In0sIkJhY2tncm91bmQiOnsiJHJlZiI6IjY5In0sIklzVmlzaWJsZSI6dHJ1ZSwiV2lkdGgiOjAuMCwiSGVpZ2h0IjowLjAsIkJvcmRlclN0eWxlIjp7IiRpZCI6IjQyOSIsIkxpbmVDb2xvciI6bnVsbCwiTGluZVdlaWdodCI6MC4wLCJMaW5lVHlwZSI6MCwiUGFyZW50U3R5bGUiOm51bGx9LCJQYXJlbnRTdHlsZSI6bnVsbH0sIkR1cmF0aW9uU3R5bGUiOnsiJGlkIjoiNDMwIiwiRm9udFNldHRpbmdzIjp7IiRpZCI6IjQzMSIsIkZvbnRTaXplIjoxMCwiRm9udE5hbWUiOiJDYWxpYnJpIiwiSXNCb2xkIjpmYWxzZSwiSXNJdGFsaWMiOmZhbHNlLCJJc1VuZGVybGluZWQiOmZhbHNlLCJQYXJlbnRTdHlsZSI6bnVsbH0sIkF1dG9TaXplIjowLCJGb3JlZ3JvdW5kIjp7IiRyZWYiOiI3NCJ9LCJNYXhXaWR0aCI6MjAwLjAsIk1heEhlaWdodCI6IkluZmluaXR5IiwiU21hcnRGb3JlZ3JvdW5kSXNBY3RpdmUiOmZhbHNlLCJIb3Jpem9udGFsQWxpZ25tZW50IjowLCJWZXJ0aWNhbEFsaWdubWVudCI6MCwiU21hcnRGb3JlZ3JvdW5kIjpudWxsLCJCYWNrZ3JvdW5kRmlsbFR5cGUiOjAsIk1hcmdpbiI6eyIkcmVmIjoiNzYifSwiUGFkZGluZyI6eyIkcmVmIjoiNzcifSwiQmFja2dyb3VuZCI6eyIkcmVmIjoiNzgifSwiSXNWaXNpYmxlIjp0cnVlLCJXaWR0aCI6MC4wLCJIZWlnaHQiOjAuMCwiQm9yZGVyU3R5bGUiOnsiJGlkIjoiNDMyIiwiTGluZUNvbG9yIjpudWxsLCJMaW5lV2VpZ2h0IjowLjAsIkxpbmVUeXBlIjowLCJQYXJlbnRTdHlsZSI6bnVsbH0sIlBhcmVudFN0eWxlIjpudWxsfSwiSG9yaXpvbnRhbENvbm5lY3RvclN0eWxlIjp7IiRpZCI6IjQzMyIsIkxpbmVDb2xvciI6eyIkcmVmIjoiODEifSwiTGluZVdlaWdodCI6MS4wLCJMaW5lVHlwZSI6MCwiUGFyZW50U3R5bGUiOm51bGx9LCJWZXJ0aWNhbENvbm5lY3RvclN0eWxlIjp7IiRpZCI6IjQzNCIsIkxpbmVDb2xvciI6eyIkcmVmIjoiODQifSwiTGluZVdlaWdodCI6MC4wLCJMaW5lVHlwZSI6MCwiUGFyZW50U3R5bGUiOm51bGx9LCJNYXJnaW4iOm51bGwsIlN0YXJ0RGF0ZVBvc2l0aW9uIjozLCJFbmREYXRlUG9zaXRpb24iOjQsIkRhdGVJc1Zpc2libGUiOnRydWUsIlRpdGxlUG9zaXRpb24iOjAsIkR1cmF0aW9uUG9zaXRpb24iOjYsIlBlcmNlbnRhZ2VDb21wbGV0ZWRQb3NpdGlvbiI6NiwiU3BhY2luZyI6NSwiSXNCZWxvd1RpbWViYW5kIjp0cnVlLCJQZXJjZW50YWdlQ29tcGxldGVTaGFwZU9wYWNpdHkiOjM1LCJTaGFwZVN0eWxlIjp7IiRpZCI6IjQzNSIsIk1hcmdpbiI6eyIkcmVmIjoiODcifSwiUGFkZGluZyI6eyIkcmVmIjoiODgifSwiQmFja2dyb3VuZCI6eyIkaWQiOiI0MzYiLCJDb2xvciI6eyIkaWQiOiI0MzciLCJBIjoyNTUsIlIiOjI2LCJHIjoxNzAsIkIiOjY2fX0sIklzVmlzaWJsZSI6dHJ1ZSwiV2lkdGgiOjAuMCwiSGVpZ2h0IjoxNi4wLCJCb3JkZXJTdHlsZSI6eyIkaWQiOiI0MzgiLCJMaW5lQ29sb3IiOnsiJHJlZiI6IjI0NiJ9LCJMaW5lV2VpZ2h0IjowLjAsIkxpbmVUeXBlIjowLCJQYXJlbnRTdHlsZSI6bnVsbH0sIlBhcmVudFN0eWxlIjpudWxsfSwiVGl0bGVTdHlsZSI6eyIkaWQiOiI0MzkiLCJGb250U2V0dGluZ3MiOnsiJGlkIjoiNDQwIiwiRm9udFNpemUiOjExLCJGb250TmFtZSI6IkNhbGlicmkiLCJJc0JvbGQiOnRydWUsIklzSXRhbGljIjpmYWxzZSwiSXNVbmRlcmxpbmVkIjpmYWxzZSwiUGFyZW50U3R5bGUiOm51bGx9LCJBdXRvU2l6ZSI6MCwiRm9yZWdyb3VuZCI6eyIkaWQiOiI0NDEiLCJDb2xvciI6eyIkaWQiOiI0NDI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GlkIjoiNDQzIiwiQ29sb3IiOnsiJGlkIjoiNDQ0IiwiQSI6MCwiUiI6MjU1LCJHIjoyNTUsIkIiOjI1NX19LCJJc1Zpc2libGUiOnRydWUsIldpZHRoIjowLjAsIkhlaWdodCI6MC4wLCJCb3JkZXJTdHlsZSI6eyIkaWQiOiI0NDUiLCJMaW5lQ29sb3IiOm51bGwsIkxpbmVXZWlnaHQiOjAuMCwiTGluZVR5cGUiOjAsIlBhcmVudFN0eWxlIjpudWxsfSwiUGFyZW50U3R5bGUiOm51bGx9LCJEYXRlU3R5bGUiOnsiJGlkIjoiNDQ2IiwiRm9udFNldHRpbmdzIjp7IiRpZCI6IjQ0NyIsIkZvbnRTaXplIjoxMCwiRm9udE5hbWUiOiJDYWxpYnJpIiwiSXNCb2xkIjpmYWxzZSwiSXNJdGFsaWMiOmZhbHNlLCJJc1VuZGVybGluZWQiOmZhbHNlLCJQYXJlbnRTdHlsZSI6bnVsbH0sIkF1dG9TaXplIjowLCJGb3JlZ3JvdW5kIjp7IiRpZCI6IjQ0OCIsIkNvbG9yIjp7IiRpZCI6IjQ0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wNyJ9LCJQYWRkaW5nIjp7IiRyZWYiOiIxMDgifSwiQmFja2dyb3VuZCI6eyIkaWQiOiI0NTAiLCJDb2xvciI6eyIkaWQiOiI0NTEiLCJBIjowLCJSIjoyNTUsIkciOjI1NSwiQiI6MjU1fX0sIklzVmlzaWJsZSI6dHJ1ZSwiV2lkdGgiOjAuMCwiSGVpZ2h0IjowLjAsIkJvcmRlclN0eWxlIjp7IiRpZCI6IjQ1MiIsIkxpbmVDb2xvciI6bnVsbCwiTGluZVdlaWdodCI6MC4wLCJMaW5lVHlwZSI6MCwiUGFyZW50U3R5bGUiOm51bGx9LCJQYXJlbnRTdHlsZSI6bnVsbH0sIkRhdGVGb3JtYXQiOnsiJHJlZiI6IjI2MiJ9LCJXZWVrTnVtYmVyaW5nIjp7IiRpZCI6IjQ1MyIsIkZvcm1hdCI6MCwiSXNWaXNpYmxlIjpmYWxzZSwiTGFzdEtub3duVmlzaWJpbGl0eVN0YXRlIjpmYWxzZX0sIklzVmlzaWJsZSI6dHJ1ZSwiUGFyZW50U3R5bGUiOm51bGx9LCJJbmRleCI6MTAsIlNtYXJ0RHVyYXRpb25BY3RpdmF0ZWQiOmZhbHNlLCJEYXRlRm9ybWF0Ijp7IiRyZWYiOiIyNjIifSwiV2Vla051bWJlcmluZyI6eyIkaWQiOiI0NTQiLCJGb3JtYXQiOjAsIklzVmlzaWJsZSI6ZmFsc2UsIkxhc3RLbm93blZpc2liaWxpdHlTdGF0ZSI6ZmFsc2V9LCJJZCI6IjZmMWQzYTVkLTM5NGQtNGY3ZS1iODAzLTAwNGY3NzdlMjljMyIsIkltcG9ydElkIjpudWxsLCJUaXRsZSI6IkVkaXRpbmcgU1JTIiwiTm90ZSI6bnVsbCwiSHlwZXJsaW5rIjp7IiRpZCI6IjQ1NSIsIkFkZHJlc3MiOiIiLCJTdWJBZGRyZXNzIjoiIn0sIklzQ2hhbmdlZCI6ZmFsc2UsIklzTmV3IjpmYWxzZX19XSwiX21pbGVzdG9uZXMiOltdLCJJZCI6IjAwMDAwMDAwLTAwMDAtMDAwMC0wMDAwLTAwMDAwMDAwMDAwMCIsIklzU2luZ2xlSXRlbVJvdyI6dHJ1ZX1dLCJJbmRleCI6NywiSWQiOiIyZTZjZDEzYi05OTM0LTQ1M2YtOTU2OS1jMDRlNWU2NWE2ZWIiLCJIZWFkZXJUZXh0IjpudWxsLCJJc0RlZmF1bHQiOnRydWUsIlN0eWxlIjp7IiRpZCI6IjQ1NiIsIkhlYWRlclN0eWxlIjp7IiRpZCI6IjQ1NyIsIlRleHRTdHlsZSI6eyIkaWQiOiI0NTgiLCJGb250U2V0dGluZ3MiOnsiJGlkIjoiNDU5IiwiRm9udFNpemUiOjExLCJGb250TmFtZSI6IkNhbGlicmkiLCJJc0JvbGQiOmZhbHNlLCJJc0l0YWxpYyI6ZmFsc2UsIklzVW5kZXJsaW5lZCI6ZmFsc2UsIlBhcmVudFN0eWxlIjpudWxsfSwiQXV0b1NpemUiOjIsIkZvcmVncm91bmQiOnsiJGlkIjoiNDYwIiwiQ29sb3IiOnsiJGlkIjoiNDYxIiwiQSI6MjU1LCJSIjowLCJHIjowLCJCIjowfX0sIk1heFdpZHRoIjowLjAsIk1heEhlaWdodCI6IkluZmluaXR5IiwiU21hcnRGb3JlZ3JvdW5kSXNBY3RpdmUiOmZhbHNlLCJIb3Jpem9udGFsQWxpZ25tZW50IjowLCJWZXJ0aWNhbEFsaWdubWVudCI6MCwiU21hcnRGb3JlZ3JvdW5kIjpudWxsLCJCYWNrZ3JvdW5kRmlsbFR5cGUiOjAsIk1hcmdpbiI6eyIkaWQiOiI0NjIiLCJUb3AiOjAuMCwiTGVmdCI6MC4wLCJSaWdodCI6MC4wLCJCb3R0b20iOjAuMH0sIlBhZGRpbmciOnsiJGlkIjoiNDYzIiwiVG9wIjowLjAsIkxlZnQiOjAuMCwiUmlnaHQiOjAuMCwiQm90dG9tIjowLjB9LCJCYWNrZ3JvdW5kIjpudWxsLCJJc1Zpc2libGUiOnRydWUsIldpZHRoIjowLjAsIkhlaWdodCI6MC4wLCJCb3JkZXJTdHlsZSI6bnVsbCwiUGFyZW50U3R5bGUiOm51bGx9LCJSZWN0YW5nbGVTdHlsZSI6eyIkaWQiOiI0NjQiLCJNYXJnaW4iOnsiJGlkIjoiNDY1IiwiVG9wIjowLjAsIkxlZnQiOjAuMCwiUmlnaHQiOjAuMCwiQm90dG9tIjowLjB9LCJQYWRkaW5nIjp7IiRpZCI6IjQ2NiIsIlRvcCI6MC4wLCJMZWZ0IjowLjAsIlJpZ2h0IjowLjAsIkJvdHRvbSI6MC4wfSwiQmFja2dyb3VuZCI6eyIkaWQiOiI0NjciLCJDb2xvciI6eyIkaWQiOiI0NjgiLCJBIjo2MywiUiI6MTY1LCJHIjoxNjUsIkIiOjE2NX19LCJJc1Zpc2libGUiOnRydWUsIldpZHRoIjowLjAsIkhlaWdodCI6MC4wLCJCb3JkZXJTdHlsZSI6eyIkaWQiOiI0NjkiLCJMaW5lQ29sb3IiOnsiJGlkIjoiNDcwIiwiJHR5cGUiOiJOTFJFLkNvbW1vbi5Eb20uU29saWRDb2xvckJydXNoLCBOTFJFLkNvbW1vbiIsIkNvbG9yIjp7IiRpZCI6IjQ3MSIsIkEiOjI1NSwiUiI6MjU1LCJHIjowLCJCIjowfX0sIkxpbmVXZWlnaHQiOjAuMCwiTGluZVR5cGUiOjAsIlBhcmVudFN0eWxlIjpudWxsfSwiUGFyZW50U3R5bGUiOm51bGx9LCJNYXJnaW4iOnsiJGlkIjoiNDcyIiwiVG9wIjowLjAsIkxlZnQiOjAuMCwiUmlnaHQiOjAuMCwiQm90dG9tIjowLjB9LCJQYWRkaW5nIjp7IiRpZCI6IjQ3MyIsIlRvcCI6MC4wLCJMZWZ0IjowLjAsIlJpZ2h0IjowLjAsIkJvdHRvbSI6MC4wfSwiQmFja2dyb3VuZCI6bnVsbCwiSXNWaXNpYmxlIjp0cnVlLCJXaWR0aCI6MC4wLCJIZWlnaHQiOjAuMCwiQm9yZGVyU3R5bGUiOm51bGwsIlBhcmVudFN0eWxlIjpudWxsfSwiQmFja2dyb3VuZFN0eWxlIjp7IiRpZCI6IjQ3NCIsIk1hcmdpbiI6eyIkaWQiOiI0NzUiLCJUb3AiOjAuMCwiTGVmdCI6MC4wLCJSaWdodCI6MC4wLCJCb3R0b20iOjAuMH0sIlBhZGRpbmciOnsiJGlkIjoiNDc2IiwiVG9wIjowLjAsIkxlZnQiOjAuMCwiUmlnaHQiOjAuMCwiQm90dG9tIjowLjB9LCJCYWNrZ3JvdW5kIjp7IiRpZCI6IjQ3NyIsIkNvbG9yIjp7IiRpZCI6IjQ3OCIsIkEiOjUxLCJSIjoxNjUsIkciOjE2NSwiQiI6MTY1fX0sIklzVmlzaWJsZSI6dHJ1ZSwiV2lkdGgiOjAuMCwiSGVpZ2h0IjowLjAsIkJvcmRlclN0eWxlIjp7IiRpZCI6IjQ3OSIsIkxpbmVDb2xvciI6eyIkaWQiOiI0ODAiLCIkdHlwZSI6Ik5MUkUuQ29tbW9uLkRvbS5Tb2xpZENvbG9yQnJ1c2gsIE5MUkUuQ29tbW9uIiwiQ29sb3IiOnsiJGlkIjoiNDgxIiwiQSI6MjU1LCJSIjoyNTUsIkciOjAsIkIiOjB9fSwiTGluZVdlaWdodCI6MC4wLCJMaW5lVHlwZSI6MCwiUGFyZW50U3R5bGUiOm51bGx9LCJQYXJlbnRTdHlsZSI6bnVsbH0sIk1hcmdpbiI6eyIkaWQiOiI0ODIiLCJUb3AiOjAuMCwiTGVmdCI6MC4wLCJSaWdodCI6MC4wLCJCb3R0b20iOjAuMH0sIlBhZGRpbmciOnsiJGlkIjoiNDgzIiwiVG9wIjowLjAsIkxlZnQiOjAuMCwiUmlnaHQiOjAuMCwiQm90dG9tIjowLjB9LCJJc1Zpc2libGUiOmZhbHNlLCJXaWR0aCI6MC4wLCJIZWlnaHQiOjAuMCwiQm9yZGVyU3R5bGUiOm51bGwsIlBhcmVudFN0eWxlIjpudWxsfX1dLCJJZCI6ImY4MzgxNGQ0LWRiNWYtNDQ0Ni1hNjg2LWJmNjgwNmE3ZmVjOSIsIkluZGV4Ijo3LCJIZWFkZXJUZXh0IjoiRml4aW5nIFBoYXNlIiwiU3R5bGUiOnsiJGlkIjoiNDg0IiwiSGVhZGVyU3R5bGUiOnsiJGlkIjoiNDg1IiwiVGV4dElzVmVydGljYWwiOmZhbHNlLCJUZXh0U3R5bGUiOnsiJGlkIjoiNDg2IiwiRm9udFNldHRpbmdzIjp7IiRpZCI6IjQ4NyIsIkZvbnRTaXplIjoxMiwiRm9udE5hbWUiOiJDYWxpYnJpIiwiSXNCb2xkIjpmYWxzZSwiSXNJdGFsaWMiOmZhbHNlLCJJc1VuZGVybGluZWQiOmZhbHNlLCJQYXJlbnRTdHlsZSI6bnVsbH0sIkF1dG9TaXplIjoyLCJGb3JlZ3JvdW5kIjp7IiRyZWYiOiIyMDMifSwiTWF4V2lkdGgiOjE2MC4wLCJNYXhIZWlnaHQiOiJJbmZpbml0eSIsIlNtYXJ0Rm9yZWdyb3VuZElzQWN0aXZlIjpmYWxzZSwiSG9yaXpvbnRhbEFsaWdubWVudCI6MCwiVmVydGljYWxBbGlnbm1lbnQiOjAsIlNtYXJ0Rm9yZWdyb3VuZCI6bnVsbCwiQmFja2dyb3VuZEZpbGxUeXBlIjowLCJNYXJnaW4iOnsiJHJlZiI6IjIwNSJ9LCJQYWRkaW5nIjp7IiRyZWYiOiIyMDYifSwiQmFja2dyb3VuZCI6bnVsbCwiSXNWaXNpYmxlIjp0cnVlLCJXaWR0aCI6MC4wLCJIZWlnaHQiOjAuMCwiQm9yZGVyU3R5bGUiOm51bGwsIlBhcmVudFN0eWxlIjpudWxsfSwiUmVjdGFuZ2xlU3R5bGUiOnsiJGlkIjoiNDg4IiwiTWFyZ2luIjp7IiRpZCI6IjQ4OSIsIlRvcCI6MC4wLCJMZWZ0IjowLjAsIlJpZ2h0IjowLjAsIkJvdHRvbSI6MC4wfSwiUGFkZGluZyI6eyIkaWQiOiI0OTAiLCJUb3AiOjAuMCwiTGVmdCI6MC4wLCJSaWdodCI6MC4wLCJCb3R0b20iOjAuMH0sIkJhY2tncm91bmQiOnsiJGlkIjoiNDkxIiwiQ29sb3IiOnsiJGlkIjoiNDkyIiwiQSI6MjU1LCJSIjoxNjUsIkciOjE2NSwiQiI6MTY1fX0sIklzVmlzaWJsZSI6dHJ1ZSwiV2lkdGgiOjAuMCwiSGVpZ2h0IjowLjAsIkJvcmRlclN0eWxlIjp7IiRpZCI6IjQ5MyIsIkxpbmVDb2xvciI6eyIkaWQiOiI0OTQiLCIkdHlwZSI6Ik5MUkUuQ29tbW9uLkRvbS5Tb2xpZENvbG9yQnJ1c2gsIE5MUkUuQ29tbW9uIiwiQ29sb3IiOnsiJGlkIjoiNDk1IiwiQSI6MjU1LCJSIjoyNTUsIkciOjAsIkIiOjB9fSwiTGluZVdlaWdodCI6MC4wLCJMaW5lVHlwZSI6MCwiUGFyZW50U3R5bGUiOm51bGx9LCJQYXJlbnRTdHlsZSI6bnVsbH0sIk1hcmdpbiI6eyIkaWQiOiI0OTYiLCJUb3AiOjAuMCwiTGVmdCI6MC4wLCJSaWdodCI6MC4wLCJCb3R0b20iOjAuMH0sIlBhZGRpbmciOnsiJGlkIjoiNDk3IiwiVG9wIjowLjAsIkxlZnQiOjAuMCwiUmlnaHQiOjAuMCwiQm90dG9tIjowLjB9LCJCYWNrZ3JvdW5kIjpudWxsLCJJc1Zpc2libGUiOnRydWUsIldpZHRoIjowLjAsIkhlaWdodCI6MC4wLCJCb3JkZXJTdHlsZSI6bnVsbCwiUGFyZW50U3R5bGUiOm51bGx9LCJCYWNrZ3JvdW5kU3R5bGUiOnsiJGlkIjoiNDk4IiwiTWFyZ2luIjp7IiRpZCI6IjQ5OSIsIlRvcCI6MC4wLCJMZWZ0IjowLjAsIlJpZ2h0IjowLjAsIkJvdHRvbSI6MC4wfSwiUGFkZGluZyI6eyIkaWQiOiI1MDAiLCJUb3AiOjAuMCwiTGVmdCI6MC4wLCJSaWdodCI6MC4wLCJCb3R0b20iOjAuMH0sIkJhY2tncm91bmQiOnsiJGlkIjoiNTAxIiwiQ29sb3IiOnsiJGlkIjoiNTAyIiwiQSI6NTEsIlIiOjE2NSwiRyI6MTY1LCJCIjoxNjV9fSwiSXNWaXNpYmxlIjp0cnVlLCJXaWR0aCI6MC4wLCJIZWlnaHQiOjAuMCwiQm9yZGVyU3R5bGUiOnsiJGlkIjoiNTAzIiwiTGluZUNvbG9yIjp7IiRpZCI6IjUwNCIsIiR0eXBlIjoiTkxSRS5Db21tb24uRG9tLlNvbGlkQ29sb3JCcnVzaCwgTkxSRS5Db21tb24iLCJDb2xvciI6eyIkaWQiOiI1MDUiLCJBIjoyNTUsIlIiOjI1NSwiRyI6MCwiQiI6MH19LCJMaW5lV2VpZ2h0IjowLjAsIkxpbmVUeXBlIjowLCJQYXJlbnRTdHlsZSI6bnVsbH0sIlBhcmVudFN0eWxlIjpudWxsfSwiSXNBYm92ZVRpbWViYW5kIjpmYWxzZSwiTWFyZ2luIjp7IiRpZCI6IjUwNiIsIlRvcCI6MC4wLCJMZWZ0IjowLjAsIlJpZ2h0IjowLjAsIkJvdHRvbSI6MC4wfSwiUGFkZGluZyI6eyIkaWQiOiI1MDciLCJUb3AiOjAuMCwiTGVmdCI6MC4wLCJSaWdodCI6MC4wLCJCb3R0b20iOjAuMH0sIklzVmlzaWJsZSI6dHJ1ZSwiV2lkdGgiOjAuMCwiSGVpZ2h0IjowLjAsIkJvcmRlclN0eWxlIjp7IiRpZCI6IjUwOCIsIkxpbmVDb2xvciI6bnVsbCwiTGluZVdlaWdodCI6MC4wLCJMaW5lVHlwZSI6MCwiUGFyZW50U3R5bGUiOm51bGx9LCJQYXJlbnRTdHlsZSI6bnVsbH19LHsiJGlkIjoiNTA5IiwiX2FjdGl2aXRpZXMiOlt7IiRpZCI6IjUxMCIsIl9yb3dzIjpbeyIkaWQiOiI1MTEiLCJfdGFza3MiOlt7IiRpZCI6IjUxMiIsIl9hdHRhY2hlZE1pbGVzdG9uZXMiOltdLCJUYXNrRGVmaW5pdGlvbiI6eyIkaWQiOiI1MTMiLCJHcm91cE5hbWUiOm51bGwsIlN0YXJ0RGF0ZSI6IjIwMjItMDUtMDdUMDA6MDA6MDBaIiwiRW5kRGF0ZSI6IjIwMjItMDYtMjlUMjM6NTk6MDBaIiwiUGVyY2VudGFnZUNvbXBsZXRlIjpudWxsLCJTdHlsZSI6eyIkaWQiOiI1MTQiLCJTaGFwZSI6MSwiU2hhcGVUaGlja25lc3MiOjEsIkR1cmF0aW9uRm9ybWF0IjowLCJJbmNsdWRlTm9uV29ya2luZ0RheXNJbkR1cmF0aW9uIjpmYWxzZSwiUGVyY2VudGFnZUNvbXBsZXRlU3R5bGUiOnsiJGlkIjoiNTE1IiwiRm9udFNldHRpbmdzIjp7IiRpZCI6IjUx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NjcifSwiUGFkZGluZyI6eyIkcmVmIjoiNjgifSwiQmFja2dyb3VuZCI6eyIkcmVmIjoiNjkifSwiSXNWaXNpYmxlIjp0cnVlLCJXaWR0aCI6MC4wLCJIZWlnaHQiOjAuMCwiQm9yZGVyU3R5bGUiOnsiJGlkIjoiNTE3IiwiTGluZUNvbG9yIjpudWxsLCJMaW5lV2VpZ2h0IjowLjAsIkxpbmVUeXBlIjowLCJQYXJlbnRTdHlsZSI6bnVsbH0sIlBhcmVudFN0eWxlIjpudWxsfSwiRHVyYXRpb25TdHlsZSI6eyIkaWQiOiI1MTgiLCJGb250U2V0dGluZ3MiOnsiJGlkIjoiNTE5IiwiRm9udFNpemUiOjEwLCJGb250TmFtZSI6IkNhbGlicmkiLCJJc0JvbGQiOmZhbHNlLCJJc0l0YWxpYyI6ZmFsc2UsIklzVW5kZXJsaW5lZCI6ZmFsc2UsIlBhcmVudFN0eWxlIjpudWxsfSwiQXV0b1NpemUiOjAsIkZvcmVncm91bmQiOnsiJHJlZiI6Ijc0In0sIk1heFdpZHRoIjoyMDAuMCwiTWF4SGVpZ2h0IjoiSW5maW5pdHkiLCJTbWFydEZvcmVncm91bmRJc0FjdGl2ZSI6ZmFsc2UsIkhvcml6b250YWxBbGlnbm1lbnQiOjAsIlZlcnRpY2FsQWxpZ25tZW50IjowLCJTbWFydEZvcmVncm91bmQiOm51bGwsIkJhY2tncm91bmRGaWxsVHlwZSI6MCwiTWFyZ2luIjp7IiRyZWYiOiI3NiJ9LCJQYWRkaW5nIjp7IiRyZWYiOiI3NyJ9LCJCYWNrZ3JvdW5kIjp7IiRyZWYiOiI3OCJ9LCJJc1Zpc2libGUiOnRydWUsIldpZHRoIjowLjAsIkhlaWdodCI6MC4wLCJCb3JkZXJTdHlsZSI6eyIkaWQiOiI1MjAiLCJMaW5lQ29sb3IiOm51bGwsIkxpbmVXZWlnaHQiOjAuMCwiTGluZVR5cGUiOjAsIlBhcmVudFN0eWxlIjpudWxsfSwiUGFyZW50U3R5bGUiOm51bGx9LCJIb3Jpem9udGFsQ29ubmVjdG9yU3R5bGUiOnsiJGlkIjoiNTIxIiwiTGluZUNvbG9yIjp7IiRyZWYiOiI4MSJ9LCJMaW5lV2VpZ2h0IjoxLjAsIkxpbmVUeXBlIjowLCJQYXJlbnRTdHlsZSI6bnVsbH0sIlZlcnRpY2FsQ29ubmVjdG9yU3R5bGUiOnsiJGlkIjoiNTIyIiwiTGluZUNvbG9yIjp7IiRyZWYiOiI4NC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TIzIiwiTWFyZ2luIjp7IiRyZWYiOiI4NyJ9LCJQYWRkaW5nIjp7IiRyZWYiOiI4OCJ9LCJCYWNrZ3JvdW5kIjp7IiRpZCI6IjUyNCIsIkNvbG9yIjp7IiRpZCI6IjUyNSIsIkEiOjI1NSwiUiI6MjYsIkciOjE3MCwiQiI6NjZ9fSwiSXNWaXNpYmxlIjp0cnVlLCJXaWR0aCI6MC4wLCJIZWlnaHQiOjE2LjAsIkJvcmRlclN0eWxlIjp7IiRpZCI6IjUyNiIsIkxpbmVDb2xvciI6eyIkaWQiOiI1MjciLCIkdHlwZSI6Ik5MUkUuQ29tbW9uLkRvbS5Tb2xpZENvbG9yQnJ1c2gsIE5MUkUuQ29tbW9uIiwiQ29sb3IiOnsiJGlkIjoiNTI4IiwiQSI6MjU1LCJSIjoyNTUsIkciOjAsIkIiOjB9fSwiTGluZVdlaWdodCI6MC4wLCJMaW5lVHlwZSI6MCwiUGFyZW50U3R5bGUiOm51bGx9LCJQYXJlbnRTdHlsZSI6bnVsbH0sIlRpdGxlU3R5bGUiOnsiJGlkIjoiNTI5IiwiRm9udFNldHRpbmdzIjp7IiRpZCI6IjUzMCIsIkZvbnRTaXplIjoxMSwiRm9udE5hbWUiOiJDYWxpYnJpIiwiSXNCb2xkIjp0cnVlLCJJc0l0YWxpYyI6ZmFsc2UsIklzVW5kZXJsaW5lZCI6ZmFsc2UsIlBhcmVudFN0eWxlIjpudWxsfSwiQXV0b1NpemUiOjAsIkZvcmVncm91bmQiOnsiJGlkIjoiNTMxIiwiQ29sb3IiOnsiJGlkIjoiNTMy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5OCJ9LCJQYWRkaW5nIjp7IiRyZWYiOiI5OSJ9LCJCYWNrZ3JvdW5kIjp7IiRpZCI6IjUzMyIsIkNvbG9yIjp7IiRpZCI6IjUzNCIsIkEiOjAsIlIiOjI1NSwiRyI6MjU1LCJCIjoyNTV9fSwiSXNWaXNpYmxlIjp0cnVlLCJXaWR0aCI6MC4wLCJIZWlnaHQiOjAuMCwiQm9yZGVyU3R5bGUiOnsiJGlkIjoiNTM1IiwiTGluZUNvbG9yIjpudWxsLCJMaW5lV2VpZ2h0IjowLjAsIkxpbmVUeXBlIjowLCJQYXJlbnRTdHlsZSI6bnVsbH0sIlBhcmVudFN0eWxlIjpudWxsfSwiRGF0ZVN0eWxlIjp7IiRpZCI6IjUzNiIsIkZvbnRTZXR0aW5ncyI6eyIkaWQiOiI1MzciLCJGb250U2l6ZSI6MTAsIkZvbnROYW1lIjoiQ2FsaWJyaSIsIklzQm9sZCI6ZmFsc2UsIklzSXRhbGljIjpmYWxzZSwiSXNVbmRlcmxpbmVkIjpmYWxzZSwiUGFyZW50U3R5bGUiOm51bGx9LCJBdXRvU2l6ZSI6MCwiRm9yZWdyb3VuZCI6eyIkaWQiOiI1MzgiLCJDb2xvciI6eyIkaWQiOiI1Mz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NTQwIiwiQ29sb3IiOnsiJGlkIjoiNTQxIiwiQSI6MCwiUiI6MjU1LCJHIjoyNTUsIkIiOjI1NX19LCJJc1Zpc2libGUiOnRydWUsIldpZHRoIjowLjAsIkhlaWdodCI6MC4wLCJCb3JkZXJTdHlsZSI6eyIkaWQiOiI1NDIiLCJMaW5lQ29sb3IiOm51bGwsIkxpbmVXZWlnaHQiOjAuMCwiTGluZVR5cGUiOjAsIlBhcmVudFN0eWxlIjpudWxsfSwiUGFyZW50U3R5bGUiOm51bGx9LCJEYXRlRm9ybWF0Ijp7IiRpZCI6IjU0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DQiLCJGb3JtYXQiOjAsIklzVmlzaWJsZSI6ZmFsc2UsIkxhc3RLbm93blZpc2liaWxpdHlTdGF0ZSI6ZmFsc2V9LCJJc1Zpc2libGUiOnRydWUsIlBhcmVudFN0eWxlIjpudWxsfSwiSW5kZXgiOjEyLCJTbWFydER1cmF0aW9uQWN0aXZhdGVkIjpmYWxzZSwiRGF0ZUZvcm1hdCI6eyIkcmVmIjoiNTQzIn0sIldlZWtOdW1iZXJpbmciOnsiJGlkIjoiNTQ1IiwiRm9ybWF0IjowLCJJc1Zpc2libGUiOmZhbHNlLCJMYXN0S25vd25WaXNpYmlsaXR5U3RhdGUiOmZhbHNlfSwiSWQiOiIwYzMwZTg3OC04YmU3LTRiNTUtYjU0Mi1jZDFmMTNkOTAwOTMiLCJJbXBvcnRJZCI6bnVsbCwiVGl0bGUiOiJDb2RpbmcgJiBEQiBJbml0aWF0aW9uICYgVGVzdGluZyIsIk5vdGUiOm51bGwsIkh5cGVybGluayI6eyIkaWQiOiI1NDYiLCJBZGRyZXNzIjoiIiwiU3ViQWRkcmVzcyI6IiJ9LCJJc0NoYW5nZWQiOmZhbHNlLCJJc05ldyI6ZmFsc2V9fV0sIl9taWxlc3RvbmVzIjpbXSwiSWQiOiIwMDAwMDAwMC0wMDAwLTAwMDAtMDAwMC0wMDAwMDAwMDAwMDAiLCJJc1NpbmdsZUl0ZW1Sb3ciOnRydWV9XSwiSW5kZXgiOjExLCJJZCI6ImIyYmZiYzBmLTBjZDktNDY0My1hMzFlLTBkYTk4MWQzOGU5OCIsIkhlYWRlclRleHQiOm51bGwsIklzRGVmYXVsdCI6dHJ1ZSwiU3R5bGUiOnsiJGlkIjoiNTQ3IiwiSGVhZGVyU3R5bGUiOnsiJGlkIjoiNTQ4IiwiVGV4dFN0eWxlIjp7IiRpZCI6IjU0OSIsIkZvbnRTZXR0aW5ncyI6eyIkaWQiOiI1NTAiLCJGb250U2l6ZSI6MTEsIkZvbnROYW1lIjoiQ2FsaWJyaSIsIklzQm9sZCI6ZmFsc2UsIklzSXRhbGljIjpmYWxzZSwiSXNVbmRlcmxpbmVkIjpmYWxzZSwiUGFyZW50U3R5bGUiOm51bGx9LCJBdXRvU2l6ZSI6MiwiRm9yZWdyb3VuZCI6eyIkaWQiOiI1NTEiLCJDb2xvciI6eyIkaWQiOiI1NTIiLCJBIjoyNTUsIlIiOjAsIkciOjAsIkIiOjB9fSwiTWF4V2lkdGgiOjAuMCwiTWF4SGVpZ2h0IjoiSW5maW5pdHkiLCJTbWFydEZvcmVncm91bmRJc0FjdGl2ZSI6ZmFsc2UsIkhvcml6b250YWxBbGlnbm1lbnQiOjAsIlZlcnRpY2FsQWxpZ25tZW50IjowLCJTbWFydEZvcmVncm91bmQiOm51bGwsIkJhY2tncm91bmRGaWxsVHlwZSI6MCwiTWFyZ2luIjp7IiRpZCI6IjU1MyIsIlRvcCI6MC4wLCJMZWZ0IjowLjAsIlJpZ2h0IjowLjAsIkJvdHRvbSI6MC4wfSwiUGFkZGluZyI6eyIkaWQiOiI1NTQiLCJUb3AiOjAuMCwiTGVmdCI6MC4wLCJSaWdodCI6MC4wLCJCb3R0b20iOjAuMH0sIkJhY2tncm91bmQiOm51bGwsIklzVmlzaWJsZSI6dHJ1ZSwiV2lkdGgiOjAuMCwiSGVpZ2h0IjowLjAsIkJvcmRlclN0eWxlIjpudWxsLCJQYXJlbnRTdHlsZSI6bnVsbH0sIlJlY3RhbmdsZVN0eWxlIjp7IiRpZCI6IjU1NSIsIk1hcmdpbiI6eyIkaWQiOiI1NTYiLCJUb3AiOjAuMCwiTGVmdCI6MC4wLCJSaWdodCI6MC4wLCJCb3R0b20iOjAuMH0sIlBhZGRpbmciOnsiJGlkIjoiNTU3IiwiVG9wIjowLjAsIkxlZnQiOjAuMCwiUmlnaHQiOjAuMCwiQm90dG9tIjowLjB9LCJCYWNrZ3JvdW5kIjp7IiRpZCI6IjU1OCIsIkNvbG9yIjp7IiRpZCI6IjU1OSIsIkEiOjYzLCJSIjo5MSwiRyI6MTU1LCJCIjoyMTN9fSwiSXNWaXNpYmxlIjp0cnVlLCJXaWR0aCI6MC4wLCJIZWlnaHQiOjAuMCwiQm9yZGVyU3R5bGUiOnsiJGlkIjoiNTYwIiwiTGluZUNvbG9yIjp7IiRpZCI6IjU2MSIsIiR0eXBlIjoiTkxSRS5Db21tb24uRG9tLlNvbGlkQ29sb3JCcnVzaCwgTkxSRS5Db21tb24iLCJDb2xvciI6eyIkaWQiOiI1NjIiLCJBIjoyNTUsIlIiOjI1NSwiRyI6MCwiQiI6MH19LCJMaW5lV2VpZ2h0IjowLjAsIkxpbmVUeXBlIjowLCJQYXJlbnRTdHlsZSI6bnVsbH0sIlBhcmVudFN0eWxlIjpudWxsfSwiTWFyZ2luIjp7IiRpZCI6IjU2MyIsIlRvcCI6MC4wLCJMZWZ0IjowLjAsIlJpZ2h0IjowLjAsIkJvdHRvbSI6MC4wfSwiUGFkZGluZyI6eyIkaWQiOiI1NjQiLCJUb3AiOjAuMCwiTGVmdCI6MC4wLCJSaWdodCI6MC4wLCJCb3R0b20iOjAuMH0sIkJhY2tncm91bmQiOm51bGwsIklzVmlzaWJsZSI6dHJ1ZSwiV2lkdGgiOjAuMCwiSGVpZ2h0IjowLjAsIkJvcmRlclN0eWxlIjpudWxsLCJQYXJlbnRTdHlsZSI6bnVsbH0sIkJhY2tncm91bmRTdHlsZSI6eyIkaWQiOiI1NjUiLCJNYXJnaW4iOnsiJGlkIjoiNTY2IiwiVG9wIjowLjAsIkxlZnQiOjAuMCwiUmlnaHQiOjAuMCwiQm90dG9tIjowLjB9LCJQYWRkaW5nIjp7IiRpZCI6IjU2NyIsIlRvcCI6MC4wLCJMZWZ0IjowLjAsIlJpZ2h0IjowLjAsIkJvdHRvbSI6MC4wfSwiQmFja2dyb3VuZCI6eyIkaWQiOiI1NjgiLCJDb2xvciI6eyIkaWQiOiI1NjkiLCJBIjo1MSwiUiI6MTY1LCJHIjoxNjUsIkIiOjE2NX19LCJJc1Zpc2libGUiOnRydWUsIldpZHRoIjowLjAsIkhlaWdodCI6MC4wLCJCb3JkZXJTdHlsZSI6eyIkaWQiOiI1NzAiLCJMaW5lQ29sb3IiOnsiJGlkIjoiNTcxIiwiJHR5cGUiOiJOTFJFLkNvbW1vbi5Eb20uU29saWRDb2xvckJydXNoLCBOTFJFLkNvbW1vbiIsIkNvbG9yIjp7IiRpZCI6IjU3MiIsIkEiOjI1NSwiUiI6MjU1LCJHIjowLCJCIjowfX0sIkxpbmVXZWlnaHQiOjAuMCwiTGluZVR5cGUiOjAsIlBhcmVudFN0eWxlIjpudWxsfSwiUGFyZW50U3R5bGUiOm51bGx9LCJNYXJnaW4iOnsiJGlkIjoiNTczIiwiVG9wIjowLjAsIkxlZnQiOjAuMCwiUmlnaHQiOjAuMCwiQm90dG9tIjowLjB9LCJQYWRkaW5nIjp7IiRpZCI6IjU3NCIsIlRvcCI6MC4wLCJMZWZ0IjowLjAsIlJpZ2h0IjowLjAsIkJvdHRvbSI6MC4wfSwiSXNWaXNpYmxlIjpmYWxzZSwiV2lkdGgiOjAuMCwiSGVpZ2h0IjowLjAsIkJvcmRlclN0eWxlIjpudWxsLCJQYXJlbnRTdHlsZSI6bnVsbH19XSwiSWQiOiIyYWFlNTFmNy1iNDYwLTQ5ZGQtYjlmMC03MjExYjY2ZjhkNGYiLCJJbmRleCI6MTEsIkhlYWRlclRleHQiOiJTb2Z0d2FyZSBJbXBsZW1lbnRhdGlvbiIsIlN0eWxlIjp7IiRpZCI6IjU3NSIsIkhlYWRlclN0eWxlIjp7IiRpZCI6IjU3NiIsIlRleHRJc1ZlcnRpY2FsIjpmYWxzZSwiVGV4dFN0eWxlIjp7IiRpZCI6IjU3NyIsIkZvbnRTZXR0aW5ncyI6eyIkaWQiOiI1NzgiLCJGb250U2l6ZSI6MTIsIkZvbnROYW1lIjoiQ2FsaWJyaSIsIklzQm9sZCI6ZmFsc2UsIklzSXRhbGljIjpmYWxzZSwiSXNVbmRlcmxpbmVkIjpmYWxzZSwiUGFyZW50U3R5bGUiOm51bGx9LCJBdXRvU2l6ZSI6MiwiRm9yZWdyb3VuZCI6eyIkaWQiOiI1NzkiLCJDb2xvciI6eyIkaWQiOiI1ODAiLCJBIjoyNTUsIlIiOjI1NSwiRyI6MjU1LCJCIjoyNTV9fSwiTWF4V2lkdGgiOjE2MC4wLCJNYXhIZWlnaHQiOiJJbmZpbml0eSIsIlNtYXJ0Rm9yZWdyb3VuZElzQWN0aXZlIjpmYWxzZSwiSG9yaXpvbnRhbEFsaWdubWVudCI6MCwiVmVydGljYWxBbGlnbm1lbnQiOjAsIlNtYXJ0Rm9yZWdyb3VuZCI6bnVsbCwiQmFja2dyb3VuZEZpbGxUeXBlIjowLCJNYXJnaW4iOnsiJGlkIjoiNTgxIiwiVG9wIjowLjAsIkxlZnQiOjAuMCwiUmlnaHQiOjAuMCwiQm90dG9tIjowLjB9LCJQYWRkaW5nIjp7IiRpZCI6IjU4MiIsIlRvcCI6MC4wLCJMZWZ0IjowLjAsIlJpZ2h0IjowLjAsIkJvdHRvbSI6MC4wfSwiQmFja2dyb3VuZCI6bnVsbCwiSXNWaXNpYmxlIjp0cnVlLCJXaWR0aCI6MC4wLCJIZWlnaHQiOjAuMCwiQm9yZGVyU3R5bGUiOm51bGwsIlBhcmVudFN0eWxlIjpudWxsfSwiUmVjdGFuZ2xlU3R5bGUiOnsiJGlkIjoiNTgzIiwiTWFyZ2luIjp7IiRpZCI6IjU4NCIsIlRvcCI6MC4wLCJMZWZ0IjowLjAsIlJpZ2h0IjowLjAsIkJvdHRvbSI6MC4wfSwiUGFkZGluZyI6eyIkaWQiOiI1ODUiLCJUb3AiOjAuMCwiTGVmdCI6MC4wLCJSaWdodCI6MC4wLCJCb3R0b20iOjAuMH0sIkJhY2tncm91bmQiOnsiJGlkIjoiNTg2IiwiQ29sb3IiOnsiJGlkIjoiNTg3IiwiQSI6MjU1LCJSIjo5MSwiRyI6MTU1LCJCIjoyMTN9fSwiSXNWaXNpYmxlIjp0cnVlLCJXaWR0aCI6MC4wLCJIZWlnaHQiOjAuMCwiQm9yZGVyU3R5bGUiOnsiJGlkIjoiNTg4IiwiTGluZUNvbG9yIjp7IiRpZCI6IjU4OSIsIiR0eXBlIjoiTkxSRS5Db21tb24uRG9tLlNvbGlkQ29sb3JCcnVzaCwgTkxSRS5Db21tb24iLCJDb2xvciI6eyIkaWQiOiI1OTAiLCJBIjoyNTUsIlIiOjI1NSwiRyI6MCwiQiI6MH19LCJMaW5lV2VpZ2h0IjowLjAsIkxpbmVUeXBlIjowLCJQYXJlbnRTdHlsZSI6bnVsbH0sIlBhcmVudFN0eWxlIjpudWxsfSwiTWFyZ2luIjp7IiRpZCI6IjU5MSIsIlRvcCI6MC4wLCJMZWZ0IjowLjAsIlJpZ2h0IjowLjAsIkJvdHRvbSI6MC4wfSwiUGFkZGluZyI6eyIkaWQiOiI1OTIiLCJUb3AiOjAuMCwiTGVmdCI6MC4wLCJSaWdodCI6MC4wLCJCb3R0b20iOjAuMH0sIkJhY2tncm91bmQiOm51bGwsIklzVmlzaWJsZSI6dHJ1ZSwiV2lkdGgiOjAuMCwiSGVpZ2h0IjowLjAsIkJvcmRlclN0eWxlIjpudWxsLCJQYXJlbnRTdHlsZSI6bnVsbH0sIkJhY2tncm91bmRTdHlsZSI6eyIkaWQiOiI1OTMiLCJNYXJnaW4iOnsiJGlkIjoiNTk0IiwiVG9wIjowLjAsIkxlZnQiOjAuMCwiUmlnaHQiOjAuMCwiQm90dG9tIjowLjB9LCJQYWRkaW5nIjp7IiRpZCI6IjU5NSIsIlRvcCI6MC4wLCJMZWZ0IjowLjAsIlJpZ2h0IjowLjAsIkJvdHRvbSI6MC4wfSwiQmFja2dyb3VuZCI6eyIkaWQiOiI1OTYiLCJDb2xvciI6eyIkaWQiOiI1OTciLCJBIjo1MSwiUiI6MTY1LCJHIjoxNjUsIkIiOjE2NX19LCJJc1Zpc2libGUiOnRydWUsIldpZHRoIjowLjAsIkhlaWdodCI6MC4wLCJCb3JkZXJTdHlsZSI6eyIkaWQiOiI1OTgiLCJMaW5lQ29sb3IiOnsiJGlkIjoiNTk5IiwiJHR5cGUiOiJOTFJFLkNvbW1vbi5Eb20uU29saWRDb2xvckJydXNoLCBOTFJFLkNvbW1vbiIsIkNvbG9yIjp7IiRpZCI6IjYwMCIsIkEiOjI1NSwiUiI6MjU1LCJHIjowLCJCIjowfX0sIkxpbmVXZWlnaHQiOjAuMCwiTGluZVR5cGUiOjAsIlBhcmVudFN0eWxlIjpudWxsfSwiUGFyZW50U3R5bGUiOm51bGx9LCJJc0Fib3ZlVGltZWJhbmQiOmZhbHNlLCJNYXJnaW4iOnsiJGlkIjoiNjAxIiwiVG9wIjowLjAsIkxlZnQiOjAuMCwiUmlnaHQiOjAuMCwiQm90dG9tIjowLjB9LCJQYWRkaW5nIjp7IiRpZCI6IjYwMiIsIlRvcCI6MC4wLCJMZWZ0IjowLjAsIlJpZ2h0IjowLjAsIkJvdHRvbSI6MC4wfSwiSXNWaXNpYmxlIjp0cnVlLCJXaWR0aCI6MC4wLCJIZWlnaHQiOjAuMCwiQm9yZGVyU3R5bGUiOnsiJGlkIjoiNjAzIiwiTGluZUNvbG9yIjpudWxsLCJMaW5lV2VpZ2h0IjowLjAsIkxpbmVUeXBlIjowLCJQYXJlbnRTdHlsZSI6bnVsbH0sIlBhcmVudFN0eWxlIjpudWxsfX0seyIkaWQiOiI2MDQiLCJfYWN0aXZpdGllcyI6W3siJGlkIjoiNjA1IiwiX3Jvd3MiOlt7IiRpZCI6IjYwNiIsIl90YXNrcyI6W3siJGlkIjoiNjA3IiwiX2F0dGFjaGVkTWlsZXN0b25lcyI6W10sIlRhc2tEZWZpbml0aW9uIjp7IiRpZCI6IjYwOCIsIkdyb3VwTmFtZSI6bnVsbCwiU3RhcnREYXRlIjoiMjAyMi0wNi0zMFQwMDowMDowMFoiLCJFbmREYXRlIjoiMjAyMi0wNi0zMFQyMzo1OTowMFoiLCJQZXJjZW50YWdlQ29tcGxldGUiOm51bGwsIlN0eWxlIjp7IiRpZCI6IjYwOSIsIlNoYXBlIjoxLCJTaGFwZVRoaWNrbmVzcyI6MSwiRHVyYXRpb25Gb3JtYXQiOjAsIkluY2x1ZGVOb25Xb3JraW5nRGF5c0luRHVyYXRpb24iOmZhbHNlLCJQZXJjZW50YWdlQ29tcGxldGVTdHlsZSI6eyIkaWQiOiI2MTAiLCJGb250U2V0dGluZ3MiOnsiJGlkIjoiNjE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2MTIiLCJMaW5lQ29sb3IiOm51bGwsIkxpbmVXZWlnaHQiOjAuMCwiTGluZVR5cGUiOjAsIlBhcmVudFN0eWxlIjpudWxsfSwiUGFyZW50U3R5bGUiOm51bGx9LCJEdXJhdGlvblN0eWxlIjp7IiRpZCI6IjYxMyIsIkZvbnRTZXR0aW5ncyI6eyIkaWQiOiI2MTQ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YxNSIsIkxpbmVDb2xvciI6bnVsbCwiTGluZVdlaWdodCI6MC4wLCJMaW5lVHlwZSI6MCwiUGFyZW50U3R5bGUiOm51bGx9LCJQYXJlbnRTdHlsZSI6bnVsbH0sIkhvcml6b250YWxDb25uZWN0b3JTdHlsZSI6eyIkaWQiOiI2MTYiLCJMaW5lQ29sb3IiOnsiJHJlZiI6IjgxIn0sIkxpbmVXZWlnaHQiOjEuMCwiTGluZVR5cGUiOjAsIlBhcmVudFN0eWxlIjpudWxsfSwiVmVydGljYWxDb25uZWN0b3JTdHlsZSI6eyIkaWQiOiI2MTc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2MTgiLCJNYXJnaW4iOnsiJHJlZiI6Ijg3In0sIlBhZGRpbmciOnsiJHJlZiI6Ijg4In0sIkJhY2tncm91bmQiOnsiJGlkIjoiNjE5IiwiQ29sb3IiOnsiJGlkIjoiNjIwIiwiQSI6MjU1LCJSIjoyNiwiRyI6MTcwLCJCIjo2Nn19LCJJc1Zpc2libGUiOnRydWUsIldpZHRoIjowLjAsIkhlaWdodCI6MTYuMCwiQm9yZGVyU3R5bGUiOnsiJGlkIjoiNjIxIiwiTGluZUNvbG9yIjp7IiRpZCI6IjYyMiIsIiR0eXBlIjoiTkxSRS5Db21tb24uRG9tLlNvbGlkQ29sb3JCcnVzaCwgTkxSRS5Db21tb24iLCJDb2xvciI6eyIkaWQiOiI2MjMiLCJBIjoyNTUsIlIiOjI1NSwiRyI6MCwiQiI6MH19LCJMaW5lV2VpZ2h0IjowLjAsIkxpbmVUeXBlIjowLCJQYXJlbnRTdHlsZSI6bnVsbH0sIlBhcmVudFN0eWxlIjpudWxsfSwiVGl0bGVTdHlsZSI6eyIkaWQiOiI2MjQiLCJGb250U2V0dGluZ3MiOnsiJGlkIjoiNjI1IiwiRm9udFNpemUiOjExLCJGb250TmFtZSI6IkNhbGlicmkiLCJJc0JvbGQiOnRydWUsIklzSXRhbGljIjpmYWxzZSwiSXNVbmRlcmxpbmVkIjpmYWxzZSwiUGFyZW50U3R5bGUiOm51bGx9LCJBdXRvU2l6ZSI6MCwiRm9yZWdyb3VuZCI6eyIkaWQiOiI2MjYiLCJDb2xvciI6eyIkaWQiOiI2Mjc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GlkIjoiNjI4IiwiQ29sb3IiOnsiJGlkIjoiNjI5IiwiQSI6MCwiUiI6MjU1LCJHIjoyNTUsIkIiOjI1NX19LCJJc1Zpc2libGUiOnRydWUsIldpZHRoIjowLjAsIkhlaWdodCI6MC4wLCJCb3JkZXJTdHlsZSI6eyIkaWQiOiI2MzAiLCJMaW5lQ29sb3IiOm51bGwsIkxpbmVXZWlnaHQiOjAuMCwiTGluZVR5cGUiOjAsIlBhcmVudFN0eWxlIjpudWxsfSwiUGFyZW50U3R5bGUiOm51bGx9LCJEYXRlU3R5bGUiOnsiJGlkIjoiNjMxIiwiRm9udFNldHRpbmdzIjp7IiRpZCI6IjYzMiIsIkZvbnRTaXplIjoxMCwiRm9udE5hbWUiOiJDYWxpYnJpIiwiSXNCb2xkIjpmYWxzZSwiSXNJdGFsaWMiOmZhbHNlLCJJc1VuZGVybGluZWQiOmZhbHNlLCJQYXJlbnRTdHlsZSI6bnVsbH0sIkF1dG9TaXplIjowLCJGb3JlZ3JvdW5kIjp7IiRpZCI6IjYzMyIsIkNvbG9yIjp7IiRpZCI6IjYz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wNyJ9LCJQYWRkaW5nIjp7IiRyZWYiOiIxMDgifSwiQmFja2dyb3VuZCI6eyIkaWQiOiI2MzUiLCJDb2xvciI6eyIkaWQiOiI2MzYiLCJBIjowLCJSIjoyNTUsIkciOjI1NSwiQiI6MjU1fX0sIklzVmlzaWJsZSI6dHJ1ZSwiV2lkdGgiOjAuMCwiSGVpZ2h0IjowLjAsIkJvcmRlclN0eWxlIjp7IiRpZCI6IjYzNyIsIkxpbmVDb2xvciI6bnVsbCwiTGluZVdlaWdodCI6MC4wLCJMaW5lVHlwZSI6MCwiUGFyZW50U3R5bGUiOm51bGx9LCJQYXJlbnRTdHlsZSI6bnVsbH0sIkRhdGVGb3JtYXQiOnsiJGlkIjoiNjM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zOSIsIkZvcm1hdCI6MCwiSXNWaXNpYmxlIjpmYWxzZSwiTGFzdEtub3duVmlzaWJpbGl0eVN0YXRlIjpmYWxzZX0sIklzVmlzaWJsZSI6dHJ1ZSwiUGFyZW50U3R5bGUiOm51bGx9LCJJbmRleCI6MTQsIlNtYXJ0RHVyYXRpb25BY3RpdmF0ZWQiOmZhbHNlLCJEYXRlRm9ybWF0Ijp7IiRyZWYiOiI2MzgifSwiV2Vla051bWJlcmluZyI6eyIkaWQiOiI2NDAiLCJGb3JtYXQiOjAsIklzVmlzaWJsZSI6ZmFsc2UsIkxhc3RLbm93blZpc2liaWxpdHlTdGF0ZSI6ZmFsc2V9LCJJZCI6ImZlMzA1ODE3LTRiM2QtNDQ3Yi05ZWMzLTg2Y2M4ODlkNTE1OCIsIkltcG9ydElkIjpudWxsLCJUaXRsZSI6IkRlcGxveW1lbnQiLCJOb3RlIjpudWxsLCJIeXBlcmxpbmsiOnsiJGlkIjoiNjQxIiwiQWRkcmVzcyI6IiIsIlN1YkFkZHJlc3MiOiIifSwiSXNDaGFuZ2VkIjpmYWxzZSwiSXNOZXciOmZhbHNlfX1dLCJfbWlsZXN0b25lcyI6W10sIklkIjoiMDAwMDAwMDAtMDAwMC0wMDAwLTAwMDAtMDAwMDAwMDAwMDAwIiwiSXNTaW5nbGVJdGVtUm93Ijp0cnVlfV0sIkluZGV4IjoxMywiSWQiOiI3ZjY1YzYzMy0yM2RlLTQ0YzUtYjVjMi00YTVlMTI5MWQwNjYiLCJIZWFkZXJUZXh0IjpudWxsLCJJc0RlZmF1bHQiOnRydWUsIlN0eWxlIjp7IiRpZCI6IjY0MiIsIkhlYWRlclN0eWxlIjp7IiRpZCI6IjY0MyIsIlRleHRTdHlsZSI6eyIkaWQiOiI2NDQiLCJGb250U2V0dGluZ3MiOnsiJGlkIjoiNjQ1IiwiRm9udFNpemUiOjExLCJGb250TmFtZSI6IkNhbGlicmkiLCJJc0JvbGQiOmZhbHNlLCJJc0l0YWxpYyI6ZmFsc2UsIklzVW5kZXJsaW5lZCI6ZmFsc2UsIlBhcmVudFN0eWxlIjpudWxsfSwiQXV0b1NpemUiOjIsIkZvcmVncm91bmQiOnsiJGlkIjoiNjQ2IiwiQ29sb3IiOnsiJGlkIjoiNjQ3IiwiQSI6MjU1LCJSIjowLCJHIjowLCJCIjowfX0sIk1heFdpZHRoIjowLjAsIk1heEhlaWdodCI6IkluZmluaXR5IiwiU21hcnRGb3JlZ3JvdW5kSXNBY3RpdmUiOmZhbHNlLCJIb3Jpem9udGFsQWxpZ25tZW50IjowLCJWZXJ0aWNhbEFsaWdubWVudCI6MCwiU21hcnRGb3JlZ3JvdW5kIjpudWxsLCJCYWNrZ3JvdW5kRmlsbFR5cGUiOjAsIk1hcmdpbiI6eyIkaWQiOiI2NDgiLCJUb3AiOjAuMCwiTGVmdCI6MC4wLCJSaWdodCI6MC4wLCJCb3R0b20iOjAuMH0sIlBhZGRpbmciOnsiJGlkIjoiNjQ5IiwiVG9wIjowLjAsIkxlZnQiOjAuMCwiUmlnaHQiOjAuMCwiQm90dG9tIjowLjB9LCJCYWNrZ3JvdW5kIjpudWxsLCJJc1Zpc2libGUiOnRydWUsIldpZHRoIjowLjAsIkhlaWdodCI6MC4wLCJCb3JkZXJTdHlsZSI6bnVsbCwiUGFyZW50U3R5bGUiOm51bGx9LCJSZWN0YW5nbGVTdHlsZSI6eyIkaWQiOiI2NTAiLCJNYXJnaW4iOnsiJGlkIjoiNjUxIiwiVG9wIjowLjAsIkxlZnQiOjAuMCwiUmlnaHQiOjAuMCwiQm90dG9tIjowLjB9LCJQYWRkaW5nIjp7IiRpZCI6IjY1MiIsIlRvcCI6MC4wLCJMZWZ0IjowLjAsIlJpZ2h0IjowLjAsIkJvdHRvbSI6MC4wfSwiQmFja2dyb3VuZCI6eyIkaWQiOiI2NTMiLCJDb2xvciI6eyIkaWQiOiI2NTQiLCJBIjo2MywiUiI6MjM3LCJHIjoxMjUsIkIiOjQ5fX0sIklzVmlzaWJsZSI6dHJ1ZSwiV2lkdGgiOjAuMCwiSGVpZ2h0IjowLjAsIkJvcmRlclN0eWxlIjp7IiRpZCI6IjY1NSIsIkxpbmVDb2xvciI6eyIkaWQiOiI2NTYiLCIkdHlwZSI6Ik5MUkUuQ29tbW9uLkRvbS5Tb2xpZENvbG9yQnJ1c2gsIE5MUkUuQ29tbW9uIiwiQ29sb3IiOnsiJGlkIjoiNjU3IiwiQSI6MjU1LCJSIjoyNTUsIkciOjAsIkIiOjB9fSwiTGluZVdlaWdodCI6MC4wLCJMaW5lVHlwZSI6MCwiUGFyZW50U3R5bGUiOm51bGx9LCJQYXJlbnRTdHlsZSI6bnVsbH0sIk1hcmdpbiI6eyIkaWQiOiI2NTgiLCJUb3AiOjAuMCwiTGVmdCI6MC4wLCJSaWdodCI6MC4wLCJCb3R0b20iOjAuMH0sIlBhZGRpbmciOnsiJGlkIjoiNjU5IiwiVG9wIjowLjAsIkxlZnQiOjAuMCwiUmlnaHQiOjAuMCwiQm90dG9tIjowLjB9LCJCYWNrZ3JvdW5kIjpudWxsLCJJc1Zpc2libGUiOnRydWUsIldpZHRoIjowLjAsIkhlaWdodCI6MC4wLCJCb3JkZXJTdHlsZSI6bnVsbCwiUGFyZW50U3R5bGUiOm51bGx9LCJCYWNrZ3JvdW5kU3R5bGUiOnsiJGlkIjoiNjYwIiwiTWFyZ2luIjp7IiRpZCI6IjY2MSIsIlRvcCI6MC4wLCJMZWZ0IjowLjAsIlJpZ2h0IjowLjAsIkJvdHRvbSI6MC4wfSwiUGFkZGluZyI6eyIkaWQiOiI2NjIiLCJUb3AiOjAuMCwiTGVmdCI6MC4wLCJSaWdodCI6MC4wLCJCb3R0b20iOjAuMH0sIkJhY2tncm91bmQiOnsiJGlkIjoiNjYzIiwiQ29sb3IiOnsiJGlkIjoiNjY0IiwiQSI6NTEsIlIiOjE2NSwiRyI6MTY1LCJCIjoxNjV9fSwiSXNWaXNpYmxlIjp0cnVlLCJXaWR0aCI6MC4wLCJIZWlnaHQiOjAuMCwiQm9yZGVyU3R5bGUiOnsiJGlkIjoiNjY1IiwiTGluZUNvbG9yIjp7IiRpZCI6IjY2NiIsIiR0eXBlIjoiTkxSRS5Db21tb24uRG9tLlNvbGlkQ29sb3JCcnVzaCwgTkxSRS5Db21tb24iLCJDb2xvciI6eyIkaWQiOiI2NjciLCJBIjoyNTUsIlIiOjI1NSwiRyI6MCwiQiI6MH19LCJMaW5lV2VpZ2h0IjowLjAsIkxpbmVUeXBlIjowLCJQYXJlbnRTdHlsZSI6bnVsbH0sIlBhcmVudFN0eWxlIjpudWxsfSwiTWFyZ2luIjp7IiRpZCI6IjY2OCIsIlRvcCI6MC4wLCJMZWZ0IjowLjAsIlJpZ2h0IjowLjAsIkJvdHRvbSI6MC4wfSwiUGFkZGluZyI6eyIkaWQiOiI2NjkiLCJUb3AiOjAuMCwiTGVmdCI6MC4wLCJSaWdodCI6MC4wLCJCb3R0b20iOjAuMH0sIklzVmlzaWJsZSI6ZmFsc2UsIldpZHRoIjowLjAsIkhlaWdodCI6MC4wLCJCb3JkZXJTdHlsZSI6bnVsbCwiUGFyZW50U3R5bGUiOm51bGx9fV0sIklkIjoiODczNDMxYTgtMGYwZS00N2FlLWJmZmEtYjA4ZGI5NmY5ZTVkIiwiSW5kZXgiOjEzLCJIZWFkZXJUZXh0IjoiUmVsZWFzaW5nIiwiU3R5bGUiOnsiJGlkIjoiNjcwIiwiSGVhZGVyU3R5bGUiOnsiJGlkIjoiNjcxIiwiVGV4dElzVmVydGljYWwiOmZhbHNlLCJUZXh0U3R5bGUiOnsiJGlkIjoiNjcyIiwiRm9udFNldHRpbmdzIjp7IiRpZCI6IjY3MyIsIkZvbnRTaXplIjoxMiwiRm9udE5hbWUiOiJDYWxpYnJpIiwiSXNCb2xkIjpmYWxzZSwiSXNJdGFsaWMiOmZhbHNlLCJJc1VuZGVybGluZWQiOmZhbHNlLCJQYXJlbnRTdHlsZSI6bnVsbH0sIkF1dG9TaXplIjoyLCJGb3JlZ3JvdW5kIjp7IiRyZWYiOiI1NzkifSwiTWF4V2lkdGgiOjE2MC4wLCJNYXhIZWlnaHQiOiJJbmZpbml0eSIsIlNtYXJ0Rm9yZWdyb3VuZElzQWN0aXZlIjpmYWxzZSwiSG9yaXpvbnRhbEFsaWdubWVudCI6MCwiVmVydGljYWxBbGlnbm1lbnQiOjAsIlNtYXJ0Rm9yZWdyb3VuZCI6bnVsbCwiQmFja2dyb3VuZEZpbGxUeXBlIjowLCJNYXJnaW4iOnsiJHJlZiI6IjU4MSJ9LCJQYWRkaW5nIjp7IiRyZWYiOiI1ODIifSwiQmFja2dyb3VuZCI6bnVsbCwiSXNWaXNpYmxlIjp0cnVlLCJXaWR0aCI6MC4wLCJIZWlnaHQiOjAuMCwiQm9yZGVyU3R5bGUiOm51bGwsIlBhcmVudFN0eWxlIjpudWxsfSwiUmVjdGFuZ2xlU3R5bGUiOnsiJGlkIjoiNjc0IiwiTWFyZ2luIjp7IiRpZCI6IjY3NSIsIlRvcCI6MC4wLCJMZWZ0IjowLjAsIlJpZ2h0IjowLjAsIkJvdHRvbSI6MC4wfSwiUGFkZGluZyI6eyIkaWQiOiI2NzYiLCJUb3AiOjAuMCwiTGVmdCI6MC4wLCJSaWdodCI6MC4wLCJCb3R0b20iOjAuMH0sIkJhY2tncm91bmQiOnsiJGlkIjoiNjc3IiwiQ29sb3IiOnsiJGlkIjoiNjc4IiwiQSI6MjU1LCJSIjoyMzcsIkciOjEyNSwiQiI6NDl9fSwiSXNWaXNpYmxlIjp0cnVlLCJXaWR0aCI6MC4wLCJIZWlnaHQiOjAuMCwiQm9yZGVyU3R5bGUiOnsiJGlkIjoiNjc5IiwiTGluZUNvbG9yIjp7IiRpZCI6IjY4MCIsIiR0eXBlIjoiTkxSRS5Db21tb24uRG9tLlNvbGlkQ29sb3JCcnVzaCwgTkxSRS5Db21tb24iLCJDb2xvciI6eyIkaWQiOiI2ODEiLCJBIjoyNTUsIlIiOjI1NSwiRyI6MCwiQiI6MH19LCJMaW5lV2VpZ2h0IjowLjAsIkxpbmVUeXBlIjowLCJQYXJlbnRTdHlsZSI6bnVsbH0sIlBhcmVudFN0eWxlIjpudWxsfSwiTWFyZ2luIjp7IiRpZCI6IjY4MiIsIlRvcCI6MC4wLCJMZWZ0IjowLjAsIlJpZ2h0IjowLjAsIkJvdHRvbSI6MC4wfSwiUGFkZGluZyI6eyIkaWQiOiI2ODMiLCJUb3AiOjAuMCwiTGVmdCI6MC4wLCJSaWdodCI6MC4wLCJCb3R0b20iOjAuMH0sIkJhY2tncm91bmQiOm51bGwsIklzVmlzaWJsZSI6dHJ1ZSwiV2lkdGgiOjAuMCwiSGVpZ2h0IjowLjAsIkJvcmRlclN0eWxlIjpudWxsLCJQYXJlbnRTdHlsZSI6bnVsbH0sIkJhY2tncm91bmRTdHlsZSI6eyIkaWQiOiI2ODQiLCJNYXJnaW4iOnsiJGlkIjoiNjg1IiwiVG9wIjowLjAsIkxlZnQiOjAuMCwiUmlnaHQiOjAuMCwiQm90dG9tIjowLjB9LCJQYWRkaW5nIjp7IiRpZCI6IjY4NiIsIlRvcCI6MC4wLCJMZWZ0IjowLjAsIlJpZ2h0IjowLjAsIkJvdHRvbSI6MC4wfSwiQmFja2dyb3VuZCI6eyIkaWQiOiI2ODciLCJDb2xvciI6eyIkaWQiOiI2ODgiLCJBIjo1MSwiUiI6MTY1LCJHIjoxNjUsIkIiOjE2NX19LCJJc1Zpc2libGUiOnRydWUsIldpZHRoIjowLjAsIkhlaWdodCI6MC4wLCJCb3JkZXJTdHlsZSI6eyIkaWQiOiI2ODkiLCJMaW5lQ29sb3IiOnsiJGlkIjoiNjkwIiwiJHR5cGUiOiJOTFJFLkNvbW1vbi5Eb20uU29saWRDb2xvckJydXNoLCBOTFJFLkNvbW1vbiIsIkNvbG9yIjp7IiRpZCI6IjY5MSIsIkEiOjI1NSwiUiI6MjU1LCJHIjowLCJCIjowfX0sIkxpbmVXZWlnaHQiOjAuMCwiTGluZVR5cGUiOjAsIlBhcmVudFN0eWxlIjpudWxsfSwiUGFyZW50U3R5bGUiOm51bGx9LCJJc0Fib3ZlVGltZWJhbmQiOmZhbHNlLCJNYXJnaW4iOnsiJGlkIjoiNjkyIiwiVG9wIjowLjAsIkxlZnQiOjAuMCwiUmlnaHQiOjAuMCwiQm90dG9tIjowLjB9LCJQYWRkaW5nIjp7IiRpZCI6IjY5MyIsIlRvcCI6MC4wLCJMZWZ0IjowLjAsIlJpZ2h0IjowLjAsIkJvdHRvbSI6MC4wfSwiSXNWaXNpYmxlIjp0cnVlLCJXaWR0aCI6MC4wLCJIZWlnaHQiOjAuMCwiQm9yZGVyU3R5bGUiOnsiJGlkIjoiNjk0IiwiTGluZUNvbG9yIjpudWxsLCJMaW5lV2VpZ2h0IjowLjAsIkxpbmVUeXBlIjowLCJQYXJlbnRTdHlsZSI6bnVsbH0sIlBhcmVudFN0eWxlIjpudWxsfX1dLCJDdWx0dXJlSW5mb05hbWUiOiJlbi1VUyIsIlN0eWxlTmFtZSI6bnVsbCwiVmVyc2lvbiI6eyIkaWQiOiI2OTUiLCJWZXJzaW9uIjoiMy42LjEiLCJPcmlnaW5hbEFzc2VtYmx5VmVyc2lvbiI6IjYuMDYuMDIuMDAiLCJFZGl0aW9uIjpudWxsLCJMYXN0U2F2ZWRFZGl0aW9uIjowLCJJc1BsdXNFZGl0aW9uIjpmYWxzZSwiSXNQcm9FZGl0aW9uIjpmYWxzZX0sIkVmZmVjdCI6MSwiU3R5bGUiOnsiJGlkIjoiNjk2IiwiVGltZWJhbmRTdHlsZSI6eyIkaWQiOiI2OTciLCJTY2FsZU1hcmtpbmciOjAsIlNoYXBlIjowLCJTaGFwZVN0eWxlIjp7IiRpZCI6IjY5OCIsIk1hcmdpbiI6eyIkaWQiOiI2OTkiLCJUb3AiOjAuMCwiTGVmdCI6MTAuMCwiUmlnaHQiOjEwLjAsIkJvdHRvbSI6MC4wfSwiUGFkZGluZyI6eyIkaWQiOiI3MDAiLCJUb3AiOjUuMCwiTGVmdCI6MTMuMCwiUmlnaHQiOjEzLjAsIkJvdHRvbSI6NS4wfSwiQmFja2dyb3VuZCI6eyIkaWQiOiI3MDEiLCJDb2xvciI6eyIkaWQiOiI3MDIiLCJBIjoyNTUsIlIiOjY4LCJHIjo4NCwiQiI6MTA2fX0sIklzVmlzaWJsZSI6dHJ1ZSwiV2lkdGgiOjg1OC4wLCJIZWlnaHQiOjMwLjAsIkJvcmRlclN0eWxlIjp7IiRpZCI6IjcwMyIsIkxpbmVDb2xvciI6eyIkaWQiOiI3MDQiLCIkdHlwZSI6Ik5MUkUuQ29tbW9uLkRvbS5Tb2xpZENvbG9yQnJ1c2gsIE5MUkUuQ29tbW9uIiwiQ29sb3IiOnsiJGlkIjoiNzA1IiwiQSI6MjU1LCJSIjoyNTUsIkciOjAsIkIiOjB9fSwiTGluZVdlaWdodCI6MC4wLCJMaW5lVHlwZSI6MCwiUGFyZW50U3R5bGUiOm51bGx9LCJQYXJlbnRTdHlsZSI6bnVsbH0sIk1pZGRsZVRpZXJTaGFwZVN0eWxlIjp7IiRpZCI6IjcwNiIsIk1hcmdpbiI6eyIkaWQiOiI3MDciLCJUb3AiOjAuMCwiTGVmdCI6MTAuMCwiUmlnaHQiOjEwLjAsIkJvdHRvbSI6MC4wfSwiUGFkZGluZyI6eyIkaWQiOiI3MDgiLCJUb3AiOjUuMCwiTGVmdCI6MTMuMCwiUmlnaHQiOjEzLjAsIkJvdHRvbSI6NS4wfSwiQmFja2dyb3VuZCI6eyIkaWQiOiI3MDkiLCJDb2xvciI6eyIkaWQiOiI3MTAiLCJBIjoyNTUsIlIiOjY4LCJHIjo4NCwiQiI6MTA2fX0sIklzVmlzaWJsZSI6dHJ1ZSwiV2lkdGgiOjg1OC4wLCJIZWlnaHQiOjMwLjAsIkJvcmRlclN0eWxlIjp7IiRpZCI6IjcxMSIsIkxpbmVDb2xvciI6eyIkaWQiOiI3MTIiLCIkdHlwZSI6Ik5MUkUuQ29tbW9uLkRvbS5Tb2xpZENvbG9yQnJ1c2gsIE5MUkUuQ29tbW9uIiwiQ29sb3IiOnsiJGlkIjoiNzEzIiwiQSI6MjU1LCJSIjoyNTUsIkciOjAsIkIiOjB9fSwiTGluZVdlaWdodCI6MC4wLCJMaW5lVHlwZSI6MCwiUGFyZW50U3R5bGUiOm51bGx9LCJQYXJlbnRTdHlsZSI6bnVsbH0sIkJvdHRvbVRpZXJTaGFwZVN0eWxlIjp7IiRpZCI6IjcxNCIsIk1hcmdpbiI6eyIkaWQiOiI3MTUiLCJUb3AiOjAuMCwiTGVmdCI6MTAuMCwiUmlnaHQiOjEwLjAsIkJvdHRvbSI6MC4wfSwiUGFkZGluZyI6eyIkaWQiOiI3MTYiLCJUb3AiOjUuMCwiTGVmdCI6MTMuMCwiUmlnaHQiOjEzLjAsIkJvdHRvbSI6NS4wfSwiQmFja2dyb3VuZCI6eyIkaWQiOiI3MTciLCJDb2xvciI6eyIkaWQiOiI3MTgiLCJBIjoyNTUsIlIiOjY4LCJHIjo4NCwiQiI6MTA2fX0sIklzVmlzaWJsZSI6dHJ1ZSwiV2lkdGgiOjg1OC4wLCJIZWlnaHQiOjMwLjAsIkJvcmRlclN0eWxlIjp7IiRpZCI6IjcxOSIsIkxpbmVDb2xvciI6eyIkaWQiOiI3MjAiLCIkdHlwZSI6Ik5MUkUuQ29tbW9uLkRvbS5Tb2xpZENvbG9yQnJ1c2gsIE5MUkUuQ29tbW9uIiwiQ29sb3IiOnsiJGlkIjoiNzIxIiwiQSI6MjU1LCJSIjoyNTUsIkciOjAsIkIiOjB9fSwiTGluZVdlaWdodCI6MC4wLCJMaW5lVHlwZSI6MCwiUGFyZW50U3R5bGUiOm51bGx9LCJQYXJlbnRTdHlsZSI6bnVsbH0sIlJpZ2h0RW5kQ2Fwc1N0eWxlIjp7IiRpZCI6IjcyMiIsIkZvbnRTZXR0aW5ncyI6eyIkaWQiOiI3MjMiLCJGb250U2l6ZSI6MTgsIkZvbnROYW1lIjoiQ2FsaWJyaSIsIklzQm9sZCI6dHJ1ZSwiSXNJdGFsaWMiOmZhbHNlLCJJc1VuZGVybGluZWQiOmZhbHNlLCJQYXJlbnRTdHlsZSI6bnVsbH0sIkF1dG9TaXplIjowLCJGb3JlZ3JvdW5kIjp7IiRpZCI6IjcyNCIsIkNvbG9yIjp7IiRpZCI6IjcyNS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zI2IiwiVG9wIjowLjAsIkxlZnQiOjAuMCwiUmlnaHQiOjIwLjAsIkJvdHRvbSI6MC4wfSwiUGFkZGluZyI6eyIkaWQiOiI3MjciLCJUb3AiOjAuMCwiTGVmdCI6MC4wLCJSaWdodCI6MC4wLCJCb3R0b20iOjAuMH0sIkJhY2tncm91bmQiOnsiJGlkIjoiNzI4IiwiQ29sb3IiOnsiJHJlZiI6IjcwIn19LCJJc1Zpc2libGUiOnRydWUsIldpZHRoIjowLjAsIkhlaWdodCI6MC4wLCJCb3JkZXJTdHlsZSI6bnVsbCwiUGFyZW50U3R5bGUiOm51bGx9LCJMZWZ0RW5kQ2Fwc1N0eWxlIjp7IiRpZCI6IjcyOSIsIkZvbnRTZXR0aW5ncyI6eyIkaWQiOiI3MzAiLCJGb250U2l6ZSI6MTgsIkZvbnROYW1lIjoiQ2FsaWJyaSIsIklzQm9sZCI6dHJ1ZSwiSXNJdGFsaWMiOmZhbHNlLCJJc1VuZGVybGluZWQiOmZhbHNlLCJQYXJlbnRTdHlsZSI6bnVsbH0sIkF1dG9TaXplIjowLCJGb3JlZ3JvdW5kIjp7IiRpZCI6IjczMSIsIkNvbG9yIjp7IiRpZCI6IjczM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zMzIiwiVG9wIjowLjAsIkxlZnQiOjExNS41MDY2NjY2NjY2NjY2NiwiUmlnaHQiOjAuMCwiQm90dG9tIjowLjB9LCJQYWRkaW5nIjp7IiRpZCI6IjczNCIsIlRvcCI6MC4wLCJMZWZ0IjowLjAsIlJpZ2h0IjowLjAsIkJvdHRvbSI6MC4wfSwiQmFja2dyb3VuZCI6eyIkaWQiOiI3MzUiLCJDb2xvciI6eyIkcmVmIjoiNzAifX0sIklzVmlzaWJsZSI6ZmFsc2UsIldpZHRoIjowLjAsIkhlaWdodCI6MC4wLCJCb3JkZXJTdHlsZSI6bnVsbCwiUGFyZW50U3R5bGUiOm51bGx9LCJUb2RheVRleHRTdHlsZSI6eyIkaWQiOiI3MzYiLCJGb250U2V0dGluZ3MiOnsiJGlkIjoiNzM3IiwiRm9udFNpemUiOjEyLCJGb250TmFtZSI6IkNhbGlicmkiLCJJc0JvbGQiOmZhbHNlLCJJc0l0YWxpYyI6ZmFsc2UsIklzVW5kZXJsaW5lZCI6ZmFsc2UsIlBhcmVudFN0eWxlIjpudWxsfSwiQXV0b1NpemUiOjAsIkZvcmVncm91bmQiOnsiJGlkIjoiNzM4IiwiQ29sb3IiOnsiJGlkIjoiNzM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0MCIsIlRvcCI6MC4wLCJMZWZ0IjowLjAsIlJpZ2h0IjowLjAsIkJvdHRvbSI6MC4wfSwiUGFkZGluZyI6eyIkaWQiOiI3NDEiLCJUb3AiOjAuMCwiTGVmdCI6MC4wLCJSaWdodCI6MC4wLCJCb3R0b20iOjAuMH0sIkJhY2tncm91bmQiOnsiJGlkIjoiNzQyIiwiQ29sb3IiOnsiJHJlZiI6IjcwIn19LCJJc1Zpc2libGUiOnRydWUsIldpZHRoIjowLjAsIkhlaWdodCI6MC4wLCJCb3JkZXJTdHlsZSI6bnVsbCwiUGFyZW50U3R5bGUiOm51bGx9LCJUb2RheU1hcmtlclN0eWxlIjp7IiRpZCI6Ijc0MyIsIk1hcmdpbiI6eyIkaWQiOiI3NDQiLCJUb3AiOjAuMCwiTGVmdCI6MC4wLCJSaWdodCI6MC4wLCJCb3R0b20iOjAuMH0sIlBhZGRpbmciOnsiJGlkIjoiNzQ1IiwiVG9wIjowLjAsIkxlZnQiOjAuMCwiUmlnaHQiOjAuMCwiQm90dG9tIjowLjB9LCJCYWNrZ3JvdW5kIjp7IiRpZCI6Ijc0NiIsIkNvbG9yIjp7IiRpZCI6Ijc0NyIsIkEiOjI1NSwiUiI6MjU1LCJHIjowLCJCIjowfX0sIklzVmlzaWJsZSI6dHJ1ZSwiV2lkdGgiOjAuMCwiSGVpZ2h0IjowLjAsIkJvcmRlclN0eWxlIjpudWxsLCJQYXJlbnRTdHlsZSI6bnVsbH0sIlNjYWxlU3R5bGUiOnsiJGlkIjoiNzQ4IiwiU2hhcGUiOjQsIlNob3dTZWdtZW50U2VwYXJhdG9ycyI6dHJ1ZSwiU2VnbWVudFNlcGFyYXRvck9wYWNpdHkiOjMwLCJIYXNCZWVuVmlzaWJsZUJlZm9yZSI6dHJ1ZSwiRm9udFNldHRpbmdzIjp7IiRpZCI6Ijc0OSIsIkZvbnRTaXplIjoxMiwiRm9udE5hbWUiOiJDYWxpYnJpIiwiSXNCb2xkIjpmYWxzZSwiSXNJdGFsaWMiOmZhbHNlLCJJc1VuZGVybGluZWQiOmZhbHNlLCJQYXJlbnRTdHlsZSI6bnVsbH0sIkF1dG9TaXplIjowLCJGb3JlZ3JvdW5kIjp7IiRpZCI6Ijc1MCIsIkNvbG9yIjp7IiRpZCI6Ijc1M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TIiLCJUb3AiOjAuMCwiTGVmdCI6NS4wLCJSaWdodCI6MC4wLCJCb3R0b20iOjAuMH0sIlBhZGRpbmciOnsiJGlkIjoiNzUzIiwiVG9wIjowLjAsIkxlZnQiOjAuMCwiUmlnaHQiOjAuMCwiQm90dG9tIjowLjB9LCJCYWNrZ3JvdW5kIjp7IiRpZCI6Ijc1NCIsIkNvbG9yIjp7IiRyZWYiOiI3MCJ9fSwiSXNWaXNpYmxlIjp0cnVlLCJXaWR0aCI6MC4wLCJIZWlnaHQiOjAuMCwiQm9yZGVyU3R5bGUiOm51bGwsIlBhcmVudFN0eWxlIjpudWxsfSwiU2luZ2xlU2NhbGVTaGFwZVN0eWxlIjp7IiRpZCI6Ijc1NSIsIlNoYXBlIjowLCJIZWlnaHQiOjAuMH0sIk1pZGRsZVRpZXJTY2FsZVN0eWxlIjp7IiRpZCI6Ijc1NiIsIlNoYXBlIjo0LCJTaG93U2VnbWVudFNlcGFyYXRvcnMiOnRydWUsIlNlZ21lbnRTZXBhcmF0b3JPcGFjaXR5IjozMCwiSGFzQmVlblZpc2libGVCZWZvcmUiOmZhbHNlLCJGb250U2V0dGluZ3MiOnsiJGlkIjoiNzU3IiwiRm9udFNpemUiOjEyLCJGb250TmFtZSI6IkNhbGlicmkiLCJJc0JvbGQiOmZhbHNlLCJJc0l0YWxpYyI6ZmFsc2UsIklzVW5kZXJsaW5lZCI6ZmFsc2UsIlBhcmVudFN0eWxlIjpudWxsfSwiQXV0b1NpemUiOjAsIkZvcmVncm91bmQiOnsiJGlkIjoiNzU4IiwiQ29sb3IiOnsiJGlkIjoiNzU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2MCIsIlRvcCI6MC4wLCJMZWZ0Ijo1LjAsIlJpZ2h0IjowLjAsIkJvdHRvbSI6MC4wfSwiUGFkZGluZyI6eyIkaWQiOiI3NjEiLCJUb3AiOjAuMCwiTGVmdCI6MC4wLCJSaWdodCI6MC4wLCJCb3R0b20iOjAuMH0sIkJhY2tncm91bmQiOnsiJGlkIjoiNzYyIiwiQ29sb3IiOnsiJGlkIjoiNzYzIiwiQSI6MCwiUiI6MCwiRyI6MCwiQiI6MH19LCJJc1Zpc2libGUiOmZhbHNlLCJXaWR0aCI6MC4wLCJIZWlnaHQiOjAuMCwiQm9yZGVyU3R5bGUiOm51bGwsIlBhcmVudFN0eWxlIjpudWxsfSwiQm90dG9tVGllclNjYWxlU3R5bGUiOnsiJGlkIjoiNzY0IiwiU2hhcGUiOjQsIlNob3dTZWdtZW50U2VwYXJhdG9ycyI6dHJ1ZSwiU2VnbWVudFNlcGFyYXRvck9wYWNpdHkiOjMwLCJIYXNCZWVuVmlzaWJsZUJlZm9yZSI6ZmFsc2UsIkZvbnRTZXR0aW5ncyI6eyIkaWQiOiI3NjUiLCJGb250U2l6ZSI6MTIsIkZvbnROYW1lIjoiQ2FsaWJyaSIsIklzQm9sZCI6ZmFsc2UsIklzSXRhbGljIjpmYWxzZSwiSXNVbmRlcmxpbmVkIjpmYWxzZSwiUGFyZW50U3R5bGUiOm51bGx9LCJBdXRvU2l6ZSI6MCwiRm9yZWdyb3VuZCI6eyIkaWQiOiI3NjYiLCJDb2xvciI6eyIkaWQiOiI3Njc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zY4IiwiVG9wIjowLjAsIkxlZnQiOjUuMCwiUmlnaHQiOjAuMCwiQm90dG9tIjowLjB9LCJQYWRkaW5nIjp7IiRpZCI6Ijc2OSIsIlRvcCI6MC4wLCJMZWZ0IjowLjAsIlJpZ2h0IjowLjAsIkJvdHRvbSI6MC4wfSwiQmFja2dyb3VuZCI6eyIkaWQiOiI3NzAiLCJDb2xvciI6eyIkaWQiOiI3NzEiLCJBIjowLCJSIjowLCJHIjowLCJCIjowfX0sIklzVmlzaWJsZSI6ZmFsc2UsIldpZHRoIjowLjAsIkhlaWdodCI6MC4wLCJCb3JkZXJTdHlsZSI6bnVsbCwiUGFyZW50U3R5bGUiOm51bGx9LCJFbGFwc2VkVGltZUJhY2tncm91bmQiOnsiJGlkIjoiNzcyIiwiQ29sb3IiOnsiJGlkIjoiNzczIiwiQSI6NzcsIlIiOjI1NSwiRyI6MCwiQiI6MH19LCJBcHBlbmRZZWFyT25ZZWFyQ2hhbmdlIjp0cnVlLCJFbGFwc2VkVGltZUZvcm1hdCI6MSwiVG9kYXlNYXJrZXJQb3NpdGlvbiI6MywiUXVpY2tQb3NpdGlvbiI6MywiQWJzb2x1dGVQb3NpdGlvbiI6MjQwLjAsIk1hcmdpbiI6eyIkaWQiOiI3NzQiLCJUb3AiOjAuMCwiTGVmdCI6MTAuMCwiUmlnaHQiOjEwLjAsIkJvdHRvbSI6MC4wfSwiUGFkZGluZyI6eyIkaWQiOiI3NzUiLCJUb3AiOjAuMCwiTGVmdCI6MC4wLCJSaWdodCI6MC4wLCJCb3R0b20iOjAuMH0sIkJhY2tncm91bmQiOnsiJGlkIjoiNzc2IiwiQ29sb3IiOnsiJGlkIjoiNzc3IiwiQSI6MjU1LCJSIjoxMTUsIkciOjExNSwiQiI6MTE1fX0sIklzVmlzaWJsZSI6dHJ1ZSwiV2lkdGgiOjAuMCwiSGVpZ2h0IjowLjAsIkJvcmRlclN0eWxlIjpudWxsLCJQYXJlbnRTdHlsZSI6bnVsbH0sIkRlZmF1bHRNaWxlc3RvbmVTdHlsZSI6eyIkaWQiOiI3NzgiLCJTaGFwZSI6MCwiQ29ubmVjdG9yTWFyZ2luIjp7IiRpZCI6Ijc3OSIsIlRvcCI6MC4wLCJMZWZ0IjoyLjAsIlJpZ2h0IjoyLjAsIkJvdHRvbSI6MC4wfSwiQ29ubmVjdG9yU3R5bGUiOnsiJGlkIjoiNzgwIiwiTGluZUNvbG9yIjp7IiRpZCI6Ijc4MSIsIiR0eXBlIjoiTkxSRS5Db21tb24uRG9tLlNvbGlkQ29sb3JCcnVzaCwgTkxSRS5Db21tb24iLCJDb2xvciI6eyIkaWQiOiI3ODIiLCJBIjoxMjcsIlIiOjMxLCJHIjo3MywiQiI6MTI2fX0sIkxpbmVXZWlnaHQiOjEuMCwiTGluZVR5cGUiOjAsIlBhcmVudFN0eWxlIjpudWxsfSwiSXNCZWxvd1RpbWViYW5kIjpmYWxzZSwiUG9zaXRpb25PblRhc2siOjAsIkhpZGVEYXRlIjpmYWxzZSwiU2hhcGVTaXplIjoxLCJTcGFjaW5nIjoyLjAsIlBhZGRpbmciOnsiJGlkIjoiNzgzIiwiVG9wIjo3LjAsIkxlZnQiOjMuMCwiUmlnaHQiOjAuMCwiQm90dG9tIjoyLjB9LCJTaGFwZVN0eWxlIjp7IiRpZCI6Ijc4NCIsIk1hcmdpbiI6eyIkaWQiOiI3ODUiLCJUb3AiOjAuMCwiTGVmdCI6MC4wLCJSaWdodCI6MC4wLCJCb3R0b20iOjAuMH0sIlBhZGRpbmciOnsiJGlkIjoiNzg2IiwiVG9wIjowLjAsIkxlZnQiOjAuMCwiUmlnaHQiOjAuMCwiQm90dG9tIjowLjB9LCJCYWNrZ3JvdW5kIjp7IiRpZCI6Ijc4NyIsIkNvbG9yIjp7IiRpZCI6Ijc4OCIsIkEiOjI1NSwiUiI6MCwiRyI6MTE0LCJCIjoxODh9fSwiSXNWaXNpYmxlIjp0cnVlLCJXaWR0aCI6MTguMCwiSGVpZ2h0IjoyMC4wLCJCb3JkZXJTdHlsZSI6eyIkaWQiOiI3ODkiLCJMaW5lQ29sb3IiOnsiJGlkIjoiNzkwIiwiJHR5cGUiOiJOTFJFLkNvbW1vbi5Eb20uU29saWRDb2xvckJydXNoLCBOTFJFLkNvbW1vbiIsIkNvbG9yIjp7IiRpZCI6Ijc5MSIsIkEiOjI1NSwiUiI6MjU1LCJHIjowLCJCIjowfX0sIkxpbmVXZWlnaHQiOjAuMCwiTGluZVR5cGUiOjAsIlBhcmVudFN0eWxlIjpudWxsfSwiUGFyZW50U3R5bGUiOm51bGx9LCJUaXRsZVN0eWxlIjp7IiRpZCI6Ijc5MiIsIkZvbnRTZXR0aW5ncyI6eyIkaWQiOiI3OTMiLCJGb250U2l6ZSI6MTEsIkZvbnROYW1lIjoiQ2FsaWJyaSIsIklzQm9sZCI6dHJ1ZSwiSXNJdGFsaWMiOmZhbHNlLCJJc1VuZGVybGluZWQiOmZhbHNlLCJQYXJlbnRTdHlsZSI6bnVsbH0sIkF1dG9TaXplIjowLCJGb3JlZ3JvdW5kIjp7IiRpZCI6Ijc5NCIsIkNvbG9yIjp7IiRpZCI6Ijc5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OTYiLCJUb3AiOjAuMCwiTGVmdCI6MC4wLCJSaWdodCI6MC4wLCJCb3R0b20iOjAuMH0sIlBhZGRpbmciOnsiJGlkIjoiNzk3IiwiVG9wIjowLjAsIkxlZnQiOjAuMCwiUmlnaHQiOjAuMCwiQm90dG9tIjowLjB9LCJCYWNrZ3JvdW5kIjp7IiRpZCI6Ijc5OCIsIkNvbG9yIjp7IiRyZWYiOiI3MCJ9fSwiSXNWaXNpYmxlIjp0cnVlLCJXaWR0aCI6MC4wLCJIZWlnaHQiOjAuMCwiQm9yZGVyU3R5bGUiOm51bGwsIlBhcmVudFN0eWxlIjpudWxsfSwiRGF0ZVN0eWxlIjp7IiRpZCI6Ijc5OSIsIkZvbnRTZXR0aW5ncyI6eyIkaWQiOiI4MDAiLCJGb250U2l6ZSI6MTAsIkZvbnROYW1lIjoiQ2FsaWJyaSIsIklzQm9sZCI6ZmFsc2UsIklzSXRhbGljIjpmYWxzZSwiSXNVbmRlcmxpbmVkIjpmYWxzZSwiUGFyZW50U3R5bGUiOm51bGx9LCJBdXRvU2l6ZSI6MCwiRm9yZWdyb3VuZCI6eyIkaWQiOiI4MDEiLCJDb2xvciI6eyIkaWQiOiI4MD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wMyIsIlRvcCI6MC4wLCJMZWZ0IjowLjAsIlJpZ2h0IjowLjAsIkJvdHRvbSI6MC4wfSwiUGFkZGluZyI6eyIkaWQiOiI4MDQiLCJUb3AiOjAuMCwiTGVmdCI6MC4wLCJSaWdodCI6MC4wLCJCb3R0b20iOjAuMH0sIkJhY2tncm91bmQiOnsiJGlkIjoiODA1IiwiQ29sb3IiOnsiJHJlZiI6IjcwIn19LCJJc1Zpc2libGUiOnRydWUsIldpZHRoIjowLjAsIkhlaWdodCI6MC4wLCJCb3JkZXJTdHlsZSI6bnVsbCwiUGFyZW50U3R5bGUiOm51bGx9LCJEYXRlRm9ybWF0Ijp7IiRpZCI6Ijg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DciLCJGb3JtYXQiOjAsIklzVmlzaWJsZSI6ZmFsc2UsIkxhc3RLbm93blZpc2liaWxpdHlTdGF0ZSI6ZmFsc2V9LCJJc1Zpc2libGUiOnRydWUsIlBhcmVudFN0eWxlIjpudWxsfSwiRGVmYXVsdFRhc2tTdHlsZSI6eyIkaWQiOiI4MDgiLCJTaGFwZSI6MiwiU2hhcGVUaGlja25lc3MiOjEsIkR1cmF0aW9uRm9ybWF0IjowLCJJbmNsdWRlTm9uV29ya2luZ0RheXNJbkR1cmF0aW9uIjpmYWxzZSwiUGVyY2VudGFnZUNvbXBsZXRlU3R5bGUiOnsiJGlkIjoiODA5IiwiRm9udFNldHRpbmdzIjp7IiRpZCI6IjgxM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NjcifSwiUGFkZGluZyI6eyIkcmVmIjoiNjgifSwiQmFja2dyb3VuZCI6eyIkcmVmIjoiNjkifSwiSXNWaXNpYmxlIjp0cnVlLCJXaWR0aCI6MC4wLCJIZWlnaHQiOjAuMCwiQm9yZGVyU3R5bGUiOm51bGwsIlBhcmVudFN0eWxlIjpudWxsfSwiRHVyYXRpb25TdHlsZSI6eyIkaWQiOiI4MTEiLCJGb250U2V0dGluZ3MiOnsiJGlkIjoiODEyIiwiRm9udFNpemUiOjEwLCJGb250TmFtZSI6IkNhbGlicmkiLCJJc0JvbGQiOmZhbHNlLCJJc0l0YWxpYyI6ZmFsc2UsIklzVW5kZXJsaW5lZCI6ZmFsc2UsIlBhcmVudFN0eWxlIjpudWxsfSwiQXV0b1NpemUiOjAsIkZvcmVncm91bmQiOnsiJHJlZiI6Ijc0In0sIk1heFdpZHRoIjoyMDAuMCwiTWF4SGVpZ2h0IjoiSW5maW5pdHkiLCJTbWFydEZvcmVncm91bmRJc0FjdGl2ZSI6ZmFsc2UsIkhvcml6b250YWxBbGlnbm1lbnQiOjAsIlZlcnRpY2FsQWxpZ25tZW50IjowLCJTbWFydEZvcmVncm91bmQiOm51bGwsIkJhY2tncm91bmRGaWxsVHlwZSI6MCwiTWFyZ2luIjp7IiRyZWYiOiI3NiJ9LCJQYWRkaW5nIjp7IiRyZWYiOiI3NyJ9LCJCYWNrZ3JvdW5kIjp7IiRyZWYiOiI3OCJ9LCJJc1Zpc2libGUiOnRydWUsIldpZHRoIjowLjAsIkhlaWdodCI6MC4wLCJCb3JkZXJTdHlsZSI6bnVsbCwiUGFyZW50U3R5bGUiOm51bGx9LCJIb3Jpem9udGFsQ29ubmVjdG9yU3R5bGUiOnsiJGlkIjoiODEzIiwiTGluZUNvbG9yIjp7IiRyZWYiOiI4MSJ9LCJMaW5lV2VpZ2h0IjoxLjAsIkxpbmVUeXBlIjowLCJQYXJlbnRTdHlsZSI6bnVsbH0sIlZlcnRpY2FsQ29ubmVjdG9yU3R5bGUiOnsiJGlkIjoiODE0IiwiTGluZUNvbG9yIjp7IiRyZWYiOiI4NC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ODE1IiwiTWFyZ2luIjp7IiRyZWYiOiI4NyJ9LCJQYWRkaW5nIjp7IiRyZWYiOiI4OCJ9LCJCYWNrZ3JvdW5kIjp7IiRpZCI6IjgxNiIsIkNvbG9yIjp7IiRpZCI6IjgxNyIsIkEiOjI1NSwiUiI6MCwiRyI6MTE0LCJCIjoxODh9fSwiSXNWaXNpYmxlIjp0cnVlLCJXaWR0aCI6MC4wLCJIZWlnaHQiOjE2LjAsIkJvcmRlclN0eWxlIjp7IiRpZCI6IjgxOCIsIkxpbmVDb2xvciI6eyIkaWQiOiI4MTkiLCIkdHlwZSI6Ik5MUkUuQ29tbW9uLkRvbS5Tb2xpZENvbG9yQnJ1c2gsIE5MUkUuQ29tbW9uIiwiQ29sb3IiOnsiJGlkIjoiODIwIiwiQSI6MjU1LCJSIjoyNTUsIkciOjAsIkIiOjB9fSwiTGluZVdlaWdodCI6MC4wLCJMaW5lVHlwZSI6MCwiUGFyZW50U3R5bGUiOm51bGx9LCJQYXJlbnRTdHlsZSI6bnVsbH0sIlRpdGxlU3R5bGUiOnsiJGlkIjoiODIxIiwiRm9udFNldHRpbmdzIjp7IiRpZCI6IjgyMiIsIkZvbnRTaXplIjoxMSwiRm9udE5hbWUiOiJDYWxpYnJpIiwiSXNCb2xkIjp0cnVlLCJJc0l0YWxpYyI6ZmFsc2UsIklzVW5kZXJsaW5lZCI6ZmFsc2UsIlBhcmVudFN0eWxlIjpudWxsfSwiQXV0b1NpemUiOjAsIkZvcmVncm91bmQiOnsiJGlkIjoiODIzIiwiQ29sb3IiOnsiJGlkIjoiODI0IiwiQSI6MjU1LCJSIjowLCJHIjowLCJCIjowfX0sIk1heFdpZHRoIjo5NjAuMCwiTWF4SGVpZ2h0IjoiSW5maW5pdHkiLCJTbWFydEZvcmVncm91bmRJc0FjdGl2ZSI6ZmFsc2UsIkhvcml6b250YWxBbGlnbm1lbnQiOjEsIlZlcnRpY2FsQWxpZ25tZW50IjowLCJTbWFydEZvcmVncm91bmQiOm51bGwsIkJhY2tncm91bmRGaWxsVHlwZSI6MCwiTWFyZ2luIjp7IiRyZWYiOiI5OCJ9LCJQYWRkaW5nIjp7IiRyZWYiOiI5OSJ9LCJCYWNrZ3JvdW5kIjp7IiRpZCI6IjgyNSIsIkNvbG9yIjp7IiRyZWYiOiI3MCJ9fSwiSXNWaXNpYmxlIjp0cnVlLCJXaWR0aCI6MC4wLCJIZWlnaHQiOjAuMCwiQm9yZGVyU3R5bGUiOm51bGwsIlBhcmVudFN0eWxlIjpudWxsfSwiRGF0ZVN0eWxlIjp7IiRpZCI6IjgyNiIsIkZvbnRTZXR0aW5ncyI6eyIkaWQiOiI4MjciLCJGb250U2l6ZSI6MTAsIkZvbnROYW1lIjoiQ2FsaWJyaSIsIklzQm9sZCI6ZmFsc2UsIklzSXRhbGljIjpmYWxzZSwiSXNVbmRlcmxpbmVkIjpmYWxzZSwiUGFyZW50U3R5bGUiOm51bGx9LCJBdXRvU2l6ZSI6MCwiRm9yZWdyb3VuZCI6eyIkaWQiOiI4MjgiLCJDb2xvciI6eyIkaWQiOiI4Mj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ODMwIiwiQ29sb3IiOnsiJHJlZiI6IjcwIn19LCJJc1Zpc2libGUiOnRydWUsIldpZHRoIjowLjAsIkhlaWdodCI6MC4wLCJCb3JkZXJTdHlsZSI6bnVsbCwiUGFyZW50U3R5bGUiOm51bGx9LCJEYXRlRm9ybWF0Ijp7IiRpZCI6Ijg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IiLCJGb3JtYXQiOjAsIklzVmlzaWJsZSI6ZmFsc2UsIkxhc3RLbm93blZpc2liaWxpdHlTdGF0ZSI6ZmFsc2V9LCJJc1Zpc2libGUiOnRydWUsIlBhcmVudFN0eWxlIjpudWxsLCJfZXhwbGljaXRseVNldCI6eyIkaWQiOiI4Mz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3JpZGxpbmVQYW5lbFN0eWxlIjp7IiRpZCI6IjgzNCIsIkdyaWRsaW5lU3R5bGUiOnsiJGlkIjoiODM1IiwiTGluZUNvbG9yIjp7IiRpZCI6IjgzNiIsIiR0eXBlIjoiTkxSRS5Db21tb24uRG9tLlNvbGlkQ29sb3JCcnVzaCwgTkxSRS5Db21tb24iLCJDb2xvciI6eyIkaWQiOiI4MzciLCJBIjozOCwiUiI6OTEsIkciOjE1NSwiQiI6MjEzfX0sIkxpbmVXZWlnaHQiOjEuMCwiTGluZVR5cGUiOjAsIlBhcmVudFN0eWxlIjpudWxsfSwiTWFyZ2luIjp7IiRpZCI6IjgzOCIsIlRvcCI6MC4wLCJMZWZ0IjowLjAsIlJpZ2h0IjowLjAsIkJvdHRvbSI6MC4wfSwiUGFkZGluZyI6eyIkaWQiOiI4MzkiLCJUb3AiOjAuMCwiTGVmdCI6MC4wLCJSaWdodCI6MC4wLCJCb3R0b20iOjAuMH0sIkJhY2tncm91bmQiOm51bGwsIklzVmlzaWJsZSI6dHJ1ZSwiV2lkdGgiOjAuMCwiSGVpZ2h0IjowLjAsIkJvcmRlclN0eWxlIjp7IiRpZCI6Ijg0MCIsIkxpbmVDb2xvciI6bnVsbCwiTGluZVdlaWdodCI6MC4wLCJMaW5lVHlwZSI6MCwiUGFyZW50U3R5bGUiOm51bGx9LCJQYXJlbnRTdHlsZSI6bnVsbH0sIkFjdGl2aXR5TGluZVBhbmVsU3R5bGUiOnsiJGlkIjoiODQxIiwiQWN0aXZpdHlMaW5lU3R5bGUiOnsiJGlkIjoiODQyIiwiTGluZUNvbG9yIjp7IiRpZCI6Ijg0MyIsIiR0eXBlIjoiTkxSRS5Db21tb24uRG9tLlNvbGlkQ29sb3JCcnVzaCwgTkxSRS5Db21tb24iLCJDb2xvciI6eyIkaWQiOiI4NDQiLCJBIjozOCwiUiI6NjgsIkciOjExNCwiQiI6MTk2fX0sIkxpbmVXZWlnaHQiOjEuMCwiTGluZVR5cGUiOjAsIlBhcmVudFN0eWxlIjpudWxsfSwiTWFyZ2luIjp7IiRpZCI6Ijg0NSIsIlRvcCI6MC4wLCJMZWZ0IjowLjAsIlJpZ2h0IjowLjAsIkJvdHRvbSI6MC4wfSwiUGFkZGluZyI6eyIkaWQiOiI4NDYiLCJUb3AiOjAuMCwiTGVmdCI6MC4wLCJSaWdodCI6MC4wLCJCb3R0b20iOjAuMH0sIkJhY2tncm91bmQiOm51bGwsIklzVmlzaWJsZSI6dHJ1ZSwiV2lkdGgiOjAuMCwiSGVpZ2h0IjowLjAsIkJvcmRlclN0eWxlIjp7IiRpZCI6Ijg0NyIsIkxpbmVDb2xvciI6bnVsbCwiTGluZVdlaWdodCI6MC4wLCJMaW5lVHlwZSI6MCwiUGFyZW50U3R5bGUiOm51bGx9LCJQYXJlbnRTdHlsZSI6bnVsbH0sIlNob3dFbGFwc2VkVGltZUdyYWRpZW50U3R5bGUiOmZhbHNlLCJUaW1lYmFuZFJlc2VydmVkTGVmdEFyZWFTdHlsZSI6eyIkaWQiOiI4NDgiLCJBY3Rpdml0eUhlYWRlcldpZHRoIjo3Ni4wLCJJc1NldCI6ZmFsc2V9LCJEZWZhdWx0U3dpbWxhbmVTdHlsZSI6bnVsbH0sIlNjYWxlIjpudWxsLCJTY2FsZVYyIjp7IiRpZCI6Ijg0OSIsIlN0YXJ0RGF0ZSI6IjAwMDEtMDEtMDFUMDA6MDA6MDAiLCJFbmREYXRlIjoiMjAyMi0wNi0zMFQyMzo1OTowMCIsIkF1dG9EYXRlUmFuZ2UiOnRydWUsIldvcmtpbmdEYXlzIjozMSwiRmlzY2FsWWVhciI6eyIkaWQiOiI4NTAiLCJTdGFydE1vbnRoIjoxLCJVc2VTdGFydGluZ1llYXJGb3JOdW1iZXJpbmciOnRydWUsIlNob3dGaXNjYWxZZWFyTGFiZWwiOnRydWV9LCJUb2RheU1hcmtlclRleHQiOiJUb2RheSIsIkF1dG9TY2FsZVR5cGUiOnRydWUsIlRpbWViYW5kU2NhbGVzIjp7IiRpZCI6Ijg1MSIsIlRvcFNjYWxlTGF5ZXIiOnsiJGlkIjoiODUyIiwiRm9ybWF0IjoiTU1NIiwiVHlwZSI6Mn0sIk1pZGRsZVNjYWxlTGF5ZXIiOnsiJGlkIjoiODUzIiwiRm9ybWF0IjpudWxsLCJUeXBlIjowfSwiQm90dG9tU2NhbGVMYXllciI6eyIkaWQiOiI4NTQiLCJGb3JtYXQiOm51bGwsIlR5cGUiOjB9fX0sIk1pbGVzdG9uZXMiOltdLCJUYXNrcyI6W10sIlN3aW1sYW5lcyI6W10sIk1zUHJvamVjdEl0ZW1zVHJlZSI6eyIkaWQiOiI4NTUiLCJSb290Ijp7IkltcG9ydElkIjpudWxsLCJJc0ltcG9ydGVkIjpmYWxzZSwiQ2hpbGRyZW4iOltdfX0sIk1ldGFkYXRhIjp7IiRpZCI6Ijg1NiIsIlNvdXJjZVRlbXBsYXRlIjoie1wiJGlkXCI6XCIxXCIsXCJJZFwiOlwiYzExZjZmNDktN2RiOC00NWZkLWJhMzItYmZjYWVhNDkyZjM5XCIsXCJDdWx0dXJlSW5mb05hbWVcIjpcImVuLVVTXCIsXCJWZXJzaW9uXCI6e1wiJGlkXCI6XCIyXCIsXCJUZW1wbGF0ZURvbVZlcnNpb25cIjpcIjEuMi4wXCJ9LFwiRWZmZWN0XCI6MSxcIlN0eWxlXCI6e1wiJGlkXCI6XCIzXCIsXCJUaW1lYmFuZFN0eWxlXCI6e1wiJGlkXCI6XCI0XCIsXCJTY2FsZU1hcmtpbmdcIjowLFwiU2hhcGVcIjoxMyxcIlNoYXBlU3R5bGVcIjp7XCIkaWRcIjpcIjVcIixcIk1hcmdpblwiOntcIiRpZFwiOlwiNlwiLFwiVG9wXCI6MC4wLFwiTGVmdFwiOjEwLjAsXCJSaWdodFwiOjEwLjAsXCJCb3R0b21cIjowLjB9LFwiUGFkZGluZ1wiOntcIiRpZFwiOlwiN1wiLFwiVG9wXCI6NS4wLFwiTGVmdFwiOjEzLjAsXCJSaWdodFwiOjEzLjAsXCJCb3R0b21cIjo1LjB9LFwiQmFja2dyb3VuZFwiOntcIiRpZFwiOlwiOFwiLFwiQ29sb3JcIjp7XCIkaWRcIjpcIjlcIixcIkFcIjoyNTUsXCJSXCI6NjgsXCJHXCI6ODQsXCJCXCI6MTA2fX0sXCJJc1Zpc2libGVcIjp0cnVlLFwiV2lkdGhcIjo4NTguMCxcIkhlaWdodFwiOjM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UuMCxcIkxlZnRcIjoxMy4wLFwiUmlnaHRcIjoxMy4wLFwiQm90dG9tXCI6NS4wfSxcIkJhY2tncm91bmRcIjp7XCIkaWRcIjpcIjE2XCIsXCJDb2xvclwiOntcIiRpZFwiOlwiMTdcIixcIkFcIjoyNTUsXCJSXCI6NjgsXCJHXCI6ODQsXCJCXCI6MTA2fX0sXCJJc1Zpc2libGVcIjp0cnVlLFwiV2lkdGhcIjo4NTguMCxcIkhlaWdodFwiOjM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UuMCxcIkxlZnRcIjoxMy4wLFwiUmlnaHRcIjoxMy4wLFwiQm90dG9tXCI6NS4wfSxcIkJhY2tncm91bmRcIjp7XCIkaWRcIjpcIjI0XCIsXCJDb2xvclwiOntcIiRpZFwiOlwiMjVcIixcIkFcIjoyNTUsXCJSXCI6NjgsXCJHXCI6ODQsXCJCXCI6MTA2fX0sXCJJc1Zpc2libGVcIjp0cnVlLFwiV2lkdGhcIjo4NTguMCxcIkhlaWdodFwiOjMwLjAsXCJCb3JkZXJTdHlsZVwiOntcIiRpZFwiOlwiMjZcIixcIkxpbmVDb2xvclwiOntcIiRpZFwiOlwiMjdcIixcIiR0eXBlXCI6XCJOTFJFLkNvbW1vbi5Eb20uU29saWRDb2xvckJydXNoLCBOTFJFLkNvbW1vblwiLFwiQ29sb3JcIjp7XCIkaWRcIjpcIjI4XCIsXCJBXCI6MjU1LFwiUlwiOjI1NSxcIkdcIjowLFwiQlwiOjB9fSxcIkxpbmVXZWlnaHRcIjowLjAsXCJMaW5lVHlwZVwiOjB9fSxcIlJpZ2h0RW5kQ2Fwc1N0eWxlXCI6e1wiJGlkXCI6XCIyOVwiLFwiRm9udFNldHRpbmdzXCI6e1wiJGlkXCI6XCIzMFwiLFwiRm9udFNpemVcIjoxOCxcIkZvbnROYW1lXCI6XCJDYWxpYnJpXCIsXCJJc0JvbGRcIjp0cnVlLFwiSXNJdGFsaWNcIjpmYWxzZSxcIklzVW5kZXJsaW5lZFwiOmZhbHNlfSxcIkF1dG9TaXplXCI6MCxcIkZvcmVncm91bmRcIjp7XCIkaWRcIjpcIjMxXCIsXCJDb2xvclwiOntcIiRpZFwiOlwiMzJ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NcIixcIlRvcFwiOjAuMCxcIkxlZnRcIjowLjAsXCJSaWdodFwiOjIwLjAsXCJCb3R0b21cIjowLjB9LFwiUGFkZGluZ1wiOntcIiRpZFwiOlwiMzRcIixcIlRvcFwiOjAuMCxcIkxlZnRcIjowLjAsXCJSaWdodFwiOjAuMCxcIkJvdHRvbVwiOjAuMH0sXCJCYWNrZ3JvdW5kXCI6e1wiJGlkXCI6XCIzNVwiLFwiQ29sb3JcIjp7XCIkaWRcIjpcIjM2XCIsXCJBXCI6MCxcIlJcIjowLFwiR1wiOjAsXCJCXCI6MH19LFwiSXNWaXNpYmxlXCI6dHJ1ZSxcIldpZHRoXCI6MC4wLFwiSGVpZ2h0XCI6MC4wLFwiQm9yZGVyU3R5bGVcIjpudWxsfSxcIkxlZnRFbmRDYXBzU3R5bGVcIjp7XCIkaWRcIjpcIjM3XCIsXCJGb250U2V0dGluZ3NcIjp7XCIkaWRcIjpcIjM4XCIsXCJGb250U2l6ZVwiOjE4LFwiRm9udE5hbWVcIjpcIkNhbGlicmlcIixcIklzQm9sZFwiOnRydWUsXCJJc0l0YWxpY1wiOmZhbHNlLFwiSXNVbmRlcmxpbmVkXCI6ZmFsc2V9LFwiQXV0b1NpemVcIjowLFwiRm9yZWdyb3VuZFwiOntcIiRpZFwiOlwiMzlcIixcIkNvbG9yXCI6e1wiJGlkXCI6XCI0M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0MVwiLFwiVG9wXCI6MC4wLFwiTGVmdFwiOjIwLjAsXCJSaWdodFwiOjAuMCxcIkJvdHRvbVwiOjAuMH0sXCJQYWRkaW5nXCI6e1wiJGlkXCI6XCI0MlwiLFwiVG9wXCI6MC4wLFwiTGVmdFwiOjAuMCxcIlJpZ2h0XCI6MC4wLFwiQm90dG9tXCI6MC4wfSxcIkJhY2tncm91bmRcIjp7XCIkaWRcIjpcIjQzXCIsXCJDb2xvclwiOntcIiRyZWZcIjpcIjM2XCJ9fSxcIklzVmlzaWJsZVwiOmZhbHN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nRydWUsXCJTZWdtZW50U2VwYXJhdG9yT3BhY2l0eVwiOjMwLFwiU2hhcGVcIjo0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0cnVlLFwiU2VnbWVudFNlcGFyYXRvck9wYWNpdHlcIjozMCxcIlNoYXBlXCI6NC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dHJ1ZSxcIlNlZ21lbnRTZXBhcmF0b3JPcGFjaXR5XCI6MzAsXCJTaGFwZVwiOjQ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MCxcIlJcIjowLFwiR1wiOjAsXCJCXCI6MH19LFwiSXNWaXNpYmxlXCI6ZmFsc2UsXCJXaWR0aFwiOjAuMCxcIkhlaWdodFwiOjAuMCxcIkJvcmRlclN0eWxlXCI6bnVsbH0sXCJTaW5nbGVTY2FsZVNoYXBlU3R5bGVcIjpudWxsLFwiRWxhcHNlZFRpbWVCYWNrZ3JvdW5kXCI6e1wiJGlkXCI6XCI3OVwiLFwiQ29sb3JcIjp7XCIkaWRcIjpcIjgwXCIsXCJBXCI6NzcsXCJSXCI6MjU1LFwiR1wiOjAsXCJCXCI6MH19LFwiQXBwZW5kWWVhck9uWWVhckNoYW5nZVwiOnRydWUsXCJFbGFwc2VkVGltZUZvcm1hdFwiOjEsXCJUb2RheU1hcmtlclBvc2l0aW9uXCI6MyxcIlF1aWNrUG9zaXRpb25cIjoxLFwiQWJzb2x1dGVQb3NpdGlvblwiOjI0MC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ExNSxcIkdcIjoxMTUsXCJCXCI6MTE1fX0sXCJJc1Zpc2libGVcIjp0cnVlLFwiV2lkdGhcIjowLjAsXCJIZWlnaHRcIjowLjAsXCJCb3JkZXJTdHlsZVwiOm51bGx9LFwiRGVmYXVsdE1pbGVzdG9uZVN0eWxlXCI6e1wiJGlkXCI6XCI4NVwiLFwiU2hhcGVcIjow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MzEsXCJHXCI6NzMsXCJCXCI6MTI2fX0sXCJMaW5lV2VpZ2h0XCI6MS4wLFwiTGluZVR5cGVcIjowfSxcIklzQmVsb3dUaW1lYmFuZFwiOmZhbHNlLFwiSGlkZURhdGVcIjpmYWxzZSxcIlNoYXBlU2l6ZVwiOjEsXCJTcGFjaW5nXCI6Mi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4LjAsXCJIZWlnaHRcIjoyMC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ixcIlNoYXBlVGhpY2tuZXNzXCI6MS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zLFwiRW5kRGF0ZVBvc2l0aW9uXCI6NCxcIlRpdGxlUG9zaXRpb25cIjoyLFwiRHVyYXRpb25Qb3NpdGlvblwiOjYsXCJQZXJjZW50YWdlQ29tcGxldGVkUG9zaXRpb25cIjo2LFwiU3BhY2luZ1wiOjUsXCJJc0JlbG93VGltZWJhbmRcIjp0cnV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Ni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UmVjZW50Q29sb3JzQ29sbGVjdGlvbiI6IltcIiNGRjFBQUE0MlwiXSJ9LCJTZXR0aW5ncyI6eyIkaWQiOiI4NTciLCJJbXBhT3B0aW9ucyI6eyIkaWQiOiI4NT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4NTkiLCJVc2VUaW1lIjpmYWxzZSwiV29ya0RheVN0YXJ0IjoiMDA6MDA6MDAiLCJXb3JrRGF5RW5kIjoiMjM6NTk6MDAifSwiTGFzdFVzZWRUZW1wbGF0ZUlkIjoiYzExZjZmNDktN2RiOC00NWZkLWJhMzItYmZjYWVhNDkyZjM5IiwiRmlyc3RXZWVrT2ZZZWFyIjowLCJQbGFjZU1pbGVzdG9uZUF0VGhlQmVnaW5uaW5nT2ZUaGVEYXk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TYPE" val="EllipseTimeband"/>
  <p:tag name="OTLTIMEBANDSHAPEHEIGHT" val="30"/>
  <p:tag name="OTLTIMEBANDSHAPEPADDINGLEFT" val="13"/>
  <p:tag name="OTLTIMEBANDCULTUREINFO" val="en-US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115.506666666667"/>
  <p:tag name="OTLTIMEBANDFYSTARTMONTH" val="January"/>
  <p:tag name="OTLTIMEBANDSHOWFYLABEL" val="True"/>
  <p:tag name="OTLTIMEBANDUSESTARTINGOFTHEYEARFORFYNUMBERING" val="True"/>
  <p:tag name="OTLTIMEBANDRESERVEDLEFTAREAWIDTH" val="76"/>
  <p:tag name="OTLTIMEBANDRESERVEDLEFTAREAISSET" val="False"/>
  <p:tag name="OTLTIMEBANDQUICKPOSITION" val="Custom"/>
  <p:tag name="OTLMARKERSHAPE" val="OTL"/>
  <p:tag name="OTLTIMEBANDSCALETYPE" val="Months"/>
  <p:tag name="OTLTIMEBANDSCALEFORMAT" val="MMM"/>
  <p:tag name="OTLTIMEBANDENDDATE" val="2022-06-30T23:59:00.000000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"/>
  <p:tag name="OTLENDDATE" val="2022-04-15T23:59:00.0000000"/>
  <p:tag name="OTLDURATIONFORMAT" val="day"/>
  <p:tag name="OTLSPACING" val="5"/>
  <p:tag name="OTLSHAPETHICKNESSTYPE" val="Regular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Z"/>
  <p:tag name="OTLDURATIONFORMAT" val="day"/>
  <p:tag name="OTLSPACING" val="5"/>
  <p:tag name="OTLSHAPETHICKNESSTYPE" val="Regular"/>
  <p:tag name="OTLENDDATE" val="2022-04-11T23:59:00.0000000Z"/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Z"/>
  <p:tag name="OTLENDDATE" val="2022-04-15T23:59:00.0000000Z"/>
  <p:tag name="OTLDURATIONFORMAT" val="day"/>
  <p:tag name="OTLSPACING" val="5"/>
  <p:tag name="OTLSHAPETHICKNESSTYPE" val="Regular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STARTDATE" val="2022-04-23T00:00:00.0000000Z"/>
  <p:tag name="OTLENDDATE" val="2022-04-26T23:59:00.0000000Z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5-07T00:00:00.0000000Z"/>
  <p:tag name="OTLENDDATE" val="2022-06-29T23:59:00.0000000Z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Regular"/>
  <p:tag name="OTLMARKERSHAPE" val="OTL"/>
  <p:tag name="OTLSTARTDATE" val="2022-06-30T00:00:00.0000000Z"/>
  <p:tag name="OTLENDDATE" val="2022-06-30T23:59:00.0000000Z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19T00:00:00.0000000Z"/>
  <p:tag name="OTLENDDATE" val="2022-04-21T23:59:00.0000000Z"/>
  <p:tag name="OTLDURATIONFORMAT" val="day"/>
  <p:tag name="OTLSPACING" val="5"/>
  <p:tag name="OTLSHAPETHICKNESSTYPE" val="Regular"/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24T00:00:00.0000000Z"/>
  <p:tag name="OTLENDDATE" val="2022-04-29T23:59:00.0000000Z"/>
  <p:tag name="OTLDURATIONFORMAT" val="day"/>
  <p:tag name="OTLSPACING" val="5"/>
  <p:tag name="OTLSHAPETHICKNESSTYPE" val="Regular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25T00:00:00.0000000Z"/>
  <p:tag name="OTLENDDATE" val="2022-04-25T23:59:00.0000000Z"/>
  <p:tag name="OTLDURATIONFORMAT" val="day"/>
  <p:tag name="OTLSPACING" val="5"/>
  <p:tag name="OTLSHAPETHICKNESSTYPE" val="Regular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24T00:00:00.0000000Z"/>
  <p:tag name="OTLENDDATE" val="2022-04-26T23:59:00.0000000Z"/>
  <p:tag name="OTLDURATIONFORMAT" val="day"/>
  <p:tag name="OTLSPACING" val="5"/>
  <p:tag name="OTLSHAPETHICKNESSTYPE" val="Regular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93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Eslam</dc:creator>
  <cp:lastModifiedBy>Eslam</cp:lastModifiedBy>
  <cp:revision>5</cp:revision>
  <dcterms:created xsi:type="dcterms:W3CDTF">2022-04-15T18:29:40Z</dcterms:created>
  <dcterms:modified xsi:type="dcterms:W3CDTF">2022-04-29T20:05:52Z</dcterms:modified>
</cp:coreProperties>
</file>