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6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8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9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D007-2CFE-49FB-8BB1-98F60666003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41.xml"/><Relationship Id="rId21" Type="http://schemas.openxmlformats.org/officeDocument/2006/relationships/tags" Target="../tags/tag145.xml"/><Relationship Id="rId42" Type="http://schemas.openxmlformats.org/officeDocument/2006/relationships/tags" Target="../tags/tag166.xml"/><Relationship Id="rId63" Type="http://schemas.openxmlformats.org/officeDocument/2006/relationships/tags" Target="../tags/tag187.xml"/><Relationship Id="rId84" Type="http://schemas.openxmlformats.org/officeDocument/2006/relationships/tags" Target="../tags/tag208.xml"/><Relationship Id="rId16" Type="http://schemas.openxmlformats.org/officeDocument/2006/relationships/tags" Target="../tags/tag140.xml"/><Relationship Id="rId107" Type="http://schemas.openxmlformats.org/officeDocument/2006/relationships/tags" Target="../tags/tag231.xml"/><Relationship Id="rId11" Type="http://schemas.openxmlformats.org/officeDocument/2006/relationships/tags" Target="../tags/tag135.xml"/><Relationship Id="rId32" Type="http://schemas.openxmlformats.org/officeDocument/2006/relationships/tags" Target="../tags/tag156.xml"/><Relationship Id="rId37" Type="http://schemas.openxmlformats.org/officeDocument/2006/relationships/tags" Target="../tags/tag161.xml"/><Relationship Id="rId53" Type="http://schemas.openxmlformats.org/officeDocument/2006/relationships/tags" Target="../tags/tag177.xml"/><Relationship Id="rId58" Type="http://schemas.openxmlformats.org/officeDocument/2006/relationships/tags" Target="../tags/tag182.xml"/><Relationship Id="rId74" Type="http://schemas.openxmlformats.org/officeDocument/2006/relationships/tags" Target="../tags/tag198.xml"/><Relationship Id="rId79" Type="http://schemas.openxmlformats.org/officeDocument/2006/relationships/tags" Target="../tags/tag203.xml"/><Relationship Id="rId102" Type="http://schemas.openxmlformats.org/officeDocument/2006/relationships/tags" Target="../tags/tag226.xml"/><Relationship Id="rId123" Type="http://schemas.openxmlformats.org/officeDocument/2006/relationships/tags" Target="../tags/tag247.xml"/><Relationship Id="rId128" Type="http://schemas.openxmlformats.org/officeDocument/2006/relationships/tags" Target="../tags/tag252.xml"/><Relationship Id="rId5" Type="http://schemas.openxmlformats.org/officeDocument/2006/relationships/tags" Target="../tags/tag129.xml"/><Relationship Id="rId90" Type="http://schemas.openxmlformats.org/officeDocument/2006/relationships/tags" Target="../tags/tag214.xml"/><Relationship Id="rId95" Type="http://schemas.openxmlformats.org/officeDocument/2006/relationships/tags" Target="../tags/tag219.xml"/><Relationship Id="rId22" Type="http://schemas.openxmlformats.org/officeDocument/2006/relationships/tags" Target="../tags/tag146.xml"/><Relationship Id="rId27" Type="http://schemas.openxmlformats.org/officeDocument/2006/relationships/tags" Target="../tags/tag151.xml"/><Relationship Id="rId43" Type="http://schemas.openxmlformats.org/officeDocument/2006/relationships/tags" Target="../tags/tag167.xml"/><Relationship Id="rId48" Type="http://schemas.openxmlformats.org/officeDocument/2006/relationships/tags" Target="../tags/tag172.xml"/><Relationship Id="rId64" Type="http://schemas.openxmlformats.org/officeDocument/2006/relationships/tags" Target="../tags/tag188.xml"/><Relationship Id="rId69" Type="http://schemas.openxmlformats.org/officeDocument/2006/relationships/tags" Target="../tags/tag193.xml"/><Relationship Id="rId113" Type="http://schemas.openxmlformats.org/officeDocument/2006/relationships/tags" Target="../tags/tag237.xml"/><Relationship Id="rId118" Type="http://schemas.openxmlformats.org/officeDocument/2006/relationships/tags" Target="../tags/tag242.xml"/><Relationship Id="rId134" Type="http://schemas.openxmlformats.org/officeDocument/2006/relationships/slideLayout" Target="../slideLayouts/slideLayout7.xml"/><Relationship Id="rId80" Type="http://schemas.openxmlformats.org/officeDocument/2006/relationships/tags" Target="../tags/tag204.xml"/><Relationship Id="rId85" Type="http://schemas.openxmlformats.org/officeDocument/2006/relationships/tags" Target="../tags/tag209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33" Type="http://schemas.openxmlformats.org/officeDocument/2006/relationships/tags" Target="../tags/tag157.xml"/><Relationship Id="rId38" Type="http://schemas.openxmlformats.org/officeDocument/2006/relationships/tags" Target="../tags/tag162.xml"/><Relationship Id="rId59" Type="http://schemas.openxmlformats.org/officeDocument/2006/relationships/tags" Target="../tags/tag183.xml"/><Relationship Id="rId103" Type="http://schemas.openxmlformats.org/officeDocument/2006/relationships/tags" Target="../tags/tag227.xml"/><Relationship Id="rId108" Type="http://schemas.openxmlformats.org/officeDocument/2006/relationships/tags" Target="../tags/tag232.xml"/><Relationship Id="rId124" Type="http://schemas.openxmlformats.org/officeDocument/2006/relationships/tags" Target="../tags/tag248.xml"/><Relationship Id="rId129" Type="http://schemas.openxmlformats.org/officeDocument/2006/relationships/tags" Target="../tags/tag253.xml"/><Relationship Id="rId54" Type="http://schemas.openxmlformats.org/officeDocument/2006/relationships/tags" Target="../tags/tag178.xml"/><Relationship Id="rId70" Type="http://schemas.openxmlformats.org/officeDocument/2006/relationships/tags" Target="../tags/tag194.xml"/><Relationship Id="rId75" Type="http://schemas.openxmlformats.org/officeDocument/2006/relationships/tags" Target="../tags/tag199.xml"/><Relationship Id="rId91" Type="http://schemas.openxmlformats.org/officeDocument/2006/relationships/tags" Target="../tags/tag215.xml"/><Relationship Id="rId96" Type="http://schemas.openxmlformats.org/officeDocument/2006/relationships/tags" Target="../tags/tag220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23" Type="http://schemas.openxmlformats.org/officeDocument/2006/relationships/tags" Target="../tags/tag147.xml"/><Relationship Id="rId28" Type="http://schemas.openxmlformats.org/officeDocument/2006/relationships/tags" Target="../tags/tag152.xml"/><Relationship Id="rId49" Type="http://schemas.openxmlformats.org/officeDocument/2006/relationships/tags" Target="../tags/tag173.xml"/><Relationship Id="rId114" Type="http://schemas.openxmlformats.org/officeDocument/2006/relationships/tags" Target="../tags/tag238.xml"/><Relationship Id="rId119" Type="http://schemas.openxmlformats.org/officeDocument/2006/relationships/tags" Target="../tags/tag243.xml"/><Relationship Id="rId44" Type="http://schemas.openxmlformats.org/officeDocument/2006/relationships/tags" Target="../tags/tag168.xml"/><Relationship Id="rId60" Type="http://schemas.openxmlformats.org/officeDocument/2006/relationships/tags" Target="../tags/tag184.xml"/><Relationship Id="rId65" Type="http://schemas.openxmlformats.org/officeDocument/2006/relationships/tags" Target="../tags/tag189.xml"/><Relationship Id="rId81" Type="http://schemas.openxmlformats.org/officeDocument/2006/relationships/tags" Target="../tags/tag205.xml"/><Relationship Id="rId86" Type="http://schemas.openxmlformats.org/officeDocument/2006/relationships/tags" Target="../tags/tag210.xml"/><Relationship Id="rId130" Type="http://schemas.openxmlformats.org/officeDocument/2006/relationships/tags" Target="../tags/tag254.xml"/><Relationship Id="rId13" Type="http://schemas.openxmlformats.org/officeDocument/2006/relationships/tags" Target="../tags/tag137.xml"/><Relationship Id="rId18" Type="http://schemas.openxmlformats.org/officeDocument/2006/relationships/tags" Target="../tags/tag142.xml"/><Relationship Id="rId39" Type="http://schemas.openxmlformats.org/officeDocument/2006/relationships/tags" Target="../tags/tag163.xml"/><Relationship Id="rId109" Type="http://schemas.openxmlformats.org/officeDocument/2006/relationships/tags" Target="../tags/tag233.xml"/><Relationship Id="rId34" Type="http://schemas.openxmlformats.org/officeDocument/2006/relationships/tags" Target="../tags/tag158.xml"/><Relationship Id="rId50" Type="http://schemas.openxmlformats.org/officeDocument/2006/relationships/tags" Target="../tags/tag174.xml"/><Relationship Id="rId55" Type="http://schemas.openxmlformats.org/officeDocument/2006/relationships/tags" Target="../tags/tag179.xml"/><Relationship Id="rId76" Type="http://schemas.openxmlformats.org/officeDocument/2006/relationships/tags" Target="../tags/tag200.xml"/><Relationship Id="rId97" Type="http://schemas.openxmlformats.org/officeDocument/2006/relationships/tags" Target="../tags/tag221.xml"/><Relationship Id="rId104" Type="http://schemas.openxmlformats.org/officeDocument/2006/relationships/tags" Target="../tags/tag228.xml"/><Relationship Id="rId120" Type="http://schemas.openxmlformats.org/officeDocument/2006/relationships/tags" Target="../tags/tag244.xml"/><Relationship Id="rId125" Type="http://schemas.openxmlformats.org/officeDocument/2006/relationships/tags" Target="../tags/tag249.xml"/><Relationship Id="rId7" Type="http://schemas.openxmlformats.org/officeDocument/2006/relationships/tags" Target="../tags/tag131.xml"/><Relationship Id="rId71" Type="http://schemas.openxmlformats.org/officeDocument/2006/relationships/tags" Target="../tags/tag195.xml"/><Relationship Id="rId92" Type="http://schemas.openxmlformats.org/officeDocument/2006/relationships/tags" Target="../tags/tag216.xml"/><Relationship Id="rId2" Type="http://schemas.openxmlformats.org/officeDocument/2006/relationships/tags" Target="../tags/tag126.xml"/><Relationship Id="rId29" Type="http://schemas.openxmlformats.org/officeDocument/2006/relationships/tags" Target="../tags/tag153.xml"/><Relationship Id="rId24" Type="http://schemas.openxmlformats.org/officeDocument/2006/relationships/tags" Target="../tags/tag148.xml"/><Relationship Id="rId40" Type="http://schemas.openxmlformats.org/officeDocument/2006/relationships/tags" Target="../tags/tag164.xml"/><Relationship Id="rId45" Type="http://schemas.openxmlformats.org/officeDocument/2006/relationships/tags" Target="../tags/tag169.xml"/><Relationship Id="rId66" Type="http://schemas.openxmlformats.org/officeDocument/2006/relationships/tags" Target="../tags/tag190.xml"/><Relationship Id="rId87" Type="http://schemas.openxmlformats.org/officeDocument/2006/relationships/tags" Target="../tags/tag211.xml"/><Relationship Id="rId110" Type="http://schemas.openxmlformats.org/officeDocument/2006/relationships/tags" Target="../tags/tag234.xml"/><Relationship Id="rId115" Type="http://schemas.openxmlformats.org/officeDocument/2006/relationships/tags" Target="../tags/tag239.xml"/><Relationship Id="rId131" Type="http://schemas.openxmlformats.org/officeDocument/2006/relationships/tags" Target="../tags/tag255.xml"/><Relationship Id="rId61" Type="http://schemas.openxmlformats.org/officeDocument/2006/relationships/tags" Target="../tags/tag185.xml"/><Relationship Id="rId82" Type="http://schemas.openxmlformats.org/officeDocument/2006/relationships/tags" Target="../tags/tag206.xml"/><Relationship Id="rId19" Type="http://schemas.openxmlformats.org/officeDocument/2006/relationships/tags" Target="../tags/tag143.xml"/><Relationship Id="rId14" Type="http://schemas.openxmlformats.org/officeDocument/2006/relationships/tags" Target="../tags/tag138.xml"/><Relationship Id="rId30" Type="http://schemas.openxmlformats.org/officeDocument/2006/relationships/tags" Target="../tags/tag154.xml"/><Relationship Id="rId35" Type="http://schemas.openxmlformats.org/officeDocument/2006/relationships/tags" Target="../tags/tag159.xml"/><Relationship Id="rId56" Type="http://schemas.openxmlformats.org/officeDocument/2006/relationships/tags" Target="../tags/tag180.xml"/><Relationship Id="rId77" Type="http://schemas.openxmlformats.org/officeDocument/2006/relationships/tags" Target="../tags/tag201.xml"/><Relationship Id="rId100" Type="http://schemas.openxmlformats.org/officeDocument/2006/relationships/tags" Target="../tags/tag224.xml"/><Relationship Id="rId105" Type="http://schemas.openxmlformats.org/officeDocument/2006/relationships/tags" Target="../tags/tag229.xml"/><Relationship Id="rId126" Type="http://schemas.openxmlformats.org/officeDocument/2006/relationships/tags" Target="../tags/tag250.xml"/><Relationship Id="rId8" Type="http://schemas.openxmlformats.org/officeDocument/2006/relationships/tags" Target="../tags/tag132.xml"/><Relationship Id="rId51" Type="http://schemas.openxmlformats.org/officeDocument/2006/relationships/tags" Target="../tags/tag175.xml"/><Relationship Id="rId72" Type="http://schemas.openxmlformats.org/officeDocument/2006/relationships/tags" Target="../tags/tag196.xml"/><Relationship Id="rId93" Type="http://schemas.openxmlformats.org/officeDocument/2006/relationships/tags" Target="../tags/tag217.xml"/><Relationship Id="rId98" Type="http://schemas.openxmlformats.org/officeDocument/2006/relationships/tags" Target="../tags/tag222.xml"/><Relationship Id="rId121" Type="http://schemas.openxmlformats.org/officeDocument/2006/relationships/tags" Target="../tags/tag245.xml"/><Relationship Id="rId3" Type="http://schemas.openxmlformats.org/officeDocument/2006/relationships/tags" Target="../tags/tag127.xml"/><Relationship Id="rId25" Type="http://schemas.openxmlformats.org/officeDocument/2006/relationships/tags" Target="../tags/tag149.xml"/><Relationship Id="rId46" Type="http://schemas.openxmlformats.org/officeDocument/2006/relationships/tags" Target="../tags/tag170.xml"/><Relationship Id="rId67" Type="http://schemas.openxmlformats.org/officeDocument/2006/relationships/tags" Target="../tags/tag191.xml"/><Relationship Id="rId116" Type="http://schemas.openxmlformats.org/officeDocument/2006/relationships/tags" Target="../tags/tag240.xml"/><Relationship Id="rId20" Type="http://schemas.openxmlformats.org/officeDocument/2006/relationships/tags" Target="../tags/tag144.xml"/><Relationship Id="rId41" Type="http://schemas.openxmlformats.org/officeDocument/2006/relationships/tags" Target="../tags/tag165.xml"/><Relationship Id="rId62" Type="http://schemas.openxmlformats.org/officeDocument/2006/relationships/tags" Target="../tags/tag186.xml"/><Relationship Id="rId83" Type="http://schemas.openxmlformats.org/officeDocument/2006/relationships/tags" Target="../tags/tag207.xml"/><Relationship Id="rId88" Type="http://schemas.openxmlformats.org/officeDocument/2006/relationships/tags" Target="../tags/tag212.xml"/><Relationship Id="rId111" Type="http://schemas.openxmlformats.org/officeDocument/2006/relationships/tags" Target="../tags/tag235.xml"/><Relationship Id="rId132" Type="http://schemas.openxmlformats.org/officeDocument/2006/relationships/tags" Target="../tags/tag256.xml"/><Relationship Id="rId15" Type="http://schemas.openxmlformats.org/officeDocument/2006/relationships/tags" Target="../tags/tag139.xml"/><Relationship Id="rId36" Type="http://schemas.openxmlformats.org/officeDocument/2006/relationships/tags" Target="../tags/tag160.xml"/><Relationship Id="rId57" Type="http://schemas.openxmlformats.org/officeDocument/2006/relationships/tags" Target="../tags/tag181.xml"/><Relationship Id="rId106" Type="http://schemas.openxmlformats.org/officeDocument/2006/relationships/tags" Target="../tags/tag230.xml"/><Relationship Id="rId127" Type="http://schemas.openxmlformats.org/officeDocument/2006/relationships/tags" Target="../tags/tag251.xml"/><Relationship Id="rId10" Type="http://schemas.openxmlformats.org/officeDocument/2006/relationships/tags" Target="../tags/tag134.xml"/><Relationship Id="rId31" Type="http://schemas.openxmlformats.org/officeDocument/2006/relationships/tags" Target="../tags/tag155.xml"/><Relationship Id="rId52" Type="http://schemas.openxmlformats.org/officeDocument/2006/relationships/tags" Target="../tags/tag176.xml"/><Relationship Id="rId73" Type="http://schemas.openxmlformats.org/officeDocument/2006/relationships/tags" Target="../tags/tag197.xml"/><Relationship Id="rId78" Type="http://schemas.openxmlformats.org/officeDocument/2006/relationships/tags" Target="../tags/tag202.xml"/><Relationship Id="rId94" Type="http://schemas.openxmlformats.org/officeDocument/2006/relationships/tags" Target="../tags/tag218.xml"/><Relationship Id="rId99" Type="http://schemas.openxmlformats.org/officeDocument/2006/relationships/tags" Target="../tags/tag223.xml"/><Relationship Id="rId101" Type="http://schemas.openxmlformats.org/officeDocument/2006/relationships/tags" Target="../tags/tag225.xml"/><Relationship Id="rId122" Type="http://schemas.openxmlformats.org/officeDocument/2006/relationships/tags" Target="../tags/tag246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26" Type="http://schemas.openxmlformats.org/officeDocument/2006/relationships/tags" Target="../tags/tag150.xml"/><Relationship Id="rId47" Type="http://schemas.openxmlformats.org/officeDocument/2006/relationships/tags" Target="../tags/tag171.xml"/><Relationship Id="rId68" Type="http://schemas.openxmlformats.org/officeDocument/2006/relationships/tags" Target="../tags/tag192.xml"/><Relationship Id="rId89" Type="http://schemas.openxmlformats.org/officeDocument/2006/relationships/tags" Target="../tags/tag213.xml"/><Relationship Id="rId112" Type="http://schemas.openxmlformats.org/officeDocument/2006/relationships/tags" Target="../tags/tag236.xml"/><Relationship Id="rId133" Type="http://schemas.openxmlformats.org/officeDocument/2006/relationships/tags" Target="../tags/tag25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83.xml"/><Relationship Id="rId117" Type="http://schemas.openxmlformats.org/officeDocument/2006/relationships/tags" Target="../tags/tag374.xml"/><Relationship Id="rId21" Type="http://schemas.openxmlformats.org/officeDocument/2006/relationships/tags" Target="../tags/tag278.xml"/><Relationship Id="rId42" Type="http://schemas.openxmlformats.org/officeDocument/2006/relationships/tags" Target="../tags/tag299.xml"/><Relationship Id="rId47" Type="http://schemas.openxmlformats.org/officeDocument/2006/relationships/tags" Target="../tags/tag304.xml"/><Relationship Id="rId63" Type="http://schemas.openxmlformats.org/officeDocument/2006/relationships/tags" Target="../tags/tag320.xml"/><Relationship Id="rId68" Type="http://schemas.openxmlformats.org/officeDocument/2006/relationships/tags" Target="../tags/tag325.xml"/><Relationship Id="rId84" Type="http://schemas.openxmlformats.org/officeDocument/2006/relationships/tags" Target="../tags/tag341.xml"/><Relationship Id="rId89" Type="http://schemas.openxmlformats.org/officeDocument/2006/relationships/tags" Target="../tags/tag346.xml"/><Relationship Id="rId112" Type="http://schemas.openxmlformats.org/officeDocument/2006/relationships/tags" Target="../tags/tag369.xml"/><Relationship Id="rId16" Type="http://schemas.openxmlformats.org/officeDocument/2006/relationships/tags" Target="../tags/tag273.xml"/><Relationship Id="rId107" Type="http://schemas.openxmlformats.org/officeDocument/2006/relationships/tags" Target="../tags/tag364.xml"/><Relationship Id="rId11" Type="http://schemas.openxmlformats.org/officeDocument/2006/relationships/tags" Target="../tags/tag268.xml"/><Relationship Id="rId32" Type="http://schemas.openxmlformats.org/officeDocument/2006/relationships/tags" Target="../tags/tag289.xml"/><Relationship Id="rId37" Type="http://schemas.openxmlformats.org/officeDocument/2006/relationships/tags" Target="../tags/tag294.xml"/><Relationship Id="rId53" Type="http://schemas.openxmlformats.org/officeDocument/2006/relationships/tags" Target="../tags/tag310.xml"/><Relationship Id="rId58" Type="http://schemas.openxmlformats.org/officeDocument/2006/relationships/tags" Target="../tags/tag315.xml"/><Relationship Id="rId74" Type="http://schemas.openxmlformats.org/officeDocument/2006/relationships/tags" Target="../tags/tag331.xml"/><Relationship Id="rId79" Type="http://schemas.openxmlformats.org/officeDocument/2006/relationships/tags" Target="../tags/tag336.xml"/><Relationship Id="rId102" Type="http://schemas.openxmlformats.org/officeDocument/2006/relationships/tags" Target="../tags/tag359.xml"/><Relationship Id="rId5" Type="http://schemas.openxmlformats.org/officeDocument/2006/relationships/tags" Target="../tags/tag262.xml"/><Relationship Id="rId90" Type="http://schemas.openxmlformats.org/officeDocument/2006/relationships/tags" Target="../tags/tag347.xml"/><Relationship Id="rId95" Type="http://schemas.openxmlformats.org/officeDocument/2006/relationships/tags" Target="../tags/tag352.xml"/><Relationship Id="rId22" Type="http://schemas.openxmlformats.org/officeDocument/2006/relationships/tags" Target="../tags/tag279.xml"/><Relationship Id="rId27" Type="http://schemas.openxmlformats.org/officeDocument/2006/relationships/tags" Target="../tags/tag284.xml"/><Relationship Id="rId43" Type="http://schemas.openxmlformats.org/officeDocument/2006/relationships/tags" Target="../tags/tag300.xml"/><Relationship Id="rId48" Type="http://schemas.openxmlformats.org/officeDocument/2006/relationships/tags" Target="../tags/tag305.xml"/><Relationship Id="rId64" Type="http://schemas.openxmlformats.org/officeDocument/2006/relationships/tags" Target="../tags/tag321.xml"/><Relationship Id="rId69" Type="http://schemas.openxmlformats.org/officeDocument/2006/relationships/tags" Target="../tags/tag326.xml"/><Relationship Id="rId113" Type="http://schemas.openxmlformats.org/officeDocument/2006/relationships/tags" Target="../tags/tag370.xml"/><Relationship Id="rId118" Type="http://schemas.openxmlformats.org/officeDocument/2006/relationships/tags" Target="../tags/tag375.xml"/><Relationship Id="rId80" Type="http://schemas.openxmlformats.org/officeDocument/2006/relationships/tags" Target="../tags/tag337.xml"/><Relationship Id="rId85" Type="http://schemas.openxmlformats.org/officeDocument/2006/relationships/tags" Target="../tags/tag342.xml"/><Relationship Id="rId12" Type="http://schemas.openxmlformats.org/officeDocument/2006/relationships/tags" Target="../tags/tag269.xml"/><Relationship Id="rId17" Type="http://schemas.openxmlformats.org/officeDocument/2006/relationships/tags" Target="../tags/tag274.xml"/><Relationship Id="rId33" Type="http://schemas.openxmlformats.org/officeDocument/2006/relationships/tags" Target="../tags/tag290.xml"/><Relationship Id="rId38" Type="http://schemas.openxmlformats.org/officeDocument/2006/relationships/tags" Target="../tags/tag295.xml"/><Relationship Id="rId59" Type="http://schemas.openxmlformats.org/officeDocument/2006/relationships/tags" Target="../tags/tag316.xml"/><Relationship Id="rId103" Type="http://schemas.openxmlformats.org/officeDocument/2006/relationships/tags" Target="../tags/tag360.xml"/><Relationship Id="rId108" Type="http://schemas.openxmlformats.org/officeDocument/2006/relationships/tags" Target="../tags/tag365.xml"/><Relationship Id="rId54" Type="http://schemas.openxmlformats.org/officeDocument/2006/relationships/tags" Target="../tags/tag311.xml"/><Relationship Id="rId70" Type="http://schemas.openxmlformats.org/officeDocument/2006/relationships/tags" Target="../tags/tag327.xml"/><Relationship Id="rId75" Type="http://schemas.openxmlformats.org/officeDocument/2006/relationships/tags" Target="../tags/tag332.xml"/><Relationship Id="rId91" Type="http://schemas.openxmlformats.org/officeDocument/2006/relationships/tags" Target="../tags/tag348.xml"/><Relationship Id="rId96" Type="http://schemas.openxmlformats.org/officeDocument/2006/relationships/tags" Target="../tags/tag353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23" Type="http://schemas.openxmlformats.org/officeDocument/2006/relationships/tags" Target="../tags/tag280.xml"/><Relationship Id="rId28" Type="http://schemas.openxmlformats.org/officeDocument/2006/relationships/tags" Target="../tags/tag285.xml"/><Relationship Id="rId49" Type="http://schemas.openxmlformats.org/officeDocument/2006/relationships/tags" Target="../tags/tag306.xml"/><Relationship Id="rId114" Type="http://schemas.openxmlformats.org/officeDocument/2006/relationships/tags" Target="../tags/tag371.xml"/><Relationship Id="rId119" Type="http://schemas.openxmlformats.org/officeDocument/2006/relationships/tags" Target="../tags/tag376.xml"/><Relationship Id="rId10" Type="http://schemas.openxmlformats.org/officeDocument/2006/relationships/tags" Target="../tags/tag267.xml"/><Relationship Id="rId31" Type="http://schemas.openxmlformats.org/officeDocument/2006/relationships/tags" Target="../tags/tag288.xml"/><Relationship Id="rId44" Type="http://schemas.openxmlformats.org/officeDocument/2006/relationships/tags" Target="../tags/tag301.xml"/><Relationship Id="rId52" Type="http://schemas.openxmlformats.org/officeDocument/2006/relationships/tags" Target="../tags/tag309.xml"/><Relationship Id="rId60" Type="http://schemas.openxmlformats.org/officeDocument/2006/relationships/tags" Target="../tags/tag317.xml"/><Relationship Id="rId65" Type="http://schemas.openxmlformats.org/officeDocument/2006/relationships/tags" Target="../tags/tag322.xml"/><Relationship Id="rId73" Type="http://schemas.openxmlformats.org/officeDocument/2006/relationships/tags" Target="../tags/tag330.xml"/><Relationship Id="rId78" Type="http://schemas.openxmlformats.org/officeDocument/2006/relationships/tags" Target="../tags/tag335.xml"/><Relationship Id="rId81" Type="http://schemas.openxmlformats.org/officeDocument/2006/relationships/tags" Target="../tags/tag338.xml"/><Relationship Id="rId86" Type="http://schemas.openxmlformats.org/officeDocument/2006/relationships/tags" Target="../tags/tag343.xml"/><Relationship Id="rId94" Type="http://schemas.openxmlformats.org/officeDocument/2006/relationships/tags" Target="../tags/tag351.xml"/><Relationship Id="rId99" Type="http://schemas.openxmlformats.org/officeDocument/2006/relationships/tags" Target="../tags/tag356.xml"/><Relationship Id="rId101" Type="http://schemas.openxmlformats.org/officeDocument/2006/relationships/tags" Target="../tags/tag358.xml"/><Relationship Id="rId4" Type="http://schemas.openxmlformats.org/officeDocument/2006/relationships/tags" Target="../tags/tag261.xml"/><Relationship Id="rId9" Type="http://schemas.openxmlformats.org/officeDocument/2006/relationships/tags" Target="../tags/tag266.xml"/><Relationship Id="rId13" Type="http://schemas.openxmlformats.org/officeDocument/2006/relationships/tags" Target="../tags/tag270.xml"/><Relationship Id="rId18" Type="http://schemas.openxmlformats.org/officeDocument/2006/relationships/tags" Target="../tags/tag275.xml"/><Relationship Id="rId39" Type="http://schemas.openxmlformats.org/officeDocument/2006/relationships/tags" Target="../tags/tag296.xml"/><Relationship Id="rId109" Type="http://schemas.openxmlformats.org/officeDocument/2006/relationships/tags" Target="../tags/tag366.xml"/><Relationship Id="rId34" Type="http://schemas.openxmlformats.org/officeDocument/2006/relationships/tags" Target="../tags/tag291.xml"/><Relationship Id="rId50" Type="http://schemas.openxmlformats.org/officeDocument/2006/relationships/tags" Target="../tags/tag307.xml"/><Relationship Id="rId55" Type="http://schemas.openxmlformats.org/officeDocument/2006/relationships/tags" Target="../tags/tag312.xml"/><Relationship Id="rId76" Type="http://schemas.openxmlformats.org/officeDocument/2006/relationships/tags" Target="../tags/tag333.xml"/><Relationship Id="rId97" Type="http://schemas.openxmlformats.org/officeDocument/2006/relationships/tags" Target="../tags/tag354.xml"/><Relationship Id="rId104" Type="http://schemas.openxmlformats.org/officeDocument/2006/relationships/tags" Target="../tags/tag361.xml"/><Relationship Id="rId120" Type="http://schemas.openxmlformats.org/officeDocument/2006/relationships/slideLayout" Target="../slideLayouts/slideLayout7.xml"/><Relationship Id="rId7" Type="http://schemas.openxmlformats.org/officeDocument/2006/relationships/tags" Target="../tags/tag264.xml"/><Relationship Id="rId71" Type="http://schemas.openxmlformats.org/officeDocument/2006/relationships/tags" Target="../tags/tag328.xml"/><Relationship Id="rId92" Type="http://schemas.openxmlformats.org/officeDocument/2006/relationships/tags" Target="../tags/tag349.xml"/><Relationship Id="rId2" Type="http://schemas.openxmlformats.org/officeDocument/2006/relationships/tags" Target="../tags/tag259.xml"/><Relationship Id="rId29" Type="http://schemas.openxmlformats.org/officeDocument/2006/relationships/tags" Target="../tags/tag286.xml"/><Relationship Id="rId24" Type="http://schemas.openxmlformats.org/officeDocument/2006/relationships/tags" Target="../tags/tag281.xml"/><Relationship Id="rId40" Type="http://schemas.openxmlformats.org/officeDocument/2006/relationships/tags" Target="../tags/tag297.xml"/><Relationship Id="rId45" Type="http://schemas.openxmlformats.org/officeDocument/2006/relationships/tags" Target="../tags/tag302.xml"/><Relationship Id="rId66" Type="http://schemas.openxmlformats.org/officeDocument/2006/relationships/tags" Target="../tags/tag323.xml"/><Relationship Id="rId87" Type="http://schemas.openxmlformats.org/officeDocument/2006/relationships/tags" Target="../tags/tag344.xml"/><Relationship Id="rId110" Type="http://schemas.openxmlformats.org/officeDocument/2006/relationships/tags" Target="../tags/tag367.xml"/><Relationship Id="rId115" Type="http://schemas.openxmlformats.org/officeDocument/2006/relationships/tags" Target="../tags/tag372.xml"/><Relationship Id="rId61" Type="http://schemas.openxmlformats.org/officeDocument/2006/relationships/tags" Target="../tags/tag318.xml"/><Relationship Id="rId82" Type="http://schemas.openxmlformats.org/officeDocument/2006/relationships/tags" Target="../tags/tag339.xml"/><Relationship Id="rId19" Type="http://schemas.openxmlformats.org/officeDocument/2006/relationships/tags" Target="../tags/tag276.xml"/><Relationship Id="rId14" Type="http://schemas.openxmlformats.org/officeDocument/2006/relationships/tags" Target="../tags/tag271.xml"/><Relationship Id="rId30" Type="http://schemas.openxmlformats.org/officeDocument/2006/relationships/tags" Target="../tags/tag287.xml"/><Relationship Id="rId35" Type="http://schemas.openxmlformats.org/officeDocument/2006/relationships/tags" Target="../tags/tag292.xml"/><Relationship Id="rId56" Type="http://schemas.openxmlformats.org/officeDocument/2006/relationships/tags" Target="../tags/tag313.xml"/><Relationship Id="rId77" Type="http://schemas.openxmlformats.org/officeDocument/2006/relationships/tags" Target="../tags/tag334.xml"/><Relationship Id="rId100" Type="http://schemas.openxmlformats.org/officeDocument/2006/relationships/tags" Target="../tags/tag357.xml"/><Relationship Id="rId105" Type="http://schemas.openxmlformats.org/officeDocument/2006/relationships/tags" Target="../tags/tag362.xml"/><Relationship Id="rId8" Type="http://schemas.openxmlformats.org/officeDocument/2006/relationships/tags" Target="../tags/tag265.xml"/><Relationship Id="rId51" Type="http://schemas.openxmlformats.org/officeDocument/2006/relationships/tags" Target="../tags/tag308.xml"/><Relationship Id="rId72" Type="http://schemas.openxmlformats.org/officeDocument/2006/relationships/tags" Target="../tags/tag329.xml"/><Relationship Id="rId93" Type="http://schemas.openxmlformats.org/officeDocument/2006/relationships/tags" Target="../tags/tag350.xml"/><Relationship Id="rId98" Type="http://schemas.openxmlformats.org/officeDocument/2006/relationships/tags" Target="../tags/tag355.xml"/><Relationship Id="rId3" Type="http://schemas.openxmlformats.org/officeDocument/2006/relationships/tags" Target="../tags/tag260.xml"/><Relationship Id="rId25" Type="http://schemas.openxmlformats.org/officeDocument/2006/relationships/tags" Target="../tags/tag282.xml"/><Relationship Id="rId46" Type="http://schemas.openxmlformats.org/officeDocument/2006/relationships/tags" Target="../tags/tag303.xml"/><Relationship Id="rId67" Type="http://schemas.openxmlformats.org/officeDocument/2006/relationships/tags" Target="../tags/tag324.xml"/><Relationship Id="rId116" Type="http://schemas.openxmlformats.org/officeDocument/2006/relationships/tags" Target="../tags/tag373.xml"/><Relationship Id="rId20" Type="http://schemas.openxmlformats.org/officeDocument/2006/relationships/tags" Target="../tags/tag277.xml"/><Relationship Id="rId41" Type="http://schemas.openxmlformats.org/officeDocument/2006/relationships/tags" Target="../tags/tag298.xml"/><Relationship Id="rId62" Type="http://schemas.openxmlformats.org/officeDocument/2006/relationships/tags" Target="../tags/tag319.xml"/><Relationship Id="rId83" Type="http://schemas.openxmlformats.org/officeDocument/2006/relationships/tags" Target="../tags/tag340.xml"/><Relationship Id="rId88" Type="http://schemas.openxmlformats.org/officeDocument/2006/relationships/tags" Target="../tags/tag345.xml"/><Relationship Id="rId111" Type="http://schemas.openxmlformats.org/officeDocument/2006/relationships/tags" Target="../tags/tag368.xml"/><Relationship Id="rId15" Type="http://schemas.openxmlformats.org/officeDocument/2006/relationships/tags" Target="../tags/tag272.xml"/><Relationship Id="rId36" Type="http://schemas.openxmlformats.org/officeDocument/2006/relationships/tags" Target="../tags/tag293.xml"/><Relationship Id="rId57" Type="http://schemas.openxmlformats.org/officeDocument/2006/relationships/tags" Target="../tags/tag314.xml"/><Relationship Id="rId106" Type="http://schemas.openxmlformats.org/officeDocument/2006/relationships/tags" Target="../tags/tag36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402.xml"/><Relationship Id="rId117" Type="http://schemas.openxmlformats.org/officeDocument/2006/relationships/tags" Target="../tags/tag493.xml"/><Relationship Id="rId21" Type="http://schemas.openxmlformats.org/officeDocument/2006/relationships/tags" Target="../tags/tag397.xml"/><Relationship Id="rId42" Type="http://schemas.openxmlformats.org/officeDocument/2006/relationships/tags" Target="../tags/tag418.xml"/><Relationship Id="rId47" Type="http://schemas.openxmlformats.org/officeDocument/2006/relationships/tags" Target="../tags/tag423.xml"/><Relationship Id="rId63" Type="http://schemas.openxmlformats.org/officeDocument/2006/relationships/tags" Target="../tags/tag439.xml"/><Relationship Id="rId68" Type="http://schemas.openxmlformats.org/officeDocument/2006/relationships/tags" Target="../tags/tag444.xml"/><Relationship Id="rId84" Type="http://schemas.openxmlformats.org/officeDocument/2006/relationships/tags" Target="../tags/tag460.xml"/><Relationship Id="rId89" Type="http://schemas.openxmlformats.org/officeDocument/2006/relationships/tags" Target="../tags/tag465.xml"/><Relationship Id="rId112" Type="http://schemas.openxmlformats.org/officeDocument/2006/relationships/tags" Target="../tags/tag488.xml"/><Relationship Id="rId16" Type="http://schemas.openxmlformats.org/officeDocument/2006/relationships/tags" Target="../tags/tag392.xml"/><Relationship Id="rId107" Type="http://schemas.openxmlformats.org/officeDocument/2006/relationships/tags" Target="../tags/tag483.xml"/><Relationship Id="rId11" Type="http://schemas.openxmlformats.org/officeDocument/2006/relationships/tags" Target="../tags/tag387.xml"/><Relationship Id="rId32" Type="http://schemas.openxmlformats.org/officeDocument/2006/relationships/tags" Target="../tags/tag408.xml"/><Relationship Id="rId37" Type="http://schemas.openxmlformats.org/officeDocument/2006/relationships/tags" Target="../tags/tag413.xml"/><Relationship Id="rId53" Type="http://schemas.openxmlformats.org/officeDocument/2006/relationships/tags" Target="../tags/tag429.xml"/><Relationship Id="rId58" Type="http://schemas.openxmlformats.org/officeDocument/2006/relationships/tags" Target="../tags/tag434.xml"/><Relationship Id="rId74" Type="http://schemas.openxmlformats.org/officeDocument/2006/relationships/tags" Target="../tags/tag450.xml"/><Relationship Id="rId79" Type="http://schemas.openxmlformats.org/officeDocument/2006/relationships/tags" Target="../tags/tag455.xml"/><Relationship Id="rId102" Type="http://schemas.openxmlformats.org/officeDocument/2006/relationships/tags" Target="../tags/tag478.xml"/><Relationship Id="rId123" Type="http://schemas.openxmlformats.org/officeDocument/2006/relationships/tags" Target="../tags/tag499.xml"/><Relationship Id="rId128" Type="http://schemas.openxmlformats.org/officeDocument/2006/relationships/slideLayout" Target="../slideLayouts/slideLayout7.xml"/><Relationship Id="rId5" Type="http://schemas.openxmlformats.org/officeDocument/2006/relationships/tags" Target="../tags/tag381.xml"/><Relationship Id="rId90" Type="http://schemas.openxmlformats.org/officeDocument/2006/relationships/tags" Target="../tags/tag466.xml"/><Relationship Id="rId95" Type="http://schemas.openxmlformats.org/officeDocument/2006/relationships/tags" Target="../tags/tag471.xml"/><Relationship Id="rId22" Type="http://schemas.openxmlformats.org/officeDocument/2006/relationships/tags" Target="../tags/tag398.xml"/><Relationship Id="rId27" Type="http://schemas.openxmlformats.org/officeDocument/2006/relationships/tags" Target="../tags/tag403.xml"/><Relationship Id="rId43" Type="http://schemas.openxmlformats.org/officeDocument/2006/relationships/tags" Target="../tags/tag419.xml"/><Relationship Id="rId48" Type="http://schemas.openxmlformats.org/officeDocument/2006/relationships/tags" Target="../tags/tag424.xml"/><Relationship Id="rId64" Type="http://schemas.openxmlformats.org/officeDocument/2006/relationships/tags" Target="../tags/tag440.xml"/><Relationship Id="rId69" Type="http://schemas.openxmlformats.org/officeDocument/2006/relationships/tags" Target="../tags/tag445.xml"/><Relationship Id="rId113" Type="http://schemas.openxmlformats.org/officeDocument/2006/relationships/tags" Target="../tags/tag489.xml"/><Relationship Id="rId118" Type="http://schemas.openxmlformats.org/officeDocument/2006/relationships/tags" Target="../tags/tag494.xml"/><Relationship Id="rId80" Type="http://schemas.openxmlformats.org/officeDocument/2006/relationships/tags" Target="../tags/tag456.xml"/><Relationship Id="rId85" Type="http://schemas.openxmlformats.org/officeDocument/2006/relationships/tags" Target="../tags/tag461.xml"/><Relationship Id="rId12" Type="http://schemas.openxmlformats.org/officeDocument/2006/relationships/tags" Target="../tags/tag388.xml"/><Relationship Id="rId17" Type="http://schemas.openxmlformats.org/officeDocument/2006/relationships/tags" Target="../tags/tag393.xml"/><Relationship Id="rId33" Type="http://schemas.openxmlformats.org/officeDocument/2006/relationships/tags" Target="../tags/tag409.xml"/><Relationship Id="rId38" Type="http://schemas.openxmlformats.org/officeDocument/2006/relationships/tags" Target="../tags/tag414.xml"/><Relationship Id="rId59" Type="http://schemas.openxmlformats.org/officeDocument/2006/relationships/tags" Target="../tags/tag435.xml"/><Relationship Id="rId103" Type="http://schemas.openxmlformats.org/officeDocument/2006/relationships/tags" Target="../tags/tag479.xml"/><Relationship Id="rId108" Type="http://schemas.openxmlformats.org/officeDocument/2006/relationships/tags" Target="../tags/tag484.xml"/><Relationship Id="rId124" Type="http://schemas.openxmlformats.org/officeDocument/2006/relationships/tags" Target="../tags/tag500.xml"/><Relationship Id="rId54" Type="http://schemas.openxmlformats.org/officeDocument/2006/relationships/tags" Target="../tags/tag430.xml"/><Relationship Id="rId70" Type="http://schemas.openxmlformats.org/officeDocument/2006/relationships/tags" Target="../tags/tag446.xml"/><Relationship Id="rId75" Type="http://schemas.openxmlformats.org/officeDocument/2006/relationships/tags" Target="../tags/tag451.xml"/><Relationship Id="rId91" Type="http://schemas.openxmlformats.org/officeDocument/2006/relationships/tags" Target="../tags/tag467.xml"/><Relationship Id="rId96" Type="http://schemas.openxmlformats.org/officeDocument/2006/relationships/tags" Target="../tags/tag472.xml"/><Relationship Id="rId1" Type="http://schemas.openxmlformats.org/officeDocument/2006/relationships/tags" Target="../tags/tag377.xml"/><Relationship Id="rId6" Type="http://schemas.openxmlformats.org/officeDocument/2006/relationships/tags" Target="../tags/tag382.xml"/><Relationship Id="rId23" Type="http://schemas.openxmlformats.org/officeDocument/2006/relationships/tags" Target="../tags/tag399.xml"/><Relationship Id="rId28" Type="http://schemas.openxmlformats.org/officeDocument/2006/relationships/tags" Target="../tags/tag404.xml"/><Relationship Id="rId49" Type="http://schemas.openxmlformats.org/officeDocument/2006/relationships/tags" Target="../tags/tag425.xml"/><Relationship Id="rId114" Type="http://schemas.openxmlformats.org/officeDocument/2006/relationships/tags" Target="../tags/tag490.xml"/><Relationship Id="rId119" Type="http://schemas.openxmlformats.org/officeDocument/2006/relationships/tags" Target="../tags/tag495.xml"/><Relationship Id="rId44" Type="http://schemas.openxmlformats.org/officeDocument/2006/relationships/tags" Target="../tags/tag420.xml"/><Relationship Id="rId60" Type="http://schemas.openxmlformats.org/officeDocument/2006/relationships/tags" Target="../tags/tag436.xml"/><Relationship Id="rId65" Type="http://schemas.openxmlformats.org/officeDocument/2006/relationships/tags" Target="../tags/tag441.xml"/><Relationship Id="rId81" Type="http://schemas.openxmlformats.org/officeDocument/2006/relationships/tags" Target="../tags/tag457.xml"/><Relationship Id="rId86" Type="http://schemas.openxmlformats.org/officeDocument/2006/relationships/tags" Target="../tags/tag462.xml"/><Relationship Id="rId13" Type="http://schemas.openxmlformats.org/officeDocument/2006/relationships/tags" Target="../tags/tag389.xml"/><Relationship Id="rId18" Type="http://schemas.openxmlformats.org/officeDocument/2006/relationships/tags" Target="../tags/tag394.xml"/><Relationship Id="rId39" Type="http://schemas.openxmlformats.org/officeDocument/2006/relationships/tags" Target="../tags/tag415.xml"/><Relationship Id="rId109" Type="http://schemas.openxmlformats.org/officeDocument/2006/relationships/tags" Target="../tags/tag485.xml"/><Relationship Id="rId34" Type="http://schemas.openxmlformats.org/officeDocument/2006/relationships/tags" Target="../tags/tag410.xml"/><Relationship Id="rId50" Type="http://schemas.openxmlformats.org/officeDocument/2006/relationships/tags" Target="../tags/tag426.xml"/><Relationship Id="rId55" Type="http://schemas.openxmlformats.org/officeDocument/2006/relationships/tags" Target="../tags/tag431.xml"/><Relationship Id="rId76" Type="http://schemas.openxmlformats.org/officeDocument/2006/relationships/tags" Target="../tags/tag452.xml"/><Relationship Id="rId97" Type="http://schemas.openxmlformats.org/officeDocument/2006/relationships/tags" Target="../tags/tag473.xml"/><Relationship Id="rId104" Type="http://schemas.openxmlformats.org/officeDocument/2006/relationships/tags" Target="../tags/tag480.xml"/><Relationship Id="rId120" Type="http://schemas.openxmlformats.org/officeDocument/2006/relationships/tags" Target="../tags/tag496.xml"/><Relationship Id="rId125" Type="http://schemas.openxmlformats.org/officeDocument/2006/relationships/tags" Target="../tags/tag501.xml"/><Relationship Id="rId7" Type="http://schemas.openxmlformats.org/officeDocument/2006/relationships/tags" Target="../tags/tag383.xml"/><Relationship Id="rId71" Type="http://schemas.openxmlformats.org/officeDocument/2006/relationships/tags" Target="../tags/tag447.xml"/><Relationship Id="rId92" Type="http://schemas.openxmlformats.org/officeDocument/2006/relationships/tags" Target="../tags/tag468.xml"/><Relationship Id="rId2" Type="http://schemas.openxmlformats.org/officeDocument/2006/relationships/tags" Target="../tags/tag378.xml"/><Relationship Id="rId29" Type="http://schemas.openxmlformats.org/officeDocument/2006/relationships/tags" Target="../tags/tag405.xml"/><Relationship Id="rId24" Type="http://schemas.openxmlformats.org/officeDocument/2006/relationships/tags" Target="../tags/tag400.xml"/><Relationship Id="rId40" Type="http://schemas.openxmlformats.org/officeDocument/2006/relationships/tags" Target="../tags/tag416.xml"/><Relationship Id="rId45" Type="http://schemas.openxmlformats.org/officeDocument/2006/relationships/tags" Target="../tags/tag421.xml"/><Relationship Id="rId66" Type="http://schemas.openxmlformats.org/officeDocument/2006/relationships/tags" Target="../tags/tag442.xml"/><Relationship Id="rId87" Type="http://schemas.openxmlformats.org/officeDocument/2006/relationships/tags" Target="../tags/tag463.xml"/><Relationship Id="rId110" Type="http://schemas.openxmlformats.org/officeDocument/2006/relationships/tags" Target="../tags/tag486.xml"/><Relationship Id="rId115" Type="http://schemas.openxmlformats.org/officeDocument/2006/relationships/tags" Target="../tags/tag491.xml"/><Relationship Id="rId61" Type="http://schemas.openxmlformats.org/officeDocument/2006/relationships/tags" Target="../tags/tag437.xml"/><Relationship Id="rId82" Type="http://schemas.openxmlformats.org/officeDocument/2006/relationships/tags" Target="../tags/tag458.xml"/><Relationship Id="rId19" Type="http://schemas.openxmlformats.org/officeDocument/2006/relationships/tags" Target="../tags/tag395.xml"/><Relationship Id="rId14" Type="http://schemas.openxmlformats.org/officeDocument/2006/relationships/tags" Target="../tags/tag390.xml"/><Relationship Id="rId30" Type="http://schemas.openxmlformats.org/officeDocument/2006/relationships/tags" Target="../tags/tag406.xml"/><Relationship Id="rId35" Type="http://schemas.openxmlformats.org/officeDocument/2006/relationships/tags" Target="../tags/tag411.xml"/><Relationship Id="rId56" Type="http://schemas.openxmlformats.org/officeDocument/2006/relationships/tags" Target="../tags/tag432.xml"/><Relationship Id="rId77" Type="http://schemas.openxmlformats.org/officeDocument/2006/relationships/tags" Target="../tags/tag453.xml"/><Relationship Id="rId100" Type="http://schemas.openxmlformats.org/officeDocument/2006/relationships/tags" Target="../tags/tag476.xml"/><Relationship Id="rId105" Type="http://schemas.openxmlformats.org/officeDocument/2006/relationships/tags" Target="../tags/tag481.xml"/><Relationship Id="rId126" Type="http://schemas.openxmlformats.org/officeDocument/2006/relationships/tags" Target="../tags/tag502.xml"/><Relationship Id="rId8" Type="http://schemas.openxmlformats.org/officeDocument/2006/relationships/tags" Target="../tags/tag384.xml"/><Relationship Id="rId51" Type="http://schemas.openxmlformats.org/officeDocument/2006/relationships/tags" Target="../tags/tag427.xml"/><Relationship Id="rId72" Type="http://schemas.openxmlformats.org/officeDocument/2006/relationships/tags" Target="../tags/tag448.xml"/><Relationship Id="rId93" Type="http://schemas.openxmlformats.org/officeDocument/2006/relationships/tags" Target="../tags/tag469.xml"/><Relationship Id="rId98" Type="http://schemas.openxmlformats.org/officeDocument/2006/relationships/tags" Target="../tags/tag474.xml"/><Relationship Id="rId121" Type="http://schemas.openxmlformats.org/officeDocument/2006/relationships/tags" Target="../tags/tag497.xml"/><Relationship Id="rId3" Type="http://schemas.openxmlformats.org/officeDocument/2006/relationships/tags" Target="../tags/tag379.xml"/><Relationship Id="rId25" Type="http://schemas.openxmlformats.org/officeDocument/2006/relationships/tags" Target="../tags/tag401.xml"/><Relationship Id="rId46" Type="http://schemas.openxmlformats.org/officeDocument/2006/relationships/tags" Target="../tags/tag422.xml"/><Relationship Id="rId67" Type="http://schemas.openxmlformats.org/officeDocument/2006/relationships/tags" Target="../tags/tag443.xml"/><Relationship Id="rId116" Type="http://schemas.openxmlformats.org/officeDocument/2006/relationships/tags" Target="../tags/tag492.xml"/><Relationship Id="rId20" Type="http://schemas.openxmlformats.org/officeDocument/2006/relationships/tags" Target="../tags/tag396.xml"/><Relationship Id="rId41" Type="http://schemas.openxmlformats.org/officeDocument/2006/relationships/tags" Target="../tags/tag417.xml"/><Relationship Id="rId62" Type="http://schemas.openxmlformats.org/officeDocument/2006/relationships/tags" Target="../tags/tag438.xml"/><Relationship Id="rId83" Type="http://schemas.openxmlformats.org/officeDocument/2006/relationships/tags" Target="../tags/tag459.xml"/><Relationship Id="rId88" Type="http://schemas.openxmlformats.org/officeDocument/2006/relationships/tags" Target="../tags/tag464.xml"/><Relationship Id="rId111" Type="http://schemas.openxmlformats.org/officeDocument/2006/relationships/tags" Target="../tags/tag487.xml"/><Relationship Id="rId15" Type="http://schemas.openxmlformats.org/officeDocument/2006/relationships/tags" Target="../tags/tag391.xml"/><Relationship Id="rId36" Type="http://schemas.openxmlformats.org/officeDocument/2006/relationships/tags" Target="../tags/tag412.xml"/><Relationship Id="rId57" Type="http://schemas.openxmlformats.org/officeDocument/2006/relationships/tags" Target="../tags/tag433.xml"/><Relationship Id="rId106" Type="http://schemas.openxmlformats.org/officeDocument/2006/relationships/tags" Target="../tags/tag482.xml"/><Relationship Id="rId127" Type="http://schemas.openxmlformats.org/officeDocument/2006/relationships/tags" Target="../tags/tag503.xml"/><Relationship Id="rId10" Type="http://schemas.openxmlformats.org/officeDocument/2006/relationships/tags" Target="../tags/tag386.xml"/><Relationship Id="rId31" Type="http://schemas.openxmlformats.org/officeDocument/2006/relationships/tags" Target="../tags/tag407.xml"/><Relationship Id="rId52" Type="http://schemas.openxmlformats.org/officeDocument/2006/relationships/tags" Target="../tags/tag428.xml"/><Relationship Id="rId73" Type="http://schemas.openxmlformats.org/officeDocument/2006/relationships/tags" Target="../tags/tag449.xml"/><Relationship Id="rId78" Type="http://schemas.openxmlformats.org/officeDocument/2006/relationships/tags" Target="../tags/tag454.xml"/><Relationship Id="rId94" Type="http://schemas.openxmlformats.org/officeDocument/2006/relationships/tags" Target="../tags/tag470.xml"/><Relationship Id="rId99" Type="http://schemas.openxmlformats.org/officeDocument/2006/relationships/tags" Target="../tags/tag475.xml"/><Relationship Id="rId101" Type="http://schemas.openxmlformats.org/officeDocument/2006/relationships/tags" Target="../tags/tag477.xml"/><Relationship Id="rId122" Type="http://schemas.openxmlformats.org/officeDocument/2006/relationships/tags" Target="../tags/tag498.xml"/><Relationship Id="rId4" Type="http://schemas.openxmlformats.org/officeDocument/2006/relationships/tags" Target="../tags/tag380.xml"/><Relationship Id="rId9" Type="http://schemas.openxmlformats.org/officeDocument/2006/relationships/tags" Target="../tags/tag3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TLSHAPE_SL_93b0b08ffe0b4763bf4df938f38df717_BackgroundRectangle"/>
          <p:cNvSpPr/>
          <p:nvPr>
            <p:custDataLst>
              <p:tags r:id="rId2"/>
            </p:custDataLst>
          </p:nvPr>
        </p:nvSpPr>
        <p:spPr>
          <a:xfrm>
            <a:off x="63500" y="3945255"/>
            <a:ext cx="11125200" cy="11538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e20ac6c3ca0f45ddbb495b18aba18a3d_BackgroundRectangle"/>
          <p:cNvSpPr/>
          <p:nvPr>
            <p:custDataLst>
              <p:tags r:id="rId3"/>
            </p:custDataLst>
          </p:nvPr>
        </p:nvSpPr>
        <p:spPr>
          <a:xfrm>
            <a:off x="63500" y="5162592"/>
            <a:ext cx="111252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2aae51f7b46049ddb9f07211b66f8d4f_BackgroundRectangle"/>
          <p:cNvSpPr/>
          <p:nvPr>
            <p:custDataLst>
              <p:tags r:id="rId4"/>
            </p:custDataLst>
          </p:nvPr>
        </p:nvSpPr>
        <p:spPr>
          <a:xfrm>
            <a:off x="63500" y="7501086"/>
            <a:ext cx="11125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873431a80f0e47aebffab08db96f9e5d_BackgroundRectangle"/>
          <p:cNvSpPr/>
          <p:nvPr>
            <p:custDataLst>
              <p:tags r:id="rId5"/>
            </p:custDataLst>
          </p:nvPr>
        </p:nvSpPr>
        <p:spPr>
          <a:xfrm>
            <a:off x="63500" y="7843986"/>
            <a:ext cx="11125200" cy="449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2A_a95ae0a881c047dcac3931e6f7201637_BackgroundRectangle" hidden="1"/>
          <p:cNvSpPr/>
          <p:nvPr>
            <p:custDataLst>
              <p:tags r:id="rId6"/>
            </p:custDataLst>
          </p:nvPr>
        </p:nvSpPr>
        <p:spPr>
          <a:xfrm>
            <a:off x="2095500" y="3945255"/>
            <a:ext cx="9093200" cy="11538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2A_dc076fcdd1be4207b5f93815b38cd91e_BackgroundRectangle" hidden="1"/>
          <p:cNvSpPr/>
          <p:nvPr>
            <p:custDataLst>
              <p:tags r:id="rId7"/>
            </p:custDataLst>
          </p:nvPr>
        </p:nvSpPr>
        <p:spPr>
          <a:xfrm>
            <a:off x="2095500" y="5162592"/>
            <a:ext cx="90932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SL2A_b2bfbc0f0cd94643a31e0da981d38e98_BackgroundRectangle" hidden="1"/>
          <p:cNvSpPr/>
          <p:nvPr>
            <p:custDataLst>
              <p:tags r:id="rId8"/>
            </p:custDataLst>
          </p:nvPr>
        </p:nvSpPr>
        <p:spPr>
          <a:xfrm>
            <a:off x="2095500" y="7501086"/>
            <a:ext cx="9093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TLSHAPE_SL2A_7f65c63323de44c5b5c24a5e1291d066_BackgroundRectangle" hidden="1"/>
          <p:cNvSpPr/>
          <p:nvPr>
            <p:custDataLst>
              <p:tags r:id="rId9"/>
            </p:custDataLst>
          </p:nvPr>
        </p:nvSpPr>
        <p:spPr>
          <a:xfrm>
            <a:off x="2095500" y="7843986"/>
            <a:ext cx="9093200" cy="449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_f83814d4db5f4446a686bf6806a7fec9_BackgroundRectangle"/>
          <p:cNvSpPr/>
          <p:nvPr>
            <p:custDataLst>
              <p:tags r:id="rId10"/>
            </p:custDataLst>
          </p:nvPr>
        </p:nvSpPr>
        <p:spPr>
          <a:xfrm>
            <a:off x="63500" y="6113230"/>
            <a:ext cx="11125200" cy="13243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2A_2e6cd13b9934453f9569c04e5e65a6eb_BackgroundRectangle" hidden="1"/>
          <p:cNvSpPr/>
          <p:nvPr>
            <p:custDataLst>
              <p:tags r:id="rId11"/>
            </p:custDataLst>
          </p:nvPr>
        </p:nvSpPr>
        <p:spPr>
          <a:xfrm>
            <a:off x="2095500" y="6113230"/>
            <a:ext cx="9093200" cy="13243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1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3"/>
            </p:custDataLst>
          </p:nvPr>
        </p:nvSpPr>
        <p:spPr>
          <a:xfrm>
            <a:off x="114745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2057400" y="3048000"/>
            <a:ext cx="929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93b0b08ffe0b4763bf4df938f38df717_HeaderRectangle"/>
          <p:cNvSpPr/>
          <p:nvPr>
            <p:custDataLst>
              <p:tags r:id="rId15"/>
            </p:custDataLst>
          </p:nvPr>
        </p:nvSpPr>
        <p:spPr>
          <a:xfrm>
            <a:off x="63500" y="3945255"/>
            <a:ext cx="2032000" cy="115383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e20ac6c3ca0f45ddbb495b18aba18a3d_HeaderRectangle"/>
          <p:cNvSpPr/>
          <p:nvPr>
            <p:custDataLst>
              <p:tags r:id="rId16"/>
            </p:custDataLst>
          </p:nvPr>
        </p:nvSpPr>
        <p:spPr>
          <a:xfrm>
            <a:off x="63500" y="5162592"/>
            <a:ext cx="2032000" cy="88713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2aae51f7b46049ddb9f07211b66f8d4f_HeaderRectangle"/>
          <p:cNvSpPr/>
          <p:nvPr>
            <p:custDataLst>
              <p:tags r:id="rId17"/>
            </p:custDataLst>
          </p:nvPr>
        </p:nvSpPr>
        <p:spPr>
          <a:xfrm>
            <a:off x="63500" y="7501086"/>
            <a:ext cx="20320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873431a80f0e47aebffab08db96f9e5d_HeaderRectangle"/>
          <p:cNvSpPr/>
          <p:nvPr>
            <p:custDataLst>
              <p:tags r:id="rId18"/>
            </p:custDataLst>
          </p:nvPr>
        </p:nvSpPr>
        <p:spPr>
          <a:xfrm>
            <a:off x="63500" y="7843986"/>
            <a:ext cx="2032000" cy="44991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2A_a95ae0a881c047dcac3931e6f7201637_HeaderRectangle" hidden="1"/>
          <p:cNvSpPr/>
          <p:nvPr>
            <p:custDataLst>
              <p:tags r:id="rId19"/>
            </p:custDataLst>
          </p:nvPr>
        </p:nvSpPr>
        <p:spPr>
          <a:xfrm>
            <a:off x="2095500" y="394525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2A_dc076fcdd1be4207b5f93815b38cd91e_HeaderRectangle" hidden="1"/>
          <p:cNvSpPr/>
          <p:nvPr>
            <p:custDataLst>
              <p:tags r:id="rId20"/>
            </p:custDataLst>
          </p:nvPr>
        </p:nvSpPr>
        <p:spPr>
          <a:xfrm>
            <a:off x="2095500" y="516259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TLSHAPE_SL2A_b2bfbc0f0cd94643a31e0da981d38e98_HeaderRectangle" hidden="1"/>
          <p:cNvSpPr/>
          <p:nvPr>
            <p:custDataLst>
              <p:tags r:id="rId21"/>
            </p:custDataLst>
          </p:nvPr>
        </p:nvSpPr>
        <p:spPr>
          <a:xfrm>
            <a:off x="2095500" y="7501086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SL2A_7f65c63323de44c5b5c24a5e1291d066_HeaderRectangle" hidden="1"/>
          <p:cNvSpPr/>
          <p:nvPr>
            <p:custDataLst>
              <p:tags r:id="rId22"/>
            </p:custDataLst>
          </p:nvPr>
        </p:nvSpPr>
        <p:spPr>
          <a:xfrm>
            <a:off x="2095500" y="7843986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_f83814d4db5f4446a686bf6806a7fec9_HeaderRectangle"/>
          <p:cNvSpPr/>
          <p:nvPr>
            <p:custDataLst>
              <p:tags r:id="rId23"/>
            </p:custDataLst>
          </p:nvPr>
        </p:nvSpPr>
        <p:spPr>
          <a:xfrm>
            <a:off x="63500" y="6113230"/>
            <a:ext cx="2032000" cy="13243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2A_2e6cd13b9934453f9569c04e5e65a6eb_HeaderRectangle" hidden="1"/>
          <p:cNvSpPr/>
          <p:nvPr>
            <p:custDataLst>
              <p:tags r:id="rId24"/>
            </p:custDataLst>
          </p:nvPr>
        </p:nvSpPr>
        <p:spPr>
          <a:xfrm>
            <a:off x="2095500" y="611323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OTLSHAPE_G_00000000000000000000000000000000_ShapeBelow0"/>
          <p:cNvCxnSpPr/>
          <p:nvPr>
            <p:custDataLst>
              <p:tags r:id="rId25"/>
            </p:custDataLst>
          </p:nvPr>
        </p:nvCxnSpPr>
        <p:spPr>
          <a:xfrm>
            <a:off x="5176324" y="3428999"/>
            <a:ext cx="0" cy="4864904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1"/>
          <p:cNvCxnSpPr/>
          <p:nvPr>
            <p:custDataLst>
              <p:tags r:id="rId26"/>
            </p:custDataLst>
          </p:nvPr>
        </p:nvCxnSpPr>
        <p:spPr>
          <a:xfrm>
            <a:off x="8228609" y="3429000"/>
            <a:ext cx="0" cy="4864904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TLSHAPE_SLT_0bc110c7bbb9420b93db8c8d635798cc_Shape"/>
          <p:cNvSpPr/>
          <p:nvPr>
            <p:custDataLst>
              <p:tags r:id="rId27"/>
            </p:custDataLst>
          </p:nvPr>
        </p:nvSpPr>
        <p:spPr>
          <a:xfrm>
            <a:off x="3010187" y="4153874"/>
            <a:ext cx="698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SLT_af6bf6c3b3e54bdb8944b81b998a455e_Shape"/>
          <p:cNvSpPr/>
          <p:nvPr>
            <p:custDataLst>
              <p:tags r:id="rId28"/>
            </p:custDataLst>
          </p:nvPr>
        </p:nvSpPr>
        <p:spPr>
          <a:xfrm>
            <a:off x="3010187" y="4591092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SLT_c121fee90ffb4be9a083a0d1d005add6_Shape"/>
          <p:cNvSpPr/>
          <p:nvPr>
            <p:custDataLst>
              <p:tags r:id="rId29"/>
            </p:custDataLst>
          </p:nvPr>
        </p:nvSpPr>
        <p:spPr>
          <a:xfrm>
            <a:off x="3010187" y="4857792"/>
            <a:ext cx="698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SLT_eae02f6b449344319ca8bb305ef875a3_Shape"/>
          <p:cNvSpPr/>
          <p:nvPr>
            <p:custDataLst>
              <p:tags r:id="rId30"/>
            </p:custDataLst>
          </p:nvPr>
        </p:nvSpPr>
        <p:spPr>
          <a:xfrm>
            <a:off x="4388638" y="5808430"/>
            <a:ext cx="4064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SLT_0c30e8788be74b55b542cd1f13d90093_Shape"/>
          <p:cNvSpPr/>
          <p:nvPr>
            <p:custDataLst>
              <p:tags r:id="rId31"/>
            </p:custDataLst>
          </p:nvPr>
        </p:nvSpPr>
        <p:spPr>
          <a:xfrm>
            <a:off x="5767090" y="7539186"/>
            <a:ext cx="53213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TLSHAPE_SLT_fe3058174b3d447b9ec386cc889d5158_Shape"/>
          <p:cNvSpPr/>
          <p:nvPr>
            <p:custDataLst>
              <p:tags r:id="rId32"/>
            </p:custDataLst>
          </p:nvPr>
        </p:nvSpPr>
        <p:spPr>
          <a:xfrm>
            <a:off x="11083975" y="8052605"/>
            <a:ext cx="1016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TLSHAPE_SLT_5b512bcd96ea47a5b3af793e6e9a3db3_Shape"/>
          <p:cNvSpPr/>
          <p:nvPr>
            <p:custDataLst>
              <p:tags r:id="rId33"/>
            </p:custDataLst>
          </p:nvPr>
        </p:nvSpPr>
        <p:spPr>
          <a:xfrm>
            <a:off x="3994795" y="5371211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TLSHAPE_SLT_0b069ac91fe549128cbc5a719575803c_Shape"/>
          <p:cNvSpPr/>
          <p:nvPr>
            <p:custDataLst>
              <p:tags r:id="rId34"/>
            </p:custDataLst>
          </p:nvPr>
        </p:nvSpPr>
        <p:spPr>
          <a:xfrm>
            <a:off x="4487099" y="6321848"/>
            <a:ext cx="5969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TLSHAPE_SLT_7f58cd40114146d7af22be04dff556b9_Shape"/>
          <p:cNvSpPr/>
          <p:nvPr>
            <p:custDataLst>
              <p:tags r:id="rId35"/>
            </p:custDataLst>
          </p:nvPr>
        </p:nvSpPr>
        <p:spPr>
          <a:xfrm>
            <a:off x="4585560" y="6759067"/>
            <a:ext cx="1016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TLSHAPE_SLT_6f1d3a5d394d4f7eb803004f777e29c3_Shape"/>
          <p:cNvSpPr/>
          <p:nvPr>
            <p:custDataLst>
              <p:tags r:id="rId36"/>
            </p:custDataLst>
          </p:nvPr>
        </p:nvSpPr>
        <p:spPr>
          <a:xfrm>
            <a:off x="4487099" y="7196286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7"/>
            </p:custDataLst>
          </p:nvPr>
        </p:nvSpPr>
        <p:spPr>
          <a:xfrm>
            <a:off x="2057400" y="3048000"/>
            <a:ext cx="38227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T_0bc110c7bbb9420b93db8c8d635798cc_ShapePercentage" hidden="1"/>
          <p:cNvSpPr/>
          <p:nvPr>
            <p:custDataLst>
              <p:tags r:id="rId38"/>
            </p:custDataLst>
          </p:nvPr>
        </p:nvSpPr>
        <p:spPr>
          <a:xfrm>
            <a:off x="3010187" y="4153874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SLT_af6bf6c3b3e54bdb8944b81b998a455e_ShapePercentage" hidden="1"/>
          <p:cNvSpPr/>
          <p:nvPr>
            <p:custDataLst>
              <p:tags r:id="rId39"/>
            </p:custDataLst>
          </p:nvPr>
        </p:nvSpPr>
        <p:spPr>
          <a:xfrm>
            <a:off x="3010187" y="459109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T_c121fee90ffb4be9a083a0d1d005add6_ShapePercentage" hidden="1"/>
          <p:cNvSpPr/>
          <p:nvPr>
            <p:custDataLst>
              <p:tags r:id="rId40"/>
            </p:custDataLst>
          </p:nvPr>
        </p:nvSpPr>
        <p:spPr>
          <a:xfrm>
            <a:off x="3010187" y="485779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T_eae02f6b449344319ca8bb305ef875a3_ShapePercentage" hidden="1"/>
          <p:cNvSpPr/>
          <p:nvPr>
            <p:custDataLst>
              <p:tags r:id="rId41"/>
            </p:custDataLst>
          </p:nvPr>
        </p:nvSpPr>
        <p:spPr>
          <a:xfrm>
            <a:off x="4388638" y="580843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SLT_0c30e8788be74b55b542cd1f13d90093_ShapePercentage" hidden="1"/>
          <p:cNvSpPr/>
          <p:nvPr>
            <p:custDataLst>
              <p:tags r:id="rId42"/>
            </p:custDataLst>
          </p:nvPr>
        </p:nvSpPr>
        <p:spPr>
          <a:xfrm>
            <a:off x="5767090" y="75391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TLSHAPE_SLT_fe3058174b3d447b9ec386cc889d5158_ShapePercentage" hidden="1"/>
          <p:cNvSpPr/>
          <p:nvPr>
            <p:custDataLst>
              <p:tags r:id="rId43"/>
            </p:custDataLst>
          </p:nvPr>
        </p:nvSpPr>
        <p:spPr>
          <a:xfrm>
            <a:off x="11083975" y="805260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TLSHAPE_SLT_5b512bcd96ea47a5b3af793e6e9a3db3_ShapePercentage" hidden="1"/>
          <p:cNvSpPr/>
          <p:nvPr>
            <p:custDataLst>
              <p:tags r:id="rId44"/>
            </p:custDataLst>
          </p:nvPr>
        </p:nvSpPr>
        <p:spPr>
          <a:xfrm>
            <a:off x="3994795" y="537121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TLSHAPE_SLT_0b069ac91fe549128cbc5a719575803c_ShapePercentage" hidden="1"/>
          <p:cNvSpPr/>
          <p:nvPr>
            <p:custDataLst>
              <p:tags r:id="rId45"/>
            </p:custDataLst>
          </p:nvPr>
        </p:nvSpPr>
        <p:spPr>
          <a:xfrm>
            <a:off x="4487099" y="632184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SLT_7f58cd40114146d7af22be04dff556b9_ShapePercentage" hidden="1"/>
          <p:cNvSpPr/>
          <p:nvPr>
            <p:custDataLst>
              <p:tags r:id="rId46"/>
            </p:custDataLst>
          </p:nvPr>
        </p:nvSpPr>
        <p:spPr>
          <a:xfrm>
            <a:off x="4585560" y="675906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TLSHAPE_SLT_6f1d3a5d394d4f7eb803004f777e29c3_ShapePercentage" hidden="1"/>
          <p:cNvSpPr/>
          <p:nvPr>
            <p:custDataLst>
              <p:tags r:id="rId47"/>
            </p:custDataLst>
          </p:nvPr>
        </p:nvSpPr>
        <p:spPr>
          <a:xfrm>
            <a:off x="4487099" y="71962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93b0b08ffe0b4763bf4df938f38df717_Header"/>
          <p:cNvSpPr txBox="1"/>
          <p:nvPr>
            <p:custDataLst>
              <p:tags r:id="rId48"/>
            </p:custDataLst>
          </p:nvPr>
        </p:nvSpPr>
        <p:spPr>
          <a:xfrm>
            <a:off x="63500" y="4429146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Project Planning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SL_e20ac6c3ca0f45ddbb495b18aba18a3d_Header"/>
          <p:cNvSpPr txBox="1"/>
          <p:nvPr>
            <p:custDataLst>
              <p:tags r:id="rId49"/>
            </p:custDataLst>
          </p:nvPr>
        </p:nvSpPr>
        <p:spPr>
          <a:xfrm>
            <a:off x="63500" y="5513134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Architecture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SL_2aae51f7b46049ddb9f07211b66f8d4f_Header"/>
          <p:cNvSpPr txBox="1"/>
          <p:nvPr>
            <p:custDataLst>
              <p:tags r:id="rId50"/>
            </p:custDataLst>
          </p:nvPr>
        </p:nvSpPr>
        <p:spPr>
          <a:xfrm>
            <a:off x="63500" y="754775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Implementation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_873431a80f0e47aebffab08db96f9e5d_Header"/>
          <p:cNvSpPr txBox="1"/>
          <p:nvPr>
            <p:custDataLst>
              <p:tags r:id="rId51"/>
            </p:custDataLst>
          </p:nvPr>
        </p:nvSpPr>
        <p:spPr>
          <a:xfrm>
            <a:off x="63500" y="797591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Releasing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2A_a95ae0a881c047dcac3931e6f7201637_Header" hidden="1"/>
          <p:cNvSpPr txBox="1"/>
          <p:nvPr>
            <p:custDataLst>
              <p:tags r:id="rId52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2A_dc076fcdd1be4207b5f93815b38cd91e_Header" hidden="1"/>
          <p:cNvSpPr txBox="1"/>
          <p:nvPr>
            <p:custDataLst>
              <p:tags r:id="rId53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2A_b2bfbc0f0cd94643a31e0da981d38e98_Header" hidden="1"/>
          <p:cNvSpPr txBox="1"/>
          <p:nvPr>
            <p:custDataLst>
              <p:tags r:id="rId54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2A_7f65c63323de44c5b5c24a5e1291d066_Header" hidden="1"/>
          <p:cNvSpPr txBox="1"/>
          <p:nvPr>
            <p:custDataLst>
              <p:tags r:id="rId55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_f83814d4db5f4446a686bf6806a7fec9_Header"/>
          <p:cNvSpPr txBox="1"/>
          <p:nvPr>
            <p:custDataLst>
              <p:tags r:id="rId56"/>
            </p:custDataLst>
          </p:nvPr>
        </p:nvSpPr>
        <p:spPr>
          <a:xfrm>
            <a:off x="63500" y="6682380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Fixing Phase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2A_2e6cd13b9934453f9569c04e5e65a6eb_Header" hidden="1"/>
          <p:cNvSpPr txBox="1"/>
          <p:nvPr>
            <p:custDataLst>
              <p:tags r:id="rId57"/>
            </p:custDataLst>
          </p:nvPr>
        </p:nvSpPr>
        <p:spPr>
          <a:xfrm>
            <a:off x="12700" y="-187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58"/>
            </p:custDataLst>
          </p:nvPr>
        </p:nvSpPr>
        <p:spPr>
          <a:xfrm>
            <a:off x="5824299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9"/>
            </p:custDataLst>
          </p:nvPr>
        </p:nvSpPr>
        <p:spPr>
          <a:xfrm>
            <a:off x="5698599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60"/>
            </p:custDataLst>
          </p:nvPr>
        </p:nvSpPr>
        <p:spPr>
          <a:xfrm>
            <a:off x="2286000" y="31454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1"/>
            </p:custDataLst>
          </p:nvPr>
        </p:nvSpPr>
        <p:spPr>
          <a:xfrm>
            <a:off x="5239825" y="31454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SLT_0bc110c7bbb9420b93db8c8d635798cc_Duration" hidden="1"/>
          <p:cNvSpPr txBox="1"/>
          <p:nvPr>
            <p:custDataLst>
              <p:tags r:id="rId6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SLT_0bc110c7bbb9420b93db8c8d635798cc_TextPercentage" hidden="1"/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SLT_0bc110c7bbb9420b93db8c8d635798cc_JoinedDate" hidden="1"/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SLT_0bc110c7bbb9420b93db8c8d635798cc_StartDate"/>
          <p:cNvSpPr txBox="1"/>
          <p:nvPr>
            <p:custDataLst>
              <p:tags r:id="rId65"/>
            </p:custDataLst>
          </p:nvPr>
        </p:nvSpPr>
        <p:spPr>
          <a:xfrm>
            <a:off x="2681807" y="417796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SLT_0bc110c7bbb9420b93db8c8d635798cc_Title"/>
          <p:cNvSpPr txBox="1"/>
          <p:nvPr>
            <p:custDataLst>
              <p:tags r:id="rId66"/>
            </p:custDataLst>
          </p:nvPr>
        </p:nvSpPr>
        <p:spPr>
          <a:xfrm>
            <a:off x="3010187" y="3983355"/>
            <a:ext cx="27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PMP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SLT_0bc110c7bbb9420b93db8c8d635798cc_EndDate"/>
          <p:cNvSpPr txBox="1"/>
          <p:nvPr>
            <p:custDataLst>
              <p:tags r:id="rId67"/>
            </p:custDataLst>
          </p:nvPr>
        </p:nvSpPr>
        <p:spPr>
          <a:xfrm>
            <a:off x="3750144" y="417796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SLT_af6bf6c3b3e54bdb8944b81b998a455e_Duration" hidden="1"/>
          <p:cNvSpPr txBox="1"/>
          <p:nvPr>
            <p:custDataLst>
              <p:tags r:id="rId68"/>
            </p:custDataLst>
          </p:nvPr>
        </p:nvSpPr>
        <p:spPr>
          <a:xfrm>
            <a:off x="12700" y="-227915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af6bf6c3b3e54bdb8944b81b998a455e_TextPercentage" hidden="1"/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SLT_af6bf6c3b3e54bdb8944b81b998a455e_JoinedDate" hidden="1"/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af6bf6c3b3e54bdb8944b81b998a455e_StartDate"/>
          <p:cNvSpPr txBox="1"/>
          <p:nvPr>
            <p:custDataLst>
              <p:tags r:id="rId71"/>
            </p:custDataLst>
          </p:nvPr>
        </p:nvSpPr>
        <p:spPr>
          <a:xfrm>
            <a:off x="2681807" y="46151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af6bf6c3b3e54bdb8944b81b998a455e_Title"/>
          <p:cNvSpPr txBox="1"/>
          <p:nvPr>
            <p:custDataLst>
              <p:tags r:id="rId72"/>
            </p:custDataLst>
          </p:nvPr>
        </p:nvSpPr>
        <p:spPr>
          <a:xfrm>
            <a:off x="3010187" y="4420574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 smtClean="0">
                <a:solidFill>
                  <a:schemeClr val="dk1"/>
                </a:solidFill>
                <a:latin typeface="Calibri" panose="020F0502020204030204" pitchFamily="34" charset="0"/>
              </a:rPr>
              <a:t>Configuration Tool Setup</a:t>
            </a:r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af6bf6c3b3e54bdb8944b81b998a455e_EndDate"/>
          <p:cNvSpPr txBox="1"/>
          <p:nvPr>
            <p:custDataLst>
              <p:tags r:id="rId73"/>
            </p:custDataLst>
          </p:nvPr>
        </p:nvSpPr>
        <p:spPr>
          <a:xfrm>
            <a:off x="3356301" y="46151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SLT_c121fee90ffb4be9a083a0d1d005add6_Duration" hidden="1"/>
          <p:cNvSpPr txBox="1"/>
          <p:nvPr>
            <p:custDataLst>
              <p:tags r:id="rId7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c121fee90ffb4be9a083a0d1d005add6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SLT_c121fee90ffb4be9a083a0d1d005add6_JoinedDate" hidden="1"/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SLT_c121fee90ffb4be9a083a0d1d005add6_StartDate"/>
          <p:cNvSpPr txBox="1"/>
          <p:nvPr>
            <p:custDataLst>
              <p:tags r:id="rId77"/>
            </p:custDataLst>
          </p:nvPr>
        </p:nvSpPr>
        <p:spPr>
          <a:xfrm>
            <a:off x="2681807" y="48818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c121fee90ffb4be9a083a0d1d005add6_EndDate"/>
          <p:cNvSpPr txBox="1"/>
          <p:nvPr>
            <p:custDataLst>
              <p:tags r:id="rId78"/>
            </p:custDataLst>
          </p:nvPr>
        </p:nvSpPr>
        <p:spPr>
          <a:xfrm>
            <a:off x="3750144" y="48818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c121fee90ffb4be9a083a0d1d005add6_Title"/>
          <p:cNvSpPr txBox="1"/>
          <p:nvPr>
            <p:custDataLst>
              <p:tags r:id="rId79"/>
            </p:custDataLst>
          </p:nvPr>
        </p:nvSpPr>
        <p:spPr>
          <a:xfrm>
            <a:off x="3250075" y="4874133"/>
            <a:ext cx="21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SRS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eae02f6b449344319ca8bb305ef875a3_Duration" hidden="1"/>
          <p:cNvSpPr txBox="1"/>
          <p:nvPr>
            <p:custDataLst>
              <p:tags r:id="rId80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T_eae02f6b449344319ca8bb305ef875a3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eae02f6b449344319ca8bb305ef875a3_JoinedDate" hidden="1"/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SLT_eae02f6b449344319ca8bb305ef875a3_StartDate"/>
          <p:cNvSpPr txBox="1"/>
          <p:nvPr>
            <p:custDataLst>
              <p:tags r:id="rId83"/>
            </p:custDataLst>
          </p:nvPr>
        </p:nvSpPr>
        <p:spPr>
          <a:xfrm>
            <a:off x="3995870" y="583251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23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eae02f6b449344319ca8bb305ef875a3_EndDate"/>
          <p:cNvSpPr txBox="1"/>
          <p:nvPr>
            <p:custDataLst>
              <p:tags r:id="rId84"/>
            </p:custDataLst>
          </p:nvPr>
        </p:nvSpPr>
        <p:spPr>
          <a:xfrm>
            <a:off x="4833213" y="583251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T_eae02f6b449344319ca8bb305ef875a3_Title"/>
          <p:cNvSpPr txBox="1"/>
          <p:nvPr>
            <p:custDataLst>
              <p:tags r:id="rId85"/>
            </p:custDataLst>
          </p:nvPr>
        </p:nvSpPr>
        <p:spPr>
          <a:xfrm>
            <a:off x="4388638" y="563791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Sequence Diagram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0c30e8788be74b55b542cd1f13d90093_Duration" hidden="1"/>
          <p:cNvSpPr txBox="1"/>
          <p:nvPr>
            <p:custDataLst>
              <p:tags r:id="rId86"/>
            </p:custDataLst>
          </p:nvPr>
        </p:nvSpPr>
        <p:spPr>
          <a:xfrm>
            <a:off x="5767090" y="753918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  <a:endParaRPr lang="en-US" sz="1000" spc="-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0c30e8788be74b55b542cd1f13d90093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0c30e8788be74b55b542cd1f13d90093_JoinedDate" hidden="1"/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0c30e8788be74b55b542cd1f13d90093_Title"/>
          <p:cNvSpPr txBox="1"/>
          <p:nvPr>
            <p:custDataLst>
              <p:tags r:id="rId89"/>
            </p:custDataLst>
          </p:nvPr>
        </p:nvSpPr>
        <p:spPr>
          <a:xfrm>
            <a:off x="7498970" y="7555526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Coding &amp; DB Initiation &amp; Testing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fe3058174b3d447b9ec386cc889d5158_Duration" hidden="1"/>
          <p:cNvSpPr txBox="1"/>
          <p:nvPr>
            <p:custDataLst>
              <p:tags r:id="rId90"/>
            </p:custDataLst>
          </p:nvPr>
        </p:nvSpPr>
        <p:spPr>
          <a:xfrm>
            <a:off x="12700" y="-227915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fe3058174b3d447b9ec386cc889d515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fe3058174b3d447b9ec386cc889d5158_JoinedDate" hidden="1"/>
          <p:cNvSpPr txBox="1"/>
          <p:nvPr>
            <p:custDataLst>
              <p:tags r:id="rId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fe3058174b3d447b9ec386cc889d5158_EndDate"/>
          <p:cNvSpPr txBox="1"/>
          <p:nvPr>
            <p:custDataLst>
              <p:tags r:id="rId93"/>
            </p:custDataLst>
          </p:nvPr>
        </p:nvSpPr>
        <p:spPr>
          <a:xfrm>
            <a:off x="11233167" y="815420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3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SLT_fe3058174b3d447b9ec386cc889d5158_Title"/>
          <p:cNvSpPr txBox="1"/>
          <p:nvPr>
            <p:custDataLst>
              <p:tags r:id="rId94"/>
            </p:custDataLst>
          </p:nvPr>
        </p:nvSpPr>
        <p:spPr>
          <a:xfrm>
            <a:off x="11083975" y="7882086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Deployment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B_00000000000000000000000000000000_TimescaleInterval3"/>
          <p:cNvSpPr txBox="1"/>
          <p:nvPr>
            <p:custDataLst>
              <p:tags r:id="rId95"/>
            </p:custDataLst>
          </p:nvPr>
        </p:nvSpPr>
        <p:spPr>
          <a:xfrm>
            <a:off x="8292111" y="31454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SLT_5b512bcd96ea47a5b3af793e6e9a3db3_Duration" hidden="1"/>
          <p:cNvSpPr txBox="1"/>
          <p:nvPr>
            <p:custDataLst>
              <p:tags r:id="rId96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5b512bcd96ea47a5b3af793e6e9a3db3_TextPercentage" hidden="1"/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T_5b512bcd96ea47a5b3af793e6e9a3db3_JoinedDate" hidden="1"/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b512bcd96ea47a5b3af793e6e9a3db3_StartDate"/>
          <p:cNvSpPr txBox="1"/>
          <p:nvPr>
            <p:custDataLst>
              <p:tags r:id="rId99"/>
            </p:custDataLst>
          </p:nvPr>
        </p:nvSpPr>
        <p:spPr>
          <a:xfrm>
            <a:off x="3602026" y="539529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b512bcd96ea47a5b3af793e6e9a3db3_Title"/>
          <p:cNvSpPr txBox="1"/>
          <p:nvPr>
            <p:custDataLst>
              <p:tags r:id="rId100"/>
            </p:custDataLst>
          </p:nvPr>
        </p:nvSpPr>
        <p:spPr>
          <a:xfrm>
            <a:off x="3994795" y="5200692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WireFrame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b512bcd96ea47a5b3af793e6e9a3db3_EndDate"/>
          <p:cNvSpPr txBox="1"/>
          <p:nvPr>
            <p:custDataLst>
              <p:tags r:id="rId101"/>
            </p:custDataLst>
          </p:nvPr>
        </p:nvSpPr>
        <p:spPr>
          <a:xfrm>
            <a:off x="4340909" y="539529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0b069ac91fe549128cbc5a719575803c_Duration" hidden="1"/>
          <p:cNvSpPr txBox="1"/>
          <p:nvPr>
            <p:custDataLst>
              <p:tags r:id="rId10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0b069ac91fe549128cbc5a719575803c_TextPercentage" hidden="1"/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SLT_0b069ac91fe549128cbc5a719575803c_JoinedDate" hidden="1"/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0b069ac91fe549128cbc5a719575803c_StartDate"/>
          <p:cNvSpPr txBox="1"/>
          <p:nvPr>
            <p:custDataLst>
              <p:tags r:id="rId105"/>
            </p:custDataLst>
          </p:nvPr>
        </p:nvSpPr>
        <p:spPr>
          <a:xfrm>
            <a:off x="4094330" y="634593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0b069ac91fe549128cbc5a719575803c_Title"/>
          <p:cNvSpPr txBox="1"/>
          <p:nvPr>
            <p:custDataLst>
              <p:tags r:id="rId106"/>
            </p:custDataLst>
          </p:nvPr>
        </p:nvSpPr>
        <p:spPr>
          <a:xfrm>
            <a:off x="4487099" y="6151330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Make Traceability  Matrix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SLT_0b069ac91fe549128cbc5a719575803c_EndDate"/>
          <p:cNvSpPr txBox="1"/>
          <p:nvPr>
            <p:custDataLst>
              <p:tags r:id="rId107"/>
            </p:custDataLst>
          </p:nvPr>
        </p:nvSpPr>
        <p:spPr>
          <a:xfrm>
            <a:off x="5128596" y="634593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7f58cd40114146d7af22be04dff556b9_Duration" hidden="1"/>
          <p:cNvSpPr txBox="1"/>
          <p:nvPr>
            <p:custDataLst>
              <p:tags r:id="rId108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7f58cd40114146d7af22be04dff556b9_TextPercentage" hidden="1"/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7f58cd40114146d7af22be04dff556b9_JoinedDate" hidden="1"/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7f58cd40114146d7af22be04dff556b9_StartDate"/>
          <p:cNvSpPr txBox="1"/>
          <p:nvPr>
            <p:custDataLst>
              <p:tags r:id="rId111"/>
            </p:custDataLst>
          </p:nvPr>
        </p:nvSpPr>
        <p:spPr>
          <a:xfrm>
            <a:off x="4192791" y="678315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7f58cd40114146d7af22be04dff556b9_Title"/>
          <p:cNvSpPr txBox="1"/>
          <p:nvPr>
            <p:custDataLst>
              <p:tags r:id="rId112"/>
            </p:custDataLst>
          </p:nvPr>
        </p:nvSpPr>
        <p:spPr>
          <a:xfrm>
            <a:off x="4585560" y="6588548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Edititng</a:t>
            </a:r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 SIQ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7f58cd40114146d7af22be04dff556b9_EndDate"/>
          <p:cNvSpPr txBox="1"/>
          <p:nvPr>
            <p:custDataLst>
              <p:tags r:id="rId113"/>
            </p:custDataLst>
          </p:nvPr>
        </p:nvSpPr>
        <p:spPr>
          <a:xfrm>
            <a:off x="4734752" y="68606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3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6f1d3a5d394d4f7eb803004f777e29c3_Duration" hidden="1"/>
          <p:cNvSpPr txBox="1"/>
          <p:nvPr>
            <p:custDataLst>
              <p:tags r:id="rId11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6f1d3a5d394d4f7eb803004f777e29c3_TextPercentage" hidden="1"/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6f1d3a5d394d4f7eb803004f777e29c3_JoinedDate" hidden="1"/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SLT_6f1d3a5d394d4f7eb803004f777e29c3_StartDate"/>
          <p:cNvSpPr txBox="1"/>
          <p:nvPr>
            <p:custDataLst>
              <p:tags r:id="rId117"/>
            </p:custDataLst>
          </p:nvPr>
        </p:nvSpPr>
        <p:spPr>
          <a:xfrm>
            <a:off x="4094330" y="72203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SLT_6f1d3a5d394d4f7eb803004f777e29c3_Title"/>
          <p:cNvSpPr txBox="1"/>
          <p:nvPr>
            <p:custDataLst>
              <p:tags r:id="rId118"/>
            </p:custDataLst>
          </p:nvPr>
        </p:nvSpPr>
        <p:spPr>
          <a:xfrm>
            <a:off x="4487099" y="702576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Editing SRS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SLT_6f1d3a5d394d4f7eb803004f777e29c3_EndDate"/>
          <p:cNvSpPr txBox="1"/>
          <p:nvPr>
            <p:custDataLst>
              <p:tags r:id="rId119"/>
            </p:custDataLst>
          </p:nvPr>
        </p:nvSpPr>
        <p:spPr>
          <a:xfrm>
            <a:off x="4833213" y="72203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20"/>
            </p:custDataLst>
          </p:nvPr>
        </p:nvCxnSpPr>
        <p:spPr>
          <a:xfrm>
            <a:off x="517632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B_00000000000000000000000000000000_Separator2"/>
          <p:cNvCxnSpPr/>
          <p:nvPr>
            <p:custDataLst>
              <p:tags r:id="rId121"/>
            </p:custDataLst>
          </p:nvPr>
        </p:nvCxnSpPr>
        <p:spPr>
          <a:xfrm>
            <a:off x="8228609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SLT_0c30e8788be74b55b542cd1f13d90093_StartDate"/>
          <p:cNvSpPr txBox="1"/>
          <p:nvPr>
            <p:custDataLst>
              <p:tags r:id="rId122"/>
            </p:custDataLst>
          </p:nvPr>
        </p:nvSpPr>
        <p:spPr>
          <a:xfrm>
            <a:off x="5398663" y="756327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dk2"/>
                </a:solidFill>
                <a:latin typeface="Calibri" panose="020F0502020204030204" pitchFamily="34" charset="0"/>
              </a:rPr>
              <a:t>May 7</a:t>
            </a:r>
            <a:endParaRPr lang="en-US" sz="1000" spc="-8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T_fe3058174b3d447b9ec386cc889d5158_StartDate"/>
          <p:cNvSpPr txBox="1"/>
          <p:nvPr>
            <p:custDataLst>
              <p:tags r:id="rId123"/>
            </p:custDataLst>
          </p:nvPr>
        </p:nvSpPr>
        <p:spPr>
          <a:xfrm>
            <a:off x="10701748" y="807669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Jun 30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0c30e8788be74b55b542cd1f13d90093_EndDate"/>
          <p:cNvSpPr txBox="1"/>
          <p:nvPr>
            <p:custDataLst>
              <p:tags r:id="rId124"/>
            </p:custDataLst>
          </p:nvPr>
        </p:nvSpPr>
        <p:spPr>
          <a:xfrm>
            <a:off x="11134706" y="75632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Jun 29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8663" y="750704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1141845" y="752609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45782" y="8126088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89605" y="7150804"/>
            <a:ext cx="191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be determined.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2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TLSHAPE_SL_93b0b08ffe0b4763bf4df938f38df717_BackgroundRectangle"/>
          <p:cNvSpPr/>
          <p:nvPr>
            <p:custDataLst>
              <p:tags r:id="rId2"/>
            </p:custDataLst>
          </p:nvPr>
        </p:nvSpPr>
        <p:spPr>
          <a:xfrm>
            <a:off x="63500" y="3945255"/>
            <a:ext cx="11125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e20ac6c3ca0f45ddbb495b18aba18a3d_BackgroundRectangle"/>
          <p:cNvSpPr/>
          <p:nvPr>
            <p:custDataLst>
              <p:tags r:id="rId3"/>
            </p:custDataLst>
          </p:nvPr>
        </p:nvSpPr>
        <p:spPr>
          <a:xfrm>
            <a:off x="63500" y="4554855"/>
            <a:ext cx="11125200" cy="16129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2A_a95ae0a881c047dcac3931e6f7201637_BackgroundRectangle" hidden="1"/>
          <p:cNvSpPr/>
          <p:nvPr>
            <p:custDataLst>
              <p:tags r:id="rId4"/>
            </p:custDataLst>
          </p:nvPr>
        </p:nvSpPr>
        <p:spPr>
          <a:xfrm>
            <a:off x="2095500" y="3945255"/>
            <a:ext cx="9093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2A_dc076fcdd1be4207b5f93815b38cd91e_BackgroundRectangle" hidden="1"/>
          <p:cNvSpPr/>
          <p:nvPr>
            <p:custDataLst>
              <p:tags r:id="rId5"/>
            </p:custDataLst>
          </p:nvPr>
        </p:nvSpPr>
        <p:spPr>
          <a:xfrm>
            <a:off x="2095500" y="4554855"/>
            <a:ext cx="9093200" cy="16129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_f83814d4db5f4446a686bf6806a7fec9_BackgroundRectangle"/>
          <p:cNvSpPr/>
          <p:nvPr>
            <p:custDataLst>
              <p:tags r:id="rId6"/>
            </p:custDataLst>
          </p:nvPr>
        </p:nvSpPr>
        <p:spPr>
          <a:xfrm>
            <a:off x="63500" y="6231255"/>
            <a:ext cx="11125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2A_2e6cd13b9934453f9569c04e5e65a6eb_BackgroundRectangle" hidden="1"/>
          <p:cNvSpPr/>
          <p:nvPr>
            <p:custDataLst>
              <p:tags r:id="rId7"/>
            </p:custDataLst>
          </p:nvPr>
        </p:nvSpPr>
        <p:spPr>
          <a:xfrm>
            <a:off x="2095500" y="6231255"/>
            <a:ext cx="9093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8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114745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2057400" y="3048000"/>
            <a:ext cx="929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93b0b08ffe0b4763bf4df938f38df717_HeaderRectangle"/>
          <p:cNvSpPr/>
          <p:nvPr>
            <p:custDataLst>
              <p:tags r:id="rId11"/>
            </p:custDataLst>
          </p:nvPr>
        </p:nvSpPr>
        <p:spPr>
          <a:xfrm>
            <a:off x="63500" y="3945255"/>
            <a:ext cx="2032000" cy="5461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e20ac6c3ca0f45ddbb495b18aba18a3d_HeaderRectangle"/>
          <p:cNvSpPr/>
          <p:nvPr>
            <p:custDataLst>
              <p:tags r:id="rId12"/>
            </p:custDataLst>
          </p:nvPr>
        </p:nvSpPr>
        <p:spPr>
          <a:xfrm>
            <a:off x="63500" y="4554855"/>
            <a:ext cx="2032000" cy="16129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2A_a95ae0a881c047dcac3931e6f7201637_HeaderRectangle" hidden="1"/>
          <p:cNvSpPr/>
          <p:nvPr>
            <p:custDataLst>
              <p:tags r:id="rId13"/>
            </p:custDataLst>
          </p:nvPr>
        </p:nvSpPr>
        <p:spPr>
          <a:xfrm>
            <a:off x="2095500" y="394525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2A_dc076fcdd1be4207b5f93815b38cd91e_HeaderRectangle" hidden="1"/>
          <p:cNvSpPr/>
          <p:nvPr>
            <p:custDataLst>
              <p:tags r:id="rId14"/>
            </p:custDataLst>
          </p:nvPr>
        </p:nvSpPr>
        <p:spPr>
          <a:xfrm>
            <a:off x="2095500" y="4554855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_f83814d4db5f4446a686bf6806a7fec9_HeaderRectangle"/>
          <p:cNvSpPr/>
          <p:nvPr>
            <p:custDataLst>
              <p:tags r:id="rId15"/>
            </p:custDataLst>
          </p:nvPr>
        </p:nvSpPr>
        <p:spPr>
          <a:xfrm>
            <a:off x="63500" y="6231255"/>
            <a:ext cx="2032000" cy="5461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2A_2e6cd13b9934453f9569c04e5e65a6eb_HeaderRectangle" hidden="1"/>
          <p:cNvSpPr/>
          <p:nvPr>
            <p:custDataLst>
              <p:tags r:id="rId16"/>
            </p:custDataLst>
          </p:nvPr>
        </p:nvSpPr>
        <p:spPr>
          <a:xfrm>
            <a:off x="2095500" y="6231255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OTLSHAPE_G_00000000000000000000000000000000_ShapeBelow0"/>
          <p:cNvCxnSpPr/>
          <p:nvPr>
            <p:custDataLst>
              <p:tags r:id="rId17"/>
            </p:custDataLst>
          </p:nvPr>
        </p:nvCxnSpPr>
        <p:spPr>
          <a:xfrm>
            <a:off x="3118484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1"/>
          <p:cNvCxnSpPr/>
          <p:nvPr>
            <p:custDataLst>
              <p:tags r:id="rId18"/>
            </p:custDataLst>
          </p:nvPr>
        </p:nvCxnSpPr>
        <p:spPr>
          <a:xfrm>
            <a:off x="4014479" y="3429001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OTLSHAPE_G_00000000000000000000000000000000_ShapeBelow2"/>
          <p:cNvCxnSpPr/>
          <p:nvPr>
            <p:custDataLst>
              <p:tags r:id="rId19"/>
            </p:custDataLst>
          </p:nvPr>
        </p:nvCxnSpPr>
        <p:spPr>
          <a:xfrm>
            <a:off x="4910473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OTLSHAPE_G_00000000000000000000000000000000_ShapeBelow3"/>
          <p:cNvCxnSpPr/>
          <p:nvPr>
            <p:custDataLst>
              <p:tags r:id="rId20"/>
            </p:custDataLst>
          </p:nvPr>
        </p:nvCxnSpPr>
        <p:spPr>
          <a:xfrm>
            <a:off x="5806468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G_00000000000000000000000000000000_ShapeBelow4"/>
          <p:cNvCxnSpPr/>
          <p:nvPr>
            <p:custDataLst>
              <p:tags r:id="rId21"/>
            </p:custDataLst>
          </p:nvPr>
        </p:nvCxnSpPr>
        <p:spPr>
          <a:xfrm>
            <a:off x="6702462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G_00000000000000000000000000000000_ShapeBelow5"/>
          <p:cNvCxnSpPr/>
          <p:nvPr>
            <p:custDataLst>
              <p:tags r:id="rId22"/>
            </p:custDataLst>
          </p:nvPr>
        </p:nvCxnSpPr>
        <p:spPr>
          <a:xfrm>
            <a:off x="7598456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G_00000000000000000000000000000000_ShapeBelow6"/>
          <p:cNvCxnSpPr/>
          <p:nvPr>
            <p:custDataLst>
              <p:tags r:id="rId23"/>
            </p:custDataLst>
          </p:nvPr>
        </p:nvCxnSpPr>
        <p:spPr>
          <a:xfrm>
            <a:off x="8494451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OTLSHAPE_G_00000000000000000000000000000000_ShapeBelow7"/>
          <p:cNvCxnSpPr/>
          <p:nvPr>
            <p:custDataLst>
              <p:tags r:id="rId24"/>
            </p:custDataLst>
          </p:nvPr>
        </p:nvCxnSpPr>
        <p:spPr>
          <a:xfrm>
            <a:off x="9390445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OTLSHAPE_G_00000000000000000000000000000000_ShapeBelow8"/>
          <p:cNvCxnSpPr/>
          <p:nvPr>
            <p:custDataLst>
              <p:tags r:id="rId25"/>
            </p:custDataLst>
          </p:nvPr>
        </p:nvCxnSpPr>
        <p:spPr>
          <a:xfrm>
            <a:off x="10286440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TLSHAPE_SLT_0194b4ac80d3465a82f67618660639e7_Shape"/>
          <p:cNvSpPr/>
          <p:nvPr>
            <p:custDataLst>
              <p:tags r:id="rId26"/>
            </p:custDataLst>
          </p:nvPr>
        </p:nvSpPr>
        <p:spPr>
          <a:xfrm>
            <a:off x="7598467" y="39833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SLT_c2594a68508746189d15fef160fb738d_Shape"/>
          <p:cNvSpPr/>
          <p:nvPr>
            <p:custDataLst>
              <p:tags r:id="rId27"/>
            </p:custDataLst>
          </p:nvPr>
        </p:nvSpPr>
        <p:spPr>
          <a:xfrm>
            <a:off x="6702472" y="42500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TLSHAPE_SLT_e14081218d4a44a8abce49e6f1a73747_Shape"/>
          <p:cNvSpPr/>
          <p:nvPr>
            <p:custDataLst>
              <p:tags r:id="rId28"/>
            </p:custDataLst>
          </p:nvPr>
        </p:nvSpPr>
        <p:spPr>
          <a:xfrm>
            <a:off x="2222500" y="4592955"/>
            <a:ext cx="1803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TLSHAPE_SLT_fd02d61b6e414be081aa8187ace2dc5e_Shape"/>
          <p:cNvSpPr/>
          <p:nvPr>
            <p:custDataLst>
              <p:tags r:id="rId29"/>
            </p:custDataLst>
          </p:nvPr>
        </p:nvSpPr>
        <p:spPr>
          <a:xfrm>
            <a:off x="3118495" y="48596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TLSHAPE_SLT_fe49809daea842a792bda8e52088460b_Shape"/>
          <p:cNvSpPr/>
          <p:nvPr>
            <p:custDataLst>
              <p:tags r:id="rId30"/>
            </p:custDataLst>
          </p:nvPr>
        </p:nvSpPr>
        <p:spPr>
          <a:xfrm>
            <a:off x="7598467" y="5126355"/>
            <a:ext cx="2692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TLSHAPE_SLT_0d400a0202b04264b52f11081eef6ea0_Shape"/>
          <p:cNvSpPr/>
          <p:nvPr>
            <p:custDataLst>
              <p:tags r:id="rId31"/>
            </p:custDataLst>
          </p:nvPr>
        </p:nvSpPr>
        <p:spPr>
          <a:xfrm>
            <a:off x="5806478" y="53930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SLT_1ca13ca5a95c4937b6da3214916b30ba_Shape"/>
          <p:cNvSpPr/>
          <p:nvPr>
            <p:custDataLst>
              <p:tags r:id="rId32"/>
            </p:custDataLst>
          </p:nvPr>
        </p:nvSpPr>
        <p:spPr>
          <a:xfrm>
            <a:off x="6702472" y="56597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TLSHAPE_SLT_8b38437b96ae47c2a89e2f9a411c8c28_Shape"/>
          <p:cNvSpPr/>
          <p:nvPr>
            <p:custDataLst>
              <p:tags r:id="rId33"/>
            </p:custDataLst>
          </p:nvPr>
        </p:nvSpPr>
        <p:spPr>
          <a:xfrm>
            <a:off x="8494461" y="5926455"/>
            <a:ext cx="1803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TLSHAPE_SLT_491a5d7cd2c9422f9fa3c6a3b66fa0db_Shape"/>
          <p:cNvSpPr/>
          <p:nvPr>
            <p:custDataLst>
              <p:tags r:id="rId34"/>
            </p:custDataLst>
          </p:nvPr>
        </p:nvSpPr>
        <p:spPr>
          <a:xfrm>
            <a:off x="3118495" y="6269355"/>
            <a:ext cx="2692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TLSHAPE_SLT_196e461fa3b94bed8bc56dc99e676deb_Shape"/>
          <p:cNvSpPr/>
          <p:nvPr>
            <p:custDataLst>
              <p:tags r:id="rId35"/>
            </p:custDataLst>
          </p:nvPr>
        </p:nvSpPr>
        <p:spPr>
          <a:xfrm>
            <a:off x="5806478" y="65360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2057400" y="3048000"/>
            <a:ext cx="83820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SLT_0194b4ac80d3465a82f67618660639e7_ShapePercentage" hidden="1"/>
          <p:cNvSpPr/>
          <p:nvPr>
            <p:custDataLst>
              <p:tags r:id="rId37"/>
            </p:custDataLst>
          </p:nvPr>
        </p:nvSpPr>
        <p:spPr>
          <a:xfrm>
            <a:off x="7598467" y="3983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c2594a68508746189d15fef160fb738d_ShapePercentage" hidden="1"/>
          <p:cNvSpPr/>
          <p:nvPr>
            <p:custDataLst>
              <p:tags r:id="rId38"/>
            </p:custDataLst>
          </p:nvPr>
        </p:nvSpPr>
        <p:spPr>
          <a:xfrm>
            <a:off x="6702472" y="4250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T_e14081218d4a44a8abce49e6f1a73747_ShapePercentage" hidden="1"/>
          <p:cNvSpPr/>
          <p:nvPr>
            <p:custDataLst>
              <p:tags r:id="rId39"/>
            </p:custDataLst>
          </p:nvPr>
        </p:nvSpPr>
        <p:spPr>
          <a:xfrm>
            <a:off x="2222500" y="45929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TLSHAPE_SLT_fd02d61b6e414be081aa8187ace2dc5e_ShapePercentage" hidden="1"/>
          <p:cNvSpPr/>
          <p:nvPr>
            <p:custDataLst>
              <p:tags r:id="rId40"/>
            </p:custDataLst>
          </p:nvPr>
        </p:nvSpPr>
        <p:spPr>
          <a:xfrm>
            <a:off x="3118495" y="48596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TLSHAPE_SLT_fe49809daea842a792bda8e52088460b_ShapePercentage" hidden="1"/>
          <p:cNvSpPr/>
          <p:nvPr>
            <p:custDataLst>
              <p:tags r:id="rId41"/>
            </p:custDataLst>
          </p:nvPr>
        </p:nvSpPr>
        <p:spPr>
          <a:xfrm>
            <a:off x="7598467" y="5126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TLSHAPE_SLT_0d400a0202b04264b52f11081eef6ea0_ShapePercentage" hidden="1"/>
          <p:cNvSpPr/>
          <p:nvPr>
            <p:custDataLst>
              <p:tags r:id="rId42"/>
            </p:custDataLst>
          </p:nvPr>
        </p:nvSpPr>
        <p:spPr>
          <a:xfrm>
            <a:off x="5806478" y="5393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TLSHAPE_SLT_1ca13ca5a95c4937b6da3214916b30ba_ShapePercentage" hidden="1"/>
          <p:cNvSpPr/>
          <p:nvPr>
            <p:custDataLst>
              <p:tags r:id="rId43"/>
            </p:custDataLst>
          </p:nvPr>
        </p:nvSpPr>
        <p:spPr>
          <a:xfrm>
            <a:off x="6702472" y="56597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TLSHAPE_SLT_8b38437b96ae47c2a89e2f9a411c8c28_ShapePercentage" hidden="1"/>
          <p:cNvSpPr/>
          <p:nvPr>
            <p:custDataLst>
              <p:tags r:id="rId44"/>
            </p:custDataLst>
          </p:nvPr>
        </p:nvSpPr>
        <p:spPr>
          <a:xfrm>
            <a:off x="8494461" y="59264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TLSHAPE_SLT_491a5d7cd2c9422f9fa3c6a3b66fa0db_ShapePercentage" hidden="1"/>
          <p:cNvSpPr/>
          <p:nvPr>
            <p:custDataLst>
              <p:tags r:id="rId45"/>
            </p:custDataLst>
          </p:nvPr>
        </p:nvSpPr>
        <p:spPr>
          <a:xfrm>
            <a:off x="3118495" y="6269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TLSHAPE_SLT_196e461fa3b94bed8bc56dc99e676deb_ShapePercentage" hidden="1"/>
          <p:cNvSpPr/>
          <p:nvPr>
            <p:custDataLst>
              <p:tags r:id="rId46"/>
            </p:custDataLst>
          </p:nvPr>
        </p:nvSpPr>
        <p:spPr>
          <a:xfrm>
            <a:off x="5806478" y="6536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93b0b08ffe0b4763bf4df938f38df717_Header"/>
          <p:cNvSpPr txBox="1"/>
          <p:nvPr>
            <p:custDataLst>
              <p:tags r:id="rId47"/>
            </p:custDataLst>
          </p:nvPr>
        </p:nvSpPr>
        <p:spPr>
          <a:xfrm>
            <a:off x="63500" y="4125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Authentication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SL_e20ac6c3ca0f45ddbb495b18aba18a3d_Header"/>
          <p:cNvSpPr txBox="1"/>
          <p:nvPr>
            <p:custDataLst>
              <p:tags r:id="rId48"/>
            </p:custDataLst>
          </p:nvPr>
        </p:nvSpPr>
        <p:spPr>
          <a:xfrm>
            <a:off x="63500" y="5268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Admin Features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2A_a95ae0a881c047dcac3931e6f7201637_Header" hidden="1"/>
          <p:cNvSpPr txBox="1"/>
          <p:nvPr>
            <p:custDataLst>
              <p:tags r:id="rId49"/>
            </p:custDataLst>
          </p:nvPr>
        </p:nvSpPr>
        <p:spPr>
          <a:xfrm>
            <a:off x="12700" y="-3566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2A_dc076fcdd1be4207b5f93815b38cd91e_Header" hidden="1"/>
          <p:cNvSpPr txBox="1"/>
          <p:nvPr>
            <p:custDataLst>
              <p:tags r:id="rId50"/>
            </p:custDataLst>
          </p:nvPr>
        </p:nvSpPr>
        <p:spPr>
          <a:xfrm>
            <a:off x="12700" y="-3566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_f83814d4db5f4446a686bf6806a7fec9_Header"/>
          <p:cNvSpPr txBox="1"/>
          <p:nvPr>
            <p:custDataLst>
              <p:tags r:id="rId51"/>
            </p:custDataLst>
          </p:nvPr>
        </p:nvSpPr>
        <p:spPr>
          <a:xfrm>
            <a:off x="63500" y="6411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User Features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2A_2e6cd13b9934453f9569c04e5e65a6eb_Header" hidden="1"/>
          <p:cNvSpPr txBox="1"/>
          <p:nvPr>
            <p:custDataLst>
              <p:tags r:id="rId52"/>
            </p:custDataLst>
          </p:nvPr>
        </p:nvSpPr>
        <p:spPr>
          <a:xfrm>
            <a:off x="12700" y="-35662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53"/>
            </p:custDataLst>
          </p:nvPr>
        </p:nvSpPr>
        <p:spPr>
          <a:xfrm>
            <a:off x="10376438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4"/>
            </p:custDataLst>
          </p:nvPr>
        </p:nvSpPr>
        <p:spPr>
          <a:xfrm>
            <a:off x="10250739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55"/>
            </p:custDataLst>
          </p:nvPr>
        </p:nvSpPr>
        <p:spPr>
          <a:xfrm>
            <a:off x="2286000" y="3145473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56"/>
            </p:custDataLst>
          </p:nvPr>
        </p:nvSpPr>
        <p:spPr>
          <a:xfrm>
            <a:off x="3181995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B_00000000000000000000000000000000_TimescaleInterval3"/>
          <p:cNvSpPr txBox="1"/>
          <p:nvPr>
            <p:custDataLst>
              <p:tags r:id="rId57"/>
            </p:custDataLst>
          </p:nvPr>
        </p:nvSpPr>
        <p:spPr>
          <a:xfrm>
            <a:off x="4077989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B_00000000000000000000000000000000_TimescaleInterval4"/>
          <p:cNvSpPr txBox="1"/>
          <p:nvPr>
            <p:custDataLst>
              <p:tags r:id="rId58"/>
            </p:custDataLst>
          </p:nvPr>
        </p:nvSpPr>
        <p:spPr>
          <a:xfrm>
            <a:off x="497398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B_00000000000000000000000000000000_TimescaleInterval5"/>
          <p:cNvSpPr txBox="1"/>
          <p:nvPr>
            <p:custDataLst>
              <p:tags r:id="rId59"/>
            </p:custDataLst>
          </p:nvPr>
        </p:nvSpPr>
        <p:spPr>
          <a:xfrm>
            <a:off x="5869978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B_00000000000000000000000000000000_TimescaleInterval6"/>
          <p:cNvSpPr txBox="1"/>
          <p:nvPr>
            <p:custDataLst>
              <p:tags r:id="rId60"/>
            </p:custDataLst>
          </p:nvPr>
        </p:nvSpPr>
        <p:spPr>
          <a:xfrm>
            <a:off x="676597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B_00000000000000000000000000000000_TimescaleInterval7"/>
          <p:cNvSpPr txBox="1"/>
          <p:nvPr>
            <p:custDataLst>
              <p:tags r:id="rId61"/>
            </p:custDataLst>
          </p:nvPr>
        </p:nvSpPr>
        <p:spPr>
          <a:xfrm>
            <a:off x="766196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B_00000000000000000000000000000000_TimescaleInterval8"/>
          <p:cNvSpPr txBox="1"/>
          <p:nvPr>
            <p:custDataLst>
              <p:tags r:id="rId62"/>
            </p:custDataLst>
          </p:nvPr>
        </p:nvSpPr>
        <p:spPr>
          <a:xfrm>
            <a:off x="8557961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B_00000000000000000000000000000000_TimescaleInterval9"/>
          <p:cNvSpPr txBox="1"/>
          <p:nvPr>
            <p:custDataLst>
              <p:tags r:id="rId63"/>
            </p:custDataLst>
          </p:nvPr>
        </p:nvSpPr>
        <p:spPr>
          <a:xfrm>
            <a:off x="9453956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B_00000000000000000000000000000000_TimescaleInterval10"/>
          <p:cNvSpPr txBox="1"/>
          <p:nvPr>
            <p:custDataLst>
              <p:tags r:id="rId64"/>
            </p:custDataLst>
          </p:nvPr>
        </p:nvSpPr>
        <p:spPr>
          <a:xfrm>
            <a:off x="10349950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8" smtClean="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endParaRPr lang="en-US" sz="1200" spc="-2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0194b4ac80d3465a82f67618660639e7_Duration" hidden="1"/>
          <p:cNvSpPr txBox="1"/>
          <p:nvPr>
            <p:custDataLst>
              <p:tags r:id="rId65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SLT_0194b4ac80d3465a82f67618660639e7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0194b4ac80d3465a82f67618660639e7_JoinedDate" hidden="1"/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0194b4ac80d3465a82f67618660639e7_StartDate"/>
          <p:cNvSpPr txBox="1"/>
          <p:nvPr>
            <p:custDataLst>
              <p:tags r:id="rId68"/>
            </p:custDataLst>
          </p:nvPr>
        </p:nvSpPr>
        <p:spPr>
          <a:xfrm>
            <a:off x="7165651" y="4007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0194b4ac80d3465a82f67618660639e7_EndDate"/>
          <p:cNvSpPr txBox="1"/>
          <p:nvPr>
            <p:custDataLst>
              <p:tags r:id="rId69"/>
            </p:custDataLst>
          </p:nvPr>
        </p:nvSpPr>
        <p:spPr>
          <a:xfrm>
            <a:off x="11232623" y="4007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14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0194b4ac80d3465a82f67618660639e7_Title"/>
          <p:cNvSpPr txBox="1"/>
          <p:nvPr>
            <p:custDataLst>
              <p:tags r:id="rId70"/>
            </p:custDataLst>
          </p:nvPr>
        </p:nvSpPr>
        <p:spPr>
          <a:xfrm>
            <a:off x="8888453" y="3999696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Registration Page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c2594a68508746189d15fef160fb738d_Duration" hidden="1"/>
          <p:cNvSpPr txBox="1"/>
          <p:nvPr>
            <p:custDataLst>
              <p:tags r:id="rId7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SLT_c2594a68508746189d15fef160fb738d_TextPercentage" hidden="1"/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c2594a68508746189d15fef160fb738d_JoinedDate" hidden="1"/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SLT_c2594a68508746189d15fef160fb738d_StartDate"/>
          <p:cNvSpPr txBox="1"/>
          <p:nvPr>
            <p:custDataLst>
              <p:tags r:id="rId74"/>
            </p:custDataLst>
          </p:nvPr>
        </p:nvSpPr>
        <p:spPr>
          <a:xfrm>
            <a:off x="6269656" y="4274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c2594a68508746189d15fef160fb738d_EndDate"/>
          <p:cNvSpPr txBox="1"/>
          <p:nvPr>
            <p:custDataLst>
              <p:tags r:id="rId75"/>
            </p:custDataLst>
          </p:nvPr>
        </p:nvSpPr>
        <p:spPr>
          <a:xfrm>
            <a:off x="10336628" y="4274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c2594a68508746189d15fef160fb738d_Title"/>
          <p:cNvSpPr txBox="1"/>
          <p:nvPr>
            <p:custDataLst>
              <p:tags r:id="rId76"/>
            </p:custDataLst>
          </p:nvPr>
        </p:nvSpPr>
        <p:spPr>
          <a:xfrm>
            <a:off x="8185710" y="4266396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Login Page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e14081218d4a44a8abce49e6f1a73747_Duration" hidden="1"/>
          <p:cNvSpPr txBox="1"/>
          <p:nvPr>
            <p:custDataLst>
              <p:tags r:id="rId7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SLT_e14081218d4a44a8abce49e6f1a73747_TextPercentage" hidden="1"/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e14081218d4a44a8abce49e6f1a73747_JoinedDate" hidden="1"/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SLT_e14081218d4a44a8abce49e6f1a73747_StartDate"/>
          <p:cNvSpPr txBox="1"/>
          <p:nvPr>
            <p:custDataLst>
              <p:tags r:id="rId80"/>
            </p:custDataLst>
          </p:nvPr>
        </p:nvSpPr>
        <p:spPr>
          <a:xfrm>
            <a:off x="1854073" y="46170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5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e14081218d4a44a8abce49e6f1a73747_EndDate"/>
          <p:cNvSpPr txBox="1"/>
          <p:nvPr>
            <p:custDataLst>
              <p:tags r:id="rId81"/>
            </p:custDataLst>
          </p:nvPr>
        </p:nvSpPr>
        <p:spPr>
          <a:xfrm>
            <a:off x="4064667" y="46170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e14081218d4a44a8abce49e6f1a73747_Title"/>
          <p:cNvSpPr txBox="1"/>
          <p:nvPr>
            <p:custDataLst>
              <p:tags r:id="rId82"/>
            </p:custDataLst>
          </p:nvPr>
        </p:nvSpPr>
        <p:spPr>
          <a:xfrm>
            <a:off x="2583937" y="460929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Admin Home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6" name="OTLSHAPE_SLT_fd02d61b6e414be081aa8187ace2dc5e_Duration" hidden="1"/>
          <p:cNvSpPr txBox="1"/>
          <p:nvPr>
            <p:custDataLst>
              <p:tags r:id="rId8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7" name="OTLSHAPE_SLT_fd02d61b6e414be081aa8187ace2dc5e_TextPercentage" hidden="1"/>
          <p:cNvSpPr txBox="1"/>
          <p:nvPr>
            <p:custDataLst>
              <p:tags r:id="rId8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fd02d61b6e414be081aa8187ace2dc5e_JoinedDate" hidden="1"/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fd02d61b6e414be081aa8187ace2dc5e_StartDate"/>
          <p:cNvSpPr txBox="1"/>
          <p:nvPr>
            <p:custDataLst>
              <p:tags r:id="rId86"/>
            </p:custDataLst>
          </p:nvPr>
        </p:nvSpPr>
        <p:spPr>
          <a:xfrm>
            <a:off x="2750067" y="48837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fd02d61b6e414be081aa8187ace2dc5e_EndDate"/>
          <p:cNvSpPr txBox="1"/>
          <p:nvPr>
            <p:custDataLst>
              <p:tags r:id="rId87"/>
            </p:custDataLst>
          </p:nvPr>
        </p:nvSpPr>
        <p:spPr>
          <a:xfrm>
            <a:off x="6752651" y="48837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fd02d61b6e414be081aa8187ace2dc5e_Title"/>
          <p:cNvSpPr txBox="1"/>
          <p:nvPr>
            <p:custDataLst>
              <p:tags r:id="rId88"/>
            </p:custDataLst>
          </p:nvPr>
        </p:nvSpPr>
        <p:spPr>
          <a:xfrm>
            <a:off x="4585814" y="48759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Add Admin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fe49809daea842a792bda8e52088460b_Duration" hidden="1"/>
          <p:cNvSpPr txBox="1"/>
          <p:nvPr>
            <p:custDataLst>
              <p:tags r:id="rId8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5" name="OTLSHAPE_SLT_fe49809daea842a792bda8e52088460b_TextPercentage" hidden="1"/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6" name="OTLSHAPE_SLT_fe49809daea842a792bda8e52088460b_JoinedDate" hidden="1"/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7" name="OTLSHAPE_SLT_fe49809daea842a792bda8e52088460b_StartDate"/>
          <p:cNvSpPr txBox="1"/>
          <p:nvPr>
            <p:custDataLst>
              <p:tags r:id="rId92"/>
            </p:custDataLst>
          </p:nvPr>
        </p:nvSpPr>
        <p:spPr>
          <a:xfrm>
            <a:off x="7165651" y="5150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8" name="OTLSHAPE_SLT_fe49809daea842a792bda8e52088460b_EndDate"/>
          <p:cNvSpPr txBox="1"/>
          <p:nvPr>
            <p:custDataLst>
              <p:tags r:id="rId93"/>
            </p:custDataLst>
          </p:nvPr>
        </p:nvSpPr>
        <p:spPr>
          <a:xfrm>
            <a:off x="10336628" y="5150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9" name="OTLSHAPE_SLT_fe49809daea842a792bda8e52088460b_Title"/>
          <p:cNvSpPr txBox="1"/>
          <p:nvPr>
            <p:custDataLst>
              <p:tags r:id="rId94"/>
            </p:custDataLst>
          </p:nvPr>
        </p:nvSpPr>
        <p:spPr>
          <a:xfrm>
            <a:off x="8675617" y="5142696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Add User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OTLSHAPE_SLT_0d400a0202b04264b52f11081eef6ea0_Duration" hidden="1"/>
          <p:cNvSpPr txBox="1"/>
          <p:nvPr>
            <p:custDataLst>
              <p:tags r:id="rId9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0d400a0202b04264b52f11081eef6ea0_TextPercentage" hidden="1"/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4" name="OTLSHAPE_SLT_0d400a0202b04264b52f11081eef6ea0_JoinedDate" hidden="1"/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5" name="OTLSHAPE_SLT_0d400a0202b04264b52f11081eef6ea0_StartDate"/>
          <p:cNvSpPr txBox="1"/>
          <p:nvPr>
            <p:custDataLst>
              <p:tags r:id="rId98"/>
            </p:custDataLst>
          </p:nvPr>
        </p:nvSpPr>
        <p:spPr>
          <a:xfrm>
            <a:off x="5438051" y="54171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6" name="OTLSHAPE_SLT_0d400a0202b04264b52f11081eef6ea0_EndDate"/>
          <p:cNvSpPr txBox="1"/>
          <p:nvPr>
            <p:custDataLst>
              <p:tags r:id="rId99"/>
            </p:custDataLst>
          </p:nvPr>
        </p:nvSpPr>
        <p:spPr>
          <a:xfrm>
            <a:off x="10336628" y="5417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7" name="OTLSHAPE_SLT_0d400a0202b04264b52f11081eef6ea0_Title"/>
          <p:cNvSpPr txBox="1"/>
          <p:nvPr>
            <p:custDataLst>
              <p:tags r:id="rId100"/>
            </p:custDataLst>
          </p:nvPr>
        </p:nvSpPr>
        <p:spPr>
          <a:xfrm>
            <a:off x="7816770" y="5409396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Add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0" name="OTLSHAPE_SLT_1ca13ca5a95c4937b6da3214916b30ba_Duration" hidden="1"/>
          <p:cNvSpPr txBox="1"/>
          <p:nvPr>
            <p:custDataLst>
              <p:tags r:id="rId10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1" name="OTLSHAPE_SLT_1ca13ca5a95c4937b6da3214916b30ba_TextPercentage" hidden="1"/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2" name="OTLSHAPE_SLT_1ca13ca5a95c4937b6da3214916b30ba_JoinedDate" hidden="1"/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3" name="OTLSHAPE_SLT_1ca13ca5a95c4937b6da3214916b30ba_StartDate"/>
          <p:cNvSpPr txBox="1"/>
          <p:nvPr>
            <p:custDataLst>
              <p:tags r:id="rId104"/>
            </p:custDataLst>
          </p:nvPr>
        </p:nvSpPr>
        <p:spPr>
          <a:xfrm>
            <a:off x="6269656" y="56838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OTLSHAPE_SLT_1ca13ca5a95c4937b6da3214916b30ba_EndDate"/>
          <p:cNvSpPr txBox="1"/>
          <p:nvPr>
            <p:custDataLst>
              <p:tags r:id="rId105"/>
            </p:custDataLst>
          </p:nvPr>
        </p:nvSpPr>
        <p:spPr>
          <a:xfrm>
            <a:off x="10336628" y="56838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5" name="OTLSHAPE_SLT_1ca13ca5a95c4937b6da3214916b30ba_Title"/>
          <p:cNvSpPr txBox="1"/>
          <p:nvPr>
            <p:custDataLst>
              <p:tags r:id="rId106"/>
            </p:custDataLst>
          </p:nvPr>
        </p:nvSpPr>
        <p:spPr>
          <a:xfrm>
            <a:off x="8192526" y="5676096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Delete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8" name="OTLSHAPE_SLT_8b38437b96ae47c2a89e2f9a411c8c28_Duration" hidden="1"/>
          <p:cNvSpPr txBox="1"/>
          <p:nvPr>
            <p:custDataLst>
              <p:tags r:id="rId10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9" name="OTLSHAPE_SLT_8b38437b96ae47c2a89e2f9a411c8c28_TextPercentage" hidden="1"/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0" name="OTLSHAPE_SLT_8b38437b96ae47c2a89e2f9a411c8c28_JoinedDate" hidden="1"/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OTLSHAPE_SLT_8b38437b96ae47c2a89e2f9a411c8c28_StartDate"/>
          <p:cNvSpPr txBox="1"/>
          <p:nvPr>
            <p:custDataLst>
              <p:tags r:id="rId110"/>
            </p:custDataLst>
          </p:nvPr>
        </p:nvSpPr>
        <p:spPr>
          <a:xfrm>
            <a:off x="8061646" y="59505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12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SLT_8b38437b96ae47c2a89e2f9a411c8c28_EndDate"/>
          <p:cNvSpPr txBox="1"/>
          <p:nvPr>
            <p:custDataLst>
              <p:tags r:id="rId111"/>
            </p:custDataLst>
          </p:nvPr>
        </p:nvSpPr>
        <p:spPr>
          <a:xfrm>
            <a:off x="10336628" y="59505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SLT_8b38437b96ae47c2a89e2f9a411c8c28_Title"/>
          <p:cNvSpPr txBox="1"/>
          <p:nvPr>
            <p:custDataLst>
              <p:tags r:id="rId112"/>
            </p:custDataLst>
          </p:nvPr>
        </p:nvSpPr>
        <p:spPr>
          <a:xfrm>
            <a:off x="9065152" y="59427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Update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SLT_491a5d7cd2c9422f9fa3c6a3b66fa0db_Duration" hidden="1"/>
          <p:cNvSpPr txBox="1"/>
          <p:nvPr>
            <p:custDataLst>
              <p:tags r:id="rId113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SLT_491a5d7cd2c9422f9fa3c6a3b66fa0db_TextPercentage" hidden="1"/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SLT_491a5d7cd2c9422f9fa3c6a3b66fa0db_JoinedDate" hidden="1"/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9" name="OTLSHAPE_SLT_491a5d7cd2c9422f9fa3c6a3b66fa0db_StartDate"/>
          <p:cNvSpPr txBox="1"/>
          <p:nvPr>
            <p:custDataLst>
              <p:tags r:id="rId116"/>
            </p:custDataLst>
          </p:nvPr>
        </p:nvSpPr>
        <p:spPr>
          <a:xfrm>
            <a:off x="2750067" y="62934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SLT_491a5d7cd2c9422f9fa3c6a3b66fa0db_EndDate"/>
          <p:cNvSpPr txBox="1"/>
          <p:nvPr>
            <p:custDataLst>
              <p:tags r:id="rId117"/>
            </p:custDataLst>
          </p:nvPr>
        </p:nvSpPr>
        <p:spPr>
          <a:xfrm>
            <a:off x="5856656" y="62934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8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SLT_491a5d7cd2c9422f9fa3c6a3b66fa0db_Title"/>
          <p:cNvSpPr txBox="1"/>
          <p:nvPr>
            <p:custDataLst>
              <p:tags r:id="rId118"/>
            </p:custDataLst>
          </p:nvPr>
        </p:nvSpPr>
        <p:spPr>
          <a:xfrm>
            <a:off x="3985756" y="6285696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User Home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SLT_196e461fa3b94bed8bc56dc99e676deb_Duration" hidden="1"/>
          <p:cNvSpPr txBox="1"/>
          <p:nvPr>
            <p:custDataLst>
              <p:tags r:id="rId11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5" name="OTLSHAPE_SLT_196e461fa3b94bed8bc56dc99e676deb_TextPercentage" hidden="1"/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SLT_196e461fa3b94bed8bc56dc99e676deb_JoinedDate" hidden="1"/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SLT_196e461fa3b94bed8bc56dc99e676deb_StartDate"/>
          <p:cNvSpPr txBox="1"/>
          <p:nvPr>
            <p:custDataLst>
              <p:tags r:id="rId122"/>
            </p:custDataLst>
          </p:nvPr>
        </p:nvSpPr>
        <p:spPr>
          <a:xfrm>
            <a:off x="5438051" y="65601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8" name="OTLSHAPE_SLT_196e461fa3b94bed8bc56dc99e676deb_EndDate"/>
          <p:cNvSpPr txBox="1"/>
          <p:nvPr>
            <p:custDataLst>
              <p:tags r:id="rId123"/>
            </p:custDataLst>
          </p:nvPr>
        </p:nvSpPr>
        <p:spPr>
          <a:xfrm>
            <a:off x="10336628" y="6560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9" name="OTLSHAPE_SLT_196e461fa3b94bed8bc56dc99e676deb_Title"/>
          <p:cNvSpPr txBox="1"/>
          <p:nvPr>
            <p:custDataLst>
              <p:tags r:id="rId124"/>
            </p:custDataLst>
          </p:nvPr>
        </p:nvSpPr>
        <p:spPr>
          <a:xfrm>
            <a:off x="7590372" y="6552395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Car Reservation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25"/>
            </p:custDataLst>
          </p:nvPr>
        </p:nvCxnSpPr>
        <p:spPr>
          <a:xfrm>
            <a:off x="311848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B_00000000000000000000000000000000_Separator2"/>
          <p:cNvCxnSpPr/>
          <p:nvPr>
            <p:custDataLst>
              <p:tags r:id="rId126"/>
            </p:custDataLst>
          </p:nvPr>
        </p:nvCxnSpPr>
        <p:spPr>
          <a:xfrm>
            <a:off x="4014479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3"/>
          <p:cNvCxnSpPr/>
          <p:nvPr>
            <p:custDataLst>
              <p:tags r:id="rId127"/>
            </p:custDataLst>
          </p:nvPr>
        </p:nvCxnSpPr>
        <p:spPr>
          <a:xfrm>
            <a:off x="4910473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B_00000000000000000000000000000000_Separator4"/>
          <p:cNvCxnSpPr/>
          <p:nvPr>
            <p:custDataLst>
              <p:tags r:id="rId128"/>
            </p:custDataLst>
          </p:nvPr>
        </p:nvCxnSpPr>
        <p:spPr>
          <a:xfrm>
            <a:off x="5806468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TB_00000000000000000000000000000000_Separator5"/>
          <p:cNvCxnSpPr/>
          <p:nvPr>
            <p:custDataLst>
              <p:tags r:id="rId129"/>
            </p:custDataLst>
          </p:nvPr>
        </p:nvCxnSpPr>
        <p:spPr>
          <a:xfrm>
            <a:off x="6702462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B_00000000000000000000000000000000_Separator6"/>
          <p:cNvCxnSpPr/>
          <p:nvPr>
            <p:custDataLst>
              <p:tags r:id="rId130"/>
            </p:custDataLst>
          </p:nvPr>
        </p:nvCxnSpPr>
        <p:spPr>
          <a:xfrm>
            <a:off x="7598456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TLSHAPE_TB_00000000000000000000000000000000_Separator7"/>
          <p:cNvCxnSpPr/>
          <p:nvPr>
            <p:custDataLst>
              <p:tags r:id="rId131"/>
            </p:custDataLst>
          </p:nvPr>
        </p:nvCxnSpPr>
        <p:spPr>
          <a:xfrm>
            <a:off x="8494451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OTLSHAPE_TB_00000000000000000000000000000000_Separator8"/>
          <p:cNvCxnSpPr/>
          <p:nvPr>
            <p:custDataLst>
              <p:tags r:id="rId132"/>
            </p:custDataLst>
          </p:nvPr>
        </p:nvCxnSpPr>
        <p:spPr>
          <a:xfrm>
            <a:off x="9390445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OTLSHAPE_TB_00000000000000000000000000000000_Separator9"/>
          <p:cNvCxnSpPr/>
          <p:nvPr>
            <p:custDataLst>
              <p:tags r:id="rId133"/>
            </p:custDataLst>
          </p:nvPr>
        </p:nvCxnSpPr>
        <p:spPr>
          <a:xfrm>
            <a:off x="10286440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398663" y="750704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1141845" y="752609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45782" y="8126088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89605" y="7150804"/>
            <a:ext cx="191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be determined.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7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TLSHAPE_SL_93b0b08ffe0b4763bf4df938f38df717_BackgroundRectangle"/>
          <p:cNvSpPr/>
          <p:nvPr>
            <p:custDataLst>
              <p:tags r:id="rId2"/>
            </p:custDataLst>
          </p:nvPr>
        </p:nvSpPr>
        <p:spPr>
          <a:xfrm>
            <a:off x="63500" y="3945255"/>
            <a:ext cx="11125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e20ac6c3ca0f45ddbb495b18aba18a3d_BackgroundRectangle"/>
          <p:cNvSpPr/>
          <p:nvPr>
            <p:custDataLst>
              <p:tags r:id="rId3"/>
            </p:custDataLst>
          </p:nvPr>
        </p:nvSpPr>
        <p:spPr>
          <a:xfrm>
            <a:off x="63500" y="4554855"/>
            <a:ext cx="11125200" cy="10795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2A_a95ae0a881c047dcac3931e6f7201637_BackgroundRectangle" hidden="1"/>
          <p:cNvSpPr/>
          <p:nvPr>
            <p:custDataLst>
              <p:tags r:id="rId4"/>
            </p:custDataLst>
          </p:nvPr>
        </p:nvSpPr>
        <p:spPr>
          <a:xfrm>
            <a:off x="2095500" y="3945255"/>
            <a:ext cx="9093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2A_dc076fcdd1be4207b5f93815b38cd91e_BackgroundRectangle" hidden="1"/>
          <p:cNvSpPr/>
          <p:nvPr>
            <p:custDataLst>
              <p:tags r:id="rId5"/>
            </p:custDataLst>
          </p:nvPr>
        </p:nvSpPr>
        <p:spPr>
          <a:xfrm>
            <a:off x="2095500" y="4554855"/>
            <a:ext cx="9093200" cy="10795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_f83814d4db5f4446a686bf6806a7fec9_BackgroundRectangle"/>
          <p:cNvSpPr/>
          <p:nvPr>
            <p:custDataLst>
              <p:tags r:id="rId6"/>
            </p:custDataLst>
          </p:nvPr>
        </p:nvSpPr>
        <p:spPr>
          <a:xfrm>
            <a:off x="63500" y="5697855"/>
            <a:ext cx="11125200" cy="812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2A_2e6cd13b9934453f9569c04e5e65a6eb_BackgroundRectangle" hidden="1"/>
          <p:cNvSpPr/>
          <p:nvPr>
            <p:custDataLst>
              <p:tags r:id="rId7"/>
            </p:custDataLst>
          </p:nvPr>
        </p:nvSpPr>
        <p:spPr>
          <a:xfrm>
            <a:off x="2095500" y="5697855"/>
            <a:ext cx="9093200" cy="812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8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114745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2057400" y="3048000"/>
            <a:ext cx="929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93b0b08ffe0b4763bf4df938f38df717_HeaderRectangle"/>
          <p:cNvSpPr/>
          <p:nvPr>
            <p:custDataLst>
              <p:tags r:id="rId11"/>
            </p:custDataLst>
          </p:nvPr>
        </p:nvSpPr>
        <p:spPr>
          <a:xfrm>
            <a:off x="63500" y="3945255"/>
            <a:ext cx="2032000" cy="5461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e20ac6c3ca0f45ddbb495b18aba18a3d_HeaderRectangle"/>
          <p:cNvSpPr/>
          <p:nvPr>
            <p:custDataLst>
              <p:tags r:id="rId12"/>
            </p:custDataLst>
          </p:nvPr>
        </p:nvSpPr>
        <p:spPr>
          <a:xfrm>
            <a:off x="63500" y="4554855"/>
            <a:ext cx="2032000" cy="10795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2A_a95ae0a881c047dcac3931e6f7201637_HeaderRectangle" hidden="1"/>
          <p:cNvSpPr/>
          <p:nvPr>
            <p:custDataLst>
              <p:tags r:id="rId13"/>
            </p:custDataLst>
          </p:nvPr>
        </p:nvSpPr>
        <p:spPr>
          <a:xfrm>
            <a:off x="2095500" y="394525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2A_dc076fcdd1be4207b5f93815b38cd91e_HeaderRectangle" hidden="1"/>
          <p:cNvSpPr/>
          <p:nvPr>
            <p:custDataLst>
              <p:tags r:id="rId14"/>
            </p:custDataLst>
          </p:nvPr>
        </p:nvSpPr>
        <p:spPr>
          <a:xfrm>
            <a:off x="2095500" y="4554855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_f83814d4db5f4446a686bf6806a7fec9_HeaderRectangle"/>
          <p:cNvSpPr/>
          <p:nvPr>
            <p:custDataLst>
              <p:tags r:id="rId15"/>
            </p:custDataLst>
          </p:nvPr>
        </p:nvSpPr>
        <p:spPr>
          <a:xfrm>
            <a:off x="63500" y="5697855"/>
            <a:ext cx="2032000" cy="8128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2A_2e6cd13b9934453f9569c04e5e65a6eb_HeaderRectangle" hidden="1"/>
          <p:cNvSpPr/>
          <p:nvPr>
            <p:custDataLst>
              <p:tags r:id="rId16"/>
            </p:custDataLst>
          </p:nvPr>
        </p:nvSpPr>
        <p:spPr>
          <a:xfrm>
            <a:off x="2095500" y="5697855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OTLSHAPE_G_00000000000000000000000000000000_ShapeBelow0"/>
          <p:cNvCxnSpPr/>
          <p:nvPr>
            <p:custDataLst>
              <p:tags r:id="rId17"/>
            </p:custDataLst>
          </p:nvPr>
        </p:nvCxnSpPr>
        <p:spPr>
          <a:xfrm>
            <a:off x="3342480" y="3429000"/>
            <a:ext cx="0" cy="30816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1"/>
          <p:cNvCxnSpPr/>
          <p:nvPr>
            <p:custDataLst>
              <p:tags r:id="rId18"/>
            </p:custDataLst>
          </p:nvPr>
        </p:nvCxnSpPr>
        <p:spPr>
          <a:xfrm>
            <a:off x="4462474" y="3429001"/>
            <a:ext cx="0" cy="30816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OTLSHAPE_G_00000000000000000000000000000000_ShapeBelow2"/>
          <p:cNvCxnSpPr/>
          <p:nvPr>
            <p:custDataLst>
              <p:tags r:id="rId19"/>
            </p:custDataLst>
          </p:nvPr>
        </p:nvCxnSpPr>
        <p:spPr>
          <a:xfrm>
            <a:off x="5582467" y="3429000"/>
            <a:ext cx="0" cy="30816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OTLSHAPE_G_00000000000000000000000000000000_ShapeBelow3"/>
          <p:cNvCxnSpPr/>
          <p:nvPr>
            <p:custDataLst>
              <p:tags r:id="rId20"/>
            </p:custDataLst>
          </p:nvPr>
        </p:nvCxnSpPr>
        <p:spPr>
          <a:xfrm>
            <a:off x="6702461" y="3429000"/>
            <a:ext cx="0" cy="30816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G_00000000000000000000000000000000_ShapeBelow4"/>
          <p:cNvCxnSpPr/>
          <p:nvPr>
            <p:custDataLst>
              <p:tags r:id="rId21"/>
            </p:custDataLst>
          </p:nvPr>
        </p:nvCxnSpPr>
        <p:spPr>
          <a:xfrm>
            <a:off x="7822454" y="3429000"/>
            <a:ext cx="0" cy="30816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G_00000000000000000000000000000000_ShapeBelow5"/>
          <p:cNvCxnSpPr/>
          <p:nvPr>
            <p:custDataLst>
              <p:tags r:id="rId22"/>
            </p:custDataLst>
          </p:nvPr>
        </p:nvCxnSpPr>
        <p:spPr>
          <a:xfrm>
            <a:off x="8942448" y="3429000"/>
            <a:ext cx="0" cy="30816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G_00000000000000000000000000000000_ShapeBelow6"/>
          <p:cNvCxnSpPr/>
          <p:nvPr>
            <p:custDataLst>
              <p:tags r:id="rId23"/>
            </p:custDataLst>
          </p:nvPr>
        </p:nvCxnSpPr>
        <p:spPr>
          <a:xfrm>
            <a:off x="10062441" y="3429000"/>
            <a:ext cx="0" cy="30816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TLSHAPE_SLT_0194b4ac80d3465a82f67618660639e7_Shape"/>
          <p:cNvSpPr/>
          <p:nvPr>
            <p:custDataLst>
              <p:tags r:id="rId24"/>
            </p:custDataLst>
          </p:nvPr>
        </p:nvSpPr>
        <p:spPr>
          <a:xfrm>
            <a:off x="2222500" y="39833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SLT_c2594a68508746189d15fef160fb738d_Shape"/>
          <p:cNvSpPr/>
          <p:nvPr>
            <p:custDataLst>
              <p:tags r:id="rId25"/>
            </p:custDataLst>
          </p:nvPr>
        </p:nvSpPr>
        <p:spPr>
          <a:xfrm>
            <a:off x="3342493" y="4250055"/>
            <a:ext cx="3365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TLSHAPE_SLT_e14081218d4a44a8abce49e6f1a73747_Shape"/>
          <p:cNvSpPr/>
          <p:nvPr>
            <p:custDataLst>
              <p:tags r:id="rId26"/>
            </p:custDataLst>
          </p:nvPr>
        </p:nvSpPr>
        <p:spPr>
          <a:xfrm>
            <a:off x="3342493" y="4592955"/>
            <a:ext cx="3365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TLSHAPE_SLT_0d400a0202b04264b52f11081eef6ea0_Shape"/>
          <p:cNvSpPr/>
          <p:nvPr>
            <p:custDataLst>
              <p:tags r:id="rId27"/>
            </p:custDataLst>
          </p:nvPr>
        </p:nvSpPr>
        <p:spPr>
          <a:xfrm>
            <a:off x="4462487" y="4859655"/>
            <a:ext cx="3365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SLT_1ca13ca5a95c4937b6da3214916b30ba_Shape"/>
          <p:cNvSpPr/>
          <p:nvPr>
            <p:custDataLst>
              <p:tags r:id="rId28"/>
            </p:custDataLst>
          </p:nvPr>
        </p:nvSpPr>
        <p:spPr>
          <a:xfrm>
            <a:off x="4462487" y="5126355"/>
            <a:ext cx="2247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TLSHAPE_SLT_8b38437b96ae47c2a89e2f9a411c8c28_Shape"/>
          <p:cNvSpPr/>
          <p:nvPr>
            <p:custDataLst>
              <p:tags r:id="rId29"/>
            </p:custDataLst>
          </p:nvPr>
        </p:nvSpPr>
        <p:spPr>
          <a:xfrm>
            <a:off x="5582480" y="5393055"/>
            <a:ext cx="2247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TLSHAPE_SLT_491a5d7cd2c9422f9fa3c6a3b66fa0db_Shape"/>
          <p:cNvSpPr/>
          <p:nvPr>
            <p:custDataLst>
              <p:tags r:id="rId30"/>
            </p:custDataLst>
          </p:nvPr>
        </p:nvSpPr>
        <p:spPr>
          <a:xfrm>
            <a:off x="6702474" y="57359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TLSHAPE_SLT_196e461fa3b94bed8bc56dc99e676deb_Shape"/>
          <p:cNvSpPr/>
          <p:nvPr>
            <p:custDataLst>
              <p:tags r:id="rId31"/>
            </p:custDataLst>
          </p:nvPr>
        </p:nvSpPr>
        <p:spPr>
          <a:xfrm>
            <a:off x="6702474" y="6269355"/>
            <a:ext cx="2247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T_4e7c1896111a4cd8afc2c54654aa982d_Shape"/>
          <p:cNvSpPr/>
          <p:nvPr>
            <p:custDataLst>
              <p:tags r:id="rId32"/>
            </p:custDataLst>
          </p:nvPr>
        </p:nvSpPr>
        <p:spPr>
          <a:xfrm>
            <a:off x="6702474" y="6002655"/>
            <a:ext cx="2247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2057400" y="3048000"/>
            <a:ext cx="76200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SLT_0194b4ac80d3465a82f67618660639e7_ShapePercentage" hidden="1"/>
          <p:cNvSpPr/>
          <p:nvPr>
            <p:custDataLst>
              <p:tags r:id="rId34"/>
            </p:custDataLst>
          </p:nvPr>
        </p:nvSpPr>
        <p:spPr>
          <a:xfrm>
            <a:off x="2222500" y="3983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c2594a68508746189d15fef160fb738d_ShapePercentage" hidden="1"/>
          <p:cNvSpPr/>
          <p:nvPr>
            <p:custDataLst>
              <p:tags r:id="rId35"/>
            </p:custDataLst>
          </p:nvPr>
        </p:nvSpPr>
        <p:spPr>
          <a:xfrm>
            <a:off x="3342493" y="4250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T_e14081218d4a44a8abce49e6f1a73747_ShapePercentage" hidden="1"/>
          <p:cNvSpPr/>
          <p:nvPr>
            <p:custDataLst>
              <p:tags r:id="rId36"/>
            </p:custDataLst>
          </p:nvPr>
        </p:nvSpPr>
        <p:spPr>
          <a:xfrm>
            <a:off x="3342493" y="45929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TLSHAPE_SLT_0d400a0202b04264b52f11081eef6ea0_ShapePercentage" hidden="1"/>
          <p:cNvSpPr/>
          <p:nvPr>
            <p:custDataLst>
              <p:tags r:id="rId37"/>
            </p:custDataLst>
          </p:nvPr>
        </p:nvSpPr>
        <p:spPr>
          <a:xfrm>
            <a:off x="4462487" y="48596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TLSHAPE_SLT_1ca13ca5a95c4937b6da3214916b30ba_ShapePercentage" hidden="1"/>
          <p:cNvSpPr/>
          <p:nvPr>
            <p:custDataLst>
              <p:tags r:id="rId38"/>
            </p:custDataLst>
          </p:nvPr>
        </p:nvSpPr>
        <p:spPr>
          <a:xfrm>
            <a:off x="4462487" y="5126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TLSHAPE_SLT_8b38437b96ae47c2a89e2f9a411c8c28_ShapePercentage" hidden="1"/>
          <p:cNvSpPr/>
          <p:nvPr>
            <p:custDataLst>
              <p:tags r:id="rId39"/>
            </p:custDataLst>
          </p:nvPr>
        </p:nvSpPr>
        <p:spPr>
          <a:xfrm>
            <a:off x="5582480" y="5393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TLSHAPE_SLT_491a5d7cd2c9422f9fa3c6a3b66fa0db_ShapePercentage" hidden="1"/>
          <p:cNvSpPr/>
          <p:nvPr>
            <p:custDataLst>
              <p:tags r:id="rId40"/>
            </p:custDataLst>
          </p:nvPr>
        </p:nvSpPr>
        <p:spPr>
          <a:xfrm>
            <a:off x="6702474" y="57359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TLSHAPE_SLT_196e461fa3b94bed8bc56dc99e676deb_ShapePercentage" hidden="1"/>
          <p:cNvSpPr/>
          <p:nvPr>
            <p:custDataLst>
              <p:tags r:id="rId41"/>
            </p:custDataLst>
          </p:nvPr>
        </p:nvSpPr>
        <p:spPr>
          <a:xfrm>
            <a:off x="6702474" y="6269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T_4e7c1896111a4cd8afc2c54654aa982d_ShapePercentage" hidden="1"/>
          <p:cNvSpPr/>
          <p:nvPr>
            <p:custDataLst>
              <p:tags r:id="rId42"/>
            </p:custDataLst>
          </p:nvPr>
        </p:nvSpPr>
        <p:spPr>
          <a:xfrm>
            <a:off x="6702474" y="60026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93b0b08ffe0b4763bf4df938f38df717_Header"/>
          <p:cNvSpPr txBox="1"/>
          <p:nvPr>
            <p:custDataLst>
              <p:tags r:id="rId43"/>
            </p:custDataLst>
          </p:nvPr>
        </p:nvSpPr>
        <p:spPr>
          <a:xfrm>
            <a:off x="63500" y="4125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Development Completion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SL_e20ac6c3ca0f45ddbb495b18aba18a3d_Header"/>
          <p:cNvSpPr txBox="1"/>
          <p:nvPr>
            <p:custDataLst>
              <p:tags r:id="rId44"/>
            </p:custDataLst>
          </p:nvPr>
        </p:nvSpPr>
        <p:spPr>
          <a:xfrm>
            <a:off x="63500" y="50015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Test Case Writing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2A_a95ae0a881c047dcac3931e6f7201637_Header" hidden="1"/>
          <p:cNvSpPr txBox="1"/>
          <p:nvPr>
            <p:custDataLst>
              <p:tags r:id="rId45"/>
            </p:custDataLst>
          </p:nvPr>
        </p:nvSpPr>
        <p:spPr>
          <a:xfrm>
            <a:off x="12700" y="-44126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2A_dc076fcdd1be4207b5f93815b38cd91e_Header" hidden="1"/>
          <p:cNvSpPr txBox="1"/>
          <p:nvPr>
            <p:custDataLst>
              <p:tags r:id="rId46"/>
            </p:custDataLst>
          </p:nvPr>
        </p:nvSpPr>
        <p:spPr>
          <a:xfrm>
            <a:off x="12700" y="-44126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_f83814d4db5f4446a686bf6806a7fec9_Header"/>
          <p:cNvSpPr txBox="1"/>
          <p:nvPr>
            <p:custDataLst>
              <p:tags r:id="rId47"/>
            </p:custDataLst>
          </p:nvPr>
        </p:nvSpPr>
        <p:spPr>
          <a:xfrm>
            <a:off x="63500" y="601122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Debugging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2A_2e6cd13b9934453f9569c04e5e65a6eb_Header" hidden="1"/>
          <p:cNvSpPr txBox="1"/>
          <p:nvPr>
            <p:custDataLst>
              <p:tags r:id="rId48"/>
            </p:custDataLst>
          </p:nvPr>
        </p:nvSpPr>
        <p:spPr>
          <a:xfrm>
            <a:off x="12700" y="-3566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49"/>
            </p:custDataLst>
          </p:nvPr>
        </p:nvSpPr>
        <p:spPr>
          <a:xfrm>
            <a:off x="9611244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0"/>
            </p:custDataLst>
          </p:nvPr>
        </p:nvSpPr>
        <p:spPr>
          <a:xfrm>
            <a:off x="9485544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51"/>
            </p:custDataLst>
          </p:nvPr>
        </p:nvSpPr>
        <p:spPr>
          <a:xfrm>
            <a:off x="2286000" y="3145473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52"/>
            </p:custDataLst>
          </p:nvPr>
        </p:nvSpPr>
        <p:spPr>
          <a:xfrm>
            <a:off x="3405993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B_00000000000000000000000000000000_TimescaleInterval3"/>
          <p:cNvSpPr txBox="1"/>
          <p:nvPr>
            <p:custDataLst>
              <p:tags r:id="rId53"/>
            </p:custDataLst>
          </p:nvPr>
        </p:nvSpPr>
        <p:spPr>
          <a:xfrm>
            <a:off x="452598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B_00000000000000000000000000000000_TimescaleInterval4"/>
          <p:cNvSpPr txBox="1"/>
          <p:nvPr>
            <p:custDataLst>
              <p:tags r:id="rId54"/>
            </p:custDataLst>
          </p:nvPr>
        </p:nvSpPr>
        <p:spPr>
          <a:xfrm>
            <a:off x="564598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B_00000000000000000000000000000000_TimescaleInterval5"/>
          <p:cNvSpPr txBox="1"/>
          <p:nvPr>
            <p:custDataLst>
              <p:tags r:id="rId55"/>
            </p:custDataLst>
          </p:nvPr>
        </p:nvSpPr>
        <p:spPr>
          <a:xfrm>
            <a:off x="676597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B_00000000000000000000000000000000_TimescaleInterval6"/>
          <p:cNvSpPr txBox="1"/>
          <p:nvPr>
            <p:custDataLst>
              <p:tags r:id="rId56"/>
            </p:custDataLst>
          </p:nvPr>
        </p:nvSpPr>
        <p:spPr>
          <a:xfrm>
            <a:off x="788596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B_00000000000000000000000000000000_TimescaleInterval7"/>
          <p:cNvSpPr txBox="1"/>
          <p:nvPr>
            <p:custDataLst>
              <p:tags r:id="rId57"/>
            </p:custDataLst>
          </p:nvPr>
        </p:nvSpPr>
        <p:spPr>
          <a:xfrm>
            <a:off x="900596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B_00000000000000000000000000000000_TimescaleInterval8"/>
          <p:cNvSpPr txBox="1"/>
          <p:nvPr>
            <p:custDataLst>
              <p:tags r:id="rId58"/>
            </p:custDataLst>
          </p:nvPr>
        </p:nvSpPr>
        <p:spPr>
          <a:xfrm>
            <a:off x="1012595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0194b4ac80d3465a82f67618660639e7_Duration" hidden="1"/>
          <p:cNvSpPr txBox="1"/>
          <p:nvPr>
            <p:custDataLst>
              <p:tags r:id="rId59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SLT_0194b4ac80d3465a82f67618660639e7_TextPercentage" hidden="1"/>
          <p:cNvSpPr txBox="1"/>
          <p:nvPr>
            <p:custDataLst>
              <p:tags r:id="rId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0194b4ac80d3465a82f67618660639e7_JoinedDate" hidden="1"/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0194b4ac80d3465a82f67618660639e7_StartDate"/>
          <p:cNvSpPr txBox="1"/>
          <p:nvPr>
            <p:custDataLst>
              <p:tags r:id="rId62"/>
            </p:custDataLst>
          </p:nvPr>
        </p:nvSpPr>
        <p:spPr>
          <a:xfrm>
            <a:off x="1789684" y="4007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15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0194b4ac80d3465a82f67618660639e7_EndDate"/>
          <p:cNvSpPr txBox="1"/>
          <p:nvPr>
            <p:custDataLst>
              <p:tags r:id="rId63"/>
            </p:custDataLst>
          </p:nvPr>
        </p:nvSpPr>
        <p:spPr>
          <a:xfrm>
            <a:off x="6752496" y="4007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18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0194b4ac80d3465a82f67618660639e7_Title"/>
          <p:cNvSpPr txBox="1"/>
          <p:nvPr>
            <p:custDataLst>
              <p:tags r:id="rId64"/>
            </p:custDataLst>
          </p:nvPr>
        </p:nvSpPr>
        <p:spPr>
          <a:xfrm>
            <a:off x="3960406" y="3999696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Registration Page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c2594a68508746189d15fef160fb738d_Duration" hidden="1"/>
          <p:cNvSpPr txBox="1"/>
          <p:nvPr>
            <p:custDataLst>
              <p:tags r:id="rId65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SLT_c2594a68508746189d15fef160fb738d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c2594a68508746189d15fef160fb738d_JoinedDate" hidden="1"/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SLT_c2594a68508746189d15fef160fb738d_StartDate"/>
          <p:cNvSpPr txBox="1"/>
          <p:nvPr>
            <p:custDataLst>
              <p:tags r:id="rId68"/>
            </p:custDataLst>
          </p:nvPr>
        </p:nvSpPr>
        <p:spPr>
          <a:xfrm>
            <a:off x="2909677" y="4274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c2594a68508746189d15fef160fb738d_EndDate"/>
          <p:cNvSpPr txBox="1"/>
          <p:nvPr>
            <p:custDataLst>
              <p:tags r:id="rId69"/>
            </p:custDataLst>
          </p:nvPr>
        </p:nvSpPr>
        <p:spPr>
          <a:xfrm>
            <a:off x="6752496" y="4274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18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c2594a68508746189d15fef160fb738d_Title"/>
          <p:cNvSpPr txBox="1"/>
          <p:nvPr>
            <p:custDataLst>
              <p:tags r:id="rId70"/>
            </p:custDataLst>
          </p:nvPr>
        </p:nvSpPr>
        <p:spPr>
          <a:xfrm>
            <a:off x="4713654" y="4266396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Login Page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e14081218d4a44a8abce49e6f1a73747_Duration" hidden="1"/>
          <p:cNvSpPr txBox="1"/>
          <p:nvPr>
            <p:custDataLst>
              <p:tags r:id="rId71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SLT_e14081218d4a44a8abce49e6f1a73747_TextPercentage" hidden="1"/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e14081218d4a44a8abce49e6f1a73747_JoinedDate" hidden="1"/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SLT_e14081218d4a44a8abce49e6f1a73747_StartDate"/>
          <p:cNvSpPr txBox="1"/>
          <p:nvPr>
            <p:custDataLst>
              <p:tags r:id="rId74"/>
            </p:custDataLst>
          </p:nvPr>
        </p:nvSpPr>
        <p:spPr>
          <a:xfrm>
            <a:off x="2909677" y="46170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e14081218d4a44a8abce49e6f1a73747_EndDate"/>
          <p:cNvSpPr txBox="1"/>
          <p:nvPr>
            <p:custDataLst>
              <p:tags r:id="rId75"/>
            </p:custDataLst>
          </p:nvPr>
        </p:nvSpPr>
        <p:spPr>
          <a:xfrm>
            <a:off x="6752496" y="46170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18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e14081218d4a44a8abce49e6f1a73747_Title"/>
          <p:cNvSpPr txBox="1"/>
          <p:nvPr>
            <p:custDataLst>
              <p:tags r:id="rId76"/>
            </p:custDataLst>
          </p:nvPr>
        </p:nvSpPr>
        <p:spPr>
          <a:xfrm>
            <a:off x="4487848" y="460929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Admin Home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OTLSHAPE_SLT_0d400a0202b04264b52f11081eef6ea0_Duration" hidden="1"/>
          <p:cNvSpPr txBox="1"/>
          <p:nvPr>
            <p:custDataLst>
              <p:tags r:id="rId77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0d400a0202b04264b52f11081eef6ea0_TextPercentage" hidden="1"/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4" name="OTLSHAPE_SLT_0d400a0202b04264b52f11081eef6ea0_JoinedDate" hidden="1"/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5" name="OTLSHAPE_SLT_0d400a0202b04264b52f11081eef6ea0_StartDate"/>
          <p:cNvSpPr txBox="1"/>
          <p:nvPr>
            <p:custDataLst>
              <p:tags r:id="rId80"/>
            </p:custDataLst>
          </p:nvPr>
        </p:nvSpPr>
        <p:spPr>
          <a:xfrm>
            <a:off x="4029671" y="48837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17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6" name="OTLSHAPE_SLT_0d400a0202b04264b52f11081eef6ea0_EndDate"/>
          <p:cNvSpPr txBox="1"/>
          <p:nvPr>
            <p:custDataLst>
              <p:tags r:id="rId81"/>
            </p:custDataLst>
          </p:nvPr>
        </p:nvSpPr>
        <p:spPr>
          <a:xfrm>
            <a:off x="7872489" y="48837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7" name="OTLSHAPE_SLT_0d400a0202b04264b52f11081eef6ea0_Title"/>
          <p:cNvSpPr txBox="1"/>
          <p:nvPr>
            <p:custDataLst>
              <p:tags r:id="rId82"/>
            </p:custDataLst>
          </p:nvPr>
        </p:nvSpPr>
        <p:spPr>
          <a:xfrm>
            <a:off x="5912705" y="4875996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Add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0" name="OTLSHAPE_SLT_1ca13ca5a95c4937b6da3214916b30ba_Duration" hidden="1"/>
          <p:cNvSpPr txBox="1"/>
          <p:nvPr>
            <p:custDataLst>
              <p:tags r:id="rId83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1" name="OTLSHAPE_SLT_1ca13ca5a95c4937b6da3214916b30ba_TextPercentage" hidden="1"/>
          <p:cNvSpPr txBox="1"/>
          <p:nvPr>
            <p:custDataLst>
              <p:tags r:id="rId8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2" name="OTLSHAPE_SLT_1ca13ca5a95c4937b6da3214916b30ba_JoinedDate" hidden="1"/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3" name="OTLSHAPE_SLT_1ca13ca5a95c4937b6da3214916b30ba_StartDate"/>
          <p:cNvSpPr txBox="1"/>
          <p:nvPr>
            <p:custDataLst>
              <p:tags r:id="rId86"/>
            </p:custDataLst>
          </p:nvPr>
        </p:nvSpPr>
        <p:spPr>
          <a:xfrm>
            <a:off x="4029671" y="5150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17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OTLSHAPE_SLT_1ca13ca5a95c4937b6da3214916b30ba_EndDate"/>
          <p:cNvSpPr txBox="1"/>
          <p:nvPr>
            <p:custDataLst>
              <p:tags r:id="rId87"/>
            </p:custDataLst>
          </p:nvPr>
        </p:nvSpPr>
        <p:spPr>
          <a:xfrm>
            <a:off x="6752496" y="5150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18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5" name="OTLSHAPE_SLT_1ca13ca5a95c4937b6da3214916b30ba_Title"/>
          <p:cNvSpPr txBox="1"/>
          <p:nvPr>
            <p:custDataLst>
              <p:tags r:id="rId88"/>
            </p:custDataLst>
          </p:nvPr>
        </p:nvSpPr>
        <p:spPr>
          <a:xfrm>
            <a:off x="5280466" y="5142696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Delete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8" name="OTLSHAPE_SLT_8b38437b96ae47c2a89e2f9a411c8c28_Duration" hidden="1"/>
          <p:cNvSpPr txBox="1"/>
          <p:nvPr>
            <p:custDataLst>
              <p:tags r:id="rId8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9" name="OTLSHAPE_SLT_8b38437b96ae47c2a89e2f9a411c8c28_TextPercentage" hidden="1"/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0" name="OTLSHAPE_SLT_8b38437b96ae47c2a89e2f9a411c8c28_JoinedDate" hidden="1"/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OTLSHAPE_SLT_8b38437b96ae47c2a89e2f9a411c8c28_StartDate"/>
          <p:cNvSpPr txBox="1"/>
          <p:nvPr>
            <p:custDataLst>
              <p:tags r:id="rId92"/>
            </p:custDataLst>
          </p:nvPr>
        </p:nvSpPr>
        <p:spPr>
          <a:xfrm>
            <a:off x="5149664" y="5417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18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SLT_8b38437b96ae47c2a89e2f9a411c8c28_EndDate"/>
          <p:cNvSpPr txBox="1"/>
          <p:nvPr>
            <p:custDataLst>
              <p:tags r:id="rId93"/>
            </p:custDataLst>
          </p:nvPr>
        </p:nvSpPr>
        <p:spPr>
          <a:xfrm>
            <a:off x="7872489" y="5417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SLT_8b38437b96ae47c2a89e2f9a411c8c28_Title"/>
          <p:cNvSpPr txBox="1"/>
          <p:nvPr>
            <p:custDataLst>
              <p:tags r:id="rId94"/>
            </p:custDataLst>
          </p:nvPr>
        </p:nvSpPr>
        <p:spPr>
          <a:xfrm>
            <a:off x="6377092" y="54093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Update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SLT_491a5d7cd2c9422f9fa3c6a3b66fa0db_Duration" hidden="1"/>
          <p:cNvSpPr txBox="1"/>
          <p:nvPr>
            <p:custDataLst>
              <p:tags r:id="rId95"/>
            </p:custDataLst>
          </p:nvPr>
        </p:nvSpPr>
        <p:spPr>
          <a:xfrm>
            <a:off x="12700" y="-227915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SLT_491a5d7cd2c9422f9fa3c6a3b66fa0db_TextPercentage" hidden="1"/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SLT_491a5d7cd2c9422f9fa3c6a3b66fa0db_JoinedDate" hidden="1"/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9" name="OTLSHAPE_SLT_491a5d7cd2c9422f9fa3c6a3b66fa0db_StartDate"/>
          <p:cNvSpPr txBox="1"/>
          <p:nvPr>
            <p:custDataLst>
              <p:tags r:id="rId98"/>
            </p:custDataLst>
          </p:nvPr>
        </p:nvSpPr>
        <p:spPr>
          <a:xfrm>
            <a:off x="6269658" y="57600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SLT_491a5d7cd2c9422f9fa3c6a3b66fa0db_EndDate"/>
          <p:cNvSpPr txBox="1"/>
          <p:nvPr>
            <p:custDataLst>
              <p:tags r:id="rId99"/>
            </p:custDataLst>
          </p:nvPr>
        </p:nvSpPr>
        <p:spPr>
          <a:xfrm>
            <a:off x="11232470" y="57600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22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SLT_491a5d7cd2c9422f9fa3c6a3b66fa0db_Title"/>
          <p:cNvSpPr txBox="1"/>
          <p:nvPr>
            <p:custDataLst>
              <p:tags r:id="rId100"/>
            </p:custDataLst>
          </p:nvPr>
        </p:nvSpPr>
        <p:spPr>
          <a:xfrm>
            <a:off x="8465652" y="5752296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User Home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SLT_196e461fa3b94bed8bc56dc99e676deb_Duration" hidden="1"/>
          <p:cNvSpPr txBox="1"/>
          <p:nvPr>
            <p:custDataLst>
              <p:tags r:id="rId101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5" name="OTLSHAPE_SLT_196e461fa3b94bed8bc56dc99e676deb_TextPercentage" hidden="1"/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SLT_196e461fa3b94bed8bc56dc99e676deb_JoinedDate" hidden="1"/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SLT_196e461fa3b94bed8bc56dc99e676deb_StartDate"/>
          <p:cNvSpPr txBox="1"/>
          <p:nvPr>
            <p:custDataLst>
              <p:tags r:id="rId104"/>
            </p:custDataLst>
          </p:nvPr>
        </p:nvSpPr>
        <p:spPr>
          <a:xfrm>
            <a:off x="6269658" y="6293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8" name="OTLSHAPE_SLT_196e461fa3b94bed8bc56dc99e676deb_EndDate"/>
          <p:cNvSpPr txBox="1"/>
          <p:nvPr>
            <p:custDataLst>
              <p:tags r:id="rId105"/>
            </p:custDataLst>
          </p:nvPr>
        </p:nvSpPr>
        <p:spPr>
          <a:xfrm>
            <a:off x="8992483" y="6293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9" name="OTLSHAPE_SLT_196e461fa3b94bed8bc56dc99e676deb_Title"/>
          <p:cNvSpPr txBox="1"/>
          <p:nvPr>
            <p:custDataLst>
              <p:tags r:id="rId106"/>
            </p:custDataLst>
          </p:nvPr>
        </p:nvSpPr>
        <p:spPr>
          <a:xfrm>
            <a:off x="7366297" y="6285696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Car Reservation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SLT_4e7c1896111a4cd8afc2c54654aa982d_Duration" hidden="1"/>
          <p:cNvSpPr txBox="1"/>
          <p:nvPr>
            <p:custDataLst>
              <p:tags r:id="rId10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SLT_4e7c1896111a4cd8afc2c54654aa982d_TextPercentage" hidden="1"/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SLT_4e7c1896111a4cd8afc2c54654aa982d_JoinedDate" hidden="1"/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T_4e7c1896111a4cd8afc2c54654aa982d_StartDate"/>
          <p:cNvSpPr txBox="1"/>
          <p:nvPr>
            <p:custDataLst>
              <p:tags r:id="rId110"/>
            </p:custDataLst>
          </p:nvPr>
        </p:nvSpPr>
        <p:spPr>
          <a:xfrm>
            <a:off x="6269658" y="60267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SLT_4e7c1896111a4cd8afc2c54654aa982d_EndDate"/>
          <p:cNvSpPr txBox="1"/>
          <p:nvPr>
            <p:custDataLst>
              <p:tags r:id="rId111"/>
            </p:custDataLst>
          </p:nvPr>
        </p:nvSpPr>
        <p:spPr>
          <a:xfrm>
            <a:off x="8992483" y="60267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SLT_4e7c1896111a4cd8afc2c54654aa982d_Title"/>
          <p:cNvSpPr txBox="1"/>
          <p:nvPr>
            <p:custDataLst>
              <p:tags r:id="rId112"/>
            </p:custDataLst>
          </p:nvPr>
        </p:nvSpPr>
        <p:spPr>
          <a:xfrm>
            <a:off x="7364413" y="6018996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User Login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13"/>
            </p:custDataLst>
          </p:nvPr>
        </p:nvCxnSpPr>
        <p:spPr>
          <a:xfrm>
            <a:off x="3342480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B_00000000000000000000000000000000_Separator2"/>
          <p:cNvCxnSpPr/>
          <p:nvPr>
            <p:custDataLst>
              <p:tags r:id="rId114"/>
            </p:custDataLst>
          </p:nvPr>
        </p:nvCxnSpPr>
        <p:spPr>
          <a:xfrm>
            <a:off x="446247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3"/>
          <p:cNvCxnSpPr/>
          <p:nvPr>
            <p:custDataLst>
              <p:tags r:id="rId115"/>
            </p:custDataLst>
          </p:nvPr>
        </p:nvCxnSpPr>
        <p:spPr>
          <a:xfrm>
            <a:off x="5582467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B_00000000000000000000000000000000_Separator4"/>
          <p:cNvCxnSpPr/>
          <p:nvPr>
            <p:custDataLst>
              <p:tags r:id="rId116"/>
            </p:custDataLst>
          </p:nvPr>
        </p:nvCxnSpPr>
        <p:spPr>
          <a:xfrm>
            <a:off x="6702461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TB_00000000000000000000000000000000_Separator5"/>
          <p:cNvCxnSpPr/>
          <p:nvPr>
            <p:custDataLst>
              <p:tags r:id="rId117"/>
            </p:custDataLst>
          </p:nvPr>
        </p:nvCxnSpPr>
        <p:spPr>
          <a:xfrm>
            <a:off x="782245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B_00000000000000000000000000000000_Separator6"/>
          <p:cNvCxnSpPr/>
          <p:nvPr>
            <p:custDataLst>
              <p:tags r:id="rId118"/>
            </p:custDataLst>
          </p:nvPr>
        </p:nvCxnSpPr>
        <p:spPr>
          <a:xfrm>
            <a:off x="8942448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TLSHAPE_TB_00000000000000000000000000000000_Separator7"/>
          <p:cNvCxnSpPr/>
          <p:nvPr>
            <p:custDataLst>
              <p:tags r:id="rId119"/>
            </p:custDataLst>
          </p:nvPr>
        </p:nvCxnSpPr>
        <p:spPr>
          <a:xfrm>
            <a:off x="10062441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811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TLSHAPE_SL_93b0b08ffe0b4763bf4df938f38df717_BackgroundRectangle"/>
          <p:cNvSpPr/>
          <p:nvPr>
            <p:custDataLst>
              <p:tags r:id="rId2"/>
            </p:custDataLst>
          </p:nvPr>
        </p:nvSpPr>
        <p:spPr>
          <a:xfrm>
            <a:off x="63500" y="3945255"/>
            <a:ext cx="11125200" cy="16129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e20ac6c3ca0f45ddbb495b18aba18a3d_BackgroundRectangle"/>
          <p:cNvSpPr/>
          <p:nvPr>
            <p:custDataLst>
              <p:tags r:id="rId3"/>
            </p:custDataLst>
          </p:nvPr>
        </p:nvSpPr>
        <p:spPr>
          <a:xfrm>
            <a:off x="63500" y="5621655"/>
            <a:ext cx="11125200" cy="812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2A_a95ae0a881c047dcac3931e6f7201637_BackgroundRectangle" hidden="1"/>
          <p:cNvSpPr/>
          <p:nvPr>
            <p:custDataLst>
              <p:tags r:id="rId4"/>
            </p:custDataLst>
          </p:nvPr>
        </p:nvSpPr>
        <p:spPr>
          <a:xfrm>
            <a:off x="2095500" y="3945255"/>
            <a:ext cx="9093200" cy="16129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2A_dc076fcdd1be4207b5f93815b38cd91e_BackgroundRectangle" hidden="1"/>
          <p:cNvSpPr/>
          <p:nvPr>
            <p:custDataLst>
              <p:tags r:id="rId5"/>
            </p:custDataLst>
          </p:nvPr>
        </p:nvSpPr>
        <p:spPr>
          <a:xfrm>
            <a:off x="2095500" y="5621655"/>
            <a:ext cx="9093200" cy="812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_f83814d4db5f4446a686bf6806a7fec9_BackgroundRectangle"/>
          <p:cNvSpPr/>
          <p:nvPr>
            <p:custDataLst>
              <p:tags r:id="rId6"/>
            </p:custDataLst>
          </p:nvPr>
        </p:nvSpPr>
        <p:spPr>
          <a:xfrm>
            <a:off x="63500" y="6497955"/>
            <a:ext cx="11125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2A_2e6cd13b9934453f9569c04e5e65a6eb_BackgroundRectangle" hidden="1"/>
          <p:cNvSpPr/>
          <p:nvPr>
            <p:custDataLst>
              <p:tags r:id="rId7"/>
            </p:custDataLst>
          </p:nvPr>
        </p:nvSpPr>
        <p:spPr>
          <a:xfrm>
            <a:off x="2095500" y="6497955"/>
            <a:ext cx="9093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8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114745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2057400" y="3048000"/>
            <a:ext cx="929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93b0b08ffe0b4763bf4df938f38df717_HeaderRectangle"/>
          <p:cNvSpPr/>
          <p:nvPr>
            <p:custDataLst>
              <p:tags r:id="rId11"/>
            </p:custDataLst>
          </p:nvPr>
        </p:nvSpPr>
        <p:spPr>
          <a:xfrm>
            <a:off x="63500" y="3945255"/>
            <a:ext cx="2032000" cy="16129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e20ac6c3ca0f45ddbb495b18aba18a3d_HeaderRectangle"/>
          <p:cNvSpPr/>
          <p:nvPr>
            <p:custDataLst>
              <p:tags r:id="rId12"/>
            </p:custDataLst>
          </p:nvPr>
        </p:nvSpPr>
        <p:spPr>
          <a:xfrm>
            <a:off x="63500" y="5621655"/>
            <a:ext cx="2032000" cy="8128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2A_a95ae0a881c047dcac3931e6f7201637_HeaderRectangle" hidden="1"/>
          <p:cNvSpPr/>
          <p:nvPr>
            <p:custDataLst>
              <p:tags r:id="rId13"/>
            </p:custDataLst>
          </p:nvPr>
        </p:nvSpPr>
        <p:spPr>
          <a:xfrm>
            <a:off x="2095500" y="394525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2A_dc076fcdd1be4207b5f93815b38cd91e_HeaderRectangle" hidden="1"/>
          <p:cNvSpPr/>
          <p:nvPr>
            <p:custDataLst>
              <p:tags r:id="rId14"/>
            </p:custDataLst>
          </p:nvPr>
        </p:nvSpPr>
        <p:spPr>
          <a:xfrm>
            <a:off x="2095500" y="5621655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_f83814d4db5f4446a686bf6806a7fec9_HeaderRectangle"/>
          <p:cNvSpPr/>
          <p:nvPr>
            <p:custDataLst>
              <p:tags r:id="rId15"/>
            </p:custDataLst>
          </p:nvPr>
        </p:nvSpPr>
        <p:spPr>
          <a:xfrm>
            <a:off x="63500" y="6497955"/>
            <a:ext cx="2032000" cy="2794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2A_2e6cd13b9934453f9569c04e5e65a6eb_HeaderRectangle" hidden="1"/>
          <p:cNvSpPr/>
          <p:nvPr>
            <p:custDataLst>
              <p:tags r:id="rId16"/>
            </p:custDataLst>
          </p:nvPr>
        </p:nvSpPr>
        <p:spPr>
          <a:xfrm>
            <a:off x="2095500" y="6497955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OTLSHAPE_G_00000000000000000000000000000000_ShapeBelow0"/>
          <p:cNvCxnSpPr/>
          <p:nvPr>
            <p:custDataLst>
              <p:tags r:id="rId17"/>
            </p:custDataLst>
          </p:nvPr>
        </p:nvCxnSpPr>
        <p:spPr>
          <a:xfrm>
            <a:off x="3342480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1"/>
          <p:cNvCxnSpPr/>
          <p:nvPr>
            <p:custDataLst>
              <p:tags r:id="rId18"/>
            </p:custDataLst>
          </p:nvPr>
        </p:nvCxnSpPr>
        <p:spPr>
          <a:xfrm>
            <a:off x="4462474" y="3429001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OTLSHAPE_G_00000000000000000000000000000000_ShapeBelow2"/>
          <p:cNvCxnSpPr/>
          <p:nvPr>
            <p:custDataLst>
              <p:tags r:id="rId19"/>
            </p:custDataLst>
          </p:nvPr>
        </p:nvCxnSpPr>
        <p:spPr>
          <a:xfrm>
            <a:off x="5582467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OTLSHAPE_G_00000000000000000000000000000000_ShapeBelow3"/>
          <p:cNvCxnSpPr/>
          <p:nvPr>
            <p:custDataLst>
              <p:tags r:id="rId20"/>
            </p:custDataLst>
          </p:nvPr>
        </p:nvCxnSpPr>
        <p:spPr>
          <a:xfrm>
            <a:off x="6702461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G_00000000000000000000000000000000_ShapeBelow4"/>
          <p:cNvCxnSpPr/>
          <p:nvPr>
            <p:custDataLst>
              <p:tags r:id="rId21"/>
            </p:custDataLst>
          </p:nvPr>
        </p:nvCxnSpPr>
        <p:spPr>
          <a:xfrm>
            <a:off x="7822454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G_00000000000000000000000000000000_ShapeBelow5"/>
          <p:cNvCxnSpPr/>
          <p:nvPr>
            <p:custDataLst>
              <p:tags r:id="rId22"/>
            </p:custDataLst>
          </p:nvPr>
        </p:nvCxnSpPr>
        <p:spPr>
          <a:xfrm>
            <a:off x="8942448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G_00000000000000000000000000000000_ShapeBelow6"/>
          <p:cNvCxnSpPr/>
          <p:nvPr>
            <p:custDataLst>
              <p:tags r:id="rId23"/>
            </p:custDataLst>
          </p:nvPr>
        </p:nvCxnSpPr>
        <p:spPr>
          <a:xfrm>
            <a:off x="10062441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TLSHAPE_SLT_a3640656bbf14b75ac95d895e821c6a7_Shape"/>
          <p:cNvSpPr/>
          <p:nvPr>
            <p:custDataLst>
              <p:tags r:id="rId24"/>
            </p:custDataLst>
          </p:nvPr>
        </p:nvSpPr>
        <p:spPr>
          <a:xfrm>
            <a:off x="2222500" y="39833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SLT_a320c2eda63b4916beda858fff0be575_Shape"/>
          <p:cNvSpPr/>
          <p:nvPr>
            <p:custDataLst>
              <p:tags r:id="rId25"/>
            </p:custDataLst>
          </p:nvPr>
        </p:nvSpPr>
        <p:spPr>
          <a:xfrm>
            <a:off x="2222500" y="42500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T_a0cba5ed30614cde9ef07b06edf8780c_Shape"/>
          <p:cNvSpPr/>
          <p:nvPr>
            <p:custDataLst>
              <p:tags r:id="rId26"/>
            </p:custDataLst>
          </p:nvPr>
        </p:nvSpPr>
        <p:spPr>
          <a:xfrm>
            <a:off x="2222500" y="45167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T_68116b8458bc4f0baf8d62c8eac08aac_Shape"/>
          <p:cNvSpPr/>
          <p:nvPr>
            <p:custDataLst>
              <p:tags r:id="rId27"/>
            </p:custDataLst>
          </p:nvPr>
        </p:nvSpPr>
        <p:spPr>
          <a:xfrm>
            <a:off x="2222500" y="47834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TLSHAPE_SLT_6cba920a834746399d875799a6ede7c6_Shape"/>
          <p:cNvSpPr/>
          <p:nvPr>
            <p:custDataLst>
              <p:tags r:id="rId28"/>
            </p:custDataLst>
          </p:nvPr>
        </p:nvSpPr>
        <p:spPr>
          <a:xfrm>
            <a:off x="2222500" y="50501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SLT_860161ded4254208977211eb0a47f35c_Shape"/>
          <p:cNvSpPr/>
          <p:nvPr>
            <p:custDataLst>
              <p:tags r:id="rId29"/>
            </p:custDataLst>
          </p:nvPr>
        </p:nvSpPr>
        <p:spPr>
          <a:xfrm>
            <a:off x="2222500" y="53168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SLT_b90f8fa637ab4fd7a588b41288848725_Shape"/>
          <p:cNvSpPr/>
          <p:nvPr>
            <p:custDataLst>
              <p:tags r:id="rId30"/>
            </p:custDataLst>
          </p:nvPr>
        </p:nvSpPr>
        <p:spPr>
          <a:xfrm>
            <a:off x="5582480" y="56597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SLT_5b7472024b544d7db6e4d70de2a2ee52_Shape"/>
          <p:cNvSpPr/>
          <p:nvPr>
            <p:custDataLst>
              <p:tags r:id="rId31"/>
            </p:custDataLst>
          </p:nvPr>
        </p:nvSpPr>
        <p:spPr>
          <a:xfrm>
            <a:off x="6702474" y="5926455"/>
            <a:ext cx="2247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SLT_1a51abf13eca4ab091d186e291c2da06_Shape"/>
          <p:cNvSpPr/>
          <p:nvPr>
            <p:custDataLst>
              <p:tags r:id="rId32"/>
            </p:custDataLst>
          </p:nvPr>
        </p:nvSpPr>
        <p:spPr>
          <a:xfrm>
            <a:off x="2222500" y="6193155"/>
            <a:ext cx="56007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T_5698bae135ab41cc85ca575d417f1676_Shape"/>
          <p:cNvSpPr/>
          <p:nvPr>
            <p:custDataLst>
              <p:tags r:id="rId33"/>
            </p:custDataLst>
          </p:nvPr>
        </p:nvSpPr>
        <p:spPr>
          <a:xfrm>
            <a:off x="10062454" y="6536055"/>
            <a:ext cx="11303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4"/>
            </p:custDataLst>
          </p:nvPr>
        </p:nvSpPr>
        <p:spPr>
          <a:xfrm>
            <a:off x="2057400" y="3048000"/>
            <a:ext cx="42545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SLT_a3640656bbf14b75ac95d895e821c6a7_ShapePercentage" hidden="1"/>
          <p:cNvSpPr/>
          <p:nvPr>
            <p:custDataLst>
              <p:tags r:id="rId35"/>
            </p:custDataLst>
          </p:nvPr>
        </p:nvSpPr>
        <p:spPr>
          <a:xfrm>
            <a:off x="2222500" y="3983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TLSHAPE_SLT_a320c2eda63b4916beda858fff0be575_ShapePercentage" hidden="1"/>
          <p:cNvSpPr/>
          <p:nvPr>
            <p:custDataLst>
              <p:tags r:id="rId36"/>
            </p:custDataLst>
          </p:nvPr>
        </p:nvSpPr>
        <p:spPr>
          <a:xfrm>
            <a:off x="2222500" y="4250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SLT_a0cba5ed30614cde9ef07b06edf8780c_ShapePercentage" hidden="1"/>
          <p:cNvSpPr/>
          <p:nvPr>
            <p:custDataLst>
              <p:tags r:id="rId37"/>
            </p:custDataLst>
          </p:nvPr>
        </p:nvSpPr>
        <p:spPr>
          <a:xfrm>
            <a:off x="2222500" y="45167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TLSHAPE_SLT_68116b8458bc4f0baf8d62c8eac08aac_ShapePercentage" hidden="1"/>
          <p:cNvSpPr/>
          <p:nvPr>
            <p:custDataLst>
              <p:tags r:id="rId38"/>
            </p:custDataLst>
          </p:nvPr>
        </p:nvSpPr>
        <p:spPr>
          <a:xfrm>
            <a:off x="2222500" y="47834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SLT_6cba920a834746399d875799a6ede7c6_ShapePercentage" hidden="1"/>
          <p:cNvSpPr/>
          <p:nvPr>
            <p:custDataLst>
              <p:tags r:id="rId39"/>
            </p:custDataLst>
          </p:nvPr>
        </p:nvSpPr>
        <p:spPr>
          <a:xfrm>
            <a:off x="2222500" y="50501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TLSHAPE_SLT_860161ded4254208977211eb0a47f35c_ShapePercentage" hidden="1"/>
          <p:cNvSpPr/>
          <p:nvPr>
            <p:custDataLst>
              <p:tags r:id="rId40"/>
            </p:custDataLst>
          </p:nvPr>
        </p:nvSpPr>
        <p:spPr>
          <a:xfrm>
            <a:off x="2222500" y="53168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SLT_b90f8fa637ab4fd7a588b41288848725_ShapePercentage" hidden="1"/>
          <p:cNvSpPr/>
          <p:nvPr>
            <p:custDataLst>
              <p:tags r:id="rId41"/>
            </p:custDataLst>
          </p:nvPr>
        </p:nvSpPr>
        <p:spPr>
          <a:xfrm>
            <a:off x="5582480" y="56597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TLSHAPE_SLT_5b7472024b544d7db6e4d70de2a2ee52_ShapePercentage" hidden="1"/>
          <p:cNvSpPr/>
          <p:nvPr>
            <p:custDataLst>
              <p:tags r:id="rId42"/>
            </p:custDataLst>
          </p:nvPr>
        </p:nvSpPr>
        <p:spPr>
          <a:xfrm>
            <a:off x="6702474" y="59264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SLT_1a51abf13eca4ab091d186e291c2da06_ShapePercentage" hidden="1"/>
          <p:cNvSpPr/>
          <p:nvPr>
            <p:custDataLst>
              <p:tags r:id="rId43"/>
            </p:custDataLst>
          </p:nvPr>
        </p:nvSpPr>
        <p:spPr>
          <a:xfrm>
            <a:off x="2222500" y="61931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TLSHAPE_SLT_5698bae135ab41cc85ca575d417f1676_ShapePercentage" hidden="1"/>
          <p:cNvSpPr/>
          <p:nvPr>
            <p:custDataLst>
              <p:tags r:id="rId44"/>
            </p:custDataLst>
          </p:nvPr>
        </p:nvSpPr>
        <p:spPr>
          <a:xfrm>
            <a:off x="10062454" y="6536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93b0b08ffe0b4763bf4df938f38df717_Header"/>
          <p:cNvSpPr txBox="1"/>
          <p:nvPr>
            <p:custDataLst>
              <p:tags r:id="rId45"/>
            </p:custDataLst>
          </p:nvPr>
        </p:nvSpPr>
        <p:spPr>
          <a:xfrm>
            <a:off x="63500" y="4565650"/>
            <a:ext cx="20320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Test Case Review and Bug Reporting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SL_e20ac6c3ca0f45ddbb495b18aba18a3d_Header"/>
          <p:cNvSpPr txBox="1"/>
          <p:nvPr>
            <p:custDataLst>
              <p:tags r:id="rId46"/>
            </p:custDataLst>
          </p:nvPr>
        </p:nvSpPr>
        <p:spPr>
          <a:xfrm>
            <a:off x="63500" y="593502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Managerial Tasks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2A_a95ae0a881c047dcac3931e6f7201637_Header" hidden="1"/>
          <p:cNvSpPr txBox="1"/>
          <p:nvPr>
            <p:custDataLst>
              <p:tags r:id="rId47"/>
            </p:custDataLst>
          </p:nvPr>
        </p:nvSpPr>
        <p:spPr>
          <a:xfrm>
            <a:off x="12700" y="-4412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2A_dc076fcdd1be4207b5f93815b38cd91e_Header" hidden="1"/>
          <p:cNvSpPr txBox="1"/>
          <p:nvPr>
            <p:custDataLst>
              <p:tags r:id="rId48"/>
            </p:custDataLst>
          </p:nvPr>
        </p:nvSpPr>
        <p:spPr>
          <a:xfrm>
            <a:off x="12700" y="-4412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_f83814d4db5f4446a686bf6806a7fec9_Header"/>
          <p:cNvSpPr txBox="1"/>
          <p:nvPr>
            <p:custDataLst>
              <p:tags r:id="rId49"/>
            </p:custDataLst>
          </p:nvPr>
        </p:nvSpPr>
        <p:spPr>
          <a:xfrm>
            <a:off x="63500" y="654462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Deployment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2A_2e6cd13b9934453f9569c04e5e65a6eb_Header" hidden="1"/>
          <p:cNvSpPr txBox="1"/>
          <p:nvPr>
            <p:custDataLst>
              <p:tags r:id="rId50"/>
            </p:custDataLst>
          </p:nvPr>
        </p:nvSpPr>
        <p:spPr>
          <a:xfrm>
            <a:off x="12700" y="-44126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51"/>
            </p:custDataLst>
          </p:nvPr>
        </p:nvSpPr>
        <p:spPr>
          <a:xfrm>
            <a:off x="6245852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2"/>
            </p:custDataLst>
          </p:nvPr>
        </p:nvSpPr>
        <p:spPr>
          <a:xfrm>
            <a:off x="6120153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53"/>
            </p:custDataLst>
          </p:nvPr>
        </p:nvSpPr>
        <p:spPr>
          <a:xfrm>
            <a:off x="2286000" y="3145473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54"/>
            </p:custDataLst>
          </p:nvPr>
        </p:nvSpPr>
        <p:spPr>
          <a:xfrm>
            <a:off x="3405993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B_00000000000000000000000000000000_TimescaleInterval3"/>
          <p:cNvSpPr txBox="1"/>
          <p:nvPr>
            <p:custDataLst>
              <p:tags r:id="rId55"/>
            </p:custDataLst>
          </p:nvPr>
        </p:nvSpPr>
        <p:spPr>
          <a:xfrm>
            <a:off x="452598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B_00000000000000000000000000000000_TimescaleInterval4"/>
          <p:cNvSpPr txBox="1"/>
          <p:nvPr>
            <p:custDataLst>
              <p:tags r:id="rId56"/>
            </p:custDataLst>
          </p:nvPr>
        </p:nvSpPr>
        <p:spPr>
          <a:xfrm>
            <a:off x="564598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B_00000000000000000000000000000000_TimescaleInterval5"/>
          <p:cNvSpPr txBox="1"/>
          <p:nvPr>
            <p:custDataLst>
              <p:tags r:id="rId57"/>
            </p:custDataLst>
          </p:nvPr>
        </p:nvSpPr>
        <p:spPr>
          <a:xfrm>
            <a:off x="676597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B_00000000000000000000000000000000_TimescaleInterval6"/>
          <p:cNvSpPr txBox="1"/>
          <p:nvPr>
            <p:custDataLst>
              <p:tags r:id="rId58"/>
            </p:custDataLst>
          </p:nvPr>
        </p:nvSpPr>
        <p:spPr>
          <a:xfrm>
            <a:off x="788596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B_00000000000000000000000000000000_TimescaleInterval7"/>
          <p:cNvSpPr txBox="1"/>
          <p:nvPr>
            <p:custDataLst>
              <p:tags r:id="rId59"/>
            </p:custDataLst>
          </p:nvPr>
        </p:nvSpPr>
        <p:spPr>
          <a:xfrm>
            <a:off x="900596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B_00000000000000000000000000000000_TimescaleInterval8"/>
          <p:cNvSpPr txBox="1"/>
          <p:nvPr>
            <p:custDataLst>
              <p:tags r:id="rId60"/>
            </p:custDataLst>
          </p:nvPr>
        </p:nvSpPr>
        <p:spPr>
          <a:xfrm>
            <a:off x="1012595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SLT_a3640656bbf14b75ac95d895e821c6a7_Duration" hidden="1"/>
          <p:cNvSpPr txBox="1"/>
          <p:nvPr>
            <p:custDataLst>
              <p:tags r:id="rId6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SLT_a3640656bbf14b75ac95d895e821c6a7_TextPercentage" hidden="1"/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SLT_a3640656bbf14b75ac95d895e821c6a7_JoinedDate" hidden="1"/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SLT_a3640656bbf14b75ac95d895e821c6a7_StartDate"/>
          <p:cNvSpPr txBox="1"/>
          <p:nvPr>
            <p:custDataLst>
              <p:tags r:id="rId64"/>
            </p:custDataLst>
          </p:nvPr>
        </p:nvSpPr>
        <p:spPr>
          <a:xfrm>
            <a:off x="1789684" y="4007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SLT_a3640656bbf14b75ac95d895e821c6a7_EndDate"/>
          <p:cNvSpPr txBox="1"/>
          <p:nvPr>
            <p:custDataLst>
              <p:tags r:id="rId65"/>
            </p:custDataLst>
          </p:nvPr>
        </p:nvSpPr>
        <p:spPr>
          <a:xfrm>
            <a:off x="6752496" y="4007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SLT_a3640656bbf14b75ac95d895e821c6a7_Title"/>
          <p:cNvSpPr txBox="1"/>
          <p:nvPr>
            <p:custDataLst>
              <p:tags r:id="rId66"/>
            </p:custDataLst>
          </p:nvPr>
        </p:nvSpPr>
        <p:spPr>
          <a:xfrm>
            <a:off x="4114012" y="3999696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Registration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a320c2eda63b4916beda858fff0be575_Duration" hidden="1"/>
          <p:cNvSpPr txBox="1"/>
          <p:nvPr>
            <p:custDataLst>
              <p:tags r:id="rId6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SLT_a320c2eda63b4916beda858fff0be575_TextPercentage" hidden="1"/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a320c2eda63b4916beda858fff0be575_JoinedDate" hidden="1"/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a320c2eda63b4916beda858fff0be575_StartDate"/>
          <p:cNvSpPr txBox="1"/>
          <p:nvPr>
            <p:custDataLst>
              <p:tags r:id="rId70"/>
            </p:custDataLst>
          </p:nvPr>
        </p:nvSpPr>
        <p:spPr>
          <a:xfrm>
            <a:off x="1789684" y="4274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a320c2eda63b4916beda858fff0be575_EndDate"/>
          <p:cNvSpPr txBox="1"/>
          <p:nvPr>
            <p:custDataLst>
              <p:tags r:id="rId71"/>
            </p:custDataLst>
          </p:nvPr>
        </p:nvSpPr>
        <p:spPr>
          <a:xfrm>
            <a:off x="6752496" y="4274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SLT_a320c2eda63b4916beda858fff0be575_Title"/>
          <p:cNvSpPr txBox="1"/>
          <p:nvPr>
            <p:custDataLst>
              <p:tags r:id="rId72"/>
            </p:custDataLst>
          </p:nvPr>
        </p:nvSpPr>
        <p:spPr>
          <a:xfrm>
            <a:off x="4307264" y="4266396"/>
            <a:ext cx="31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Login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a0cba5ed30614cde9ef07b06edf8780c_Duration" hidden="1"/>
          <p:cNvSpPr txBox="1"/>
          <p:nvPr>
            <p:custDataLst>
              <p:tags r:id="rId7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SLT_a0cba5ed30614cde9ef07b06edf8780c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SLT_a0cba5ed30614cde9ef07b06edf8780c_JoinedDate" hidden="1"/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a0cba5ed30614cde9ef07b06edf8780c_StartDate"/>
          <p:cNvSpPr txBox="1"/>
          <p:nvPr>
            <p:custDataLst>
              <p:tags r:id="rId76"/>
            </p:custDataLst>
          </p:nvPr>
        </p:nvSpPr>
        <p:spPr>
          <a:xfrm>
            <a:off x="1789684" y="45408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a0cba5ed30614cde9ef07b06edf8780c_EndDate"/>
          <p:cNvSpPr txBox="1"/>
          <p:nvPr>
            <p:custDataLst>
              <p:tags r:id="rId77"/>
            </p:custDataLst>
          </p:nvPr>
        </p:nvSpPr>
        <p:spPr>
          <a:xfrm>
            <a:off x="6752496" y="45408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SLT_a0cba5ed30614cde9ef07b06edf8780c_Title"/>
          <p:cNvSpPr txBox="1"/>
          <p:nvPr>
            <p:custDataLst>
              <p:tags r:id="rId78"/>
            </p:custDataLst>
          </p:nvPr>
        </p:nvSpPr>
        <p:spPr>
          <a:xfrm>
            <a:off x="4137105" y="45330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Update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T_68116b8458bc4f0baf8d62c8eac08aac_Duration" hidden="1"/>
          <p:cNvSpPr txBox="1"/>
          <p:nvPr>
            <p:custDataLst>
              <p:tags r:id="rId7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68116b8458bc4f0baf8d62c8eac08aac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SLT_68116b8458bc4f0baf8d62c8eac08aac_JoinedDate" hidden="1"/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68116b8458bc4f0baf8d62c8eac08aac_StartDate"/>
          <p:cNvSpPr txBox="1"/>
          <p:nvPr>
            <p:custDataLst>
              <p:tags r:id="rId82"/>
            </p:custDataLst>
          </p:nvPr>
        </p:nvSpPr>
        <p:spPr>
          <a:xfrm>
            <a:off x="1789684" y="48075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T_68116b8458bc4f0baf8d62c8eac08aac_EndDate"/>
          <p:cNvSpPr txBox="1"/>
          <p:nvPr>
            <p:custDataLst>
              <p:tags r:id="rId83"/>
            </p:custDataLst>
          </p:nvPr>
        </p:nvSpPr>
        <p:spPr>
          <a:xfrm>
            <a:off x="6752496" y="48075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SLT_68116b8458bc4f0baf8d62c8eac08aac_Title"/>
          <p:cNvSpPr txBox="1"/>
          <p:nvPr>
            <p:custDataLst>
              <p:tags r:id="rId84"/>
            </p:custDataLst>
          </p:nvPr>
        </p:nvSpPr>
        <p:spPr>
          <a:xfrm>
            <a:off x="4232715" y="4799796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Add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SLT_6cba920a834746399d875799a6ede7c6_Duration" hidden="1"/>
          <p:cNvSpPr txBox="1"/>
          <p:nvPr>
            <p:custDataLst>
              <p:tags r:id="rId8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SLT_6cba920a834746399d875799a6ede7c6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6cba920a834746399d875799a6ede7c6_JoinedDate" hidden="1"/>
          <p:cNvSpPr txBox="1"/>
          <p:nvPr>
            <p:custDataLst>
              <p:tags r:id="rId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6cba920a834746399d875799a6ede7c6_StartDate"/>
          <p:cNvSpPr txBox="1"/>
          <p:nvPr>
            <p:custDataLst>
              <p:tags r:id="rId88"/>
            </p:custDataLst>
          </p:nvPr>
        </p:nvSpPr>
        <p:spPr>
          <a:xfrm>
            <a:off x="1789684" y="50742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6cba920a834746399d875799a6ede7c6_EndDate"/>
          <p:cNvSpPr txBox="1"/>
          <p:nvPr>
            <p:custDataLst>
              <p:tags r:id="rId89"/>
            </p:custDataLst>
          </p:nvPr>
        </p:nvSpPr>
        <p:spPr>
          <a:xfrm>
            <a:off x="6752496" y="50742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6cba920a834746399d875799a6ede7c6_Title"/>
          <p:cNvSpPr txBox="1"/>
          <p:nvPr>
            <p:custDataLst>
              <p:tags r:id="rId90"/>
            </p:custDataLst>
          </p:nvPr>
        </p:nvSpPr>
        <p:spPr>
          <a:xfrm>
            <a:off x="3985679" y="5066496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User Home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SLT_860161ded4254208977211eb0a47f35c_Duration" hidden="1"/>
          <p:cNvSpPr txBox="1"/>
          <p:nvPr>
            <p:custDataLst>
              <p:tags r:id="rId9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SLT_860161ded4254208977211eb0a47f35c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860161ded4254208977211eb0a47f35c_JoinedDate" hidden="1"/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860161ded4254208977211eb0a47f35c_StartDate"/>
          <p:cNvSpPr txBox="1"/>
          <p:nvPr>
            <p:custDataLst>
              <p:tags r:id="rId94"/>
            </p:custDataLst>
          </p:nvPr>
        </p:nvSpPr>
        <p:spPr>
          <a:xfrm>
            <a:off x="1789684" y="53409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860161ded4254208977211eb0a47f35c_EndDate"/>
          <p:cNvSpPr txBox="1"/>
          <p:nvPr>
            <p:custDataLst>
              <p:tags r:id="rId95"/>
            </p:custDataLst>
          </p:nvPr>
        </p:nvSpPr>
        <p:spPr>
          <a:xfrm>
            <a:off x="6752496" y="53409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860161ded4254208977211eb0a47f35c_Title"/>
          <p:cNvSpPr txBox="1"/>
          <p:nvPr>
            <p:custDataLst>
              <p:tags r:id="rId96"/>
            </p:custDataLst>
          </p:nvPr>
        </p:nvSpPr>
        <p:spPr>
          <a:xfrm>
            <a:off x="3927851" y="533319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Admin Home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T_b90f8fa637ab4fd7a588b41288848725_Duration" hidden="1"/>
          <p:cNvSpPr txBox="1"/>
          <p:nvPr>
            <p:custDataLst>
              <p:tags r:id="rId9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b90f8fa637ab4fd7a588b41288848725_TextPercentage" hidden="1"/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SLT_b90f8fa637ab4fd7a588b41288848725_JoinedDate" hidden="1"/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b90f8fa637ab4fd7a588b41288848725_StartDate"/>
          <p:cNvSpPr txBox="1"/>
          <p:nvPr>
            <p:custDataLst>
              <p:tags r:id="rId100"/>
            </p:custDataLst>
          </p:nvPr>
        </p:nvSpPr>
        <p:spPr>
          <a:xfrm>
            <a:off x="5149664" y="56838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b90f8fa637ab4fd7a588b41288848725_EndDate"/>
          <p:cNvSpPr txBox="1"/>
          <p:nvPr>
            <p:custDataLst>
              <p:tags r:id="rId101"/>
            </p:custDataLst>
          </p:nvPr>
        </p:nvSpPr>
        <p:spPr>
          <a:xfrm>
            <a:off x="10112477" y="56838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27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b90f8fa637ab4fd7a588b41288848725_Title"/>
          <p:cNvSpPr txBox="1"/>
          <p:nvPr>
            <p:custDataLst>
              <p:tags r:id="rId102"/>
            </p:custDataLst>
          </p:nvPr>
        </p:nvSpPr>
        <p:spPr>
          <a:xfrm>
            <a:off x="7300384" y="5676096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PMP Modification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SLT_5b7472024b544d7db6e4d70de2a2ee52_Duration" hidden="1"/>
          <p:cNvSpPr txBox="1"/>
          <p:nvPr>
            <p:custDataLst>
              <p:tags r:id="rId10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5b7472024b544d7db6e4d70de2a2ee52_TextPercentage" hidden="1"/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5b7472024b544d7db6e4d70de2a2ee52_JoinedDate" hidden="1"/>
          <p:cNvSpPr txBox="1"/>
          <p:nvPr>
            <p:custDataLst>
              <p:tags r:id="rId10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5b7472024b544d7db6e4d70de2a2ee52_StartDate"/>
          <p:cNvSpPr txBox="1"/>
          <p:nvPr>
            <p:custDataLst>
              <p:tags r:id="rId106"/>
            </p:custDataLst>
          </p:nvPr>
        </p:nvSpPr>
        <p:spPr>
          <a:xfrm>
            <a:off x="6269658" y="59505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25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SLT_5b7472024b544d7db6e4d70de2a2ee52_EndDate"/>
          <p:cNvSpPr txBox="1"/>
          <p:nvPr>
            <p:custDataLst>
              <p:tags r:id="rId107"/>
            </p:custDataLst>
          </p:nvPr>
        </p:nvSpPr>
        <p:spPr>
          <a:xfrm>
            <a:off x="8992483" y="59505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5b7472024b544d7db6e4d70de2a2ee52_Title"/>
          <p:cNvSpPr txBox="1"/>
          <p:nvPr>
            <p:custDataLst>
              <p:tags r:id="rId108"/>
            </p:custDataLst>
          </p:nvPr>
        </p:nvSpPr>
        <p:spPr>
          <a:xfrm>
            <a:off x="7137866" y="5942796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Scope Statment Update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1a51abf13eca4ab091d186e291c2da06_Duration" hidden="1"/>
          <p:cNvSpPr txBox="1"/>
          <p:nvPr>
            <p:custDataLst>
              <p:tags r:id="rId10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1a51abf13eca4ab091d186e291c2da06_TextPercentage" hidden="1"/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1a51abf13eca4ab091d186e291c2da06_JoinedDate" hidden="1"/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SLT_1a51abf13eca4ab091d186e291c2da06_StartDate"/>
          <p:cNvSpPr txBox="1"/>
          <p:nvPr>
            <p:custDataLst>
              <p:tags r:id="rId112"/>
            </p:custDataLst>
          </p:nvPr>
        </p:nvSpPr>
        <p:spPr>
          <a:xfrm>
            <a:off x="1789684" y="62172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1a51abf13eca4ab091d186e291c2da06_EndDate"/>
          <p:cNvSpPr txBox="1"/>
          <p:nvPr>
            <p:custDataLst>
              <p:tags r:id="rId113"/>
            </p:custDataLst>
          </p:nvPr>
        </p:nvSpPr>
        <p:spPr>
          <a:xfrm>
            <a:off x="7872489" y="62172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25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1a51abf13eca4ab091d186e291c2da06_Title"/>
          <p:cNvSpPr txBox="1"/>
          <p:nvPr>
            <p:custDataLst>
              <p:tags r:id="rId114"/>
            </p:custDataLst>
          </p:nvPr>
        </p:nvSpPr>
        <p:spPr>
          <a:xfrm>
            <a:off x="4584029" y="6209496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Project Charter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698bae135ab41cc85ca575d417f1676_Duration" hidden="1"/>
          <p:cNvSpPr txBox="1"/>
          <p:nvPr>
            <p:custDataLst>
              <p:tags r:id="rId11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SLT_5698bae135ab41cc85ca575d417f1676_TextPercentage" hidden="1"/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SLT_5698bae135ab41cc85ca575d417f1676_JoinedDate" hidden="1"/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SLT_5698bae135ab41cc85ca575d417f1676_StartDate"/>
          <p:cNvSpPr txBox="1"/>
          <p:nvPr>
            <p:custDataLst>
              <p:tags r:id="rId118"/>
            </p:custDataLst>
          </p:nvPr>
        </p:nvSpPr>
        <p:spPr>
          <a:xfrm>
            <a:off x="9629638" y="6560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28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5698bae135ab41cc85ca575d417f1676_EndDate"/>
          <p:cNvSpPr txBox="1"/>
          <p:nvPr>
            <p:custDataLst>
              <p:tags r:id="rId119"/>
            </p:custDataLst>
          </p:nvPr>
        </p:nvSpPr>
        <p:spPr>
          <a:xfrm>
            <a:off x="11232470" y="66376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3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5698bae135ab41cc85ca575d417f1676_Title"/>
          <p:cNvSpPr txBox="1"/>
          <p:nvPr>
            <p:custDataLst>
              <p:tags r:id="rId120"/>
            </p:custDataLst>
          </p:nvPr>
        </p:nvSpPr>
        <p:spPr>
          <a:xfrm>
            <a:off x="10398796" y="6552395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Release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21"/>
            </p:custDataLst>
          </p:nvPr>
        </p:nvCxnSpPr>
        <p:spPr>
          <a:xfrm>
            <a:off x="3342480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B_00000000000000000000000000000000_Separator2"/>
          <p:cNvCxnSpPr/>
          <p:nvPr>
            <p:custDataLst>
              <p:tags r:id="rId122"/>
            </p:custDataLst>
          </p:nvPr>
        </p:nvCxnSpPr>
        <p:spPr>
          <a:xfrm>
            <a:off x="446247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3"/>
          <p:cNvCxnSpPr/>
          <p:nvPr>
            <p:custDataLst>
              <p:tags r:id="rId123"/>
            </p:custDataLst>
          </p:nvPr>
        </p:nvCxnSpPr>
        <p:spPr>
          <a:xfrm>
            <a:off x="5582467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B_00000000000000000000000000000000_Separator4"/>
          <p:cNvCxnSpPr/>
          <p:nvPr>
            <p:custDataLst>
              <p:tags r:id="rId124"/>
            </p:custDataLst>
          </p:nvPr>
        </p:nvCxnSpPr>
        <p:spPr>
          <a:xfrm>
            <a:off x="6702461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TB_00000000000000000000000000000000_Separator5"/>
          <p:cNvCxnSpPr/>
          <p:nvPr>
            <p:custDataLst>
              <p:tags r:id="rId125"/>
            </p:custDataLst>
          </p:nvPr>
        </p:nvCxnSpPr>
        <p:spPr>
          <a:xfrm>
            <a:off x="782245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B_00000000000000000000000000000000_Separator6"/>
          <p:cNvCxnSpPr/>
          <p:nvPr>
            <p:custDataLst>
              <p:tags r:id="rId126"/>
            </p:custDataLst>
          </p:nvPr>
        </p:nvCxnSpPr>
        <p:spPr>
          <a:xfrm>
            <a:off x="8942448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TLSHAPE_TB_00000000000000000000000000000000_Separator7"/>
          <p:cNvCxnSpPr/>
          <p:nvPr>
            <p:custDataLst>
              <p:tags r:id="rId127"/>
            </p:custDataLst>
          </p:nvPr>
        </p:nvCxnSpPr>
        <p:spPr>
          <a:xfrm>
            <a:off x="10062441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949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0LTA5VDAwOjAwOjAwIiwiRW5kRGF0ZSI6IjIwMjItMDQtMTVUMjM6NTk6MDAiLCJQZXJjZW50YWdlQ29tcGxldGUiOm51bGwsIlN0eWxlIjp7IiRpZCI6IjciLCJTaGFwZSI6MiwiU2hhcGVUaGlja25lc3MiOjE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TEsIkciOjE1NSwiQiI6MjEzfX0sIklzVmlzaWJsZSI6dHJ1ZSwiV2lkdGgiOjAuMCwiSGVpZ2h0IjoxNi4w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nRydWUsIklzSXRhbGljIjpmYWxzZSwiSXNVbmRlcmxpbmVkIjpmYWxzZSwiUGFyZW50U3R5bGUiOm51bGx9LCJBdXRvU2l6ZSI6MCwiRm9yZWdyb3VuZCI6eyIkaWQiOiI0MSIsIkNvbG9yIjp7IiRpZCI6IjQy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QzIiwiVG9wIjowLjAsIkxlZnQiOjAuMCwiUmlnaHQiOjAuMCwiQm90dG9tIjowLjB9LCJQYWRkaW5nIjp7IiRpZCI6IjQ0IiwiVG9wIjowLjAsIkxlZnQiOjAuMCwiUmlnaHQiOjAuMCwiQm90dG9tIjowLjB9LCJCYWNrZ3JvdW5kIjp7IiRpZCI6IjQ1IiwiQ29sb3IiOnsiJGlkIjoiNDYiLCJBIjowLCJSIjoyNTUsIkciOjI1NSwiQiI6MjU1fX0sIklzVmlzaWJsZSI6dHJ1ZSwiV2lkdGgiOjAuMCwiSGVpZ2h0IjowLjAsIkJvcmRlclN0eWxlIjp7IiRpZCI6IjQ3IiwiTGluZUNvbG9yIjpudWxsLCJMaW5lV2VpZ2h0IjowLjAsIkxpbmVUeXBlIjowLCJQYXJlbnRTdHlsZSI6bnVsbH0sIlBhcmVudFN0eWxlIjpudWxsfSwiRGF0ZVN0eWxlIjp7IiRpZCI6IjQ4IiwiRm9udFNldHRpbmdzIjp7IiRpZCI6IjQ5IiwiRm9udFNpemUiOjEwLCJGb250TmFtZSI6IkNhbGlicmkiLCJJc0JvbGQiOmZhbHNlLCJJc0l0YWxpYyI6ZmFsc2UsIklzVW5kZXJsaW5lZCI6ZmFsc2UsIlBhcmVudFN0eWxlIjpudWxsfSwiQXV0b1NpemUiOjAsIkZvcmVncm91bmQiOnsiJGlkIjoiNTAiLCJDb2xvciI6eyIkaWQiOiI1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IiLCJUb3AiOjAuMCwiTGVmdCI6MC4wLCJSaWdodCI6MC4wLCJCb3R0b20iOjAuMH0sIlBhZGRpbmciOnsiJGlkIjoiNTMiLCJUb3AiOjAuMCwiTGVmdCI6MC4wLCJSaWdodCI6MC4wLCJCb3R0b20iOjAuMH0sIkJhY2tncm91bmQiOnsiJGlkIjoiNTQiLCJDb2xvciI6eyIkaWQiOiI1NSIsIkEiOjAsIlIiOjI1NSwiRyI6MjU1LCJCIjoyNTV9fSwiSXNWaXNpYmxlIjp0cnVlLCJXaWR0aCI6MC4wLCJIZWlnaHQiOjAuMCwiQm9yZGVyU3R5bGUiOnsiJGlkIjoiNTYiLCJMaW5lQ29sb3IiOm51bGwsIkxpbmVXZWlnaHQiOjAuMCwiTGluZVR5cGUiOjAsIlBhcmVudFN0eWxlIjpudWxsfSwiUGFyZW50U3R5bGUiOm51bGx9LCJEYXRlRm9ybWF0Ijp7IiRpZCI6IjU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IiwiRm9ybWF0IjowLCJJc1Zpc2libGUiOmZhbHNlLCJMYXN0S25vd25WaXNpYmlsaXR5U3RhdGUiOmZhbHNlfSwiSXNWaXNpYmxlIjp0cnVlLCJQYXJlbnRTdHlsZSI6bnVsbH0sIkluZGV4IjoxLCJTbWFydER1cmF0aW9uQWN0aXZhdGVkIjpmYWxzZSwiRGF0ZUZvcm1hdCI6eyIkcmVmIjoiNTcifSwiV2Vla051bWJlcmluZyI6eyIkaWQiOiI1OSIsIkZvcm1hdCI6MCwiSXNWaXNpYmxlIjpmYWxzZSwiTGFzdEtub3duVmlzaWJpbGl0eVN0YXRlIjpmYWxzZX0sIklkIjoiMGJjMTEwYzctYmJiOS00MjBiLTkzZGItOGM4ZDYzNTc5OGNjIiwiSW1wb3J0SWQiOm51bGwsIlRpdGxlIjoiUE1QIiwiTm90ZSI6bnVsbCwiSHlwZXJsaW5rIjp7IiRpZCI6IjYwIiwiQWRkcmVzcyI6IiIsIlN1YkFkZHJlc3MiOiIifSwiSXNDaGFuZ2VkIjpmYWxzZSwiSXNOZXciOmZhbHNlfX1dLCJfbWlsZXN0b25lcyI6W10sIklkIjoiMDAwMDAwMDAtMDAwMC0wMDAwLTAwMDAtMDAwMDAwMDAwMDAwIiwiSXNTaW5nbGVJdGVtUm93Ijp0cnVlfSx7IiRpZCI6IjYxIiwiX3Rhc2tzIjpbeyIkaWQiOiI2MiIsIl9hdHRhY2hlZE1pbGVzdG9uZXMiOltdLCJUYXNrRGVmaW5pdGlvbiI6eyIkaWQiOiI2MyIsIkdyb3VwTmFtZSI6bnVsbCwiU3RhcnREYXRlIjoiMjAyMi0wNC0wOVQwMDowMDowMFoiLCJFbmREYXRlIjoiMjAyMi0wNC0xMVQyMzo1OTowMFoiLCJQZXJjZW50YWdlQ29tcGxldGUiOm51bGwsIlN0eWxlIjp7IiRpZCI6IjY0IiwiU2hhcGUiOjEsIlNoYXBlVGhpY2tuZXNzIjoxLCJEdXJhdGlvbkZvcm1hdCI6MCwiSW5jbHVkZU5vbldvcmtpbmdEYXlzSW5EdXJhdGlvbiI6ZmFsc2UsIlBlcmNlbnRhZ2VDb21wbGV0ZVN0eWxlIjp7IiRpZCI6IjY1IiwiRm9udFNldHRpbmdzIjp7IiRpZCI6IjY2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3IiwiVG9wIjowLjAsIkxlZnQiOjAuMCwiUmlnaHQiOjAuMCwiQm90dG9tIjowLjB9LCJQYWRkaW5nIjp7IiRpZCI6IjY4IiwiVG9wIjowLjAsIkxlZnQiOjAuMCwiUmlnaHQiOjAuMCwiQm90dG9tIjowLjB9LCJCYWNrZ3JvdW5kIjp7IiRpZCI6IjY5IiwiQ29sb3IiOnsiJGlkIjoiNzAiLCJBIjo4OSwiUiI6MCwiRyI6MCwiQiI6MH19LCJJc1Zpc2libGUiOnRydWUsIldpZHRoIjowLjAsIkhlaWdodCI6MC4wLCJCb3JkZXJTdHlsZSI6eyIkaWQiOiI3MSIsIkxpbmVDb2xvciI6bnVsbCwiTGluZVdlaWdodCI6MC4wLCJMaW5lVHlwZSI6MCwiUGFyZW50U3R5bGUiOm51bGx9LCJQYXJlbnRTdHlsZSI6bnVsbH0sIkR1cmF0aW9u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cmVmIjoiNzAifX0sIklzVmlzaWJsZSI6dHJ1ZSwiV2lkdGgiOjAuMCwiSGVpZ2h0IjowLjAsIkJvcmRlclN0eWxlIjp7IiRpZCI6Ijc5IiwiTGluZUNvbG9yIjpudWxsLCJMaW5lV2VpZ2h0IjowLjAsIkxpbmVUeXBlIjowLCJQYXJlbnRTdHlsZSI6bnVsbH0sIlBhcmVudFN0eWxlIjpudWxsfSwiSG9yaXpvbnRhbENvbm5lY3RvclN0eWxlIjp7IiRpZCI6IjgwIiwiTGluZUNvbG9yIjp7IiRpZCI6IjgxIiwiJHR5cGUiOiJOTFJFLkNvbW1vbi5Eb20uU29saWRDb2xvckJydXNoLCBOTFJFLkNvbW1vbiIsIkNvbG9yIjp7IiRpZCI6IjgyIiwiQSI6MjU1LCJSIjoyMDQsIkciOjIwNCwiQiI6MjA0fX0sIkxpbmVXZWlnaHQiOjEuMCwiTGluZVR5cGUiOjAsIlBhcmVudFN0eWxlIjpudWxsfSwiVmVydGljYWxDb25uZWN0b3JTdHlsZSI6eyIkaWQiOiI4MyIsIkxpbmVDb2xvciI6eyIkaWQiOiI4NCIsIiR0eXBlIjoiTkxSRS5Db21tb24uRG9tLlNvbGlkQ29sb3JCcnVzaCwgTkxSRS5Db21tb24iLCJDb2xvciI6eyIkaWQiOiI4NS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ODYiLCJNYXJnaW4iOnsiJGlkIjoiODciLCJUb3AiOjAuMCwiTGVmdCI6NC4wLCJSaWdodCI6NC4wLCJCb3R0b20iOjAuMH0sIlBhZGRpbmciOnsiJGlkIjoiODgiLCJUb3AiOjAuMCwiTGVmdCI6MC4wLCJSaWdodCI6MC4wLCJCb3R0b20iOjAuMH0sIkJhY2tncm91bmQiOnsiJGlkIjoiODkiLCJDb2xvciI6eyIkaWQiOiI5MCIsIkEiOjI1NSwiUiI6MjYsIkciOjE3MCwiQiI6NjZ9fSwiSXNWaXNpYmxlIjp0cnVlLCJXaWR0aCI6MC4wLCJIZWlnaHQiOjE2LjAsIkJvcmRlclN0eWxlIjp7IiRpZCI6IjkxIiwiTGluZUNvbG9yIjp7IiRpZCI6IjkyIiwiJHR5cGUiOiJOTFJFLkNvbW1vbi5Eb20uU29saWRDb2xvckJydXNoLCBOTFJFLkNvbW1vbiIsIkNvbG9yIjp7IiRpZCI6IjkzIiwiQSI6MjU1LCJSIjoyNTUsIkciOjAsIkIiOjB9fSwiTGluZVdlaWdodCI6MC4wLCJMaW5lVHlwZSI6MCwiUGFyZW50U3R5bGUiOm51bGx9LCJQYXJlbnRTdHlsZSI6bnVsbH0sIlRpdGxlU3R5bGUiOnsiJGlkIjoiOTQiLCJGb250U2V0dGluZ3MiOnsiJGlkIjoiOTUiLCJGb250U2l6ZSI6MTEsIkZvbnROYW1lIjoiQ2FsaWJyaSIsIklzQm9sZCI6dHJ1ZSwiSXNJdGFsaWMiOmZhbHNlLCJJc1VuZGVybGluZWQiOmZhbHNlLCJQYXJlbnRTdHlsZSI6bnVsbH0sIkF1dG9TaXplIjowLCJGb3JlZ3JvdW5kIjp7IiRpZCI6Ijk2IiwiQ29sb3IiOnsiJGlkIjoiOTc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giLCJUb3AiOjAuMCwiTGVmdCI6MC4wLCJSaWdodCI6MC4wLCJCb3R0b20iOjAuMH0sIlBhZGRpbmciOnsiJGlkIjoiOTkiLCJUb3AiOjAuMCwiTGVmdCI6MC4wLCJSaWdodCI6MC4wLCJCb3R0b20iOjAuMH0sIkJhY2tncm91bmQiOnsiJGlkIjoiMTAwIiwiQ29sb3IiOnsiJGlkIjoiMTAxIiwiQSI6MCwiUiI6MjU1LCJHIjoyNTUsIkIiOjI1NX19LCJJc1Zpc2libGUiOnRydWUsIldpZHRoIjowLjAsIkhlaWdodCI6MC4wLCJCb3JkZXJTdHlsZSI6eyIkaWQiOiIxMDIiLCJMaW5lQ29sb3IiOm51bGwsIkxpbmVXZWlnaHQiOjAuMCwiTGluZVR5cGUiOjAsIlBhcmVudFN0eWxlIjpudWxsfSwiUGFyZW50U3R5bGUiOm51bGx9LCJEYXRlU3R5bGUiOnsiJGlkIjoiMTAzIiwiRm9udFNldHRpbmdzIjp7IiRpZCI6IjEwNCIsIkZvbnRTaXplIjoxMCwiRm9udE5hbWUiOiJDYWxpYnJpIiwiSXNCb2xkIjpmYWxzZSwiSXNJdGFsaWMiOmZhbHNlLCJJc1VuZGVybGluZWQiOmZhbHNlLCJQYXJlbnRTdHlsZSI6bnVsbH0sIkF1dG9TaXplIjowLCJGb3JlZ3JvdW5kIjp7IiRpZCI6IjEwNSIsIkNvbG9yIjp7IiRpZCI6IjEw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A3IiwiVG9wIjowLjAsIkxlZnQiOjAuMCwiUmlnaHQiOjAuMCwiQm90dG9tIjowLjB9LCJQYWRkaW5nIjp7IiRpZCI6IjEwOCIsIlRvcCI6MC4wLCJMZWZ0IjowLjAsIlJpZ2h0IjowLjAsIkJvdHRvbSI6MC4wfSwiQmFja2dyb3VuZCI6eyIkaWQiOiIxMDkiLCJDb2xvciI6eyIkaWQiOiIxMTAiLCJBIjowLCJSIjoyNTUsIkciOjI1NSwiQiI6MjU1fX0sIklzVmlzaWJsZSI6dHJ1ZSwiV2lkdGgiOjAuMCwiSGVpZ2h0IjowLjAsIkJvcmRlclN0eWxlIjp7IiRpZCI6IjExMSIsIkxpbmVDb2xvciI6bnVsbCwiTGluZVdlaWdodCI6MC4wLCJMaW5lVHlwZSI6MCwiUGFyZW50U3R5bGUiOm51bGx9LCJQYXJlbnRTdHlsZSI6bnVsbH0sIkRhdGVGb3JtYXQiOnsiJGlkIjoiMTE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yIsIkZvcm1hdCI6MCwiSXNWaXNpYmxlIjpmYWxzZSwiTGFzdEtub3duVmlzaWJpbGl0eVN0YXRlIjpmYWxzZX0sIklzVmlzaWJsZSI6dHJ1ZSwiUGFyZW50U3R5bGUiOm51bGx9LCJJbmRleCI6MiwiU21hcnREdXJhdGlvbkFjdGl2YXRlZCI6ZmFsc2UsIkRhdGVGb3JtYXQiOnsiJHJlZiI6IjExMiJ9LCJXZWVrTnVtYmVyaW5nIjp7IiRpZCI6IjExNCIsIkZvcm1hdCI6MCwiSXNWaXNpYmxlIjpmYWxzZSwiTGFzdEtub3duVmlzaWJpbGl0eVN0YXRlIjpmYWxzZX0sIklkIjoiYWY2YmY2YzMtYjNlNS00YmRiLTg5NDQtYjgxYjk5OGE0NTVlIiwiSW1wb3J0SWQiOm51bGwsIlRpdGxlIjoiQ29uZmlndXJhdGlvbiBUb29sIFNldHVwIiwiTm90ZSI6bnVsbCwiSHlwZXJsaW5rIjp7IiRpZCI6IjExNSIsIkFkZHJlc3MiOiIiLCJTdWJBZGRyZXNzIjoiIn0sIklzQ2hhbmdlZCI6ZmFsc2UsIklzTmV3IjpmYWxzZX19XSwiX21pbGVzdG9uZXMiOltdLCJJZCI6IjAwMDAwMDAwLTAwMDAtMDAwMC0wMDAwLTAwMDAwMDAwMDAwMCIsIklzU2luZ2xlSXRlbVJvdyI6dHJ1ZX0seyIkaWQiOiIxMTYiLCJfdGFza3MiOlt7IiRpZCI6IjExNyIsIl9hdHRhY2hlZE1pbGVzdG9uZXMiOltdLCJUYXNrRGVmaW5pdGlvbiI6eyIkaWQiOiIxMTgiLCJHcm91cE5hbWUiOm51bGwsIlN0YXJ0RGF0ZSI6IjIwMjItMDQtMDlUMDA6MDA6MDBaIiwiRW5kRGF0ZSI6IjIwMjItMDQtMTVUMjM6NTk6MDBaIiwiUGVyY2VudGFnZUNvbXBsZXRlIjpudWxsLCJTdHlsZSI6eyIkaWQiOiIxMTkiLCJTaGFwZSI6MiwiU2hhcGVUaGlja25lc3MiOjEsIkR1cmF0aW9uRm9ybWF0IjowLCJJbmNsdWRlTm9uV29ya2luZ0RheXNJbkR1cmF0aW9uIjpmYWxzZSwiUGVyY2VudGFnZUNvbXBsZXRlU3R5bGUiOnsiJGlkIjoiMTIwIiwiRm9udFNldHRpbmdzIjp7IiRpZCI6IjEy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g5LCJSIjowLCJHIjowLCJCIjowfX0sIklzVmlzaWJsZSI6dHJ1ZSwiV2lkdGgiOjAuMCwiSGVpZ2h0IjowLjAsIkJvcmRlclN0eWxlIjp7IiRpZCI6IjEyNiIsIkxpbmVDb2xvciI6bnVsbCwiTGluZVdlaWdodCI6MC4wLCJMaW5lVHlwZSI6MCwiUGFyZW50U3R5bGUiOm51bGx9LCJQYXJlbnRTdHlsZSI6bnVsbH0sIkR1cmF0aW9uU3R5bGUiOnsiJGlkIjoiMTI3IiwiRm9udFNldHRpbmdzIjp7IiRpZCI6IjEyOCIsIkZvbnRTaXplIjoxMCwiRm9udE5hbWUiOiJDYWxpYnJpIiwiSXNCb2xkIjpmYWxzZSwiSXNJdGFsaWMiOmZhbHNlLCJJc1VuZGVybGluZWQiOmZhbHNlLCJQYXJlbnRTdHlsZSI6bnVsbH0sIkF1dG9TaXplIjowLCJGb3JlZ3JvdW5kIjp7IiRpZCI6IjEyOSIsIkNvbG9yIjp7IiRpZCI6IjEz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zMSIsIlRvcCI6MC4wLCJMZWZ0IjowLjAsIlJpZ2h0IjowLjAsIkJvdHRvbSI6MC4wfSwiUGFkZGluZyI6eyIkaWQiOiIxMzIiLCJUb3AiOjAuMCwiTGVmdCI6MC4wLCJSaWdodCI6MC4wLCJCb3R0b20iOjAuMH0sIkJhY2tncm91bmQiOnsiJGlkIjoiMTMzIiwiQ29sb3IiOnsiJHJlZiI6IjEyNSJ9fSwiSXNWaXNpYmxlIjp0cnVlLCJXaWR0aCI6MC4wLCJIZWlnaHQiOjAuMCwiQm9yZGVyU3R5bGUiOnsiJGlkIjoiMTM0IiwiTGluZUNvbG9yIjpudWxsLCJMaW5lV2VpZ2h0IjowLjAsIkxpbmVUeXBlIjowLCJQYXJlbnRTdHlsZSI6bnVsbH0sIlBhcmVudFN0eWxlIjpudWxsfSwiSG9yaXpvbnRhbENvbm5lY3RvclN0eWxlIjp7IiRpZCI6IjEzNSIsIkxpbmVDb2xvciI6eyIkaWQiOiIxMzYiLCIkdHlwZSI6Ik5MUkUuQ29tbW9uLkRvbS5Tb2xpZENvbG9yQnJ1c2gsIE5MUkUuQ29tbW9uIiwiQ29sb3IiOnsiJGlkIjoiMTM3IiwiQSI6MjU1LCJSIjoyMDQsIkciOjIwNCwiQiI6MjA0fX0sIkxpbmVXZWlnaHQiOjEuMCwiTGluZVR5cGUiOjAsIlBhcmVudFN0eWxlIjpudWxsfSwiVmVydGljYWxDb25uZWN0b3JTdHlsZSI6eyIkaWQiOiIxMzgiLCJMaW5lQ29sb3IiOnsiJGlkIjoiMTM5IiwiJHR5cGUiOiJOTFJFLkNvbW1vbi5Eb20uU29saWRDb2xvckJydXNoLCBOTFJFLkNvbW1vbiIsIkNvbG9yIjp7IiRpZCI6IjE0MC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QxIiwiTWFyZ2luIjp7IiRpZCI6IjE0MiIsIlRvcCI6MC4wLCJMZWZ0Ijo0LjAsIlJpZ2h0Ijo0LjAsIkJvdHRvbSI6MC4wfSwiUGFkZGluZyI6eyIkaWQiOiIxNDMiLCJUb3AiOjAuMCwiTGVmdCI6MC4wLCJSaWdodCI6MC4wLCJCb3R0b20iOjAuMH0sIkJhY2tncm91bmQiOnsiJGlkIjoiMTQ0IiwiQ29sb3IiOnsiJGlkIjoiMTQ1IiwiQSI6MjU1LCJSIjo5MSwiRyI6MTU1LCJCIjoyMTN9fSwiSXNWaXNpYmxlIjp0cnVlLCJXaWR0aCI6MC4wLCJIZWlnaHQiOjE2LjAsIkJvcmRlclN0eWxlIjp7IiRpZCI6IjE0NiIsIkxpbmVDb2xvciI6eyIkaWQiOiIxNDciLCIkdHlwZSI6Ik5MUkUuQ29tbW9uLkRvbS5Tb2xpZENvbG9yQnJ1c2gsIE5MUkUuQ29tbW9uIiwiQ29sb3IiOnsiJGlkIjoiMTQ4IiwiQSI6MjU1LCJSIjoyNTUsIkciOjAsIkIiOjB9fSwiTGluZVdlaWdodCI6MC4wLCJMaW5lVHlwZSI6MCwiUGFyZW50U3R5bGUiOm51bGx9LCJQYXJlbnRTdHlsZSI6bnVsbH0sIlRpdGxlU3R5bGUiOnsiJGlkIjoiMTQ5IiwiRm9udFNldHRpbmdzIjp7IiRpZCI6IjE1MCIsIkZvbnRTaXplIjoxMSwiRm9udE5hbWUiOiJDYWxpYnJpIiwiSXNCb2xkIjp0cnVlLCJJc0l0YWxpYyI6ZmFsc2UsIklzVW5kZXJsaW5lZCI6ZmFsc2UsIlBhcmVudFN0eWxlIjpudWxsfSwiQXV0b1NpemUiOjAsIkZvcmVncm91bmQiOnsiJGlkIjoiMTUxIiwiQ29sb3IiOnsiJGlkIjoiMTUy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E1MyIsIlRvcCI6MC4wLCJMZWZ0IjowLjAsIlJpZ2h0IjowLjAsIkJvdHRvbSI6MC4wfSwiUGFkZGluZyI6eyIkaWQiOiIxNTQiLCJUb3AiOjAuMCwiTGVmdCI6MC4wLCJSaWdodCI6MC4wLCJCb3R0b20iOjAuMH0sIkJhY2tncm91bmQiOnsiJGlkIjoiMTU1IiwiQ29sb3IiOnsiJGlkIjoiMTU2IiwiQSI6MCwiUiI6MjU1LCJHIjoyNTUsIkIiOjI1NX19LCJJc1Zpc2libGUiOnRydWUsIldpZHRoIjowLjAsIkhlaWdodCI6MC4wLCJCb3JkZXJTdHlsZSI6eyIkaWQiOiIxNTciLCJMaW5lQ29sb3IiOm51bGwsIkxpbmVXZWlnaHQiOjAuMCwiTGluZVR5cGUiOjAsIlBhcmVudFN0eWxlIjpudWxsfSwiUGFyZW50U3R5bGUiOm51bGx9LCJEYXRlU3R5bGUiOnsiJGlkIjoiMTU4IiwiRm9udFNldHRpbmdzIjp7IiRpZCI6IjE1OSIsIkZvbnRTaXplIjoxMCwiRm9udE5hbWUiOiJDYWxpYnJpIiwiSXNCb2xkIjpmYWxzZSwiSXNJdGFsaWMiOmZhbHNlLCJJc1VuZGVybGluZWQiOmZhbHNlLCJQYXJlbnRTdHlsZSI6bnVsbH0sIkF1dG9TaXplIjowLCJGb3JlZ3JvdW5kIjp7IiRpZCI6IjE2MCIsIkNvbG9yIjp7IiRpZCI6I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yIiwiVG9wIjowLjAsIkxlZnQiOjAuMCwiUmlnaHQiOjAuMCwiQm90dG9tIjowLjB9LCJQYWRkaW5nIjp7IiRpZCI6IjE2MyIsIlRvcCI6MC4wLCJMZWZ0IjowLjAsIlJpZ2h0IjowLjAsIkJvdHRvbSI6MC4wfSwiQmFja2dyb3VuZCI6eyIkaWQiOiIxNjQiLCJDb2xvciI6eyIkaWQiOiIxNjUiLCJBIjowLCJSIjoyNTUsIkciOjI1NSwiQiI6MjU1fX0sIklzVmlzaWJsZSI6dHJ1ZSwiV2lkdGgiOjAuMCwiSGVpZ2h0IjowLjAsIkJvcmRlclN0eWxlIjp7IiRpZCI6IjE2NiIsIkxpbmVDb2xvciI6bnVsbCwiTGluZVdlaWdodCI6MC4wLCJMaW5lVHlwZSI6MCwiUGFyZW50U3R5bGUiOm51bGx9LCJQYXJlbnRTdHlsZSI6bnVsbH0sIkRhdGVGb3JtYXQiOnsiJGlkIjoiMT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2OCIsIkZvcm1hdCI6MCwiSXNWaXNpYmxlIjpmYWxzZSwiTGFzdEtub3duVmlzaWJpbGl0eVN0YXRlIjpmYWxzZX0sIklzVmlzaWJsZSI6dHJ1ZSwiUGFyZW50U3R5bGUiOm51bGx9LCJJbmRleCI6MywiU21hcnREdXJhdGlvbkFjdGl2YXRlZCI6ZmFsc2UsIkRhdGVGb3JtYXQiOnsiJHJlZiI6IjE2NyJ9LCJXZWVrTnVtYmVyaW5nIjp7IiRpZCI6IjE2OSIsIkZvcm1hdCI6MCwiSXNWaXNpYmxlIjpmYWxzZSwiTGFzdEtub3duVmlzaWJpbGl0eVN0YXRlIjpmYWxzZX0sIklkIjoiYzEyMWZlZTktMGZmYi00YmU5LWEwODMtYTBkMWQwMDVhZGQ2IiwiSW1wb3J0SWQiOm51bGwsIlRpdGxlIjoiU1JTIiwiTm90ZSI6bnVsbCwiSHlwZXJsaW5rIjp7IiRpZCI6IjE3MCIsIkFkZHJlc3MiOiIiLCJTdWJBZGRyZXNzIjoiIn0sIklzQ2hhbmdlZCI6ZmFsc2UsIklzTmV3IjpmYWxzZX19XSwiX21pbGVzdG9uZXMiOltdLCJJZCI6IjAwMDAwMDAwLTAwMDAtMDAwMC0wMDAwLTAwMDAwMDAwMDAwMCIsIklzU2luZ2xlSXRlbVJvdyI6dHJ1ZX1dLCJJbmRleCI6MCwiSWQiOiJhOTVhZTBhOC04MWMwLTQ3ZGMtYWMzOS0zMWU2ZjcyMDE2MzciLCJIZWFkZXJUZXh0IjpudWxsLCJJc0RlZmF1bHQiOnRydWUsIlN0eWxlIjp7IiRpZCI6IjE3MSIsIkhlYWRlclN0eWxlIjp7IiRpZCI6IjE3MiIsIlRleHRTdHlsZSI6eyIkaWQiOiIxNzMiLCJGb250U2V0dGluZ3MiOnsiJGlkIjoiMTc0IiwiRm9udFNpemUiOjExLCJGb250TmFtZSI6IkNhbGlicmkiLCJJc0JvbGQiOmZhbHNlLCJJc0l0YWxpYyI6ZmFsc2UsIklzVW5kZXJsaW5lZCI6ZmFsc2UsIlBhcmVudFN0eWxlIjpudWxsfSwiQXV0b1NpemUiOjIsIkZvcmVncm91bmQiOnsiJGlkIjoiMTc1IiwiQ29sb3IiOnsiJGlkIjoiMTc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xNzciLCJUb3AiOjAuMCwiTGVmdCI6MC4wLCJSaWdodCI6MC4wLCJCb3R0b20iOjAuMH0sIlBhZGRpbmciOnsiJGlkIjoiMTc4IiwiVG9wIjowLjAsIkxlZnQiOjAuMCwiUmlnaHQiOjAuMCwiQm90dG9tIjowLjB9LCJCYWNrZ3JvdW5kIjpudWxsLCJJc1Zpc2libGUiOnRydWUsIldpZHRoIjowLjAsIkhlaWdodCI6MC4wLCJCb3JkZXJTdHlsZSI6bnVsbCwiUGFyZW50U3R5bGUiOm51bGx9LCJSZWN0YW5nbGVTdHlsZSI6eyIkaWQiOiIxNzkiLCJNYXJnaW4iOnsiJGlkIjoiMTgwIiwiVG9wIjowLjAsIkxlZnQiOjAuMCwiUmlnaHQiOjAuMCwiQm90dG9tIjowLjB9LCJQYWRkaW5nIjp7IiRpZCI6IjE4MSIsIlRvcCI6MC4wLCJMZWZ0IjowLjAsIlJpZ2h0IjowLjAsIkJvdHRvbSI6MC4wfSwiQmFja2dyb3VuZCI6eyIkaWQiOiIxODIiLCJDb2xvciI6eyIkaWQiOiIxODMiLCJBIjo2MywiUiI6OTEsIkciOjE1NSwiQiI6MjEzfX0sIklzVmlzaWJsZSI6dHJ1ZSwiV2lkdGgiOjAuMCwiSGVpZ2h0IjowLjAsIkJvcmRlclN0eWxlIjp7IiRpZCI6IjE4NCIsIkxpbmVDb2xvciI6eyIkaWQiOiIxODUiLCIkdHlwZSI6Ik5MUkUuQ29tbW9uLkRvbS5Tb2xpZENvbG9yQnJ1c2gsIE5MUkUuQ29tbW9uIiwiQ29sb3IiOnsiJGlkIjoiMTg2IiwiQSI6MjU1LCJSIjoyNTUsIkciOjAsIkIiOjB9fSwiTGluZVdlaWdodCI6MC4wLCJMaW5lVHlwZSI6MCwiUGFyZW50U3R5bGUiOm51bGx9LCJQYXJlbnRTdHlsZSI6bnVsbH0sIk1hcmdpbiI6eyIkaWQiOiIxODciLCJUb3AiOjAuMCwiTGVmdCI6MC4wLCJSaWdodCI6MC4wLCJCb3R0b20iOjAuMH0sIlBhZGRpbmciOnsiJGlkIjoiMTg4IiwiVG9wIjowLjAsIkxlZnQiOjAuMCwiUmlnaHQiOjAuMCwiQm90dG9tIjowLjB9LCJCYWNrZ3JvdW5kIjpudWxsLCJJc1Zpc2libGUiOnRydWUsIldpZHRoIjowLjAsIkhlaWdodCI6MC4wLCJCb3JkZXJTdHlsZSI6bnVsbCwiUGFyZW50U3R5bGUiOm51bGx9LCJCYWNrZ3JvdW5kU3R5bGUiOnsiJGlkIjoiMTg5IiwiTWFyZ2luIjp7IiRpZCI6IjE5MCIsIlRvcCI6MC4wLCJMZWZ0IjowLjAsIlJpZ2h0IjowLjAsIkJvdHRvbSI6MC4wfSwiUGFkZGluZyI6eyIkaWQiOiIxOTEiLCJUb3AiOjAuMCwiTGVmdCI6MC4wLCJSaWdodCI6MC4wLCJCb3R0b20iOjAuMH0sIkJhY2tncm91bmQiOnsiJGlkIjoiMTkyIiwiQ29sb3IiOnsiJGlkIjoiMTkzIiwiQSI6NTEsIlIiOjE2NSwiRyI6MTY1LCJCIjoxNjV9fSwiSXNWaXNpYmxlIjp0cnVlLCJXaWR0aCI6MC4wLCJIZWlnaHQiOjAuMCwiQm9yZGVyU3R5bGUiOnsiJGlkIjoiMTk0IiwiTGluZUNvbG9yIjp7IiRpZCI6IjE5NSIsIiR0eXBlIjoiTkxSRS5Db21tb24uRG9tLlNvbGlkQ29sb3JCcnVzaCwgTkxSRS5Db21tb24iLCJDb2xvciI6eyIkaWQiOiIxOTYiLCJBIjoyNTUsIlIiOjI1NSwiRyI6MCwiQiI6MH19LCJMaW5lV2VpZ2h0IjowLjAsIkxpbmVUeXBlIjowLCJQYXJlbnRTdHlsZSI6bnVsbH0sIlBhcmVudFN0eWxlIjpudWxsfSwiTWFyZ2luIjp7IiRpZCI6IjE5NyIsIlRvcCI6MC4wLCJMZWZ0IjowLjAsIlJpZ2h0IjowLjAsIkJvdHRvbSI6MC4wfSwiUGFkZGluZyI6eyIkaWQiOiIxOTgiLCJUb3AiOjAuMCwiTGVmdCI6MC4wLCJSaWdodCI6MC4wLCJCb3R0b20iOjAuMH0sIklzVmlzaWJsZSI6ZmFsc2UsIldpZHRoIjowLjAsIkhlaWdodCI6MC4wLCJCb3JkZXJTdHlsZSI6bnVsbCwiUGFyZW50U3R5bGUiOm51bGx9fV0sIklkIjoiOTNiMGIwOGYtZmUwYi00NzYzLWJmNGQtZjkzOGYzOGRmNzE3IiwiSW5kZXgiOjAsIkhlYWRlclRleHQiOiJQcm9qZWN0IFBsYW5uaW5nIiwiU3R5bGUiOnsiJGlkIjoiMTk5IiwiSGVhZGVyU3R5bGUiOnsiJGlkIjoiMjAwIiwiVGV4dElzVmVydGljYWwiOmZhbHNlLCJUZXh0U3R5bGUiOnsiJGlkIjoiMjAxIiwiRm9udFNldHRpbmdzIjp7IiRpZCI6IjIwMiIsIkZvbnRTaXplIjoxMiwiRm9udE5hbWUiOiJDYWxpYnJpIiwiSXNCb2xkIjpmYWxzZSwiSXNJdGFsaWMiOmZhbHNlLCJJc1VuZGVybGluZWQiOmZhbHNlLCJQYXJlbnRTdHlsZSI6bnVsbH0sIkF1dG9TaXplIjoyLCJGb3JlZ3JvdW5kIjp7IiRpZCI6IjIwMyIsIkNvbG9yIjp7IiRpZCI6IjIwNCIsIkEiOjI1NSwiUiI6MjU1LCJHIjoyNTUsIkIiOjI1NX19LCJNYXhXaWR0aCI6MTY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udWxsLCJJc1Zpc2libGUiOnRydWUsIldpZHRoIjowLjAsIkhlaWdodCI6MC4wLCJCb3JkZXJTdHlsZSI6bnVsbCwiUGFyZW50U3R5bGUiOm51bGx9LCJSZWN0YW5nbGVTdHlsZSI6eyIkaWQiOiIyMDciLCJNYXJnaW4iOnsiJGlkIjoiMjA4IiwiVG9wIjowLjAsIkxlZnQiOjAuMCwiUmlnaHQiOjAuMCwiQm90dG9tIjowLjB9LCJQYWRkaW5nIjp7IiRpZCI6IjIwOSIsIlRvcCI6MC4wLCJMZWZ0IjowLjAsIlJpZ2h0IjowLjAsIkJvdHRvbSI6MC4wfSwiQmFja2dyb3VuZCI6eyIkaWQiOiIyMTAiLCJDb2xvciI6eyIkaWQiOiIyMTEiLCJBIjoyNTUsIlIiOjkxLCJHIjoxNTUsIkIiOjIxM319LCJJc1Zpc2libGUiOnRydWUsIldpZHRoIjowLjAsIkhlaWdodCI6MC4wLCJCb3JkZXJTdHlsZSI6eyIkaWQiOiIyMTIiLCJMaW5lQ29sb3IiOnsiJGlkIjoiMjEzIiwiJHR5cGUiOiJOTFJFLkNvbW1vbi5Eb20uU29saWRDb2xvckJydXNoLCBOTFJFLkNvbW1vbiIsIkNvbG9yIjp7IiRpZCI6IjIxNCIsIkEiOjI1NSwiUiI6MjU1LCJHIjowLCJCIjowfX0sIkxpbmVXZWlnaHQiOjAuMCwiTGluZVR5cGUiOjAsIlBhcmVudFN0eWxlIjpudWxsfSwiUGFyZW50U3R5bGUiOm51bGx9LCJNYXJnaW4iOnsiJGlkIjoiMjE1IiwiVG9wIjowLjAsIkxlZnQiOjAuMCwiUmlnaHQiOjAuMCwiQm90dG9tIjowLjB9LCJQYWRkaW5nIjp7IiRpZCI6IjIxNiIsIlRvcCI6MC4wLCJMZWZ0IjowLjAsIlJpZ2h0IjowLjAsIkJvdHRvbSI6MC4wfSwiQmFja2dyb3VuZCI6bnVsbCwiSXNWaXNpYmxlIjp0cnVlLCJXaWR0aCI6MC4wLCJIZWlnaHQiOjAuMCwiQm9yZGVyU3R5bGUiOm51bGwsIlBhcmVudFN0eWxlIjpudWxsfSwiQmFja2dyb3VuZFN0eWxlIjp7IiRpZCI6IjIxNyIsIk1hcmdpbiI6eyIkaWQiOiIyMTgiLCJUb3AiOjAuMCwiTGVmdCI6MC4wLCJSaWdodCI6MC4wLCJCb3R0b20iOjAuMH0sIlBhZGRpbmciOnsiJGlkIjoiMjE5IiwiVG9wIjowLjAsIkxlZnQiOjAuMCwiUmlnaHQiOjAuMCwiQm90dG9tIjowLjB9LCJCYWNrZ3JvdW5kIjp7IiRpZCI6IjIyMCIsIkNvbG9yIjp7IiRpZCI6IjIyMSIsIkEiOjUxLCJSIjoxNjUsIkciOjE2NSwiQiI6MTY1fX0sIklzVmlzaWJsZSI6dHJ1ZSwiV2lkdGgiOjAuMCwiSGVpZ2h0IjowLjAsIkJvcmRlclN0eWxlIjp7IiRpZCI6IjIyMiIsIkxpbmVDb2xvciI6eyIkaWQiOiIyMjMiLCIkdHlwZSI6Ik5MUkUuQ29tbW9uLkRvbS5Tb2xpZENvbG9yQnJ1c2gsIE5MUkUuQ29tbW9uIiwiQ29sb3IiOnsiJGlkIjoiMjI0IiwiQSI6MjU1LCJSIjoyNTUsIkciOjAsIkIiOjB9fSwiTGluZVdlaWdodCI6MC4wLCJMaW5lVHlwZSI6MCwiUGFyZW50U3R5bGUiOm51bGx9LCJQYXJlbnRTdHlsZSI6bnVsbH0sIklzQWJvdmVUaW1lYmFuZCI6ZmFsc2UsIk1hcmdpbiI6eyIkaWQiOiIyMjUiLCJUb3AiOjAuMCwiTGVmdCI6MC4wLCJSaWdodCI6MC4wLCJCb3R0b20iOjAuMH0sIlBhZGRpbmciOnsiJGlkIjoiMjI2IiwiVG9wIjowLjAsIkxlZnQiOjAuMCwiUmlnaHQiOjAuMCwiQm90dG9tIjowLjB9LCJJc1Zpc2libGUiOnRydWUsIldpZHRoIjowLjAsIkhlaWdodCI6MC4wLCJCb3JkZXJTdHlsZSI6eyIkaWQiOiIyMjciLCJMaW5lQ29sb3IiOm51bGwsIkxpbmVXZWlnaHQiOjAuMCwiTGluZVR5cGUiOjAsIlBhcmVudFN0eWxlIjpudWxsfSwiUGFyZW50U3R5bGUiOm51bGx9fSx7IiRpZCI6IjIyOCIsIl9hY3Rpdml0aWVzIjpbeyIkaWQiOiIyMjkiLCJfcm93cyI6W3siJGlkIjoiMjMwIiwiX3Rhc2tzIjpbeyIkaWQiOiIyMzEiLCJfYXR0YWNoZWRNaWxlc3RvbmVzIjpbXSwiVGFza0RlZmluaXRpb24iOnsiJGlkIjoiMjMyIiwiR3JvdXBOYW1lIjpudWxsLCJTdGFydERhdGUiOiIyMDIyLTA0LTE5VDAwOjAwOjAwWiIsIkVuZERhdGUiOiIyMDIyLTA0LTIxVDIzOjU5OjAwWiIsIlBlcmNlbnRhZ2VDb21wbGV0ZSI6bnVsbCwiU3R5bGUiOnsiJGlkIjoiMjMzIiwiU2hhcGUiOjEsIlNoYXBlVGhpY2tuZXNzIjoxLCJEdXJhdGlvbkZvcm1hdCI6MCwiSW5jbHVkZU5vbldvcmtpbmdEYXlzSW5EdXJhdGlvbiI6ZmFsc2UsIlBlcmNlbnRhZ2VDb21wbGV0ZVN0eWxlIjp7IiRpZCI6IjIzNCIsIkZvbnRTZXR0aW5ncyI6eyIkaWQiOiIyMz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Y3In0sIlBhZGRpbmciOnsiJHJlZiI6IjY4In0sIkJhY2tncm91bmQiOnsiJHJlZiI6IjY5In0sIklzVmlzaWJsZSI6dHJ1ZSwiV2lkdGgiOjAuMCwiSGVpZ2h0IjowLjAsIkJvcmRlclN0eWxlIjp7IiRpZCI6IjIzNiIsIkxpbmVDb2xvciI6bnVsbCwiTGluZVdlaWdodCI6MC4wLCJMaW5lVHlwZSI6MCwiUGFyZW50U3R5bGUiOm51bGx9LCJQYXJlbnRTdHlsZSI6bnVsbH0sIkR1cmF0aW9uU3R5bGUiOnsiJGlkIjoiMjM3IiwiRm9udFNldHRpbmdzIjp7IiRpZCI6IjIzOCIsIkZvbnRTaXplIjoxMCwiRm9udE5hbWUiOiJDYWxpYnJpIiwiSXNCb2xkIjpmYWxzZSwiSXNJdGFsaWMiOmZhbHNlLCJJc1VuZGVybGluZWQiOmZhbHNlLCJQYXJlbnRTdHlsZSI6bnVsbH0sIkF1dG9TaXplIjowLCJGb3JlZ3JvdW5kIjp7IiRyZWYiOiI3NCJ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cmVmIjoiNzgifSwiSXNWaXNpYmxlIjp0cnVlLCJXaWR0aCI6MC4wLCJIZWlnaHQiOjAuMCwiQm9yZGVyU3R5bGUiOnsiJGlkIjoiMjM5IiwiTGluZUNvbG9yIjpudWxsLCJMaW5lV2VpZ2h0IjowLjAsIkxpbmVUeXBlIjowLCJQYXJlbnRTdHlsZSI6bnVsbH0sIlBhcmVudFN0eWxlIjpudWxsfSwiSG9yaXpvbnRhbENvbm5lY3RvclN0eWxlIjp7IiRpZCI6IjI0MCIsIkxpbmVDb2xvciI6eyIkcmVmIjoiODEifSwiTGluZVdlaWdodCI6MS4wLCJMaW5lVHlwZSI6MCwiUGFyZW50U3R5bGUiOm51bGx9LCJWZXJ0aWNhbENvbm5lY3RvclN0eWxlIjp7IiRpZCI6IjI0MSIsIkxpbmVDb2xvciI6eyIkcmVmIjoiODQ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I0MiIsIk1hcmdpbiI6eyIkcmVmIjoiODcifSwiUGFkZGluZyI6eyIkcmVmIjoiODgifSwiQmFja2dyb3VuZCI6eyIkaWQiOiIyNDMiLCJDb2xvciI6eyIkaWQiOiIyNDQiLCJBIjoyNTUsIlIiOjI2LCJHIjoxNzAsIkIiOjY2fX0sIklzVmlzaWJsZSI6dHJ1ZSwiV2lkdGgiOjAuMCwiSGVpZ2h0IjoxNi4wLCJCb3JkZXJTdHlsZSI6eyIkaWQiOiIyNDUiLCJMaW5lQ29sb3IiOnsiJGlkIjoiMjQ2IiwiJHR5cGUiOiJOTFJFLkNvbW1vbi5Eb20uU29saWRDb2xvckJydXNoLCBOTFJFLkNvbW1vbiIsIkNvbG9yIjp7IiRpZCI6IjI0NyIsIkEiOjI1NSwiUiI6MjU1LCJHIjowLCJCIjowfX0sIkxpbmVXZWlnaHQiOjAuMCwiTGluZVR5cGUiOjAsIlBhcmVudFN0eWxlIjpudWxsfSwiUGFyZW50U3R5bGUiOm51bGx9LCJUaXRsZVN0eWxlIjp7IiRpZCI6IjI0OCIsIkZvbnRTZXR0aW5ncyI6eyIkaWQiOiIyNDkiLCJGb250U2l6ZSI6MTEsIkZvbnROYW1lIjoiQ2FsaWJyaSIsIklzQm9sZCI6dHJ1ZSwiSXNJdGFsaWMiOmZhbHNlLCJJc1VuZGVybGluZWQiOmZhbHNlLCJQYXJlbnRTdHlsZSI6bnVsbH0sIkF1dG9TaXplIjowLCJGb3JlZ3JvdW5kIjp7IiRpZCI6IjI1MCIsIkNvbG9yIjp7IiRpZCI6IjI1M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OTgifSwiUGFkZGluZyI6eyIkcmVmIjoiOTkifSwiQmFja2dyb3VuZCI6eyIkaWQiOiIyNTIiLCJDb2xvciI6eyIkaWQiOiIyNTMiLCJBIjowLCJSIjoyNTUsIkciOjI1NSwiQiI6MjU1fX0sIklzVmlzaWJsZSI6dHJ1ZSwiV2lkdGgiOjAuMCwiSGVpZ2h0IjowLjAsIkJvcmRlclN0eWxlIjp7IiRpZCI6IjI1NCIsIkxpbmVDb2xvciI6bnVsbCwiTGluZVdlaWdodCI6MC4wLCJMaW5lVHlwZSI6MCwiUGFyZW50U3R5bGUiOm51bGx9LCJQYXJlbnRTdHlsZSI6bnVsbH0sIkRhdGVTdHlsZSI6eyIkaWQiOiIyNTUiLCJGb250U2V0dGluZ3MiOnsiJGlkIjoiMjU2IiwiRm9udFNpemUiOjEwLCJGb250TmFtZSI6IkNhbGlicmkiLCJJc0JvbGQiOmZhbHNlLCJJc0l0YWxpYyI6ZmFsc2UsIklzVW5kZXJsaW5lZCI6ZmFsc2UsIlBhcmVudFN0eWxlIjpudWxsfSwiQXV0b1NpemUiOjAsIkZvcmVncm91bmQiOnsiJGlkIjoiMjU3IiwiQ29sb3IiOnsiJGlkIjoiMjU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A3In0sIlBhZGRpbmciOnsiJHJlZiI6IjEwOCJ9LCJCYWNrZ3JvdW5kIjp7IiRpZCI6IjI1OSIsIkNvbG9yIjp7IiRpZCI6IjI2MCIsIkEiOjAsIlIiOjI1NSwiRyI6MjU1LCJCIjoyNTV9fSwiSXNWaXNpYmxlIjp0cnVlLCJXaWR0aCI6MC4wLCJIZWlnaHQiOjAuMCwiQm9yZGVyU3R5bGUiOnsiJGlkIjoiMjYxIiwiTGluZUNvbG9yIjpudWxsLCJMaW5lV2VpZ2h0IjowLjAsIkxpbmVUeXBlIjowLCJQYXJlbnRTdHlsZSI6bnVsbH0sIlBhcmVudFN0eWxlIjpudWxsfSwiRGF0ZUZvcm1hdCI6eyIkaWQiOiIyN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zIiwiRm9ybWF0IjowLCJJc1Zpc2libGUiOmZhbHNlLCJMYXN0S25vd25WaXNpYmlsaXR5U3RhdGUiOmZhbHNlfSwiSXNWaXNpYmxlIjp0cnVlLCJQYXJlbnRTdHlsZSI6bnVsbH0sIkluZGV4Ijo1LCJTbWFydER1cmF0aW9uQWN0aXZhdGVkIjpmYWxzZSwiRGF0ZUZvcm1hdCI6eyIkcmVmIjoiMjYyIn0sIldlZWtOdW1iZXJpbmciOnsiJGlkIjoiMjY0IiwiRm9ybWF0IjowLCJJc1Zpc2libGUiOmZhbHNlLCJMYXN0S25vd25WaXNpYmlsaXR5U3RhdGUiOmZhbHNlfSwiSWQiOiI1YjUxMmJjZC05NmVhLTQ3YTUtYjNhZi03OTNlNmU5YTNkYjMiLCJJbXBvcnRJZCI6bnVsbCwiVGl0bGUiOiJXaXJlRnJhbWUiLCJOb3RlIjpudWxsLCJIeXBlcmxpbmsiOnsiJGlkIjoiMjY1IiwiQWRkcmVzcyI6IiIsIlN1YkFkZHJlc3MiOiIifSwiSXNDaGFuZ2VkIjpmYWxzZSwiSXNOZXciOmZhbHNlfX1dLCJfbWlsZXN0b25lcyI6W10sIklkIjoiMDAwMDAwMDAtMDAwMC0wMDAwLTAwMDAtMDAwMDAwMDAwMDAwIiwiSXNTaW5nbGVJdGVtUm93Ijp0cnVlfSx7IiRpZCI6IjI2NiIsIl90YXNrcyI6W3siJGlkIjoiMjY3IiwiX2F0dGFjaGVkTWlsZXN0b25lcyI6W10sIlRhc2tEZWZpbml0aW9uIjp7IiRpZCI6IjI2OCIsIkdyb3VwTmFtZSI6bnVsbCwiU3RhcnREYXRlIjoiMjAyMi0wNC0yM1QwMDowMDowMFoiLCJFbmREYXRlIjoiMjAyMi0wNC0yNlQyMzo1OTowMFoiLCJQZXJjZW50YWdlQ29tcGxldGUiOm51bGwsIlN0eWxlIjp7IiRpZCI6IjI2OSIsIlNoYXBlIjoxLCJTaGFwZVRoaWNrbmVzcyI6MS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yNzIiLCJMaW5lQ29sb3IiOm51bGwsIkxpbmVXZWlnaHQiOjAuMCwiTGluZVR5cGUiOjAsIlBhcmVudFN0eWxlIjpudWxsfSwiUGFyZW50U3R5bGUiOm51bGx9LCJEdXJhdGlvblN0eWxlIjp7IiRpZCI6IjI3MyIsIkZvbnRTZXR0aW5ncyI6eyIkaWQiOiIyNzQ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I3NSIsIkxpbmVDb2xvciI6bnVsbCwiTGluZVdlaWdodCI6MC4wLCJMaW5lVHlwZSI6MCwiUGFyZW50U3R5bGUiOm51bGx9LCJQYXJlbnRTdHlsZSI6bnVsbH0sIkhvcml6b250YWxDb25uZWN0b3JTdHlsZSI6eyIkaWQiOiIyNzYiLCJMaW5lQ29sb3IiOnsiJHJlZiI6IjgxIn0sIkxpbmVXZWlnaHQiOjEuMCwiTGluZVR5cGUiOjAsIlBhcmVudFN0eWxlIjpudWxsfSwiVmVydGljYWxDb25uZWN0b3JTdHlsZSI6eyIkaWQiOiIyNzc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yNzgiLCJNYXJnaW4iOnsiJHJlZiI6Ijg3In0sIlBhZGRpbmciOnsiJHJlZiI6Ijg4In0sIkJhY2tncm91bmQiOnsiJGlkIjoiMjc5IiwiQ29sb3IiOnsiJGlkIjoiMjgwIiwiQSI6MjU1LCJSIjoyNiwiRyI6MTcwLCJCIjo2Nn19LCJJc1Zpc2libGUiOnRydWUsIldpZHRoIjowLjAsIkhlaWdodCI6MTYuMCwiQm9yZGVyU3R5bGUiOnsiJGlkIjoiMjgxIiwiTGluZUNvbG9yIjp7IiRpZCI6IjI4MiIsIiR0eXBlIjoiTkxSRS5Db21tb24uRG9tLlNvbGlkQ29sb3JCcnVzaCwgTkxSRS5Db21tb24iLCJDb2xvciI6eyIkaWQiOiIyODMiLCJBIjoyNTUsIlIiOjI1NSwiRyI6MCwiQiI6MH19LCJMaW5lV2VpZ2h0IjowLjAsIkxpbmVUeXBlIjowLCJQYXJlbnRTdHlsZSI6bnVsbH0sIlBhcmVudFN0eWxlIjpudWxsfSwiVGl0bGVTdHlsZSI6eyIkaWQiOiIyODQiLCJGb250U2V0dGluZ3MiOnsiJGlkIjoiMjg1IiwiRm9udFNpemUiOjExLCJGb250TmFtZSI6IkNhbGlicmkiLCJJc0JvbGQiOnRydWUsIklzSXRhbGljIjpmYWxzZSwiSXNVbmRlcmxpbmVkIjpmYWxzZSwiUGFyZW50U3R5bGUiOm51bGx9LCJBdXRvU2l6ZSI6MCwiRm9yZWdyb3VuZCI6eyIkaWQiOiIyODYiLCJDb2xvciI6eyIkaWQiOiIyOD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Mjg4IiwiQ29sb3IiOnsiJGlkIjoiMjg5IiwiQSI6MCwiUiI6MjU1LCJHIjoyNTUsIkIiOjI1NX19LCJJc1Zpc2libGUiOnRydWUsIldpZHRoIjowLjAsIkhlaWdodCI6MC4wLCJCb3JkZXJTdHlsZSI6eyIkaWQiOiIyOTAiLCJMaW5lQ29sb3IiOm51bGwsIkxpbmVXZWlnaHQiOjAuMCwiTGluZVR5cGUiOjAsIlBhcmVudFN0eWxlIjpudWxsfSwiUGFyZW50U3R5bGUiOm51bGx9LCJEYXRlU3R5bGUiOnsiJGlkIjoiMjkxIiwiRm9udFNldHRpbmdzIjp7IiRpZCI6IjI5MiIsIkZvbnRTaXplIjoxMCwiRm9udE5hbWUiOiJDYWxpYnJpIiwiSXNCb2xkIjpmYWxzZSwiSXNJdGFsaWMiOmZhbHNlLCJJc1VuZGVybGluZWQiOmZhbHNlLCJQYXJlbnRTdHlsZSI6bnVsbH0sIkF1dG9TaXplIjowLCJGb3JlZ3JvdW5kIjp7IiRpZCI6IjI5MyIsIkNvbG9yIjp7IiRpZCI6IjI5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yOTUiLCJDb2xvciI6eyIkaWQiOiIyOTYiLCJBIjowLCJSIjoyNTUsIkciOjI1NSwiQiI6MjU1fX0sIklzVmlzaWJsZSI6dHJ1ZSwiV2lkdGgiOjAuMCwiSGVpZ2h0IjowLjAsIkJvcmRlclN0eWxlIjp7IiRpZCI6IjI5NyIsIkxpbmVDb2xvciI6bnVsbCwiTGluZVdlaWdodCI6MC4wLCJMaW5lVHlwZSI6MCwiUGFyZW50U3R5bGUiOm51bGx9LCJQYXJlbnRTdHlsZSI6bnVsbH0sIkRhdGVGb3JtYXQiOnsiJGlkIjoiMjk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OSIsIkZvcm1hdCI6MCwiSXNWaXNpYmxlIjpmYWxzZSwiTGFzdEtub3duVmlzaWJpbGl0eVN0YXRlIjpmYWxzZX0sIklzVmlzaWJsZSI6dHJ1ZSwiUGFyZW50U3R5bGUiOm51bGx9LCJJbmRleCI6NiwiU21hcnREdXJhdGlvbkFjdGl2YXRlZCI6ZmFsc2UsIkRhdGVGb3JtYXQiOnsiJHJlZiI6IjI5OCJ9LCJXZWVrTnVtYmVyaW5nIjp7IiRpZCI6IjMwMCIsIkZvcm1hdCI6MCwiSXNWaXNpYmxlIjpmYWxzZSwiTGFzdEtub3duVmlzaWJpbGl0eVN0YXRlIjpmYWxzZX0sIklkIjoiZWFlMDJmNmItNDQ5My00NDMxLTljYTgtYmIzMDVlZjg3NWEzIiwiSW1wb3J0SWQiOm51bGwsIlRpdGxlIjoiU2VxdWVuY2UgRGlhZ3JhbSIsIk5vdGUiOm51bGwsIkh5cGVybGluayI6eyIkaWQiOiIzMDEiLCJBZGRyZXNzIjoiIiwiU3ViQWRkcmVzcyI6IiJ9LCJJc0NoYW5nZWQiOmZhbHNlLCJJc05ldyI6ZmFsc2V9fV0sIl9taWxlc3RvbmVzIjpbXSwiSWQiOiIwMDAwMDAwMC0wMDAwLTAwMDAtMDAwMC0wMDAwMDAwMDAwMDAiLCJJc1NpbmdsZUl0ZW1Sb3ciOnRydWV9XSwiSW5kZXgiOjQsIklkIjoiZGMwNzZmY2QtZDFiZS00MjA3LWI1ZjktMzgxNWIzOGNkOTFlIiwiSGVhZGVyVGV4dCI6bnVsbCwiSXNEZWZhdWx0Ijp0cnVlLCJTdHlsZSI6eyIkaWQiOiIzMDIiLCJIZWFkZXJTdHlsZSI6eyIkaWQiOiIzMDMiLCJUZXh0U3R5bGUiOnsiJGlkIjoiMzA0IiwiRm9udFNldHRpbmdzIjp7IiRpZCI6IjMwNSIsIkZvbnRTaXplIjoxMSwiRm9udE5hbWUiOiJDYWxpYnJpIiwiSXNCb2xkIjpmYWxzZSwiSXNJdGFsaWMiOmZhbHNlLCJJc1VuZGVybGluZWQiOmZhbHNlLCJQYXJlbnRTdHlsZSI6bnVsbH0sIkF1dG9TaXplIjoyLCJGb3JlZ3JvdW5kIjp7IiRpZCI6IjMwNiIsIkNvbG9yIjp7IiRpZCI6IjMwNyIsIkEiOjI1NSwiUiI6MCwiRyI6MCwiQiI6MH19LCJNYXhXaWR0aCI6MC4wLCJNYXhIZWlnaHQiOiJJbmZpbml0eSIsIlNtYXJ0Rm9yZWdyb3VuZElzQWN0aXZlIjpmYWxzZSwiSG9yaXpvbnRhbEFsaWdubWVudCI6MCwiVmVydGljYWxBbGlnbm1lbnQiOjAsIlNtYXJ0Rm9yZWdyb3VuZCI6bnVsbCwiQmFja2dyb3VuZEZpbGxUeXBlIjowLCJNYXJnaW4iOnsiJGlkIjoiMzA4IiwiVG9wIjowLjAsIkxlZnQiOjAuMCwiUmlnaHQiOjAuMCwiQm90dG9tIjowLjB9LCJQYWRkaW5nIjp7IiRpZCI6IjMwOSIsIlRvcCI6MC4wLCJMZWZ0IjowLjAsIlJpZ2h0IjowLjAsIkJvdHRvbSI6MC4wfSwiQmFja2dyb3VuZCI6bnVsbCwiSXNWaXNpYmxlIjp0cnVlLCJXaWR0aCI6MC4wLCJIZWlnaHQiOjAuMCwiQm9yZGVyU3R5bGUiOm51bGwsIlBhcmVudFN0eWxlIjpudWxsfSwiUmVjdGFuZ2xlU3R5bGUiOnsiJGlkIjoiMzEwIiwiTWFyZ2luIjp7IiRpZCI6IjMxMSIsIlRvcCI6MC4wLCJMZWZ0IjowLjAsIlJpZ2h0IjowLjAsIkJvdHRvbSI6MC4wfSwiUGFkZGluZyI6eyIkaWQiOiIzMTIiLCJUb3AiOjAuMCwiTGVmdCI6MC4wLCJSaWdodCI6MC4wLCJCb3R0b20iOjAuMH0sIkJhY2tncm91bmQiOnsiJGlkIjoiMzEzIiwiQ29sb3IiOnsiJGlkIjoiMzE0IiwiQSI6NjMsIlIiOjIzNywiRyI6MTI1LCJCIjo0OX19LCJJc1Zpc2libGUiOnRydWUsIldpZHRoIjowLjAsIkhlaWdodCI6MC4wLCJCb3JkZXJTdHlsZSI6eyIkaWQiOiIzMTUiLCJMaW5lQ29sb3IiOnsiJGlkIjoiMzE2IiwiJHR5cGUiOiJOTFJFLkNvbW1vbi5Eb20uU29saWRDb2xvckJydXNoLCBOTFJFLkNvbW1vbiIsIkNvbG9yIjp7IiRpZCI6IjMxNyIsIkEiOjI1NSwiUiI6MjU1LCJHIjowLCJCIjowfX0sIkxpbmVXZWlnaHQiOjAuMCwiTGluZVR5cGUiOjAsIlBhcmVudFN0eWxlIjpudWxsfSwiUGFyZW50U3R5bGUiOm51bGx9LCJNYXJnaW4iOnsiJGlkIjoiMzE4IiwiVG9wIjowLjAsIkxlZnQiOjAuMCwiUmlnaHQiOjAuMCwiQm90dG9tIjowLjB9LCJQYWRkaW5nIjp7IiRpZCI6IjMxOSIsIlRvcCI6MC4wLCJMZWZ0IjowLjAsIlJpZ2h0IjowLjAsIkJvdHRvbSI6MC4wfSwiQmFja2dyb3VuZCI6bnVsbCwiSXNWaXNpYmxlIjp0cnVlLCJXaWR0aCI6MC4wLCJIZWlnaHQiOjAuMCwiQm9yZGVyU3R5bGUiOm51bGwsIlBhcmVudFN0eWxlIjpudWxsfSwiQmFja2dyb3VuZFN0eWxlIjp7IiRpZCI6IjMyMCIsIk1hcmdpbiI6eyIkaWQiOiIzMjEiLCJUb3AiOjAuMCwiTGVmdCI6MC4wLCJSaWdodCI6MC4wLCJCb3R0b20iOjAuMH0sIlBhZGRpbmciOnsiJGlkIjoiMzIyIiwiVG9wIjowLjAsIkxlZnQiOjAuMCwiUmlnaHQiOjAuMCwiQm90dG9tIjowLjB9LCJCYWNrZ3JvdW5kIjp7IiRpZCI6IjMyMyIsIkNvbG9yIjp7IiRpZCI6IjMyNCIsIkEiOjUxLCJSIjoxNjUsIkciOjE2NSwiQiI6MTY1fX0sIklzVmlzaWJsZSI6dHJ1ZSwiV2lkdGgiOjAuMCwiSGVpZ2h0IjowLjAsIkJvcmRlclN0eWxlIjp7IiRpZCI6IjMyNSIsIkxpbmVDb2xvciI6eyIkaWQiOiIzMjYiLCIkdHlwZSI6Ik5MUkUuQ29tbW9uLkRvbS5Tb2xpZENvbG9yQnJ1c2gsIE5MUkUuQ29tbW9uIiwiQ29sb3IiOnsiJGlkIjoiMzI3IiwiQSI6MjU1LCJSIjoyNTUsIkciOjAsIkIiOjB9fSwiTGluZVdlaWdodCI6MC4wLCJMaW5lVHlwZSI6MCwiUGFyZW50U3R5bGUiOm51bGx9LCJQYXJlbnRTdHlsZSI6bnVsbH0sIk1hcmdpbiI6eyIkaWQiOiIzMjgiLCJUb3AiOjAuMCwiTGVmdCI6MC4wLCJSaWdodCI6MC4wLCJCb3R0b20iOjAuMH0sIlBhZGRpbmciOnsiJGlkIjoiMzI5IiwiVG9wIjowLjAsIkxlZnQiOjAuMCwiUmlnaHQiOjAuMCwiQm90dG9tIjowLjB9LCJJc1Zpc2libGUiOmZhbHNlLCJXaWR0aCI6MC4wLCJIZWlnaHQiOjAuMCwiQm9yZGVyU3R5bGUiOm51bGwsIlBhcmVudFN0eWxlIjpudWxsfX1dLCJJZCI6ImUyMGFjNmMzLWNhMGYtNDVkZC1iYjQ5LTViMThhYmExOGEzZCIsIkluZGV4Ijo0LCJIZWFkZXJUZXh0IjoiU29mdHdhcmUgQXJjaGl0ZWN0dXJlIiwiU3R5bGUiOnsiJGlkIjoiMzMwIiwiSGVhZGVyU3R5bGUiOnsiJGlkIjoiMzMxIiwiVGV4dElzVmVydGljYWwiOmZhbHNlLCJUZXh0U3R5bGUiOnsiJGlkIjoiMzMyIiwiRm9udFNldHRpbmdzIjp7IiRpZCI6IjMzMyIsIkZvbnRTaXplIjoxMiwiRm9udE5hbWUiOiJDYWxpYnJpIiwiSXNCb2xkIjpmYWxzZSwiSXNJdGFsaWMiOmZhbHNlLCJJc1VuZGVybGluZWQiOmZhbHNlLCJQYXJlbnRTdHlsZSI6bnVsbH0sIkF1dG9TaXplIjoyLCJGb3JlZ3JvdW5kIjp7IiRyZWYiOiIyMDMifSwiTWF4V2lkdGgiOjE2MC4wLCJNYXhIZWlnaHQiOiJJbmZpbml0eSIsIlNtYXJ0Rm9yZWdyb3VuZElzQWN0aXZlIjpmYWxzZSwiSG9yaXpvbnRhbEFsaWdubWVudCI6MCwiVmVydGljYWxBbGlnbm1lbnQiOjAsIlNtYXJ0Rm9yZWdyb3VuZCI6bnVsbCwiQmFja2dyb3VuZEZpbGxUeXBlIjowLCJNYXJnaW4iOnsiJHJlZiI6IjIwNSJ9LCJQYWRkaW5nIjp7IiRyZWYiOiIyMDYifSwiQmFja2dyb3VuZCI6bnVsbCwiSXNWaXNpYmxlIjp0cnVlLCJXaWR0aCI6MC4wLCJIZWlnaHQiOjAuMCwiQm9yZGVyU3R5bGUiOm51bGwsIlBhcmVudFN0eWxlIjpudWxsfSwiUmVjdGFuZ2xlU3R5bGUiOnsiJGlkIjoiMzM0IiwiTWFyZ2luIjp7IiRpZCI6IjMzNSIsIlRvcCI6MC4wLCJMZWZ0IjowLjAsIlJpZ2h0IjowLjAsIkJvdHRvbSI6MC4wfSwiUGFkZGluZyI6eyIkaWQiOiIzMzYiLCJUb3AiOjAuMCwiTGVmdCI6MC4wLCJSaWdodCI6MC4wLCJCb3R0b20iOjAuMH0sIkJhY2tncm91bmQiOnsiJGlkIjoiMzM3IiwiQ29sb3IiOnsiJGlkIjoiMzM4IiwiQSI6MjU1LCJSIjoyMzcsIkciOjEyNSwiQiI6NDl9fSwiSXNWaXNpYmxlIjp0cnVlLCJXaWR0aCI6MC4wLCJIZWlnaHQiOjAuMCwiQm9yZGVyU3R5bGUiOnsiJGlkIjoiMzM5IiwiTGluZUNvbG9yIjp7IiRpZCI6IjM0MCIsIiR0eXBlIjoiTkxSRS5Db21tb24uRG9tLlNvbGlkQ29sb3JCcnVzaCwgTkxSRS5Db21tb24iLCJDb2xvciI6eyIkaWQiOiIzNDEiLCJBIjoyNTUsIlIiOjI1NSwiRyI6MCwiQiI6MH19LCJMaW5lV2VpZ2h0IjowLjAsIkxpbmVUeXBlIjowLCJQYXJlbnRTdHlsZSI6bnVsbH0sIlBhcmVudFN0eWxlIjpudWxsfSwiTWFyZ2luIjp7IiRpZCI6IjM0MiIsIlRvcCI6MC4wLCJMZWZ0IjowLjAsIlJpZ2h0IjowLjAsIkJvdHRvbSI6MC4wfSwiUGFkZGluZyI6eyIkaWQiOiIzNDMiLCJUb3AiOjAuMCwiTGVmdCI6MC4wLCJSaWdodCI6MC4wLCJCb3R0b20iOjAuMH0sIkJhY2tncm91bmQiOm51bGwsIklzVmlzaWJsZSI6dHJ1ZSwiV2lkdGgiOjAuMCwiSGVpZ2h0IjowLjAsIkJvcmRlclN0eWxlIjpudWxsLCJQYXJlbnRTdHlsZSI6bnVsbH0sIkJhY2tncm91bmRTdHlsZSI6eyIkaWQiOiIzNDQiLCJNYXJnaW4iOnsiJGlkIjoiMzQ1IiwiVG9wIjowLjAsIkxlZnQiOjAuMCwiUmlnaHQiOjAuMCwiQm90dG9tIjowLjB9LCJQYWRkaW5nIjp7IiRpZCI6IjM0NiIsIlRvcCI6MC4wLCJMZWZ0IjowLjAsIlJpZ2h0IjowLjAsIkJvdHRvbSI6MC4wfSwiQmFja2dyb3VuZCI6eyIkaWQiOiIzNDciLCJDb2xvciI6eyIkaWQiOiIzNDgiLCJBIjo1MSwiUiI6MTY1LCJHIjoxNjUsIkIiOjE2NX19LCJJc1Zpc2libGUiOnRydWUsIldpZHRoIjowLjAsIkhlaWdodCI6MC4wLCJCb3JkZXJTdHlsZSI6eyIkaWQiOiIzNDkiLCJMaW5lQ29sb3IiOnsiJGlkIjoiMzUwIiwiJHR5cGUiOiJOTFJFLkNvbW1vbi5Eb20uU29saWRDb2xvckJydXNoLCBOTFJFLkNvbW1vbiIsIkNvbG9yIjp7IiRpZCI6IjM1MSIsIkEiOjI1NSwiUiI6MjU1LCJHIjowLCJCIjowfX0sIkxpbmVXZWlnaHQiOjAuMCwiTGluZVR5cGUiOjAsIlBhcmVudFN0eWxlIjpudWxsfSwiUGFyZW50U3R5bGUiOm51bGx9LCJJc0Fib3ZlVGltZWJhbmQiOmZhbHNlLCJNYXJnaW4iOnsiJGlkIjoiMzUyIiwiVG9wIjowLjAsIkxlZnQiOjAuMCwiUmlnaHQiOjAuMCwiQm90dG9tIjowLjB9LCJQYWRkaW5nIjp7IiRpZCI6IjM1MyIsIlRvcCI6MC4wLCJMZWZ0IjowLjAsIlJpZ2h0IjowLjAsIkJvdHRvbSI6MC4wfSwiSXNWaXNpYmxlIjp0cnVlLCJXaWR0aCI6MC4wLCJIZWlnaHQiOjAuMCwiQm9yZGVyU3R5bGUiOnsiJGlkIjoiMzU0IiwiTGluZUNvbG9yIjpudWxsLCJMaW5lV2VpZ2h0IjowLjAsIkxpbmVUeXBlIjowLCJQYXJlbnRTdHlsZSI6bnVsbH0sIlBhcmVudFN0eWxlIjpudWxsfX0seyIkaWQiOiIzNTUiLCJfYWN0aXZpdGllcyI6W3siJGlkIjoiMzU2IiwiX3Jvd3MiOlt7IiRpZCI6IjM1NyIsIl90YXNrcyI6W3siJGlkIjoiMzU4IiwiX2F0dGFjaGVkTWlsZXN0b25lcyI6W10sIlRhc2tEZWZpbml0aW9uIjp7IiRpZCI6IjM1OSIsIkdyb3VwTmFtZSI6bnVsbCwiU3RhcnREYXRlIjoiMjAyMi0wNC0yNFQwMDowMDowMFoiLCJFbmREYXRlIjoiMjAyMi0wNC0yOVQyMzo1OTowMFoiLCJQZXJjZW50YWdlQ29tcGxldGUiOm51bGwsIlN0eWxlIjp7IiRpZCI6IjM2MCIsIlNoYXBlIjoxLCJTaGFwZVRoaWNrbmVzcyI6MSwiRHVyYXRpb25Gb3JtYXQiOjAsIkluY2x1ZGVOb25Xb3JraW5nRGF5c0luRHVyYXRpb24iOmZhbHNlLCJQZXJjZW50YWdlQ29tcGxldGVTdHlsZSI6eyIkaWQiOiIzNjEiLCJGb250U2V0dGluZ3MiOnsiJGlkIjoiMzYy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zNjMiLCJMaW5lQ29sb3IiOm51bGwsIkxpbmVXZWlnaHQiOjAuMCwiTGluZVR5cGUiOjAsIlBhcmVudFN0eWxlIjpudWxsfSwiUGFyZW50U3R5bGUiOm51bGx9LCJEdXJhdGlvblN0eWxlIjp7IiRpZCI6IjM2NCIsIkZvbnRTZXR0aW5ncyI6eyIkaWQiOiIzNjU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M2NiIsIkxpbmVDb2xvciI6bnVsbCwiTGluZVdlaWdodCI6MC4wLCJMaW5lVHlwZSI6MCwiUGFyZW50U3R5bGUiOm51bGx9LCJQYXJlbnRTdHlsZSI6bnVsbH0sIkhvcml6b250YWxDb25uZWN0b3JTdHlsZSI6eyIkaWQiOiIzNjciLCJMaW5lQ29sb3IiOnsiJHJlZiI6IjgxIn0sIkxpbmVXZWlnaHQiOjEuMCwiTGluZVR5cGUiOjAsIlBhcmVudFN0eWxlIjpudWxsfSwiVmVydGljYWxDb25uZWN0b3JTdHlsZSI6eyIkaWQiOiIzNjg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zNjkiLCJNYXJnaW4iOnsiJHJlZiI6Ijg3In0sIlBhZGRpbmciOnsiJHJlZiI6Ijg4In0sIkJhY2tncm91bmQiOnsiJGlkIjoiMzcwIiwiQ29sb3IiOnsiJGlkIjoiMzcxIiwiQSI6MjU1LCJSIjoyNiwiRyI6MTcwLCJCIjo2Nn19LCJJc1Zpc2libGUiOnRydWUsIldpZHRoIjowLjAsIkhlaWdodCI6MTYuMCwiQm9yZGVyU3R5bGUiOnsiJGlkIjoiMzcyIiwiTGluZUNvbG9yIjp7IiRyZWYiOiIyNDYifSwiTGluZVdlaWdodCI6MC4wLCJMaW5lVHlwZSI6MCwiUGFyZW50U3R5bGUiOm51bGx9LCJQYXJlbnRTdHlsZSI6bnVsbH0sIlRpdGxlU3R5bGUiOnsiJGlkIjoiMzczIiwiRm9udFNldHRpbmdzIjp7IiRpZCI6IjM3NCIsIkZvbnRTaXplIjoxMSwiRm9udE5hbWUiOiJDYWxpYnJpIiwiSXNCb2xkIjp0cnVlLCJJc0l0YWxpYyI6ZmFsc2UsIklzVW5kZXJsaW5lZCI6ZmFsc2UsIlBhcmVudFN0eWxlIjpudWxsfSwiQXV0b1NpemUiOjAsIkZvcmVncm91bmQiOnsiJGlkIjoiMzc1IiwiQ29sb3IiOnsiJGlkIjoiMzc2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pZCI6IjM3NyIsIkNvbG9yIjp7IiRpZCI6IjM3OCIsIkEiOjAsIlIiOjI1NSwiRyI6MjU1LCJCIjoyNTV9fSwiSXNWaXNpYmxlIjp0cnVlLCJXaWR0aCI6MC4wLCJIZWlnaHQiOjAuMCwiQm9yZGVyU3R5bGUiOnsiJGlkIjoiMzc5IiwiTGluZUNvbG9yIjpudWxsLCJMaW5lV2VpZ2h0IjowLjAsIkxpbmVUeXBlIjowLCJQYXJlbnRTdHlsZSI6bnVsbH0sIlBhcmVudFN0eWxlIjpudWxsfSwiRGF0ZVN0eWxlIjp7IiRpZCI6IjM4MCIsIkZvbnRTZXR0aW5ncyI6eyIkaWQiOiIzODEiLCJGb250U2l6ZSI6MTAsIkZvbnROYW1lIjoiQ2FsaWJyaSIsIklzQm9sZCI6ZmFsc2UsIklzSXRhbGljIjpmYWxzZSwiSXNVbmRlcmxpbmVkIjpmYWxzZSwiUGFyZW50U3R5bGUiOm51bGx9LCJBdXRvU2l6ZSI6MCwiRm9yZWdyb3VuZCI6eyIkaWQiOiIzODIiLCJDb2xvciI6eyIkaWQiOiIzO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Mzg0IiwiQ29sb3IiOnsiJGlkIjoiMzg1IiwiQSI6MCwiUiI6MjU1LCJHIjoyNTUsIkIiOjI1NX19LCJJc1Zpc2libGUiOnRydWUsIldpZHRoIjowLjAsIkhlaWdodCI6MC4wLCJCb3JkZXJTdHlsZSI6eyIkaWQiOiIzODYiLCJMaW5lQ29sb3IiOm51bGwsIkxpbmVXZWlnaHQiOjAuMCwiTGluZVR5cGUiOjAsIlBhcmVudFN0eWxlIjpudWxsfSwiUGFyZW50U3R5bGUiOm51bGx9LCJEYXRlRm9ybWF0Ijp7IiRyZWYiOiIyNjIifSwiV2Vla051bWJlcmluZyI6eyIkaWQiOiIzODciLCJGb3JtYXQiOjAsIklzVmlzaWJsZSI6ZmFsc2UsIkxhc3RLbm93blZpc2liaWxpdHlTdGF0ZSI6ZmFsc2V9LCJJc1Zpc2libGUiOnRydWUsIlBhcmVudFN0eWxlIjpudWxsfSwiSW5kZXgiOjgsIlNtYXJ0RHVyYXRpb25BY3RpdmF0ZWQiOmZhbHNlLCJEYXRlRm9ybWF0Ijp7IiRyZWYiOiIyNjIifSwiV2Vla051bWJlcmluZyI6eyIkaWQiOiIzODgiLCJGb3JtYXQiOjAsIklzVmlzaWJsZSI6ZmFsc2UsIkxhc3RLbm93blZpc2liaWxpdHlTdGF0ZSI6ZmFsc2V9LCJJZCI6IjBiMDY5YWM5LTFmZTUtNDkxMi04Y2JjLTVhNzE5NTc1ODAzYyIsIkltcG9ydElkIjpudWxsLCJUaXRsZSI6Ik1ha2UgVHJhY2VhYmlsaXR5ICBNYXRyaXgiLCJOb3RlIjpudWxsLCJIeXBlcmxpbmsiOnsiJGlkIjoiMzg5IiwiQWRkcmVzcyI6IiIsIlN1YkFkZHJlc3MiOiIifSwiSXNDaGFuZ2VkIjpmYWxzZSwiSXNOZXciOmZhbHNlfX1dLCJfbWlsZXN0b25lcyI6W10sIklkIjoiMDAwMDAwMDAtMDAwMC0wMDAwLTAwMDAtMDAwMDAwMDAwMDAwIiwiSXNTaW5nbGVJdGVtUm93Ijp0cnVlfSx7IiRpZCI6IjM5MCIsIl90YXNrcyI6W3siJGlkIjoiMzkxIiwiX2F0dGFjaGVkTWlsZXN0b25lcyI6W10sIlRhc2tEZWZpbml0aW9uIjp7IiRpZCI6IjM5MiIsIkdyb3VwTmFtZSI6bnVsbCwiU3RhcnREYXRlIjoiMjAyMi0wNC0yNVQwMDowMDowMFoiLCJFbmREYXRlIjoiMjAyMi0wNC0yNVQyMzo1OTowMFoiLCJQZXJjZW50YWdlQ29tcGxldGUiOm51bGwsIlN0eWxlIjp7IiRpZCI6IjM5MyIsIlNoYXBlIjoxLCJTaGFwZVRoaWNrbmVzcyI6MSwiRHVyYXRpb25Gb3JtYXQiOjAsIkluY2x1ZGVOb25Xb3JraW5nRGF5c0luRHVyYXRpb24iOmZhbHNlLCJQZXJjZW50YWdlQ29tcGxldGVTdHlsZSI6eyIkaWQiOiIzOTQiLCJGb250U2V0dGluZ3MiOnsiJGlkIjoiMzk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zOTYiLCJMaW5lQ29sb3IiOm51bGwsIkxpbmVXZWlnaHQiOjAuMCwiTGluZVR5cGUiOjAsIlBhcmVudFN0eWxlIjpudWxsfSwiUGFyZW50U3R5bGUiOm51bGx9LCJEdXJhdGlvblN0eWxlIjp7IiRpZCI6IjM5NyIsIkZvbnRTZXR0aW5ncyI6eyIkaWQiOiIzOTg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M5OSIsIkxpbmVDb2xvciI6bnVsbCwiTGluZVdlaWdodCI6MC4wLCJMaW5lVHlwZSI6MCwiUGFyZW50U3R5bGUiOm51bGx9LCJQYXJlbnRTdHlsZSI6bnVsbH0sIkhvcml6b250YWxDb25uZWN0b3JTdHlsZSI6eyIkaWQiOiI0MDAiLCJMaW5lQ29sb3IiOnsiJHJlZiI6IjgxIn0sIkxpbmVXZWlnaHQiOjEuMCwiTGluZVR5cGUiOjAsIlBhcmVudFN0eWxlIjpudWxsfSwiVmVydGljYWxDb25uZWN0b3JTdHlsZSI6eyIkaWQiOiI0MDE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0MDIiLCJNYXJnaW4iOnsiJHJlZiI6Ijg3In0sIlBhZGRpbmciOnsiJHJlZiI6Ijg4In0sIkJhY2tncm91bmQiOnsiJGlkIjoiNDAzIiwiQ29sb3IiOnsiJGlkIjoiNDA0IiwiQSI6MjU1LCJSIjoyNiwiRyI6MTcwLCJCIjo2Nn19LCJJc1Zpc2libGUiOnRydWUsIldpZHRoIjowLjAsIkhlaWdodCI6MTYuMCwiQm9yZGVyU3R5bGUiOnsiJGlkIjoiNDA1IiwiTGluZUNvbG9yIjp7IiRyZWYiOiIyNDYifSwiTGluZVdlaWdodCI6MC4wLCJMaW5lVHlwZSI6MCwiUGFyZW50U3R5bGUiOm51bGx9LCJQYXJlbnRTdHlsZSI6bnVsbH0sIlRpdGxlU3R5bGUiOnsiJGlkIjoiNDA2IiwiRm9udFNldHRpbmdzIjp7IiRpZCI6IjQwNyIsIkZvbnRTaXplIjoxMSwiRm9udE5hbWUiOiJDYWxpYnJpIiwiSXNCb2xkIjp0cnVlLCJJc0l0YWxpYyI6ZmFsc2UsIklzVW5kZXJsaW5lZCI6ZmFsc2UsIlBhcmVudFN0eWxlIjpudWxsfSwiQXV0b1NpemUiOjAsIkZvcmVncm91bmQiOnsiJGlkIjoiNDA4IiwiQ29sb3IiOnsiJGlkIjoiNDA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pZCI6IjQxMCIsIkNvbG9yIjp7IiRpZCI6IjQxMSIsIkEiOjAsIlIiOjI1NSwiRyI6MjU1LCJCIjoyNTV9fSwiSXNWaXNpYmxlIjp0cnVlLCJXaWR0aCI6MC4wLCJIZWlnaHQiOjAuMCwiQm9yZGVyU3R5bGUiOnsiJGlkIjoiNDEyIiwiTGluZUNvbG9yIjpudWxsLCJMaW5lV2VpZ2h0IjowLjAsIkxpbmVUeXBlIjowLCJQYXJlbnRTdHlsZSI6bnVsbH0sIlBhcmVudFN0eWxlIjpudWxsfSwiRGF0ZVN0eWxlIjp7IiRpZCI6IjQxMyIsIkZvbnRTZXR0aW5ncyI6eyIkaWQiOiI0MTQiLCJGb250U2l6ZSI6MTAsIkZvbnROYW1lIjoiQ2FsaWJyaSIsIklzQm9sZCI6ZmFsc2UsIklzSXRhbGljIjpmYWxzZSwiSXNVbmRlcmxpbmVkIjpmYWxzZSwiUGFyZW50U3R5bGUiOm51bGx9LCJBdXRvU2l6ZSI6MCwiRm9yZWdyb3VuZCI6eyIkaWQiOiI0MTUiLCJDb2xvciI6eyIkaWQiOiI0MT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NDE3IiwiQ29sb3IiOnsiJGlkIjoiNDE4IiwiQSI6MCwiUiI6MjU1LCJHIjoyNTUsIkIiOjI1NX19LCJJc1Zpc2libGUiOnRydWUsIldpZHRoIjowLjAsIkhlaWdodCI6MC4wLCJCb3JkZXJTdHlsZSI6eyIkaWQiOiI0MTkiLCJMaW5lQ29sb3IiOm51bGwsIkxpbmVXZWlnaHQiOjAuMCwiTGluZVR5cGUiOjAsIlBhcmVudFN0eWxlIjpudWxsfSwiUGFyZW50U3R5bGUiOm51bGx9LCJEYXRlRm9ybWF0Ijp7IiRyZWYiOiIyNjIifSwiV2Vla051bWJlcmluZyI6eyIkaWQiOiI0MjAiLCJGb3JtYXQiOjAsIklzVmlzaWJsZSI6ZmFsc2UsIkxhc3RLbm93blZpc2liaWxpdHlTdGF0ZSI6ZmFsc2V9LCJJc1Zpc2libGUiOnRydWUsIlBhcmVudFN0eWxlIjpudWxsfSwiSW5kZXgiOjksIlNtYXJ0RHVyYXRpb25BY3RpdmF0ZWQiOmZhbHNlLCJEYXRlRm9ybWF0Ijp7IiRyZWYiOiIyNjIifSwiV2Vla051bWJlcmluZyI6eyIkaWQiOiI0MjEiLCJGb3JtYXQiOjAsIklzVmlzaWJsZSI6ZmFsc2UsIkxhc3RLbm93blZpc2liaWxpdHlTdGF0ZSI6ZmFsc2V9LCJJZCI6IjdmNThjZDQwLTExNDEtNDZkNy1hZjIyLWJlMDRkZmY1NTZiOSIsIkltcG9ydElkIjpudWxsLCJUaXRsZSI6IkVkaXRpdG5nIFNJUSIsIk5vdGUiOm51bGwsIkh5cGVybGluayI6eyIkaWQiOiI0MjIiLCJBZGRyZXNzIjoiIiwiU3ViQWRkcmVzcyI6IiJ9LCJJc0NoYW5nZWQiOmZhbHNlLCJJc05ldyI6ZmFsc2V9fV0sIl9taWxlc3RvbmVzIjpbXSwiSWQiOiIwMDAwMDAwMC0wMDAwLTAwMDAtMDAwMC0wMDAwMDAwMDAwMDAiLCJJc1NpbmdsZUl0ZW1Sb3ciOnRydWV9LHsiJGlkIjoiNDIzIiwiX3Rhc2tzIjpbeyIkaWQiOiI0MjQiLCJfYXR0YWNoZWRNaWxlc3RvbmVzIjpbXSwiVGFza0RlZmluaXRpb24iOnsiJGlkIjoiNDI1IiwiR3JvdXBOYW1lIjpudWxsLCJTdGFydERhdGUiOiIyMDIyLTA0LTI0VDAwOjAwOjAwWiIsIkVuZERhdGUiOiIyMDIyLTA0LTI2VDIzOjU5OjAwWiIsIlBlcmNlbnRhZ2VDb21wbGV0ZSI6bnVsbCwiU3R5bGUiOnsiJGlkIjoiNDI2IiwiU2hhcGUiOjEsIlNoYXBlVGhpY2tuZXNzIjoxLCJEdXJhdGlvbkZvcm1hdCI6MCwiSW5jbHVkZU5vbldvcmtpbmdEYXlzSW5EdXJhdGlvbiI6ZmFsc2UsIlBlcmNlbnRhZ2VDb21wbGV0ZVN0eWxlIjp7IiRpZCI6IjQyNyIsIkZvbnRTZXR0aW5ncyI6eyIkaWQiOiI0Mj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Y3In0sIlBhZGRpbmciOnsiJHJlZiI6IjY4In0sIkJhY2tncm91bmQiOnsiJHJlZiI6IjY5In0sIklzVmlzaWJsZSI6dHJ1ZSwiV2lkdGgiOjAuMCwiSGVpZ2h0IjowLjAsIkJvcmRlclN0eWxlIjp7IiRpZCI6IjQyOSIsIkxpbmVDb2xvciI6bnVsbCwiTGluZVdlaWdodCI6MC4wLCJMaW5lVHlwZSI6MCwiUGFyZW50U3R5bGUiOm51bGx9LCJQYXJlbnRTdHlsZSI6bnVsbH0sIkR1cmF0aW9uU3R5bGUiOnsiJGlkIjoiNDMwIiwiRm9udFNldHRpbmdzIjp7IiRpZCI6IjQzMSIsIkZvbnRTaXplIjoxMCwiRm9udE5hbWUiOiJDYWxpYnJpIiwiSXNCb2xkIjpmYWxzZSwiSXNJdGFsaWMiOmZhbHNlLCJJc1VuZGVybGluZWQiOmZhbHNlLCJQYXJlbnRTdHlsZSI6bnVsbH0sIkF1dG9TaXplIjowLCJGb3JlZ3JvdW5kIjp7IiRyZWYiOiI3NCJ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cmVmIjoiNzgifSwiSXNWaXNpYmxlIjp0cnVlLCJXaWR0aCI6MC4wLCJIZWlnaHQiOjAuMCwiQm9yZGVyU3R5bGUiOnsiJGlkIjoiNDMyIiwiTGluZUNvbG9yIjpudWxsLCJMaW5lV2VpZ2h0IjowLjAsIkxpbmVUeXBlIjowLCJQYXJlbnRTdHlsZSI6bnVsbH0sIlBhcmVudFN0eWxlIjpudWxsfSwiSG9yaXpvbnRhbENvbm5lY3RvclN0eWxlIjp7IiRpZCI6IjQzMyIsIkxpbmVDb2xvciI6eyIkcmVmIjoiODEifSwiTGluZVdlaWdodCI6MS4wLCJMaW5lVHlwZSI6MCwiUGFyZW50U3R5bGUiOm51bGx9LCJWZXJ0aWNhbENvbm5lY3RvclN0eWxlIjp7IiRpZCI6IjQzNCIsIkxpbmVDb2xvciI6eyIkcmVmIjoiODQ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QzNSIsIk1hcmdpbiI6eyIkcmVmIjoiODcifSwiUGFkZGluZyI6eyIkcmVmIjoiODgifSwiQmFja2dyb3VuZCI6eyIkaWQiOiI0MzYiLCJDb2xvciI6eyIkaWQiOiI0MzciLCJBIjoyNTUsIlIiOjI2LCJHIjoxNzAsIkIiOjY2fX0sIklzVmlzaWJsZSI6dHJ1ZSwiV2lkdGgiOjAuMCwiSGVpZ2h0IjoxNi4wLCJCb3JkZXJTdHlsZSI6eyIkaWQiOiI0MzgiLCJMaW5lQ29sb3IiOnsiJHJlZiI6IjI0NiJ9LCJMaW5lV2VpZ2h0IjowLjAsIkxpbmVUeXBlIjowLCJQYXJlbnRTdHlsZSI6bnVsbH0sIlBhcmVudFN0eWxlIjpudWxsfSwiVGl0bGVTdHlsZSI6eyIkaWQiOiI0MzkiLCJGb250U2V0dGluZ3MiOnsiJGlkIjoiNDQwIiwiRm9udFNpemUiOjExLCJGb250TmFtZSI6IkNhbGlicmkiLCJJc0JvbGQiOnRydWUsIklzSXRhbGljIjpmYWxzZSwiSXNVbmRlcmxpbmVkIjpmYWxzZSwiUGFyZW50U3R5bGUiOm51bGx9LCJBdXRvU2l6ZSI6MCwiRm9yZWdyb3VuZCI6eyIkaWQiOiI0NDEiLCJDb2xvciI6eyIkaWQiOiI0NDI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NDQzIiwiQ29sb3IiOnsiJGlkIjoiNDQ0IiwiQSI6MCwiUiI6MjU1LCJHIjoyNTUsIkIiOjI1NX19LCJJc1Zpc2libGUiOnRydWUsIldpZHRoIjowLjAsIkhlaWdodCI6MC4wLCJCb3JkZXJTdHlsZSI6eyIkaWQiOiI0NDUiLCJMaW5lQ29sb3IiOm51bGwsIkxpbmVXZWlnaHQiOjAuMCwiTGluZVR5cGUiOjAsIlBhcmVudFN0eWxlIjpudWxsfSwiUGFyZW50U3R5bGUiOm51bGx9LCJEYXRlU3R5bGUiOnsiJGlkIjoiNDQ2IiwiRm9udFNldHRpbmdzIjp7IiRpZCI6IjQ0NyIsIkZvbnRTaXplIjoxMCwiRm9udE5hbWUiOiJDYWxpYnJpIiwiSXNCb2xkIjpmYWxzZSwiSXNJdGFsaWMiOmZhbHNlLCJJc1VuZGVybGluZWQiOmZhbHNlLCJQYXJlbnRTdHlsZSI6bnVsbH0sIkF1dG9TaXplIjowLCJGb3JlZ3JvdW5kIjp7IiRpZCI6IjQ0OCIsIkNvbG9yIjp7IiRpZCI6IjQ0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0NTAiLCJDb2xvciI6eyIkaWQiOiI0NTEiLCJBIjowLCJSIjoyNTUsIkciOjI1NSwiQiI6MjU1fX0sIklzVmlzaWJsZSI6dHJ1ZSwiV2lkdGgiOjAuMCwiSGVpZ2h0IjowLjAsIkJvcmRlclN0eWxlIjp7IiRpZCI6IjQ1MiIsIkxpbmVDb2xvciI6bnVsbCwiTGluZVdlaWdodCI6MC4wLCJMaW5lVHlwZSI6MCwiUGFyZW50U3R5bGUiOm51bGx9LCJQYXJlbnRTdHlsZSI6bnVsbH0sIkRhdGVGb3JtYXQiOnsiJHJlZiI6IjI2MiJ9LCJXZWVrTnVtYmVyaW5nIjp7IiRpZCI6IjQ1MyIsIkZvcm1hdCI6MCwiSXNWaXNpYmxlIjpmYWxzZSwiTGFzdEtub3duVmlzaWJpbGl0eVN0YXRlIjpmYWxzZX0sIklzVmlzaWJsZSI6dHJ1ZSwiUGFyZW50U3R5bGUiOm51bGx9LCJJbmRleCI6MTAsIlNtYXJ0RHVyYXRpb25BY3RpdmF0ZWQiOmZhbHNlLCJEYXRlRm9ybWF0Ijp7IiRyZWYiOiIyNjIifSwiV2Vla051bWJlcmluZyI6eyIkaWQiOiI0NTQiLCJGb3JtYXQiOjAsIklzVmlzaWJsZSI6ZmFsc2UsIkxhc3RLbm93blZpc2liaWxpdHlTdGF0ZSI6ZmFsc2V9LCJJZCI6IjZmMWQzYTVkLTM5NGQtNGY3ZS1iODAzLTAwNGY3NzdlMjljMyIsIkltcG9ydElkIjpudWxsLCJUaXRsZSI6IkVkaXRpbmcgU1JTIiwiTm90ZSI6bnVsbCwiSHlwZXJsaW5rIjp7IiRpZCI6IjQ1NSIsIkFkZHJlc3MiOiIiLCJTdWJBZGRyZXNzIjoiIn0sIklzQ2hhbmdlZCI6ZmFsc2UsIklzTmV3IjpmYWxzZX19XSwiX21pbGVzdG9uZXMiOltdLCJJZCI6IjAwMDAwMDAwLTAwMDAtMDAwMC0wMDAwLTAwMDAwMDAwMDAwMCIsIklzU2luZ2xlSXRlbVJvdyI6dHJ1ZX1dLCJJbmRleCI6NywiSWQiOiIyZTZjZDEzYi05OTM0LTQ1M2YtOTU2OS1jMDRlNWU2NWE2ZWIiLCJIZWFkZXJUZXh0IjpudWxsLCJJc0RlZmF1bHQiOnRydWUsIlN0eWxlIjp7IiRpZCI6IjQ1NiIsIkhlYWRlclN0eWxlIjp7IiRpZCI6IjQ1NyIsIlRleHRTdHlsZSI6eyIkaWQiOiI0NTgiLCJGb250U2V0dGluZ3MiOnsiJGlkIjoiNDU5IiwiRm9udFNpemUiOjExLCJGb250TmFtZSI6IkNhbGlicmkiLCJJc0JvbGQiOmZhbHNlLCJJc0l0YWxpYyI6ZmFsc2UsIklzVW5kZXJsaW5lZCI6ZmFsc2UsIlBhcmVudFN0eWxlIjpudWxsfSwiQXV0b1NpemUiOjIsIkZvcmVncm91bmQiOnsiJGlkIjoiNDYwIiwiQ29sb3IiOnsiJGlkIjoiNDYxIiwiQSI6MjU1LCJSIjowLCJHIjowLCJCIjowfX0sIk1heFdpZHRoIjowLjAsIk1heEhlaWdodCI6IkluZmluaXR5IiwiU21hcnRGb3JlZ3JvdW5kSXNBY3RpdmUiOmZhbHNlLCJIb3Jpem9udGFsQWxpZ25tZW50IjowLCJWZXJ0aWNhbEFsaWdubWVudCI6MCwiU21hcnRGb3JlZ3JvdW5kIjpudWxsLCJCYWNrZ3JvdW5kRmlsbFR5cGUiOjAsIk1hcmdpbiI6eyIkaWQiOiI0NjIiLCJUb3AiOjAuMCwiTGVmdCI6MC4wLCJSaWdodCI6MC4wLCJCb3R0b20iOjAuMH0sIlBhZGRpbmciOnsiJGlkIjoiNDYzIiwiVG9wIjowLjAsIkxlZnQiOjAuMCwiUmlnaHQiOjAuMCwiQm90dG9tIjowLjB9LCJCYWNrZ3JvdW5kIjpudWxsLCJJc1Zpc2libGUiOnRydWUsIldpZHRoIjowLjAsIkhlaWdodCI6MC4wLCJCb3JkZXJTdHlsZSI6bnVsbCwiUGFyZW50U3R5bGUiOm51bGx9LCJSZWN0YW5nbGVTdHlsZSI6eyIkaWQiOiI0NjQiLCJNYXJnaW4iOnsiJGlkIjoiNDY1IiwiVG9wIjowLjAsIkxlZnQiOjAuMCwiUmlnaHQiOjAuMCwiQm90dG9tIjowLjB9LCJQYWRkaW5nIjp7IiRpZCI6IjQ2NiIsIlRvcCI6MC4wLCJMZWZ0IjowLjAsIlJpZ2h0IjowLjAsIkJvdHRvbSI6MC4wfSwiQmFja2dyb3VuZCI6eyIkaWQiOiI0NjciLCJDb2xvciI6eyIkaWQiOiI0NjgiLCJBIjo2MywiUiI6MTY1LCJHIjoxNjUsIkIiOjE2NX19LCJJc1Zpc2libGUiOnRydWUsIldpZHRoIjowLjAsIkhlaWdodCI6MC4wLCJCb3JkZXJTdHlsZSI6eyIkaWQiOiI0NjkiLCJMaW5lQ29sb3IiOnsiJGlkIjoiNDcwIiwiJHR5cGUiOiJOTFJFLkNvbW1vbi5Eb20uU29saWRDb2xvckJydXNoLCBOTFJFLkNvbW1vbiIsIkNvbG9yIjp7IiRpZCI6IjQ3MSIsIkEiOjI1NSwiUiI6MjU1LCJHIjowLCJCIjowfX0sIkxpbmVXZWlnaHQiOjAuMCwiTGluZVR5cGUiOjAsIlBhcmVudFN0eWxlIjpudWxsfSwiUGFyZW50U3R5bGUiOm51bGx9LCJNYXJnaW4iOnsiJGlkIjoiNDcyIiwiVG9wIjowLjAsIkxlZnQiOjAuMCwiUmlnaHQiOjAuMCwiQm90dG9tIjowLjB9LCJQYWRkaW5nIjp7IiRpZCI6IjQ3MyIsIlRvcCI6MC4wLCJMZWZ0IjowLjAsIlJpZ2h0IjowLjAsIkJvdHRvbSI6MC4wfSwiQmFja2dyb3VuZCI6bnVsbCwiSXNWaXNpYmxlIjp0cnVlLCJXaWR0aCI6MC4wLCJIZWlnaHQiOjAuMCwiQm9yZGVyU3R5bGUiOm51bGwsIlBhcmVudFN0eWxlIjpudWxsfSwiQmFja2dyb3VuZFN0eWxlIjp7IiRpZCI6IjQ3NCIsIk1hcmdpbiI6eyIkaWQiOiI0NzUiLCJUb3AiOjAuMCwiTGVmdCI6MC4wLCJSaWdodCI6MC4wLCJCb3R0b20iOjAuMH0sIlBhZGRpbmciOnsiJGlkIjoiNDc2IiwiVG9wIjowLjAsIkxlZnQiOjAuMCwiUmlnaHQiOjAuMCwiQm90dG9tIjowLjB9LCJCYWNrZ3JvdW5kIjp7IiRpZCI6IjQ3NyIsIkNvbG9yIjp7IiRpZCI6IjQ3OCIsIkEiOjUxLCJSIjoxNjUsIkciOjE2NSwiQiI6MTY1fX0sIklzVmlzaWJsZSI6dHJ1ZSwiV2lkdGgiOjAuMCwiSGVpZ2h0IjowLjAsIkJvcmRlclN0eWxlIjp7IiRpZCI6IjQ3OSIsIkxpbmVDb2xvciI6eyIkaWQiOiI0ODAiLCIkdHlwZSI6Ik5MUkUuQ29tbW9uLkRvbS5Tb2xpZENvbG9yQnJ1c2gsIE5MUkUuQ29tbW9uIiwiQ29sb3IiOnsiJGlkIjoiNDgxIiwiQSI6MjU1LCJSIjoyNTUsIkciOjAsIkIiOjB9fSwiTGluZVdlaWdodCI6MC4wLCJMaW5lVHlwZSI6MCwiUGFyZW50U3R5bGUiOm51bGx9LCJQYXJlbnRTdHlsZSI6bnVsbH0sIk1hcmdpbiI6eyIkaWQiOiI0ODIiLCJUb3AiOjAuMCwiTGVmdCI6MC4wLCJSaWdodCI6MC4wLCJCb3R0b20iOjAuMH0sIlBhZGRpbmciOnsiJGlkIjoiNDgzIiwiVG9wIjowLjAsIkxlZnQiOjAuMCwiUmlnaHQiOjAuMCwiQm90dG9tIjowLjB9LCJJc1Zpc2libGUiOmZhbHNlLCJXaWR0aCI6MC4wLCJIZWlnaHQiOjAuMCwiQm9yZGVyU3R5bGUiOm51bGwsIlBhcmVudFN0eWxlIjpudWxsfX1dLCJJZCI6ImY4MzgxNGQ0LWRiNWYtNDQ0Ni1hNjg2LWJmNjgwNmE3ZmVjOSIsIkluZGV4Ijo3LCJIZWFkZXJUZXh0IjoiRml4aW5nIFBoYXNlIiwiU3R5bGUiOnsiJGlkIjoiNDg0IiwiSGVhZGVyU3R5bGUiOnsiJGlkIjoiNDg1IiwiVGV4dElzVmVydGljYWwiOmZhbHNlLCJUZXh0U3R5bGUiOnsiJGlkIjoiNDg2IiwiRm9udFNldHRpbmdzIjp7IiRpZCI6IjQ4NyIsIkZvbnRTaXplIjoxMiwiRm9udE5hbWUiOiJDYWxpYnJpIiwiSXNCb2xkIjpmYWxzZSwiSXNJdGFsaWMiOmZhbHNlLCJJc1VuZGVybGluZWQiOmZhbHNlLCJQYXJlbnRTdHlsZSI6bnVsbH0sIkF1dG9TaXplIjoyLCJGb3JlZ3JvdW5kIjp7IiRyZWYiOiIyMDMifSwiTWF4V2lkdGgiOjE2MC4wLCJNYXhIZWlnaHQiOiJJbmZpbml0eSIsIlNtYXJ0Rm9yZWdyb3VuZElzQWN0aXZlIjpmYWxzZSwiSG9yaXpvbnRhbEFsaWdubWVudCI6MCwiVmVydGljYWxBbGlnbm1lbnQiOjAsIlNtYXJ0Rm9yZWdyb3VuZCI6bnVsbCwiQmFja2dyb3VuZEZpbGxUeXBlIjowLCJNYXJnaW4iOnsiJHJlZiI6IjIwNSJ9LCJQYWRkaW5nIjp7IiRyZWYiOiIyMDYifSwiQmFja2dyb3VuZCI6bnVsbCwiSXNWaXNpYmxlIjp0cnVlLCJXaWR0aCI6MC4wLCJIZWlnaHQiOjAuMCwiQm9yZGVyU3R5bGUiOm51bGwsIlBhcmVudFN0eWxlIjpudWxsfSwiUmVjdGFuZ2xlU3R5bGUiOnsiJGlkIjoiNDg4IiwiTWFyZ2luIjp7IiRpZCI6IjQ4OSIsIlRvcCI6MC4wLCJMZWZ0IjowLjAsIlJpZ2h0IjowLjAsIkJvdHRvbSI6MC4wfSwiUGFkZGluZyI6eyIkaWQiOiI0OTAiLCJUb3AiOjAuMCwiTGVmdCI6MC4wLCJSaWdodCI6MC4wLCJCb3R0b20iOjAuMH0sIkJhY2tncm91bmQiOnsiJGlkIjoiNDkxIiwiQ29sb3IiOnsiJGlkIjoiNDkyIiwiQSI6MjU1LCJSIjoxNjUsIkciOjE2NSwiQiI6MTY1fX0sIklzVmlzaWJsZSI6dHJ1ZSwiV2lkdGgiOjAuMCwiSGVpZ2h0IjowLjAsIkJvcmRlclN0eWxlIjp7IiRpZCI6IjQ5MyIsIkxpbmVDb2xvciI6eyIkaWQiOiI0OTQiLCIkdHlwZSI6Ik5MUkUuQ29tbW9uLkRvbS5Tb2xpZENvbG9yQnJ1c2gsIE5MUkUuQ29tbW9uIiwiQ29sb3IiOnsiJGlkIjoiNDk1IiwiQSI6MjU1LCJSIjoyNTUsIkciOjAsIkIiOjB9fSwiTGluZVdlaWdodCI6MC4wLCJMaW5lVHlwZSI6MCwiUGFyZW50U3R5bGUiOm51bGx9LCJQYXJlbnRTdHlsZSI6bnVsbH0sIk1hcmdpbiI6eyIkaWQiOiI0OTYiLCJUb3AiOjAuMCwiTGVmdCI6MC4wLCJSaWdodCI6MC4wLCJCb3R0b20iOjAuMH0sIlBhZGRpbmciOnsiJGlkIjoiNDk3IiwiVG9wIjowLjAsIkxlZnQiOjAuMCwiUmlnaHQiOjAuMCwiQm90dG9tIjowLjB9LCJCYWNrZ3JvdW5kIjpudWxsLCJJc1Zpc2libGUiOnRydWUsIldpZHRoIjowLjAsIkhlaWdodCI6MC4wLCJCb3JkZXJTdHlsZSI6bnVsbCwiUGFyZW50U3R5bGUiOm51bGx9LCJCYWNrZ3JvdW5kU3R5bGUiOnsiJGlkIjoiNDk4IiwiTWFyZ2luIjp7IiRpZCI6IjQ5OSIsIlRvcCI6MC4wLCJMZWZ0IjowLjAsIlJpZ2h0IjowLjAsIkJvdHRvbSI6MC4wfSwiUGFkZGluZyI6eyIkaWQiOiI1MDAiLCJUb3AiOjAuMCwiTGVmdCI6MC4wLCJSaWdodCI6MC4wLCJCb3R0b20iOjAuMH0sIkJhY2tncm91bmQiOnsiJGlkIjoiNTAxIiwiQ29sb3IiOnsiJGlkIjoiNTAyIiwiQSI6NTEsIlIiOjE2NSwiRyI6MTY1LCJCIjoxNjV9fSwiSXNWaXNpYmxlIjp0cnVlLCJXaWR0aCI6MC4wLCJIZWlnaHQiOjAuMCwiQm9yZGVyU3R5bGUiOnsiJGlkIjoiNTAzIiwiTGluZUNvbG9yIjp7IiRpZCI6IjUwNCIsIiR0eXBlIjoiTkxSRS5Db21tb24uRG9tLlNvbGlkQ29sb3JCcnVzaCwgTkxSRS5Db21tb24iLCJDb2xvciI6eyIkaWQiOiI1MDUiLCJBIjoyNTUsIlIiOjI1NSwiRyI6MCwiQiI6MH19LCJMaW5lV2VpZ2h0IjowLjAsIkxpbmVUeXBlIjowLCJQYXJlbnRTdHlsZSI6bnVsbH0sIlBhcmVudFN0eWxlIjpudWxsfSwiSXNBYm92ZVRpbWViYW5kIjpmYWxzZSwiTWFyZ2luIjp7IiRpZCI6IjUwNiIsIlRvcCI6MC4wLCJMZWZ0IjowLjAsIlJpZ2h0IjowLjAsIkJvdHRvbSI6MC4wfSwiUGFkZGluZyI6eyIkaWQiOiI1MDciLCJUb3AiOjAuMCwiTGVmdCI6MC4wLCJSaWdodCI6MC4wLCJCb3R0b20iOjAuMH0sIklzVmlzaWJsZSI6dHJ1ZSwiV2lkdGgiOjAuMCwiSGVpZ2h0IjowLjAsIkJvcmRlclN0eWxlIjp7IiRpZCI6IjUwOCIsIkxpbmVDb2xvciI6bnVsbCwiTGluZVdlaWdodCI6MC4wLCJMaW5lVHlwZSI6MCwiUGFyZW50U3R5bGUiOm51bGx9LCJQYXJlbnRTdHlsZSI6bnVsbH19LHsiJGlkIjoiNTA5IiwiX2FjdGl2aXRpZXMiOlt7IiRpZCI6IjUxMCIsIl9yb3dzIjpbeyIkaWQiOiI1MTEiLCJfdGFza3MiOlt7IiRpZCI6IjUxMiIsIl9hdHRhY2hlZE1pbGVzdG9uZXMiOltdLCJUYXNrRGVmaW5pdGlvbiI6eyIkaWQiOiI1MTMiLCJHcm91cE5hbWUiOm51bGwsIlN0YXJ0RGF0ZSI6IjIwMjItMDUtMDdUMDA6MDA6MDBaIiwiRW5kRGF0ZSI6IjIwMjItMDYtMjlUMjM6NTk6MDBaIiwiUGVyY2VudGFnZUNvbXBsZXRlIjpudWxsLCJTdHlsZSI6eyIkaWQiOiI1MTQiLCJTaGFwZSI6MSwiU2hhcGVUaGlja25lc3MiOjEsIkR1cmF0aW9uRm9ybWF0IjowLCJJbmNsdWRlTm9uV29ya2luZ0RheXNJbkR1cmF0aW9uIjpmYWxzZSwiUGVyY2VudGFnZUNvbXBsZXRlU3R5bGUiOnsiJGlkIjoiNTE1IiwiRm9udFNldHRpbmdzIjp7IiRpZCI6IjUx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nsiJGlkIjoiNTE3IiwiTGluZUNvbG9yIjpudWxsLCJMaW5lV2VpZ2h0IjowLjAsIkxpbmVUeXBlIjowLCJQYXJlbnRTdHlsZSI6bnVsbH0sIlBhcmVudFN0eWxlIjpudWxsfSwiRHVyYXRpb25TdHlsZSI6eyIkaWQiOiI1MTgiLCJGb250U2V0dGluZ3MiOnsiJGlkIjoiNTE5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eyIkaWQiOiI1MjAiLCJMaW5lQ29sb3IiOm51bGwsIkxpbmVXZWlnaHQiOjAuMCwiTGluZVR5cGUiOjAsIlBhcmVudFN0eWxlIjpudWxsfSwiUGFyZW50U3R5bGUiOm51bGx9LCJIb3Jpem9udGFsQ29ubmVjdG9yU3R5bGUiOnsiJGlkIjoiNTIxIiwiTGluZUNvbG9yIjp7IiRyZWYiOiI4MSJ9LCJMaW5lV2VpZ2h0IjoxLjAsIkxpbmVUeXBlIjowLCJQYXJlbnRTdHlsZSI6bnVsbH0sIlZlcnRpY2FsQ29ubmVjdG9yU3R5bGUiOnsiJGlkIjoiNTIy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TIzIiwiTWFyZ2luIjp7IiRyZWYiOiI4NyJ9LCJQYWRkaW5nIjp7IiRyZWYiOiI4OCJ9LCJCYWNrZ3JvdW5kIjp7IiRpZCI6IjUyNCIsIkNvbG9yIjp7IiRpZCI6IjUyNSIsIkEiOjI1NSwiUiI6MjYsIkciOjE3MCwiQiI6NjZ9fSwiSXNWaXNpYmxlIjp0cnVlLCJXaWR0aCI6MC4wLCJIZWlnaHQiOjE2LjAsIkJvcmRlclN0eWxlIjp7IiRpZCI6IjUyNiIsIkxpbmVDb2xvciI6eyIkaWQiOiI1MjciLCIkdHlwZSI6Ik5MUkUuQ29tbW9uLkRvbS5Tb2xpZENvbG9yQnJ1c2gsIE5MUkUuQ29tbW9uIiwiQ29sb3IiOnsiJGlkIjoiNTI4IiwiQSI6MjU1LCJSIjoyNTUsIkciOjAsIkIiOjB9fSwiTGluZVdlaWdodCI6MC4wLCJMaW5lVHlwZSI6MCwiUGFyZW50U3R5bGUiOm51bGx9LCJQYXJlbnRTdHlsZSI6bnVsbH0sIlRpdGxlU3R5bGUiOnsiJGlkIjoiNTI5IiwiRm9udFNldHRpbmdzIjp7IiRpZCI6IjUzMCIsIkZvbnRTaXplIjoxMSwiRm9udE5hbWUiOiJDYWxpYnJpIiwiSXNCb2xkIjp0cnVlLCJJc0l0YWxpYyI6ZmFsc2UsIklzVW5kZXJsaW5lZCI6ZmFsc2UsIlBhcmVudFN0eWxlIjpudWxsfSwiQXV0b1NpemUiOjAsIkZvcmVncm91bmQiOnsiJGlkIjoiNTMxIiwiQ29sb3IiOnsiJGlkIjoiNTM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UzMyIsIkNvbG9yIjp7IiRpZCI6IjUzNCIsIkEiOjAsIlIiOjI1NSwiRyI6MjU1LCJCIjoyNTV9fSwiSXNWaXNpYmxlIjp0cnVlLCJXaWR0aCI6MC4wLCJIZWlnaHQiOjAuMCwiQm9yZGVyU3R5bGUiOnsiJGlkIjoiNTM1IiwiTGluZUNvbG9yIjpudWxsLCJMaW5lV2VpZ2h0IjowLjAsIkxpbmVUeXBlIjowLCJQYXJlbnRTdHlsZSI6bnVsbH0sIlBhcmVudFN0eWxlIjpudWxsfSwiRGF0ZVN0eWxlIjp7IiRpZCI6IjUzNiIsIkZvbnRTZXR0aW5ncyI6eyIkaWQiOiI1MzciLCJGb250U2l6ZSI6MTAsIkZvbnROYW1lIjoiQ2FsaWJyaSIsIklzQm9sZCI6ZmFsc2UsIklzSXRhbGljIjpmYWxzZSwiSXNVbmRlcmxpbmVkIjpmYWxzZSwiUGFyZW50U3R5bGUiOm51bGx9LCJBdXRvU2l6ZSI6MCwiRm9yZWdyb3VuZCI6eyIkaWQiOiI1MzgiLCJDb2xvciI6eyIkaWQiOiI1Mz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NTQwIiwiQ29sb3IiOnsiJGlkIjoiNTQxIiwiQSI6MCwiUiI6MjU1LCJHIjoyNTUsIkIiOjI1NX19LCJJc1Zpc2libGUiOnRydWUsIldpZHRoIjowLjAsIkhlaWdodCI6MC4wLCJCb3JkZXJTdHlsZSI6eyIkaWQiOiI1NDIiLCJMaW5lQ29sb3IiOm51bGwsIkxpbmVXZWlnaHQiOjAuMCwiTGluZVR5cGUiOjAsIlBhcmVudFN0eWxlIjpudWxsfSwiUGFyZW50U3R5bGUiOm51bGx9LCJEYXRlRm9ybWF0Ijp7IiRpZCI6IjU0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DQiLCJGb3JtYXQiOjAsIklzVmlzaWJsZSI6ZmFsc2UsIkxhc3RLbm93blZpc2liaWxpdHlTdGF0ZSI6ZmFsc2V9LCJJc1Zpc2libGUiOnRydWUsIlBhcmVudFN0eWxlIjpudWxsfSwiSW5kZXgiOjEyLCJTbWFydER1cmF0aW9uQWN0aXZhdGVkIjpmYWxzZSwiRGF0ZUZvcm1hdCI6eyIkcmVmIjoiNTQzIn0sIldlZWtOdW1iZXJpbmciOnsiJGlkIjoiNTQ1IiwiRm9ybWF0IjowLCJJc1Zpc2libGUiOmZhbHNlLCJMYXN0S25vd25WaXNpYmlsaXR5U3RhdGUiOmZhbHNlfSwiSWQiOiIwYzMwZTg3OC04YmU3LTRiNTUtYjU0Mi1jZDFmMTNkOTAwOTMiLCJJbXBvcnRJZCI6bnVsbCwiVGl0bGUiOiJDb2RpbmcgJiBEQiBJbml0aWF0aW9uICYgVGVzdGluZyIsIk5vdGUiOm51bGwsIkh5cGVybGluayI6eyIkaWQiOiI1NDYiLCJBZGRyZXNzIjoiIiwiU3ViQWRkcmVzcyI6IiJ9LCJJc0NoYW5nZWQiOmZhbHNlLCJJc05ldyI6ZmFsc2V9fV0sIl9taWxlc3RvbmVzIjpbXSwiSWQiOiIwMDAwMDAwMC0wMDAwLTAwMDAtMDAwMC0wMDAwMDAwMDAwMDAiLCJJc1NpbmdsZUl0ZW1Sb3ciOnRydWV9XSwiSW5kZXgiOjExLCJJZCI6ImIyYmZiYzBmLTBjZDktNDY0My1hMzFlLTBkYTk4MWQzOGU5OCIsIkhlYWRlclRleHQiOm51bGwsIklzRGVmYXVsdCI6dHJ1ZSwiU3R5bGUiOnsiJGlkIjoiNTQ3IiwiSGVhZGVyU3R5bGUiOnsiJGlkIjoiNTQ4IiwiVGV4dFN0eWxlIjp7IiRpZCI6IjU0OSIsIkZvbnRTZXR0aW5ncyI6eyIkaWQiOiI1NTAiLCJGb250U2l6ZSI6MTEsIkZvbnROYW1lIjoiQ2FsaWJyaSIsIklzQm9sZCI6ZmFsc2UsIklzSXRhbGljIjpmYWxzZSwiSXNVbmRlcmxpbmVkIjpmYWxzZSwiUGFyZW50U3R5bGUiOm51bGx9LCJBdXRvU2l6ZSI6MiwiRm9yZWdyb3VuZCI6eyIkaWQiOiI1NTEiLCJDb2xvciI6eyIkaWQiOiI1NTIiLCJBIjoyNTUsIlIiOjAsIkciOjAsIkIiOjB9fSwiTWF4V2lkdGgiOjAuMCwiTWF4SGVpZ2h0IjoiSW5maW5pdHkiLCJTbWFydEZvcmVncm91bmRJc0FjdGl2ZSI6ZmFsc2UsIkhvcml6b250YWxBbGlnbm1lbnQiOjAsIlZlcnRpY2FsQWxpZ25tZW50IjowLCJTbWFydEZvcmVncm91bmQiOm51bGwsIkJhY2tncm91bmRGaWxsVHlwZSI6MCwiTWFyZ2luIjp7IiRpZCI6IjU1MyIsIlRvcCI6MC4wLCJMZWZ0IjowLjAsIlJpZ2h0IjowLjAsIkJvdHRvbSI6MC4wfSwiUGFkZGluZyI6eyIkaWQiOiI1NTQiLCJUb3AiOjAuMCwiTGVmdCI6MC4wLCJSaWdodCI6MC4wLCJCb3R0b20iOjAuMH0sIkJhY2tncm91bmQiOm51bGwsIklzVmlzaWJsZSI6dHJ1ZSwiV2lkdGgiOjAuMCwiSGVpZ2h0IjowLjAsIkJvcmRlclN0eWxlIjpudWxsLCJQYXJlbnRTdHlsZSI6bnVsbH0sIlJlY3RhbmdsZVN0eWxlIjp7IiRpZCI6IjU1NSIsIk1hcmdpbiI6eyIkaWQiOiI1NTYiLCJUb3AiOjAuMCwiTGVmdCI6MC4wLCJSaWdodCI6MC4wLCJCb3R0b20iOjAuMH0sIlBhZGRpbmciOnsiJGlkIjoiNTU3IiwiVG9wIjowLjAsIkxlZnQiOjAuMCwiUmlnaHQiOjAuMCwiQm90dG9tIjowLjB9LCJCYWNrZ3JvdW5kIjp7IiRpZCI6IjU1OCIsIkNvbG9yIjp7IiRpZCI6IjU1OSIsIkEiOjYzLCJSIjo5MSwiRyI6MTU1LCJCIjoyMTN9fSwiSXNWaXNpYmxlIjp0cnVlLCJXaWR0aCI6MC4wLCJIZWlnaHQiOjAuMCwiQm9yZGVyU3R5bGUiOnsiJGlkIjoiNTYwIiwiTGluZUNvbG9yIjp7IiRpZCI6IjU2MSIsIiR0eXBlIjoiTkxSRS5Db21tb24uRG9tLlNvbGlkQ29sb3JCcnVzaCwgTkxSRS5Db21tb24iLCJDb2xvciI6eyIkaWQiOiI1NjIiLCJBIjoyNTUsIlIiOjI1NSwiRyI6MCwiQiI6MH19LCJMaW5lV2VpZ2h0IjowLjAsIkxpbmVUeXBlIjowLCJQYXJlbnRTdHlsZSI6bnVsbH0sIlBhcmVudFN0eWxlIjpudWxsfSwiTWFyZ2luIjp7IiRpZCI6IjU2MyIsIlRvcCI6MC4wLCJMZWZ0IjowLjAsIlJpZ2h0IjowLjAsIkJvdHRvbSI6MC4wfSwiUGFkZGluZyI6eyIkaWQiOiI1NjQiLCJUb3AiOjAuMCwiTGVmdCI6MC4wLCJSaWdodCI6MC4wLCJCb3R0b20iOjAuMH0sIkJhY2tncm91bmQiOm51bGwsIklzVmlzaWJsZSI6dHJ1ZSwiV2lkdGgiOjAuMCwiSGVpZ2h0IjowLjAsIkJvcmRlclN0eWxlIjpudWxsLCJQYXJlbnRTdHlsZSI6bnVsbH0sIkJhY2tncm91bmRTdHlsZSI6eyIkaWQiOiI1NjUiLCJNYXJnaW4iOnsiJGlkIjoiNTY2IiwiVG9wIjowLjAsIkxlZnQiOjAuMCwiUmlnaHQiOjAuMCwiQm90dG9tIjowLjB9LCJQYWRkaW5nIjp7IiRpZCI6IjU2NyIsIlRvcCI6MC4wLCJMZWZ0IjowLjAsIlJpZ2h0IjowLjAsIkJvdHRvbSI6MC4wfSwiQmFja2dyb3VuZCI6eyIkaWQiOiI1NjgiLCJDb2xvciI6eyIkaWQiOiI1NjkiLCJBIjo1MSwiUiI6MTY1LCJHIjoxNjUsIkIiOjE2NX19LCJJc1Zpc2libGUiOnRydWUsIldpZHRoIjowLjAsIkhlaWdodCI6MC4wLCJCb3JkZXJTdHlsZSI6eyIkaWQiOiI1NzAiLCJMaW5lQ29sb3IiOnsiJGlkIjoiNTcxIiwiJHR5cGUiOiJOTFJFLkNvbW1vbi5Eb20uU29saWRDb2xvckJydXNoLCBOTFJFLkNvbW1vbiIsIkNvbG9yIjp7IiRpZCI6IjU3MiIsIkEiOjI1NSwiUiI6MjU1LCJHIjowLCJCIjowfX0sIkxpbmVXZWlnaHQiOjAuMCwiTGluZVR5cGUiOjAsIlBhcmVudFN0eWxlIjpudWxsfSwiUGFyZW50U3R5bGUiOm51bGx9LCJNYXJnaW4iOnsiJGlkIjoiNTczIiwiVG9wIjowLjAsIkxlZnQiOjAuMCwiUmlnaHQiOjAuMCwiQm90dG9tIjowLjB9LCJQYWRkaW5nIjp7IiRpZCI6IjU3NCIsIlRvcCI6MC4wLCJMZWZ0IjowLjAsIlJpZ2h0IjowLjAsIkJvdHRvbSI6MC4wfSwiSXNWaXNpYmxlIjpmYWxzZSwiV2lkdGgiOjAuMCwiSGVpZ2h0IjowLjAsIkJvcmRlclN0eWxlIjpudWxsLCJQYXJlbnRTdHlsZSI6bnVsbH19XSwiSWQiOiIyYWFlNTFmNy1iNDYwLTQ5ZGQtYjlmMC03MjExYjY2ZjhkNGYiLCJJbmRleCI6MTEsIkhlYWRlclRleHQiOiJTb2Z0d2FyZSBJbXBsZW1lbnRhdGlvbiIsIlN0eWxlIjp7IiRpZCI6IjU3NSIsIkhlYWRlclN0eWxlIjp7IiRpZCI6IjU3NiIsIlRleHRJc1ZlcnRpY2FsIjpmYWxzZSwiVGV4dFN0eWxlIjp7IiRpZCI6IjU3NyIsIkZvbnRTZXR0aW5ncyI6eyIkaWQiOiI1NzgiLCJGb250U2l6ZSI6MTIsIkZvbnROYW1lIjoiQ2FsaWJyaSIsIklzQm9sZCI6ZmFsc2UsIklzSXRhbGljIjpmYWxzZSwiSXNVbmRlcmxpbmVkIjpmYWxzZSwiUGFyZW50U3R5bGUiOm51bGx9LCJBdXRvU2l6ZSI6MiwiRm9yZWdyb3VuZCI6eyIkaWQiOiI1NzkiLCJDb2xvciI6eyIkaWQiOiI1ODAiLCJBIjoyNTUsIlIiOjI1NSwiRyI6MjU1LCJCIjoyNTV9fSwiTWF4V2lkdGgiOjE2MC4wLCJNYXhIZWlnaHQiOiJJbmZpbml0eSIsIlNtYXJ0Rm9yZWdyb3VuZElzQWN0aXZlIjpmYWxzZSwiSG9yaXpvbnRhbEFsaWdubWVudCI6MCwiVmVydGljYWxBbGlnbm1lbnQiOjAsIlNtYXJ0Rm9yZWdyb3VuZCI6bnVsbCwiQmFja2dyb3VuZEZpbGxUeXBlIjowLCJNYXJnaW4iOnsiJGlkIjoiNTgxIiwiVG9wIjowLjAsIkxlZnQiOjAuMCwiUmlnaHQiOjAuMCwiQm90dG9tIjowLjB9LCJQYWRkaW5nIjp7IiRpZCI6IjU4MiIsIlRvcCI6MC4wLCJMZWZ0IjowLjAsIlJpZ2h0IjowLjAsIkJvdHRvbSI6MC4wfSwiQmFja2dyb3VuZCI6bnVsbCwiSXNWaXNpYmxlIjp0cnVlLCJXaWR0aCI6MC4wLCJIZWlnaHQiOjAuMCwiQm9yZGVyU3R5bGUiOm51bGwsIlBhcmVudFN0eWxlIjpudWxsfSwiUmVjdGFuZ2xlU3R5bGUiOnsiJGlkIjoiNTgzIiwiTWFyZ2luIjp7IiRpZCI6IjU4NCIsIlRvcCI6MC4wLCJMZWZ0IjowLjAsIlJpZ2h0IjowLjAsIkJvdHRvbSI6MC4wfSwiUGFkZGluZyI6eyIkaWQiOiI1ODUiLCJUb3AiOjAuMCwiTGVmdCI6MC4wLCJSaWdodCI6MC4wLCJCb3R0b20iOjAuMH0sIkJhY2tncm91bmQiOnsiJGlkIjoiNTg2IiwiQ29sb3IiOnsiJGlkIjoiNTg3IiwiQSI6MjU1LCJSIjo5MSwiRyI6MTU1LCJCIjoyMTN9fSwiSXNWaXNpYmxlIjp0cnVlLCJXaWR0aCI6MC4wLCJIZWlnaHQiOjAuMCwiQm9yZGVyU3R5bGUiOnsiJGlkIjoiNTg4IiwiTGluZUNvbG9yIjp7IiRpZCI6IjU4OSIsIiR0eXBlIjoiTkxSRS5Db21tb24uRG9tLlNvbGlkQ29sb3JCcnVzaCwgTkxSRS5Db21tb24iLCJDb2xvciI6eyIkaWQiOiI1OTAiLCJBIjoyNTUsIlIiOjI1NSwiRyI6MCwiQiI6MH19LCJMaW5lV2VpZ2h0IjowLjAsIkxpbmVUeXBlIjowLCJQYXJlbnRTdHlsZSI6bnVsbH0sIlBhcmVudFN0eWxlIjpudWxsfSwiTWFyZ2luIjp7IiRpZCI6IjU5MSIsIlRvcCI6MC4wLCJMZWZ0IjowLjAsIlJpZ2h0IjowLjAsIkJvdHRvbSI6MC4wfSwiUGFkZGluZyI6eyIkaWQiOiI1OTIiLCJUb3AiOjAuMCwiTGVmdCI6MC4wLCJSaWdodCI6MC4wLCJCb3R0b20iOjAuMH0sIkJhY2tncm91bmQiOm51bGwsIklzVmlzaWJsZSI6dHJ1ZSwiV2lkdGgiOjAuMCwiSGVpZ2h0IjowLjAsIkJvcmRlclN0eWxlIjpudWxsLCJQYXJlbnRTdHlsZSI6bnVsbH0sIkJhY2tncm91bmR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1MSwiUiI6MTY1LCJHIjoxNjUsIkIiOjE2NX19LCJJc1Zpc2libGUiOnRydWUsIldpZHRoIjowLjAsIkhlaWdodCI6MC4wLCJCb3JkZXJTdHlsZSI6eyIkaWQiOiI1OTgiLCJMaW5lQ29sb3IiOnsiJGlkIjoiNTk5IiwiJHR5cGUiOiJOTFJFLkNvbW1vbi5Eb20uU29saWRDb2xvckJydXNoLCBOTFJFLkNvbW1vbiIsIkNvbG9yIjp7IiRpZCI6IjYwMCIsIkEiOjI1NSwiUiI6MjU1LCJHIjowLCJCIjowfX0sIkxpbmVXZWlnaHQiOjAuMCwiTGluZVR5cGUiOjAsIlBhcmVudFN0eWxlIjpudWxsfSwiUGFyZW50U3R5bGUiOm51bGx9LCJJc0Fib3ZlVGltZWJhbmQiOmZhbHNlLCJNYXJnaW4iOnsiJGlkIjoiNjAxIiwiVG9wIjowLjAsIkxlZnQiOjAuMCwiUmlnaHQiOjAuMCwiQm90dG9tIjowLjB9LCJQYWRkaW5nIjp7IiRpZCI6IjYwMiIsIlRvcCI6MC4wLCJMZWZ0IjowLjAsIlJpZ2h0IjowLjAsIkJvdHRvbSI6MC4wfSwiSXNWaXNpYmxlIjp0cnVlLCJXaWR0aCI6MC4wLCJIZWlnaHQiOjAuMCwiQm9yZGVyU3R5bGUiOnsiJGlkIjoiNjAzIiwiTGluZUNvbG9yIjpudWxsLCJMaW5lV2VpZ2h0IjowLjAsIkxpbmVUeXBlIjowLCJQYXJlbnRTdHlsZSI6bnVsbH0sIlBhcmVudFN0eWxlIjpudWxsfX0seyIkaWQiOiI2MDQiLCJfYWN0aXZpdGllcyI6W3siJGlkIjoiNjA1IiwiX3Jvd3MiOlt7IiRpZCI6IjYwNiIsIl90YXNrcyI6W3siJGlkIjoiNjA3IiwiX2F0dGFjaGVkTWlsZXN0b25lcyI6W10sIlRhc2tEZWZpbml0aW9uIjp7IiRpZCI6IjYwOCIsIkdyb3VwTmFtZSI6bnVsbCwiU3RhcnREYXRlIjoiMjAyMi0wNi0zMFQwMDowMDowMFoiLCJFbmREYXRlIjoiMjAyMi0wNi0zMFQyMzo1OTowMFoiLCJQZXJjZW50YWdlQ29tcGxldGUiOm51bGwsIlN0eWxlIjp7IiRpZCI6IjYwOSIsIlNoYXBlIjoxLCJTaGFwZVRoaWNrbmVzcyI6MSwiRHVyYXRpb25Gb3JtYXQiOjAsIkluY2x1ZGVOb25Xb3JraW5nRGF5c0luRHVyYXRpb24iOmZhbHNlLCJQZXJjZW50YWdlQ29tcGxldGVTdHlsZSI6eyIkaWQiOiI2MTAiLCJGb250U2V0dGluZ3MiOnsiJGlkIjoiNjE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2MTIiLCJMaW5lQ29sb3IiOm51bGwsIkxpbmVXZWlnaHQiOjAuMCwiTGluZVR5cGUiOjAsIlBhcmVudFN0eWxlIjpudWxsfSwiUGFyZW50U3R5bGUiOm51bGx9LCJEdXJhdGlvblN0eWxlIjp7IiRpZCI6IjYxMyIsIkZvbnRTZXR0aW5ncyI6eyIkaWQiOiI2MTQ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YxNSIsIkxpbmVDb2xvciI6bnVsbCwiTGluZVdlaWdodCI6MC4wLCJMaW5lVHlwZSI6MCwiUGFyZW50U3R5bGUiOm51bGx9LCJQYXJlbnRTdHlsZSI6bnVsbH0sIkhvcml6b250YWxDb25uZWN0b3JTdHlsZSI6eyIkaWQiOiI2MTYiLCJMaW5lQ29sb3IiOnsiJHJlZiI6IjgxIn0sIkxpbmVXZWlnaHQiOjEuMCwiTGluZVR5cGUiOjAsIlBhcmVudFN0eWxlIjpudWxsfSwiVmVydGljYWxDb25uZWN0b3JTdHlsZSI6eyIkaWQiOiI2MTc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2MTgiLCJNYXJnaW4iOnsiJHJlZiI6Ijg3In0sIlBhZGRpbmciOnsiJHJlZiI6Ijg4In0sIkJhY2tncm91bmQiOnsiJGlkIjoiNjE5IiwiQ29sb3IiOnsiJGlkIjoiNjIwIiwiQSI6MjU1LCJSIjoyNiwiRyI6MTcwLCJCIjo2Nn19LCJJc1Zpc2libGUiOnRydWUsIldpZHRoIjowLjAsIkhlaWdodCI6MTYuMCwiQm9yZGVyU3R5bGUiOnsiJGlkIjoiNjIxIiwiTGluZUNvbG9yIjp7IiRpZCI6IjYyMiIsIiR0eXBlIjoiTkxSRS5Db21tb24uRG9tLlNvbGlkQ29sb3JCcnVzaCwgTkxSRS5Db21tb24iLCJDb2xvciI6eyIkaWQiOiI2MjMiLCJBIjoyNTUsIlIiOjI1NSwiRyI6MCwiQiI6MH19LCJMaW5lV2VpZ2h0IjowLjAsIkxpbmVUeXBlIjowLCJQYXJlbnRTdHlsZSI6bnVsbH0sIlBhcmVudFN0eWxlIjpudWxsfSwiVGl0bGVTdHlsZSI6eyIkaWQiOiI2MjQiLCJGb250U2V0dGluZ3MiOnsiJGlkIjoiNjI1IiwiRm9udFNpemUiOjExLCJGb250TmFtZSI6IkNhbGlicmkiLCJJc0JvbGQiOnRydWUsIklzSXRhbGljIjpmYWxzZSwiSXNVbmRlcmxpbmVkIjpmYWxzZSwiUGFyZW50U3R5bGUiOm51bGx9LCJBdXRvU2l6ZSI6MCwiRm9yZWdyb3VuZCI6eyIkaWQiOiI2MjYiLCJDb2xvciI6eyIkaWQiOiI2Mj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NjI4IiwiQ29sb3IiOnsiJGlkIjoiNjI5IiwiQSI6MCwiUiI6MjU1LCJHIjoyNTUsIkIiOjI1NX19LCJJc1Zpc2libGUiOnRydWUsIldpZHRoIjowLjAsIkhlaWdodCI6MC4wLCJCb3JkZXJTdHlsZSI6eyIkaWQiOiI2MzAiLCJMaW5lQ29sb3IiOm51bGwsIkxpbmVXZWlnaHQiOjAuMCwiTGluZVR5cGUiOjAsIlBhcmVudFN0eWxlIjpudWxsfSwiUGFyZW50U3R5bGUiOm51bGx9LCJEYXRlU3R5bGUiOnsiJGlkIjoiNjMxIiwiRm9udFNldHRpbmdzIjp7IiRpZCI6IjYzMiIsIkZvbnRTaXplIjoxMCwiRm9udE5hbWUiOiJDYWxpYnJpIiwiSXNCb2xkIjpmYWxzZSwiSXNJdGFsaWMiOmZhbHNlLCJJc1VuZGVybGluZWQiOmZhbHNlLCJQYXJlbnRTdHlsZSI6bnVsbH0sIkF1dG9TaXplIjowLCJGb3JlZ3JvdW5kIjp7IiRpZCI6IjYzMyIsIkNvbG9yIjp7IiRpZCI6IjY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2MzUiLCJDb2xvciI6eyIkaWQiOiI2MzYiLCJBIjowLCJSIjoyNTUsIkciOjI1NSwiQiI6MjU1fX0sIklzVmlzaWJsZSI6dHJ1ZSwiV2lkdGgiOjAuMCwiSGVpZ2h0IjowLjAsIkJvcmRlclN0eWxlIjp7IiRpZCI6IjYzNyIsIkxpbmVDb2xvciI6bnVsbCwiTGluZVdlaWdodCI6MC4wLCJMaW5lVHlwZSI6MCwiUGFyZW50U3R5bGUiOm51bGx9LCJQYXJlbnRTdHlsZSI6bnVsbH0sIkRhdGVGb3JtYXQiOnsiJGlkIjoiNjM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zOSIsIkZvcm1hdCI6MCwiSXNWaXNpYmxlIjpmYWxzZSwiTGFzdEtub3duVmlzaWJpbGl0eVN0YXRlIjpmYWxzZX0sIklzVmlzaWJsZSI6dHJ1ZSwiUGFyZW50U3R5bGUiOm51bGx9LCJJbmRleCI6MTQsIlNtYXJ0RHVyYXRpb25BY3RpdmF0ZWQiOmZhbHNlLCJEYXRlRm9ybWF0Ijp7IiRyZWYiOiI2MzgifSwiV2Vla051bWJlcmluZyI6eyIkaWQiOiI2NDAiLCJGb3JtYXQiOjAsIklzVmlzaWJsZSI6ZmFsc2UsIkxhc3RLbm93blZpc2liaWxpdHlTdGF0ZSI6ZmFsc2V9LCJJZCI6ImZlMzA1ODE3LTRiM2QtNDQ3Yi05ZWMzLTg2Y2M4ODlkNTE1OCIsIkltcG9ydElkIjpudWxsLCJUaXRsZSI6IkRlcGxveW1lbnQiLCJOb3RlIjpudWxsLCJIeXBlcmxpbmsiOnsiJGlkIjoiNjQxIiwiQWRkcmVzcyI6IiIsIlN1YkFkZHJlc3MiOiIifSwiSXNDaGFuZ2VkIjpmYWxzZSwiSXNOZXciOmZhbHNlfX1dLCJfbWlsZXN0b25lcyI6W10sIklkIjoiMDAwMDAwMDAtMDAwMC0wMDAwLTAwMDAtMDAwMDAwMDAwMDAwIiwiSXNTaW5nbGVJdGVtUm93Ijp0cnVlfV0sIkluZGV4IjoxMywiSWQiOiI3ZjY1YzYzMy0yM2RlLTQ0YzUtYjVjMi00YTVlMTI5MWQwNjYiLCJIZWFkZXJUZXh0IjpudWxsLCJJc0RlZmF1bHQiOnRydWUsIlN0eWxlIjp7IiRpZCI6IjY0MiIsIkhlYWRlclN0eWxlIjp7IiRpZCI6IjY0MyIsIlRleHRTdHlsZSI6eyIkaWQiOiI2NDQiLCJGb250U2V0dGluZ3MiOnsiJGlkIjoiNjQ1IiwiRm9udFNpemUiOjExLCJGb250TmFtZSI6IkNhbGlicmkiLCJJc0JvbGQiOmZhbHNlLCJJc0l0YWxpYyI6ZmFsc2UsIklzVW5kZXJsaW5lZCI6ZmFsc2UsIlBhcmVudFN0eWxlIjpudWxsfSwiQXV0b1NpemUiOjIsIkZvcmVncm91bmQiOnsiJGlkIjoiNjQ2IiwiQ29sb3IiOnsiJGlkIjoiNjQ3IiwiQSI6MjU1LCJSIjowLCJHIjowLCJCIjowfX0sIk1heFdpZHRoIjowLjAsIk1heEhlaWdodCI6IkluZmluaXR5IiwiU21hcnRGb3JlZ3JvdW5kSXNBY3RpdmUiOmZhbHNlLCJIb3Jpem9udGFsQWxpZ25tZW50IjowLCJWZXJ0aWNhbEFsaWdubWVudCI6MCwiU21hcnRGb3JlZ3JvdW5kIjpudWxsLCJCYWNrZ3JvdW5kRmlsbFR5cGUiOjAsIk1hcmdpbiI6eyIkaWQiOiI2NDgiLCJUb3AiOjAuMCwiTGVmdCI6MC4wLCJSaWdodCI6MC4wLCJCb3R0b20iOjAuMH0sIlBhZGRpbmciOnsiJGlkIjoiNjQ5IiwiVG9wIjowLjAsIkxlZnQiOjAuMCwiUmlnaHQiOjAuMCwiQm90dG9tIjowLjB9LCJCYWNrZ3JvdW5kIjpudWxsLCJJc1Zpc2libGUiOnRydWUsIldpZHRoIjowLjAsIkhlaWdodCI6MC4wLCJCb3JkZXJTdHlsZSI6bnVsbCwiUGFyZW50U3R5bGUiOm51bGx9LCJSZWN0YW5nbGVTdHlsZSI6eyIkaWQiOiI2NTAiLCJNYXJnaW4iOnsiJGlkIjoiNjUxIiwiVG9wIjowLjAsIkxlZnQiOjAuMCwiUmlnaHQiOjAuMCwiQm90dG9tIjowLjB9LCJQYWRkaW5nIjp7IiRpZCI6IjY1MiIsIlRvcCI6MC4wLCJMZWZ0IjowLjAsIlJpZ2h0IjowLjAsIkJvdHRvbSI6MC4wfSwiQmFja2dyb3VuZCI6eyIkaWQiOiI2NTMiLCJDb2xvciI6eyIkaWQiOiI2NTQiLCJBIjo2MywiUiI6MjM3LCJHIjoxMjUsIkIiOjQ5fX0sIklzVmlzaWJsZSI6dHJ1ZSwiV2lkdGgiOjAuMCwiSGVpZ2h0IjowLjAsIkJvcmRlclN0eWxlIjp7IiRpZCI6IjY1NSIsIkxpbmVDb2xvciI6eyIkaWQiOiI2NTYiLCIkdHlwZSI6Ik5MUkUuQ29tbW9uLkRvbS5Tb2xpZENvbG9yQnJ1c2gsIE5MUkUuQ29tbW9uIiwiQ29sb3IiOnsiJGlkIjoiNjU3IiwiQSI6MjU1LCJSIjoyNTUsIkciOjAsIkIiOjB9fSwiTGluZVdlaWdodCI6MC4wLCJMaW5lVHlwZSI6MCwiUGFyZW50U3R5bGUiOm51bGx9LCJQYXJlbnRTdHlsZSI6bnVsbH0sIk1hcmdpbiI6eyIkaWQiOiI2NTgiLCJUb3AiOjAuMCwiTGVmdCI6MC4wLCJSaWdodCI6MC4wLCJCb3R0b20iOjAuMH0sIlBhZGRpbmciOnsiJGlkIjoiNjU5IiwiVG9wIjowLjAsIkxlZnQiOjAuMCwiUmlnaHQiOjAuMCwiQm90dG9tIjowLjB9LCJCYWNrZ3JvdW5kIjpudWxsLCJJc1Zpc2libGUiOnRydWUsIldpZHRoIjowLjAsIkhlaWdodCI6MC4wLCJCb3JkZXJTdHlsZSI6bnVsbCwiUGFyZW50U3R5bGUiOm51bGx9LCJCYWNrZ3JvdW5kU3R5bGUiOnsiJGlkIjoiNjYwIiwiTWFyZ2luIjp7IiRpZCI6IjY2MSIsIlRvcCI6MC4wLCJMZWZ0IjowLjAsIlJpZ2h0IjowLjAsIkJvdHRvbSI6MC4wfSwiUGFkZGluZyI6eyIkaWQiOiI2NjIiLCJUb3AiOjAuMCwiTGVmdCI6MC4wLCJSaWdodCI6MC4wLCJCb3R0b20iOjAuMH0sIkJhY2tncm91bmQiOnsiJGlkIjoiNjYzIiwiQ29sb3IiOnsiJGlkIjoiNjY0IiwiQSI6NTEsIlIiOjE2NSwiRyI6MTY1LCJCIjoxNjV9fSwiSXNWaXNpYmxlIjp0cnVlLCJXaWR0aCI6MC4wLCJIZWlnaHQiOjAuMCwiQm9yZGVyU3R5bGUiOnsiJGlkIjoiNjY1IiwiTGluZUNvbG9yIjp7IiRpZCI6IjY2NiIsIiR0eXBlIjoiTkxSRS5Db21tb24uRG9tLlNvbGlkQ29sb3JCcnVzaCwgTkxSRS5Db21tb24iLCJDb2xvciI6eyIkaWQiOiI2NjciLCJBIjoyNTUsIlIiOjI1NSwiRyI6MCwiQiI6MH19LCJMaW5lV2VpZ2h0IjowLjAsIkxpbmVUeXBlIjowLCJQYXJlbnRTdHlsZSI6bnVsbH0sIlBhcmVudFN0eWxlIjpudWxsfSwiTWFyZ2luIjp7IiRpZCI6IjY2OCIsIlRvcCI6MC4wLCJMZWZ0IjowLjAsIlJpZ2h0IjowLjAsIkJvdHRvbSI6MC4wfSwiUGFkZGluZyI6eyIkaWQiOiI2NjkiLCJUb3AiOjAuMCwiTGVmdCI6MC4wLCJSaWdodCI6MC4wLCJCb3R0b20iOjAuMH0sIklzVmlzaWJsZSI6ZmFsc2UsIldpZHRoIjowLjAsIkhlaWdodCI6MC4wLCJCb3JkZXJTdHlsZSI6bnVsbCwiUGFyZW50U3R5bGUiOm51bGx9fV0sIklkIjoiODczNDMxYTgtMGYwZS00N2FlLWJmZmEtYjA4ZGI5NmY5ZTVkIiwiSW5kZXgiOjEzLCJIZWFkZXJUZXh0IjoiUmVsZWFzaW5nIiwiU3R5bGUiOnsiJGlkIjoiNjcwIiwiSGVhZGVyU3R5bGUiOnsiJGlkIjoiNjcxIiwiVGV4dElzVmVydGljYWwiOmZhbHNlLCJUZXh0U3R5bGUiOnsiJGlkIjoiNjcyIiwiRm9udFNldHRpbmdzIjp7IiRpZCI6IjY3MyIsIkZvbnRTaXplIjoxMiwiRm9udE5hbWUiOiJDYWxpYnJpIiwiSXNCb2xkIjpmYWxzZSwiSXNJdGFsaWMiOmZhbHNlLCJJc1VuZGVybGluZWQiOmZhbHNlLCJQYXJlbnRTdHlsZSI6bnVsbH0sIkF1dG9TaXplIjoyLCJGb3JlZ3JvdW5kIjp7IiRyZWYiOiI1NzkifSwiTWF4V2lkdGgiOjE2MC4wLCJNYXhIZWlnaHQiOiJJbmZpbml0eSIsIlNtYXJ0Rm9yZWdyb3VuZElzQWN0aXZlIjpmYWxzZSwiSG9yaXpvbnRhbEFsaWdubWVudCI6MCwiVmVydGljYWxBbGlnbm1lbnQiOjAsIlNtYXJ0Rm9yZWdyb3VuZCI6bnVsbCwiQmFja2dyb3VuZEZpbGxUeXBlIjowLCJNYXJnaW4iOnsiJHJlZiI6IjU4MSJ9LCJQYWRkaW5nIjp7IiRyZWYiOiI1ODIifSwiQmFja2dyb3VuZCI6bnVsbCwiSXNWaXNpYmxlIjp0cnVlLCJXaWR0aCI6MC4wLCJIZWlnaHQiOjAuMCwiQm9yZGVyU3R5bGUiOm51bGwsIlBhcmVudFN0eWxlIjpudWxsfSwiUmVjdGFuZ2xlU3R5bGUiOnsiJGlkIjoiNjc0IiwiTWFyZ2luIjp7IiRpZCI6IjY3NSIsIlRvcCI6MC4wLCJMZWZ0IjowLjAsIlJpZ2h0IjowLjAsIkJvdHRvbSI6MC4wfSwiUGFkZGluZyI6eyIkaWQiOiI2NzYiLCJUb3AiOjAuMCwiTGVmdCI6MC4wLCJSaWdodCI6MC4wLCJCb3R0b20iOjAuMH0sIkJhY2tncm91bmQiOnsiJGlkIjoiNjc3IiwiQ29sb3IiOnsiJGlkIjoiNjc4IiwiQSI6MjU1LCJSIjoyMzcsIkciOjEyNSwiQiI6NDl9fSwiSXNWaXNpYmxlIjp0cnVlLCJXaWR0aCI6MC4wLCJIZWlnaHQiOjAuMCwiQm9yZGVyU3R5bGUiOnsiJGlkIjoiNjc5IiwiTGluZUNvbG9yIjp7IiRpZCI6IjY4MCIsIiR0eXBlIjoiTkxSRS5Db21tb24uRG9tLlNvbGlkQ29sb3JCcnVzaCwgTkxSRS5Db21tb24iLCJDb2xvciI6eyIkaWQiOiI2ODEiLCJBIjoyNTUsIlIiOjI1NSwiRyI6MCwiQiI6MH19LCJMaW5lV2VpZ2h0IjowLjAsIkxpbmVUeXBlIjowLCJQYXJlbnRTdHlsZSI6bnVsbH0sIlBhcmVudFN0eWxlIjpudWxsfSwiTWFyZ2luIjp7IiRpZCI6IjY4MiIsIlRvcCI6MC4wLCJMZWZ0IjowLjAsIlJpZ2h0IjowLjAsIkJvdHRvbSI6MC4wfSwiUGFkZGluZyI6eyIkaWQiOiI2ODMiLCJUb3AiOjAuMCwiTGVmdCI6MC4wLCJSaWdodCI6MC4wLCJCb3R0b20iOjAuMH0sIkJhY2tncm91bmQiOm51bGwsIklzVmlzaWJsZSI6dHJ1ZSwiV2lkdGgiOjAuMCwiSGVpZ2h0IjowLjAsIkJvcmRlclN0eWxlIjpudWxsLCJQYXJlbnRTdHlsZSI6bnVsbH0sIkJhY2tncm91bmRTdHlsZSI6eyIkaWQiOiI2ODQiLCJNYXJnaW4iOnsiJGlkIjoiNjg1IiwiVG9wIjowLjAsIkxlZnQiOjAuMCwiUmlnaHQiOjAuMCwiQm90dG9tIjowLjB9LCJQYWRkaW5nIjp7IiRpZCI6IjY4NiIsIlRvcCI6MC4wLCJMZWZ0IjowLjAsIlJpZ2h0IjowLjAsIkJvdHRvbSI6MC4wfSwiQmFja2dyb3VuZCI6eyIkaWQiOiI2ODciLCJDb2xvciI6eyIkaWQiOiI2ODgiLCJBIjo1MSwiUiI6MTY1LCJHIjoxNjUsIkIiOjE2NX19LCJJc1Zpc2libGUiOnRydWUsIldpZHRoIjowLjAsIkhlaWdodCI6MC4wLCJCb3JkZXJTdHlsZSI6eyIkaWQiOiI2ODkiLCJMaW5lQ29sb3IiOnsiJGlkIjoiNjkwIiwiJHR5cGUiOiJOTFJFLkNvbW1vbi5Eb20uU29saWRDb2xvckJydXNoLCBOTFJFLkNvbW1vbiIsIkNvbG9yIjp7IiRpZCI6IjY5MSIsIkEiOjI1NSwiUiI6MjU1LCJHIjowLCJCIjowfX0sIkxpbmVXZWlnaHQiOjAuMCwiTGluZVR5cGUiOjAsIlBhcmVudFN0eWxlIjpudWxsfSwiUGFyZW50U3R5bGUiOm51bGx9LCJJc0Fib3ZlVGltZWJhbmQiOmZhbHNlLCJNYXJnaW4iOnsiJGlkIjoiNjkyIiwiVG9wIjowLjAsIkxlZnQiOjAuMCwiUmlnaHQiOjAuMCwiQm90dG9tIjowLjB9LCJQYWRkaW5nIjp7IiRpZCI6IjY5MyIsIlRvcCI6MC4wLCJMZWZ0IjowLjAsIlJpZ2h0IjowLjAsIkJvdHRvbSI6MC4wfSwiSXNWaXNpYmxlIjp0cnVlLCJXaWR0aCI6MC4wLCJIZWlnaHQiOjAuMCwiQm9yZGVyU3R5bGUiOnsiJGlkIjoiNjk0IiwiTGluZUNvbG9yIjpudWxsLCJMaW5lV2VpZ2h0IjowLjAsIkxpbmVUeXBlIjowLCJQYXJlbnRTdHlsZSI6bnVsbH0sIlBhcmVudFN0eWxlIjpudWxsfX1dLCJDdWx0dXJlSW5mb05hbWUiOiJlbi1VUyIsIlN0eWxlTmFtZSI6bnVsbCwiVmVyc2lvbiI6eyIkaWQiOiI2OTUiLCJWZXJzaW9uIjoiMy42LjEiLCJPcmlnaW5hbEFzc2VtYmx5VmVyc2lvbiI6IjYuMDYuMDIuMDAiLCJFZGl0aW9uIjpudWxsLCJMYXN0U2F2ZWRFZGl0aW9uIjowLCJJc1BsdXNFZGl0aW9uIjpmYWxzZSwiSXNQcm9FZGl0aW9uIjpmYWxzZX0sIkVmZmVjdCI6MSwiU3R5bGUiOnsiJGlkIjoiNjk2IiwiVGltZWJhbmRTdHlsZSI6eyIkaWQiOiI2OTciLCJTY2FsZU1hcmtpbmciOjAsIlNoYXBlIjowLCJTaGFwZVN0eWxlIjp7IiRpZCI6IjY5OCIsIk1hcmdpbiI6eyIkaWQiOiI2OTkiLCJUb3AiOjAuMCwiTGVmdCI6MTAuMCwiUmlnaHQiOjEwLjAsIkJvdHRvbSI6MC4wfSwiUGFkZGluZyI6eyIkaWQiOiI3MDAiLCJUb3AiOjUuMCwiTGVmdCI6MTMuMCwiUmlnaHQiOjEzLjAsIkJvdHRvbSI6NS4wfSwiQmFja2dyb3VuZCI6eyIkaWQiOiI3MDEiLCJDb2xvciI6eyIkaWQiOiI3MDIiLCJBIjoyNTUsIlIiOjY4LCJHIjo4NCwiQiI6MTA2fX0sIklzVmlzaWJsZSI6dHJ1ZSwiV2lkdGgiOjg1OC4wLCJIZWlnaHQiOjM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pZGRsZVRpZXJTaGFwZVN0eWxlIjp7IiRpZCI6IjcwNiIsIk1hcmdpbiI6eyIkaWQiOiI3MDciLCJUb3AiOjAuMCwiTGVmdCI6MTAuMCwiUmlnaHQiOjEwLjAsIkJvdHRvbSI6MC4wfSwiUGFkZGluZyI6eyIkaWQiOiI3MDgiLCJUb3AiOjUuMCwiTGVmdCI6MTMuMCwiUmlnaHQiOjEzLjAsIkJvdHRvbSI6NS4wfSwiQmFja2dyb3VuZCI6eyIkaWQiOiI3MDkiLCJDb2xvciI6eyIkaWQiOiI3MTAiLCJBIjoyNTUsIlIiOjY4LCJHIjo4NCwiQiI6MTA2fX0sIklzVmlzaWJsZSI6dHJ1ZSwiV2lkdGgiOjg1OC4wLCJIZWlnaHQiOjMwLjAsIkJvcmRlclN0eWxlIjp7IiRpZCI6IjcxMSIsIkxpbmVDb2xvciI6eyIkaWQiOiI3MTIiLCIkdHlwZSI6Ik5MUkUuQ29tbW9uLkRvbS5Tb2xpZENvbG9yQnJ1c2gsIE5MUkUuQ29tbW9uIiwiQ29sb3IiOnsiJGlkIjoiNzEzIiwiQSI6MjU1LCJSIjoyNTUsIkciOjAsIkIiOjB9fSwiTGluZVdlaWdodCI6MC4wLCJMaW5lVHlwZSI6MCwiUGFyZW50U3R5bGUiOm51bGx9LCJQYXJlbnRTdHlsZSI6bnVsbH0sIkJvdHRvbVRpZXJTaGFwZVN0eWxlIjp7IiRpZCI6IjcxNCIsIk1hcmdpbiI6eyIkaWQiOiI3MTUiLCJUb3AiOjAuMCwiTGVmdCI6MTAuMCwiUmlnaHQiOjEwLjAsIkJvdHRvbSI6MC4wfSwiUGFkZGluZyI6eyIkaWQiOiI3MTYiLCJUb3AiOjUuMCwiTGVmdCI6MTMuMCwiUmlnaHQiOjEzLjAsIkJvdHRvbSI6NS4wfSwiQmFja2dyb3VuZCI6eyIkaWQiOiI3MTciLCJDb2xvciI6eyIkaWQiOiI3MTgiLCJBIjoyNTUsIlIiOjY4LCJHIjo4NCwiQiI6MTA2fX0sIklzVmlzaWJsZSI6dHJ1ZSwiV2lkdGgiOjg1OC4wLCJIZWlnaHQiOjMwLjAsIkJvcmRlclN0eWxlIjp7IiRpZCI6IjcxOSIsIkxpbmVDb2xvciI6eyIkaWQiOiI3MjAiLCIkdHlwZSI6Ik5MUkUuQ29tbW9uLkRvbS5Tb2xpZENvbG9yQnJ1c2gsIE5MUkUuQ29tbW9uIiwiQ29sb3IiOnsiJGlkIjoiNzIxIiwiQSI6MjU1LCJSIjoyNTUsIkciOjAsIkIiOjB9fSwiTGluZVdlaWdodCI6MC4wLCJMaW5lVHlwZSI6MCwiUGFyZW50U3R5bGUiOm51bGx9LCJQYXJlbnRTdHlsZSI6bnVsbH0sIlJpZ2h0RW5kQ2Fwc1N0eWxlIjp7IiRpZCI6IjcyMiIsIkZvbnRTZXR0aW5ncyI6eyIkaWQiOiI3MjMiLCJGb250U2l6ZSI6MTgsIkZvbnROYW1lIjoiQ2FsaWJyaSIsIklzQm9sZCI6dHJ1ZSwiSXNJdGFsaWMiOmZhbHNlLCJJc1VuZGVybGluZWQiOmZhbHNlLCJQYXJlbnRTdHlsZSI6bnVsbH0sIkF1dG9TaXplIjowLCJGb3JlZ3JvdW5kIjp7IiRpZCI6IjcyNCIsIkNvbG9yIjp7IiRpZCI6IjcyN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zI2IiwiVG9wIjowLjAsIkxlZnQiOjAuMCwiUmlnaHQiOjIwLjAsIkJvdHRvbSI6MC4wfSwiUGFkZGluZyI6eyIkaWQiOiI3MjciLCJUb3AiOjAuMCwiTGVmdCI6MC4wLCJSaWdodCI6MC4wLCJCb3R0b20iOjAuMH0sIkJhY2tncm91bmQiOnsiJGlkIjoiNzI4IiwiQ29sb3IiOnsiJHJlZiI6IjcwIn19LCJJc1Zpc2libGUiOnRydWUsIldpZHRoIjowLjAsIkhlaWdodCI6MC4wLCJCb3JkZXJTdHlsZSI6bnVsbCwiUGFyZW50U3R5bGUiOm51bGx9LCJMZWZ0RW5kQ2Fwc1N0eWxlIjp7IiRpZCI6IjcyOSIsIkZvbnRTZXR0aW5ncyI6eyIkaWQiOiI3MzAiLCJGb250U2l6ZSI6MTgsIkZvbnROYW1lIjoiQ2FsaWJyaSIsIklzQm9sZCI6dHJ1ZSwiSXNJdGFsaWMiOmZhbHNlLCJJc1VuZGVybGluZWQiOmZhbHNlLCJQYXJlbnRTdHlsZSI6bnVsbH0sIkF1dG9TaXplIjowLCJGb3JlZ3JvdW5kIjp7IiRpZCI6IjczMSIsIkNvbG9yIjp7IiRpZCI6IjczM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ExNS41MDY2NjY2NjY2NjY2NiwiUmlnaHQiOjAuMCwiQm90dG9tIjowLjB9LCJQYWRkaW5nIjp7IiRpZCI6IjczNCIsIlRvcCI6MC4wLCJMZWZ0IjowLjAsIlJpZ2h0IjowLjAsIkJvdHRvbSI6MC4wfSwiQmFja2dyb3VuZCI6eyIkaWQiOiI3MzUiLCJDb2xvciI6eyIkcmVmIjoiNzAifX0sIklzVmlzaWJsZSI6ZmFsc2UsIldpZHRoIjowLjAsIkhlaWdodCI6MC4wLCJCb3JkZXJTdHlsZSI6bnVsbCwiUGFyZW50U3R5bGUiOm51bGx9LCJUb2RheVRleHRTdHlsZSI6eyIkaWQiOiI3MzYiLCJGb250U2V0dGluZ3MiOnsiJGlkIjoiNzM3IiwiRm9udFNpemUiOjEyLCJGb250TmFtZSI6IkNhbGlicmkiLCJJc0JvbGQiOmZhbHNlLCJJc0l0YWxpYyI6ZmFsc2UsIklzVW5kZXJsaW5lZCI6ZmFsc2UsIlBhcmVudFN0eWxlIjpudWxsfSwiQXV0b1NpemUiOjAsIkZvcmVncm91bmQiOnsiJGlkIjoiNzM4IiwiQ29sb3IiOnsiJGlkIjoiNzM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0MCIsIlRvcCI6MC4wLCJMZWZ0IjowLjAsIlJpZ2h0IjowLjAsIkJvdHRvbSI6MC4wfSwiUGFkZGluZyI6eyIkaWQiOiI3NDEiLCJUb3AiOjAuMCwiTGVmdCI6MC4wLCJSaWdodCI6MC4wLCJCb3R0b20iOjAuMH0sIkJhY2tncm91bmQiOnsiJGlkIjoiNzQyIiwiQ29sb3IiOnsiJHJlZiI6IjcwIn19LCJJc1Zpc2libGUiOnRydWUsIldpZHRoIjowLjAsIkhlaWdodCI6MC4wLCJCb3JkZXJTdHlsZSI6bnVsbCwiUGFyZW50U3R5bGUiOm51bGx9LCJUb2RheU1hcmtlclN0eWxlIjp7IiRpZCI6Ijc0MyIsIk1hcmdpbiI6eyIkaWQiOiI3NDQiLCJUb3AiOjAuMCwiTGVmdCI6MC4wLCJSaWdodCI6MC4wLCJCb3R0b20iOjAuMH0sIlBhZGRpbmciOnsiJGlkIjoiNzQ1IiwiVG9wIjowLjAsIkxlZnQiOjAuMCwiUmlnaHQiOjAuMCwiQm90dG9tIjowLjB9LCJCYWNrZ3JvdW5kIjp7IiRpZCI6Ijc0NiIsIkNvbG9yIjp7IiRpZCI6Ijc0NyIsIkEiOjI1NSwiUiI6MjU1LCJHIjowLCJCIjowfX0sIklzVmlzaWJsZSI6dHJ1ZSwiV2lkdGgiOjAuMCwiSGVpZ2h0IjowLjAsIkJvcmRlclN0eWxlIjpudWxsLCJQYXJlbnRTdHlsZSI6bnVsbH0sIlNjYWxlU3R5bGUiOnsiJGlkIjoiNzQ4IiwiU2hhcGUiOjQsIlNob3dTZWdtZW50U2VwYXJhdG9ycyI6dHJ1ZSwiU2VnbWVudFNlcGFyYXRvck9wYWNpdHkiOjMwLCJIYXNCZWVuVmlzaWJsZUJlZm9yZSI6dHJ1ZSwiRm9udFNldHRpbmdzIjp7IiRpZCI6Ijc0OSIsIkZvbnRTaXplIjoxMiwiRm9udE5hbWUiOiJDYWxpYnJpIiwiSXNCb2xkIjpmYWxzZSwiSXNJdGFsaWMiOmZhbHNlLCJJc1VuZGVybGluZWQiOmZhbHNlLCJQYXJlbnRTdHlsZSI6bnVsbH0sIkF1dG9TaXplIjowLCJGb3JlZ3JvdW5kIjp7IiRpZCI6Ijc1MCIsIkNvbG9yIjp7IiRpZCI6Ijc1M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TIiLCJUb3AiOjAuMCwiTGVmdCI6NS4wLCJSaWdodCI6MC4wLCJCb3R0b20iOjAuMH0sIlBhZGRpbmciOnsiJGlkIjoiNzUzIiwiVG9wIjowLjAsIkxlZnQiOjAuMCwiUmlnaHQiOjAuMCwiQm90dG9tIjowLjB9LCJCYWNrZ3JvdW5kIjp7IiRpZCI6Ijc1NCIsIkNvbG9yIjp7IiRyZWYiOiI3MCJ9fSwiSXNWaXNpYmxlIjp0cnVlLCJXaWR0aCI6MC4wLCJIZWlnaHQiOjAuMCwiQm9yZGVyU3R5bGUiOm51bGwsIlBhcmVudFN0eWxlIjpudWxsfSwiU2luZ2xlU2NhbGVTaGFwZVN0eWxlIjp7IiRpZCI6Ijc1NSIsIlNoYXBlIjowLCJIZWlnaHQiOjAuMH0sIk1pZGRsZVRpZXJTY2FsZVN0eWxlIjp7IiRpZCI6Ijc1NiIsIlNoYXBlIjo0LCJTaG93U2VnbWVudFNlcGFyYXRvcnMiOnRydWUsIlNlZ21lbnRTZXBhcmF0b3JPcGFjaXR5IjozMCwiSGFzQmVlblZpc2libGVCZWZvcmUiOmZhbHNlLCJGb250U2V0dGluZ3MiOnsiJGlkIjoiNzU3IiwiRm9udFNpemUiOjEyLCJGb250TmFtZSI6IkNhbGlicmkiLCJJc0JvbGQiOmZhbHNlLCJJc0l0YWxpYyI6ZmFsc2UsIklzVW5kZXJsaW5lZCI6ZmFsc2UsIlBhcmVudFN0eWxlIjpudWxsfSwiQXV0b1NpemUiOjAsIkZvcmVncm91bmQiOnsiJGlkIjoiNzU4IiwiQ29sb3IiOnsiJGlkIjoiNz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MCIsIlRvcCI6MC4wLCJMZWZ0Ijo1LjAsIlJpZ2h0IjowLjAsIkJvdHRvbSI6MC4wfSwiUGFkZGluZyI6eyIkaWQiOiI3NjEiLCJUb3AiOjAuMCwiTGVmdCI6MC4wLCJSaWdodCI6MC4wLCJCb3R0b20iOjAuMH0sIkJhY2tncm91bmQiOnsiJGlkIjoiNzYyIiwiQ29sb3IiOnsiJGlkIjoiNzYzIiwiQSI6MCwiUiI6MCwiRyI6MCwiQiI6MH19LCJJc1Zpc2libGUiOmZhbHNlLCJXaWR0aCI6MC4wLCJIZWlnaHQiOjAuMCwiQm9yZGVyU3R5bGUiOm51bGwsIlBhcmVudFN0eWxlIjpudWxsfSwiQm90dG9tVGllclNjYWxlU3R5bGUiOnsiJGlkIjoiNzY0IiwiU2hhcGUiOjQsIlNob3dTZWdtZW50U2VwYXJhdG9ycyI6dHJ1ZSwiU2VnbWVudFNlcGFyYXRvck9wYWNpdHkiOjMwLCJIYXNCZWVuVmlzaWJsZUJlZm9yZSI6ZmFsc2UsIkZvbnRTZXR0aW5ncyI6eyIkaWQiOiI3NjUiLCJGb250U2l6ZSI6MTIsIkZvbnROYW1lIjoiQ2FsaWJyaSIsIklzQm9sZCI6ZmFsc2UsIklzSXRhbGljIjpmYWxzZSwiSXNVbmRlcmxpbmVkIjpmYWxzZSwiUGFyZW50U3R5bGUiOm51bGx9LCJBdXRvU2l6ZSI6MCwiRm9yZWdyb3VuZCI6eyIkaWQiOiI3NjYiLCJDb2xvciI6eyIkaWQiOiI3N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zY4IiwiVG9wIjowLjAsIkxlZnQiOjUuMCwiUmlnaHQiOjAuMCwiQm90dG9tIjowLjB9LCJQYWRkaW5nIjp7IiRpZCI6Ijc2OSIsIlRvcCI6MC4wLCJMZWZ0IjowLjAsIlJpZ2h0IjowLjAsIkJvdHRvbSI6MC4wfSwiQmFja2dyb3VuZCI6eyIkaWQiOiI3NzAiLCJDb2xvciI6eyIkaWQiOiI3NzEiLCJBIjowLCJSIjowLCJHIjowLCJCIjowfX0sIklzVmlzaWJsZSI6ZmFsc2UsIldpZHRoIjowLjAsIkhlaWdodCI6MC4wLCJCb3JkZXJTdHlsZSI6bnVsbCwiUGFyZW50U3R5bGUiOm51bGx9LCJFbGFwc2VkVGltZUJhY2tncm91bmQiOnsiJGlkIjoiNzcyIiwiQ29sb3IiOnsiJGlkIjoiNzczIiwiQSI6NzcsIlIiOjI1NSwiRyI6MCwiQiI6MH19LCJBcHBlbmRZZWFyT25ZZWFyQ2hhbmdlIjp0cnVlLCJFbGFwc2VkVGltZUZvcm1hdCI6MSwiVG9kYXlNYXJrZXJQb3NpdGlvbiI6MywiUXVpY2tQb3NpdGlvbiI6MywiQWJzb2x1dGVQb3NpdGlvbiI6MjQwLjAsIk1hcmdpbiI6eyIkaWQiOiI3NzQiLCJUb3AiOjAuMCwiTGVmdCI6MTAuMCwiUmlnaHQiOjEwLjAsIkJvdHRvbSI6MC4wfSwiUGFkZGluZyI6eyIkaWQiOiI3NzUiLCJUb3AiOjAuMCwiTGVmdCI6MC4wLCJSaWdodCI6MC4wLCJCb3R0b20iOjAuMH0sIkJhY2tncm91bmQiOnsiJGlkIjoiNzc2IiwiQ29sb3IiOnsiJGlkIjoiNzc3IiwiQSI6MjU1LCJSIjoxMTUsIkciOjExNSwiQiI6MTE1fX0sIklzVmlzaWJsZSI6dHJ1ZSwiV2lkdGgiOjAuMCwiSGVpZ2h0IjowLjAsIkJvcmRlclN0eWxlIjpudWxsLCJQYXJlbnRTdHlsZSI6bnVsbH0sIkRlZmF1bHRNaWxlc3RvbmVTdHlsZSI6eyIkaWQiOiI3NzgiLCJTaGFwZSI6MCwiQ29ubmVjdG9yTWFyZ2luIjp7IiRpZCI6Ijc3OSIsIlRvcCI6MC4wLCJMZWZ0IjoyLjAsIlJpZ2h0IjoyLjAsIkJvdHRvbSI6MC4wfSwiQ29ubmVjdG9yU3R5bGUiOnsiJGlkIjoiNzgwIiwiTGluZUNvbG9yIjp7IiRpZCI6Ijc4MSIsIiR0eXBlIjoiTkxSRS5Db21tb24uRG9tLlNvbGlkQ29sb3JCcnVzaCwgTkxSRS5Db21tb24iLCJDb2xvciI6eyIkaWQiOiI3ODIiLCJBIjoxMjcsIlIiOjMxLCJHIjo3MywiQiI6MTI2fX0sIkxpbmVXZWlnaHQiOjEuMCwiTGluZVR5cGUiOjAsIlBhcmVudFN0eWxlIjpudWxsfSwiSXNCZWxvd1RpbWViYW5kIjpmYWxzZSwiUG9zaXRpb25PblRhc2siOjAsIkhpZGVEYXRlIjpmYWxzZSwiU2hhcGVTaXplIjoxLCJTcGFjaW5nIjoyLjAsIlBhZGRpbmciOnsiJGlkIjoiNzgzIiwiVG9wIjo3LjAsIkxlZnQiOjMuMCwiUmlnaHQiOjAuMCwiQm90dG9tIjoyLjB9LCJTaGFwZVN0eWxlIjp7IiRpZCI6Ijc4NCIsIk1hcmdpbiI6eyIkaWQiOiI3ODUiLCJUb3AiOjAuMCwiTGVmdCI6MC4wLCJSaWdodCI6MC4wLCJCb3R0b20iOjAuMH0sIlBhZGRpbmciOnsiJGlkIjoiNzg2IiwiVG9wIjowLjAsIkxlZnQiOjAuMCwiUmlnaHQiOjAuMCwiQm90dG9tIjowLjB9LCJCYWNrZ3JvdW5kIjp7IiRpZCI6Ijc4NyIsIkNvbG9yIjp7IiRpZCI6Ijc4OCIsIkEiOjI1NSwiUiI6MCwiRyI6MTE0LCJCIjoxODh9fSwiSXNWaXNpYmxlIjp0cnVlLCJXaWR0aCI6MTguMCwiSGVpZ2h0IjoyMC4wLCJCb3JkZXJTdHlsZSI6eyIkaWQiOiI3ODkiLCJMaW5lQ29sb3IiOnsiJGlkIjoiNzkwIiwiJHR5cGUiOiJOTFJFLkNvbW1vbi5Eb20uU29saWRDb2xvckJydXNoLCBOTFJFLkNvbW1vbiIsIkNvbG9yIjp7IiRpZCI6Ijc5MSIsIkEiOjI1NSwiUiI6MjU1LCJHIjowLCJCIjowfX0sIkxpbmVXZWlnaHQiOjAuMCwiTGluZVR5cGUiOjAsIlBhcmVudFN0eWxlIjpudWxsfSwiUGFyZW50U3R5bGUiOm51bGx9LCJUaXRsZVN0eWxlIjp7IiRpZCI6Ijc5MiIsIkZvbnRTZXR0aW5ncyI6eyIkaWQiOiI3OTMiLCJGb250U2l6ZSI6MTEsIkZvbnROYW1lIjoiQ2FsaWJyaSIsIklzQm9sZCI6dHJ1ZSwiSXNJdGFsaWMiOmZhbHNlLCJJc1VuZGVybGluZWQiOmZhbHNlLCJQYXJlbnRTdHlsZSI6bnVsbH0sIkF1dG9TaXplIjowLCJGb3JlZ3JvdW5kIjp7IiRpZCI6Ijc5NCIsIkNvbG9yIjp7IiRpZCI6Ijc5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OTYiLCJUb3AiOjAuMCwiTGVmdCI6MC4wLCJSaWdodCI6MC4wLCJCb3R0b20iOjAuMH0sIlBhZGRpbmciOnsiJGlkIjoiNzk3IiwiVG9wIjowLjAsIkxlZnQiOjAuMCwiUmlnaHQiOjAuMCwiQm90dG9tIjowLjB9LCJCYWNrZ3JvdW5kIjp7IiRpZCI6Ijc5OCIsIkNvbG9yIjp7IiRyZWYiOiI3MCJ9fSwiSXNWaXNpYmxlIjp0cnVlLCJXaWR0aCI6MC4wLCJIZWlnaHQiOjAuMCwiQm9yZGVyU3R5bGUiOm51bGwsIlBhcmVudFN0eWxlIjpudWxsfSwiRGF0ZVN0eWxlIjp7IiRpZCI6Ijc5OSIsIkZvbnRTZXR0aW5ncyI6eyIkaWQiOiI4MDAiLCJGb250U2l6ZSI6MTAsIkZvbnROYW1lIjoiQ2FsaWJyaSIsIklzQm9sZCI6ZmFsc2UsIklzSXRhbGljIjpmYWxzZSwiSXNVbmRlcmxpbmVkIjpmYWxzZSwiUGFyZW50U3R5bGUiOm51bGx9LCJBdXRvU2l6ZSI6MCwiRm9yZWdyb3VuZCI6eyIkaWQiOiI4MDEiLCJDb2xvciI6eyIkaWQiOiI4MD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wMyIsIlRvcCI6MC4wLCJMZWZ0IjowLjAsIlJpZ2h0IjowLjAsIkJvdHRvbSI6MC4wfSwiUGFkZGluZyI6eyIkaWQiOiI4MDQiLCJUb3AiOjAuMCwiTGVmdCI6MC4wLCJSaWdodCI6MC4wLCJCb3R0b20iOjAuMH0sIkJhY2tncm91bmQiOnsiJGlkIjoiODA1IiwiQ29sb3IiOnsiJHJlZiI6IjcwIn19LCJJc1Zpc2libGUiOnRydWUsIldpZHRoIjowLjAsIkhlaWdodCI6MC4wLCJCb3JkZXJTdHlsZSI6bnVsbCwiUGFyZW50U3R5bGUiOm51bGx9LCJEYXRlRm9ybWF0Ijp7IiRpZCI6Ijg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ciLCJGb3JtYXQiOjAsIklzVmlzaWJsZSI6ZmFsc2UsIkxhc3RLbm93blZpc2liaWxpdHlTdGF0ZSI6ZmFsc2V9LCJJc1Zpc2libGUiOnRydWUsIlBhcmVudFN0eWxlIjpudWxsfSwiRGVmYXVsdFRhc2tTdHlsZSI6eyIkaWQiOiI4MDgiLCJTaGFwZSI6MiwiU2hhcGVUaGlja25lc3MiOjEsIkR1cmF0aW9uRm9ybWF0IjowLCJJbmNsdWRlTm9uV29ya2luZ0RheXNJbkR1cmF0aW9uIjpmYWxzZSwiUGVyY2VudGFnZUNvbXBsZXRlU3R5bGUiOnsiJGlkIjoiODA5IiwiRm9udFNldHRpbmdzIjp7IiRpZCI6IjgxM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m51bGw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bnVsbCwiUGFyZW50U3R5bGUiOm51bGx9LCJIb3Jpem9udGFsQ29ubmVjdG9yU3R5bGUiOnsiJGlkIjoiODEzIiwiTGluZUNvbG9yIjp7IiRyZWYiOiI4MSJ9LCJMaW5lV2VpZ2h0IjoxLjAsIkxpbmVUeXBlIjowLCJQYXJlbnRTdHlsZSI6bnVsbH0sIlZlcnRpY2FsQ29ubmVjdG9yU3R5bGUiOnsiJGlkIjoiODE0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ODE1IiwiTWFyZ2luIjp7IiRyZWYiOiI4NyJ9LCJQYWRkaW5nIjp7IiRyZWYiOiI4OCJ9LCJCYWNrZ3JvdW5kIjp7IiRpZCI6IjgxNiIsIkNvbG9yIjp7IiRpZCI6IjgxNyIsIkEiOjI1NSwiUiI6MCwiRyI6MTE0LCJCIjoxODh9fSwiSXNWaXNpYmxlIjp0cnVlLCJXaWR0aCI6MC4wLCJIZWlnaHQiOjE2LjAsIkJvcmRlclN0eWxlIjp7IiRpZCI6IjgxOCIsIkxpbmVDb2xvciI6eyIkaWQiOiI4MTkiLCIkdHlwZSI6Ik5MUkUuQ29tbW9uLkRvbS5Tb2xpZENvbG9yQnJ1c2gsIE5MUkUuQ29tbW9uIiwiQ29sb3IiOnsiJGlkIjoiODIwIiwiQSI6MjU1LCJSIjoyNTUsIkciOjAsIkIiOjB9fSwiTGluZVdlaWdodCI6MC4wLCJMaW5lVHlwZSI6MCwiUGFyZW50U3R5bGUiOm51bGx9LCJQYXJlbnRTdHlsZSI6bnVsbH0sIlRpdGxlU3R5bGUiOnsiJGlkIjoiODIxIiwiRm9udFNldHRpbmdzIjp7IiRpZCI6IjgyMiIsIkZvbnRTaXplIjoxMSwiRm9udE5hbWUiOiJDYWxpYnJpIiwiSXNCb2xkIjp0cnVlLCJJc0l0YWxpYyI6ZmFsc2UsIklzVW5kZXJsaW5lZCI6ZmFsc2UsIlBhcmVudFN0eWxlIjpudWxsfSwiQXV0b1NpemUiOjAsIkZvcmVncm91bmQiOnsiJGlkIjoiODIzIiwiQ29sb3IiOnsiJGlkIjoiODI0IiwiQSI6MjU1LCJSIjowLCJHIjowLCJCIjowfX0sIk1heFdpZHRoIjo5N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gyNSIsIkNvbG9yIjp7IiRyZWYiOiI3MCJ9fSwiSXNWaXNpYmxlIjp0cnVlLCJXaWR0aCI6MC4wLCJIZWlnaHQiOjAuMCwiQm9yZGVyU3R5bGUiOm51bGwsIlBhcmVudFN0eWxlIjpudWxsfSwiRGF0ZVN0eWxlIjp7IiRpZCI6IjgyNiIsIkZvbnRTZXR0aW5ncyI6eyIkaWQiOiI4MjciLCJGb250U2l6ZSI6MTAsIkZvbnROYW1lIjoiQ2FsaWJyaSIsIklzQm9sZCI6ZmFsc2UsIklzSXRhbGljIjpmYWxzZSwiSXNVbmRlcmxpbmVkIjpmYWxzZSwiUGFyZW50U3R5bGUiOm51bGx9LCJBdXRvU2l6ZSI6MCwiRm9yZWdyb3VuZCI6eyIkaWQiOiI4MjgiLCJDb2xvciI6eyIkaWQiOiI4Mj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ODMwIiwiQ29sb3IiOnsiJHJlZiI6IjcwIn19LCJJc1Zpc2libGUiOnRydWUsIldpZHRoIjowLjAsIkhlaWdodCI6MC4wLCJCb3JkZXJTdHlsZSI6bnVsbCwiUGFyZW50U3R5bGUiOm51bGx9LCJEYXRlRm9ybWF0Ijp7IiRpZCI6Ijg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IiLCJGb3JtYXQiOjAsIklzVmlzaWJsZSI6ZmFsc2UsIkxhc3RLbm93blZpc2liaWxpdHlTdGF0ZSI6ZmFsc2V9LCJJc1Zpc2libGUiOnRydWUsIlBhcmVudFN0eWxlIjpudWxsLCJfZXhwbGljaXRseVNldCI6eyIkaWQiOiI4Mz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zNCIsIkdyaWRsaW5lU3R5bGUiOnsiJGlkIjoiODM1IiwiTGluZUNvbG9yIjp7IiRpZCI6IjgzNiIsIiR0eXBlIjoiTkxSRS5Db21tb24uRG9tLlNvbGlkQ29sb3JCcnVzaCwgTkxSRS5Db21tb24iLCJDb2xvciI6eyIkaWQiOiI4MzciLCJBIjozOCwiUiI6OTEsIkciOjE1NSwiQiI6MjEzfX0sIkxpbmVXZWlnaHQiOjEuMCwiTGluZVR5cGUiOjAsIlBhcmVudFN0eWxlIjpudWxsfSwiTWFyZ2luIjp7IiRpZCI6IjgzOCIsIlRvcCI6MC4wLCJMZWZ0IjowLjAsIlJpZ2h0IjowLjAsIkJvdHRvbSI6MC4wfSwiUGFkZGluZyI6eyIkaWQiOiI4MzkiLCJUb3AiOjAuMCwiTGVmdCI6MC4wLCJSaWdodCI6MC4wLCJCb3R0b20iOjAuMH0sIkJhY2tncm91bmQiOm51bGwsIklzVmlzaWJsZSI6dHJ1ZSwiV2lkdGgiOjAuMCwiSGVpZ2h0IjowLjAsIkJvcmRlclN0eWxlIjp7IiRpZCI6Ijg0MCIsIkxpbmVDb2xvciI6bnVsbCwiTGluZVdlaWdodCI6MC4wLCJMaW5lVHlwZSI6MCwiUGFyZW50U3R5bGUiOm51bGx9LCJQYXJlbnRTdHlsZSI6bnVsbH0sIkFjdGl2aXR5TGluZVBhbmVsU3R5bGUiOnsiJGlkIjoiODQxIiwiQWN0aXZpdHlMaW5lU3R5bGUiOnsiJGlkIjoiODQyIiwiTGluZUNvbG9yIjp7IiRpZCI6Ijg0MyIsIiR0eXBlIjoiTkxSRS5Db21tb24uRG9tLlNvbGlkQ29sb3JCcnVzaCwgTkxSRS5Db21tb24iLCJDb2xvciI6eyIkaWQiOiI4NDQiLCJBIjozOCwiUiI6NjgsIkciOjExNCwiQiI6MTk2fX0sIkxpbmVXZWlnaHQiOjEuMCwiTGluZVR5cGUiOjAsIlBhcmVudFN0eWxlIjpudWxsfSwiTWFyZ2luIjp7IiRpZCI6Ijg0NSIsIlRvcCI6MC4wLCJMZWZ0IjowLjAsIlJpZ2h0IjowLjAsIkJvdHRvbSI6MC4wfSwiUGFkZGluZyI6eyIkaWQiOiI4NDYiLCJUb3AiOjAuMCwiTGVmdCI6MC4wLCJSaWdodCI6MC4wLCJCb3R0b20iOjAuMH0sIkJhY2tncm91bmQiOm51bGwsIklzVmlzaWJsZSI6dHJ1ZSwiV2lkdGgiOjAuMCwiSGVpZ2h0IjowLjAsIkJvcmRlclN0eWxlIjp7IiRpZCI6Ijg0NyIsIkxpbmVDb2xvciI6bnVsbCwiTGluZVdlaWdodCI6MC4wLCJMaW5lVHlwZSI6MCwiUGFyZW50U3R5bGUiOm51bGx9LCJQYXJlbnRTdHlsZSI6bnVsbH0sIlNob3dFbGFwc2VkVGltZUdyYWRpZW50U3R5bGUiOmZhbHNlLCJUaW1lYmFuZFJlc2VydmVkTGVmdEFyZWFTdHlsZSI6eyIkaWQiOiI4NDgiLCJBY3Rpdml0eUhlYWRlcldpZHRoIjo3Ni4wLCJJc1NldCI6ZmFsc2V9LCJEZWZhdWx0U3dpbWxhbmVTdHlsZSI6bnVsbH0sIlNjYWxlIjpudWxsLCJTY2FsZVYyIjp7IiRpZCI6Ijg0OSIsIlN0YXJ0RGF0ZSI6IjAwMDEtMDEtMDFUMDA6MDA6MDAiLCJFbmREYXRlIjoiMjAyMi0wNi0zMFQyMzo1OTowMCIsIkF1dG9EYXRlUmFuZ2UiOnRydWUsIldvcmtpbmdEYXlzIjozMSwiRmlzY2FsWWVhciI6eyIkaWQiOiI4NTAiLCJTdGFydE1vbnRoIjoxLCJVc2VTdGFydGluZ1llYXJGb3JOdW1iZXJpbmciOnRydWUsIlNob3dGaXNjYWxZZWFyTGFiZWwiOnRydWV9LCJUb2RheU1hcmtlclRleHQiOiJUb2RheSIsIkF1dG9TY2FsZVR5cGUiOnRydWUsIlRpbWViYW5kU2NhbGVzIjp7IiRpZCI6Ijg1MSIsIlRvcFNjYWxlTGF5ZXIiOnsiJGlkIjoiODUyIiwiRm9ybWF0IjoiTU1NIiwiVHlwZSI6Mn0sIk1pZGRsZVNjYWxlTGF5ZXIiOnsiJGlkIjoiODUzIiwiRm9ybWF0IjpudWxsLCJUeXBlIjowfSwiQm90dG9tU2NhbGVMYXllciI6eyIkaWQiOiI4NTQiLCJGb3JtYXQiOm51bGwsIlR5cGUiOjB9fX0sIk1pbGVzdG9uZXMiOltdLCJUYXNrcyI6W10sIlN3aW1sYW5lcyI6W10sIk1zUHJvamVjdEl0ZW1zVHJlZSI6eyIkaWQiOiI4NTUiLCJSb290Ijp7IkltcG9ydElkIjpudWxsLCJJc0ltcG9ydGVkIjpmYWxzZSwiQ2hpbGRyZW4iOltdfX0sIk1ldGFkYXRhIjp7IiRpZCI6Ijg1NiIsIlNvdXJjZVRlbXBsYXRlIjoie1wiJGlkXCI6XCIxXCIsXCJJZFwiOlwiYzExZjZmNDktN2RiOC00NWZkLWJhMzItYmZjYWVhNDkyZjM5XCIsXCJDdWx0dXJlSW5mb05hbWVcIjpcImVuLVVTXCIsXCJWZXJzaW9uXCI6e1wiJGlkXCI6XCIyXCIsXCJUZW1wbGF0ZURvbVZlcnNpb25cIjpcIjEuMi4wXCJ9LFwiRWZmZWN0XCI6MSxcIlN0eWxlXCI6e1wiJGlkXCI6XCIzXCIsXCJUaW1lYmFuZFN0eWxlXCI6e1wiJGlkXCI6XCI0XCIsXCJTY2FsZU1hcmtpbmdcIjowLFwiU2hhcGVcIjoxMyxcIlNoYXBlU3R5bGVcIjp7XCIkaWRcIjpcIjVcIixcIk1hcmdpblwiOntcIiRpZFwiOlwiNlwiLFwiVG9wXCI6MC4wLFwiTGVmdFwiOjEwLjAsXCJSaWdodFwiOjEwLjAsXCJCb3R0b21cIjowLjB9LFwiUGFkZGluZ1wiOntcIiRpZFwiOlwiN1wiLFwiVG9wXCI6NS4wLFwiTGVmdFwiOjEzLjAsXCJSaWdodFwiOjEzLjAsXCJCb3R0b21cIjo1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UuMCxcIkxlZnRcIjoxMy4wLFwiUmlnaHRcIjoxMy4wLFwiQm90dG9tXCI6NS4wfSxcIkJhY2tncm91bmRcIjp7XCIkaWRcIjpcIjE2XCIsXCJDb2xvclwiOntcIiRpZFwiOlwiMTdcIixcIkFcIjoyNTUsXCJSXCI6NjgsXCJHXCI6ODQsXCJCXCI6MTA2fX0sXCJJc1Zpc2libGVcIjp0cnVlLFwiV2lkdGhcIjo4NTguMCxcIkhlaWdodFwiOjM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UuMCxcIkxlZnRcIjoxMy4wLFwiUmlnaHRcIjoxMy4wLFwiQm90dG9tXCI6NS4wfSxcIkJhY2tncm91bmRcIjp7XCIkaWRcIjpcIjI0XCIsXCJDb2xvclwiOntcIiRpZFwiOlwiMjVcIixcIkFcIjoyNTUsXCJSXCI6NjgsXCJHXCI6ODQsXCJCXCI6MTA2fX0sXCJJc1Zpc2libGVcIjp0cnVlLFwiV2lkdGhcIjo4NTguMCxcIkhlaWdodFwiOjM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0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NC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Q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NzcsXCJSXCI6MjU1LFwiR1wiOjAsXCJCXCI6MH19LFwiQXBwZW5kWWVhck9uWWVhckNoYW5nZVwiOnRydWUsXCJFbGFwc2VkVGltZUZvcm1hdFwiOjEsXCJUb2RheU1hcmtlclBvc2l0aW9uXCI6MyxcIlF1aWNrUG9zaXRpb25cIjoxLFwiQWJzb2x1dGVQb3NpdGlvblwiOjI0MC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ExNSxcIkdcIjoxMTUsXCJCXCI6MTE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i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NCxcIlRpdGxlUG9zaXRpb25cIjoy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FBQUE0MlwiXSJ9LCJTZXR0aW5ncyI6eyIkaWQiOiI4NTciLCJJbXBhT3B0aW9ucyI6eyIkaWQiOiI4N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4NTkiLCJVc2VUaW1lIjpmYWxzZSwiV29ya0RheVN0YXJ0IjoiMDA6MDA6MDAiLCJXb3JrRGF5RW5kIjoiMjM6NTk6MDAifSwiTGFzdFVzZWRUZW1wbGF0ZUlkIjoiYzExZjZmNDktN2RiOC00NWZkLWJhMzItYmZjYWVhNDkyZjM5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1LTExVDAwOjAwOjAwWiIsIkVuZERhdGUiOiIyMDIyLTA1LTE0VDIzOjU5OjAwWiIsIlBlcmNlbnRhZ2VDb21wbGV0ZSI6bnVsbCwiU3R5bGUiOnsiJGlkIjoiNyIsIlNoYXBlIjoyLCJTaGFwZVRoaWNrbmVzcyI6MS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IiLCJUb3AiOjAuMCwiTGVmdCI6MC4wLCJSaWdodCI6MC4wLCJCb3R0b20iOjAuMH0sIlBhZGRpbmciOnsiJGlkIjoiMTMiLCJUb3AiOjAuMCwiTGVmdCI6MC4wLCJSaWdodCI6MC4wLCJCb3R0b20iOjAuMH0sIkJhY2tncm91bmQiOnsiJGlkIjoiMTQiLCJDb2xvciI6eyIkaWQiOiIxNSIsIkEiOjg5LCJSIjowLCJHIjowLCJCIjow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xMCwiRm9udE5hbWUiOiJDYWxpYnJpIiwiSXNCb2xkIjpmYWxzZSwiSXNJdGFsaWMiOmZhbHNlLCJJc1VuZGVybGluZWQiOmZhbHNlLCJQYXJlbnRTdHlsZSI6bnVsbH0sIkF1dG9TaXplIjowLCJGb3JlZ3JvdW5kIjp7IiRpZCI6IjE5IiwiQ29sb3IiOnsiJGlkIjoiMj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SIsIlRvcCI6MC4wLCJMZWZ0IjowLjAsIlJpZ2h0IjowLjAsIkJvdHRvbSI6MC4wfSwiUGFkZGluZyI6eyIkaWQiOiIyMiIsIlRvcCI6MC4wLCJMZWZ0IjowLjAsIlJpZ2h0IjowLjAsIkJvdHRvbSI6MC4wfSwiQmFja2dyb3VuZCI6eyIkaWQiOiIyMyIsIkNvbG9yIjp7IiRyZWYiOiIxNSJ9fSwiSXNWaXNpYmxlIjp0cnVlLCJXaWR0aCI6MC4wLCJIZWlnaHQiOjAuMCwiQm9yZGVyU3R5bGUiOnsiJGlkIjoiMjQiLCJMaW5lQ29sb3IiOm51bGwsIkxpbmVXZWlnaHQiOjAuMCwiTGluZVR5cGUiOjAsIlBhcmVudFN0eWxlIjpudWxsfSwiUGFyZW50U3R5bGUiOm51bGx9LCJIb3Jpem9udGFsQ29ubmVjdG9yU3R5bGUiOnsiJGlkIjoiMjUiLCJMaW5lQ29sb3IiOnsiJGlkIjoiMjYiLCIkdHlwZSI6Ik5MUkUuQ29tbW9uLkRvbS5Tb2xpZENvbG9yQnJ1c2gsIE5MUkUuQ29tbW9uIiwiQ29sb3IiOnsiJGlkIjoiMjciLCJBIjoyNTUsIlIiOjIwNCwiRyI6MjA0LCJCIjoyMDR9fSwiTGluZVdlaWdodCI6MS4wLCJMaW5lVHlwZSI6MCwiUGFyZW50U3R5bGUiOm51bGx9LCJWZXJ0aWNhbENvbm5lY3RvclN0eWxlIjp7IiRpZCI6IjI4IiwiTGluZUNvbG9yIjp7IiRpZCI6IjI5IiwiJHR5cGUiOiJOTFJFLkNvbW1vbi5Eb20uU29saWRDb2xvckJydXNoLCBOTFJFLkNvbW1vbiIsIkNvbG9yIjp7IiRpZCI6IjMwIiwiQSI6MjU1LCJSIjoyMDQsIkciOjIwNCwiQiI6MjA0fX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C4wLCJIZWlnaHQiOjE2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AsIkciOjAsIkIiOjB9fSwiTWF4V2lkdGgiOjcy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MTAsIkZvbnROYW1lIjoiQ2FsaWJyaSIsIklzQm9sZCI6ZmFsc2UsIklzSXRhbGljIjpmYWxzZSwiSXNVbmRlcmxpbmVkIjpmYWxzZSwiUGFyZW50U3R5bGUiOm51bGx9LCJBdXRvU2l6ZSI6MCwiRm9yZWdyb3VuZCI6eyIkaWQiOiI1MCIsIkNvbG9yIjp7IiRpZCI6IjU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iIsIlRvcCI6MC4wLCJMZWZ0IjowLjAsIlJpZ2h0IjowLjAsIkJvdHRvbSI6MC4wfSwiUGFkZGluZyI6eyIkaWQiOiI1MyIsIlRvcCI6MC4wLCJMZWZ0IjowLjAsIlJpZ2h0IjowLjAsIkJvdHRvbSI6MC4wfSwiQmFja2dyb3VuZCI6eyIkaWQiOiI1NCIsIkNvbG9yIjp7IiRpZCI6IjU1IiwiQSI6MCwiUiI6MjU1LCJHIjoyNTUsIkIiOjI1NX19LCJJc1Zpc2libGUiOnRydWUsIldpZHRoIjowLjAsIkhlaWdodCI6MC4wLCJCb3JkZXJTdHlsZSI6eyIkaWQiOiI1NiIsIkxpbmVDb2xvciI6bnVsbCwiTGluZVdlaWdodCI6MC4wLCJMaW5lVHlwZSI6MCwiUGFyZW50U3R5bGUiOm51bGx9LCJQYXJlbnRTdHlsZSI6bnVsbH0sIkRhdGVGb3JtYXQiOnsiJGlkIjoi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giLCJGb3JtYXQiOjAsIklzVmlzaWJsZSI6ZmFsc2UsIkxhc3RLbm93blZpc2liaWxpdHlTdGF0ZSI6ZmFsc2V9LCJJc1Zpc2libGUiOnRydWUsIlBhcmVudFN0eWxlIjpudWxsfSwiSW5kZXgiOjEsIlNtYXJ0RHVyYXRpb25BY3RpdmF0ZWQiOmZhbHNlLCJEYXRlRm9ybWF0Ijp7IiRyZWYiOiI1NyJ9LCJXZWVrTnVtYmVyaW5nIjp7IiRpZCI6IjU5IiwiRm9ybWF0IjowLCJJc1Zpc2libGUiOmZhbHNlLCJMYXN0S25vd25WaXNpYmlsaXR5U3RhdGUiOmZhbHNlfSwiSWQiOiIwMTk0YjRhYy04MGQzLTQ2NWEtODJmNi03NjE4NjYwNjM5ZTciLCJJbXBvcnRJZCI6bnVsbCwiVGl0bGUiOiJSZWdpc3RyYXRpb24gUGFnZSIsIk5vdGUiOm51bGwsIkh5cGVybGluayI6eyIkaWQiOiI2MCIsIkFkZHJlc3MiOiIiLCJTdWJBZGRyZXNzIjoiIn0sIklzQ2hhbmdlZCI6ZmFsc2UsIklzTmV3IjpmYWxzZX19XSwiX21pbGVzdG9uZXMiOltdLCJJZCI6IjAwMDAwMDAwLTAwMDAtMDAwMC0wMDAwLTAwMDAwMDAwMDAwMCIsIklzU2luZ2xlSXRlbVJvdyI6dHJ1ZX0seyIkaWQiOiI2MSIsIl90YXNrcyI6W3siJGlkIjoiNjIiLCJfYXR0YWNoZWRNaWxlc3RvbmVzIjpbXSwiVGFza0RlZmluaXRpb24iOnsiJGlkIjoiNjMiLCJHcm91cE5hbWUiOm51bGwsIlN0YXJ0RGF0ZSI6IjIwMjItMDUtMTBUMDA6MDA6MDBaIiwiRW5kRGF0ZSI6IjIwMjItMDUtMTNUMjM6NTk6MDBaIiwiUGVyY2VudGFnZUNvbXBsZXRlIjpudWxsLCJTdHlsZSI6eyIkaWQiOiI2NCIsIlNoYXBlIjoyLCJTaGFwZVRoaWNrbmVzcyI6MSwiRHVyYXRpb25Gb3JtYXQiOjAsIkluY2x1ZGVOb25Xb3JraW5nRGF5c0luRHVyYXRpb24iOmZhbHNlLCJQZXJjZW50YWdlQ29tcGxldGVTdHlsZSI6eyIkaWQiOiI2NSIsIkZvbnRTZXR0aW5ncyI6eyIkaWQiOiI2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jciLCJMaW5lQ29sb3IiOm51bGwsIkxpbmVXZWlnaHQiOjAuMCwiTGluZVR5cGUiOjAsIlBhcmVudFN0eWxlIjpudWxsfSwiUGFyZW50U3R5bGUiOm51bGx9LCJEdXJhdGlvblN0eWxlIjp7IiRpZCI6IjY4IiwiRm9udFNldHRpbmdzIjp7IiRpZCI6IjY5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3MCIsIkxpbmVDb2xvciI6bnVsbCwiTGluZVdlaWdodCI6MC4wLCJMaW5lVHlwZSI6MCwiUGFyZW50U3R5bGUiOm51bGx9LCJQYXJlbnRTdHlsZSI6bnVsbH0sIkhvcml6b250YWxDb25uZWN0b3JTdHlsZSI6eyIkaWQiOiI3MSIsIkxpbmVDb2xvciI6eyIkcmVmIjoiMjYifSwiTGluZVdlaWdodCI6MS4wLCJMaW5lVHlwZSI6MCwiUGFyZW50U3R5bGUiOm51bGx9LCJWZXJ0aWNhbENvbm5lY3RvclN0eWxlIjp7IiRpZCI6Ijcy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zMiLCJNYXJnaW4iOnsiJHJlZiI6IjMyIn0sIlBhZGRpbmciOnsiJHJlZiI6IjMzIn0sIkJhY2tncm91bmQiOnsiJGlkIjoiNzQiLCJDb2xvciI6eyIkaWQiOiI3NSIsIkEiOjI1NSwiUiI6OTEsIkciOjE1NSwiQiI6MjEzfX0sIklzVmlzaWJsZSI6dHJ1ZSwiV2lkdGgiOjAuMCwiSGVpZ2h0IjoxNi4wLCJCb3JkZXJTdHlsZSI6eyIkaWQiOiI3NiIsIkxpbmVDb2xvciI6eyIkcmVmIjoiMzcifSwiTGluZVdlaWdodCI6MC4wLCJMaW5lVHlwZSI6MCwiUGFyZW50U3R5bGUiOm51bGx9LCJQYXJlbnRTdHlsZSI6bnVsbH0sIlRpdGxlU3R5bGUiOnsiJGlkIjoiNzciLCJGb250U2V0dGluZ3MiOnsiJGlkIjoiNzgiLCJGb250U2l6ZSI6MTEsIkZvbnROYW1lIjoiQ2FsaWJyaSIsIklzQm9sZCI6dHJ1ZSwiSXNJdGFsaWMiOmZhbHNlLCJJc1VuZGVybGluZWQiOmZhbHNlLCJQYXJlbnRTdHlsZSI6bnVsbH0sIkF1dG9TaXplIjowLCJGb3JlZ3JvdW5kIjp7IiRpZCI6Ijc5IiwiQ29sb3IiOnsiJGlkIjoiO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ODEiLCJDb2xvciI6eyIkaWQiOiI4MiIsIkEiOjAsIlIiOjI1NSwiRyI6MjU1LCJCIjoyNTV9fSwiSXNWaXNpYmxlIjp0cnVlLCJXaWR0aCI6MC4wLCJIZWlnaHQiOjAuMCwiQm9yZGVyU3R5bGUiOnsiJGlkIjoiODMiLCJMaW5lQ29sb3IiOm51bGwsIkxpbmVXZWlnaHQiOjAuMCwiTGluZVR5cGUiOjAsIlBhcmVudFN0eWxlIjpudWxsfSwiUGFyZW50U3R5bGUiOm51bGx9LCJEY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4OCIsIkNvbG9yIjp7IiRpZCI6Ijg5IiwiQSI6MCwiUiI6MjU1LCJHIjoyNTUsIkIiOjI1NX19LCJJc1Zpc2libGUiOnRydWUsIldpZHRoIjowLjAsIkhlaWdodCI6MC4wLCJCb3JkZXJTdHlsZSI6eyIkaWQiOiI5MCIsIkxpbmVDb2xvciI6bnVsbCwiTGluZVdlaWdodCI6MC4wLCJMaW5lVHlwZSI6MCwiUGFyZW50U3R5bGUiOm51bGx9LCJQYXJlbnRTdHlsZSI6bnVsbH0sIkRhdGVGb3JtYXQiOnsiJHJlZiI6IjU3In0sIldlZWtOdW1iZXJpbmciOnsiJGlkIjoiOTEiLCJGb3JtYXQiOjAsIklzVmlzaWJsZSI6ZmFsc2UsIkxhc3RLbm93blZpc2liaWxpdHlTdGF0ZSI6ZmFsc2V9LCJJc1Zpc2libGUiOnRydWUsIlBhcmVudFN0eWxlIjpudWxsfSwiSW5kZXgiOjIsIlNtYXJ0RHVyYXRpb25BY3RpdmF0ZWQiOmZhbHNlLCJEYXRlRm9ybWF0Ijp7IiRyZWYiOiI1NyJ9LCJXZWVrTnVtYmVyaW5nIjp7IiRpZCI6IjkyIiwiRm9ybWF0IjowLCJJc1Zpc2libGUiOmZhbHNlLCJMYXN0S25vd25WaXNpYmlsaXR5U3RhdGUiOmZhbHNlfSwiSWQiOiJjMjU5NGE2OC01MDg3LTQ2MTgtOWQxNS1mZWYxNjBmYjczOGQiLCJJbXBvcnRJZCI6bnVsbCwiVGl0bGUiOiJMb2dpbiBQYWdlIiwiTm90ZSI6bnVsbCwiSHlwZXJsaW5rIjp7IiRpZCI6IjkzIiwiQWRkcmVzcyI6IiIsIlN1YkFkZHJlc3MiOiIifSwiSXNDaGFuZ2VkIjpmYWxzZSwiSXNOZXciOmZhbHNlfX1dLCJfbWlsZXN0b25lcyI6W10sIklkIjoiMDAwMDAwMDAtMDAwMC0wMDAwLTAwMDAtMDAwMDAwMDAwMDAwIiwiSXNTaW5nbGVJdGVtUm93Ijp0cnVlfV0sIkluZGV4IjowLCJJZCI6ImE5NWFlMGE4LTgxYzAtNDdkYy1hYzM5LTMxZTZmNzIwMTYzNyIsIkhlYWRlclRleHQiOm51bGwsIklzRGVmYXVsdCI6dHJ1ZSwiU3R5bGUiOnsiJGlkIjoiOTQiLCJIZWFkZXJTdHlsZSI6eyIkaWQiOiI5NSIsIlRleHRTdHlsZSI6eyIkaWQiOiI5NiIsIkZvbnRTZXR0aW5ncyI6eyIkaWQiOiI5NyIsIkZvbnRTaXplIjoxMSwiRm9udE5hbWUiOiJDYWxpYnJpIiwiSXNCb2xkIjpmYWxzZSwiSXNJdGFsaWMiOmZhbHNlLCJJc1VuZGVybGluZWQiOmZhbHNlLCJQYXJlbnRTdHlsZSI6bnVsbH0sIkF1dG9TaXplIjoyLCJGb3JlZ3JvdW5kIjp7IiRpZCI6Ijk4IiwiQ29sb3IiOnsiJGlkIjoiOTkiLCJBIjoyNTUsIlIiOjAsIkciOjAsIkIiOjB9fSwiTWF4V2lkdGgiOjAuMCwiTWF4SGVpZ2h0IjoiSW5maW5pdHkiLCJTbWFydEZvcmVncm91bmRJc0FjdGl2ZSI6ZmFsc2UsIkhvcml6b250YWxBbGlnbm1lbnQiOjAsIlZlcnRpY2FsQWxpZ25tZW50IjowLCJTbWFydEZvcmVncm91bmQiOm51bGwsIkJhY2tncm91bmRGaWxsVHlwZSI6MCwiTWFyZ2luIjp7IiRpZCI6IjEwMCIsIlRvcCI6MC4wLCJMZWZ0IjowLjAsIlJpZ2h0IjowLjAsIkJvdHRvbSI6MC4wfSwiUGFkZGluZyI6eyIkaWQiOiIxMDEiLCJUb3AiOjAuMCwiTGVmdCI6MC4wLCJSaWdodCI6MC4wLCJCb3R0b20iOjAuMH0sIkJhY2tncm91bmQiOm51bGwsIklzVmlzaWJsZSI6dHJ1ZSwiV2lkdGgiOjAuMCwiSGVpZ2h0IjowLjAsIkJvcmRlclN0eWxlIjpudWxsLCJQYXJlbnRTdHlsZSI6bnVsbH0sIlJlY3RhbmdsZVN0eWxlIjp7IiRpZCI6IjEwMiIsIk1hcmdpbiI6eyIkaWQiOiIxMDMiLCJUb3AiOjAuMCwiTGVmdCI6MC4wLCJSaWdodCI6MC4wLCJCb3R0b20iOjAuMH0sIlBhZGRpbmciOnsiJGlkIjoiMTA0IiwiVG9wIjowLjAsIkxlZnQiOjAuMCwiUmlnaHQiOjAuMCwiQm90dG9tIjowLjB9LCJCYWNrZ3JvdW5kIjp7IiRpZCI6IjEwNSIsIkNvbG9yIjp7IiRpZCI6IjEwNiIsIkEiOjYzLCJSIjo5MSwiRyI6MTU1LCJCIjoyMTN9fSwiSXNWaXNpYmxlIjp0cnVlLCJXaWR0aCI6MC4wLCJIZWlnaHQiOjAuMCwiQm9yZGVyU3R5bGUiOnsiJGlkIjoiMTA3IiwiTGluZUNvbG9yIjp7IiRpZCI6IjEwOCIsIiR0eXBlIjoiTkxSRS5Db21tb24uRG9tLlNvbGlkQ29sb3JCcnVzaCwgTkxSRS5Db21tb24iLCJDb2xvciI6eyIkaWQiOiIxMDkiLCJBIjoyNTUsIlIiOjI1NSwiRyI6MCwiQiI6MH19LCJMaW5lV2VpZ2h0IjowLjAsIkxpbmVUeXBlIjowLCJQYXJlbnRTdHlsZSI6bnVsbH0sIlBhcmVudFN0eWxlIjpudWxsfSwiTWFyZ2luIjp7IiRpZCI6IjExMCIsIlRvcCI6MC4wLCJMZWZ0IjowLjAsIlJpZ2h0IjowLjAsIkJvdHRvbSI6MC4wfSwiUGFkZGluZyI6eyIkaWQiOiIxMTEiLCJUb3AiOjAuMCwiTGVmdCI6MC4wLCJSaWdodCI6MC4wLCJCb3R0b20iOjAuMH0sIkJhY2tncm91bmQiOm51bGwsIklzVmlzaWJsZSI6dHJ1ZSwiV2lkdGgiOjAuMCwiSGVpZ2h0IjowLjAsIkJvcmRlclN0eWxlIjpudWxsLCJQYXJlbnRTdHlsZSI6bnVsbH0sIkJhY2tncm91bmRTdHlsZSI6eyIkaWQiOiIxMTIiLCJNYXJnaW4iOnsiJGlkIjoiMTEzIiwiVG9wIjowLjAsIkxlZnQiOjAuMCwiUmlnaHQiOjAuMCwiQm90dG9tIjowLjB9LCJQYWRkaW5nIjp7IiRpZCI6IjExNCIsIlRvcCI6MC4wLCJMZWZ0IjowLjAsIlJpZ2h0IjowLjAsIkJvdHRvbSI6MC4wfSwiQmFja2dyb3VuZCI6eyIkaWQiOiIxMTUiLCJDb2xvciI6eyIkaWQiOiIxMTYiLCJBIjo1MSwiUiI6MTY1LCJHIjoxNjUsIkIiOjE2NX19LCJJc1Zpc2libGUiOnRydWUsIldpZHRoIjowLjAsIkhlaWdodCI6MC4wLCJCb3JkZXJTdHlsZSI6eyIkaWQiOiIxMTciLCJMaW5lQ29sb3IiOnsiJGlkIjoiMTE4IiwiJHR5cGUiOiJOTFJFLkNvbW1vbi5Eb20uU29saWRDb2xvckJydXNoLCBOTFJFLkNvbW1vbiIsIkNvbG9yIjp7IiRpZCI6IjExOSIsIkEiOjI1NSwiUiI6MjU1LCJHIjowLCJCIjowfX0sIkxpbmVXZWlnaHQiOjAuMCwiTGluZVR5cGUiOjAsIlBhcmVudFN0eWxlIjpudWxsfSwiUGFyZW50U3R5bGUiOm51bGx9LCJNYXJnaW4iOnsiJGlkIjoiMTIwIiwiVG9wIjowLjAsIkxlZnQiOjAuMCwiUmlnaHQiOjAuMCwiQm90dG9tIjowLjB9LCJQYWRkaW5nIjp7IiRpZCI6IjEyMSIsIlRvcCI6MC4wLCJMZWZ0IjowLjAsIlJpZ2h0IjowLjAsIkJvdHRvbSI6MC4wfSwiSXNWaXNpYmxlIjpmYWxzZSwiV2lkdGgiOjAuMCwiSGVpZ2h0IjowLjAsIkJvcmRlclN0eWxlIjpudWxsLCJQYXJlbnRTdHlsZSI6bnVsbH19XSwiSWQiOiI5M2IwYjA4Zi1mZTBiLTQ3NjMtYmY0ZC1mOTM4ZjM4ZGY3MTciLCJJbmRleCI6MCwiSGVhZGVyVGV4dCI6IkF1dGhlbnRpY2F0aW9uIiwiU3R5bGUiOnsiJGlkIjoiMTIyIiwiSGVhZGVyU3R5bGUiOnsiJGlkIjoiMTIzIiwiVGV4dElzVmVydGljYWwiOmZhbHNlLCJUZXh0U3R5bGUiOnsiJGlkIjoiMTI0IiwiRm9udFNldHRpbmdzIjp7IiRpZCI6IjEyNSIsIkZvbnRTaXplIjoxMiwiRm9udE5hbWUiOiJDYWxpYnJpIiwiSXNCb2xkIjpmYWxzZSwiSXNJdGFsaWMiOmZhbHNlLCJJc1VuZGVybGluZWQiOmZhbHNlLCJQYXJlbnRTdHlsZSI6bnVsbH0sIkF1dG9TaXplIjoyLCJGb3JlZ3JvdW5kIjp7IiRpZCI6IjEyNiIsIkNvbG9yIjp7IiRpZCI6IjEyNyIsIkEiOjI1NSwiUiI6MjU1LCJHIjoyNTUsIkIiOjI1NX19LCJNYXhXaWR0aCI6MTYwLjAsIk1heEhlaWdodCI6IkluZmluaXR5IiwiU21hcnRGb3JlZ3JvdW5kSXNBY3RpdmUiOmZhbHNlLCJIb3Jpem9udGFsQWxpZ25tZW50IjowLCJWZXJ0aWNhbEFsaWdubWVudCI6MCwiU21hcnRGb3JlZ3JvdW5kIjpudWxsLCJCYWNrZ3JvdW5kRmlsbFR5cGUiOjAsIk1hcmdpbiI6eyIkaWQiOiIxMjgiLCJUb3AiOjAuMCwiTGVmdCI6MC4wLCJSaWdodCI6MC4wLCJCb3R0b20iOjAuMH0sIlBhZGRpbmciOnsiJGlkIjoiMTI5IiwiVG9wIjowLjAsIkxlZnQiOjAuMCwiUmlnaHQiOjAuMCwiQm90dG9tIjowLjB9LCJCYWNrZ3JvdW5kIjpudWxsLCJJc1Zpc2libGUiOnRydWUsIldpZHRoIjowLjAsIkhlaWdodCI6MC4wLCJCb3JkZXJTdHlsZSI6bnVsbCwiUGFyZW50U3R5bGUiOm51bGx9LCJSZWN0YW5nbGVTdHlsZSI6eyIkaWQiOiIxMzAiLCJNYXJnaW4iOnsiJGlkIjoiMTMxIiwiVG9wIjowLjAsIkxlZnQiOjAuMCwiUmlnaHQiOjAuMCwiQm90dG9tIjowLjB9LCJQYWRkaW5nIjp7IiRpZCI6IjEzMiIsIlRvcCI6MC4wLCJMZWZ0IjowLjAsIlJpZ2h0IjowLjAsIkJvdHRvbSI6MC4wfSwiQmFja2dyb3VuZCI6eyIkaWQiOiIxMzMiLCJDb2xvciI6eyIkaWQiOiIxMzQiLCJBIjoyNTUsIlIiOjkxLCJHIjoxNTUsIkIiOjIxM319LCJJc1Zpc2libGUiOnRydWUsIldpZHRoIjowLjAsIkhlaWdodCI6MC4wLCJCb3JkZXJTdHlsZSI6eyIkaWQiOiIxMzUiLCJMaW5lQ29sb3IiOnsiJGlkIjoiMTM2IiwiJHR5cGUiOiJOTFJFLkNvbW1vbi5Eb20uU29saWRDb2xvckJydXNoLCBOTFJFLkNvbW1vbiIsIkNvbG9yIjp7IiRpZCI6IjEzNyIsIkEiOjI1NSwiUiI6MjU1LCJHIjowLCJCIjowfX0sIkxpbmVXZWlnaHQiOjAuMCwiTGluZVR5cGUiOjAsIlBhcmVudFN0eWxlIjpudWxsfSwiUGFyZW50U3R5bGUiOm51bGx9LCJNYXJnaW4iOnsiJGlkIjoiMTM4IiwiVG9wIjowLjAsIkxlZnQiOjAuMCwiUmlnaHQiOjAuMCwiQm90dG9tIjowLjB9LCJQYWRkaW5nIjp7IiRpZCI6IjEzOSIsIlRvcCI6MC4wLCJMZWZ0IjowLjAsIlJpZ2h0IjowLjAsIkJvdHRvbSI6MC4wfSwiQmFja2dyb3VuZCI6bnVsbCwiSXNWaXNpYmxlIjp0cnVlLCJXaWR0aCI6MC4wLCJIZWlnaHQiOjAuMCwiQm9yZGVyU3R5bGUiOm51bGwsIlBhcmVudFN0eWxlIjpudWxsfSwiQmFja2dyb3VuZFN0eWxlIjp7IiRpZCI6IjE0MCIsIk1hcmdpbiI6eyIkaWQiOiIxNDEiLCJUb3AiOjAuMCwiTGVmdCI6MC4wLCJSaWdodCI6MC4wLCJCb3R0b20iOjAuMH0sIlBhZGRpbmciOnsiJGlkIjoiMTQyIiwiVG9wIjowLjAsIkxlZnQiOjAuMCwiUmlnaHQiOjAuMCwiQm90dG9tIjowLjB9LCJCYWNrZ3JvdW5kIjp7IiRpZCI6IjE0MyIsIkNvbG9yIjp7IiRpZCI6IjE0NCIsIkEiOjUxLCJSIjoxNjUsIkciOjE2NSwiQiI6MTY1fX0sIklzVmlzaWJsZSI6dHJ1ZSwiV2lkdGgiOjAuMCwiSGVpZ2h0IjowLjAsIkJvcmRlclN0eWxlIjp7IiRpZCI6IjE0NSIsIkxpbmVDb2xvciI6eyIkaWQiOiIxNDYiLCIkdHlwZSI6Ik5MUkUuQ29tbW9uLkRvbS5Tb2xpZENvbG9yQnJ1c2gsIE5MUkUuQ29tbW9uIiwiQ29sb3IiOnsiJGlkIjoiMTQ3IiwiQSI6MjU1LCJSIjoyNTUsIkciOjAsIkIiOjB9fSwiTGluZVdlaWdodCI6MC4wLCJMaW5lVHlwZSI6MCwiUGFyZW50U3R5bGUiOm51bGx9LCJQYXJlbnRTdHlsZSI6bnVsbH0sIklzQWJvdmVUaW1lYmFuZCI6ZmFsc2UsIk1hcmdpbiI6eyIkaWQiOiIxNDgiLCJUb3AiOjAuMCwiTGVmdCI6MC4wLCJSaWdodCI6MC4wLCJCb3R0b20iOjAuMH0sIlBhZGRpbmciOnsiJGlkIjoiMTQ5IiwiVG9wIjowLjAsIkxlZnQiOjAuMCwiUmlnaHQiOjAuMCwiQm90dG9tIjowLjB9LCJJc1Zpc2libGUiOnRydWUsIldpZHRoIjowLjAsIkhlaWdodCI6MC4wLCJCb3JkZXJTdHlsZSI6eyIkaWQiOiIxNTAiLCJMaW5lQ29sb3IiOm51bGwsIkxpbmVXZWlnaHQiOjAuMCwiTGluZVR5cGUiOjAsIlBhcmVudFN0eWxlIjpudWxsfSwiUGFyZW50U3R5bGUiOm51bGx9fSx7IiRpZCI6IjE1MSIsIl9hY3Rpdml0aWVzIjpbeyIkaWQiOiIxNTIiLCJfcm93cyI6W3siJGlkIjoiMTUzIiwiX3Rhc2tzIjpbeyIkaWQiOiIxNTQiLCJfYXR0YWNoZWRNaWxlc3RvbmVzIjpbXSwiVGFza0RlZmluaXRpb24iOnsiJGlkIjoiMTU1IiwiR3JvdXBOYW1lIjpudWxsLCJTdGFydERhdGUiOiIyMDIyLTA1LTA1VDAwOjAwOjAwWiIsIkVuZERhdGUiOiIyMDIyLTA1LTA2VDIzOjU5OjAwWiIsIlBlcmNlbnRhZ2VDb21wbGV0ZSI6bnVsbCwiU3R5bGUiOnsiJGlkIjoiMTU2IiwiU2hhcGUiOjIsIlNoYXBlVGhpY2tuZXNzIjoxLCJEdXJhdGlvbkZvcm1hdCI6MCwiSW5jbHVkZU5vbldvcmtpbmdEYXlzSW5EdXJhdGlvbiI6ZmFsc2UsIlBlcmNlbnRhZ2VDb21wbGV0ZVN0eWxlIjp7IiRpZCI6IjE1NyIsIkZvbnRTZXR0aW5ncyI6eyIkaWQiOiIxNT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E1OSIsIkxpbmVDb2xvciI6bnVsbCwiTGluZVdlaWdodCI6MC4wLCJMaW5lVHlwZSI6MCwiUGFyZW50U3R5bGUiOm51bGx9LCJQYXJlbnRTdHlsZSI6bnVsbH0sIkR1cmF0aW9uU3R5bGUiOnsiJGlkIjoiMTYwIiwiRm9udFNldHRpbmdzIjp7IiRpZCI6IjE2MS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TYyIiwiTGluZUNvbG9yIjpudWxsLCJMaW5lV2VpZ2h0IjowLjAsIkxpbmVUeXBlIjowLCJQYXJlbnRTdHlsZSI6bnVsbH0sIlBhcmVudFN0eWxlIjpudWxsfSwiSG9yaXpvbnRhbENvbm5lY3RvclN0eWxlIjp7IiRpZCI6IjE2MyIsIkxpbmVDb2xvciI6eyIkcmVmIjoiMjYifSwiTGluZVdlaWdodCI6MS4wLCJMaW5lVHlwZSI6MCwiUGFyZW50U3R5bGUiOm51bGx9LCJWZXJ0aWNhbENvbm5lY3RvclN0eWxlIjp7IiRpZCI6IjE2N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2NSIsIk1hcmdpbiI6eyIkcmVmIjoiMzIifSwiUGFkZGluZyI6eyIkcmVmIjoiMzMifSwiQmFja2dyb3VuZCI6eyIkaWQiOiIxNjYiLCJDb2xvciI6eyIkaWQiOiIxNjciLCJBIjoyNTUsIlIiOjkxLCJHIjoxNTUsIkIiOjIxM319LCJJc1Zpc2libGUiOnRydWUsIldpZHRoIjowLjAsIkhlaWdodCI6MTYuMCwiQm9yZGVyU3R5bGUiOnsiJGlkIjoiMTY4IiwiTGluZUNvbG9yIjp7IiRyZWYiOiIzNyJ9LCJMaW5lV2VpZ2h0IjowLjAsIkxpbmVUeXBlIjowLCJQYXJlbnRTdHlsZSI6bnVsbH0sIlBhcmVudFN0eWxlIjpudWxsfSwiVGl0bGVTdHlsZSI6eyIkaWQiOiIxNjkiLCJGb250U2V0dGluZ3MiOnsiJGlkIjoiMTcwIiwiRm9udFNpemUiOjExLCJGb250TmFtZSI6IkNhbGlicmkiLCJJc0JvbGQiOnRydWUsIklzSXRhbGljIjpmYWxzZSwiSXNVbmRlcmxpbmVkIjpmYWxzZSwiUGFyZW50U3R5bGUiOm51bGx9LCJBdXRvU2l6ZSI6MCwiRm9yZWdyb3VuZCI6eyIkaWQiOiIxNzEiLCJDb2xvciI6eyIkaWQiOiIxNzI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TczIiwiQ29sb3IiOnsiJGlkIjoiMTc0IiwiQSI6MCwiUiI6MjU1LCJHIjoyNTUsIkIiOjI1NX19LCJJc1Zpc2libGUiOnRydWUsIldpZHRoIjowLjAsIkhlaWdodCI6MC4wLCJCb3JkZXJTdHlsZSI6eyIkaWQiOiIxNzUiLCJMaW5lQ29sb3IiOm51bGwsIkxpbmVXZWlnaHQiOjAuMCwiTGluZVR5cGUiOjAsIlBhcmVudFN0eWxlIjpudWxsfSwiUGFyZW50U3R5bGUiOm51bGx9LCJEYXRlU3R5bGUiOnsiJGlkIjoiMTc2IiwiRm9udFNldHRpbmdzIjp7IiRpZCI6IjE3NyIsIkZvbnRTaXplIjoxMCwiRm9udE5hbWUiOiJDYWxpYnJpIiwiSXNCb2xkIjpmYWxzZSwiSXNJdGFsaWMiOmZhbHNlLCJJc1VuZGVybGluZWQiOmZhbHNlLCJQYXJlbnRTdHlsZSI6bnVsbH0sIkF1dG9TaXplIjowLCJGb3JlZ3JvdW5kIjp7IiRpZCI6IjE3OCIsIkNvbG9yIjp7IiRpZCI6IjE3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TgwIiwiQ29sb3IiOnsiJGlkIjoiMTgxIiwiQSI6MCwiUiI6MjU1LCJHIjoyNTUsIkIiOjI1NX19LCJJc1Zpc2libGUiOnRydWUsIldpZHRoIjowLjAsIkhlaWdodCI6MC4wLCJCb3JkZXJTdHlsZSI6eyIkaWQiOiIxODIiLCJMaW5lQ29sb3IiOm51bGwsIkxpbmVXZWlnaHQiOjAuMCwiTGluZVR5cGUiOjAsIlBhcmVudFN0eWxlIjpudWxsfSwiUGFyZW50U3R5bGUiOm51bGx9LCJEYXRlRm9ybWF0Ijp7IiRyZWYiOiI1NyJ9LCJXZWVrTnVtYmVyaW5nIjp7IiRpZCI6IjE4MyIsIkZvcm1hdCI6MCwiSXNWaXNpYmxlIjpmYWxzZSwiTGFzdEtub3duVmlzaWJpbGl0eVN0YXRlIjpmYWxzZX0sIklzVmlzaWJsZSI6dHJ1ZSwiUGFyZW50U3R5bGUiOm51bGx9LCJJbmRleCI6NCwiU21hcnREdXJhdGlvbkFjdGl2YXRlZCI6ZmFsc2UsIkRhdGVGb3JtYXQiOnsiJHJlZiI6IjU3In0sIldlZWtOdW1iZXJpbmciOnsiJGlkIjoiMTg0IiwiRm9ybWF0IjowLCJJc1Zpc2libGUiOmZhbHNlLCJMYXN0S25vd25WaXNpYmlsaXR5U3RhdGUiOmZhbHNlfSwiSWQiOiJlMTQwODEyMS04ZDRhLTQ0YTgtYWJjZS00OWU2ZjFhNzM3NDciLCJJbXBvcnRJZCI6bnVsbCwiVGl0bGUiOiJBZG1pbiBIb21lIFBhZ2UiLCJOb3RlIjpudWxsLCJIeXBlcmxpbmsiOnsiJGlkIjoiMTg1IiwiQWRkcmVzcyI6IiIsIlN1YkFkZHJlc3MiOiIifSwiSXNDaGFuZ2VkIjpmYWxzZSwiSXNOZXciOmZhbHNlfX1dLCJfbWlsZXN0b25lcyI6W10sIklkIjoiMDAwMDAwMDAtMDAwMC0wMDAwLTAwMDAtMDAwMDAwMDAwMDAwIiwiSXNTaW5nbGVJdGVtUm93Ijp0cnVlfSx7IiRpZCI6IjE4NiIsIl90YXNrcyI6W3siJGlkIjoiMTg3IiwiX2F0dGFjaGVkTWlsZXN0b25lcyI6W10sIlRhc2tEZWZpbml0aW9uIjp7IiRpZCI6IjE4OCIsIkdyb3VwTmFtZSI6bnVsbCwiU3RhcnREYXRlIjoiMjAyMi0wNS0wNlQwMDowMDowMFoiLCJFbmREYXRlIjoiMjAyMi0wNS0wOVQyMzo1OTowMFoiLCJQZXJjZW50YWdlQ29tcGxldGUiOm51bGwsIlN0eWxlIjp7IiRpZCI6IjE4OSIsIlNoYXBlIjoyLCJTaGFwZVRoaWNrbmVzcyI6MSwiRHVyYXRpb25Gb3JtYXQiOjAsIkluY2x1ZGVOb25Xb3JraW5nRGF5c0luRHVyYXRpb24iOmZhbHNlLCJQZXJjZW50YWdlQ29tcGxldGVTdHlsZSI6eyIkaWQiOiIxOTAiLCJGb250U2V0dGluZ3MiOnsiJGlkIjoiMTk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xOTIiLCJMaW5lQ29sb3IiOm51bGwsIkxpbmVXZWlnaHQiOjAuMCwiTGluZVR5cGUiOjAsIlBhcmVudFN0eWxlIjpudWxsfSwiUGFyZW50U3R5bGUiOm51bGx9LCJEdXJhdGlvblN0eWxlIjp7IiRpZCI6IjE5MyIsIkZvbnRTZXR0aW5ncyI6eyIkaWQiOiIxOTQ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E5NSIsIkxpbmVDb2xvciI6bnVsbCwiTGluZVdlaWdodCI6MC4wLCJMaW5lVHlwZSI6MCwiUGFyZW50U3R5bGUiOm51bGx9LCJQYXJlbnRTdHlsZSI6bnVsbH0sIkhvcml6b250YWxDb25uZWN0b3JTdHlsZSI6eyIkaWQiOiIxOTYiLCJMaW5lQ29sb3IiOnsiJHJlZiI6IjI2In0sIkxpbmVXZWlnaHQiOjEuMCwiTGluZVR5cGUiOjAsIlBhcmVudFN0eWxlIjpudWxsfSwiVmVydGljYWxDb25uZWN0b3JTdHlsZSI6eyIkaWQiOiIxOTc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OTgiLCJNYXJnaW4iOnsiJHJlZiI6IjMyIn0sIlBhZGRpbmciOnsiJHJlZiI6IjMzIn0sIkJhY2tncm91bmQiOnsiJGlkIjoiMTk5IiwiQ29sb3IiOnsiJGlkIjoiMjAwIiwiQSI6MjU1LCJSIjo5MSwiRyI6MTU1LCJCIjoyMTN9fSwiSXNWaXNpYmxlIjp0cnVlLCJXaWR0aCI6MC4wLCJIZWlnaHQiOjE2LjAsIkJvcmRlclN0eWxlIjp7IiRpZCI6IjIwMSIsIkxpbmVDb2xvciI6eyIkcmVmIjoiMzcifSwiTGluZVdlaWdodCI6MC4wLCJMaW5lVHlwZSI6MCwiUGFyZW50U3R5bGUiOm51bGx9LCJQYXJlbnRTdHlsZSI6bnVsbH0sIlRpdGxlU3R5bGUiOnsiJGlkIjoiMjAyIiwiRm9udFNldHRpbmdzIjp7IiRpZCI6IjIwMyIsIkZvbnRTaXplIjoxMSwiRm9udE5hbWUiOiJDYWxpYnJpIiwiSXNCb2xkIjp0cnVlLCJJc0l0YWxpYyI6ZmFsc2UsIklzVW5kZXJsaW5lZCI6ZmFsc2UsIlBhcmVudFN0eWxlIjpudWxsfSwiQXV0b1NpemUiOjAsIkZvcmVncm91bmQiOnsiJGlkIjoiMjA0IiwiQ29sb3IiOnsiJGlkIjoiMjA1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VN0eWxlIjp7IiRpZCI6IjIwOSIsIkZvbnRTZXR0aW5ncyI6eyIkaWQiOiIyMTAiLCJGb250U2l6ZSI6MTAsIkZvbnROYW1lIjoiQ2FsaWJyaSIsIklzQm9sZCI6ZmFsc2UsIklzSXRhbGljIjpmYWxzZSwiSXNVbmRlcmxpbmVkIjpmYWxzZSwiUGFyZW50U3R5bGUiOm51bGx9LCJBdXRvU2l6ZSI6MCwiRm9yZWdyb3VuZCI6eyIkaWQiOiIyMTEiLCJDb2xvciI6eyIkaWQiOiIyMT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IxMyIsIkNvbG9yIjp7IiRpZCI6IjIxNCIsIkEiOjAsIlIiOjI1NSwiRyI6MjU1LCJCIjoyNTV9fSwiSXNWaXNpYmxlIjp0cnVlLCJXaWR0aCI6MC4wLCJIZWlnaHQiOjAuMCwiQm9yZGVyU3R5bGUiOnsiJGlkIjoiMjE1IiwiTGluZUNvbG9yIjpudWxsLCJMaW5lV2VpZ2h0IjowLjAsIkxpbmVUeXBlIjowLCJQYXJlbnRTdHlsZSI6bnVsbH0sIlBhcmVudFN0eWxlIjpudWxsfSwiRGF0ZUZvcm1hdCI6eyIkcmVmIjoiNTcifSwiV2Vla051bWJlcmluZyI6eyIkaWQiOiIyMTYiLCJGb3JtYXQiOjAsIklzVmlzaWJsZSI6ZmFsc2UsIkxhc3RLbm93blZpc2liaWxpdHlTdGF0ZSI6ZmFsc2V9LCJJc1Zpc2libGUiOnRydWUsIlBhcmVudFN0eWxlIjpudWxsfSwiSW5kZXgiOjUsIlNtYXJ0RHVyYXRpb25BY3RpdmF0ZWQiOmZhbHNlLCJEYXRlRm9ybWF0Ijp7IiRyZWYiOiI1NyJ9LCJXZWVrTnVtYmVyaW5nIjp7IiRpZCI6IjIxNyIsIkZvcm1hdCI6MCwiSXNWaXNpYmxlIjpmYWxzZSwiTGFzdEtub3duVmlzaWJpbGl0eVN0YXRlIjpmYWxzZX0sIklkIjoiZmQwMmQ2MWItNmU0MS00YmUwLTgxYWEtODE4N2FjZTJkYzVlIiwiSW1wb3J0SWQiOm51bGwsIlRpdGxlIjoiQWRkIEFkbWluIiwiTm90ZSI6bnVsbCwiSHlwZXJsaW5rIjp7IiRpZCI6IjIxOCIsIkFkZHJlc3MiOiIiLCJTdWJBZGRyZXNzIjoiIn0sIklzQ2hhbmdlZCI6ZmFsc2UsIklzTmV3IjpmYWxzZX19XSwiX21pbGVzdG9uZXMiOltdLCJJZCI6IjAwMDAwMDAwLTAwMDAtMDAwMC0wMDAwLTAwMDAwMDAwMDAwMCIsIklzU2luZ2xlSXRlbVJvdyI6dHJ1ZX0seyIkaWQiOiIyMTkiLCJfdGFza3MiOlt7IiRpZCI6IjIyMCIsIl9hdHRhY2hlZE1pbGVzdG9uZXMiOltdLCJUYXNrRGVmaW5pdGlvbiI6eyIkaWQiOiIyMjEiLCJHcm91cE5hbWUiOm51bGwsIlN0YXJ0RGF0ZSI6IjIwMjItMDUtMTFUMDA6MDA6MDBaIiwiRW5kRGF0ZSI6IjIwMjItMDUtMTNUMjM6NTk6MDBaIiwiUGVyY2VudGFnZUNvbXBsZXRlIjpudWxsLCJTdHlsZSI6eyIkaWQiOiIyMjIiLCJTaGFwZSI6MiwiU2hhcGVUaGlja25lc3MiOjEsIkR1cmF0aW9uRm9ybWF0IjowLCJJbmNsdWRlTm9uV29ya2luZ0RheXNJbkR1cmF0aW9uIjpmYWxzZSwiUGVyY2VudGFnZUNvbXBsZXRlU3R5bGUiOnsiJGlkIjoiMjIzIiwiRm9udFNldHRpbmdzIjp7IiRpZCI6IjIyN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I1IiwiTGluZUNvbG9yIjpudWxsLCJMaW5lV2VpZ2h0IjowLjAsIkxpbmVUeXBlIjowLCJQYXJlbnRTdHlsZSI6bnVsbH0sIlBhcmVudFN0eWxlIjpudWxsfSwiRHVyYXRpb25TdHlsZSI6eyIkaWQiOiIyMjYiLCJGb250U2V0dGluZ3MiOnsiJGlkIjoiMjI3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MjgiLCJMaW5lQ29sb3IiOm51bGwsIkxpbmVXZWlnaHQiOjAuMCwiTGluZVR5cGUiOjAsIlBhcmVudFN0eWxlIjpudWxsfSwiUGFyZW50U3R5bGUiOm51bGx9LCJIb3Jpem9udGFsQ29ubmVjdG9yU3R5bGUiOnsiJGlkIjoiMjI5IiwiTGluZUNvbG9yIjp7IiRyZWYiOiIyNiJ9LCJMaW5lV2VpZ2h0IjoxLjAsIkxpbmVUeXBlIjowLCJQYXJlbnRTdHlsZSI6bnVsbH0sIlZlcnRpY2FsQ29ubmVjdG9yU3R5bGUiOnsiJGlkIjoiMjMw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MxIiwiTWFyZ2luIjp7IiRyZWYiOiIzMiJ9LCJQYWRkaW5nIjp7IiRyZWYiOiIzMyJ9LCJCYWNrZ3JvdW5kIjp7IiRpZCI6IjIzMiIsIkNvbG9yIjp7IiRpZCI6IjIzMyIsIkEiOjI1NSwiUiI6OTEsIkciOjE1NSwiQiI6MjEzfX0sIklzVmlzaWJsZSI6dHJ1ZSwiV2lkdGgiOjAuMCwiSGVpZ2h0IjoxNi4wLCJCb3JkZXJTdHlsZSI6eyIkaWQiOiIyMzQiLCJMaW5lQ29sb3IiOnsiJHJlZiI6IjM3In0sIkxpbmVXZWlnaHQiOjAuMCwiTGluZVR5cGUiOjAsIlBhcmVudFN0eWxlIjpudWxsfSwiUGFyZW50U3R5bGUiOm51bGx9LCJUaXRsZVN0eWxlIjp7IiRpZCI6IjIzNSIsIkZvbnRTZXR0aW5ncyI6eyIkaWQiOiIyMzYiLCJGb250U2l6ZSI6MTEsIkZvbnROYW1lIjoiQ2FsaWJyaSIsIklzQm9sZCI6dHJ1ZSwiSXNJdGFsaWMiOmZhbHNlLCJJc1VuZGVybGluZWQiOmZhbHNlLCJQYXJlbnRTdHlsZSI6bnVsbH0sIkF1dG9TaXplIjowLCJGb3JlZ3JvdW5kIjp7IiRpZCI6IjIzNyIsIkNvbG9yIjp7IiRpZCI6IjIzOC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yMzkiLCJDb2xvciI6eyIkaWQiOiIyNDAiLCJBIjowLCJSIjoyNTUsIkciOjI1NSwiQiI6MjU1fX0sIklzVmlzaWJsZSI6dHJ1ZSwiV2lkdGgiOjAuMCwiSGVpZ2h0IjowLjAsIkJvcmRlclN0eWxlIjp7IiRpZCI6IjI0MSIsIkxpbmVDb2xvciI6bnVsbCwiTGluZVdlaWdodCI6MC4wLCJMaW5lVHlwZSI6MCwiUGFyZW50U3R5bGUiOm51bGx9LCJQYXJlbnRTdHlsZSI6bnVsbH0sIkRhdGVTdHlsZSI6eyIkaWQiOiIyNDIiLCJGb250U2V0dGluZ3MiOnsiJGlkIjoiMjQzIiwiRm9udFNpemUiOjEwLCJGb250TmFtZSI6IkNhbGlicmkiLCJJc0JvbGQiOmZhbHNlLCJJc0l0YWxpYyI6ZmFsc2UsIklzVW5kZXJsaW5lZCI6ZmFsc2UsIlBhcmVudFN0eWxlIjpudWxsfSwiQXV0b1NpemUiOjAsIkZvcmVncm91bmQiOnsiJGlkIjoiMjQ0IiwiQ29sb3IiOnsiJGlkIjoiMjQ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yNDYiLCJDb2xvciI6eyIkaWQiOiIyNDciLCJBIjowLCJSIjoyNTUsIkciOjI1NSwiQiI6MjU1fX0sIklzVmlzaWJsZSI6dHJ1ZSwiV2lkdGgiOjAuMCwiSGVpZ2h0IjowLjAsIkJvcmRlclN0eWxlIjp7IiRpZCI6IjI0OCIsIkxpbmVDb2xvciI6bnVsbCwiTGluZVdlaWdodCI6MC4wLCJMaW5lVHlwZSI6MCwiUGFyZW50U3R5bGUiOm51bGx9LCJQYXJlbnRTdHlsZSI6bnVsbH0sIkRhdGVGb3JtYXQiOnsiJHJlZiI6IjU3In0sIldlZWtOdW1iZXJpbmciOnsiJGlkIjoiMjQ5IiwiRm9ybWF0IjowLCJJc1Zpc2libGUiOmZhbHNlLCJMYXN0S25vd25WaXNpYmlsaXR5U3RhdGUiOmZhbHNlfSwiSXNWaXNpYmxlIjp0cnVlLCJQYXJlbnRTdHlsZSI6bnVsbH0sIkluZGV4Ijo2LCJTbWFydER1cmF0aW9uQWN0aXZhdGVkIjpmYWxzZSwiRGF0ZUZvcm1hdCI6eyIkcmVmIjoiNTcifSwiV2Vla051bWJlcmluZyI6eyIkaWQiOiIyNTAiLCJGb3JtYXQiOjAsIklzVmlzaWJsZSI6ZmFsc2UsIkxhc3RLbm93blZpc2liaWxpdHlTdGF0ZSI6ZmFsc2V9LCJJZCI6ImZlNDk4MDlkLWFlYTgtNDJhNy05MmJkLWE4ZTUyMDg4NDYwYiIsIkltcG9ydElkIjpudWxsLCJUaXRsZSI6IkFkZCBVc2VyIiwiTm90ZSI6bnVsbCwiSHlwZXJsaW5rIjp7IiRpZCI6IjI1MSIsIkFkZHJlc3MiOiIiLCJTdWJBZGRyZXNzIjoiIn0sIklzQ2hhbmdlZCI6ZmFsc2UsIklzTmV3IjpmYWxzZX19XSwiX21pbGVzdG9uZXMiOltdLCJJZCI6IjAwMDAwMDAwLTAwMDAtMDAwMC0wMDAwLTAwMDAwMDAwMDAwMCIsIklzU2luZ2xlSXRlbVJvdyI6dHJ1ZX0seyIkaWQiOiIyNTIiLCJfdGFza3MiOlt7IiRpZCI6IjI1MyIsIl9hdHRhY2hlZE1pbGVzdG9uZXMiOltdLCJUYXNrRGVmaW5pdGlvbiI6eyIkaWQiOiIyNTQiLCJHcm91cE5hbWUiOm51bGwsIlN0YXJ0RGF0ZSI6IjIwMjItMDUtMDlUMDA6MDA6MDBaIiwiRW5kRGF0ZSI6IjIwMjItMDUtMTNUMjM6NTk6MDBaIiwiUGVyY2VudGFnZUNvbXBsZXRlIjpudWxsLCJTdHlsZSI6eyIkaWQiOiIyNTUiLCJTaGFwZSI6MiwiU2hhcGVUaGlja25lc3MiOjEsIkR1cmF0aW9uRm9ybWF0IjowLCJJbmNsdWRlTm9uV29ya2luZ0RheXNJbkR1cmF0aW9uIjpmYWxzZSwiUGVyY2VudGFnZUNvbXBsZXRlU3R5bGUiOnsiJGlkIjoiMjU2IiwiRm9udFNldHRpbmdzIjp7IiRpZCI6IjI1N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U4IiwiTGluZUNvbG9yIjpudWxsLCJMaW5lV2VpZ2h0IjowLjAsIkxpbmVUeXBlIjowLCJQYXJlbnRTdHlsZSI6bnVsbH0sIlBhcmVudFN0eWxlIjpudWxsfSwiRHVyYXRpb25TdHlsZSI6eyIkaWQiOiIyNTkiLCJGb250U2V0dGluZ3MiOnsiJGlkIjoiMjYw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NjEiLCJMaW5lQ29sb3IiOm51bGwsIkxpbmVXZWlnaHQiOjAuMCwiTGluZVR5cGUiOjAsIlBhcmVudFN0eWxlIjpudWxsfSwiUGFyZW50U3R5bGUiOm51bGx9LCJIb3Jpem9udGFsQ29ubmVjdG9yU3R5bGUiOnsiJGlkIjoiMjYyIiwiTGluZUNvbG9yIjp7IiRyZWYiOiIyNiJ9LCJMaW5lV2VpZ2h0IjoxLjAsIkxpbmVUeXBlIjowLCJQYXJlbnRTdHlsZSI6bnVsbH0sIlZlcnRpY2FsQ29ubmVjdG9yU3R5bGUiOnsiJGlkIjoiMjYz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Y0IiwiTWFyZ2luIjp7IiRyZWYiOiIzMiJ9LCJQYWRkaW5nIjp7IiRyZWYiOiIzMyJ9LCJCYWNrZ3JvdW5kIjp7IiRpZCI6IjI2NSIsIkNvbG9yIjp7IiRpZCI6IjI2NiIsIkEiOjI1NSwiUiI6OTEsIkciOjE1NSwiQiI6MjEzfX0sIklzVmlzaWJsZSI6dHJ1ZSwiV2lkdGgiOjAuMCwiSGVpZ2h0IjoxNi4wLCJCb3JkZXJTdHlsZSI6eyIkaWQiOiIyNjciLCJMaW5lQ29sb3IiOnsiJHJlZiI6IjM3In0sIkxpbmVXZWlnaHQiOjAuMCwiTGluZVR5cGUiOjAsIlBhcmVudFN0eWxlIjpudWxsfSwiUGFyZW50U3R5bGUiOm51bGx9LCJUaXRsZVN0eWxlIjp7IiRpZCI6IjI2OCIsIkZvbnRTZXR0aW5ncyI6eyIkaWQiOiIyNjkiLCJGb250U2l6ZSI6MTEsIkZvbnROYW1lIjoiQ2FsaWJyaSIsIklzQm9sZCI6dHJ1ZSwiSXNJdGFsaWMiOmZhbHNlLCJJc1VuZGVybGluZWQiOmZhbHNlLCJQYXJlbnRTdHlsZSI6bnVsbH0sIkF1dG9TaXplIjowLCJGb3JlZ3JvdW5kIjp7IiRpZCI6IjI3MCIsIkNvbG9yIjp7IiRpZCI6IjI3M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yNzIiLCJDb2xvciI6eyIkaWQiOiIyNzMiLCJBIjowLCJSIjoyNTUsIkciOjI1NSwiQiI6MjU1fX0sIklzVmlzaWJsZSI6dHJ1ZSwiV2lkdGgiOjAuMCwiSGVpZ2h0IjowLjAsIkJvcmRlclN0eWxlIjp7IiRpZCI6IjI3NCIsIkxpbmVDb2xvciI6bnVsbCwiTGluZVdlaWdodCI6MC4wLCJMaW5lVHlwZSI6MCwiUGFyZW50U3R5bGUiOm51bGx9LCJQYXJlbnRTdHlsZSI6bnVsbH0sIkRhdGVTdHlsZSI6eyIkaWQiOiIyNzUiLCJGb250U2V0dGluZ3MiOnsiJGlkIjoiMjc2IiwiRm9udFNpemUiOjEwLCJGb250TmFtZSI6IkNhbGlicmkiLCJJc0JvbGQiOmZhbHNlLCJJc0l0YWxpYyI6ZmFsc2UsIklzVW5kZXJsaW5lZCI6ZmFsc2UsIlBhcmVudFN0eWxlIjpudWxsfSwiQXV0b1NpemUiOjAsIkZvcmVncm91bmQiOnsiJGlkIjoiMjc3IiwiQ29sb3IiOnsiJGlkIjoiMjc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yNzkiLCJDb2xvciI6eyIkaWQiOiIyODAiLCJBIjowLCJSIjoyNTUsIkciOjI1NSwiQiI6MjU1fX0sIklzVmlzaWJsZSI6dHJ1ZSwiV2lkdGgiOjAuMCwiSGVpZ2h0IjowLjAsIkJvcmRlclN0eWxlIjp7IiRpZCI6IjI4MSIsIkxpbmVDb2xvciI6bnVsbCwiTGluZVdlaWdodCI6MC4wLCJMaW5lVHlwZSI6MCwiUGFyZW50U3R5bGUiOm51bGx9LCJQYXJlbnRTdHlsZSI6bnVsbH0sIkRhdGVGb3JtYXQiOnsiJHJlZiI6IjU3In0sIldlZWtOdW1iZXJpbmciOnsiJGlkIjoiMjgyIiwiRm9ybWF0IjowLCJJc1Zpc2libGUiOmZhbHNlLCJMYXN0S25vd25WaXNpYmlsaXR5U3RhdGUiOmZhbHNlfSwiSXNWaXNpYmxlIjp0cnVlLCJQYXJlbnRTdHlsZSI6bnVsbH0sIkluZGV4Ijo3LCJTbWFydER1cmF0aW9uQWN0aXZhdGVkIjpmYWxzZSwiRGF0ZUZvcm1hdCI6eyIkcmVmIjoiNTcifSwiV2Vla051bWJlcmluZyI6eyIkaWQiOiIyODMiLCJGb3JtYXQiOjAsIklzVmlzaWJsZSI6ZmFsc2UsIkxhc3RLbm93blZpc2liaWxpdHlTdGF0ZSI6ZmFsc2V9LCJJZCI6IjBkNDAwYTAyLTAyYjAtNDI2NC1iNTJmLTExMDgxZWVmNmVhMCIsIkltcG9ydElkIjpudWxsLCJUaXRsZSI6IkFkZCBDYXIiLCJOb3RlIjpudWxsLCJIeXBlcmxpbmsiOnsiJGlkIjoiMjg0IiwiQWRkcmVzcyI6IiIsIlN1YkFkZHJlc3MiOiIifSwiSXNDaGFuZ2VkIjpmYWxzZSwiSXNOZXciOmZhbHNlfX1dLCJfbWlsZXN0b25lcyI6W10sIklkIjoiMDAwMDAwMDAtMDAwMC0wMDAwLTAwMDAtMDAwMDAwMDAwMDAwIiwiSXNTaW5nbGVJdGVtUm93Ijp0cnVlfSx7IiRpZCI6IjI4NSIsIl90YXNrcyI6W3siJGlkIjoiMjg2IiwiX2F0dGFjaGVkTWlsZXN0b25lcyI6W10sIlRhc2tEZWZpbml0aW9uIjp7IiRpZCI6IjI4NyIsIkdyb3VwTmFtZSI6bnVsbCwiU3RhcnREYXRlIjoiMjAyMi0wNS0xMFQwMDowMDowMFoiLCJFbmREYXRlIjoiMjAyMi0wNS0xM1QyMzo1OTowMFoiLCJQZXJjZW50YWdlQ29tcGxldGUiOm51bGwsIlN0eWxlIjp7IiRpZCI6IjI4OCIsIlNoYXBlIjoyLCJTaGFwZVRoaWNrbmVzcyI6MSwiRHVyYXRpb25Gb3JtYXQiOjAsIkluY2x1ZGVOb25Xb3JraW5nRGF5c0luRHVyYXRpb24iOmZhbHNlLCJQZXJjZW50YWdlQ29tcGxldGVTdHlsZSI6eyIkaWQiOiIyODkiLCJGb250U2V0dGluZ3MiOnsiJGlkIjoiMjk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yOTEiLCJMaW5lQ29sb3IiOm51bGwsIkxpbmVXZWlnaHQiOjAuMCwiTGluZVR5cGUiOjAsIlBhcmVudFN0eWxlIjpudWxsfSwiUGFyZW50U3R5bGUiOm51bGx9LCJEdXJhdGlvblN0eWxlIjp7IiRpZCI6IjI5MiIsIkZvbnRTZXR0aW5ncyI6eyIkaWQiOiIyOTM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I5NCIsIkxpbmVDb2xvciI6bnVsbCwiTGluZVdlaWdodCI6MC4wLCJMaW5lVHlwZSI6MCwiUGFyZW50U3R5bGUiOm51bGx9LCJQYXJlbnRTdHlsZSI6bnVsbH0sIkhvcml6b250YWxDb25uZWN0b3JTdHlsZSI6eyIkaWQiOiIyOTUiLCJMaW5lQ29sb3IiOnsiJHJlZiI6IjI2In0sIkxpbmVXZWlnaHQiOjEuMCwiTGluZVR5cGUiOjAsIlBhcmVudFN0eWxlIjpudWxsfSwiVmVydGljYWxDb25uZWN0b3JTdHlsZSI6eyIkaWQiOiIyOTY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OTciLCJNYXJnaW4iOnsiJHJlZiI6IjMyIn0sIlBhZGRpbmciOnsiJHJlZiI6IjMzIn0sIkJhY2tncm91bmQiOnsiJGlkIjoiMjk4IiwiQ29sb3IiOnsiJGlkIjoiMjk5IiwiQSI6MjU1LCJSIjo5MSwiRyI6MTU1LCJCIjoyMTN9fSwiSXNWaXNpYmxlIjp0cnVlLCJXaWR0aCI6MC4wLCJIZWlnaHQiOjE2LjAsIkJvcmRlclN0eWxlIjp7IiRpZCI6IjMwMCIsIkxpbmVDb2xvciI6eyIkcmVmIjoiMzcifSwiTGluZVdlaWdodCI6MC4wLCJMaW5lVHlwZSI6MCwiUGFyZW50U3R5bGUiOm51bGx9LCJQYXJlbnRTdHlsZSI6bnVsbH0sIlRpdGxlU3R5bGUiOnsiJGlkIjoiMzAxIiwiRm9udFNldHRpbmdzIjp7IiRpZCI6IjMwMiIsIkZvbnRTaXplIjoxMSwiRm9udE5hbWUiOiJDYWxpYnJpIiwiSXNCb2xkIjp0cnVlLCJJc0l0YWxpYyI6ZmFsc2UsIklzVW5kZXJsaW5lZCI6ZmFsc2UsIlBhcmVudFN0eWxlIjpudWxsfSwiQXV0b1NpemUiOjAsIkZvcmVncm91bmQiOnsiJGlkIjoiMzAzIiwiQ29sb3IiOnsiJGlkIjoiMzA0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MwNSIsIkNvbG9yIjp7IiRpZCI6IjMwNiIsIkEiOjAsIlIiOjI1NSwiRyI6MjU1LCJCIjoyNTV9fSwiSXNWaXNpYmxlIjp0cnVlLCJXaWR0aCI6MC4wLCJIZWlnaHQiOjAuMCwiQm9yZGVyU3R5bGUiOnsiJGlkIjoiMzA3IiwiTGluZUNvbG9yIjpudWxsLCJMaW5lV2VpZ2h0IjowLjAsIkxpbmVUeXBlIjowLCJQYXJlbnRTdHlsZSI6bnVsbH0sIlBhcmVudFN0eWxlIjpudWxsfSwiRGF0ZVN0eWxlIjp7IiRpZCI6IjMwOCIsIkZvbnRTZXR0aW5ncyI6eyIkaWQiOiIzMDkiLCJGb250U2l6ZSI6MTAsIkZvbnROYW1lIjoiQ2FsaWJyaSIsIklzQm9sZCI6ZmFsc2UsIklzSXRhbGljIjpmYWxzZSwiSXNVbmRlcmxpbmVkIjpmYWxzZSwiUGFyZW50U3R5bGUiOm51bGx9LCJBdXRvU2l6ZSI6MCwiRm9yZWdyb3VuZCI6eyIkaWQiOiIzMTAiLCJDb2xvciI6eyIkaWQiOiIzMT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MxMiIsIkNvbG9yIjp7IiRpZCI6IjMxMyIsIkEiOjAsIlIiOjI1NSwiRyI6MjU1LCJCIjoyNTV9fSwiSXNWaXNpYmxlIjp0cnVlLCJXaWR0aCI6MC4wLCJIZWlnaHQiOjAuMCwiQm9yZGVyU3R5bGUiOnsiJGlkIjoiMzE0IiwiTGluZUNvbG9yIjpudWxsLCJMaW5lV2VpZ2h0IjowLjAsIkxpbmVUeXBlIjowLCJQYXJlbnRTdHlsZSI6bnVsbH0sIlBhcmVudFN0eWxlIjpudWxsfSwiRGF0ZUZvcm1hdCI6eyIkcmVmIjoiNTcifSwiV2Vla051bWJlcmluZyI6eyIkaWQiOiIzMTUiLCJGb3JtYXQiOjAsIklzVmlzaWJsZSI6ZmFsc2UsIkxhc3RLbm93blZpc2liaWxpdHlTdGF0ZSI6ZmFsc2V9LCJJc1Zpc2libGUiOnRydWUsIlBhcmVudFN0eWxlIjpudWxsfSwiSW5kZXgiOjgsIlNtYXJ0RHVyYXRpb25BY3RpdmF0ZWQiOmZhbHNlLCJEYXRlRm9ybWF0Ijp7IiRyZWYiOiI1NyJ9LCJXZWVrTnVtYmVyaW5nIjp7IiRpZCI6IjMxNiIsIkZvcm1hdCI6MCwiSXNWaXNpYmxlIjpmYWxzZSwiTGFzdEtub3duVmlzaWJpbGl0eVN0YXRlIjpmYWxzZX0sIklkIjoiMWNhMTNjYTUtYTk1Yy00OTM3LWI2ZGEtMzIxNDkxNmIzMGJhIiwiSW1wb3J0SWQiOm51bGwsIlRpdGxlIjoiRGVsZXRlIENhciIsIk5vdGUiOm51bGwsIkh5cGVybGluayI6eyIkaWQiOiIzMTciLCJBZGRyZXNzIjoiIiwiU3ViQWRkcmVzcyI6IiJ9LCJJc0NoYW5nZWQiOmZhbHNlLCJJc05ldyI6ZmFsc2V9fV0sIl9taWxlc3RvbmVzIjpbXSwiSWQiOiIwMDAwMDAwMC0wMDAwLTAwMDAtMDAwMC0wMDAwMDAwMDAwMDAiLCJJc1NpbmdsZUl0ZW1Sb3ciOnRydWV9LHsiJGlkIjoiMzE4IiwiX3Rhc2tzIjpbeyIkaWQiOiIzMTkiLCJfYXR0YWNoZWRNaWxlc3RvbmVzIjpbXSwiVGFza0RlZmluaXRpb24iOnsiJGlkIjoiMzIwIiwiR3JvdXBOYW1lIjpudWxsLCJTdGFydERhdGUiOiIyMDIyLTA1LTEyVDAwOjAwOjAwWiIsIkVuZERhdGUiOiIyMDIyLTA1LTEzVDIzOjU5OjAwWiIsIlBlcmNlbnRhZ2VDb21wbGV0ZSI6bnVsbCwiU3R5bGUiOnsiJGlkIjoiMzIxIiwiU2hhcGUiOjIsIlNoYXBlVGhpY2tuZXNzIjoxLCJEdXJhdGlvbkZvcm1hdCI6MCwiSW5jbHVkZU5vbldvcmtpbmdEYXlzSW5EdXJhdGlvbiI6ZmFsc2UsIlBlcmNlbnRhZ2VDb21wbGV0ZVN0eWxlIjp7IiRpZCI6IjMyMiIsIkZvbnRTZXR0aW5ncyI6eyIkaWQiOiIzMjM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MyNCIsIkxpbmVDb2xvciI6bnVsbCwiTGluZVdlaWdodCI6MC4wLCJMaW5lVHlwZSI6MCwiUGFyZW50U3R5bGUiOm51bGx9LCJQYXJlbnRTdHlsZSI6bnVsbH0sIkR1cmF0aW9uU3R5bGUiOnsiJGlkIjoiMzI1IiwiRm9udFNldHRpbmdzIjp7IiRpZCI6IjMyNi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zI3IiwiTGluZUNvbG9yIjpudWxsLCJMaW5lV2VpZ2h0IjowLjAsIkxpbmVUeXBlIjowLCJQYXJlbnRTdHlsZSI6bnVsbH0sIlBhcmVudFN0eWxlIjpudWxsfSwiSG9yaXpvbnRhbENvbm5lY3RvclN0eWxlIjp7IiRpZCI6IjMyOCIsIkxpbmVDb2xvciI6eyIkcmVmIjoiMjYifSwiTGluZVdlaWdodCI6MS4wLCJMaW5lVHlwZSI6MCwiUGFyZW50U3R5bGUiOm51bGx9LCJWZXJ0aWNhbENvbm5lY3RvclN0eWxlIjp7IiRpZCI6IjMyOS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zMCIsIk1hcmdpbiI6eyIkcmVmIjoiMzIifSwiUGFkZGluZyI6eyIkcmVmIjoiMzMifSwiQmFja2dyb3VuZCI6eyIkaWQiOiIzMzEiLCJDb2xvciI6eyIkaWQiOiIzMzIiLCJBIjoyNTUsIlIiOjkxLCJHIjoxNTUsIkIiOjIxM319LCJJc1Zpc2libGUiOnRydWUsIldpZHRoIjowLjAsIkhlaWdodCI6MTYuMCwiQm9yZGVyU3R5bGUiOnsiJGlkIjoiMzMzIiwiTGluZUNvbG9yIjp7IiRyZWYiOiIzNyJ9LCJMaW5lV2VpZ2h0IjowLjAsIkxpbmVUeXBlIjowLCJQYXJlbnRTdHlsZSI6bnVsbH0sIlBhcmVudFN0eWxlIjpudWxsfSwiVGl0bGVTdHlsZSI6eyIkaWQiOiIzMzQiLCJGb250U2V0dGluZ3MiOnsiJGlkIjoiMzM1IiwiRm9udFNpemUiOjExLCJGb250TmFtZSI6IkNhbGlicmkiLCJJc0JvbGQiOnRydWUsIklzSXRhbGljIjpmYWxzZSwiSXNVbmRlcmxpbmVkIjpmYWxzZSwiUGFyZW50U3R5bGUiOm51bGx9LCJBdXRvU2l6ZSI6MCwiRm9yZWdyb3VuZCI6eyIkaWQiOiIzMzYiLCJDb2xvciI6eyIkaWQiOiIzMzc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zM4IiwiQ29sb3IiOnsiJGlkIjoiMzM5IiwiQSI6MCwiUiI6MjU1LCJHIjoyNTUsIkIiOjI1NX19LCJJc1Zpc2libGUiOnRydWUsIldpZHRoIjowLjAsIkhlaWdodCI6MC4wLCJCb3JkZXJTdHlsZSI6eyIkaWQiOiIzNDAiLCJMaW5lQ29sb3IiOm51bGwsIkxpbmVXZWlnaHQiOjAuMCwiTGluZVR5cGUiOjAsIlBhcmVudFN0eWxlIjpudWxsfSwiUGFyZW50U3R5bGUiOm51bGx9LCJEYXRlU3R5bGUiOnsiJGlkIjoiMzQxIiwiRm9udFNldHRpbmdzIjp7IiRpZCI6IjM0MiIsIkZvbnRTaXplIjoxMCwiRm9udE5hbWUiOiJDYWxpYnJpIiwiSXNCb2xkIjpmYWxzZSwiSXNJdGFsaWMiOmZhbHNlLCJJc1VuZGVybGluZWQiOmZhbHNlLCJQYXJlbnRTdHlsZSI6bnVsbH0sIkF1dG9TaXplIjowLCJGb3JlZ3JvdW5kIjp7IiRpZCI6IjM0MyIsIkNvbG9yIjp7IiRpZCI6IjM0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zQ1IiwiQ29sb3IiOnsiJGlkIjoiMzQ2IiwiQSI6MCwiUiI6MjU1LCJHIjoyNTUsIkIiOjI1NX19LCJJc1Zpc2libGUiOnRydWUsIldpZHRoIjowLjAsIkhlaWdodCI6MC4wLCJCb3JkZXJTdHlsZSI6eyIkaWQiOiIzNDciLCJMaW5lQ29sb3IiOm51bGwsIkxpbmVXZWlnaHQiOjAuMCwiTGluZVR5cGUiOjAsIlBhcmVudFN0eWxlIjpudWxsfSwiUGFyZW50U3R5bGUiOm51bGx9LCJEYXRlRm9ybWF0Ijp7IiRyZWYiOiI1NyJ9LCJXZWVrTnVtYmVyaW5nIjp7IiRpZCI6IjM0OCIsIkZvcm1hdCI6MCwiSXNWaXNpYmxlIjpmYWxzZSwiTGFzdEtub3duVmlzaWJpbGl0eVN0YXRlIjpmYWxzZX0sIklzVmlzaWJsZSI6dHJ1ZSwiUGFyZW50U3R5bGUiOm51bGx9LCJJbmRleCI6OSwiU21hcnREdXJhdGlvbkFjdGl2YXRlZCI6ZmFsc2UsIkRhdGVGb3JtYXQiOnsiJHJlZiI6IjU3In0sIldlZWtOdW1iZXJpbmciOnsiJGlkIjoiMzQ5IiwiRm9ybWF0IjowLCJJc1Zpc2libGUiOmZhbHNlLCJMYXN0S25vd25WaXNpYmlsaXR5U3RhdGUiOmZhbHNlfSwiSWQiOiI4YjM4NDM3Yi05NmFlLTQ3YzItYTg5ZS0yZjlhNDExYzhjMjgiLCJJbXBvcnRJZCI6bnVsbCwiVGl0bGUiOiJVcGRhdGUgQ2FyIiwiTm90ZSI6bnVsbCwiSHlwZXJsaW5rIjp7IiRpZCI6IjM1MCIsIkFkZHJlc3MiOiIiLCJTdWJBZGRyZXNzIjoiIn0sIklzQ2hhbmdlZCI6ZmFsc2UsIklzTmV3IjpmYWxzZX19XSwiX21pbGVzdG9uZXMiOltdLCJJZCI6IjAwMDAwMDAwLTAwMDAtMDAwMC0wMDAwLTAwMDAwMDAwMDAwMCIsIklzU2luZ2xlSXRlbVJvdyI6dHJ1ZX1dLCJJbmRleCI6MywiSWQiOiJkYzA3NmZjZC1kMWJlLTQyMDctYjVmOS0zODE1YjM4Y2Q5MWUiLCJIZWFkZXJUZXh0IjpudWxsLCJJc0RlZmF1bHQiOnRydWUsIlN0eWxlIjp7IiRpZCI6IjM1MSIsIkhlYWRlclN0eWxlIjp7IiRpZCI6IjM1MiIsIlRleHRTdHlsZSI6eyIkaWQiOiIzNTMiLCJGb250U2V0dGluZ3MiOnsiJGlkIjoiMzU0IiwiRm9udFNpemUiOjExLCJGb250TmFtZSI6IkNhbGlicmkiLCJJc0JvbGQiOmZhbHNlLCJJc0l0YWxpYyI6ZmFsc2UsIklzVW5kZXJsaW5lZCI6ZmFsc2UsIlBhcmVudFN0eWxlIjpudWxsfSwiQXV0b1NpemUiOjIsIkZvcmVncm91bmQiOnsiJGlkIjoiMzU1IiwiQ29sb3IiOnsiJGlkIjoiMzU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NTciLCJUb3AiOjAuMCwiTGVmdCI6MC4wLCJSaWdodCI6MC4wLCJCb3R0b20iOjAuMH0sIlBhZGRpbmciOnsiJGlkIjoiMzU4IiwiVG9wIjowLjAsIkxlZnQiOjAuMCwiUmlnaHQiOjAuMCwiQm90dG9tIjowLjB9LCJCYWNrZ3JvdW5kIjpudWxsLCJJc1Zpc2libGUiOnRydWUsIldpZHRoIjowLjAsIkhlaWdodCI6MC4wLCJCb3JkZXJTdHlsZSI6bnVsbCwiUGFyZW50U3R5bGUiOm51bGx9LCJSZWN0YW5nbGVTdHlsZSI6eyIkaWQiOiIzNTkiLCJNYXJnaW4iOnsiJGlkIjoiMzYwIiwiVG9wIjowLjAsIkxlZnQiOjAuMCwiUmlnaHQiOjAuMCwiQm90dG9tIjowLjB9LCJQYWRkaW5nIjp7IiRpZCI6IjM2MSIsIlRvcCI6MC4wLCJMZWZ0IjowLjAsIlJpZ2h0IjowLjAsIkJvdHRvbSI6MC4wfSwiQmFja2dyb3VuZCI6eyIkaWQiOiIzNjIiLCJDb2xvciI6eyIkaWQiOiIzNjMiLCJBIjo2MywiUiI6MjM3LCJHIjoxMjUsIkIiOjQ5fX0sIklzVmlzaWJsZSI6dHJ1ZSwiV2lkdGgiOjAuMCwiSGVpZ2h0IjowLjAsIkJvcmRlclN0eWxlIjp7IiRpZCI6IjM2NCIsIkxpbmVDb2xvciI6eyIkaWQiOiIzNjUiLCIkdHlwZSI6Ik5MUkUuQ29tbW9uLkRvbS5Tb2xpZENvbG9yQnJ1c2gsIE5MUkUuQ29tbW9uIiwiQ29sb3IiOnsiJGlkIjoiMzY2IiwiQSI6MjU1LCJSIjoyNTUsIkciOjAsIkIiOjB9fSwiTGluZVdlaWdodCI6MC4wLCJMaW5lVHlwZSI6MCwiUGFyZW50U3R5bGUiOm51bGx9LCJQYXJlbnRTdHlsZSI6bnVsbH0sIk1hcmdpbiI6eyIkaWQiOiIzNjciLCJUb3AiOjAuMCwiTGVmdCI6MC4wLCJSaWdodCI6MC4wLCJCb3R0b20iOjAuMH0sIlBhZGRpbmciOnsiJGlkIjoiMzY4IiwiVG9wIjowLjAsIkxlZnQiOjAuMCwiUmlnaHQiOjAuMCwiQm90dG9tIjowLjB9LCJCYWNrZ3JvdW5kIjpudWxsLCJJc1Zpc2libGUiOnRydWUsIldpZHRoIjowLjAsIkhlaWdodCI6MC4wLCJCb3JkZXJTdHlsZSI6bnVsbCwiUGFyZW50U3R5bGUiOm51bGx9LCJCYWNrZ3JvdW5kU3R5bGUiOnsiJGlkIjoiMzY5IiwiTWFyZ2luIjp7IiRpZCI6IjM3MCIsIlRvcCI6MC4wLCJMZWZ0IjowLjAsIlJpZ2h0IjowLjAsIkJvdHRvbSI6MC4wfSwiUGFkZGluZyI6eyIkaWQiOiIzNzEiLCJUb3AiOjAuMCwiTGVmdCI6MC4wLCJSaWdodCI6MC4wLCJCb3R0b20iOjAuMH0sIkJhY2tncm91bmQiOnsiJGlkIjoiMzcyIiwiQ29sb3IiOnsiJGlkIjoiMzczIiwiQSI6NTEsIlIiOjE2NSwiRyI6MTY1LCJCIjoxNjV9fSwiSXNWaXNpYmxlIjp0cnVlLCJXaWR0aCI6MC4wLCJIZWlnaHQiOjAuMCwiQm9yZGVyU3R5bGUiOnsiJGlkIjoiMzc0IiwiTGluZUNvbG9yIjp7IiRpZCI6IjM3NSIsIiR0eXBlIjoiTkxSRS5Db21tb24uRG9tLlNvbGlkQ29sb3JCcnVzaCwgTkxSRS5Db21tb24iLCJDb2xvciI6eyIkaWQiOiIzNzYiLCJBIjoyNTUsIlIiOjI1NSwiRyI6MCwiQiI6MH19LCJMaW5lV2VpZ2h0IjowLjAsIkxpbmVUeXBlIjowLCJQYXJlbnRTdHlsZSI6bnVsbH0sIlBhcmVudFN0eWxlIjpudWxsfSwiTWFyZ2luIjp7IiRpZCI6IjM3NyIsIlRvcCI6MC4wLCJMZWZ0IjowLjAsIlJpZ2h0IjowLjAsIkJvdHRvbSI6MC4wfSwiUGFkZGluZyI6eyIkaWQiOiIzNzgiLCJUb3AiOjAuMCwiTGVmdCI6MC4wLCJSaWdodCI6MC4wLCJCb3R0b20iOjAuMH0sIklzVmlzaWJsZSI6ZmFsc2UsIldpZHRoIjowLjAsIkhlaWdodCI6MC4wLCJCb3JkZXJTdHlsZSI6bnVsbCwiUGFyZW50U3R5bGUiOm51bGx9fV0sIklkIjoiZTIwYWM2YzMtY2EwZi00NWRkLWJiNDktNWIxOGFiYTE4YTNkIiwiSW5kZXgiOjMsIkhlYWRlclRleHQiOiJBZG1pbiBGZWF0dXJlcyIsIlN0eWxlIjp7IiRpZCI6IjM3OSIsIkhlYWRlclN0eWxlIjp7IiRpZCI6IjM4MCIsIlRleHRJc1ZlcnRpY2FsIjpmYWxzZSwiVGV4dFN0eWxlIjp7IiRpZCI6IjM4MSIsIkZvbnRTZXR0aW5ncyI6eyIkaWQiOiIzODIiLCJGb250U2l6ZSI6MTIsIkZvbnROYW1lIjoiQ2FsaWJyaSIsIklzQm9sZCI6ZmFsc2UsIklzSXRhbGljIjpmYWxzZSwiSXNVbmRlcmxpbmVkIjpmYWxzZSwiUGFyZW50U3R5bGUiOm51bGx9LCJBdXRvU2l6ZSI6MiwiRm9yZWdyb3VuZCI6eyIkcmVmIjoiMTI2In0sIk1heFdpZHRoIjoxNjAuMCwiTWF4SGVpZ2h0IjoiSW5maW5pdHkiLCJTbWFydEZvcmVncm91bmRJc0FjdGl2ZSI6ZmFsc2UsIkhvcml6b250YWxBbGlnbm1lbnQiOjAsIlZlcnRpY2FsQWxpZ25tZW50IjowLCJTbWFydEZvcmVncm91bmQiOm51bGwsIkJhY2tncm91bmRGaWxsVHlwZSI6MCwiTWFyZ2luIjp7IiRyZWYiOiIxMjgifSwiUGFkZGluZyI6eyIkcmVmIjoiMTI5In0sIkJhY2tncm91bmQiOm51bGwsIklzVmlzaWJsZSI6dHJ1ZSwiV2lkdGgiOjAuMCwiSGVpZ2h0IjowLjAsIkJvcmRlclN0eWxlIjpudWxsLCJQYXJlbnRTdHlsZSI6bnVsbH0sIlJlY3RhbmdsZVN0eWxlIjp7IiRpZCI6IjM4MyIsIk1hcmdpbiI6eyIkaWQiOiIzODQiLCJUb3AiOjAuMCwiTGVmdCI6MC4wLCJSaWdodCI6MC4wLCJCb3R0b20iOjAuMH0sIlBhZGRpbmciOnsiJGlkIjoiMzg1IiwiVG9wIjowLjAsIkxlZnQiOjAuMCwiUmlnaHQiOjAuMCwiQm90dG9tIjowLjB9LCJCYWNrZ3JvdW5kIjp7IiRpZCI6IjM4NiIsIkNvbG9yIjp7IiRpZCI6IjM4NyIsIkEiOjI1NSwiUiI6MjM3LCJHIjoxMjUsIkIiOjQ5fX0sIklzVmlzaWJsZSI6dHJ1ZSwiV2lkdGgiOjAuMCwiSGVpZ2h0IjowLjAsIkJvcmRlclN0eWxlIjp7IiRpZCI6IjM4OCIsIkxpbmVDb2xvciI6eyIkaWQiOiIzODkiLCIkdHlwZSI6Ik5MUkUuQ29tbW9uLkRvbS5Tb2xpZENvbG9yQnJ1c2gsIE5MUkUuQ29tbW9uIiwiQ29sb3IiOnsiJGlkIjoiMzkwIiwiQSI6MjU1LCJSIjoyNTUsIkciOjAsIkIiOjB9fSwiTGluZVdlaWdodCI6MC4wLCJMaW5lVHlwZSI6MCwiUGFyZW50U3R5bGUiOm51bGx9LCJQYXJlbnRTdHlsZSI6bnVsbH0sIk1hcmdpbiI6eyIkaWQiOiIzOTEiLCJUb3AiOjAuMCwiTGVmdCI6MC4wLCJSaWdodCI6MC4wLCJCb3R0b20iOjAuMH0sIlBhZGRpbmciOnsiJGlkIjoiMzkyIiwiVG9wIjowLjAsIkxlZnQiOjAuMCwiUmlnaHQiOjAuMCwiQm90dG9tIjowLjB9LCJCYWNrZ3JvdW5kIjpudWxsLCJJc1Zpc2libGUiOnRydWUsIldpZHRoIjowLjAsIkhlaWdodCI6MC4wLCJCb3JkZXJTdHlsZSI6bnVsbCwiUGFyZW50U3R5bGUiOm51bGx9LCJCYWNrZ3JvdW5kU3R5bGUiOnsiJGlkIjoiMzkzIiwiTWFyZ2luIjp7IiRpZCI6IjM5NCIsIlRvcCI6MC4wLCJMZWZ0IjowLjAsIlJpZ2h0IjowLjAsIkJvdHRvbSI6MC4wfSwiUGFkZGluZyI6eyIkaWQiOiIzOTUiLCJUb3AiOjAuMCwiTGVmdCI6MC4wLCJSaWdodCI6MC4wLCJCb3R0b20iOjAuMH0sIkJhY2tncm91bmQiOnsiJGlkIjoiMzk2IiwiQ29sb3IiOnsiJGlkIjoiMzk3IiwiQSI6NTEsIlIiOjE2NSwiRyI6MTY1LCJCIjoxNjV9fSwiSXNWaXNpYmxlIjp0cnVlLCJXaWR0aCI6MC4wLCJIZWlnaHQiOjAuMCwiQm9yZGVyU3R5bGUiOnsiJGlkIjoiMzk4IiwiTGluZUNvbG9yIjp7IiRpZCI6IjM5OSIsIiR0eXBlIjoiTkxSRS5Db21tb24uRG9tLlNvbGlkQ29sb3JCcnVzaCwgTkxSRS5Db21tb24iLCJDb2xvciI6eyIkaWQiOiI0MDAiLCJBIjoyNTUsIlIiOjI1NSwiRyI6MCwiQiI6MH19LCJMaW5lV2VpZ2h0IjowLjAsIkxpbmVUeXBlIjowLCJQYXJlbnRTdHlsZSI6bnVsbH0sIlBhcmVudFN0eWxlIjpudWxsfSwiSXNBYm92ZVRpbWViYW5kIjpmYWxzZSwiTWFyZ2luIjp7IiRpZCI6IjQwMSIsIlRvcCI6MC4wLCJMZWZ0IjowLjAsIlJpZ2h0IjowLjAsIkJvdHRvbSI6MC4wfSwiUGFkZGluZyI6eyIkaWQiOiI0MDIiLCJUb3AiOjAuMCwiTGVmdCI6MC4wLCJSaWdodCI6MC4wLCJCb3R0b20iOjAuMH0sIklzVmlzaWJsZSI6dHJ1ZSwiV2lkdGgiOjAuMCwiSGVpZ2h0IjowLjAsIkJvcmRlclN0eWxlIjp7IiRpZCI6IjQwMyIsIkxpbmVDb2xvciI6bnVsbCwiTGluZVdlaWdodCI6MC4wLCJMaW5lVHlwZSI6MCwiUGFyZW50U3R5bGUiOm51bGx9LCJQYXJlbnRTdHlsZSI6bnVsbH19LHsiJGlkIjoiNDA0IiwiX2FjdGl2aXRpZXMiOlt7IiRpZCI6IjQwNSIsIl9yb3dzIjpbeyIkaWQiOiI0MDYiLCJfdGFza3MiOlt7IiRpZCI6IjQwNyIsIl9hdHRhY2hlZE1pbGVzdG9uZXMiOltdLCJUYXNrRGVmaW5pdGlvbiI6eyIkaWQiOiI0MDgiLCJHcm91cE5hbWUiOm51bGwsIlN0YXJ0RGF0ZSI6IjIwMjItMDUtMDZUMDA6MDA6MDBaIiwiRW5kRGF0ZSI6IjIwMjItMDUtMDhUMjM6NTk6MDBaIiwiUGVyY2VudGFnZUNvbXBsZXRlIjpudWxsLCJTdHlsZSI6eyIkaWQiOiI0MDkiLCJTaGFwZSI6MiwiU2hhcGVUaGlja25lc3MiOjEsIkR1cmF0aW9uRm9ybWF0IjowLCJJbmNsdWRlTm9uV29ya2luZ0RheXNJbkR1cmF0aW9uIjpmYWxzZSwiUGVyY2VudGFnZUNvbXBsZXRlU3R5bGUiOnsiJGlkIjoiNDEwIiwiRm9udFNldHRpbmdzIjp7IiRpZCI6IjQx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DEyIiwiTGluZUNvbG9yIjpudWxsLCJMaW5lV2VpZ2h0IjowLjAsIkxpbmVUeXBlIjowLCJQYXJlbnRTdHlsZSI6bnVsbH0sIlBhcmVudFN0eWxlIjpudWxsfSwiRHVyYXRpb25TdHlsZSI6eyIkaWQiOiI0MTMiLCJGb250U2V0dGluZ3MiOnsiJGlkIjoiNDE0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0MTUiLCJMaW5lQ29sb3IiOm51bGwsIkxpbmVXZWlnaHQiOjAuMCwiTGluZVR5cGUiOjAsIlBhcmVudFN0eWxlIjpudWxsfSwiUGFyZW50U3R5bGUiOm51bGx9LCJIb3Jpem9udGFsQ29ubmVjdG9yU3R5bGUiOnsiJGlkIjoiNDE2IiwiTGluZUNvbG9yIjp7IiRyZWYiOiIyNiJ9LCJMaW5lV2VpZ2h0IjoxLjAsIkxpbmVUeXBlIjowLCJQYXJlbnRTdHlsZSI6bnVsbH0sIlZlcnRpY2FsQ29ubmVjdG9yU3R5bGUiOnsiJGlkIjoiNDE3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iJ9LCJQYWRkaW5nIjp7IiRyZWYiOiIzMyJ9LCJCYWNrZ3JvdW5kIjp7IiRpZCI6IjQxOSIsIkNvbG9yIjp7IiRpZCI6IjQyMCIsIkEiOjI1NSwiUiI6OTEsIkciOjE1NSwiQiI6MjEzfX0sIklzVmlzaWJsZSI6dHJ1ZSwiV2lkdGgiOjAuMCwiSGVpZ2h0IjoxNi4wLCJCb3JkZXJTdHlsZSI6eyIkaWQiOiI0MjEiLCJMaW5lQ29sb3IiOnsiJHJlZiI6IjM3In0sIkxpbmVXZWlnaHQiOjAuMCwiTGluZVR5cGUiOjAsIlBhcmVudFN0eWxlIjpudWxsfSwiUGFyZW50U3R5bGUiOm51bGx9LCJUaXRsZVN0eWxlIjp7IiRpZCI6IjQyMiIsIkZvbnRTZXR0aW5ncyI6eyIkaWQiOiI0MjMiLCJGb250U2l6ZSI6MTEsIkZvbnROYW1lIjoiQ2FsaWJyaSIsIklzQm9sZCI6dHJ1ZSwiSXNJdGFsaWMiOmZhbHNlLCJJc1VuZGVybGluZWQiOmZhbHNlLCJQYXJlbnRTdHlsZSI6bnVsbH0sIkF1dG9TaXplIjowLCJGb3JlZ3JvdW5kIjp7IiRpZCI6IjQyNCIsIkNvbG9yIjp7IiRpZCI6IjQyN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0MjYiLCJDb2xvciI6eyIkaWQiOiI0MjciLCJBIjowLCJSIjoyNTUsIkciOjI1NSwiQiI6MjU1fX0sIklzVmlzaWJsZSI6dHJ1ZSwiV2lkdGgiOjAuMCwiSGVpZ2h0IjowLjAsIkJvcmRlclN0eWxlIjp7IiRpZCI6IjQyOCIsIkxpbmVDb2xvciI6bnVsbCwiTGluZVdlaWdodCI6MC4wLCJMaW5lVHlwZSI6MCwiUGFyZW50U3R5bGUiOm51bGx9LCJQYXJlbnRTdHlsZSI6bnVsbH0sIkRhdGVTdHlsZSI6eyIkaWQiOiI0MjkiLCJGb250U2V0dGluZ3MiOnsiJGlkIjoiNDMwIiwiRm9udFNpemUiOjEwLCJGb250TmFtZSI6IkNhbGlicmkiLCJJc0JvbGQiOmZhbHNlLCJJc0l0YWxpYyI6ZmFsc2UsIklzVW5kZXJsaW5lZCI6ZmFsc2UsIlBhcmVudFN0eWxlIjpudWxsfSwiQXV0b1NpemUiOjAsIkZvcmVncm91bmQiOnsiJGlkIjoiNDMxIiwiQ29sb3IiOnsiJGlkIjoiNDMy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HJlZiI6IjU3In0sIldlZWtOdW1iZXJpbmciOnsiJGlkIjoiNDM2IiwiRm9ybWF0IjowLCJJc1Zpc2libGUiOmZhbHNlLCJMYXN0S25vd25WaXNpYmlsaXR5U3RhdGUiOmZhbHNlfSwiSXNWaXNpYmxlIjp0cnVlLCJQYXJlbnRTdHlsZSI6bnVsbH0sIkluZGV4IjoxMSwiU21hcnREdXJhdGlvbkFjdGl2YXRlZCI6ZmFsc2UsIkRhdGVGb3JtYXQiOnsiJHJlZiI6IjU3In0sIldlZWtOdW1iZXJpbmciOnsiJGlkIjoiNDM3IiwiRm9ybWF0IjowLCJJc1Zpc2libGUiOmZhbHNlLCJMYXN0S25vd25WaXNpYmlsaXR5U3RhdGUiOmZhbHNlfSwiSWQiOiI0OTFhNWQ3Yy1kMmM5LTQyMmYtOWZhMy1jNmEzYjY2ZmEwZGIiLCJJbXBvcnRJZCI6bnVsbCwiVGl0bGUiOiJVc2VyIEhvbWUgUGFnZSIsIk5vdGUiOm51bGwsIkh5cGVybGluayI6eyIkaWQiOiI0MzgiLCJBZGRyZXNzIjoiIiwiU3ViQWRkcmVzcyI6IiJ9LCJJc0NoYW5nZWQiOmZhbHNlLCJJc05ldyI6ZmFsc2V9fV0sIl9taWxlc3RvbmVzIjpbXSwiSWQiOiIwMDAwMDAwMC0wMDAwLTAwMDAtMDAwMC0wMDAwMDAwMDAwMDAiLCJJc1NpbmdsZUl0ZW1Sb3ciOnRydWV9LHsiJGlkIjoiNDM5IiwiX3Rhc2tzIjpbeyIkaWQiOiI0NDAiLCJfYXR0YWNoZWRNaWxlc3RvbmVzIjpbXSwiVGFza0RlZmluaXRpb24iOnsiJGlkIjoiNDQxIiwiR3JvdXBOYW1lIjpudWxsLCJTdGFydERhdGUiOiIyMDIyLTA1LTA5VDAwOjAwOjAwWiIsIkVuZERhdGUiOiIyMDIyLTA1LTEzVDIzOjU5OjAwWiIsIlBlcmNlbnRhZ2VDb21wbGV0ZSI6bnVsbCwiU3R5bGUiOnsiJGlkIjoiNDQyIiwiU2hhcGUiOjIsIlNoYXBlVGhpY2tuZXNzIjoxLCJEdXJhdGlvbkZvcm1hdCI6MCwiSW5jbHVkZU5vbldvcmtpbmdEYXlzSW5EdXJhdGlvbiI6ZmFsc2UsIlBlcmNlbnRhZ2VDb21wbGV0ZVN0eWxlIjp7IiRpZCI6IjQ0MyIsIkZvbnRTZXR0aW5ncyI6eyIkaWQiOiI0NDQ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Q0NSIsIkxpbmVDb2xvciI6bnVsbCwiTGluZVdlaWdodCI6MC4wLCJMaW5lVHlwZSI6MCwiUGFyZW50U3R5bGUiOm51bGx9LCJQYXJlbnRTdHlsZSI6bnVsbH0sIkR1cmF0aW9uU3R5bGUiOnsiJGlkIjoiNDQ2IiwiRm9udFNldHRpbmdzIjp7IiRpZCI6IjQ0Ny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NDQ4IiwiTGluZUNvbG9yIjpudWxsLCJMaW5lV2VpZ2h0IjowLjAsIkxpbmVUeXBlIjowLCJQYXJlbnRTdHlsZSI6bnVsbH0sIlBhcmVudFN0eWxlIjpudWxsfSwiSG9yaXpvbnRhbENvbm5lY3RvclN0eWxlIjp7IiRpZCI6IjQ0OSIsIkxpbmVDb2xvciI6eyIkcmVmIjoiMjYifSwiTGluZVdlaWdodCI6MS4wLCJMaW5lVHlwZSI6MCwiUGFyZW50U3R5bGUiOm51bGx9LCJWZXJ0aWNhbENvbm5lY3RvclN0eWxlIjp7IiRpZCI6IjQ1M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Q1MSIsIk1hcmdpbiI6eyIkcmVmIjoiMzIifSwiUGFkZGluZyI6eyIkcmVmIjoiMzMifSwiQmFja2dyb3VuZCI6eyIkaWQiOiI0NTIiLCJDb2xvciI6eyIkaWQiOiI0NTMiLCJBIjoyNTUsIlIiOjkxLCJHIjoxNTUsIkIiOjIxM319LCJJc1Zpc2libGUiOnRydWUsIldpZHRoIjowLjAsIkhlaWdodCI6MTYuMCwiQm9yZGVyU3R5bGUiOnsiJGlkIjoiNDU0IiwiTGluZUNvbG9yIjp7IiRyZWYiOiIzNyJ9LCJMaW5lV2VpZ2h0IjowLjAsIkxpbmVUeXBlIjowLCJQYXJlbnRTdHlsZSI6bnVsbH0sIlBhcmVudFN0eWxlIjpudWxsfSwiVGl0bGVTdHlsZSI6eyIkaWQiOiI0NTUiLCJGb250U2V0dGluZ3MiOnsiJGlkIjoiNDU2IiwiRm9udFNpemUiOjExLCJGb250TmFtZSI6IkNhbGlicmkiLCJJc0JvbGQiOnRydWUsIklzSXRhbGljIjpmYWxzZSwiSXNVbmRlcmxpbmVkIjpmYWxzZSwiUGFyZW50U3R5bGUiOm51bGx9LCJBdXRvU2l6ZSI6MCwiRm9yZWdyb3VuZCI6eyIkaWQiOiI0NTciLCJDb2xvciI6eyIkaWQiOiI0NTg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NDU5IiwiQ29sb3IiOnsiJGlkIjoiNDYwIiwiQSI6MCwiUiI6MjU1LCJHIjoyNTUsIkIiOjI1NX19LCJJc1Zpc2libGUiOnRydWUsIldpZHRoIjowLjAsIkhlaWdodCI6MC4wLCJCb3JkZXJTdHlsZSI6eyIkaWQiOiI0NjEiLCJMaW5lQ29sb3IiOm51bGwsIkxpbmVXZWlnaHQiOjAuMCwiTGluZVR5cGUiOjAsIlBhcmVudFN0eWxlIjpudWxsfSwiUGFyZW50U3R5bGUiOm51bGx9LCJEYXRlU3R5bGUiOnsiJGlkIjoiNDYyIiwiRm9udFNldHRpbmdzIjp7IiRpZCI6IjQ2MyIsIkZvbnRTaXplIjoxMCwiRm9udE5hbWUiOiJDYWxpYnJpIiwiSXNCb2xkIjpmYWxzZSwiSXNJdGFsaWMiOmZhbHNlLCJJc1VuZGVybGluZWQiOmZhbHNlLCJQYXJlbnRTdHlsZSI6bnVsbH0sIkF1dG9TaXplIjowLCJGb3JlZ3JvdW5kIjp7IiRpZCI6IjQ2NCIsIkNvbG9yIjp7IiRpZCI6IjQ2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NDY2IiwiQ29sb3IiOnsiJGlkIjoiNDY3IiwiQSI6MCwiUiI6MjU1LCJHIjoyNTUsIkIiOjI1NX19LCJJc1Zpc2libGUiOnRydWUsIldpZHRoIjowLjAsIkhlaWdodCI6MC4wLCJCb3JkZXJTdHlsZSI6eyIkaWQiOiI0NjgiLCJMaW5lQ29sb3IiOm51bGwsIkxpbmVXZWlnaHQiOjAuMCwiTGluZVR5cGUiOjAsIlBhcmVudFN0eWxlIjpudWxsfSwiUGFyZW50U3R5bGUiOm51bGx9LCJEYXRlRm9ybWF0Ijp7IiRyZWYiOiI1NyJ9LCJXZWVrTnVtYmVyaW5nIjp7IiRpZCI6IjQ2OSIsIkZvcm1hdCI6MCwiSXNWaXNpYmxlIjpmYWxzZSwiTGFzdEtub3duVmlzaWJpbGl0eVN0YXRlIjpmYWxzZX0sIklzVmlzaWJsZSI6dHJ1ZSwiUGFyZW50U3R5bGUiOm51bGx9LCJJbmRleCI6MTIsIlNtYXJ0RHVyYXRpb25BY3RpdmF0ZWQiOmZhbHNlLCJEYXRlRm9ybWF0Ijp7IiRyZWYiOiI1NyJ9LCJXZWVrTnVtYmVyaW5nIjp7IiRpZCI6IjQ3MCIsIkZvcm1hdCI6MCwiSXNWaXNpYmxlIjpmYWxzZSwiTGFzdEtub3duVmlzaWJpbGl0eVN0YXRlIjpmYWxzZX0sIklkIjoiMTk2ZTQ2MWYtYTNiOS00YmVkLThiYzUtNmRjOTllNjc2ZGViIiwiSW1wb3J0SWQiOm51bGwsIlRpdGxlIjoiQ2FyIFJlc2VydmF0aW9uIiwiTm90ZSI6bnVsbCwiSHlwZXJsaW5rIjp7IiRpZCI6IjQ3MSIsIkFkZHJlc3MiOiIiLCJTdWJBZGRyZXNzIjoiIn0sIklzQ2hhbmdlZCI6ZmFsc2UsIklzTmV3IjpmYWxzZX19XSwiX21pbGVzdG9uZXMiOltdLCJJZCI6IjAwMDAwMDAwLTAwMDAtMDAwMC0wMDAwLTAwMDAwMDAwMDAwMCIsIklzU2luZ2xlSXRlbVJvdyI6dHJ1ZX1dLCJJbmRleCI6MTAsIklkIjoiMmU2Y2QxM2ItOTkzNC00NTNmLTk1NjktYzA0ZTVlNjVhNmViIiwiSGVhZGVyVGV4dCI6bnVsbCwiSXNEZWZhdWx0Ijp0cnVlLCJTdHlsZSI6eyIkaWQiOiI0NzIiLCJIZWFkZXJTdHlsZSI6eyIkaWQiOiI0NzMiLCJUZXh0U3R5bGUiOnsiJGlkIjoiNDc0IiwiRm9udFNldHRpbmdzIjp7IiRpZCI6IjQ3NSIsIkZvbnRTaXplIjoxMSwiRm9udE5hbWUiOiJDYWxpYnJpIiwiSXNCb2xkIjpmYWxzZSwiSXNJdGFsaWMiOmZhbHNlLCJJc1VuZGVybGluZWQiOmZhbHNlLCJQYXJlbnRTdHlsZSI6bnVsbH0sIkF1dG9TaXplIjoyLCJGb3JlZ3JvdW5kIjp7IiRpZCI6IjQ3NiIsIkNvbG9yIjp7IiRpZCI6IjQ3N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Dc4IiwiVG9wIjowLjAsIkxlZnQiOjAuMCwiUmlnaHQiOjAuMCwiQm90dG9tIjowLjB9LCJQYWRkaW5nIjp7IiRpZCI6IjQ3OSIsIlRvcCI6MC4wLCJMZWZ0IjowLjAsIlJpZ2h0IjowLjAsIkJvdHRvbSI6MC4wfSwiQmFja2dyb3VuZCI6bnVsbCwiSXNWaXNpYmxlIjp0cnVlLCJXaWR0aCI6MC4wLCJIZWlnaHQiOjAuMCwiQm9yZGVyU3R5bGUiOm51bGwsIlBhcmVudFN0eWxlIjpudWxsfSwiUmVjdGFuZ2xlU3R5bGUiOnsiJGlkIjoiNDgwIiwiTWFyZ2luIjp7IiRpZCI6IjQ4MSIsIlRvcCI6MC4wLCJMZWZ0IjowLjAsIlJpZ2h0IjowLjAsIkJvdHRvbSI6MC4wfSwiUGFkZGluZyI6eyIkaWQiOiI0ODIiLCJUb3AiOjAuMCwiTGVmdCI6MC4wLCJSaWdodCI6MC4wLCJCb3R0b20iOjAuMH0sIkJhY2tncm91bmQiOnsiJGlkIjoiNDgzIiwiQ29sb3IiOnsiJGlkIjoiNDg0IiwiQSI6NjMsIlIiOjE2NSwiRyI6MTY1LCJCIjoxNjV9fSwiSXNWaXNpYmxlIjp0cnVlLCJXaWR0aCI6MC4wLCJIZWlnaHQiOjAuMCwiQm9yZGVyU3R5bGUiOnsiJGlkIjoiNDg1IiwiTGluZUNvbG9yIjp7IiRpZCI6IjQ4NiIsIiR0eXBlIjoiTkxSRS5Db21tb24uRG9tLlNvbGlkQ29sb3JCcnVzaCwgTkxSRS5Db21tb24iLCJDb2xvciI6eyIkaWQiOiI0ODciLCJBIjoyNTUsIlIiOjI1NSwiRyI6MCwiQiI6MH19LCJMaW5lV2VpZ2h0IjowLjAsIkxpbmVUeXBlIjowLCJQYXJlbnRTdHlsZSI6bnVsbH0sIlBhcmVudFN0eWxlIjpudWxsfSwiTWFyZ2luIjp7IiRpZCI6IjQ4OCIsIlRvcCI6MC4wLCJMZWZ0IjowLjAsIlJpZ2h0IjowLjAsIkJvdHRvbSI6MC4wfSwiUGFkZGluZyI6eyIkaWQiOiI0ODkiLCJUb3AiOjAuMCwiTGVmdCI6MC4wLCJSaWdodCI6MC4wLCJCb3R0b20iOjAuMH0sIkJhY2tncm91bmQiOm51bGwsIklzVmlzaWJsZSI6dHJ1ZSwiV2lkdGgiOjAuMCwiSGVpZ2h0IjowLjAsIkJvcmRlclN0eWxlIjpudWxsLCJQYXJlbnRTdHlsZSI6bnVsbH0sIkJhY2tncm91bmRTdHlsZSI6eyIkaWQiOiI0OTAiLCJNYXJnaW4iOnsiJGlkIjoiNDkxIiwiVG9wIjowLjAsIkxlZnQiOjAuMCwiUmlnaHQiOjAuMCwiQm90dG9tIjowLjB9LCJQYWRkaW5nIjp7IiRpZCI6IjQ5MiIsIlRvcCI6MC4wLCJMZWZ0IjowLjAsIlJpZ2h0IjowLjAsIkJvdHRvbSI6MC4wfSwiQmFja2dyb3VuZCI6eyIkaWQiOiI0OTMiLCJDb2xvciI6eyIkaWQiOiI0OTQiLCJBIjo1MSwiUiI6MTY1LCJHIjoxNjUsIkIiOjE2NX19LCJJc1Zpc2libGUiOnRydWUsIldpZHRoIjowLjAsIkhlaWdodCI6MC4wLCJCb3JkZXJTdHlsZSI6eyIkaWQiOiI0OTUiLCJMaW5lQ29sb3IiOnsiJGlkIjoiNDk2IiwiJHR5cGUiOiJOTFJFLkNvbW1vbi5Eb20uU29saWRDb2xvckJydXNoLCBOTFJFLkNvbW1vbiIsIkNvbG9yIjp7IiRpZCI6IjQ5NyIsIkEiOjI1NSwiUiI6MjU1LCJHIjowLCJCIjowfX0sIkxpbmVXZWlnaHQiOjAuMCwiTGluZVR5cGUiOjAsIlBhcmVudFN0eWxlIjpudWxsfSwiUGFyZW50U3R5bGUiOm51bGx9LCJNYXJnaW4iOnsiJGlkIjoiNDk4IiwiVG9wIjowLjAsIkxlZnQiOjAuMCwiUmlnaHQiOjAuMCwiQm90dG9tIjowLjB9LCJQYWRkaW5nIjp7IiRpZCI6IjQ5OSIsIlRvcCI6MC4wLCJMZWZ0IjowLjAsIlJpZ2h0IjowLjAsIkJvdHRvbSI6MC4wfSwiSXNWaXNpYmxlIjpmYWxzZSwiV2lkdGgiOjAuMCwiSGVpZ2h0IjowLjAsIkJvcmRlclN0eWxlIjpudWxsLCJQYXJlbnRTdHlsZSI6bnVsbH19XSwiSWQiOiJmODM4MTRkNC1kYjVmLTQ0NDYtYTY4Ni1iZjY4MDZhN2ZlYzkiLCJJbmRleCI6MTAsIkhlYWRlclRleHQiOiJVc2VyIEZlYXR1cmVzIiwiU3R5bGUiOnsiJGlkIjoiNTAwIiwiSGVhZGVyU3R5bGUiOnsiJGlkIjoiNTAxIiwiVGV4dElzVmVydGljYWwiOmZhbHNlLCJUZXh0U3R5bGUiOnsiJGlkIjoiNTAyIiwiRm9udFNldHRpbmdzIjp7IiRpZCI6IjUwMyIsIkZvbnRTaXplIjoxMiwiRm9udE5hbWUiOiJDYWxpYnJpIiwiSXNCb2xkIjpmYWxzZSwiSXNJdGFsaWMiOmZhbHNlLCJJc1VuZGVybGluZWQiOmZhbHNlLCJQYXJlbnRTdHlsZSI6bnVsbH0sIkF1dG9TaXplIjoyLCJGb3JlZ3JvdW5kIjp7IiRyZWYiOiIxMjYifSwiTWF4V2lkdGgiOjE2MC4wLCJNYXhIZWlnaHQiOiJJbmZpbml0eSIsIlNtYXJ0Rm9yZWdyb3VuZElzQWN0aXZlIjpmYWxzZSwiSG9yaXpvbnRhbEFsaWdubWVudCI6MCwiVmVydGljYWxBbGlnbm1lbnQiOjAsIlNtYXJ0Rm9yZWdyb3VuZCI6bnVsbCwiQmFja2dyb3VuZEZpbGxUeXBlIjowLCJNYXJnaW4iOnsiJHJlZiI6IjEyOCJ9LCJQYWRkaW5nIjp7IiRyZWYiOiIxMjkifSwiQmFja2dyb3VuZCI6bnVsbCwiSXNWaXNpYmxlIjp0cnVlLCJXaWR0aCI6MC4wLCJIZWlnaHQiOjAuMCwiQm9yZGVyU3R5bGUiOm51bGwsIlBhcmVudFN0eWxlIjpudWxsfSwiUmVjdGFuZ2xlU3R5bGUiOnsiJGlkIjoiNTA0IiwiTWFyZ2luIjp7IiRpZCI6IjUwNSIsIlRvcCI6MC4wLCJMZWZ0IjowLjAsIlJpZ2h0IjowLjAsIkJvdHRvbSI6MC4wfSwiUGFkZGluZyI6eyIkaWQiOiI1MDYiLCJUb3AiOjAuMCwiTGVmdCI6MC4wLCJSaWdodCI6MC4wLCJCb3R0b20iOjAuMH0sIkJhY2tncm91bmQiOnsiJGlkIjoiNTA3IiwiQ29sb3IiOnsiJGlkIjoiNTA4IiwiQSI6MjU1LCJSIjoxNjUsIkciOjE2NSwiQiI6MTY1fX0sIklzVmlzaWJsZSI6dHJ1ZSwiV2lkdGgiOjAuMCwiSGVpZ2h0IjowLjAsIkJvcmRlclN0eWxlIjp7IiRpZCI6IjUwOSIsIkxpbmVDb2xvciI6eyIkaWQiOiI1MTAiLCIkdHlwZSI6Ik5MUkUuQ29tbW9uLkRvbS5Tb2xpZENvbG9yQnJ1c2gsIE5MUkUuQ29tbW9uIiwiQ29sb3IiOnsiJGlkIjoiNTExIiwiQSI6MjU1LCJSIjoyNTUsIkciOjAsIkIiOjB9fSwiTGluZVdlaWdodCI6MC4wLCJMaW5lVHlwZSI6MCwiUGFyZW50U3R5bGUiOm51bGx9LCJQYXJlbnRTdHlsZSI6bnVsbH0sIk1hcmdpbiI6eyIkaWQiOiI1MTIiLCJUb3AiOjAuMCwiTGVmdCI6MC4wLCJSaWdodCI6MC4wLCJCb3R0b20iOjAuMH0sIlBhZGRpbmciOnsiJGlkIjoiNTEzIiwiVG9wIjowLjAsIkxlZnQiOjAuMCwiUmlnaHQiOjAuMCwiQm90dG9tIjowLjB9LCJCYWNrZ3JvdW5kIjpudWxsLCJJc1Zpc2libGUiOnRydWUsIldpZHRoIjowLjAsIkhlaWdodCI6MC4wLCJCb3JkZXJTdHlsZSI6bnVsbCwiUGFyZW50U3R5bGUiOm51bGx9LCJCYWNrZ3JvdW5kU3R5bGUiOnsiJGlkIjoiNTE0IiwiTWFyZ2luIjp7IiRpZCI6IjUxNSIsIlRvcCI6MC4wLCJMZWZ0IjowLjAsIlJpZ2h0IjowLjAsIkJvdHRvbSI6MC4wfSwiUGFkZGluZyI6eyIkaWQiOiI1MTYiLCJUb3AiOjAuMCwiTGVmdCI6MC4wLCJSaWdodCI6MC4wLCJCb3R0b20iOjAuMH0sIkJhY2tncm91bmQiOnsiJGlkIjoiNTE3IiwiQ29sb3IiOnsiJGlkIjoiNTE4IiwiQSI6NTEsIlIiOjE2NSwiRyI6MTY1LCJCIjoxNjV9fSwiSXNWaXNpYmxlIjp0cnVlLCJXaWR0aCI6MC4wLCJIZWlnaHQiOjAuMCwiQm9yZGVyU3R5bGUiOnsiJGlkIjoiNTE5IiwiTGluZUNvbG9yIjp7IiRpZCI6IjUyMCIsIiR0eXBlIjoiTkxSRS5Db21tb24uRG9tLlNvbGlkQ29sb3JCcnVzaCwgTkxSRS5Db21tb24iLCJDb2xvciI6eyIkaWQiOiI1MjEiLCJBIjoyNTUsIlIiOjI1NSwiRyI6MCwiQiI6MH19LCJMaW5lV2VpZ2h0IjowLjAsIkxpbmVUeXBlIjowLCJQYXJlbnRTdHlsZSI6bnVsbH0sIlBhcmVudFN0eWxlIjpudWxsfSwiSXNBYm92ZVRpbWViYW5kIjpmYWxzZSwiTWFyZ2luIjp7IiRpZCI6IjUyMiIsIlRvcCI6MC4wLCJMZWZ0IjowLjAsIlJpZ2h0IjowLjAsIkJvdHRvbSI6MC4wfSwiUGFkZGluZyI6eyIkaWQiOiI1MjMiLCJUb3AiOjAuMCwiTGVmdCI6MC4wLCJSaWdodCI6MC4wLCJCb3R0b20iOjAuMH0sIklzVmlzaWJsZSI6dHJ1ZSwiV2lkdGgiOjAuMCwiSGVpZ2h0IjowLjAsIkJvcmRlclN0eWxlIjp7IiRpZCI6IjUyNCIsIkxpbmVDb2xvciI6bnVsbCwiTGluZVdlaWdodCI6MC4wLCJMaW5lVHlwZSI6MCwiUGFyZW50U3R5bGUiOm51bGx9LCJQYXJlbnRTdHlsZSI6bnVsbH19XSwiQ3VsdHVyZUluZm9OYW1lIjoiZW4tVVMiLCJTdHlsZU5hbWUiOm51bGwsIlZlcnNpb24iOnsiJGlkIjoiNTI1IiwiVmVyc2lvbiI6IjMuNi4xIiwiT3JpZ2luYWxBc3NlbWJseVZlcnNpb24iOiI2LjA2LjAyLjAwIiwiRWRpdGlvbiI6bnVsbCwiTGFzdFNhdmVkRWRpdGlvbiI6MCwiSXNQbHVzRWRpdGlvbiI6ZmFsc2UsIklzUHJvRWRpdGlvbiI6ZmFsc2V9LCJFZmZlY3QiOjEsIlN0eWxlIjp7IiRpZCI6IjUyNiIsIlRpbWViYW5kU3R5bGUiOnsiJGlkIjoiNTI3IiwiU2NhbGVNYXJraW5nIjowLCJTaGFwZSI6MCwiU2hhcGVTdHlsZSI6eyIkaWQiOiI1MjgiLCJNYXJnaW4iOnsiJGlkIjoiNTI5IiwiVG9wIjowLjAsIkxlZnQiOjEwLjAsIlJpZ2h0IjoxMC4wLCJCb3R0b20iOjAuMH0sIlBhZGRpbmciOnsiJGlkIjoiNTMwIiwiVG9wIjo1LjAsIkxlZnQiOjEzLjAsIlJpZ2h0IjoxMy4wLCJCb3R0b20iOjUuMH0sIkJhY2tncm91bmQiOnsiJGlkIjoiNTMxIiwiQ29sb3IiOnsiJGlkIjoiNTMyIiwiQSI6MjU1LCJSIjo2OCwiRyI6ODQsIkIiOjEwNn19LCJJc1Zpc2libGUiOnRydWUsIldpZHRoIjo4NTguMCwiSGVpZ2h0IjozMC4wLCJCb3JkZXJTdHlsZSI6eyIkaWQiOiI1MzMiLCJMaW5lQ29sb3IiOnsiJGlkIjoiNTM0IiwiJHR5cGUiOiJOTFJFLkNvbW1vbi5Eb20uU29saWRDb2xvckJydXNoLCBOTFJFLkNvbW1vbiIsIkNvbG9yIjp7IiRpZCI6IjUzNSIsIkEiOjI1NSwiUiI6MjU1LCJHIjowLCJCIjowfX0sIkxpbmVXZWlnaHQiOjAuMCwiTGluZVR5cGUiOjAsIlBhcmVudFN0eWxlIjpudWxsfSwiUGFyZW50U3R5bGUiOm51bGx9LCJNaWRkbGVUaWVyU2hhcGVTdHlsZSI6eyIkaWQiOiI1MzYiLCJNYXJnaW4iOnsiJGlkIjoiNTM3IiwiVG9wIjowLjAsIkxlZnQiOjEwLjAsIlJpZ2h0IjoxMC4wLCJCb3R0b20iOjAuMH0sIlBhZGRpbmciOnsiJGlkIjoiNTM4IiwiVG9wIjo1LjAsIkxlZnQiOjEzLjAsIlJpZ2h0IjoxMy4wLCJCb3R0b20iOjUuMH0sIkJhY2tncm91bmQiOnsiJGlkIjoiNTM5IiwiQ29sb3IiOnsiJGlkIjoiNTQwIiwiQSI6MjU1LCJSIjo2OCwiRyI6ODQsIkIiOjEwNn19LCJJc1Zpc2libGUiOnRydWUsIldpZHRoIjo4NTguMCwiSGVpZ2h0IjozMC4wLCJCb3JkZXJTdHlsZSI6eyIkaWQiOiI1NDEiLCJMaW5lQ29sb3IiOnsiJGlkIjoiNTQyIiwiJHR5cGUiOiJOTFJFLkNvbW1vbi5Eb20uU29saWRDb2xvckJydXNoLCBOTFJFLkNvbW1vbiIsIkNvbG9yIjp7IiRpZCI6IjU0MyIsIkEiOjI1NSwiUiI6MjU1LCJHIjowLCJCIjowfX0sIkxpbmVXZWlnaHQiOjAuMCwiTGluZVR5cGUiOjAsIlBhcmVudFN0eWxlIjpudWxsfSwiUGFyZW50U3R5bGUiOm51bGx9LCJCb3R0b21UaWVyU2hhcGVTdHlsZSI6eyIkaWQiOiI1NDQiLCJNYXJnaW4iOnsiJGlkIjoiNTQ1IiwiVG9wIjowLjAsIkxlZnQiOjEwLjAsIlJpZ2h0IjoxMC4wLCJCb3R0b20iOjAuMH0sIlBhZGRpbmciOnsiJGlkIjoiNTQ2IiwiVG9wIjo1LjAsIkxlZnQiOjEzLjAsIlJpZ2h0IjoxMy4wLCJCb3R0b20iOjUuMH0sIkJhY2tncm91bmQiOnsiJGlkIjoiNTQ3IiwiQ29sb3IiOnsiJGlkIjoiNTQ4IiwiQSI6MjU1LCJSIjo2OCwiRyI6ODQsIkIiOjEwNn19LCJJc1Zpc2libGUiOnRydWUsIldpZHRoIjo4NTguMCwiSGVpZ2h0IjozMC4wLCJCb3JkZXJTdHlsZSI6eyIkaWQiOiI1NDkiLCJMaW5lQ29sb3IiOnsiJGlkIjoiNTUwIiwiJHR5cGUiOiJOTFJFLkNvbW1vbi5Eb20uU29saWRDb2xvckJydXNoLCBOTFJFLkNvbW1vbiIsIkNvbG9yIjp7IiRpZCI6IjU1MSIsIkEiOjI1NSwiUiI6MjU1LCJHIjowLCJCIjowfX0sIkxpbmVXZWlnaHQiOjAuMCwiTGluZVR5cGUiOjAsIlBhcmVudFN0eWxlIjpudWxsfSwiUGFyZW50U3R5bGUiOm51bGx9LCJSaWdodEVuZENhcHNTdHlsZSI6eyIkaWQiOiI1NTIiLCJGb250U2V0dGluZ3MiOnsiJGlkIjoiNTUzIiwiRm9udFNpemUiOjE4LCJGb250TmFtZSI6IkNhbGlicmkiLCJJc0JvbGQiOnRydWUsIklzSXRhbGljIjpmYWxzZSwiSXNVbmRlcmxpbmVkIjpmYWxzZSwiUGFyZW50U3R5bGUiOm51bGx9LCJBdXRvU2l6ZSI6MCwiRm9yZWdyb3VuZCI6eyIkaWQiOiI1NTQiLCJDb2xvciI6eyIkaWQiOiI1NTU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1NiIsIlRvcCI6MC4wLCJMZWZ0IjowLjAsIlJpZ2h0IjoyMC4wLCJCb3R0b20iOjAuMH0sIlBhZGRpbmciOnsiJGlkIjoiNTU3IiwiVG9wIjowLjAsIkxlZnQiOjAuMCwiUmlnaHQiOjAuMCwiQm90dG9tIjowLjB9LCJCYWNrZ3JvdW5kIjp7IiRpZCI6IjU1OCIsIkNvbG9yIjp7IiRyZWYiOiIxNSJ9fSwiSXNWaXNpYmxlIjp0cnVlLCJXaWR0aCI6MC4wLCJIZWlnaHQiOjAuMCwiQm9yZGVyU3R5bGUiOm51bGwsIlBhcmVudFN0eWxlIjpudWxsfSwiTGVmdEVuZENhcHNTdHlsZSI6eyIkaWQiOiI1NTkiLCJGb250U2V0dGluZ3MiOnsiJGlkIjoiNTYwIiwiRm9udFNpemUiOjE4LCJGb250TmFtZSI6IkNhbGlicmkiLCJJc0JvbGQiOnRydWUsIklzSXRhbGljIjpmYWxzZSwiSXNVbmRlcmxpbmVkIjpmYWxzZSwiUGFyZW50U3R5bGUiOm51bGx9LCJBdXRvU2l6ZSI6MCwiRm9yZWdyb3VuZCI6eyIkaWQiOiI1NjEiLCJDb2xvciI6eyIkaWQiOiI1Nj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2MyIsIlRvcCI6MC4wLCJMZWZ0IjoxMTUuNTA2NjY2NjY2NjY2NjYsIlJpZ2h0IjowLjAsIkJvdHRvbSI6MC4wfSwiUGFkZGluZyI6eyIkaWQiOiI1NjQiLCJUb3AiOjAuMCwiTGVmdCI6MC4wLCJSaWdodCI6MC4wLCJCb3R0b20iOjAuMH0sIkJhY2tncm91bmQiOnsiJGlkIjoiNTY1IiwiQ29sb3IiOnsiJHJlZiI6IjE1In19LCJJc1Zpc2libGUiOmZhbHNlLCJXaWR0aCI6MC4wLCJIZWlnaHQiOjAuMCwiQm9yZGVyU3R5bGUiOm51bGwsIlBhcmVudFN0eWxlIjpudWxsfSwiVG9kYXlUZXh0U3R5bGUiOnsiJGlkIjoiNTY2IiwiRm9udFNldHRpbmdzIjp7IiRpZCI6IjU2NyIsIkZvbnRTaXplIjoxMiwiRm9udE5hbWUiOiJDYWxpYnJpIiwiSXNCb2xkIjpmYWxzZSwiSXNJdGFsaWMiOmZhbHNlLCJJc1VuZGVybGluZWQiOmZhbHNlLCJQYXJlbnRTdHlsZSI6bnVsbH0sIkF1dG9TaXplIjowLCJGb3JlZ3JvdW5kIjp7IiRpZCI6IjU2OCIsIkNvbG9yIjp7IiRpZCI6IjU2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NzAiLCJUb3AiOjAuMCwiTGVmdCI6MC4wLCJSaWdodCI6MC4wLCJCb3R0b20iOjAuMH0sIlBhZGRpbmciOnsiJGlkIjoiNTcxIiwiVG9wIjowLjAsIkxlZnQiOjAuMCwiUmlnaHQiOjAuMCwiQm90dG9tIjowLjB9LCJCYWNrZ3JvdW5kIjp7IiRpZCI6IjU3MiIsIkNvbG9yIjp7IiRyZWYiOiIxNSJ9fSwiSXNWaXNpYmxlIjp0cnVlLCJXaWR0aCI6MC4wLCJIZWlnaHQiOjAuMCwiQm9yZGVyU3R5bGUiOm51bGwsIlBhcmVudFN0eWxlIjpudWxsfSwiVG9kYXlNYXJrZXJTdHlsZSI6eyIkaWQiOiI1NzMiLCJNYXJnaW4iOnsiJGlkIjoiNTc0IiwiVG9wIjowLjAsIkxlZnQiOjAuMCwiUmlnaHQiOjAuMCwiQm90dG9tIjowLjB9LCJQYWRkaW5nIjp7IiRpZCI6IjU3NSIsIlRvcCI6MC4wLCJMZWZ0IjowLjAsIlJpZ2h0IjowLjAsIkJvdHRvbSI6MC4wfSwiQmFja2dyb3VuZCI6eyIkaWQiOiI1NzYiLCJDb2xvciI6eyIkaWQiOiI1NzciLCJBIjoyNTUsIlIiOjI1NSwiRyI6MCwiQiI6MH19LCJJc1Zpc2libGUiOnRydWUsIldpZHRoIjowLjAsIkhlaWdodCI6MC4wLCJCb3JkZXJTdHlsZSI6bnVsbCwiUGFyZW50U3R5bGUiOm51bGx9LCJTY2FsZVN0eWxlIjp7IiRpZCI6IjU3OCIsIlNoYXBlIjo0LCJTaG93U2VnbWVudFNlcGFyYXRvcnMiOnRydWUsIlNlZ21lbnRTZXBhcmF0b3JPcGFjaXR5IjozMCwiSGFzQmVlblZpc2libGVCZWZvcmUiOnRydWUsIkZvbnRTZXR0aW5ncyI6eyIkaWQiOiI1NzkiLCJGb250U2l6ZSI6MTIsIkZvbnROYW1lIjoiQ2FsaWJyaSIsIklzQm9sZCI6ZmFsc2UsIklzSXRhbGljIjpmYWxzZSwiSXNVbmRlcmxpbmVkIjpmYWxzZSwiUGFyZW50U3R5bGUiOm51bGx9LCJBdXRvU2l6ZSI6MCwiRm9yZWdyb3VuZCI6eyIkaWQiOiI1ODAiLCJDb2xvciI6eyIkaWQiOiI1ODE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TgyIiwiVG9wIjowLjAsIkxlZnQiOjUuMCwiUmlnaHQiOjAuMCwiQm90dG9tIjowLjB9LCJQYWRkaW5nIjp7IiRpZCI6IjU4MyIsIlRvcCI6MC4wLCJMZWZ0IjowLjAsIlJpZ2h0IjowLjAsIkJvdHRvbSI6MC4wfSwiQmFja2dyb3VuZCI6eyIkaWQiOiI1ODQiLCJDb2xvciI6eyIkcmVmIjoiMTUifX0sIklzVmlzaWJsZSI6dHJ1ZSwiV2lkdGgiOjAuMCwiSGVpZ2h0IjowLjAsIkJvcmRlclN0eWxlIjpudWxsLCJQYXJlbnRTdHlsZSI6bnVsbH0sIlNpbmdsZVNjYWxlU2hhcGVTdHlsZSI6eyIkaWQiOiI1ODUiLCJTaGFwZSI6MCwiSGVpZ2h0IjowLjB9LCJNaWRkbGVUaWVyU2NhbGVTdHlsZSI6eyIkaWQiOiI1ODYiLCJTaGFwZSI6NCwiU2hvd1NlZ21lbnRTZXBhcmF0b3JzIjp0cnVlLCJTZWdtZW50U2VwYXJhdG9yT3BhY2l0eSI6MzAsIkhhc0JlZW5WaXNpYmxlQmVmb3JlIjpmYWxzZSwiRm9udFNldHRpbmdzIjp7IiRpZCI6IjU4NyIsIkZvbnRTaXplIjoxMiwiRm9udE5hbWUiOiJDYWxpYnJpIiwiSXNCb2xkIjpmYWxzZSwiSXNJdGFsaWMiOmZhbHNlLCJJc1VuZGVybGluZWQiOmZhbHNlLCJQYXJlbnRTdHlsZSI6bnVsbH0sIkF1dG9TaXplIjowLCJGb3JlZ3JvdW5kIjp7IiRpZCI6IjU4OCIsIkNvbG9yIjp7IiRpZCI6IjU4O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1OTAiLCJUb3AiOjAuMCwiTGVmdCI6NS4wLCJSaWdodCI6MC4wLCJCb3R0b20iOjAuMH0sIlBhZGRpbmciOnsiJGlkIjoiNTkxIiwiVG9wIjowLjAsIkxlZnQiOjAuMCwiUmlnaHQiOjAuMCwiQm90dG9tIjowLjB9LCJCYWNrZ3JvdW5kIjp7IiRpZCI6IjU5MiIsIkNvbG9yIjp7IiRpZCI6IjU5MyIsIkEiOjAsIlIiOjAsIkciOjAsIkIiOjB9fSwiSXNWaXNpYmxlIjpmYWxzZSwiV2lkdGgiOjAuMCwiSGVpZ2h0IjowLjAsIkJvcmRlclN0eWxlIjpudWxsLCJQYXJlbnRTdHlsZSI6bnVsbH0sIkJvdHRvbVRpZXJTY2FsZVN0eWxlIjp7IiRpZCI6IjU5NCIsIlNoYXBlIjo0LCJTaG93U2VnbWVudFNlcGFyYXRvcnMiOnRydWUsIlNlZ21lbnRTZXBhcmF0b3JPcGFjaXR5IjozMCwiSGFzQmVlblZpc2libGVCZWZvcmUiOmZhbHNlLCJGb250U2V0dGluZ3MiOnsiJGlkIjoiNTk1IiwiRm9udFNpemUiOjEyLCJGb250TmFtZSI6IkNhbGlicmkiLCJJc0JvbGQiOmZhbHNlLCJJc0l0YWxpYyI6ZmFsc2UsIklzVW5kZXJsaW5lZCI6ZmFsc2UsIlBhcmVudFN0eWxlIjpudWxsfSwiQXV0b1NpemUiOjAsIkZvcmVncm91bmQiOnsiJGlkIjoiNTk2IiwiQ29sb3IiOnsiJGlkIjoiNTk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U5OCIsIlRvcCI6MC4wLCJMZWZ0Ijo1LjAsIlJpZ2h0IjowLjAsIkJvdHRvbSI6MC4wfSwiUGFkZGluZyI6eyIkaWQiOiI1OTkiLCJUb3AiOjAuMCwiTGVmdCI6MC4wLCJSaWdodCI6MC4wLCJCb3R0b20iOjAuMH0sIkJhY2tncm91bmQiOnsiJGlkIjoiNjAwIiwiQ29sb3IiOnsiJGlkIjoiNjAxIiwiQSI6MCwiUiI6MCwiRyI6MCwiQiI6MH19LCJJc1Zpc2libGUiOmZhbHNlLCJXaWR0aCI6MC4wLCJIZWlnaHQiOjAuMCwiQm9yZGVyU3R5bGUiOm51bGwsIlBhcmVudFN0eWxlIjpudWxsfSwiRWxhcHNlZFRpbWVCYWNrZ3JvdW5kIjp7IiRpZCI6IjYwMiIsIkNvbG9yIjp7IiRpZCI6IjYwMyIsIkEiOjc3LCJSIjoyNTUsIkciOjAsIkIiOjB9fSwiQXBwZW5kWWVhck9uWWVhckNoYW5nZSI6dHJ1ZSwiRWxhcHNlZFRpbWVGb3JtYXQiOjEsIlRvZGF5TWFya2VyUG9zaXRpb24iOjMsIlF1aWNrUG9zaXRpb24iOjMsIkFic29sdXRlUG9zaXRpb24iOjI0MC4wLCJNYXJnaW4iOnsiJGlkIjoiNjA0IiwiVG9wIjowLjAsIkxlZnQiOjEwLjAsIlJpZ2h0IjoxMC4wLCJCb3R0b20iOjAuMH0sIlBhZGRpbmciOnsiJGlkIjoiNjA1IiwiVG9wIjowLjAsIkxlZnQiOjAuMCwiUmlnaHQiOjAuMCwiQm90dG9tIjowLjB9LCJCYWNrZ3JvdW5kIjp7IiRpZCI6IjYwNiIsIkNvbG9yIjp7IiRpZCI6IjYwNyIsIkEiOjI1NSwiUiI6MTE1LCJHIjoxMTUsIkIiOjExNX19LCJJc1Zpc2libGUiOnRydWUsIldpZHRoIjowLjAsIkhlaWdodCI6MC4wLCJCb3JkZXJTdHlsZSI6bnVsbCwiUGFyZW50U3R5bGUiOm51bGx9LCJEZWZhdWx0TWlsZXN0b25lU3R5bGUiOnsiJGlkIjoiNjA4IiwiU2hhcGUiOjAsIkNvbm5lY3Rvck1hcmdpbiI6eyIkaWQiOiI2MDkiLCJUb3AiOjAuMCwiTGVmdCI6Mi4wLCJSaWdodCI6Mi4wLCJCb3R0b20iOjAuMH0sIkNvbm5lY3RvclN0eWxlIjp7IiRpZCI6IjYxMCIsIkxpbmVDb2xvciI6eyIkaWQiOiI2MTEiLCIkdHlwZSI6Ik5MUkUuQ29tbW9uLkRvbS5Tb2xpZENvbG9yQnJ1c2gsIE5MUkUuQ29tbW9uIiwiQ29sb3IiOnsiJGlkIjoiNjEyIiwiQSI6MTI3LCJSIjozMSwiRyI6NzMsIkIiOjEyNn19LCJMaW5lV2VpZ2h0IjoxLjAsIkxpbmVUeXBlIjowLCJQYXJlbnRTdHlsZSI6bnVsbH0sIklzQmVsb3dUaW1lYmFuZCI6ZmFsc2UsIlBvc2l0aW9uT25UYXNrIjowLCJIaWRlRGF0ZSI6ZmFsc2UsIlNoYXBlU2l6ZSI6MSwiU3BhY2luZyI6Mi4wLCJQYWRkaW5nIjp7IiRpZCI6IjYxMyIsIlRvcCI6Ny4wLCJMZWZ0IjozLjAsIlJpZ2h0IjowLjAsIkJvdHRvbSI6Mi4wfSwiU2hhcGVTdHlsZSI6eyIkaWQiOiI2MTQiLCJNYXJnaW4iOnsiJGlkIjoiNjE1IiwiVG9wIjowLjAsIkxlZnQiOjAuMCwiUmlnaHQiOjAuMCwiQm90dG9tIjowLjB9LCJQYWRkaW5nIjp7IiRpZCI6IjYxNiIsIlRvcCI6MC4wLCJMZWZ0IjowLjAsIlJpZ2h0IjowLjAsIkJvdHRvbSI6MC4wfSwiQmFja2dyb3VuZCI6eyIkaWQiOiI2MTciLCJDb2xvciI6eyIkaWQiOiI2MTgiLCJBIjoyNTUsIlIiOjAsIkciOjExNCwiQiI6MTg4fX0sIklzVmlzaWJsZSI6dHJ1ZSwiV2lkdGgiOjE4LjAsIkhlaWdodCI6MjAuMCwiQm9yZGVyU3R5bGUiOnsiJGlkIjoiNjE5IiwiTGluZUNvbG9yIjp7IiRpZCI6IjYyMCIsIiR0eXBlIjoiTkxSRS5Db21tb24uRG9tLlNvbGlkQ29sb3JCcnVzaCwgTkxSRS5Db21tb24iLCJDb2xvciI6eyIkaWQiOiI2MjEiLCJBIjoyNTUsIlIiOjI1NSwiRyI6MCwiQiI6MH19LCJMaW5lV2VpZ2h0IjowLjAsIkxpbmVUeXBlIjowLCJQYXJlbnRTdHlsZSI6bnVsbH0sIlBhcmVudFN0eWxlIjpudWxsfSwiVGl0bGVTdHlsZSI6eyIkaWQiOiI2MjIiLCJGb250U2V0dGluZ3MiOnsiJGlkIjoiNjIzIiwiRm9udFNpemUiOjExLCJGb250TmFtZSI6IkNhbGlicmkiLCJJc0JvbGQiOnRydWUsIklzSXRhbGljIjpmYWxzZSwiSXNVbmRlcmxpbmVkIjpmYWxzZSwiUGFyZW50U3R5bGUiOm51bGx9LCJBdXRvU2l6ZSI6MCwiRm9yZWdyb3VuZCI6eyIkaWQiOiI2MjQiLCJDb2xvciI6eyIkaWQiOiI2Mj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I2IiwiVG9wIjowLjAsIkxlZnQiOjAuMCwiUmlnaHQiOjAuMCwiQm90dG9tIjowLjB9LCJQYWRkaW5nIjp7IiRpZCI6IjYyNyIsIlRvcCI6MC4wLCJMZWZ0IjowLjAsIlJpZ2h0IjowLjAsIkJvdHRvbSI6MC4wfSwiQmFja2dyb3VuZCI6eyIkaWQiOiI2MjgiLCJDb2xvciI6eyIkcmVmIjoiMTUifX0sIklzVmlzaWJsZSI6dHJ1ZSwiV2lkdGgiOjAuMCwiSGVpZ2h0IjowLjAsIkJvcmRlclN0eWxlIjpudWxsLCJQYXJlbnRTdHlsZSI6bnVsbH0sIkRhdGVTdHlsZSI6eyIkaWQiOiI2MjkiLCJGb250U2V0dGluZ3MiOnsiJGlkIjoiNjMwIiwiRm9udFNpemUiOjEwLCJGb250TmFtZSI6IkNhbGlicmkiLCJJc0JvbGQiOmZhbHNlLCJJc0l0YWxpYyI6ZmFsc2UsIklzVW5kZXJsaW5lZCI6ZmFsc2UsIlBhcmVudFN0eWxlIjpudWxsfSwiQXV0b1NpemUiOjAsIkZvcmVncm91bmQiOnsiJGlkIjoiNjMxIiwiQ29sb3IiOnsiJGlkIjoiNjM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MzMiLCJUb3AiOjAuMCwiTGVmdCI6MC4wLCJSaWdodCI6MC4wLCJCb3R0b20iOjAuMH0sIlBhZGRpbmciOnsiJGlkIjoiNjM0IiwiVG9wIjowLjAsIkxlZnQiOjAuMCwiUmlnaHQiOjAuMCwiQm90dG9tIjowLjB9LCJCYWNrZ3JvdW5kIjp7IiRpZCI6IjYzNSIsIkNvbG9yIjp7IiRyZWYiOiIxNSJ9fSwiSXNWaXNpYmxlIjp0cnVlLCJXaWR0aCI6MC4wLCJIZWlnaHQiOjAuMCwiQm9yZGVyU3R5bGUiOm51bGwsIlBhcmVudFN0eWxlIjpudWxsfSwiRGF0ZUZvcm1hdCI6eyIkaWQiOiI2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M3IiwiRm9ybWF0IjowLCJJc1Zpc2libGUiOmZhbHNlLCJMYXN0S25vd25WaXNpYmlsaXR5U3RhdGUiOmZhbHNlfSwiSXNWaXNpYmxlIjp0cnVlLCJQYXJlbnRTdHlsZSI6bnVsbH0sIkRlZmF1bHRUYXNrU3R5bGUiOnsiJGlkIjoiNjM4IiwiU2hhcGUiOjIsIlNoYXBlVGhpY2tuZXNzIjoxLCJEdXJhdGlvbkZvcm1hdCI6MCwiSW5jbHVkZU5vbldvcmtpbmdEYXlzSW5EdXJhdGlvbiI6ZmFsc2UsIlBlcmNlbnRhZ2VDb21wbGV0ZVN0eWxlIjp7IiRpZCI6IjYzOSIsIkZvbnRTZXR0aW5ncyI6eyIkaWQiOiI2NDA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udWxsLCJQYXJlbnRTdHlsZSI6bnVsbH0sIkR1cmF0aW9uU3R5bGUiOnsiJGlkIjoiNjQxIiwiRm9udFNldHRpbmdzIjp7IiRpZCI6IjY0Mi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m51bGwsIlBhcmVudFN0eWxlIjpudWxsfSwiSG9yaXpvbnRhbENvbm5lY3RvclN0eWxlIjp7IiRpZCI6IjY0MyIsIkxpbmVDb2xvciI6eyIkcmVmIjoiMjYifSwiTGluZVdlaWdodCI6MS4wLCJMaW5lVHlwZSI6MCwiUGFyZW50U3R5bGUiOm51bGx9LCJWZXJ0aWNhbENvbm5lY3RvclN0eWxlIjp7IiRpZCI6IjY0N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Y0NSIsIk1hcmdpbiI6eyIkcmVmIjoiMzIifSwiUGFkZGluZyI6eyIkcmVmIjoiMzMifSwiQmFja2dyb3VuZCI6eyIkaWQiOiI2NDYiLCJDb2xvciI6eyIkaWQiOiI2NDciLCJBIjoyNTUsIlIiOjAsIkciOjExNCwiQiI6MTg4fX0sIklzVmlzaWJsZSI6dHJ1ZSwiV2lkdGgiOjAuMCwiSGVpZ2h0IjoxNi4wLCJCb3JkZXJTdHlsZSI6eyIkaWQiOiI2NDgiLCJMaW5lQ29sb3IiOnsiJGlkIjoiNjQ5IiwiJHR5cGUiOiJOTFJFLkNvbW1vbi5Eb20uU29saWRDb2xvckJydXNoLCBOTFJFLkNvbW1vbiIsIkNvbG9yIjp7IiRpZCI6IjY1MCIsIkEiOjI1NSwiUiI6MjU1LCJHIjowLCJCIjowfX0sIkxpbmVXZWlnaHQiOjAuMCwiTGluZVR5cGUiOjAsIlBhcmVudFN0eWxlIjpudWxsfSwiUGFyZW50U3R5bGUiOm51bGx9LCJUaXRsZVN0eWxlIjp7IiRpZCI6IjY1MSIsIkZvbnRTZXR0aW5ncyI6eyIkaWQiOiI2NTIiLCJGb250U2l6ZSI6MTEsIkZvbnROYW1lIjoiQ2FsaWJyaSIsIklzQm9sZCI6dHJ1ZSwiSXNJdGFsaWMiOmZhbHNlLCJJc1VuZGVybGluZWQiOmZhbHNlLCJQYXJlbnRTdHlsZSI6bnVsbH0sIkF1dG9TaXplIjowLCJGb3JlZ3JvdW5kIjp7IiRpZCI6IjY1MyIsIkNvbG9yIjp7IiRpZCI6IjY1NCIsIkEiOjI1NSwiUiI6MCwiRyI6MCwiQiI6MH19LCJNYXhXaWR0aCI6OTY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2NTUiLCJDb2xvciI6eyIkcmVmIjoiMTUifX0sIklzVmlzaWJsZSI6dHJ1ZSwiV2lkdGgiOjAuMCwiSGVpZ2h0IjowLjAsIkJvcmRlclN0eWxlIjpudWxsLCJQYXJlbnRTdHlsZSI6bnVsbH0sIkRhdGVTdHlsZSI6eyIkaWQiOiI2NTYiLCJGb250U2V0dGluZ3MiOnsiJGlkIjoiNjU3IiwiRm9udFNpemUiOjEwLCJGb250TmFtZSI6IkNhbGlicmkiLCJJc0JvbGQiOmZhbHNlLCJJc0l0YWxpYyI6ZmFsc2UsIklzVW5kZXJsaW5lZCI6ZmFsc2UsIlBhcmVudFN0eWxlIjpudWxsfSwiQXV0b1NpemUiOjAsIkZvcmVncm91bmQiOnsiJGlkIjoiNjU4IiwiQ29sb3IiOnsiJGlkIjoiNjU5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2NjAiLCJDb2xvciI6eyIkcmVmIjoiMTUifX0sIklzVmlzaWJsZSI6dHJ1ZSwiV2lkdGgiOjAuMCwiSGVpZ2h0IjowLjAsIkJvcmRlclN0eWxlIjpudWxsLCJQYXJlbnRTdHlsZSI6bnVsbH0sIkRhdGVGb3JtYXQiOnsiJGlkIjoiNjY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2MiIsIkZvcm1hdCI6MCwiSXNWaXNpYmxlIjpmYWxzZSwiTGFzdEtub3duVmlzaWJpbGl0eVN0YXRlIjpmYWxzZX0sIklzVmlzaWJsZSI6dHJ1ZSwiUGFyZW50U3R5bGUiOm51bGwsIl9leHBsaWNpdGx5U2V0Ijp7IiRpZCI6IjY2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NjY0IiwiR3JpZGxpbmVTdHlsZSI6eyIkaWQiOiI2NjUiLCJMaW5lQ29sb3IiOnsiJGlkIjoiNjY2IiwiJHR5cGUiOiJOTFJFLkNvbW1vbi5Eb20uU29saWRDb2xvckJydXNoLCBOTFJFLkNvbW1vbiIsIkNvbG9yIjp7IiRpZCI6IjY2NyIsIkEiOjM4LCJSIjo5MSwiRyI6MTU1LCJCIjoyMTN9fSwiTGluZVdlaWdodCI6MS4wLCJMaW5lVHlwZSI6MCwiUGFyZW50U3R5bGUiOm51bGx9LCJNYXJnaW4iOnsiJGlkIjoiNjY4IiwiVG9wIjowLjAsIkxlZnQiOjAuMCwiUmlnaHQiOjAuMCwiQm90dG9tIjowLjB9LCJQYWRkaW5nIjp7IiRpZCI6IjY2OSIsIlRvcCI6MC4wLCJMZWZ0IjowLjAsIlJpZ2h0IjowLjAsIkJvdHRvbSI6MC4wfSwiQmFja2dyb3VuZCI6bnVsbCwiSXNWaXNpYmxlIjp0cnVlLCJXaWR0aCI6MC4wLCJIZWlnaHQiOjAuMCwiQm9yZGVyU3R5bGUiOnsiJGlkIjoiNjcwIiwiTGluZUNvbG9yIjpudWxsLCJMaW5lV2VpZ2h0IjowLjAsIkxpbmVUeXBlIjowLCJQYXJlbnRTdHlsZSI6bnVsbH0sIlBhcmVudFN0eWxlIjpudWxsfSwiQWN0aXZpdHlMaW5lUGFuZWxTdHlsZSI6eyIkaWQiOiI2NzEiLCJBY3Rpdml0eUxpbmVTdHlsZSI6eyIkaWQiOiI2NzIiLCJMaW5lQ29sb3IiOnsiJGlkIjoiNjczIiwiJHR5cGUiOiJOTFJFLkNvbW1vbi5Eb20uU29saWRDb2xvckJydXNoLCBOTFJFLkNvbW1vbiIsIkNvbG9yIjp7IiRpZCI6IjY3NCIsIkEiOjM4LCJSIjo2OCwiRyI6MTE0LCJCIjoxOTZ9fSwiTGluZVdlaWdodCI6MS4wLCJMaW5lVHlwZSI6MCwiUGFyZW50U3R5bGUiOm51bGx9LCJNYXJnaW4iOnsiJGlkIjoiNjc1IiwiVG9wIjowLjAsIkxlZnQiOjAuMCwiUmlnaHQiOjAuMCwiQm90dG9tIjowLjB9LCJQYWRkaW5nIjp7IiRpZCI6IjY3NiIsIlRvcCI6MC4wLCJMZWZ0IjowLjAsIlJpZ2h0IjowLjAsIkJvdHRvbSI6MC4wfSwiQmFja2dyb3VuZCI6bnVsbCwiSXNWaXNpYmxlIjp0cnVlLCJXaWR0aCI6MC4wLCJIZWlnaHQiOjAuMCwiQm9yZGVyU3R5bGUiOnsiJGlkIjoiNjc3IiwiTGluZUNvbG9yIjpudWxsLCJMaW5lV2VpZ2h0IjowLjAsIkxpbmVUeXBlIjowLCJQYXJlbnRTdHlsZSI6bnVsbH0sIlBhcmVudFN0eWxlIjpudWxsfSwiU2hvd0VsYXBzZWRUaW1lR3JhZGllbnRTdHlsZSI6ZmFsc2UsIlRpbWViYW5kUmVzZXJ2ZWRMZWZ0QXJlYVN0eWxlIjp7IiRpZCI6IjY3OCIsIkFjdGl2aXR5SGVhZGVyV2lkdGgiOjc2LjAsIklzU2V0IjpmYWxzZX0sIkRlZmF1bHRTd2ltbGFuZVN0eWxlIjpudWxsfSwiU2NhbGUiOm51bGwsIlNjYWxlVjIiOnsiJGlkIjoiNjc5IiwiU3RhcnREYXRlIjoiMDAwMS0wMS0wMVQwMDowMDowMCIsIkVuZERhdGUiOiIyMDIyLTA2LTMwVDIzOjU5OjAwIiwiQXV0b0RhdGVSYW5nZSI6dHJ1ZSwiV29ya2luZ0RheXMiOjMxLCJGaXNjYWxZZWFyIjp7IiRpZCI6IjY4MCIsIlN0YXJ0TW9udGgiOjEsIlVzZVN0YXJ0aW5nWWVhckZvck51bWJlcmluZyI6dHJ1ZSwiU2hvd0Zpc2NhbFllYXJMYWJlbCI6dHJ1ZX0sIlRvZGF5TWFya2VyVGV4dCI6IlRvZGF5IiwiQXV0b1NjYWxlVHlwZSI6dHJ1ZSwiVGltZWJhbmRTY2FsZXMiOnsiJGlkIjoiNjgxIiwiVG9wU2NhbGVMYXllciI6eyIkaWQiOiI2ODIiLCJGb3JtYXQiOiJkIiwiVHlwZSI6MH0sIk1pZGRsZVNjYWxlTGF5ZXIiOnsiJGlkIjoiNjgzIiwiRm9ybWF0IjpudWxsLCJUeXBlIjowfSwiQm90dG9tU2NhbGVMYXllciI6eyIkaWQiOiI2ODQiLCJGb3JtYXQiOm51bGwsIlR5cGUiOjB9fX0sIk1pbGVzdG9uZXMiOltdLCJUYXNrcyI6W10sIlN3aW1sYW5lcyI6W10sIk1zUHJvamVjdEl0ZW1zVHJlZSI6eyIkaWQiOiI2ODUiLCJSb290Ijp7IkltcG9ydElkIjpudWxsLCJJc0ltcG9ydGVkIjpmYWxzZSwiQ2hpbGRyZW4iOltdfX0sIk1ldGFkYXRhIjp7IiRpZCI6IjY4NiIsIlNvdXJjZVRlbXBsYXRlIjoie1wiJGlkXCI6XCIxXCIsXCJJZFwiOlwiYzExZjZmNDktN2RiOC00NWZkLWJhMzItYmZjYWVhNDkyZjM5XCIsXCJDdWx0dXJlSW5mb05hbWVcIjpcImVuLVVTXCIsXCJWZXJzaW9uXCI6e1wiJGlkXCI6XCIyXCIsXCJUZW1wbGF0ZURvbVZlcnNpb25cIjpcIjEuMi4wXCJ9LFwiRWZmZWN0XCI6MSxcIlN0eWxlXCI6e1wiJGlkXCI6XCIzXCIsXCJUaW1lYmFuZFN0eWxlXCI6e1wiJGlkXCI6XCI0XCIsXCJTY2FsZU1hcmtpbmdcIjowLFwiU2hhcGVcIjoxMyxcIlNoYXBlU3R5bGVcIjp7XCIkaWRcIjpcIjVcIixcIk1hcmdpblwiOntcIiRpZFwiOlwiNlwiLFwiVG9wXCI6MC4wLFwiTGVmdFwiOjEwLjAsXCJSaWdodFwiOjEwLjAsXCJCb3R0b21cIjowLjB9LFwiUGFkZGluZ1wiOntcIiRpZFwiOlwiN1wiLFwiVG9wXCI6NS4wLFwiTGVmdFwiOjEzLjAsXCJSaWdodFwiOjEzLjAsXCJCb3R0b21cIjo1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UuMCxcIkxlZnRcIjoxMy4wLFwiUmlnaHRcIjoxMy4wLFwiQm90dG9tXCI6NS4wfSxcIkJhY2tncm91bmRcIjp7XCIkaWRcIjpcIjE2XCIsXCJDb2xvclwiOntcIiRpZFwiOlwiMTdcIixcIkFcIjoyNTUsXCJSXCI6NjgsXCJHXCI6ODQsXCJCXCI6MTA2fX0sXCJJc1Zpc2libGVcIjp0cnVlLFwiV2lkdGhcIjo4NTguMCxcIkhlaWdodFwiOjM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UuMCxcIkxlZnRcIjoxMy4wLFwiUmlnaHRcIjoxMy4wLFwiQm90dG9tXCI6NS4wfSxcIkJhY2tncm91bmRcIjp7XCIkaWRcIjpcIjI0XCIsXCJDb2xvclwiOntcIiRpZFwiOlwiMjVcIixcIkFcIjoyNTUsXCJSXCI6NjgsXCJHXCI6ODQsXCJCXCI6MTA2fX0sXCJJc1Zpc2libGVcIjp0cnVlLFwiV2lkdGhcIjo4NTguMCxcIkhlaWdodFwiOjM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0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NC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Q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NzcsXCJSXCI6MjU1LFwiR1wiOjAsXCJCXCI6MH19LFwiQXBwZW5kWWVhck9uWWVhckNoYW5nZVwiOnRydWUsXCJFbGFwc2VkVGltZUZvcm1hdFwiOjEsXCJUb2RheU1hcmtlclBvc2l0aW9uXCI6MyxcIlF1aWNrUG9zaXRpb25cIjoxLFwiQWJzb2x1dGVQb3NpdGlvblwiOjI0MC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ExNSxcIkdcIjoxMTUsXCJCXCI6MTE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i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NCxcIlRpdGxlUG9zaXRpb25cIjoy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FBQUE0MlwiXSJ9LCJTZXR0aW5ncyI6eyIkaWQiOiI2ODciLCJJbXBhT3B0aW9ucyI6eyIkaWQiOiI2OD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ODkiLCJVc2VUaW1lIjpmYWxzZSwiV29ya0RheVN0YXJ0IjoiMDA6MDA6MDAiLCJXb3JrRGF5RW5kIjoiMjM6NTk6MDAifSwiTGFzdFVzZWRUZW1wbGF0ZUlkIjoiYzExZjZmNDktN2RiOC00NWZkLWJhMzItYmZjYWVhNDkyZjM5IiwiRmlyc3RXZWVrT2ZZZWFyIjowLCJQbGFjZU1pbGVzdG9uZUF0VGhlQmVnaW5uaW5nT2ZUaGVEYXkiOmZhbHNlfQ=="/>
  <p:tag name="__MASTER" val="__part_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EllipseTimeband"/>
  <p:tag name="OTLTIMEBANDSHAPEHEIGHT" val="30"/>
  <p:tag name="OTLTIMEBANDSHAPEPADDINGLEFT" val="13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115.506666666667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  <p:tag name="OTLTIMEBANDQUICKPOSITION" val="Custom"/>
  <p:tag name="OTLTIMEBANDENDDATE" val="2022-06-30T23:59:00.0000000"/>
  <p:tag name="OTLTIMEBANDSCALETYPE" val="Days"/>
  <p:tag name="OTLTIMEBANDSCALEFORMAT" val="d"/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EllipseTimeband"/>
  <p:tag name="OTLTIMEBANDSHAPEHEIGHT" val="30"/>
  <p:tag name="OTLTIMEBANDSHAPEPADDINGLEFT" val="13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115.506666666667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  <p:tag name="OTLTIMEBANDQUICKPOSITION" val="Custom"/>
  <p:tag name="OTLTIMEBANDSCALETYPE" val="Months"/>
  <p:tag name="OTLTIMEBANDSCALEFORMAT" val="MMM"/>
  <p:tag name="OTLTIMEBANDENDDATE" val="2022-06-30T23:59:00.0000000"/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2-05-14T23:59:00.0000000Z"/>
  <p:tag name="OTLDURATIONFORMAT" val="day"/>
  <p:tag name="OTLSPACING" val="5"/>
  <p:tag name="OTLSHAPETHICKNESSTYPE" val="Regular"/>
  <p:tag name="OTLMARKERSHAPE" val="OTL"/>
  <p:tag name="OTLSTARTDATE" val="2022-05-11T00:00:00.0000000Z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0T00:00:00.0000000Z"/>
  <p:tag name="OTLDURATIONFORMAT" val="day"/>
  <p:tag name="OTLSPACING" val="5"/>
  <p:tag name="OTLSHAPETHICKNESSTYPE" val="Regular"/>
  <p:tag name="OTLENDDATE" val="2022-05-13T23:59:00.0000000Z"/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5T00:00:00.0000000Z"/>
  <p:tag name="OTLENDDATE" val="2022-05-06T23:59:00.0000000Z"/>
  <p:tag name="OTLDURATIONFORMAT" val="day"/>
  <p:tag name="OTLSPACING" val="5"/>
  <p:tag name="OTLSHAPETHICKNESSTYPE" val="Regular"/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6T00:00:00.0000000Z"/>
  <p:tag name="OTLENDDATE" val="2022-05-09T23:59:00.0000000Z"/>
  <p:tag name="OTLDURATIONFORMAT" val="day"/>
  <p:tag name="OTLSPACING" val="5"/>
  <p:tag name="OTLSHAPETHICKNESSTYPE" val="Regular"/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1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9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0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2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6T00:00:00.0000000Z"/>
  <p:tag name="OTLENDDATE" val="2022-05-08T23:59:00.0000000Z"/>
  <p:tag name="OTLDURATIONFORMAT" val="day"/>
  <p:tag name="OTLSPACING" val="5"/>
  <p:tag name="OTLSHAPETHICKNESSTYPE" val="Regular"/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9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1LTE1VDAwOjAwOjAwWiIsIkVuZERhdGUiOiIyMDIyLTA1LTE4VDIzOjU5OjAwWiIsIlBlcmNlbnRhZ2VDb21wbGV0ZSI6bnVsbCwiU3R5bGUiOnsiJGlkIjoiNyIsIlNoYXBlIjoyLCJTaGFwZVRoaWNrbmVzcyI6MS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IiLCJUb3AiOjAuMCwiTGVmdCI6MC4wLCJSaWdodCI6MC4wLCJCb3R0b20iOjAuMH0sIlBhZGRpbmciOnsiJGlkIjoiMTMiLCJUb3AiOjAuMCwiTGVmdCI6MC4wLCJSaWdodCI6MC4wLCJCb3R0b20iOjAuMH0sIkJhY2tncm91bmQiOnsiJGlkIjoiMTQiLCJDb2xvciI6eyIkaWQiOiIxNSIsIkEiOjg5LCJSIjowLCJHIjowLCJCIjow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xMCwiRm9udE5hbWUiOiJDYWxpYnJpIiwiSXNCb2xkIjpmYWxzZSwiSXNJdGFsaWMiOmZhbHNlLCJJc1VuZGVybGluZWQiOmZhbHNlLCJQYXJlbnRTdHlsZSI6bnVsbH0sIkF1dG9TaXplIjowLCJGb3JlZ3JvdW5kIjp7IiRpZCI6IjE5IiwiQ29sb3IiOnsiJGlkIjoiMj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SIsIlRvcCI6MC4wLCJMZWZ0IjowLjAsIlJpZ2h0IjowLjAsIkJvdHRvbSI6MC4wfSwiUGFkZGluZyI6eyIkaWQiOiIyMiIsIlRvcCI6MC4wLCJMZWZ0IjowLjAsIlJpZ2h0IjowLjAsIkJvdHRvbSI6MC4wfSwiQmFja2dyb3VuZCI6eyIkaWQiOiIyMyIsIkNvbG9yIjp7IiRyZWYiOiIxNSJ9fSwiSXNWaXNpYmxlIjp0cnVlLCJXaWR0aCI6MC4wLCJIZWlnaHQiOjAuMCwiQm9yZGVyU3R5bGUiOnsiJGlkIjoiMjQiLCJMaW5lQ29sb3IiOm51bGwsIkxpbmVXZWlnaHQiOjAuMCwiTGluZVR5cGUiOjAsIlBhcmVudFN0eWxlIjpudWxsfSwiUGFyZW50U3R5bGUiOm51bGx9LCJIb3Jpem9udGFsQ29ubmVjdG9yU3R5bGUiOnsiJGlkIjoiMjUiLCJMaW5lQ29sb3IiOnsiJGlkIjoiMjYiLCIkdHlwZSI6Ik5MUkUuQ29tbW9uLkRvbS5Tb2xpZENvbG9yQnJ1c2gsIE5MUkUuQ29tbW9uIiwiQ29sb3IiOnsiJGlkIjoiMjciLCJBIjoyNTUsIlIiOjIwNCwiRyI6MjA0LCJCIjoyMDR9fSwiTGluZVdlaWdodCI6MS4wLCJMaW5lVHlwZSI6MCwiUGFyZW50U3R5bGUiOm51bGx9LCJWZXJ0aWNhbENvbm5lY3RvclN0eWxlIjp7IiRpZCI6IjI4IiwiTGluZUNvbG9yIjp7IiRpZCI6IjI5IiwiJHR5cGUiOiJOTFJFLkNvbW1vbi5Eb20uU29saWRDb2xvckJydXNoLCBOTFJFLkNvbW1vbiIsIkNvbG9yIjp7IiRpZCI6IjMwIiwiQSI6MjU1LCJSIjoyMDQsIkciOjIwNCwiQiI6MjA0fX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C4wLCJIZWlnaHQiOjE2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AsIkciOjAsIkIiOjB9fSwiTWF4V2lkdGgiOjcy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MTAsIkZvbnROYW1lIjoiQ2FsaWJyaSIsIklzQm9sZCI6ZmFsc2UsIklzSXRhbGljIjpmYWxzZSwiSXNVbmRlcmxpbmVkIjpmYWxzZSwiUGFyZW50U3R5bGUiOm51bGx9LCJBdXRvU2l6ZSI6MCwiRm9yZWdyb3VuZCI6eyIkaWQiOiI1MCIsIkNvbG9yIjp7IiRpZCI6IjU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iIsIlRvcCI6MC4wLCJMZWZ0IjowLjAsIlJpZ2h0IjowLjAsIkJvdHRvbSI6MC4wfSwiUGFkZGluZyI6eyIkaWQiOiI1MyIsIlRvcCI6MC4wLCJMZWZ0IjowLjAsIlJpZ2h0IjowLjAsIkJvdHRvbSI6MC4wfSwiQmFja2dyb3VuZCI6eyIkaWQiOiI1NCIsIkNvbG9yIjp7IiRpZCI6IjU1IiwiQSI6MCwiUiI6MjU1LCJHIjoyNTUsIkIiOjI1NX19LCJJc1Zpc2libGUiOnRydWUsIldpZHRoIjowLjAsIkhlaWdodCI6MC4wLCJCb3JkZXJTdHlsZSI6eyIkaWQiOiI1NiIsIkxpbmVDb2xvciI6bnVsbCwiTGluZVdlaWdodCI6MC4wLCJMaW5lVHlwZSI6MCwiUGFyZW50U3R5bGUiOm51bGx9LCJQYXJlbnRTdHlsZSI6bnVsbH0sIkRhdGVGb3JtYXQiOnsiJGlkIjoi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giLCJGb3JtYXQiOjAsIklzVmlzaWJsZSI6ZmFsc2UsIkxhc3RLbm93blZpc2liaWxpdHlTdGF0ZSI6ZmFsc2V9LCJJc1Zpc2libGUiOnRydWUsIlBhcmVudFN0eWxlIjpudWxsfSwiSW5kZXgiOjEsIlNtYXJ0RHVyYXRpb25BY3RpdmF0ZWQiOmZhbHNlLCJEYXRlRm9ybWF0Ijp7IiRyZWYiOiI1NyJ9LCJXZWVrTnVtYmVyaW5nIjp7IiRpZCI6IjU5IiwiRm9ybWF0IjowLCJJc1Zpc2libGUiOmZhbHNlLCJMYXN0S25vd25WaXNpYmlsaXR5U3RhdGUiOmZhbHNlfSwiSWQiOiIwMTk0YjRhYy04MGQzLTQ2NWEtODJmNi03NjE4NjYwNjM5ZTciLCJJbXBvcnRJZCI6bnVsbCwiVGl0bGUiOiJSZWdpc3RyYXRpb24gUGFnZSIsIk5vdGUiOm51bGwsIkh5cGVybGluayI6eyIkaWQiOiI2MCIsIkFkZHJlc3MiOiIiLCJTdWJBZGRyZXNzIjoiIn0sIklzQ2hhbmdlZCI6ZmFsc2UsIklzTmV3IjpmYWxzZX19XSwiX21pbGVzdG9uZXMiOltdLCJJZCI6IjAwMDAwMDAwLTAwMDAtMDAwMC0wMDAwLTAwMDAwMDAwMDAwMCIsIklzU2luZ2xlSXRlbVJvdyI6dHJ1ZX0seyIkaWQiOiI2MSIsIl90YXNrcyI6W3siJGlkIjoiNjIiLCJfYXR0YWNoZWRNaWxlc3RvbmVzIjpbXSwiVGFza0RlZmluaXRpb24iOnsiJGlkIjoiNjMiLCJHcm91cE5hbWUiOm51bGwsIlN0YXJ0RGF0ZSI6IjIwMjItMDUtMTZUMDA6MDA6MDBaIiwiRW5kRGF0ZSI6IjIwMjItMDUtMThUMjM6NTk6MDBaIiwiUGVyY2VudGFnZUNvbXBsZXRlIjpudWxsLCJTdHlsZSI6eyIkaWQiOiI2NCIsIlNoYXBlIjoyLCJTaGFwZVRoaWNrbmVzcyI6MSwiRHVyYXRpb25Gb3JtYXQiOjAsIkluY2x1ZGVOb25Xb3JraW5nRGF5c0luRHVyYXRpb24iOmZhbHNlLCJQZXJjZW50YWdlQ29tcGxldGVTdHlsZSI6eyIkaWQiOiI2NSIsIkZvbnRTZXR0aW5ncyI6eyIkaWQiOiI2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jciLCJMaW5lQ29sb3IiOm51bGwsIkxpbmVXZWlnaHQiOjAuMCwiTGluZVR5cGUiOjAsIlBhcmVudFN0eWxlIjpudWxsfSwiUGFyZW50U3R5bGUiOm51bGx9LCJEdXJhdGlvblN0eWxlIjp7IiRpZCI6IjY4IiwiRm9udFNldHRpbmdzIjp7IiRpZCI6IjY5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3MCIsIkxpbmVDb2xvciI6bnVsbCwiTGluZVdlaWdodCI6MC4wLCJMaW5lVHlwZSI6MCwiUGFyZW50U3R5bGUiOm51bGx9LCJQYXJlbnRTdHlsZSI6bnVsbH0sIkhvcml6b250YWxDb25uZWN0b3JTdHlsZSI6eyIkaWQiOiI3MSIsIkxpbmVDb2xvciI6eyIkcmVmIjoiMjYifSwiTGluZVdlaWdodCI6MS4wLCJMaW5lVHlwZSI6MCwiUGFyZW50U3R5bGUiOm51bGx9LCJWZXJ0aWNhbENvbm5lY3RvclN0eWxlIjp7IiRpZCI6Ijcy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zMiLCJNYXJnaW4iOnsiJHJlZiI6IjMyIn0sIlBhZGRpbmciOnsiJHJlZiI6IjMzIn0sIkJhY2tncm91bmQiOnsiJGlkIjoiNzQiLCJDb2xvciI6eyIkaWQiOiI3NSIsIkEiOjI1NSwiUiI6OTEsIkciOjE1NSwiQiI6MjEzfX0sIklzVmlzaWJsZSI6dHJ1ZSwiV2lkdGgiOjAuMCwiSGVpZ2h0IjoxNi4wLCJCb3JkZXJTdHlsZSI6eyIkaWQiOiI3NiIsIkxpbmVDb2xvciI6eyIkcmVmIjoiMzcifSwiTGluZVdlaWdodCI6MC4wLCJMaW5lVHlwZSI6MCwiUGFyZW50U3R5bGUiOm51bGx9LCJQYXJlbnRTdHlsZSI6bnVsbH0sIlRpdGxlU3R5bGUiOnsiJGlkIjoiNzciLCJGb250U2V0dGluZ3MiOnsiJGlkIjoiNzgiLCJGb250U2l6ZSI6MTEsIkZvbnROYW1lIjoiQ2FsaWJyaSIsIklzQm9sZCI6dHJ1ZSwiSXNJdGFsaWMiOmZhbHNlLCJJc1VuZGVybGluZWQiOmZhbHNlLCJQYXJlbnRTdHlsZSI6bnVsbH0sIkF1dG9TaXplIjowLCJGb3JlZ3JvdW5kIjp7IiRpZCI6Ijc5IiwiQ29sb3IiOnsiJGlkIjoiO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ODEiLCJDb2xvciI6eyIkaWQiOiI4MiIsIkEiOjAsIlIiOjI1NSwiRyI6MjU1LCJCIjoyNTV9fSwiSXNWaXNpYmxlIjp0cnVlLCJXaWR0aCI6MC4wLCJIZWlnaHQiOjAuMCwiQm9yZGVyU3R5bGUiOnsiJGlkIjoiODMiLCJMaW5lQ29sb3IiOm51bGwsIkxpbmVXZWlnaHQiOjAuMCwiTGluZVR5cGUiOjAsIlBhcmVudFN0eWxlIjpudWxsfSwiUGFyZW50U3R5bGUiOm51bGx9LCJEY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4OCIsIkNvbG9yIjp7IiRpZCI6Ijg5IiwiQSI6MCwiUiI6MjU1LCJHIjoyNTUsIkIiOjI1NX19LCJJc1Zpc2libGUiOnRydWUsIldpZHRoIjowLjAsIkhlaWdodCI6MC4wLCJCb3JkZXJTdHlsZSI6eyIkaWQiOiI5MCIsIkxpbmVDb2xvciI6bnVsbCwiTGluZVdlaWdodCI6MC4wLCJMaW5lVHlwZSI6MCwiUGFyZW50U3R5bGUiOm51bGx9LCJQYXJlbnRTdHlsZSI6bnVsbH0sIkRhdGVGb3JtYXQiOnsiJHJlZiI6IjU3In0sIldlZWtOdW1iZXJpbmciOnsiJGlkIjoiOTEiLCJGb3JtYXQiOjAsIklzVmlzaWJsZSI6ZmFsc2UsIkxhc3RLbm93blZpc2liaWxpdHlTdGF0ZSI6ZmFsc2V9LCJJc1Zpc2libGUiOnRydWUsIlBhcmVudFN0eWxlIjpudWxsfSwiSW5kZXgiOjIsIlNtYXJ0RHVyYXRpb25BY3RpdmF0ZWQiOmZhbHNlLCJEYXRlRm9ybWF0Ijp7IiRyZWYiOiI1NyJ9LCJXZWVrTnVtYmVyaW5nIjp7IiRpZCI6IjkyIiwiRm9ybWF0IjowLCJJc1Zpc2libGUiOmZhbHNlLCJMYXN0S25vd25WaXNpYmlsaXR5U3RhdGUiOmZhbHNlfSwiSWQiOiJjMjU5NGE2OC01MDg3LTQ2MTgtOWQxNS1mZWYxNjBmYjczOGQiLCJJbXBvcnRJZCI6bnVsbCwiVGl0bGUiOiJMb2dpbiBQYWdlIiwiTm90ZSI6bnVsbCwiSHlwZXJsaW5rIjp7IiRpZCI6IjkzIiwiQWRkcmVzcyI6IiIsIlN1YkFkZHJlc3MiOiIifSwiSXNDaGFuZ2VkIjpmYWxzZSwiSXNOZXciOmZhbHNlfX1dLCJfbWlsZXN0b25lcyI6W10sIklkIjoiMDAwMDAwMDAtMDAwMC0wMDAwLTAwMDAtMDAwMDAwMDAwMDAwIiwiSXNTaW5nbGVJdGVtUm93Ijp0cnVlfV0sIkluZGV4IjowLCJJZCI6ImE5NWFlMGE4LTgxYzAtNDdkYy1hYzM5LTMxZTZmNzIwMTYzNyIsIkhlYWRlclRleHQiOm51bGwsIklzRGVmYXVsdCI6dHJ1ZSwiU3R5bGUiOnsiJGlkIjoiOTQiLCJIZWFkZXJTdHlsZSI6eyIkaWQiOiI5NSIsIlRleHRTdHlsZSI6eyIkaWQiOiI5NiIsIkZvbnRTZXR0aW5ncyI6eyIkaWQiOiI5NyIsIkZvbnRTaXplIjoxMSwiRm9udE5hbWUiOiJDYWxpYnJpIiwiSXNCb2xkIjpmYWxzZSwiSXNJdGFsaWMiOmZhbHNlLCJJc1VuZGVybGluZWQiOmZhbHNlLCJQYXJlbnRTdHlsZSI6bnVsbH0sIkF1dG9TaXplIjoyLCJGb3JlZ3JvdW5kIjp7IiRpZCI6Ijk4IiwiQ29sb3IiOnsiJGlkIjoiOTkiLCJBIjoyNTUsIlIiOjAsIkciOjAsIkIiOjB9fSwiTWF4V2lkdGgiOjAuMCwiTWF4SGVpZ2h0IjoiSW5maW5pdHkiLCJTbWFydEZvcmVncm91bmRJc0FjdGl2ZSI6ZmFsc2UsIkhvcml6b250YWxBbGlnbm1lbnQiOjAsIlZlcnRpY2FsQWxpZ25tZW50IjowLCJTbWFydEZvcmVncm91bmQiOm51bGwsIkJhY2tncm91bmRGaWxsVHlwZSI6MCwiTWFyZ2luIjp7IiRpZCI6IjEwMCIsIlRvcCI6MC4wLCJMZWZ0IjowLjAsIlJpZ2h0IjowLjAsIkJvdHRvbSI6MC4wfSwiUGFkZGluZyI6eyIkaWQiOiIxMDEiLCJUb3AiOjAuMCwiTGVmdCI6MC4wLCJSaWdodCI6MC4wLCJCb3R0b20iOjAuMH0sIkJhY2tncm91bmQiOm51bGwsIklzVmlzaWJsZSI6dHJ1ZSwiV2lkdGgiOjAuMCwiSGVpZ2h0IjowLjAsIkJvcmRlclN0eWxlIjpudWxsLCJQYXJlbnRTdHlsZSI6bnVsbH0sIlJlY3RhbmdsZVN0eWxlIjp7IiRpZCI6IjEwMiIsIk1hcmdpbiI6eyIkaWQiOiIxMDMiLCJUb3AiOjAuMCwiTGVmdCI6MC4wLCJSaWdodCI6MC4wLCJCb3R0b20iOjAuMH0sIlBhZGRpbmciOnsiJGlkIjoiMTA0IiwiVG9wIjowLjAsIkxlZnQiOjAuMCwiUmlnaHQiOjAuMCwiQm90dG9tIjowLjB9LCJCYWNrZ3JvdW5kIjp7IiRpZCI6IjEwNSIsIkNvbG9yIjp7IiRpZCI6IjEwNiIsIkEiOjYzLCJSIjo5MSwiRyI6MTU1LCJCIjoyMTN9fSwiSXNWaXNpYmxlIjp0cnVlLCJXaWR0aCI6MC4wLCJIZWlnaHQiOjAuMCwiQm9yZGVyU3R5bGUiOnsiJGlkIjoiMTA3IiwiTGluZUNvbG9yIjp7IiRpZCI6IjEwOCIsIiR0eXBlIjoiTkxSRS5Db21tb24uRG9tLlNvbGlkQ29sb3JCcnVzaCwgTkxSRS5Db21tb24iLCJDb2xvciI6eyIkaWQiOiIxMDkiLCJBIjoyNTUsIlIiOjI1NSwiRyI6MCwiQiI6MH19LCJMaW5lV2VpZ2h0IjowLjAsIkxpbmVUeXBlIjowLCJQYXJlbnRTdHlsZSI6bnVsbH0sIlBhcmVudFN0eWxlIjpudWxsfSwiTWFyZ2luIjp7IiRpZCI6IjExMCIsIlRvcCI6MC4wLCJMZWZ0IjowLjAsIlJpZ2h0IjowLjAsIkJvdHRvbSI6MC4wfSwiUGFkZGluZyI6eyIkaWQiOiIxMTEiLCJUb3AiOjAuMCwiTGVmdCI6MC4wLCJSaWdodCI6MC4wLCJCb3R0b20iOjAuMH0sIkJhY2tncm91bmQiOm51bGwsIklzVmlzaWJsZSI6dHJ1ZSwiV2lkdGgiOjAuMCwiSGVpZ2h0IjowLjAsIkJvcmRlclN0eWxlIjpudWxsLCJQYXJlbnRTdHlsZSI6bnVsbH0sIkJhY2tncm91bmRTdHlsZSI6eyIkaWQiOiIxMTIiLCJNYXJnaW4iOnsiJGlkIjoiMTEzIiwiVG9wIjowLjAsIkxlZnQiOjAuMCwiUmlnaHQiOjAuMCwiQm90dG9tIjowLjB9LCJQYWRkaW5nIjp7IiRpZCI6IjExNCIsIlRvcCI6MC4wLCJMZWZ0IjowLjAsIlJpZ2h0IjowLjAsIkJvdHRvbSI6MC4wfSwiQmFja2dyb3VuZCI6eyIkaWQiOiIxMTUiLCJDb2xvciI6eyIkaWQiOiIxMTYiLCJBIjo1MSwiUiI6MTY1LCJHIjoxNjUsIkIiOjE2NX19LCJJc1Zpc2libGUiOnRydWUsIldpZHRoIjowLjAsIkhlaWdodCI6MC4wLCJCb3JkZXJTdHlsZSI6eyIkaWQiOiIxMTciLCJMaW5lQ29sb3IiOnsiJGlkIjoiMTE4IiwiJHR5cGUiOiJOTFJFLkNvbW1vbi5Eb20uU29saWRDb2xvckJydXNoLCBOTFJFLkNvbW1vbiIsIkNvbG9yIjp7IiRpZCI6IjExOSIsIkEiOjI1NSwiUiI6MjU1LCJHIjowLCJCIjowfX0sIkxpbmVXZWlnaHQiOjAuMCwiTGluZVR5cGUiOjAsIlBhcmVudFN0eWxlIjpudWxsfSwiUGFyZW50U3R5bGUiOm51bGx9LCJNYXJnaW4iOnsiJGlkIjoiMTIwIiwiVG9wIjowLjAsIkxlZnQiOjAuMCwiUmlnaHQiOjAuMCwiQm90dG9tIjowLjB9LCJQYWRkaW5nIjp7IiRpZCI6IjEyMSIsIlRvcCI6MC4wLCJMZWZ0IjowLjAsIlJpZ2h0IjowLjAsIkJvdHRvbSI6MC4wfSwiSXNWaXNpYmxlIjpmYWxzZSwiV2lkdGgiOjAuMCwiSGVpZ2h0IjowLjAsIkJvcmRlclN0eWxlIjpudWxsLCJQYXJlbnRTdHlsZSI6bnVsbH19XSwiSWQiOiI5M2IwYjA4Zi1mZTBiLTQ3NjMtYmY0ZC1mOTM4ZjM4ZGY3MTciLCJJbmRleCI6MCwiSGVhZGVyVGV4dCI6IkRldmVsb3BtZW50IENvbXBsZXRpb24iLCJTdHlsZSI6eyIkaWQiOiIxMjIiLCJIZWFkZXJTdHlsZSI6eyIkaWQiOiIxMjMiLCJUZXh0SXNWZXJ0aWNhbCI6ZmFsc2UsIlRleHRTdHlsZSI6eyIkaWQiOiIxMjQiLCJGb250U2V0dGluZ3MiOnsiJGlkIjoiMTI1IiwiRm9udFNpemUiOjEyLCJGb250TmFtZSI6IkNhbGlicmkiLCJJc0JvbGQiOmZhbHNlLCJJc0l0YWxpYyI6ZmFsc2UsIklzVW5kZXJsaW5lZCI6ZmFsc2UsIlBhcmVudFN0eWxlIjpudWxsfSwiQXV0b1NpemUiOjIsIkZvcmVncm91bmQiOnsiJGlkIjoiMTI2IiwiQ29sb3IiOnsiJGlkIjoiMTI3IiwiQSI6MjU1LCJSIjoyNTUsIkciOjI1NSwiQiI6MjU1fX0sIk1heFdpZHRoIjoxNjAuMCwiTWF4SGVpZ2h0IjoiSW5maW5pdHkiLCJTbWFydEZvcmVncm91bmRJc0FjdGl2ZSI6ZmFsc2UsIkhvcml6b250YWxBbGlnbm1lbnQiOjAsIlZlcnRpY2FsQWxpZ25tZW50IjowLCJTbWFydEZvcmVncm91bmQiOm51bGwsIkJhY2tncm91bmRGaWxsVHlwZSI6MCwiTWFyZ2luIjp7IiRpZCI6IjEyOCIsIlRvcCI6MC4wLCJMZWZ0IjowLjAsIlJpZ2h0IjowLjAsIkJvdHRvbSI6MC4wfSwiUGFkZGluZyI6eyIkaWQiOiIxMjkiLCJUb3AiOjAuMCwiTGVmdCI6MC4wLCJSaWdodCI6MC4wLCJCb3R0b20iOjAuMH0sIkJhY2tncm91bmQiOm51bGwsIklzVmlzaWJsZSI6dHJ1ZSwiV2lkdGgiOjAuMCwiSGVpZ2h0IjowLjAsIkJvcmRlclN0eWxlIjpudWxsLCJQYXJlbnRTdHlsZSI6bnVsbH0sIlJlY3RhbmdsZVN0eWxlIjp7IiRpZCI6IjEzMCIsIk1hcmdpbiI6eyIkaWQiOiIxMzEiLCJUb3AiOjAuMCwiTGVmdCI6MC4wLCJSaWdodCI6MC4wLCJCb3R0b20iOjAuMH0sIlBhZGRpbmciOnsiJGlkIjoiMTMyIiwiVG9wIjowLjAsIkxlZnQiOjAuMCwiUmlnaHQiOjAuMCwiQm90dG9tIjowLjB9LCJCYWNrZ3JvdW5kIjp7IiRpZCI6IjEzMyIsIkNvbG9yIjp7IiRpZCI6IjEzNCIsIkEiOjI1NSwiUiI6OTEsIkciOjE1NSwiQiI6MjEzfX0sIklzVmlzaWJsZSI6dHJ1ZSwiV2lkdGgiOjAuMCwiSGVpZ2h0IjowLjAsIkJvcmRlclN0eWxlIjp7IiRpZCI6IjEzNSIsIkxpbmVDb2xvciI6eyIkaWQiOiIxMzYiLCIkdHlwZSI6Ik5MUkUuQ29tbW9uLkRvbS5Tb2xpZENvbG9yQnJ1c2gsIE5MUkUuQ29tbW9uIiwiQ29sb3IiOnsiJGlkIjoiMTM3IiwiQSI6MjU1LCJSIjoyNTUsIkciOjAsIkIiOjB9fSwiTGluZVdlaWdodCI6MC4wLCJMaW5lVHlwZSI6MCwiUGFyZW50U3R5bGUiOm51bGx9LCJQYXJlbnRTdHlsZSI6bnVsbH0sIk1hcmdpbiI6eyIkaWQiOiIxMzgiLCJUb3AiOjAuMCwiTGVmdCI6MC4wLCJSaWdodCI6MC4wLCJCb3R0b20iOjAuMH0sIlBhZGRpbmciOnsiJGlkIjoiMTM5IiwiVG9wIjowLjAsIkxlZnQiOjAuMCwiUmlnaHQiOjAuMCwiQm90dG9tIjowLjB9LCJCYWNrZ3JvdW5kIjpudWxsLCJJc1Zpc2libGUiOnRydWUsIldpZHRoIjowLjAsIkhlaWdodCI6MC4wLCJCb3JkZXJTdHlsZSI6bnVsbCwiUGFyZW50U3R5bGUiOm51bGx9LCJCYWNrZ3JvdW5kU3R5bGUiOnsiJGlkIjoiMTQwIiwiTWFyZ2luIjp7IiRpZCI6IjE0MSIsIlRvcCI6MC4wLCJMZWZ0IjowLjAsIlJpZ2h0IjowLjAsIkJvdHRvbSI6MC4wfSwiUGFkZGluZyI6eyIkaWQiOiIxNDIiLCJUb3AiOjAuMCwiTGVmdCI6MC4wLCJSaWdodCI6MC4wLCJCb3R0b20iOjAuMH0sIkJhY2tncm91bmQiOnsiJGlkIjoiMTQzIiwiQ29sb3IiOnsiJGlkIjoiMTQ0IiwiQSI6NTEsIlIiOjE2NSwiRyI6MTY1LCJCIjoxNjV9fSwiSXNWaXNpYmxlIjp0cnVlLCJXaWR0aCI6MC4wLCJIZWlnaHQiOjAuMCwiQm9yZGVyU3R5bGUiOnsiJGlkIjoiMTQ1IiwiTGluZUNvbG9yIjp7IiRpZCI6IjE0NiIsIiR0eXBlIjoiTkxSRS5Db21tb24uRG9tLlNvbGlkQ29sb3JCcnVzaCwgTkxSRS5Db21tb24iLCJDb2xvciI6eyIkaWQiOiIxNDciLCJBIjoyNTUsIlIiOjI1NSwiRyI6MCwiQiI6MH19LCJMaW5lV2VpZ2h0IjowLjAsIkxpbmVUeXBlIjowLCJQYXJlbnRTdHlsZSI6bnVsbH0sIlBhcmVudFN0eWxlIjpudWxsfSwiSXNBYm92ZVRpbWViYW5kIjpmYWxzZSwiTWFyZ2luIjp7IiRpZCI6IjE0OCIsIlRvcCI6MC4wLCJMZWZ0IjowLjAsIlJpZ2h0IjowLjAsIkJvdHRvbSI6MC4wfSwiUGFkZGluZyI6eyIkaWQiOiIxNDkiLCJUb3AiOjAuMCwiTGVmdCI6MC4wLCJSaWdodCI6MC4wLCJCb3R0b20iOjAuMH0sIklzVmlzaWJsZSI6dHJ1ZSwiV2lkdGgiOjAuMCwiSGVpZ2h0IjowLjAsIkJvcmRlclN0eWxlIjp7IiRpZCI6IjE1MCIsIkxpbmVDb2xvciI6bnVsbCwiTGluZVdlaWdodCI6MC4wLCJMaW5lVHlwZSI6MCwiUGFyZW50U3R5bGUiOm51bGx9LCJQYXJlbnRTdHlsZSI6bnVsbH19LHsiJGlkIjoiMTUxIiwiX2FjdGl2aXRpZXMiOlt7IiRpZCI6IjE1MiIsIl9yb3dzIjpbeyIkaWQiOiIxNTMiLCJfdGFza3MiOlt7IiRpZCI6IjE1NCIsIl9hdHRhY2hlZE1pbGVzdG9uZXMiOltdLCJUYXNrRGVmaW5pdGlvbiI6eyIkaWQiOiIxNTUiLCJHcm91cE5hbWUiOm51bGwsIlN0YXJ0RGF0ZSI6IjIwMjItMDUtMTZUMDA6MDA6MDBaIiwiRW5kRGF0ZSI6IjIwMjItMDUtMThUMjM6NTk6MDBaIiwiUGVyY2VudGFnZUNvbXBsZXRlIjpudWxsLCJTdHlsZSI6eyIkaWQiOiIxNTYiLCJTaGFwZSI6MiwiU2hhcGVUaGlja25lc3MiOjEsIkR1cmF0aW9uRm9ybWF0IjowLCJJbmNsdWRlTm9uV29ya2luZ0RheXNJbkR1cmF0aW9uIjpmYWxzZSwiUGVyY2VudGFnZUNvbXBsZXRlU3R5bGUiOnsiJGlkIjoiMTU3IiwiRm9udFNldHRpbmdzIjp7IiRpZCI6IjE1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TU5IiwiTGluZUNvbG9yIjpudWxsLCJMaW5lV2VpZ2h0IjowLjAsIkxpbmVUeXBlIjowLCJQYXJlbnRTdHlsZSI6bnVsbH0sIlBhcmVudFN0eWxlIjpudWxsfSwiRHVyYXRpb25TdHlsZSI6eyIkaWQiOiIxNjAiLCJGb250U2V0dGluZ3MiOnsiJGlkIjoiMTYx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xNjIiLCJMaW5lQ29sb3IiOm51bGwsIkxpbmVXZWlnaHQiOjAuMCwiTGluZVR5cGUiOjAsIlBhcmVudFN0eWxlIjpudWxsfSwiUGFyZW50U3R5bGUiOm51bGx9LCJIb3Jpem9udGFsQ29ubmVjdG9yU3R5bGUiOnsiJGlkIjoiMTYzIiwiTGluZUNvbG9yIjp7IiRyZWYiOiIyNiJ9LCJMaW5lV2VpZ2h0IjoxLjAsIkxpbmVUeXBlIjowLCJQYXJlbnRTdHlsZSI6bnVsbH0sIlZlcnRpY2FsQ29ubmVjdG9yU3R5bGUiOnsiJGlkIjoiMTY0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Y1IiwiTWFyZ2luIjp7IiRyZWYiOiIzMiJ9LCJQYWRkaW5nIjp7IiRyZWYiOiIzMyJ9LCJCYWNrZ3JvdW5kIjp7IiRpZCI6IjE2NiIsIkNvbG9yIjp7IiRpZCI6IjE2NyIsIkEiOjI1NSwiUiI6OTEsIkciOjE1NSwiQiI6MjEzfX0sIklzVmlzaWJsZSI6dHJ1ZSwiV2lkdGgiOjAuMCwiSGVpZ2h0IjoxNi4wLCJCb3JkZXJTdHlsZSI6eyIkaWQiOiIxNjgiLCJMaW5lQ29sb3IiOnsiJHJlZiI6IjM3In0sIkxpbmVXZWlnaHQiOjAuMCwiTGluZVR5cGUiOjAsIlBhcmVudFN0eWxlIjpudWxsfSwiUGFyZW50U3R5bGUiOm51bGx9LCJUaXRsZVN0eWxlIjp7IiRpZCI6IjE2OSIsIkZvbnRTZXR0aW5ncyI6eyIkaWQiOiIxNzAiLCJGb250U2l6ZSI6MTEsIkZvbnROYW1lIjoiQ2FsaWJyaSIsIklzQm9sZCI6dHJ1ZSwiSXNJdGFsaWMiOmZhbHNlLCJJc1VuZGVybGluZWQiOmZhbHNlLCJQYXJlbnRTdHlsZSI6bnVsbH0sIkF1dG9TaXplIjowLCJGb3JlZ3JvdW5kIjp7IiRpZCI6IjE3MSIsIkNvbG9yIjp7IiRpZCI6IjE3Mi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xNzMiLCJDb2xvciI6eyIkaWQiOiIxNzQiLCJBIjowLCJSIjoyNTUsIkciOjI1NSwiQiI6MjU1fX0sIklzVmlzaWJsZSI6dHJ1ZSwiV2lkdGgiOjAuMCwiSGVpZ2h0IjowLjAsIkJvcmRlclN0eWxlIjp7IiRpZCI6IjE3NSIsIkxpbmVDb2xvciI6bnVsbCwiTGluZVdlaWdodCI6MC4wLCJMaW5lVHlwZSI6MCwiUGFyZW50U3R5bGUiOm51bGx9LCJQYXJlbnRTdHlsZSI6bnVsbH0sIkRhdGVTdHlsZSI6eyIkaWQiOiIxNzYiLCJGb250U2V0dGluZ3MiOnsiJGlkIjoiMTc3IiwiRm9udFNpemUiOjEwLCJGb250TmFtZSI6IkNhbGlicmkiLCJJc0JvbGQiOmZhbHNlLCJJc0l0YWxpYyI6ZmFsc2UsIklzVW5kZXJsaW5lZCI6ZmFsc2UsIlBhcmVudFN0eWxlIjpudWxsfSwiQXV0b1NpemUiOjAsIkZvcmVncm91bmQiOnsiJGlkIjoiMTc4IiwiQ29sb3IiOnsiJGlkIjoiMTc5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xODAiLCJDb2xvciI6eyIkaWQiOiIxODEiLCJBIjowLCJSIjoyNTUsIkciOjI1NSwiQiI6MjU1fX0sIklzVmlzaWJsZSI6dHJ1ZSwiV2lkdGgiOjAuMCwiSGVpZ2h0IjowLjAsIkJvcmRlclN0eWxlIjp7IiRpZCI6IjE4MiIsIkxpbmVDb2xvciI6bnVsbCwiTGluZVdlaWdodCI6MC4wLCJMaW5lVHlwZSI6MCwiUGFyZW50U3R5bGUiOm51bGx9LCJQYXJlbnRTdHlsZSI6bnVsbH0sIkRhdGVGb3JtYXQiOnsiJHJlZiI6IjU3In0sIldlZWtOdW1iZXJpbmciOnsiJGlkIjoiMTgzIiwiRm9ybWF0IjowLCJJc1Zpc2libGUiOmZhbHNlLCJMYXN0S25vd25WaXNpYmlsaXR5U3RhdGUiOmZhbHNlfSwiSXNWaXNpYmxlIjp0cnVlLCJQYXJlbnRTdHlsZSI6bnVsbH0sIkluZGV4Ijo0LCJTbWFydER1cmF0aW9uQWN0aXZhdGVkIjpmYWxzZSwiRGF0ZUZvcm1hdCI6eyIkcmVmIjoiNTcifSwiV2Vla051bWJlcmluZyI6eyIkaWQiOiIxODQiLCJGb3JtYXQiOjAsIklzVmlzaWJsZSI6ZmFsc2UsIkxhc3RLbm93blZpc2liaWxpdHlTdGF0ZSI6ZmFsc2V9LCJJZCI6ImUxNDA4MTIxLThkNGEtNDRhOC1hYmNlLTQ5ZTZmMWE3Mzc0NyIsIkltcG9ydElkIjpudWxsLCJUaXRsZSI6IkFkbWluIEhvbWUgUGFnZSIsIk5vdGUiOm51bGwsIkh5cGVybGluayI6eyIkaWQiOiIxODUiLCJBZGRyZXNzIjoiIiwiU3ViQWRkcmVzcyI6IiJ9LCJJc0NoYW5nZWQiOmZhbHNlLCJJc05ldyI6ZmFsc2V9fV0sIl9taWxlc3RvbmVzIjpbXSwiSWQiOiIwMDAwMDAwMC0wMDAwLTAwMDAtMDAwMC0wMDAwMDAwMDAwMDAiLCJJc1NpbmdsZUl0ZW1Sb3ciOnRydWV9LHsiJGlkIjoiMTg2IiwiX3Rhc2tzIjpbeyIkaWQiOiIxODciLCJfYXR0YWNoZWRNaWxlc3RvbmVzIjpbXSwiVGFza0RlZmluaXRpb24iOnsiJGlkIjoiMTg4IiwiR3JvdXBOYW1lIjpudWxsLCJTdGFydERhdGUiOiIyMDIyLTA1LTE3VDAwOjAwOjAwWiIsIkVuZERhdGUiOiIyMDIyLTA1LTE5VDIzOjU5OjAwWiIsIlBlcmNlbnRhZ2VDb21wbGV0ZSI6bnVsbCwiU3R5bGUiOnsiJGlkIjoiMTg5IiwiU2hhcGUiOjIsIlNoYXBlVGhpY2tuZXNzIjoxLCJEdXJhdGlvbkZvcm1hdCI6MCwiSW5jbHVkZU5vbldvcmtpbmdEYXlzSW5EdXJhdGlvbiI6ZmFsc2UsIlBlcmNlbnRhZ2VDb21wbGV0ZVN0eWxlIjp7IiRpZCI6IjE5MCIsIkZvbnRTZXR0aW5ncyI6eyIkaWQiOiIxOTE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E5MiIsIkxpbmVDb2xvciI6bnVsbCwiTGluZVdlaWdodCI6MC4wLCJMaW5lVHlwZSI6MCwiUGFyZW50U3R5bGUiOm51bGx9LCJQYXJlbnRTdHlsZSI6bnVsbH0sIkR1cmF0aW9uU3R5bGUiOnsiJGlkIjoiMTkzIiwiRm9udFNldHRpbmdzIjp7IiRpZCI6IjE5NC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Tk1IiwiTGluZUNvbG9yIjpudWxsLCJMaW5lV2VpZ2h0IjowLjAsIkxpbmVUeXBlIjowLCJQYXJlbnRTdHlsZSI6bnVsbH0sIlBhcmVudFN0eWxlIjpudWxsfSwiSG9yaXpvbnRhbENvbm5lY3RvclN0eWxlIjp7IiRpZCI6IjE5NiIsIkxpbmVDb2xvciI6eyIkcmVmIjoiMjYifSwiTGluZVdlaWdodCI6MS4wLCJMaW5lVHlwZSI6MCwiUGFyZW50U3R5bGUiOm51bGx9LCJWZXJ0aWNhbENvbm5lY3RvclN0eWxlIjp7IiRpZCI6IjE5Ny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5OCIsIk1hcmdpbiI6eyIkcmVmIjoiMzIifSwiUGFkZGluZyI6eyIkcmVmIjoiMzMifSwiQmFja2dyb3VuZCI6eyIkaWQiOiIxOTkiLCJDb2xvciI6eyIkaWQiOiIyMDAiLCJBIjoyNTUsIlIiOjkxLCJHIjoxNTUsIkIiOjIxM319LCJJc1Zpc2libGUiOnRydWUsIldpZHRoIjowLjAsIkhlaWdodCI6MTYuMCwiQm9yZGVyU3R5bGUiOnsiJGlkIjoiMjAxIiwiTGluZUNvbG9yIjp7IiRyZWYiOiIzNyJ9LCJMaW5lV2VpZ2h0IjowLjAsIkxpbmVUeXBlIjowLCJQYXJlbnRTdHlsZSI6bnVsbH0sIlBhcmVudFN0eWxlIjpudWxsfSwiVGl0bGVTdHlsZSI6eyIkaWQiOiIyMDIiLCJGb250U2V0dGluZ3MiOnsiJGlkIjoiMjAzIiwiRm9udFNpemUiOjExLCJGb250TmFtZSI6IkNhbGlicmkiLCJJc0JvbGQiOnRydWUsIklzSXRhbGljIjpmYWxzZSwiSXNVbmRlcmxpbmVkIjpmYWxzZSwiUGFyZW50U3R5bGUiOm51bGx9LCJBdXRvU2l6ZSI6MCwiRm9yZWdyb3VuZCI6eyIkaWQiOiIyMDQiLCJDb2xvciI6eyIkaWQiOiIyMDU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jA2IiwiQ29sb3IiOnsiJGlkIjoiMjA3IiwiQSI6MCwiUiI6MjU1LCJHIjoyNTUsIkIiOjI1NX19LCJJc1Zpc2libGUiOnRydWUsIldpZHRoIjowLjAsIkhlaWdodCI6MC4wLCJCb3JkZXJTdHlsZSI6eyIkaWQiOiIyMDgiLCJMaW5lQ29sb3IiOm51bGwsIkxpbmVXZWlnaHQiOjAuMCwiTGluZVR5cGUiOjAsIlBhcmVudFN0eWxlIjpudWxsfSwiUGFyZW50U3R5bGUiOm51bGx9LCJEYXRlU3R5bGUiOnsiJGlkIjoiMjA5IiwiRm9udFNldHRpbmdzIjp7IiRpZCI6IjIxMCIsIkZvbnRTaXplIjoxMCwiRm9udE5hbWUiOiJDYWxpYnJpIiwiSXNCb2xkIjpmYWxzZSwiSXNJdGFsaWMiOmZhbHNlLCJJc1VuZGVybGluZWQiOmZhbHNlLCJQYXJlbnRTdHlsZSI6bnVsbH0sIkF1dG9TaXplIjowLCJGb3JlZ3JvdW5kIjp7IiRpZCI6IjIxMSIsIkNvbG9yIjp7IiRpZCI6IjIx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jEzIiwiQ29sb3IiOnsiJGlkIjoiMjE0IiwiQSI6MCwiUiI6MjU1LCJHIjoyNTUsIkIiOjI1NX19LCJJc1Zpc2libGUiOnRydWUsIldpZHRoIjowLjAsIkhlaWdodCI6MC4wLCJCb3JkZXJTdHlsZSI6eyIkaWQiOiIyMTUiLCJMaW5lQ29sb3IiOm51bGwsIkxpbmVXZWlnaHQiOjAuMCwiTGluZVR5cGUiOjAsIlBhcmVudFN0eWxlIjpudWxsfSwiUGFyZW50U3R5bGUiOm51bGx9LCJEYXRlRm9ybWF0Ijp7IiRyZWYiOiI1NyJ9LCJXZWVrTnVtYmVyaW5nIjp7IiRpZCI6IjIxNiIsIkZvcm1hdCI6MCwiSXNWaXNpYmxlIjpmYWxzZSwiTGFzdEtub3duVmlzaWJpbGl0eVN0YXRlIjpmYWxzZX0sIklzVmlzaWJsZSI6dHJ1ZSwiUGFyZW50U3R5bGUiOm51bGx9LCJJbmRleCI6NSwiU21hcnREdXJhdGlvbkFjdGl2YXRlZCI6ZmFsc2UsIkRhdGVGb3JtYXQiOnsiJHJlZiI6IjU3In0sIldlZWtOdW1iZXJpbmciOnsiJGlkIjoiMjE3IiwiRm9ybWF0IjowLCJJc1Zpc2libGUiOmZhbHNlLCJMYXN0S25vd25WaXNpYmlsaXR5U3RhdGUiOmZhbHNlfSwiSWQiOiIwZDQwMGEwMi0wMmIwLTQyNjQtYjUyZi0xMTA4MWVlZjZlYTAiLCJJbXBvcnRJZCI6bnVsbCwiVGl0bGUiOiJBZGQgQ2FyIiwiTm90ZSI6bnVsbCwiSHlwZXJsaW5rIjp7IiRpZCI6IjIxOCIsIkFkZHJlc3MiOiIiLCJTdWJBZGRyZXNzIjoiIn0sIklzQ2hhbmdlZCI6ZmFsc2UsIklzTmV3IjpmYWxzZX19XSwiX21pbGVzdG9uZXMiOltdLCJJZCI6IjAwMDAwMDAwLTAwMDAtMDAwMC0wMDAwLTAwMDAwMDAwMDAwMCIsIklzU2luZ2xlSXRlbVJvdyI6dHJ1ZX0seyIkaWQiOiIyMTkiLCJfdGFza3MiOlt7IiRpZCI6IjIyMCIsIl9hdHRhY2hlZE1pbGVzdG9uZXMiOltdLCJUYXNrRGVmaW5pdGlvbiI6eyIkaWQiOiIyMjEiLCJHcm91cE5hbWUiOm51bGwsIlN0YXJ0RGF0ZSI6IjIwMjItMDUtMTdUMDA6MDA6MDBaIiwiRW5kRGF0ZSI6IjIwMjItMDUtMThUMjM6NTk6MDBaIiwiUGVyY2VudGFnZUNvbXBsZXRlIjpudWxsLCJTdHlsZSI6eyIkaWQiOiIyMjIiLCJTaGFwZSI6MiwiU2hhcGVUaGlja25lc3MiOjEsIkR1cmF0aW9uRm9ybWF0IjowLCJJbmNsdWRlTm9uV29ya2luZ0RheXNJbkR1cmF0aW9uIjpmYWxzZSwiUGVyY2VudGFnZUNvbXBsZXRlU3R5bGUiOnsiJGlkIjoiMjIzIiwiRm9udFNldHRpbmdzIjp7IiRpZCI6IjIyN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I1IiwiTGluZUNvbG9yIjpudWxsLCJMaW5lV2VpZ2h0IjowLjAsIkxpbmVUeXBlIjowLCJQYXJlbnRTdHlsZSI6bnVsbH0sIlBhcmVudFN0eWxlIjpudWxsfSwiRHVyYXRpb25TdHlsZSI6eyIkaWQiOiIyMjYiLCJGb250U2V0dGluZ3MiOnsiJGlkIjoiMjI3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MjgiLCJMaW5lQ29sb3IiOm51bGwsIkxpbmVXZWlnaHQiOjAuMCwiTGluZVR5cGUiOjAsIlBhcmVudFN0eWxlIjpudWxsfSwiUGFyZW50U3R5bGUiOm51bGx9LCJIb3Jpem9udGFsQ29ubmVjdG9yU3R5bGUiOnsiJGlkIjoiMjI5IiwiTGluZUNvbG9yIjp7IiRyZWYiOiIyNiJ9LCJMaW5lV2VpZ2h0IjoxLjAsIkxpbmVUeXBlIjowLCJQYXJlbnRTdHlsZSI6bnVsbH0sIlZlcnRpY2FsQ29ubmVjdG9yU3R5bGUiOnsiJGlkIjoiMjMw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MxIiwiTWFyZ2luIjp7IiRyZWYiOiIzMiJ9LCJQYWRkaW5nIjp7IiRyZWYiOiIzMyJ9LCJCYWNrZ3JvdW5kIjp7IiRpZCI6IjIzMiIsIkNvbG9yIjp7IiRpZCI6IjIzMyIsIkEiOjI1NSwiUiI6OTEsIkciOjE1NSwiQiI6MjEzfX0sIklzVmlzaWJsZSI6dHJ1ZSwiV2lkdGgiOjAuMCwiSGVpZ2h0IjoxNi4wLCJCb3JkZXJTdHlsZSI6eyIkaWQiOiIyMzQiLCJMaW5lQ29sb3IiOnsiJHJlZiI6IjM3In0sIkxpbmVXZWlnaHQiOjAuMCwiTGluZVR5cGUiOjAsIlBhcmVudFN0eWxlIjpudWxsfSwiUGFyZW50U3R5bGUiOm51bGx9LCJUaXRsZVN0eWxlIjp7IiRpZCI6IjIzNSIsIkZvbnRTZXR0aW5ncyI6eyIkaWQiOiIyMzYiLCJGb250U2l6ZSI6MTEsIkZvbnROYW1lIjoiQ2FsaWJyaSIsIklzQm9sZCI6dHJ1ZSwiSXNJdGFsaWMiOmZhbHNlLCJJc1VuZGVybGluZWQiOmZhbHNlLCJQYXJlbnRTdHlsZSI6bnVsbH0sIkF1dG9TaXplIjowLCJGb3JlZ3JvdW5kIjp7IiRpZCI6IjIzNyIsIkNvbG9yIjp7IiRpZCI6IjIzOC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yMzkiLCJDb2xvciI6eyIkaWQiOiIyNDAiLCJBIjowLCJSIjoyNTUsIkciOjI1NSwiQiI6MjU1fX0sIklzVmlzaWJsZSI6dHJ1ZSwiV2lkdGgiOjAuMCwiSGVpZ2h0IjowLjAsIkJvcmRlclN0eWxlIjp7IiRpZCI6IjI0MSIsIkxpbmVDb2xvciI6bnVsbCwiTGluZVdlaWdodCI6MC4wLCJMaW5lVHlwZSI6MCwiUGFyZW50U3R5bGUiOm51bGx9LCJQYXJlbnRTdHlsZSI6bnVsbH0sIkRhdGVTdHlsZSI6eyIkaWQiOiIyNDIiLCJGb250U2V0dGluZ3MiOnsiJGlkIjoiMjQzIiwiRm9udFNpemUiOjEwLCJGb250TmFtZSI6IkNhbGlicmkiLCJJc0JvbGQiOmZhbHNlLCJJc0l0YWxpYyI6ZmFsc2UsIklzVW5kZXJsaW5lZCI6ZmFsc2UsIlBhcmVudFN0eWxlIjpudWxsfSwiQXV0b1NpemUiOjAsIkZvcmVncm91bmQiOnsiJGlkIjoiMjQ0IiwiQ29sb3IiOnsiJGlkIjoiMjQ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yNDYiLCJDb2xvciI6eyIkaWQiOiIyNDciLCJBIjowLCJSIjoyNTUsIkciOjI1NSwiQiI6MjU1fX0sIklzVmlzaWJsZSI6dHJ1ZSwiV2lkdGgiOjAuMCwiSGVpZ2h0IjowLjAsIkJvcmRlclN0eWxlIjp7IiRpZCI6IjI0OCIsIkxpbmVDb2xvciI6bnVsbCwiTGluZVdlaWdodCI6MC4wLCJMaW5lVHlwZSI6MCwiUGFyZW50U3R5bGUiOm51bGx9LCJQYXJlbnRTdHlsZSI6bnVsbH0sIkRhdGVGb3JtYXQiOnsiJHJlZiI6IjU3In0sIldlZWtOdW1iZXJpbmciOnsiJGlkIjoiMjQ5IiwiRm9ybWF0IjowLCJJc1Zpc2libGUiOmZhbHNlLCJMYXN0S25vd25WaXNpYmlsaXR5U3RhdGUiOmZhbHNlfSwiSXNWaXNpYmxlIjp0cnVlLCJQYXJlbnRTdHlsZSI6bnVsbH0sIkluZGV4Ijo2LCJTbWFydER1cmF0aW9uQWN0aXZhdGVkIjpmYWxzZSwiRGF0ZUZvcm1hdCI6eyIkcmVmIjoiNTcifSwiV2Vla051bWJlcmluZyI6eyIkaWQiOiIyNTAiLCJGb3JtYXQiOjAsIklzVmlzaWJsZSI6ZmFsc2UsIkxhc3RLbm93blZpc2liaWxpdHlTdGF0ZSI6ZmFsc2V9LCJJZCI6IjFjYTEzY2E1LWE5NWMtNDkzNy1iNmRhLTMyMTQ5MTZiMzBiYSIsIkltcG9ydElkIjpudWxsLCJUaXRsZSI6IkRlbGV0ZSBDYXIiLCJOb3RlIjpudWxsLCJIeXBlcmxpbmsiOnsiJGlkIjoiMjUxIiwiQWRkcmVzcyI6IiIsIlN1YkFkZHJlc3MiOiIifSwiSXNDaGFuZ2VkIjpmYWxzZSwiSXNOZXciOmZhbHNlfX1dLCJfbWlsZXN0b25lcyI6W10sIklkIjoiMDAwMDAwMDAtMDAwMC0wMDAwLTAwMDAtMDAwMDAwMDAwMDAwIiwiSXNTaW5nbGVJdGVtUm93Ijp0cnVlfSx7IiRpZCI6IjI1MiIsIl90YXNrcyI6W3siJGlkIjoiMjUzIiwiX2F0dGFjaGVkTWlsZXN0b25lcyI6W10sIlRhc2tEZWZpbml0aW9uIjp7IiRpZCI6IjI1NCIsIkdyb3VwTmFtZSI6bnVsbCwiU3RhcnREYXRlIjoiMjAyMi0wNS0xOFQwMDowMDowMFoiLCJFbmREYXRlIjoiMjAyMi0wNS0xOVQyMzo1OTowMFoiLCJQZXJjZW50YWdlQ29tcGxldGUiOm51bGwsIlN0eWxlIjp7IiRpZCI6IjI1NSIsIlNoYXBlIjoyLCJTaGFwZVRoaWNrbmVzcyI6MSwiRHVyYXRpb25Gb3JtYXQiOjAsIkluY2x1ZGVOb25Xb3JraW5nRGF5c0luRHVyYXRpb24iOmZhbHNlLCJQZXJjZW50YWdlQ29tcGxldGVTdHlsZSI6eyIkaWQiOiIyNTYiLCJGb250U2V0dGluZ3MiOnsiJGlkIjoiMjU3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yNTgiLCJMaW5lQ29sb3IiOm51bGwsIkxpbmVXZWlnaHQiOjAuMCwiTGluZVR5cGUiOjAsIlBhcmVudFN0eWxlIjpudWxsfSwiUGFyZW50U3R5bGUiOm51bGx9LCJEdXJhdGlvblN0eWxlIjp7IiRpZCI6IjI1OSIsIkZvbnRTZXR0aW5ncyI6eyIkaWQiOiIyNjA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I2MSIsIkxpbmVDb2xvciI6bnVsbCwiTGluZVdlaWdodCI6MC4wLCJMaW5lVHlwZSI6MCwiUGFyZW50U3R5bGUiOm51bGx9LCJQYXJlbnRTdHlsZSI6bnVsbH0sIkhvcml6b250YWxDb25uZWN0b3JTdHlsZSI6eyIkaWQiOiIyNjIiLCJMaW5lQ29sb3IiOnsiJHJlZiI6IjI2In0sIkxpbmVXZWlnaHQiOjEuMCwiTGluZVR5cGUiOjAsIlBhcmVudFN0eWxlIjpudWxsfSwiVmVydGljYWxDb25uZWN0b3JTdHlsZSI6eyIkaWQiOiIyNjM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NjQiLCJNYXJnaW4iOnsiJHJlZiI6IjMyIn0sIlBhZGRpbmciOnsiJHJlZiI6IjMzIn0sIkJhY2tncm91bmQiOnsiJGlkIjoiMjY1IiwiQ29sb3IiOnsiJGlkIjoiMjY2IiwiQSI6MjU1LCJSIjo5MSwiRyI6MTU1LCJCIjoyMTN9fSwiSXNWaXNpYmxlIjp0cnVlLCJXaWR0aCI6MC4wLCJIZWlnaHQiOjE2LjAsIkJvcmRlclN0eWxlIjp7IiRpZCI6IjI2NyIsIkxpbmVDb2xvciI6eyIkcmVmIjoiMzcifSwiTGluZVdlaWdodCI6MC4wLCJMaW5lVHlwZSI6MCwiUGFyZW50U3R5bGUiOm51bGx9LCJQYXJlbnRTdHlsZSI6bnVsbH0sIlRpdGxlU3R5bGUiOnsiJGlkIjoiMjY4IiwiRm9udFNldHRpbmdzIjp7IiRpZCI6IjI2OSIsIkZvbnRTaXplIjoxMSwiRm9udE5hbWUiOiJDYWxpYnJpIiwiSXNCb2xkIjp0cnVlLCJJc0l0YWxpYyI6ZmFsc2UsIklzVW5kZXJsaW5lZCI6ZmFsc2UsIlBhcmVudFN0eWxlIjpudWxsfSwiQXV0b1NpemUiOjAsIkZvcmVncm91bmQiOnsiJGlkIjoiMjcwIiwiQ29sb3IiOnsiJGlkIjoiMjcx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I3MiIsIkNvbG9yIjp7IiRpZCI6IjI3MyIsIkEiOjAsIlIiOjI1NSwiRyI6MjU1LCJCIjoyNTV9fSwiSXNWaXNpYmxlIjp0cnVlLCJXaWR0aCI6MC4wLCJIZWlnaHQiOjAuMCwiQm9yZGVyU3R5bGUiOnsiJGlkIjoiMjc0IiwiTGluZUNvbG9yIjpudWxsLCJMaW5lV2VpZ2h0IjowLjAsIkxpbmVUeXBlIjowLCJQYXJlbnRTdHlsZSI6bnVsbH0sIlBhcmVudFN0eWxlIjpudWxsfSwiRGF0ZVN0eWxlIjp7IiRpZCI6IjI3NSIsIkZvbnRTZXR0aW5ncyI6eyIkaWQiOiIyNzYiLCJGb250U2l6ZSI6MTAsIkZvbnROYW1lIjoiQ2FsaWJyaSIsIklzQm9sZCI6ZmFsc2UsIklzSXRhbGljIjpmYWxzZSwiSXNVbmRlcmxpbmVkIjpmYWxzZSwiUGFyZW50U3R5bGUiOm51bGx9LCJBdXRvU2l6ZSI6MCwiRm9yZWdyb3VuZCI6eyIkaWQiOiIyNzciLCJDb2xvciI6eyIkaWQiOiIyNz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I3OSIsIkNvbG9yIjp7IiRpZCI6IjI4MCIsIkEiOjAsIlIiOjI1NSwiRyI6MjU1LCJCIjoyNTV9fSwiSXNWaXNpYmxlIjp0cnVlLCJXaWR0aCI6MC4wLCJIZWlnaHQiOjAuMCwiQm9yZGVyU3R5bGUiOnsiJGlkIjoiMjgxIiwiTGluZUNvbG9yIjpudWxsLCJMaW5lV2VpZ2h0IjowLjAsIkxpbmVUeXBlIjowLCJQYXJlbnRTdHlsZSI6bnVsbH0sIlBhcmVudFN0eWxlIjpudWxsfSwiRGF0ZUZvcm1hdCI6eyIkcmVmIjoiNTcifSwiV2Vla051bWJlcmluZyI6eyIkaWQiOiIyODIiLCJGb3JtYXQiOjAsIklzVmlzaWJsZSI6ZmFsc2UsIkxhc3RLbm93blZpc2liaWxpdHlTdGF0ZSI6ZmFsc2V9LCJJc1Zpc2libGUiOnRydWUsIlBhcmVudFN0eWxlIjpudWxsfSwiSW5kZXgiOjcsIlNtYXJ0RHVyYXRpb25BY3RpdmF0ZWQiOmZhbHNlLCJEYXRlRm9ybWF0Ijp7IiRyZWYiOiI1NyJ9LCJXZWVrTnVtYmVyaW5nIjp7IiRpZCI6IjI4MyIsIkZvcm1hdCI6MCwiSXNWaXNpYmxlIjpmYWxzZSwiTGFzdEtub3duVmlzaWJpbGl0eVN0YXRlIjpmYWxzZX0sIklkIjoiOGIzODQzN2ItOTZhZS00N2MyLWE4OWUtMmY5YTQxMWM4YzI4IiwiSW1wb3J0SWQiOm51bGwsIlRpdGxlIjoiVXBkYXRlIENhciIsIk5vdGUiOm51bGwsIkh5cGVybGluayI6eyIkaWQiOiIyODQiLCJBZGRyZXNzIjoiIiwiU3ViQWRkcmVzcyI6IiJ9LCJJc0NoYW5nZWQiOmZhbHNlLCJJc05ldyI6ZmFsc2V9fV0sIl9taWxlc3RvbmVzIjpbXSwiSWQiOiIwMDAwMDAwMC0wMDAwLTAwMDAtMDAwMC0wMDAwMDAwMDAwMDAiLCJJc1NpbmdsZUl0ZW1Sb3ciOnRydWV9XSwiSW5kZXgiOjMsIklkIjoiZGMwNzZmY2QtZDFiZS00MjA3LWI1ZjktMzgxNWIzOGNkOTFlIiwiSGVhZGVyVGV4dCI6bnVsbCwiSXNEZWZhdWx0Ijp0cnVlLCJTdHlsZSI6eyIkaWQiOiIyODUiLCJIZWFkZXJTdHlsZSI6eyIkaWQiOiIyODYiLCJUZXh0U3R5bGUiOnsiJGlkIjoiMjg3IiwiRm9udFNldHRpbmdzIjp7IiRpZCI6IjI4OCIsIkZvbnRTaXplIjoxMSwiRm9udE5hbWUiOiJDYWxpYnJpIiwiSXNCb2xkIjpmYWxzZSwiSXNJdGFsaWMiOmZhbHNlLCJJc1VuZGVybGluZWQiOmZhbHNlLCJQYXJlbnRTdHlsZSI6bnVsbH0sIkF1dG9TaXplIjoyLCJGb3JlZ3JvdW5kIjp7IiRpZCI6IjI4OSIsIkNvbG9yIjp7IiRpZCI6IjI5MCIsIkEiOjI1NSwiUiI6MCwiRyI6MCwiQiI6MH19LCJNYXhXaWR0aCI6MC4wLCJNYXhIZWlnaHQiOiJJbmZpbml0eSIsIlNtYXJ0Rm9yZWdyb3VuZElzQWN0aXZlIjpmYWxzZSwiSG9yaXpvbnRhbEFsaWdubWVudCI6MCwiVmVydGljYWxBbGlnbm1lbnQiOjAsIlNtYXJ0Rm9yZWdyb3VuZCI6bnVsbCwiQmFja2dyb3VuZEZpbGxUeXBlIjowLCJNYXJnaW4iOnsiJGlkIjoiMjkxIiwiVG9wIjowLjAsIkxlZnQiOjAuMCwiUmlnaHQiOjAuMCwiQm90dG9tIjowLjB9LCJQYWRkaW5nIjp7IiRpZCI6IjI5MiIsIlRvcCI6MC4wLCJMZWZ0IjowLjAsIlJpZ2h0IjowLjAsIkJvdHRvbSI6MC4wfSwiQmFja2dyb3VuZCI6bnVsbCwiSXNWaXNpYmxlIjp0cnVlLCJXaWR0aCI6MC4wLCJIZWlnaHQiOjAuMCwiQm9yZGVyU3R5bGUiOm51bGwsIlBhcmVudFN0eWxlIjpudWxsfSwiUmVjdGFuZ2xlU3R5bGUiOnsiJGlkIjoiMjkzIiwiTWFyZ2luIjp7IiRpZCI6IjI5NCIsIlRvcCI6MC4wLCJMZWZ0IjowLjAsIlJpZ2h0IjowLjAsIkJvdHRvbSI6MC4wfSwiUGFkZGluZyI6eyIkaWQiOiIyOTUiLCJUb3AiOjAuMCwiTGVmdCI6MC4wLCJSaWdodCI6MC4wLCJCb3R0b20iOjAuMH0sIkJhY2tncm91bmQiOnsiJGlkIjoiMjk2IiwiQ29sb3IiOnsiJGlkIjoiMjk3IiwiQSI6NjMsIlIiOjIzNywiRyI6MTI1LCJCIjo0OX19LCJJc1Zpc2libGUiOnRydWUsIldpZHRoIjowLjAsIkhlaWdodCI6MC4wLCJCb3JkZXJTdHlsZSI6eyIkaWQiOiIyOTgiLCJMaW5lQ29sb3IiOnsiJGlkIjoiMjk5IiwiJHR5cGUiOiJOTFJFLkNvbW1vbi5Eb20uU29saWRDb2xvckJydXNoLCBOTFJFLkNvbW1vbiIsIkNvbG9yIjp7IiRpZCI6IjMwMCIsIkEiOjI1NSwiUiI6MjU1LCJHIjowLCJCIjowfX0sIkxpbmVXZWlnaHQiOjAuMCwiTGluZVR5cGUiOjAsIlBhcmVudFN0eWxlIjpudWxsfSwiUGFyZW50U3R5bGUiOm51bGx9LCJNYXJnaW4iOnsiJGlkIjoiMzAxIiwiVG9wIjowLjAsIkxlZnQiOjAuMCwiUmlnaHQiOjAuMCwiQm90dG9tIjowLjB9LCJQYWRkaW5nIjp7IiRpZCI6IjMwMiIsIlRvcCI6MC4wLCJMZWZ0IjowLjAsIlJpZ2h0IjowLjAsIkJvdHRvbSI6MC4wfSwiQmFja2dyb3VuZCI6bnVsbCwiSXNWaXNpYmxlIjp0cnVlLCJXaWR0aCI6MC4wLCJIZWlnaHQiOjAuMCwiQm9yZGVyU3R5bGUiOm51bGwsIlBhcmVudFN0eWxlIjpudWxsfSwiQmFja2dyb3VuZFN0eWxlIjp7IiRpZCI6IjMwMyIsIk1hcmdpbiI6eyIkaWQiOiIzMDQiLCJUb3AiOjAuMCwiTGVmdCI6MC4wLCJSaWdodCI6MC4wLCJCb3R0b20iOjAuMH0sIlBhZGRpbmciOnsiJGlkIjoiMzA1IiwiVG9wIjowLjAsIkxlZnQiOjAuMCwiUmlnaHQiOjAuMCwiQm90dG9tIjowLjB9LCJCYWNrZ3JvdW5kIjp7IiRpZCI6IjMwNiIsIkNvbG9yIjp7IiRpZCI6IjMwNyIsIkEiOjUxLCJSIjoxNjUsIkciOjE2NSwiQiI6MTY1fX0sIklzVmlzaWJsZSI6dHJ1ZSwiV2lkdGgiOjAuMCwiSGVpZ2h0IjowLjAsIkJvcmRlclN0eWxlIjp7IiRpZCI6IjMwOCIsIkxpbmVDb2xvciI6eyIkaWQiOiIzMDkiLCIkdHlwZSI6Ik5MUkUuQ29tbW9uLkRvbS5Tb2xpZENvbG9yQnJ1c2gsIE5MUkUuQ29tbW9uIiwiQ29sb3IiOnsiJGlkIjoiMzEwIiwiQSI6MjU1LCJSIjoyNTUsIkciOjAsIkIiOjB9fSwiTGluZVdlaWdodCI6MC4wLCJMaW5lVHlwZSI6MCwiUGFyZW50U3R5bGUiOm51bGx9LCJQYXJlbnRTdHlsZSI6bnVsbH0sIk1hcmdpbiI6eyIkaWQiOiIzMTEiLCJUb3AiOjAuMCwiTGVmdCI6MC4wLCJSaWdodCI6MC4wLCJCb3R0b20iOjAuMH0sIlBhZGRpbmciOnsiJGlkIjoiMzEyIiwiVG9wIjowLjAsIkxlZnQiOjAuMCwiUmlnaHQiOjAuMCwiQm90dG9tIjowLjB9LCJJc1Zpc2libGUiOmZhbHNlLCJXaWR0aCI6MC4wLCJIZWlnaHQiOjAuMCwiQm9yZGVyU3R5bGUiOm51bGwsIlBhcmVudFN0eWxlIjpudWxsfX1dLCJJZCI6ImUyMGFjNmMzLWNhMGYtNDVkZC1iYjQ5LTViMThhYmExOGEzZCIsIkluZGV4IjozLCJIZWFkZXJUZXh0IjoiVGVzdCBDYXNlIFdyaXRpbmciLCJTdHlsZSI6eyIkaWQiOiIzMTMiLCJIZWFkZXJTdHlsZSI6eyIkaWQiOiIzMTQiLCJUZXh0SXNWZXJ0aWNhbCI6ZmFsc2UsIlRleHRTdHlsZSI6eyIkaWQiOiIzMTUiLCJGb250U2V0dGluZ3MiOnsiJGlkIjoiMzE2IiwiRm9udFNpemUiOjEyLCJGb250TmFtZSI6IkNhbGlicmkiLCJJc0JvbGQiOmZhbHNlLCJJc0l0YWxpYyI6ZmFsc2UsIklzVW5kZXJsaW5lZCI6ZmFsc2UsIlBhcmVudFN0eWxlIjpudWxsfSwiQXV0b1NpemUiOjIsIkZvcmVncm91bmQiOnsiJHJlZiI6IjEyNiJ9LCJNYXhXaWR0aCI6MTYwLjAsIk1heEhlaWdodCI6IkluZmluaXR5IiwiU21hcnRGb3JlZ3JvdW5kSXNBY3RpdmUiOmZhbHNlLCJIb3Jpem9udGFsQWxpZ25tZW50IjowLCJWZXJ0aWNhbEFsaWdubWVudCI6MCwiU21hcnRGb3JlZ3JvdW5kIjpudWxsLCJCYWNrZ3JvdW5kRmlsbFR5cGUiOjAsIk1hcmdpbiI6eyIkcmVmIjoiMTI4In0sIlBhZGRpbmciOnsiJHJlZiI6IjEyOSJ9LCJCYWNrZ3JvdW5kIjpudWxsLCJJc1Zpc2libGUiOnRydWUsIldpZHRoIjowLjAsIkhlaWdodCI6MC4wLCJCb3JkZXJTdHlsZSI6bnVsbCwiUGFyZW50U3R5bGUiOm51bGx9LCJSZWN0YW5nbGVTdHlsZSI6eyIkaWQiOiIzMTciLCJNYXJnaW4iOnsiJGlkIjoiMzE4IiwiVG9wIjowLjAsIkxlZnQiOjAuMCwiUmlnaHQiOjAuMCwiQm90dG9tIjowLjB9LCJQYWRkaW5nIjp7IiRpZCI6IjMxOSIsIlRvcCI6MC4wLCJMZWZ0IjowLjAsIlJpZ2h0IjowLjAsIkJvdHRvbSI6MC4wfSwiQmFja2dyb3VuZCI6eyIkaWQiOiIzMjAiLCJDb2xvciI6eyIkaWQiOiIzMjEiLCJBIjoyNTUsIlIiOjIzNywiRyI6MTI1LCJCIjo0OX19LCJJc1Zpc2libGUiOnRydWUsIldpZHRoIjowLjAsIkhlaWdodCI6MC4wLCJCb3JkZXJTdHlsZSI6eyIkaWQiOiIzMjIiLCJMaW5lQ29sb3IiOnsiJGlkIjoiMzIzIiwiJHR5cGUiOiJOTFJFLkNvbW1vbi5Eb20uU29saWRDb2xvckJydXNoLCBOTFJFLkNvbW1vbiIsIkNvbG9yIjp7IiRpZCI6IjMyNCIsIkEiOjI1NSwiUiI6MjU1LCJHIjowLCJCIjowfX0sIkxpbmVXZWlnaHQiOjAuMCwiTGluZVR5cGUiOjAsIlBhcmVudFN0eWxlIjpudWxsfSwiUGFyZW50U3R5bGUiOm51bGx9LCJNYXJnaW4iOnsiJGlkIjoiMzI1IiwiVG9wIjowLjAsIkxlZnQiOjAuMCwiUmlnaHQiOjAuMCwiQm90dG9tIjowLjB9LCJQYWRkaW5nIjp7IiRpZCI6IjMyNiIsIlRvcCI6MC4wLCJMZWZ0IjowLjAsIlJpZ2h0IjowLjAsIkJvdHRvbSI6MC4wfSwiQmFja2dyb3VuZCI6bnVsbCwiSXNWaXNpYmxlIjp0cnVlLCJXaWR0aCI6MC4wLCJIZWlnaHQiOjAuMCwiQm9yZGVyU3R5bGUiOm51bGwsIlBhcmVudFN0eWxlIjpudWxsfSwiQmFja2dyb3VuZFN0eWxlIjp7IiRpZCI6IjMyNyIsIk1hcmdpbiI6eyIkaWQiOiIzMjgiLCJUb3AiOjAuMCwiTGVmdCI6MC4wLCJSaWdodCI6MC4wLCJCb3R0b20iOjAuMH0sIlBhZGRpbmciOnsiJGlkIjoiMzI5IiwiVG9wIjowLjAsIkxlZnQiOjAuMCwiUmlnaHQiOjAuMCwiQm90dG9tIjowLjB9LCJCYWNrZ3JvdW5kIjp7IiRpZCI6IjMzMCIsIkNvbG9yIjp7IiRpZCI6IjMzMSIsIkEiOjUxLCJSIjoxNjUsIkciOjE2NSwiQiI6MTY1fX0sIklzVmlzaWJsZSI6dHJ1ZSwiV2lkdGgiOjAuMCwiSGVpZ2h0IjowLjAsIkJvcmRlclN0eWxlIjp7IiRpZCI6IjMzMiIsIkxpbmVDb2xvciI6eyIkaWQiOiIzMzMiLCIkdHlwZSI6Ik5MUkUuQ29tbW9uLkRvbS5Tb2xpZENvbG9yQnJ1c2gsIE5MUkUuQ29tbW9uIiwiQ29sb3IiOnsiJGlkIjoiMzM0IiwiQSI6MjU1LCJSIjoyNTUsIkciOjAsIkIiOjB9fSwiTGluZVdlaWdodCI6MC4wLCJMaW5lVHlwZSI6MCwiUGFyZW50U3R5bGUiOm51bGx9LCJQYXJlbnRTdHlsZSI6bnVsbH0sIklzQWJvdmVUaW1lYmFuZCI6ZmFsc2UsIk1hcmdpbiI6eyIkaWQiOiIzMzUiLCJUb3AiOjAuMCwiTGVmdCI6MC4wLCJSaWdodCI6MC4wLCJCb3R0b20iOjAuMH0sIlBhZGRpbmciOnsiJGlkIjoiMzM2IiwiVG9wIjowLjAsIkxlZnQiOjAuMCwiUmlnaHQiOjAuMCwiQm90dG9tIjowLjB9LCJJc1Zpc2libGUiOnRydWUsIldpZHRoIjowLjAsIkhlaWdodCI6MC4wLCJCb3JkZXJTdHlsZSI6eyIkaWQiOiIzMzciLCJMaW5lQ29sb3IiOm51bGwsIkxpbmVXZWlnaHQiOjAuMCwiTGluZVR5cGUiOjAsIlBhcmVudFN0eWxlIjpudWxsfSwiUGFyZW50U3R5bGUiOm51bGx9fSx7IiRpZCI6IjMzOCIsIl9hY3Rpdml0aWVzIjpbeyIkaWQiOiIzMzkiLCJfcm93cyI6W3siJGlkIjoiMzQwIiwiX3Rhc2tzIjpbeyIkaWQiOiIzNDEiLCJfYXR0YWNoZWRNaWxlc3RvbmVzIjpbXSwiVGFza0RlZmluaXRpb24iOnsiJGlkIjoiMzQyIiwiR3JvdXBOYW1lIjpudWxsLCJTdGFydERhdGUiOiIyMDIyLTA1LTE5VDAwOjAwOjAwWiIsIkVuZERhdGUiOiIyMDIyLTA1LTIyVDIzOjU5OjAwWiIsIlBlcmNlbnRhZ2VDb21wbGV0ZSI6bnVsbCwiU3R5bGUiOnsiJGlkIjoiMzQzIiwiU2hhcGUiOjIsIlNoYXBlVGhpY2tuZXNzIjoxLCJEdXJhdGlvbkZvcm1hdCI6MCwiSW5jbHVkZU5vbldvcmtpbmdEYXlzSW5EdXJhdGlvbiI6ZmFsc2UsIlBlcmNlbnRhZ2VDb21wbGV0ZVN0eWxlIjp7IiRpZCI6IjM0NCIsIkZvbnRTZXR0aW5ncyI6eyIkaWQiOiIzND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M0NiIsIkxpbmVDb2xvciI6bnVsbCwiTGluZVdlaWdodCI6MC4wLCJMaW5lVHlwZSI6MCwiUGFyZW50U3R5bGUiOm51bGx9LCJQYXJlbnRTdHlsZSI6bnVsbH0sIkR1cmF0aW9uU3R5bGUiOnsiJGlkIjoiMzQ3IiwiRm9udFNldHRpbmdzIjp7IiRpZCI6IjM0OC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zQ5IiwiTGluZUNvbG9yIjpudWxsLCJMaW5lV2VpZ2h0IjowLjAsIkxpbmVUeXBlIjowLCJQYXJlbnRTdHlsZSI6bnVsbH0sIlBhcmVudFN0eWxlIjpudWxsfSwiSG9yaXpvbnRhbENvbm5lY3RvclN0eWxlIjp7IiRpZCI6IjM1MCIsIkxpbmVDb2xvciI6eyIkcmVmIjoiMjYifSwiTGluZVdlaWdodCI6MS4wLCJMaW5lVHlwZSI6MCwiUGFyZW50U3R5bGUiOm51bGx9LCJWZXJ0aWNhbENvbm5lY3RvclN0eWxlIjp7IiRpZCI6IjM1MS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1MiIsIk1hcmdpbiI6eyIkcmVmIjoiMzIifSwiUGFkZGluZyI6eyIkcmVmIjoiMzMifSwiQmFja2dyb3VuZCI6eyIkaWQiOiIzNTMiLCJDb2xvciI6eyIkaWQiOiIzNTQiLCJBIjoyNTUsIlIiOjkxLCJHIjoxNTUsIkIiOjIxM319LCJJc1Zpc2libGUiOnRydWUsIldpZHRoIjowLjAsIkhlaWdodCI6MTYuMCwiQm9yZGVyU3R5bGUiOnsiJGlkIjoiMzU1IiwiTGluZUNvbG9yIjp7IiRyZWYiOiIzNyJ9LCJMaW5lV2VpZ2h0IjowLjAsIkxpbmVUeXBlIjowLCJQYXJlbnRTdHlsZSI6bnVsbH0sIlBhcmVudFN0eWxlIjpudWxsfSwiVGl0bGVTdHlsZSI6eyIkaWQiOiIzNTYiLCJGb250U2V0dGluZ3MiOnsiJGlkIjoiMzU3IiwiRm9udFNpemUiOjExLCJGb250TmFtZSI6IkNhbGlicmkiLCJJc0JvbGQiOnRydWUsIklzSXRhbGljIjpmYWxzZSwiSXNVbmRlcmxpbmVkIjpmYWxzZSwiUGFyZW50U3R5bGUiOm51bGx9LCJBdXRvU2l6ZSI6MCwiRm9yZWdyb3VuZCI6eyIkaWQiOiIzNTgiLCJDb2xvciI6eyIkaWQiOiIzNTk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zYwIiwiQ29sb3IiOnsiJGlkIjoiMzYxIiwiQSI6MCwiUiI6MjU1LCJHIjoyNTUsIkIiOjI1NX19LCJJc1Zpc2libGUiOnRydWUsIldpZHRoIjowLjAsIkhlaWdodCI6MC4wLCJCb3JkZXJTdHlsZSI6eyIkaWQiOiIzNjIiLCJMaW5lQ29sb3IiOm51bGwsIkxpbmVXZWlnaHQiOjAuMCwiTGluZVR5cGUiOjAsIlBhcmVudFN0eWxlIjpudWxsfSwiUGFyZW50U3R5bGUiOm51bGx9LCJEYXRlU3R5bGUiOnsiJGlkIjoiMzYzIiwiRm9udFNldHRpbmdzIjp7IiRpZCI6IjM2NCIsIkZvbnRTaXplIjoxMCwiRm9udE5hbWUiOiJDYWxpYnJpIiwiSXNCb2xkIjpmYWxzZSwiSXNJdGFsaWMiOmZhbHNlLCJJc1VuZGVybGluZWQiOmZhbHNlLCJQYXJlbnRTdHlsZSI6bnVsbH0sIkF1dG9TaXplIjowLCJGb3JlZ3JvdW5kIjp7IiRpZCI6IjM2NSIsIkNvbG9yIjp7IiRpZCI6IjM2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zY3IiwiQ29sb3IiOnsiJGlkIjoiMzY4IiwiQSI6MCwiUiI6MjU1LCJHIjoyNTUsIkIiOjI1NX19LCJJc1Zpc2libGUiOnRydWUsIldpZHRoIjowLjAsIkhlaWdodCI6MC4wLCJCb3JkZXJTdHlsZSI6eyIkaWQiOiIzNjkiLCJMaW5lQ29sb3IiOm51bGwsIkxpbmVXZWlnaHQiOjAuMCwiTGluZVR5cGUiOjAsIlBhcmVudFN0eWxlIjpudWxsfSwiUGFyZW50U3R5bGUiOm51bGx9LCJEYXRlRm9ybWF0Ijp7IiRyZWYiOiI1NyJ9LCJXZWVrTnVtYmVyaW5nIjp7IiRpZCI6IjM3MCIsIkZvcm1hdCI6MCwiSXNWaXNpYmxlIjpmYWxzZSwiTGFzdEtub3duVmlzaWJpbGl0eVN0YXRlIjpmYWxzZX0sIklzVmlzaWJsZSI6dHJ1ZSwiUGFyZW50U3R5bGUiOm51bGx9LCJJbmRleCI6OSwiU21hcnREdXJhdGlvbkFjdGl2YXRlZCI6ZmFsc2UsIkRhdGVGb3JtYXQiOnsiJHJlZiI6IjU3In0sIldlZWtOdW1iZXJpbmciOnsiJGlkIjoiMzcxIiwiRm9ybWF0IjowLCJJc1Zpc2libGUiOmZhbHNlLCJMYXN0S25vd25WaXNpYmlsaXR5U3RhdGUiOmZhbHNlfSwiSWQiOiI0OTFhNWQ3Yy1kMmM5LTQyMmYtOWZhMy1jNmEzYjY2ZmEwZGIiLCJJbXBvcnRJZCI6bnVsbCwiVGl0bGUiOiJVc2VyIEhvbWUgUGFnZSIsIk5vdGUiOm51bGwsIkh5cGVybGluayI6eyIkaWQiOiIzNzIiLCJBZGRyZXNzIjoiIiwiU3ViQWRkcmVzcyI6IiJ9LCJJc0NoYW5nZWQiOmZhbHNlLCJJc05ldyI6ZmFsc2V9fV0sIl9taWxlc3RvbmVzIjpbXSwiSWQiOiIwMDAwMDAwMC0wMDAwLTAwMDAtMDAwMC0wMDAwMDAwMDAwMDAiLCJJc1NpbmdsZUl0ZW1Sb3ciOnRydWV9LHsiJGlkIjoiMzczIiwiX3Rhc2tzIjpbeyIkaWQiOiIzNzQiLCJfYXR0YWNoZWRNaWxlc3RvbmVzIjpbXSwiVGFza0RlZmluaXRpb24iOnsiJGlkIjoiMzc1IiwiR3JvdXBOYW1lIjpudWxsLCJTdGFydERhdGUiOiIyMDIyLTA1LTE5VDAwOjAwOjAwWiIsIkVuZERhdGUiOiIyMDIyLTA1LTIwVDIzOjU5OjAwWiIsIlBlcmNlbnRhZ2VDb21wbGV0ZSI6bnVsbCwiU3R5bGUiOnsiJGlkIjoiMzc2IiwiU2hhcGUiOjIsIlNoYXBlVGhpY2tuZXNzIjoxLCJEdXJhdGlvbkZvcm1hdCI6MCwiSW5jbHVkZU5vbldvcmtpbmdEYXlzSW5EdXJhdGlvbiI6ZmFsc2UsIlBlcmNlbnRhZ2VDb21wbGV0ZVN0eWxlIjp7IiRpZCI6IjM3NyIsIkZvbnRTZXR0aW5ncyI6eyIkaWQiOiIzNz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M3OSIsIkxpbmVDb2xvciI6bnVsbCwiTGluZVdlaWdodCI6MC4wLCJMaW5lVHlwZSI6MCwiUGFyZW50U3R5bGUiOm51bGx9LCJQYXJlbnRTdHlsZSI6bnVsbH0sIkR1cmF0aW9uU3R5bGUiOnsiJGlkIjoiMzgwIiwiRm9udFNldHRpbmdzIjp7IiRpZCI6IjM4MS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zgyIiwiTGluZUNvbG9yIjpudWxsLCJMaW5lV2VpZ2h0IjowLjAsIkxpbmVUeXBlIjowLCJQYXJlbnRTdHlsZSI6bnVsbH0sIlBhcmVudFN0eWxlIjpudWxsfSwiSG9yaXpvbnRhbENvbm5lY3RvclN0eWxlIjp7IiRpZCI6IjM4MyIsIkxpbmVDb2xvciI6eyIkcmVmIjoiMjYifSwiTGluZVdlaWdodCI6MS4wLCJMaW5lVHlwZSI6MCwiUGFyZW50U3R5bGUiOm51bGx9LCJWZXJ0aWNhbENvbm5lY3RvclN0eWxlIjp7IiRpZCI6IjM4N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4NSIsIk1hcmdpbiI6eyIkcmVmIjoiMzIifSwiUGFkZGluZyI6eyIkcmVmIjoiMzMifSwiQmFja2dyb3VuZCI6eyIkaWQiOiIzODYiLCJDb2xvciI6eyIkaWQiOiIzODciLCJBIjoyNTUsIlIiOjkxLCJHIjoxNTUsIkIiOjIxM319LCJJc1Zpc2libGUiOnRydWUsIldpZHRoIjowLjAsIkhlaWdodCI6MTYuMCwiQm9yZGVyU3R5bGUiOnsiJGlkIjoiMzg4IiwiTGluZUNvbG9yIjp7IiRpZCI6IjM4OSIsIiR0eXBlIjoiTkxSRS5Db21tb24uRG9tLlNvbGlkQ29sb3JCcnVzaCwgTkxSRS5Db21tb24iLCJDb2xvciI6eyIkaWQiOiIzOTAiLCJBIjoyNTUsIlIiOjI1NSwiRyI6MCwiQiI6MH19LCJMaW5lV2VpZ2h0IjowLjAsIkxpbmVUeXBlIjowLCJQYXJlbnRTdHlsZSI6bnVsbH0sIlBhcmVudFN0eWxlIjpudWxsfSwiVGl0bGVTdHlsZSI6eyIkaWQiOiIzOTEiLCJGb250U2V0dGluZ3MiOnsiJGlkIjoiMzkyIiwiRm9udFNpemUiOjExLCJGb250TmFtZSI6IkNhbGlicmkiLCJJc0JvbGQiOnRydWUsIklzSXRhbGljIjpmYWxzZSwiSXNVbmRlcmxpbmVkIjpmYWxzZSwiUGFyZW50U3R5bGUiOm51bGx9LCJBdXRvU2l6ZSI6MCwiRm9yZWdyb3VuZCI6eyIkaWQiOiIzOTMiLCJDb2xvciI6eyIkaWQiOiIzOTQ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zk1IiwiQ29sb3IiOnsiJGlkIjoiMzk2IiwiQSI6MCwiUiI6MjU1LCJHIjoyNTUsIkIiOjI1NX19LCJJc1Zpc2libGUiOnRydWUsIldpZHRoIjowLjAsIkhlaWdodCI6MC4wLCJCb3JkZXJTdHlsZSI6eyIkaWQiOiIzOTciLCJMaW5lQ29sb3IiOm51bGwsIkxpbmVXZWlnaHQiOjAuMCwiTGluZVR5cGUiOjAsIlBhcmVudFN0eWxlIjpudWxsfSwiUGFyZW50U3R5bGUiOm51bGx9LCJEYXRlU3R5bGUiOnsiJGlkIjoiMzk4IiwiRm9udFNldHRpbmdzIjp7IiRpZCI6IjM5OSIsIkZvbnRTaXplIjoxMCwiRm9udE5hbWUiOiJDYWxpYnJpIiwiSXNCb2xkIjpmYWxzZSwiSXNJdGFsaWMiOmZhbHNlLCJJc1VuZGVybGluZWQiOmZhbHNlLCJQYXJlbnRTdHlsZSI6bnVsbH0sIkF1dG9TaXplIjowLCJGb3JlZ3JvdW5kIjp7IiRpZCI6IjQwMCIsIkNvbG9yIjp7IiRpZCI6IjQw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NDAyIiwiQ29sb3IiOnsiJGlkIjoiNDAzIiwiQSI6MCwiUiI6MjU1LCJHIjoyNTUsIkIiOjI1NX19LCJJc1Zpc2libGUiOnRydWUsIldpZHRoIjowLjAsIkhlaWdodCI6MC4wLCJCb3JkZXJTdHlsZSI6eyIkaWQiOiI0MDQiLCJMaW5lQ29sb3IiOm51bGwsIkxpbmVXZWlnaHQiOjAuMCwiTGluZVR5cGUiOjAsIlBhcmVudFN0eWxlIjpudWxsfSwiUGFyZW50U3R5bGUiOm51bGx9LCJEYXRlRm9ybWF0Ijp7IiRpZCI6IjQw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DYiLCJGb3JtYXQiOjAsIklzVmlzaWJsZSI6ZmFsc2UsIkxhc3RLbm93blZpc2liaWxpdHlTdGF0ZSI6ZmFsc2V9LCJJc1Zpc2libGUiOnRydWUsIlBhcmVudFN0eWxlIjpudWxsfSwiSW5kZXgiOjEwLCJTbWFydER1cmF0aW9uQWN0aXZhdGVkIjpmYWxzZSwiRGF0ZUZvcm1hdCI6eyIkcmVmIjoiNDA1In0sIldlZWtOdW1iZXJpbmciOnsiJGlkIjoiNDA3IiwiRm9ybWF0IjowLCJJc1Zpc2libGUiOmZhbHNlLCJMYXN0S25vd25WaXNpYmlsaXR5U3RhdGUiOmZhbHNlfSwiSWQiOiI0ZTdjMTg5Ni0xMTFhLTRjZDgtYWZjMi1jNTQ2NTRhYTk4MmQiLCJJbXBvcnRJZCI6bnVsbCwiVGl0bGUiOiJVc2VyIExvZ2luIFBhZ2UiLCJOb3RlIjpudWxsLCJIeXBlcmxpbmsiOnsiJGlkIjoiNDA4IiwiQWRkcmVzcyI6IiIsIlN1YkFkZHJlc3MiOiIifSwiSXNDaGFuZ2VkIjpmYWxzZSwiSXNOZXciOmZhbHNlfX1dLCJfbWlsZXN0b25lcyI6W10sIklkIjoiMDAwMDAwMDAtMDAwMC0wMDAwLTAwMDAtMDAwMDAwMDAwMDAwIiwiSXNTaW5nbGVJdGVtUm93Ijp0cnVlfSx7IiRpZCI6IjQwOSIsIl90YXNrcyI6W3siJGlkIjoiNDEwIiwiX2F0dGFjaGVkTWlsZXN0b25lcyI6W10sIlRhc2tEZWZpbml0aW9uIjp7IiRpZCI6IjQxMSIsIkdyb3VwTmFtZSI6bnVsbCwiU3RhcnREYXRlIjoiMjAyMi0wNS0xOVQwMDowMDowMFoiLCJFbmREYXRlIjoiMjAyMi0wNS0yMFQyMzo1OTowMFoiLCJQZXJjZW50YWdlQ29tcGxldGUiOm51bGwsIlN0eWxlIjp7IiRpZCI6IjQxMiIsIlNoYXBlIjoyLCJTaGFwZVRoaWNrbmVzcyI6MSwiRHVyYXRpb25Gb3JtYXQiOjAsIkluY2x1ZGVOb25Xb3JraW5nRGF5c0luRHVyYXRpb24iOmZhbHNlLCJQZXJjZW50YWdlQ29tcGxldGVTdHlsZSI6eyIkaWQiOiI0MTMiLCJGb250U2V0dGluZ3MiOnsiJGlkIjoiNDE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0MTUiLCJMaW5lQ29sb3IiOm51bGwsIkxpbmVXZWlnaHQiOjAuMCwiTGluZVR5cGUiOjAsIlBhcmVudFN0eWxlIjpudWxsfSwiUGFyZW50U3R5bGUiOm51bGx9LCJEdXJhdGlvblN0eWxlIjp7IiRpZCI6IjQxNiIsIkZvbnRTZXR0aW5ncyI6eyIkaWQiOiI0MTc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QxOCIsIkxpbmVDb2xvciI6bnVsbCwiTGluZVdlaWdodCI6MC4wLCJMaW5lVHlwZSI6MCwiUGFyZW50U3R5bGUiOm51bGx9LCJQYXJlbnRTdHlsZSI6bnVsbH0sIkhvcml6b250YWxDb25uZWN0b3JTdHlsZSI6eyIkaWQiOiI0MTkiLCJMaW5lQ29sb3IiOnsiJHJlZiI6IjI2In0sIkxpbmVXZWlnaHQiOjEuMCwiTGluZVR5cGUiOjAsIlBhcmVudFN0eWxlIjpudWxsfSwiVmVydGljYWxDb25uZWN0b3JTdHlsZSI6eyIkaWQiOiI0MjA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0MjEiLCJNYXJnaW4iOnsiJHJlZiI6IjMyIn0sIlBhZGRpbmciOnsiJHJlZiI6IjMzIn0sIkJhY2tncm91bmQiOnsiJGlkIjoiNDIyIiwiQ29sb3IiOnsiJGlkIjoiNDIzIiwiQSI6MjU1LCJSIjo5MSwiRyI6MTU1LCJCIjoyMTN9fSwiSXNWaXNpYmxlIjp0cnVlLCJXaWR0aCI6MC4wLCJIZWlnaHQiOjE2LjAsIkJvcmRlclN0eWxlIjp7IiRpZCI6IjQyNCIsIkxpbmVDb2xvciI6eyIkcmVmIjoiMzcifSwiTGluZVdlaWdodCI6MC4wLCJMaW5lVHlwZSI6MCwiUGFyZW50U3R5bGUiOm51bGx9LCJQYXJlbnRTdHlsZSI6bnVsbH0sIlRpdGxlU3R5bGUiOnsiJGlkIjoiNDI1IiwiRm9udFNldHRpbmdzIjp7IiRpZCI6IjQyNiIsIkZvbnRTaXplIjoxMSwiRm9udE5hbWUiOiJDYWxpYnJpIiwiSXNCb2xkIjp0cnVlLCJJc0l0YWxpYyI6ZmFsc2UsIklzVW5kZXJsaW5lZCI6ZmFsc2UsIlBhcmVudFN0eWxlIjpudWxsfSwiQXV0b1NpemUiOjAsIkZvcmVncm91bmQiOnsiJGlkIjoiNDI3IiwiQ29sb3IiOnsiJGlkIjoiNDI4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QyOSIsIkNvbG9yIjp7IiRpZCI6IjQzMCIsIkEiOjAsIlIiOjI1NSwiRyI6MjU1LCJCIjoyNTV9fSwiSXNWaXNpYmxlIjp0cnVlLCJXaWR0aCI6MC4wLCJIZWlnaHQiOjAuMCwiQm9yZGVyU3R5bGUiOnsiJGlkIjoiNDMxIiwiTGluZUNvbG9yIjpudWxsLCJMaW5lV2VpZ2h0IjowLjAsIkxpbmVUeXBlIjowLCJQYXJlbnRTdHlsZSI6bnVsbH0sIlBhcmVudFN0eWxlIjpudWxsfSwiRGF0ZVN0eWxlIjp7IiRpZCI6IjQzMiIsIkZvbnRTZXR0aW5ncyI6eyIkaWQiOiI0MzMiLCJGb250U2l6ZSI6MTAsIkZvbnROYW1lIjoiQ2FsaWJyaSIsIklzQm9sZCI6ZmFsc2UsIklzSXRhbGljIjpmYWxzZSwiSXNVbmRlcmxpbmVkIjpmYWxzZSwiUGFyZW50U3R5bGUiOm51bGx9LCJBdXRvU2l6ZSI6MCwiRm9yZWdyb3VuZCI6eyIkaWQiOiI0MzQiLCJDb2xvciI6eyIkaWQiOiI0Mz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QzNiIsIkNvbG9yIjp7IiRpZCI6IjQzNyIsIkEiOjAsIlIiOjI1NSwiRyI6MjU1LCJCIjoyNTV9fSwiSXNWaXNpYmxlIjp0cnVlLCJXaWR0aCI6MC4wLCJIZWlnaHQiOjAuMCwiQm9yZGVyU3R5bGUiOnsiJGlkIjoiNDM4IiwiTGluZUNvbG9yIjpudWxsLCJMaW5lV2VpZ2h0IjowLjAsIkxpbmVUeXBlIjowLCJQYXJlbnRTdHlsZSI6bnVsbH0sIlBhcmVudFN0eWxlIjpudWxsfSwiRGF0ZUZvcm1hdCI6eyIkcmVmIjoiNTcifSwiV2Vla051bWJlcmluZyI6eyIkaWQiOiI0MzkiLCJGb3JtYXQiOjAsIklzVmlzaWJsZSI6ZmFsc2UsIkxhc3RLbm93blZpc2liaWxpdHlTdGF0ZSI6ZmFsc2V9LCJJc1Zpc2libGUiOnRydWUsIlBhcmVudFN0eWxlIjpudWxsfSwiSW5kZXgiOjExLCJTbWFydER1cmF0aW9uQWN0aXZhdGVkIjpmYWxzZSwiRGF0ZUZvcm1hdCI6eyIkcmVmIjoiNTcifSwiV2Vla051bWJlcmluZyI6eyIkaWQiOiI0NDAiLCJGb3JtYXQiOjAsIklzVmlzaWJsZSI6ZmFsc2UsIkxhc3RLbm93blZpc2liaWxpdHlTdGF0ZSI6ZmFsc2V9LCJJZCI6IjE5NmU0NjFmLWEzYjktNGJlZC04YmM1LTZkYzk5ZTY3NmRlYiIsIkltcG9ydElkIjpudWxsLCJUaXRsZSI6IkNhciBSZXNlcnZhdGlvbiIsIk5vdGUiOm51bGwsIkh5cGVybGluayI6eyIkaWQiOiI0NDEiLCJBZGRyZXNzIjoiIiwiU3ViQWRkcmVzcyI6IiJ9LCJJc0NoYW5nZWQiOmZhbHNlLCJJc05ldyI6ZmFsc2V9fV0sIl9taWxlc3RvbmVzIjpbXSwiSWQiOiIwMDAwMDAwMC0wMDAwLTAwMDAtMDAwMC0wMDAwMDAwMDAwMDAiLCJJc1NpbmdsZUl0ZW1Sb3ciOnRydWV9XSwiSW5kZXgiOjgsIklkIjoiMmU2Y2QxM2ItOTkzNC00NTNmLTk1NjktYzA0ZTVlNjVhNmViIiwiSGVhZGVyVGV4dCI6bnVsbCwiSXNEZWZhdWx0Ijp0cnVlLCJTdHlsZSI6eyIkaWQiOiI0NDIiLCJIZWFkZXJTdHlsZSI6eyIkaWQiOiI0NDMiLCJUZXh0U3R5bGUiOnsiJGlkIjoiNDQ0IiwiRm9udFNldHRpbmdzIjp7IiRpZCI6IjQ0NSIsIkZvbnRTaXplIjoxMSwiRm9udE5hbWUiOiJDYWxpYnJpIiwiSXNCb2xkIjpmYWxzZSwiSXNJdGFsaWMiOmZhbHNlLCJJc1VuZGVybGluZWQiOmZhbHNlLCJQYXJlbnRTdHlsZSI6bnVsbH0sIkF1dG9TaXplIjoyLCJGb3JlZ3JvdW5kIjp7IiRpZCI6IjQ0NiIsIkNvbG9yIjp7IiRpZCI6IjQ0N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DQ4IiwiVG9wIjowLjAsIkxlZnQiOjAuMCwiUmlnaHQiOjAuMCwiQm90dG9tIjowLjB9LCJQYWRkaW5nIjp7IiRpZCI6IjQ0OSIsIlRvcCI6MC4wLCJMZWZ0IjowLjAsIlJpZ2h0IjowLjAsIkJvdHRvbSI6MC4wfSwiQmFja2dyb3VuZCI6bnVsbCwiSXNWaXNpYmxlIjp0cnVlLCJXaWR0aCI6MC4wLCJIZWlnaHQiOjAuMCwiQm9yZGVyU3R5bGUiOm51bGwsIlBhcmVudFN0eWxlIjpudWxsfSwiUmVjdGFuZ2xlU3R5bGUiOnsiJGlkIjoiNDUwIiwiTWFyZ2luIjp7IiRpZCI6IjQ1MSIsIlRvcCI6MC4wLCJMZWZ0IjowLjAsIlJpZ2h0IjowLjAsIkJvdHRvbSI6MC4wfSwiUGFkZGluZyI6eyIkaWQiOiI0NTIiLCJUb3AiOjAuMCwiTGVmdCI6MC4wLCJSaWdodCI6MC4wLCJCb3R0b20iOjAuMH0sIkJhY2tncm91bmQiOnsiJGlkIjoiNDUzIiwiQ29sb3IiOnsiJGlkIjoiNDU0IiwiQSI6NjMsIlIiOjE2NSwiRyI6MTY1LCJCIjoxNjV9fSwiSXNWaXNpYmxlIjp0cnVlLCJXaWR0aCI6MC4wLCJIZWlnaHQiOjAuMCwiQm9yZGVyU3R5bGUiOnsiJGlkIjoiNDU1IiwiTGluZUNvbG9yIjp7IiRpZCI6IjQ1NiIsIiR0eXBlIjoiTkxSRS5Db21tb24uRG9tLlNvbGlkQ29sb3JCcnVzaCwgTkxSRS5Db21tb24iLCJDb2xvciI6eyIkaWQiOiI0NTciLCJBIjoyNTUsIlIiOjI1NSwiRyI6MCwiQiI6MH19LCJMaW5lV2VpZ2h0IjowLjAsIkxpbmVUeXBlIjowLCJQYXJlbnRTdHlsZSI6bnVsbH0sIlBhcmVudFN0eWxlIjpudWxsfSwiTWFyZ2luIjp7IiRpZCI6IjQ1OCIsIlRvcCI6MC4wLCJMZWZ0IjowLjAsIlJpZ2h0IjowLjAsIkJvdHRvbSI6MC4wfSwiUGFkZGluZyI6eyIkaWQiOiI0NTkiLCJUb3AiOjAuMCwiTGVmdCI6MC4wLCJSaWdodCI6MC4wLCJCb3R0b20iOjAuMH0sIkJhY2tncm91bmQiOm51bGwsIklzVmlzaWJsZSI6dHJ1ZSwiV2lkdGgiOjAuMCwiSGVpZ2h0IjowLjAsIkJvcmRlclN0eWxlIjpudWxsLCJQYXJlbnRTdHlsZSI6bnVsbH0sIkJhY2tncm91bmRTdHlsZSI6eyIkaWQiOiI0NjAiLCJNYXJnaW4iOnsiJGlkIjoiNDYxIiwiVG9wIjowLjAsIkxlZnQiOjAuMCwiUmlnaHQiOjAuMCwiQm90dG9tIjowLjB9LCJQYWRkaW5nIjp7IiRpZCI6IjQ2MiIsIlRvcCI6MC4wLCJMZWZ0IjowLjAsIlJpZ2h0IjowLjAsIkJvdHRvbSI6MC4wfSwiQmFja2dyb3VuZCI6eyIkaWQiOiI0NjMiLCJDb2xvciI6eyIkaWQiOiI0NjQiLCJBIjo1MSwiUiI6MTY1LCJHIjoxNjUsIkIiOjE2NX19LCJJc1Zpc2libGUiOnRydWUsIldpZHRoIjowLjAsIkhlaWdodCI6MC4wLCJCb3JkZXJTdHlsZSI6eyIkaWQiOiI0NjUiLCJMaW5lQ29sb3IiOnsiJGlkIjoiNDY2IiwiJHR5cGUiOiJOTFJFLkNvbW1vbi5Eb20uU29saWRDb2xvckJydXNoLCBOTFJFLkNvbW1vbiIsIkNvbG9yIjp7IiRpZCI6IjQ2NyIsIkEiOjI1NSwiUiI6MjU1LCJHIjowLCJCIjowfX0sIkxpbmVXZWlnaHQiOjAuMCwiTGluZVR5cGUiOjAsIlBhcmVudFN0eWxlIjpudWxsfSwiUGFyZW50U3R5bGUiOm51bGx9LCJNYXJnaW4iOnsiJGlkIjoiNDY4IiwiVG9wIjowLjAsIkxlZnQiOjAuMCwiUmlnaHQiOjAuMCwiQm90dG9tIjowLjB9LCJQYWRkaW5nIjp7IiRpZCI6IjQ2OSIsIlRvcCI6MC4wLCJMZWZ0IjowLjAsIlJpZ2h0IjowLjAsIkJvdHRvbSI6MC4wfSwiSXNWaXNpYmxlIjpmYWxzZSwiV2lkdGgiOjAuMCwiSGVpZ2h0IjowLjAsIkJvcmRlclN0eWxlIjpudWxsLCJQYXJlbnRTdHlsZSI6bnVsbH19XSwiSWQiOiJmODM4MTRkNC1kYjVmLTQ0NDYtYTY4Ni1iZjY4MDZhN2ZlYzkiLCJJbmRleCI6OCwiSGVhZGVyVGV4dCI6IkRlYnVnZ2luZyIsIlN0eWxlIjp7IiRpZCI6IjQ3MCIsIkhlYWRlclN0eWxlIjp7IiRpZCI6IjQ3MSIsIlRleHRJc1ZlcnRpY2FsIjpmYWxzZSwiVGV4dFN0eWxlIjp7IiRpZCI6IjQ3MiIsIkZvbnRTZXR0aW5ncyI6eyIkaWQiOiI0NzMiLCJGb250U2l6ZSI6MTIsIkZvbnROYW1lIjoiQ2FsaWJyaSIsIklzQm9sZCI6ZmFsc2UsIklzSXRhbGljIjpmYWxzZSwiSXNVbmRlcmxpbmVkIjpmYWxzZSwiUGFyZW50U3R5bGUiOm51bGx9LCJBdXRvU2l6ZSI6MiwiRm9yZWdyb3VuZCI6eyIkcmVmIjoiMTI2In0sIk1heFdpZHRoIjoxNjAuMCwiTWF4SGVpZ2h0IjoiSW5maW5pdHkiLCJTbWFydEZvcmVncm91bmRJc0FjdGl2ZSI6ZmFsc2UsIkhvcml6b250YWxBbGlnbm1lbnQiOjAsIlZlcnRpY2FsQWxpZ25tZW50IjowLCJTbWFydEZvcmVncm91bmQiOm51bGwsIkJhY2tncm91bmRGaWxsVHlwZSI6MCwiTWFyZ2luIjp7IiRyZWYiOiIxMjgifSwiUGFkZGluZyI6eyIkcmVmIjoiMTI5In0sIkJhY2tncm91bmQiOm51bGwsIklzVmlzaWJsZSI6dHJ1ZSwiV2lkdGgiOjAuMCwiSGVpZ2h0IjowLjAsIkJvcmRlclN0eWxlIjpudWxsLCJQYXJlbnRTdHlsZSI6bnVsbH0sIlJlY3RhbmdsZVN0eWxlIjp7IiRpZCI6IjQ3NCIsIk1hcmdpbiI6eyIkaWQiOiI0NzUiLCJUb3AiOjAuMCwiTGVmdCI6MC4wLCJSaWdodCI6MC4wLCJCb3R0b20iOjAuMH0sIlBhZGRpbmciOnsiJGlkIjoiNDc2IiwiVG9wIjowLjAsIkxlZnQiOjAuMCwiUmlnaHQiOjAuMCwiQm90dG9tIjowLjB9LCJCYWNrZ3JvdW5kIjp7IiRpZCI6IjQ3NyIsIkNvbG9yIjp7IiRpZCI6IjQ3OCIsIkEiOjI1NSwiUiI6MTY1LCJHIjoxNjUsIkIiOjE2NX19LCJJc1Zpc2libGUiOnRydWUsIldpZHRoIjowLjAsIkhlaWdodCI6MC4wLCJCb3JkZXJTdHlsZSI6eyIkaWQiOiI0NzkiLCJMaW5lQ29sb3IiOnsiJGlkIjoiNDgwIiwiJHR5cGUiOiJOTFJFLkNvbW1vbi5Eb20uU29saWRDb2xvckJydXNoLCBOTFJFLkNvbW1vbiIsIkNvbG9yIjp7IiRpZCI6IjQ4MSIsIkEiOjI1NSwiUiI6MjU1LCJHIjowLCJCIjowfX0sIkxpbmVXZWlnaHQiOjAuMCwiTGluZVR5cGUiOjAsIlBhcmVudFN0eWxlIjpudWxsfSwiUGFyZW50U3R5bGUiOm51bGx9LCJNYXJnaW4iOnsiJGlkIjoiNDgyIiwiVG9wIjowLjAsIkxlZnQiOjAuMCwiUmlnaHQiOjAuMCwiQm90dG9tIjowLjB9LCJQYWRkaW5nIjp7IiRpZCI6IjQ4MyIsIlRvcCI6MC4wLCJMZWZ0IjowLjAsIlJpZ2h0IjowLjAsIkJvdHRvbSI6MC4wfSwiQmFja2dyb3VuZCI6bnVsbCwiSXNWaXNpYmxlIjp0cnVlLCJXaWR0aCI6MC4wLCJIZWlnaHQiOjAuMCwiQm9yZGVyU3R5bGUiOm51bGwsIlBhcmVudFN0eWxlIjpudWxsfSwiQmFja2dyb3VuZFN0eWxlIjp7IiRpZCI6IjQ4NCIsIk1hcmdpbiI6eyIkaWQiOiI0ODUiLCJUb3AiOjAuMCwiTGVmdCI6MC4wLCJSaWdodCI6MC4wLCJCb3R0b20iOjAuMH0sIlBhZGRpbmciOnsiJGlkIjoiNDg2IiwiVG9wIjowLjAsIkxlZnQiOjAuMCwiUmlnaHQiOjAuMCwiQm90dG9tIjowLjB9LCJCYWNrZ3JvdW5kIjp7IiRpZCI6IjQ4NyIsIkNvbG9yIjp7IiRpZCI6IjQ4OCIsIkEiOjUxLCJSIjoxNjUsIkciOjE2NSwiQiI6MTY1fX0sIklzVmlzaWJsZSI6dHJ1ZSwiV2lkdGgiOjAuMCwiSGVpZ2h0IjowLjAsIkJvcmRlclN0eWxlIjp7IiRpZCI6IjQ4OSIsIkxpbmVDb2xvciI6eyIkaWQiOiI0OTAiLCIkdHlwZSI6Ik5MUkUuQ29tbW9uLkRvbS5Tb2xpZENvbG9yQnJ1c2gsIE5MUkUuQ29tbW9uIiwiQ29sb3IiOnsiJGlkIjoiNDkxIiwiQSI6MjU1LCJSIjoyNTUsIkciOjAsIkIiOjB9fSwiTGluZVdlaWdodCI6MC4wLCJMaW5lVHlwZSI6MCwiUGFyZW50U3R5bGUiOm51bGx9LCJQYXJlbnRTdHlsZSI6bnVsbH0sIklzQWJvdmVUaW1lYmFuZCI6ZmFsc2UsIk1hcmdpbiI6eyIkaWQiOiI0OTIiLCJUb3AiOjAuMCwiTGVmdCI6MC4wLCJSaWdodCI6MC4wLCJCb3R0b20iOjAuMH0sIlBhZGRpbmciOnsiJGlkIjoiNDkzIiwiVG9wIjowLjAsIkxlZnQiOjAuMCwiUmlnaHQiOjAuMCwiQm90dG9tIjowLjB9LCJJc1Zpc2libGUiOnRydWUsIldpZHRoIjowLjAsIkhlaWdodCI6MC4wLCJCb3JkZXJTdHlsZSI6eyIkaWQiOiI0OTQiLCJMaW5lQ29sb3IiOm51bGwsIkxpbmVXZWlnaHQiOjAuMCwiTGluZVR5cGUiOjAsIlBhcmVudFN0eWxlIjpudWxsfSwiUGFyZW50U3R5bGUiOm51bGx9fV0sIkN1bHR1cmVJbmZvTmFtZSI6ImVuLVVTIiwiU3R5bGVOYW1lIjpudWxsLCJWZXJzaW9uIjp7IiRpZCI6IjQ5NSIsIlZlcnNpb24iOiIzLjYuMSIsIk9yaWdpbmFsQXNzZW1ibHlWZXJzaW9uIjoiNi4wNi4wMi4wMCIsIkVkaXRpb24iOm51bGwsIkxhc3RTYXZlZEVkaXRpb24iOjAsIklzUGx1c0VkaXRpb24iOmZhbHNlLCJJc1Byb0VkaXRpb24iOmZhbHNlfSwiRWZmZWN0IjoxLCJTdHlsZSI6eyIkaWQiOiI0OTYiLCJUaW1lYmFuZFN0eWxlIjp7IiRpZCI6IjQ5NyIsIlNjYWxlTWFya2luZyI6MCwiU2hhcGUiOjAsIlNoYXBlU3R5bGUiOnsiJGlkIjoiNDk4IiwiTWFyZ2luIjp7IiRpZCI6IjQ5OSIsIlRvcCI6MC4wLCJMZWZ0IjoxMC4wLCJSaWdodCI6MTAuMCwiQm90dG9tIjowLjB9LCJQYWRkaW5nIjp7IiRpZCI6IjUwMCIsIlRvcCI6NS4wLCJMZWZ0IjoxMy4wLCJSaWdodCI6MTMuMCwiQm90dG9tIjo1LjB9LCJCYWNrZ3JvdW5kIjp7IiRpZCI6IjUwMSIsIkNvbG9yIjp7IiRpZCI6IjUwMiIsIkEiOjI1NSwiUiI6NjgsIkciOjg0LCJCIjoxMDZ9fSwiSXNWaXNpYmxlIjp0cnVlLCJXaWR0aCI6ODU4LjAsIkhlaWdodCI6MzAuMCwiQm9yZGVyU3R5bGUiOnsiJGlkIjoiNTAzIiwiTGluZUNvbG9yIjp7IiRpZCI6IjUwNCIsIiR0eXBlIjoiTkxSRS5Db21tb24uRG9tLlNvbGlkQ29sb3JCcnVzaCwgTkxSRS5Db21tb24iLCJDb2xvciI6eyIkaWQiOiI1MDUiLCJBIjoyNTUsIlIiOjI1NSwiRyI6MCwiQiI6MH19LCJMaW5lV2VpZ2h0IjowLjAsIkxpbmVUeXBlIjowLCJQYXJlbnRTdHlsZSI6bnVsbH0sIlBhcmVudFN0eWxlIjpudWxsfSwiTWlkZGxlVGllclNoYXBlU3R5bGUiOnsiJGlkIjoiNTA2IiwiTWFyZ2luIjp7IiRpZCI6IjUwNyIsIlRvcCI6MC4wLCJMZWZ0IjoxMC4wLCJSaWdodCI6MTAuMCwiQm90dG9tIjowLjB9LCJQYWRkaW5nIjp7IiRpZCI6IjUwOCIsIlRvcCI6NS4wLCJMZWZ0IjoxMy4wLCJSaWdodCI6MTMuMCwiQm90dG9tIjo1LjB9LCJCYWNrZ3JvdW5kIjp7IiRpZCI6IjUwOSIsIkNvbG9yIjp7IiRpZCI6IjUxMCIsIkEiOjI1NSwiUiI6NjgsIkciOjg0LCJCIjoxMDZ9fSwiSXNWaXNpYmxlIjp0cnVlLCJXaWR0aCI6ODU4LjAsIkhlaWdodCI6MzAuMCwiQm9yZGVyU3R5bGUiOnsiJGlkIjoiNTExIiwiTGluZUNvbG9yIjp7IiRpZCI6IjUxMiIsIiR0eXBlIjoiTkxSRS5Db21tb24uRG9tLlNvbGlkQ29sb3JCcnVzaCwgTkxSRS5Db21tb24iLCJDb2xvciI6eyIkaWQiOiI1MTMiLCJBIjoyNTUsIlIiOjI1NSwiRyI6MCwiQiI6MH19LCJMaW5lV2VpZ2h0IjowLjAsIkxpbmVUeXBlIjowLCJQYXJlbnRTdHlsZSI6bnVsbH0sIlBhcmVudFN0eWxlIjpudWxsfSwiQm90dG9tVGllclNoYXBlU3R5bGUiOnsiJGlkIjoiNTE0IiwiTWFyZ2luIjp7IiRpZCI6IjUxNSIsIlRvcCI6MC4wLCJMZWZ0IjoxMC4wLCJSaWdodCI6MTAuMCwiQm90dG9tIjowLjB9LCJQYWRkaW5nIjp7IiRpZCI6IjUxNiIsIlRvcCI6NS4wLCJMZWZ0IjoxMy4wLCJSaWdodCI6MTMuMCwiQm90dG9tIjo1LjB9LCJCYWNrZ3JvdW5kIjp7IiRpZCI6IjUxNyIsIkNvbG9yIjp7IiRpZCI6IjUxOCIsIkEiOjI1NSwiUiI6NjgsIkciOjg0LCJCIjoxMDZ9fSwiSXNWaXNpYmxlIjp0cnVlLCJXaWR0aCI6ODU4LjAsIkhlaWdodCI6MzAuMCwiQm9yZGVyU3R5bGUiOnsiJGlkIjoiNTE5IiwiTGluZUNvbG9yIjp7IiRpZCI6IjUyMCIsIiR0eXBlIjoiTkxSRS5Db21tb24uRG9tLlNvbGlkQ29sb3JCcnVzaCwgTkxSRS5Db21tb24iLCJDb2xvciI6eyIkaWQiOiI1MjEiLCJBIjoyNTUsIlIiOjI1NSwiRyI6MCwiQiI6MH19LCJMaW5lV2VpZ2h0IjowLjAsIkxpbmVUeXBlIjowLCJQYXJlbnRTdHlsZSI6bnVsbH0sIlBhcmVudFN0eWxlIjpudWxsfSwiUmlnaHRFbmRDYXBzU3R5bGUiOnsiJGlkIjoiNTIyIiwiRm9udFNldHRpbmdzIjp7IiRpZCI6IjUyMyIsIkZvbnRTaXplIjoxOCwiRm9udE5hbWUiOiJDYWxpYnJpIiwiSXNCb2xkIjp0cnVlLCJJc0l0YWxpYyI6ZmFsc2UsIklzVW5kZXJsaW5lZCI6ZmFsc2UsIlBhcmVudFN0eWxlIjpudWxsfSwiQXV0b1NpemUiOjAsIkZvcmVncm91bmQiOnsiJGlkIjoiNTI0IiwiQ29sb3IiOnsiJGlkIjoiNTI1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MjYiLCJUb3AiOjAuMCwiTGVmdCI6MC4wLCJSaWdodCI6MjAuMCwiQm90dG9tIjowLjB9LCJQYWRkaW5nIjp7IiRpZCI6IjUyNyIsIlRvcCI6MC4wLCJMZWZ0IjowLjAsIlJpZ2h0IjowLjAsIkJvdHRvbSI6MC4wfSwiQmFja2dyb3VuZCI6eyIkaWQiOiI1MjgiLCJDb2xvciI6eyIkcmVmIjoiMTUifX0sIklzVmlzaWJsZSI6dHJ1ZSwiV2lkdGgiOjAuMCwiSGVpZ2h0IjowLjAsIkJvcmRlclN0eWxlIjpudWxsLCJQYXJlbnRTdHlsZSI6bnVsbH0sIkxlZnRFbmRDYXBzU3R5bGUiOnsiJGlkIjoiNTI5IiwiRm9udFNldHRpbmdzIjp7IiRpZCI6IjUzMCIsIkZvbnRTaXplIjoxOCwiRm9udE5hbWUiOiJDYWxpYnJpIiwiSXNCb2xkIjp0cnVlLCJJc0l0YWxpYyI6ZmFsc2UsIklzVW5kZXJsaW5lZCI6ZmFsc2UsIlBhcmVudFN0eWxlIjpudWxsfSwiQXV0b1NpemUiOjAsIkZvcmVncm91bmQiOnsiJGlkIjoiNTMxIiwiQ29sb3IiOnsiJGlkIjoiNTMy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MzMiLCJUb3AiOjAuMCwiTGVmdCI6MTE1LjUwNjY2NjY2NjY2NjY2LCJSaWdodCI6MC4wLCJCb3R0b20iOjAuMH0sIlBhZGRpbmciOnsiJGlkIjoiNTM0IiwiVG9wIjowLjAsIkxlZnQiOjAuMCwiUmlnaHQiOjAuMCwiQm90dG9tIjowLjB9LCJCYWNrZ3JvdW5kIjp7IiRpZCI6IjUzNSIsIkNvbG9yIjp7IiRyZWYiOiIxNSJ9fSwiSXNWaXNpYmxlIjpmYWxzZSwiV2lkdGgiOjAuMCwiSGVpZ2h0IjowLjAsIkJvcmRlclN0eWxlIjpudWxsLCJQYXJlbnRTdHlsZSI6bnVsbH0sIlRvZGF5VGV4dFN0eWxlIjp7IiRpZCI6IjUzNiIsIkZvbnRTZXR0aW5ncyI6eyIkaWQiOiI1MzciLCJGb250U2l6ZSI6MTIsIkZvbnROYW1lIjoiQ2FsaWJyaSIsIklzQm9sZCI6ZmFsc2UsIklzSXRhbGljIjpmYWxzZSwiSXNVbmRlcmxpbmVkIjpmYWxzZSwiUGFyZW50U3R5bGUiOm51bGx9LCJBdXRvU2l6ZSI6MCwiRm9yZWdyb3VuZCI6eyIkaWQiOiI1MzgiLCJDb2xvciI6eyIkaWQiOiI1M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TQwIiwiVG9wIjowLjAsIkxlZnQiOjAuMCwiUmlnaHQiOjAuMCwiQm90dG9tIjowLjB9LCJQYWRkaW5nIjp7IiRpZCI6IjU0MSIsIlRvcCI6MC4wLCJMZWZ0IjowLjAsIlJpZ2h0IjowLjAsIkJvdHRvbSI6MC4wfSwiQmFja2dyb3VuZCI6eyIkaWQiOiI1NDIiLCJDb2xvciI6eyIkcmVmIjoiMTUifX0sIklzVmlzaWJsZSI6dHJ1ZSwiV2lkdGgiOjAuMCwiSGVpZ2h0IjowLjAsIkJvcmRlclN0eWxlIjpudWxsLCJQYXJlbnRTdHlsZSI6bnVsbH0sIlRvZGF5TWFya2VyU3R5bGUiOnsiJGlkIjoiNTQzIiwiTWFyZ2luIjp7IiRpZCI6IjU0NCIsIlRvcCI6MC4wLCJMZWZ0IjowLjAsIlJpZ2h0IjowLjAsIkJvdHRvbSI6MC4wfSwiUGFkZGluZyI6eyIkaWQiOiI1NDUiLCJUb3AiOjAuMCwiTGVmdCI6MC4wLCJSaWdodCI6MC4wLCJCb3R0b20iOjAuMH0sIkJhY2tncm91bmQiOnsiJGlkIjoiNTQ2IiwiQ29sb3IiOnsiJGlkIjoiNTQ3IiwiQSI6MjU1LCJSIjoyNTUsIkciOjAsIkIiOjB9fSwiSXNWaXNpYmxlIjp0cnVlLCJXaWR0aCI6MC4wLCJIZWlnaHQiOjAuMCwiQm9yZGVyU3R5bGUiOm51bGwsIlBhcmVudFN0eWxlIjpudWxsfSwiU2NhbGVTdHlsZSI6eyIkaWQiOiI1NDgiLCJTaGFwZSI6NCwiU2hvd1NlZ21lbnRTZXBhcmF0b3JzIjp0cnVlLCJTZWdtZW50U2VwYXJhdG9yT3BhY2l0eSI6MzAsIkhhc0JlZW5WaXNpYmxlQmVmb3JlIjp0cnVlLCJGb250U2V0dGluZ3MiOnsiJGlkIjoiNTQ5IiwiRm9udFNpemUiOjEyLCJGb250TmFtZSI6IkNhbGlicmkiLCJJc0JvbGQiOmZhbHNlLCJJc0l0YWxpYyI6ZmFsc2UsIklzVW5kZXJsaW5lZCI6ZmFsc2UsIlBhcmVudFN0eWxlIjpudWxsfSwiQXV0b1NpemUiOjAsIkZvcmVncm91bmQiOnsiJGlkIjoiNTUwIiwiQ29sb3IiOnsiJGlkIjoiNTUx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U1MiIsIlRvcCI6MC4wLCJMZWZ0Ijo1LjAsIlJpZ2h0IjowLjAsIkJvdHRvbSI6MC4wfSwiUGFkZGluZyI6eyIkaWQiOiI1NTMiLCJUb3AiOjAuMCwiTGVmdCI6MC4wLCJSaWdodCI6MC4wLCJCb3R0b20iOjAuMH0sIkJhY2tncm91bmQiOnsiJGlkIjoiNTU0IiwiQ29sb3IiOnsiJHJlZiI6IjE1In19LCJJc1Zpc2libGUiOnRydWUsIldpZHRoIjowLjAsIkhlaWdodCI6MC4wLCJCb3JkZXJTdHlsZSI6bnVsbCwiUGFyZW50U3R5bGUiOm51bGx9LCJTaW5nbGVTY2FsZVNoYXBlU3R5bGUiOnsiJGlkIjoiNTU1IiwiU2hhcGUiOjAsIkhlaWdodCI6MC4wfSwiTWlkZGxlVGllclNjYWxlU3R5bGUiOnsiJGlkIjoiNTU2IiwiU2hhcGUiOjQsIlNob3dTZWdtZW50U2VwYXJhdG9ycyI6dHJ1ZSwiU2VnbWVudFNlcGFyYXRvck9wYWNpdHkiOjMwLCJIYXNCZWVuVmlzaWJsZUJlZm9yZSI6ZmFsc2UsIkZvbnRTZXR0aW5ncyI6eyIkaWQiOiI1NTciLCJGb250U2l6ZSI6MTIsIkZvbnROYW1lIjoiQ2FsaWJyaSIsIklzQm9sZCI6ZmFsc2UsIklzSXRhbGljIjpmYWxzZSwiSXNVbmRlcmxpbmVkIjpmYWxzZSwiUGFyZW50U3R5bGUiOm51bGx9LCJBdXRvU2l6ZSI6MCwiRm9yZWdyb3VuZCI6eyIkaWQiOiI1NTgiLCJDb2xvciI6eyIkaWQiOiI1NTk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TYwIiwiVG9wIjowLjAsIkxlZnQiOjUuMCwiUmlnaHQiOjAuMCwiQm90dG9tIjowLjB9LCJQYWRkaW5nIjp7IiRpZCI6IjU2MSIsIlRvcCI6MC4wLCJMZWZ0IjowLjAsIlJpZ2h0IjowLjAsIkJvdHRvbSI6MC4wfSwiQmFja2dyb3VuZCI6eyIkaWQiOiI1NjIiLCJDb2xvciI6eyIkaWQiOiI1NjMiLCJBIjowLCJSIjowLCJHIjowLCJCIjowfX0sIklzVmlzaWJsZSI6ZmFsc2UsIldpZHRoIjowLjAsIkhlaWdodCI6MC4wLCJCb3JkZXJTdHlsZSI6bnVsbCwiUGFyZW50U3R5bGUiOm51bGx9LCJCb3R0b21UaWVyU2NhbGVTdHlsZSI6eyIkaWQiOiI1NjQiLCJTaGFwZSI6NCwiU2hvd1NlZ21lbnRTZXBhcmF0b3JzIjp0cnVlLCJTZWdtZW50U2VwYXJhdG9yT3BhY2l0eSI6MzAsIkhhc0JlZW5WaXNpYmxlQmVmb3JlIjpmYWxzZSwiRm9udFNldHRpbmdzIjp7IiRpZCI6IjU2NSIsIkZvbnRTaXplIjoxMiwiRm9udE5hbWUiOiJDYWxpYnJpIiwiSXNCb2xkIjpmYWxzZSwiSXNJdGFsaWMiOmZhbHNlLCJJc1VuZGVybGluZWQiOmZhbHNlLCJQYXJlbnRTdHlsZSI6bnVsbH0sIkF1dG9TaXplIjowLCJGb3JlZ3JvdW5kIjp7IiRpZCI6IjU2NiIsIkNvbG9yIjp7IiRpZCI6IjU2N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1NjgiLCJUb3AiOjAuMCwiTGVmdCI6NS4wLCJSaWdodCI6MC4wLCJCb3R0b20iOjAuMH0sIlBhZGRpbmciOnsiJGlkIjoiNTY5IiwiVG9wIjowLjAsIkxlZnQiOjAuMCwiUmlnaHQiOjAuMCwiQm90dG9tIjowLjB9LCJCYWNrZ3JvdW5kIjp7IiRpZCI6IjU3MCIsIkNvbG9yIjp7IiRpZCI6IjU3MSIsIkEiOjAsIlIiOjAsIkciOjAsIkIiOjB9fSwiSXNWaXNpYmxlIjpmYWxzZSwiV2lkdGgiOjAuMCwiSGVpZ2h0IjowLjAsIkJvcmRlclN0eWxlIjpudWxsLCJQYXJlbnRTdHlsZSI6bnVsbH0sIkVsYXBzZWRUaW1lQmFja2dyb3VuZCI6eyIkaWQiOiI1NzIiLCJDb2xvciI6eyIkaWQiOiI1NzMiLCJBIjo3NywiUiI6MjU1LCJHIjowLCJCIjowfX0sIkFwcGVuZFllYXJPblllYXJDaGFuZ2UiOnRydWUsIkVsYXBzZWRUaW1lRm9ybWF0IjoxLCJUb2RheU1hcmtlclBvc2l0aW9uIjozLCJRdWlja1Bvc2l0aW9uIjozLCJBYnNvbHV0ZVBvc2l0aW9uIjoyNDAuMCwiTWFyZ2luIjp7IiRpZCI6IjU3NCIsIlRvcCI6MC4wLCJMZWZ0IjoxMC4wLCJSaWdodCI6MTAuMCwiQm90dG9tIjowLjB9LCJQYWRkaW5nIjp7IiRpZCI6IjU3NSIsIlRvcCI6MC4wLCJMZWZ0IjowLjAsIlJpZ2h0IjowLjAsIkJvdHRvbSI6MC4wfSwiQmFja2dyb3VuZCI6eyIkaWQiOiI1NzYiLCJDb2xvciI6eyIkaWQiOiI1NzciLCJBIjoyNTUsIlIiOjExNSwiRyI6MTE1LCJCIjoxMTV9fSwiSXNWaXNpYmxlIjp0cnVlLCJXaWR0aCI6MC4wLCJIZWlnaHQiOjAuMCwiQm9yZGVyU3R5bGUiOm51bGwsIlBhcmVudFN0eWxlIjpudWxsfSwiRGVmYXVsdE1pbGVzdG9uZVN0eWxlIjp7IiRpZCI6IjU3OCIsIlNoYXBlIjowLCJDb25uZWN0b3JNYXJnaW4iOnsiJGlkIjoiNTc5IiwiVG9wIjowLjAsIkxlZnQiOjIuMCwiUmlnaHQiOjIuMCwiQm90dG9tIjowLjB9LCJDb25uZWN0b3JTdHlsZSI6eyIkaWQiOiI1ODAiLCJMaW5lQ29sb3IiOnsiJGlkIjoiNTgxIiwiJHR5cGUiOiJOTFJFLkNvbW1vbi5Eb20uU29saWRDb2xvckJydXNoLCBOTFJFLkNvbW1vbiIsIkNvbG9yIjp7IiRpZCI6IjU4MiIsIkEiOjEyNywiUiI6MzEsIkciOjczLCJCIjoxMjZ9fSwiTGluZVdlaWdodCI6MS4wLCJMaW5lVHlwZSI6MCwiUGFyZW50U3R5bGUiOm51bGx9LCJJc0JlbG93VGltZWJhbmQiOmZhbHNlLCJQb3NpdGlvbk9uVGFzayI6MCwiSGlkZURhdGUiOmZhbHNlLCJTaGFwZVNpemUiOjEsIlNwYWNpbmciOjIuMCwiUGFkZGluZyI6eyIkaWQiOiI1ODMiLCJUb3AiOjcuMCwiTGVmdCI6My4wLCJSaWdodCI6MC4wLCJCb3R0b20iOjIuMH0sIlNoYXBlU3R5bGUiOnsiJGlkIjoiNTg0IiwiTWFyZ2luIjp7IiRpZCI6IjU4NSIsIlRvcCI6MC4wLCJMZWZ0IjowLjAsIlJpZ2h0IjowLjAsIkJvdHRvbSI6MC4wfSwiUGFkZGluZyI6eyIkaWQiOiI1ODYiLCJUb3AiOjAuMCwiTGVmdCI6MC4wLCJSaWdodCI6MC4wLCJCb3R0b20iOjAuMH0sIkJhY2tncm91bmQiOnsiJGlkIjoiNTg3IiwiQ29sb3IiOnsiJGlkIjoiNTg4IiwiQSI6MjU1LCJSIjowLCJHIjoxMTQsIkIiOjE4OH19LCJJc1Zpc2libGUiOnRydWUsIldpZHRoIjoxOC4wLCJIZWlnaHQiOjIwLjAsIkJvcmRlclN0eWxlIjp7IiRpZCI6IjU4OSIsIkxpbmVDb2xvciI6eyIkaWQiOiI1OTAiLCIkdHlwZSI6Ik5MUkUuQ29tbW9uLkRvbS5Tb2xpZENvbG9yQnJ1c2gsIE5MUkUuQ29tbW9uIiwiQ29sb3IiOnsiJGlkIjoiNTkxIiwiQSI6MjU1LCJSIjoyNTUsIkciOjAsIkIiOjB9fSwiTGluZVdlaWdodCI6MC4wLCJMaW5lVHlwZSI6MCwiUGFyZW50U3R5bGUiOm51bGx9LCJQYXJlbnRTdHlsZSI6bnVsbH0sIlRpdGxlU3R5bGUiOnsiJGlkIjoiNTkyIiwiRm9udFNldHRpbmdzIjp7IiRpZCI6IjU5MyIsIkZvbnRTaXplIjoxMSwiRm9udE5hbWUiOiJDYWxpYnJpIiwiSXNCb2xkIjp0cnVlLCJJc0l0YWxpYyI6ZmFsc2UsIklzVW5kZXJsaW5lZCI6ZmFsc2UsIlBhcmVudFN0eWxlIjpudWxsfSwiQXV0b1NpemUiOjAsIkZvcmVncm91bmQiOnsiJGlkIjoiNTk0IiwiQ29sb3IiOnsiJGlkIjoiNTk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5NiIsIlRvcCI6MC4wLCJMZWZ0IjowLjAsIlJpZ2h0IjowLjAsIkJvdHRvbSI6MC4wfSwiUGFkZGluZyI6eyIkaWQiOiI1OTciLCJUb3AiOjAuMCwiTGVmdCI6MC4wLCJSaWdodCI6MC4wLCJCb3R0b20iOjAuMH0sIkJhY2tncm91bmQiOnsiJGlkIjoiNTk4IiwiQ29sb3IiOnsiJHJlZiI6IjE1In19LCJJc1Zpc2libGUiOnRydWUsIldpZHRoIjowLjAsIkhlaWdodCI6MC4wLCJCb3JkZXJTdHlsZSI6bnVsbCwiUGFyZW50U3R5bGUiOm51bGx9LCJEYXRlU3R5bGUiOnsiJGlkIjoiNTk5IiwiRm9udFNldHRpbmdzIjp7IiRpZCI6IjYwMCIsIkZvbnRTaXplIjoxMCwiRm9udE5hbWUiOiJDYWxpYnJpIiwiSXNCb2xkIjpmYWxzZSwiSXNJdGFsaWMiOmZhbHNlLCJJc1VuZGVybGluZWQiOmZhbHNlLCJQYXJlbnRTdHlsZSI6bnVsbH0sIkF1dG9TaXplIjowLCJGb3JlZ3JvdW5kIjp7IiRpZCI6IjYwMSIsIkNvbG9yIjp7IiRpZCI6IjYw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AzIiwiVG9wIjowLjAsIkxlZnQiOjAuMCwiUmlnaHQiOjAuMCwiQm90dG9tIjowLjB9LCJQYWRkaW5nIjp7IiRpZCI6IjYwNCIsIlRvcCI6MC4wLCJMZWZ0IjowLjAsIlJpZ2h0IjowLjAsIkJvdHRvbSI6MC4wfSwiQmFja2dyb3VuZCI6eyIkaWQiOiI2MDUiLCJDb2xvciI6eyIkcmVmIjoiMTUifX0sIklzVmlzaWJsZSI6dHJ1ZSwiV2lkdGgiOjAuMCwiSGVpZ2h0IjowLjAsIkJvcmRlclN0eWxlIjpudWxsLCJQYXJlbnRTdHlsZSI6bnVsbH0sIkRhdGVGb3JtYXQiOnsiJGlkIjoiNj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wNyIsIkZvcm1hdCI6MCwiSXNWaXNpYmxlIjpmYWxzZSwiTGFzdEtub3duVmlzaWJpbGl0eVN0YXRlIjpmYWxzZX0sIklzVmlzaWJsZSI6dHJ1ZSwiUGFyZW50U3R5bGUiOm51bGx9LCJEZWZhdWx0VGFza1N0eWxlIjp7IiRpZCI6IjYwOCIsIlNoYXBlIjoyLCJTaGFwZVRoaWNrbmVzcyI6MSwiRHVyYXRpb25Gb3JtYXQiOjAsIkluY2x1ZGVOb25Xb3JraW5nRGF5c0luRHVyYXRpb24iOmZhbHNlLCJQZXJjZW50YWdlQ29tcGxldGVTdHlsZSI6eyIkaWQiOiI2MDkiLCJGb250U2V0dGluZ3MiOnsiJGlkIjoiNjE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bnVsbCwiUGFyZW50U3R5bGUiOm51bGx9LCJEdXJhdGlvblN0eWxlIjp7IiRpZCI6IjYxMSIsIkZvbnRTZXR0aW5ncyI6eyIkaWQiOiI2MTI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udWxsLCJQYXJlbnRTdHlsZSI6bnVsbH0sIkhvcml6b250YWxDb25uZWN0b3JTdHlsZSI6eyIkaWQiOiI2MTMiLCJMaW5lQ29sb3IiOnsiJHJlZiI6IjI2In0sIkxpbmVXZWlnaHQiOjEuMCwiTGluZVR5cGUiOjAsIlBhcmVudFN0eWxlIjpudWxsfSwiVmVydGljYWxDb25uZWN0b3JTdHlsZSI6eyIkaWQiOiI2MTQ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2MTUiLCJNYXJnaW4iOnsiJHJlZiI6IjMyIn0sIlBhZGRpbmciOnsiJHJlZiI6IjMzIn0sIkJhY2tncm91bmQiOnsiJGlkIjoiNjE2IiwiQ29sb3IiOnsiJGlkIjoiNjE3IiwiQSI6MjU1LCJSIjowLCJHIjoxMTQsIkIiOjE4OH19LCJJc1Zpc2libGUiOnRydWUsIldpZHRoIjowLjAsIkhlaWdodCI6MTYuMCwiQm9yZGVyU3R5bGUiOnsiJGlkIjoiNjE4IiwiTGluZUNvbG9yIjp7IiRpZCI6IjYxOSIsIiR0eXBlIjoiTkxSRS5Db21tb24uRG9tLlNvbGlkQ29sb3JCcnVzaCwgTkxSRS5Db21tb24iLCJDb2xvciI6eyIkaWQiOiI2MjAiLCJBIjoyNTUsIlIiOjI1NSwiRyI6MCwiQiI6MH19LCJMaW5lV2VpZ2h0IjowLjAsIkxpbmVUeXBlIjowLCJQYXJlbnRTdHlsZSI6bnVsbH0sIlBhcmVudFN0eWxlIjpudWxsfSwiVGl0bGVTdHlsZSI6eyIkaWQiOiI2MjEiLCJGb250U2V0dGluZ3MiOnsiJGlkIjoiNjIyIiwiRm9udFNpemUiOjExLCJGb250TmFtZSI6IkNhbGlicmkiLCJJc0JvbGQiOnRydWUsIklzSXRhbGljIjpmYWxzZSwiSXNVbmRlcmxpbmVkIjpmYWxzZSwiUGFyZW50U3R5bGUiOm51bGx9LCJBdXRvU2l6ZSI6MCwiRm9yZWdyb3VuZCI6eyIkaWQiOiI2MjMiLCJDb2xvciI6eyIkaWQiOiI2MjQiLCJBIjoyNTUsIlIiOjAsIkciOjAsIkIiOjB9fSwiTWF4V2lkdGgiOjk2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NjI1IiwiQ29sb3IiOnsiJHJlZiI6IjE1In19LCJJc1Zpc2libGUiOnRydWUsIldpZHRoIjowLjAsIkhlaWdodCI6MC4wLCJCb3JkZXJTdHlsZSI6bnVsbCwiUGFyZW50U3R5bGUiOm51bGx9LCJEYXRlU3R5bGUiOnsiJGlkIjoiNjI2IiwiRm9udFNldHRpbmdzIjp7IiRpZCI6IjYyNyIsIkZvbnRTaXplIjoxMCwiRm9udE5hbWUiOiJDYWxpYnJpIiwiSXNCb2xkIjpmYWxzZSwiSXNJdGFsaWMiOmZhbHNlLCJJc1VuZGVybGluZWQiOmZhbHNlLCJQYXJlbnRTdHlsZSI6bnVsbH0sIkF1dG9TaXplIjowLCJGb3JlZ3JvdW5kIjp7IiRpZCI6IjYyOCIsIkNvbG9yIjp7IiRpZCI6IjYy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NjMwIiwiQ29sb3IiOnsiJHJlZiI6IjE1In19LCJJc1Zpc2libGUiOnRydWUsIldpZHRoIjowLjAsIkhlaWdodCI6MC4wLCJCb3JkZXJTdHlsZSI6bnVsbCwiUGFyZW50U3R5bGUiOm51bGx9LCJEYXRlRm9ybWF0Ijp7IiRpZCI6IjY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zIiLCJGb3JtYXQiOjAsIklzVmlzaWJsZSI6ZmFsc2UsIkxhc3RLbm93blZpc2liaWxpdHlTdGF0ZSI6ZmFsc2V9LCJJc1Zpc2libGUiOnRydWUsIlBhcmVudFN0eWxlIjpudWxsLCJfZXhwbGljaXRseVNldCI6eyIkaWQiOiI2Mz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YzNCIsIkdyaWRsaW5lU3R5bGUiOnsiJGlkIjoiNjM1IiwiTGluZUNvbG9yIjp7IiRpZCI6IjYzNiIsIiR0eXBlIjoiTkxSRS5Db21tb24uRG9tLlNvbGlkQ29sb3JCcnVzaCwgTkxSRS5Db21tb24iLCJDb2xvciI6eyIkaWQiOiI2MzciLCJBIjozOCwiUiI6OTEsIkciOjE1NSwiQiI6MjEzfX0sIkxpbmVXZWlnaHQiOjEuMCwiTGluZVR5cGUiOjAsIlBhcmVudFN0eWxlIjpudWxsfSwiTWFyZ2luIjp7IiRpZCI6IjYzOCIsIlRvcCI6MC4wLCJMZWZ0IjowLjAsIlJpZ2h0IjowLjAsIkJvdHRvbSI6MC4wfSwiUGFkZGluZyI6eyIkaWQiOiI2MzkiLCJUb3AiOjAuMCwiTGVmdCI6MC4wLCJSaWdodCI6MC4wLCJCb3R0b20iOjAuMH0sIkJhY2tncm91bmQiOm51bGwsIklzVmlzaWJsZSI6dHJ1ZSwiV2lkdGgiOjAuMCwiSGVpZ2h0IjowLjAsIkJvcmRlclN0eWxlIjp7IiRpZCI6IjY0MCIsIkxpbmVDb2xvciI6bnVsbCwiTGluZVdlaWdodCI6MC4wLCJMaW5lVHlwZSI6MCwiUGFyZW50U3R5bGUiOm51bGx9LCJQYXJlbnRTdHlsZSI6bnVsbH0sIkFjdGl2aXR5TGluZVBhbmVsU3R5bGUiOnsiJGlkIjoiNjQxIiwiQWN0aXZpdHlMaW5lU3R5bGUiOnsiJGlkIjoiNjQyIiwiTGluZUNvbG9yIjp7IiRpZCI6IjY0MyIsIiR0eXBlIjoiTkxSRS5Db21tb24uRG9tLlNvbGlkQ29sb3JCcnVzaCwgTkxSRS5Db21tb24iLCJDb2xvciI6eyIkaWQiOiI2NDQiLCJBIjozOCwiUiI6NjgsIkciOjExNCwiQiI6MTk2fX0sIkxpbmVXZWlnaHQiOjEuMCwiTGluZVR5cGUiOjAsIlBhcmVudFN0eWxlIjpudWxsfSwiTWFyZ2luIjp7IiRpZCI6IjY0NSIsIlRvcCI6MC4wLCJMZWZ0IjowLjAsIlJpZ2h0IjowLjAsIkJvdHRvbSI6MC4wfSwiUGFkZGluZyI6eyIkaWQiOiI2NDYiLCJUb3AiOjAuMCwiTGVmdCI6MC4wLCJSaWdodCI6MC4wLCJCb3R0b20iOjAuMH0sIkJhY2tncm91bmQiOm51bGwsIklzVmlzaWJsZSI6dHJ1ZSwiV2lkdGgiOjAuMCwiSGVpZ2h0IjowLjAsIkJvcmRlclN0eWxlIjp7IiRpZCI6IjY0NyIsIkxpbmVDb2xvciI6bnVsbCwiTGluZVdlaWdodCI6MC4wLCJMaW5lVHlwZSI6MCwiUGFyZW50U3R5bGUiOm51bGx9LCJQYXJlbnRTdHlsZSI6bnVsbH0sIlNob3dFbGFwc2VkVGltZUdyYWRpZW50U3R5bGUiOmZhbHNlLCJUaW1lYmFuZFJlc2VydmVkTGVmdEFyZWFTdHlsZSI6eyIkaWQiOiI2NDgiLCJBY3Rpdml0eUhlYWRlcldpZHRoIjo3Ni4wLCJJc1NldCI6ZmFsc2V9LCJEZWZhdWx0U3dpbWxhbmVTdHlsZSI6bnVsbH0sIlNjYWxlIjpudWxsLCJTY2FsZVYyIjp7IiRpZCI6IjY0OSIsIlN0YXJ0RGF0ZSI6IjAwMDEtMDEtMDFUMDA6MDA6MDAiLCJFbmREYXRlIjoiMjAyMi0wNi0zMFQyMzo1OTowMCIsIkF1dG9EYXRlUmFuZ2UiOnRydWUsIldvcmtpbmdEYXlzIjozMSwiRmlzY2FsWWVhciI6eyIkaWQiOiI2NTAiLCJTdGFydE1vbnRoIjoxLCJVc2VTdGFydGluZ1llYXJGb3JOdW1iZXJpbmciOnRydWUsIlNob3dGaXNjYWxZZWFyTGFiZWwiOnRydWV9LCJUb2RheU1hcmtlclRleHQiOiJUb2RheSIsIkF1dG9TY2FsZVR5cGUiOnRydWUsIlRpbWViYW5kU2NhbGVzIjp7IiRpZCI6IjY1MSIsIlRvcFNjYWxlTGF5ZXIiOnsiJGlkIjoiNjUyIiwiRm9ybWF0IjoiZCIsIlR5cGUiOjB9LCJNaWRkbGVTY2FsZUxheWVyIjp7IiRpZCI6IjY1MyIsIkZvcm1hdCI6bnVsbCwiVHlwZSI6MH0sIkJvdHRvbVNjYWxlTGF5ZXIiOnsiJGlkIjoiNjU0IiwiRm9ybWF0IjpudWxsLCJUeXBlIjowfX19LCJNaWxlc3RvbmVzIjpbXSwiVGFza3MiOltdLCJTd2ltbGFuZXMiOltdLCJNc1Byb2plY3RJdGVtc1RyZWUiOnsiJGlkIjoiNjU1IiwiUm9vdCI6eyJJbXBvcnRJZCI6bnVsbCwiSXNJbXBvcnRlZCI6ZmFsc2UsIkNoaWxkcmVuIjpbXX19LCJNZXRhZGF0YSI6eyIkaWQiOiI2NTYiLCJTb3VyY2VUZW1wbGF0ZSI6IntcIiRpZFwiOlwiMVwiLFwiSWRcIjpcImMxMWY2ZjQ5LTdkYjgtNDVmZC1iYTMyLWJmY2FlYTQ5MmYzOVwiLFwiQ3VsdHVyZUluZm9OYW1lXCI6XCJlbi1VU1wiLFwiVmVyc2lvblwiOntcIiRpZFwiOlwiMlwiLFwiVGVtcGxhdGVEb21WZXJzaW9uXCI6XCIxLjIuMFwifSxcIkVmZmVjdFwiOjEsXCJTdHlsZVwiOntcIiRpZFwiOlwiM1wiLFwiVGltZWJhbmRTdHlsZVwiOntcIiRpZFwiOlwiNFwiLFwiU2NhbGVNYXJraW5nXCI6MCxcIlNoYXBlXCI6MTMsXCJTaGFwZVN0eWxlXCI6e1wiJGlkXCI6XCI1XCIsXCJNYXJnaW5cIjp7XCIkaWRcIjpcIjZcIixcIlRvcFwiOjAuMCxcIkxlZnRcIjoxMC4wLFwiUmlnaHRcIjoxMC4wLFwiQm90dG9tXCI6MC4wfSxcIlBhZGRpbmdcIjp7XCIkaWRcIjpcIjdcIixcIlRvcFwiOjUuMCxcIkxlZnRcIjoxMy4wLFwiUmlnaHRcIjoxMy4wLFwiQm90dG9tXCI6NS4wfSxcIkJhY2tncm91bmRcIjp7XCIkaWRcIjpcIjhcIixcIkNvbG9yXCI6e1wiJGlkXCI6XCI5XCIsXCJBXCI6MjU1LFwiUlwiOjY4LFwiR1wiOjg0LFwiQlwiOjEwNn19LFwiSXNWaXNpYmxlXCI6dHJ1ZSxcIldpZHRoXCI6ODU4LjAsXCJIZWlnaHRcIjoz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C4wLFwiUmlnaHRcIjoxMC4wLFwiQm90dG9tXCI6MC4wfSxcIlBhZGRpbmdcIjp7XCIkaWRcIjpcIjE1XCIsXCJUb3BcIjo1LjAsXCJMZWZ0XCI6MTMuMCxcIlJpZ2h0XCI6MTMuMCxcIkJvdHRvbVwiOjUuMH0sXCJCYWNrZ3JvdW5kXCI6e1wiJGlkXCI6XCIxNlwiLFwiQ29sb3JcIjp7XCIkaWRcIjpcIjE3XCIsXCJBXCI6MjU1LFwiUlwiOjY4LFwiR1wiOjg0LFwiQlwiOjEwNn19LFwiSXNWaXNpYmxlXCI6dHJ1ZSxcIldpZHRoXCI6ODU4LjAsXCJIZWlnaHRcIjoz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1LjAsXCJMZWZ0XCI6MTMuMCxcIlJpZ2h0XCI6MTMuMCxcIkJvdHRvbVwiOjUuMH0sXCJCYWNrZ3JvdW5kXCI6e1wiJGlkXCI6XCIyNFwiLFwiQ29sb3JcIjp7XCIkaWRcIjpcIjI1XCIsXCJBXCI6MjU1LFwiUlwiOjY4LFwiR1wiOjg0LFwiQlwiOjEwNn19LFwiSXNWaXNpYmxlXCI6dHJ1ZSxcIldpZHRoXCI6ODU4LjAsXCJIZWlnaHRcIjoz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0cnVlLFwiU2VnbWVudFNlcGFyYXRvck9wYWNpdHlcIjozMCxcIlNoYXBlXCI6NCxcIkhhc0JlZW5WaXNpYmxlQmVmb3JlXCI6dHJ1ZSxcIkZvbnRTZXR0aW5nc1wiOntcIiRpZFwiOlwiNTdcIixcIkZvbnRTaXplXCI6MTIsXCJGb250TmFtZVwiOlwiQ2FsaWJyaVwiLFwiSXNCb2xkXCI6ZmFsc2UsXCJJc0l0YWxpY1wiOmZhbHNlLFwiSXNVbmRlcmxpbmVkXCI6ZmFsc2V9LFwiQXV0b1NpemVcIjowLFwiRm9yZWdyb3VuZFwiOntcIiRpZFwiOlwiNThcIixcIkNvbG9yXCI6e1wiJGlkXCI6XCI1OV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MFwiLFwiVG9wXCI6MC4wLFwiTGVmdFwiOjUuMCxcIlJpZ2h0XCI6MC4wLFwiQm90dG9tXCI6MC4wfSxcIlBhZGRpbmdcIjp7XCIkaWRcIjpcIjYxXCIsXCJUb3BcIjowLjAsXCJMZWZ0XCI6MC4wLFwiUmlnaHRcIjowLjAsXCJCb3R0b21cIjowLjB9LFwiQmFja2dyb3VuZFwiOntcIiRpZFwiOlwiNjJcIixcIkNvbG9yXCI6e1wiJHJlZlwiOlwiMzZcIn19LFwiSXNWaXNpYmxlXCI6dHJ1ZSxcIldpZHRoXCI6MC4wLFwiSGVpZ2h0XCI6MC4wLFwiQm9yZGVyU3R5bGVcIjpudWxsfSxcIk1pZGRsZVRpZXJTY2FsZVN0eWxlXCI6e1wiJGlkXCI6XCI2M1wiLFwiU2hvd1NlZ21lbnRTZXBhcmF0b3JzXCI6dHJ1ZSxcIlNlZ21lbnRTZXBhcmF0b3JPcGFjaXR5XCI6MzAsXCJTaGFwZVwiOjQ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nRydWUsXCJTZWdtZW50U2VwYXJhdG9yT3BhY2l0eVwiOjMwLFwiU2hhcGVcIjo0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c3LFwiUlwiOjI1NSxcIkdcIjowLFwiQlwiOjB9fSxcIkFwcGVuZFllYXJPblllYXJDaGFuZ2VcIjp0cnVlLFwiRWxhcHNlZFRpbWVGb3JtYXRcIjoxLFwiVG9kYXlNYXJrZXJQb3NpdGlvblwiOjMsXCJRdWlja1Bvc2l0aW9uXCI6MSxcIkFic29sdXRlUG9zaXRpb25cIjoyNDA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xMTUsXCJHXCI6MTE1LFwiQlwiOjExNX19LFwiSXNWaXNpYmxlXCI6dHJ1ZSxcIldpZHRoXCI6MC4wLFwiSGVpZ2h0XCI6MC4wLFwiQm9yZGVyU3R5bGVcIjpudWxsfSxcIkRlZmF1bHRNaWxlc3RvbmVTdHlsZVwiOntcIiRpZFwiOlwiODVcIixcIlNoYXBlXCI6MC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MxLFwiR1wiOjczLFwiQlwiOjEyNn19LFwiTGluZVdlaWdodFwiOjEuMCxcIkxpbmVUeXBlXCI6MH0sXCJJc0JlbG93VGltZWJhbmRcIjpmYWxzZSxcIkhpZGVEYXRlXCI6ZmFsc2UsXCJTaGFwZVNpemVcIjoxLFwiU3BhY2luZ1wiOjIuMCxcIlBhZGRpbmdcIjp7XCIkaWRcIjpcIjkwXCIsXCJUb3BcIjo3LjAsXCJMZWZ0XCI6My4wLFwiUmlnaHRcIjowLjAsXCJCb3R0b21cIjoyLjB9LFwiUG9zaXRpb25cIjpudWxsLFwiUG9zaXRpb25PblRhc2tcIjowLFwiU2hhcGVTdHlsZVwiOntcIiRpZFwiOlwiOTFcIixcIk1hcmdpblwiOntcIiRpZFwiOlwiOTJcIixcIlRvcFwiOjAuMCxcIkxlZnRcIjowLjAsXCJSaWdodFwiOjAuMCxcIkJvdHRvbVwiOjAuMH0sXCJQYWRkaW5nXCI6e1wiJGlkXCI6XCI5M1wiLFwiVG9wXCI6MC4wLFwiTGVmdFwiOjAuMCxcIlJpZ2h0XCI6MC4wLFwiQm90dG9tXCI6MC4wfSxcIkJhY2tncm91bmRcIjp7XCIkaWRcIjpcIjk0XCIsXCJDb2xvclwiOntcIiRpZFwiOlwiOTVcIixcIkFcIjoyNTUsXCJSXCI6MCxcIkdcIjoxMTQsXCJCXCI6MTg4fX0sXCJJc1Zpc2libGVcIjp0cnVlLFwiV2lkdGhcIjoxOC4wLFwiSGVpZ2h0XCI6MjAuMCxcIkJvcmRlclN0eWxlXCI6e1wiJGlkXCI6XCI5NlwiLFwiTGluZUNvbG9yXCI6e1wiJGlkXCI6XCI5N1wiLFwiJHR5cGVcIjpcIk5MUkUuQ29tbW9uLkRvbS5Tb2xpZENvbG9yQnJ1c2gsIE5MUkUuQ29tbW9uXCIsXCJDb2xvclwiOntcIiRpZFwiOlwiOThcIixcIkFcIjoyNTUsXCJSXCI6MjU1LFwiR1wiOjAsXCJCXCI6MH19LFwiTGluZVdlaWdodFwiOjAuMCxcIkxpbmVUeXBlXCI6MH19LFwiVGl0bGVTdHlsZVwiOntcIiRpZFwiOlwiOTlcIixcIkZvbnRTZXR0aW5nc1wiOntcIiRpZFwiOlwiMTAwXCIsXCJGb250U2l6ZVwiOjExLFwiRm9udE5hbWVcIjpcIkNhbGlicmlcIixcIklzQm9sZFwiOnRydWUsXCJJc0l0YWxpY1wiOmZhbHNlLFwiSXNVbmRlcmxpbmVkXCI6ZmFsc2V9LFwiQXV0b1NpemVcIjowLFwiRm9yZWdyb3VuZFwiOntcIiRpZFwiOlwiMTAxXCIsXCJDb2xvclwiOntcIiRpZFwiOlwiMTAy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EwM1wiLFwiVG9wXCI6MC4wLFwiTGVmdFwiOjAuMCxcIlJpZ2h0XCI6MC4wLFwiQm90dG9tXCI6MC4wfSxcIlBhZGRpbmdcIjp7XCIkaWRcIjpcIjEwNFwiLFwiVG9wXCI6MC4wLFwiTGVmdFwiOjAuMCxcIlJpZ2h0XCI6MC4wLFwiQm90dG9tXCI6MC4wfSxcIkJhY2tncm91bmRcIjp7XCIkaWRcIjpcIjEwNVwiLFwiQ29sb3JcIjp7XCIkcmVmXCI6XCIzNlwifX0sXCJJc1Zpc2libGVcIjp0cnVlLFwiV2lkdGhcIjowLjAsXCJIZWlnaHRcIjowLjAsXCJCb3JkZXJTdHlsZVwiOm51bGx9LFwiRGF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M2XCJ9fSxcIklzVmlzaWJsZVwiOnRydWUsXCJXaWR0aFwiOjAuMCxcIkhlaWdodFwiOjAuMCxcIkJvcmRlclN0eWxlXCI6bnVsbH0sXCJEYXRlRm9ybWF0XCI6e1wiJGlkXCI6XCIxMT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RGVmYXVsdFRhc2tTdHlsZVwiOntcIiRpZFwiOlwiMTE0XCIsXCJTaGFwZVwiOjIsXCJTaGFwZVRoaWNrbmVzc1wiOjEsXCJEdXJhdGlvbkZvcm1hdFwiOjAsXCJQZXJjZW50YWdlQ29tcGxldGVTdHlsZVwiOntcIiRpZFwiOlwiMTE1XCIsXCJGb250U2V0dGluZ3NcIjp7XCIkaWRcIjpcIjExNlwiLFwiRm9udFNpemVcIjoxMCxcIkZvbnROYW1lXCI6XCJDYWxpYnJpXCIsXCJJc0JvbGRcIjpmYWxzZSxcIklzSXRhbGljXCI6ZmFsc2UsXCJJc1VuZGVybGluZWRcIjpmYWxzZX0sXCJBdXRvU2l6ZVwiOjAsXCJGb3JlZ3JvdW5kXCI6e1wiJGlkXCI6XCIxMTdcIixcIkNvbG9yXCI6e1wiJGlkXCI6XCIxMTh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TlcIixcIlRvcFwiOjAuMCxcIkxlZnRcIjowLjAsXCJSaWdodFwiOjAuMCxcIkJvdHRvbVwiOjAuMH0sXCJQYWRkaW5nXCI6e1wiJGlkXCI6XCIxMjBcIixcIlRvcFwiOjAuMCxcIkxlZnRcIjowLjAsXCJSaWdodFwiOjAuMCxcIkJvdHRvbVwiOjAuMH0sXCJCYWNrZ3JvdW5kXCI6e1wiJGlkXCI6XCIxMjFcIixcIkNvbG9yXCI6e1wiJHJlZlwiOlwiMzZcIn19LFwiSXNWaXNpYmxlXCI6dHJ1ZSxcIldpZHRoXCI6MC4wLFwiSGVpZ2h0XCI6MC4wLFwiQm9yZGVyU3R5bGVcIjpudWxsfSxcIkR1cmF0aW9uU3R5bGVcIjp7XCIkaWRcIjpcIjEyMlwiLFwiRm9udFNldHRpbmdzXCI6e1wiJGlkXCI6XCIxMjNcIixcIkZvbnRTaXplXCI6MTAsXCJGb250TmFtZVwiOlwiQ2FsaWJyaVwiLFwiSXNCb2xkXCI6ZmFsc2UsXCJJc0l0YWxpY1wiOmZhbHNlLFwiSXNVbmRlcmxpbmVkXCI6ZmFsc2V9LFwiQXV0b1NpemVcIjowLFwiRm9yZWdyb3VuZFwiOntcIiRpZFwiOlwiMTI0XCIsXCJDb2xvclwiOntcIiRpZFwiOlwiMTI1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I2XCIsXCJUb3BcIjowLjAsXCJMZWZ0XCI6MC4wLFwiUmlnaHRcIjowLjAsXCJCb3R0b21cIjowLjB9LFwiUGFkZGluZ1wiOntcIiRpZFwiOlwiMTI3XCIsXCJUb3BcIjowLjAsXCJMZWZ0XCI6MC4wLFwiUmlnaHRcIjowLjAsXCJCb3R0b21cIjowLjB9LFwiQmFja2dyb3VuZFwiOntcIiRpZFwiOlwiMTI4XCIsXCJDb2xvclwiOntcIiRyZWZcIjpcIjM2XCJ9fSxcIklzVmlzaWJsZVwiOnRydWUsXCJXaWR0aFwiOjAuMCxcIkhlaWdodFwiOjAuMCxcIkJvcmRlclN0eWxlXCI6bnVsbH0sXCJIb3Jpem9udGFsQ29ubmVjdG9yU3R5bGVcIjp7XCIkaWRcIjpcIjEyOVwiLFwiTGluZUNvbG9yXCI6e1wiJGlkXCI6XCIxMzBcIixcIiR0eXBlXCI6XCJOTFJFLkNvbW1vbi5Eb20uU29saWRDb2xvckJydXNoLCBOTFJFLkNvbW1vblwiLFwiQ29sb3JcIjp7XCIkaWRcIjpcIjEzMVwiLFwiQVwiOjI1NSxcIlJcIjoyMDQsXCJHXCI6MjA0LFwiQlwiOjIwNH19LFwiTGluZVdlaWdodFwiOjEuMCxcIkxpbmVUeXBlXCI6MH0sXCJWZXJ0aWNhbENvbm5lY3RvclN0eWxlXCI6e1wiJGlkXCI6XCIxMzJcIixcIkxpbmVDb2xvclwiOntcIiRpZFwiOlwiMTMzXCIsXCIkdHlwZVwiOlwiTkxSRS5Db21tb24uRG9tLlNvbGlkQ29sb3JCcnVzaCwgTkxSRS5Db21tb25cIixcIkNvbG9yXCI6e1wiJGlkXCI6XCIxMzRcIixcIkFcIjoyNTUsXCJSXCI6MjA0LFwiR1wiOjIwNCxcIkJcIjoyMDR9fSxcIkxpbmVXZWlnaHRcIjowLjAsXCJMaW5lVHlwZVwiOjB9LFwiTWFyZ2luXCI6bnVsbCxcIlN0YXJ0RGF0ZVBvc2l0aW9uXCI6MyxcIkVuZERhdGVQb3NpdGlvblwiOjQ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Y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E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19LFwiU2NhbGVcIjp7XCIkaWRcIjpcIjE5MF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TkxXCIsXCJTdGFydERhdGVcIjpcIjAwMDEtMDEtMDFUMDA6MDA6MDBcIixcIkVuZERhdGVcIjpcIjAwMDEtMDEtMDFUMDA6MDA6MDBcIixcIkF1dG9EYXRlUmFuZ2VcIjp0cnVlLFwiV29ya2luZ0RheXNcIjozMSxcIlRvZGF5TWFya2VyVGV4dFwiOlwiVG9kYXlcIixcIkF1dG9TY2FsZVR5cGVcIjp0cnVlLFwiVGltZWJhbmRTY2FsZXNcIjp7XCIkaWRcIjpcIjE5MlwiLFwiVG9wU2NhbGVMYXllclwiOntcIiRpZFwiOlwiMTkzXCIsXCJGb3JtYXRcIjpcIndcIixcIlR5cGVcIjoxfSxcIk1pZGRsZVNjYWxlTGF5ZXJcIjp7XCIkaWRcIjpcIjE5NFwiLFwiRm9ybWF0XCI6bnVsbCxcIlR5cGVcIjowfSxcIkJvdHRvbVNjYWxlTGF5ZXJcIjp7XCIkaWRcIjpcIjE5NVwiLFwiRm9ybWF0XCI6bnVsbCxcIlR5cGVcIjowfX19LFwiTWlsZXN0b25lc1wiOltdLFwiVGFza3NcIjpbXSxcIlN3aW1sYW5lc1wiOltdLFwiU3dpbWxhbmVzVjJcIjpbXSxcIlNldHRpbmdzXCI6e1wiJGlkXCI6XCIxOTZcIixcIkltcGFPcHRpb25zXCI6e1wiJGlkXCI6XCIxOTdcIixcIkxlZnRUb1JpZ2h0XCI6ZmFsc2UsXCJQYXlsb2FkT3B0aW9uc1wiOjJ9fSxcIlRpbWVDb25maWd1cmF0aW9uXCI6e1wiJGlkXCI6XCIxOThcIixcIlVzZVRpbWVcIjpmYWxzZSxcIldvcmtEYXlTdGFydFwiOlwiMDA6MDA6MDBcIixcIldvcmtEYXlFbmRcIjpcIjIzOjU5OjAwXCJ9fSIsIlJlY2VudENvbG9yc0NvbGxlY3Rpb24iOiJbXCIjRkYxQUFBNDJcIl0ifSwiU2V0dGluZ3MiOnsiJGlkIjoiNjU3IiwiSW1wYU9wdGlvbnMiOnsiJGlkIjoiNjU4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jU5IiwiVXNlVGltZSI6ZmFsc2UsIldvcmtEYXlTdGFydCI6IjAwOjAwOjAwIiwiV29ya0RheUVuZCI6IjIzOjU5OjAwIn0sIkxhc3RVc2VkVGVtcGxhdGVJZCI6ImMxMWY2ZjQ5LTdkYjgtNDVmZC1iYTMyLWJmY2FlYTQ5MmYzOSIsIkZpcnN0V2Vla09mWWVhciI6MCwiUGxhY2VNaWxlc3RvbmVBdFRoZUJlZ2lubmluZ09mVGhlRGF5IjpmYWxzZX0="/>
  <p:tag name="__MASTER" val="__part_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EllipseTimeband"/>
  <p:tag name="OTLTIMEBANDSHAPEHEIGHT" val="30"/>
  <p:tag name="OTLTIMEBANDSHAPEPADDINGLEFT" val="13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115.506666666667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  <p:tag name="OTLTIMEBANDQUICKPOSITION" val="Custom"/>
  <p:tag name="OTLTIMEBANDENDDATE" val="2022-06-30T23:59:00.0000000"/>
  <p:tag name="OTLTIMEBANDSCALETYPE" val="Days"/>
  <p:tag name="OTLTIMEBANDSCALEFORMAT" val="d"/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"/>
  <p:tag name="OTLENDDATE" val="2022-04-15T23:59:00.0000000"/>
  <p:tag name="OTLDURATIONFORMAT" val="day"/>
  <p:tag name="OTLSPACING" val="5"/>
  <p:tag name="OTLSHAPETHICKNESSTYPE" val="Regular"/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DURATIONFORMAT" val="day"/>
  <p:tag name="OTLSPACING" val="5"/>
  <p:tag name="OTLSHAPETHICKNESSTYPE" val="Regular"/>
  <p:tag name="OTLENDDATE" val="2022-04-11T23:59:00.0000000Z"/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15T00:00:00.0000000Z"/>
  <p:tag name="OTLENDDATE" val="2022-05-18T23:59:00.0000000Z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16T00:00:00.0000000Z"/>
  <p:tag name="OTLENDDATE" val="2022-05-18T23:59:00.0000000Z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16T00:00:00.0000000Z"/>
  <p:tag name="OTLENDDATE" val="2022-05-18T23:59:00.0000000Z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17T00:00:00.0000000Z"/>
  <p:tag name="OTLENDDATE" val="2022-05-19T23:59:00.0000000Z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17T00:00:00.0000000Z"/>
  <p:tag name="OTLENDDATE" val="2022-05-18T23:59:00.0000000Z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18T00:00:00.0000000Z"/>
  <p:tag name="OTLENDDATE" val="2022-05-19T23:59:00.0000000Z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19T00:00:00.0000000Z"/>
  <p:tag name="OTLENDDATE" val="2022-05-22T23:59:00.0000000Z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19T00:00:00.0000000Z"/>
  <p:tag name="OTLENDDATE" val="2022-05-20T23:59:00.0000000Z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9T00:00:00.0000000Z"/>
  <p:tag name="OTLENDDATE" val="2022-05-20T23:59:00.0000000Z"/>
  <p:tag name="OTLDURATIONFORMAT" val="day"/>
  <p:tag name="OTLSPACING" val="5"/>
  <p:tag name="OTLSHAPETHICKNESSTYPE" val="Regula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ENDDATE" val="2022-04-15T23:59:00.0000000Z"/>
  <p:tag name="OTLDURATIONFORMAT" val="day"/>
  <p:tag name="OTLSPACING" val="5"/>
  <p:tag name="OTLSHAPETHICKNESSTYPE" val="Regular"/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4-23T00:00:00.0000000Z"/>
  <p:tag name="OTLENDDATE" val="2022-04-26T23:59:00.0000000Z"/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5-07T00:00:00.0000000Z"/>
  <p:tag name="OTLENDDATE" val="2022-06-29T23:59:00.0000000Z"/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6-30T00:00:00.0000000Z"/>
  <p:tag name="OTLENDDATE" val="2022-06-30T23:59:00.0000000Z"/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19T00:00:00.0000000Z"/>
  <p:tag name="OTLENDDATE" val="2022-04-21T23:59:00.0000000Z"/>
  <p:tag name="OTLDURATIONFORMAT" val="day"/>
  <p:tag name="OTLSPACING" val="5"/>
  <p:tag name="OTLSHAPETHICKNESSTYPE" val="Regular"/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4T00:00:00.0000000Z"/>
  <p:tag name="OTLENDDATE" val="2022-04-29T23:59:00.0000000Z"/>
  <p:tag name="OTLDURATIONFORMAT" val="day"/>
  <p:tag name="OTLSPACING" val="5"/>
  <p:tag name="OTLSHAPETHICKNESSTYPE" val="Regular"/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5T00:00:00.0000000Z"/>
  <p:tag name="OTLENDDATE" val="2022-04-25T23:59:00.0000000Z"/>
  <p:tag name="OTLDURATIONFORMAT" val="day"/>
  <p:tag name="OTLSPACING" val="5"/>
  <p:tag name="OTLSHAPETHICKNESSTYPE" val="Regular"/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4T00:00:00.0000000Z"/>
  <p:tag name="OTLENDDATE" val="2022-04-26T23:59:00.0000000Z"/>
  <p:tag name="OTLDURATIONFORMAT" val="day"/>
  <p:tag name="OTLSPACING" val="5"/>
  <p:tag name="OTLSHAPETHICKNESSTYPE" val="Regular"/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1LTIxVDAwOjAwOjAwWiIsIkVuZERhdGUiOiIyMDIyLTA1LTI0VDIzOjU5OjAwWiIsIlBlcmNlbnRhZ2VDb21wbGV0ZSI6bnVsbCwiU3R5bGUiOnsiJGlkIjoiNyIsIlNoYXBlIjoyLCJTaGFwZVRoaWNrbmVzcyI6MS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IiLCJUb3AiOjAuMCwiTGVmdCI6MC4wLCJSaWdodCI6MC4wLCJCb3R0b20iOjAuMH0sIlBhZGRpbmciOnsiJGlkIjoiMTMiLCJUb3AiOjAuMCwiTGVmdCI6MC4wLCJSaWdodCI6MC4wLCJCb3R0b20iOjAuMH0sIkJhY2tncm91bmQiOnsiJGlkIjoiMTQiLCJDb2xvciI6eyIkaWQiOiIxNSIsIkEiOjg5LCJSIjowLCJHIjowLCJCIjow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xMCwiRm9udE5hbWUiOiJDYWxpYnJpIiwiSXNCb2xkIjpmYWxzZSwiSXNJdGFsaWMiOmZhbHNlLCJJc1VuZGVybGluZWQiOmZhbHNlLCJQYXJlbnRTdHlsZSI6bnVsbH0sIkF1dG9TaXplIjowLCJGb3JlZ3JvdW5kIjp7IiRpZCI6IjE5IiwiQ29sb3IiOnsiJGlkIjoiMj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SIsIlRvcCI6MC4wLCJMZWZ0IjowLjAsIlJpZ2h0IjowLjAsIkJvdHRvbSI6MC4wfSwiUGFkZGluZyI6eyIkaWQiOiIyMiIsIlRvcCI6MC4wLCJMZWZ0IjowLjAsIlJpZ2h0IjowLjAsIkJvdHRvbSI6MC4wfSwiQmFja2dyb3VuZCI6eyIkaWQiOiIyMyIsIkNvbG9yIjp7IiRyZWYiOiIxNSJ9fSwiSXNWaXNpYmxlIjp0cnVlLCJXaWR0aCI6MC4wLCJIZWlnaHQiOjAuMCwiQm9yZGVyU3R5bGUiOnsiJGlkIjoiMjQiLCJMaW5lQ29sb3IiOm51bGwsIkxpbmVXZWlnaHQiOjAuMCwiTGluZVR5cGUiOjAsIlBhcmVudFN0eWxlIjpudWxsfSwiUGFyZW50U3R5bGUiOm51bGx9LCJIb3Jpem9udGFsQ29ubmVjdG9yU3R5bGUiOnsiJGlkIjoiMjUiLCJMaW5lQ29sb3IiOnsiJGlkIjoiMjYiLCIkdHlwZSI6Ik5MUkUuQ29tbW9uLkRvbS5Tb2xpZENvbG9yQnJ1c2gsIE5MUkUuQ29tbW9uIiwiQ29sb3IiOnsiJGlkIjoiMjciLCJBIjoyNTUsIlIiOjIwNCwiRyI6MjA0LCJCIjoyMDR9fSwiTGluZVdlaWdodCI6MS4wLCJMaW5lVHlwZSI6MCwiUGFyZW50U3R5bGUiOm51bGx9LCJWZXJ0aWNhbENvbm5lY3RvclN0eWxlIjp7IiRpZCI6IjI4IiwiTGluZUNvbG9yIjp7IiRpZCI6IjI5IiwiJHR5cGUiOiJOTFJFLkNvbW1vbi5Eb20uU29saWRDb2xvckJydXNoLCBOTFJFLkNvbW1vbiIsIkNvbG9yIjp7IiRpZCI6IjMwIiwiQSI6MjU1LCJSIjoyMDQsIkciOjIwNCwiQiI6MjA0fX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C4wLCJIZWlnaHQiOjE2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AsIkciOjAsIkIiOjB9fSwiTWF4V2lkdGgiOjcy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MTAsIkZvbnROYW1lIjoiQ2FsaWJyaSIsIklzQm9sZCI6ZmFsc2UsIklzSXRhbGljIjpmYWxzZSwiSXNVbmRlcmxpbmVkIjpmYWxzZSwiUGFyZW50U3R5bGUiOm51bGx9LCJBdXRvU2l6ZSI6MCwiRm9yZWdyb3VuZCI6eyIkaWQiOiI1MCIsIkNvbG9yIjp7IiRpZCI6IjU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iIsIlRvcCI6MC4wLCJMZWZ0IjowLjAsIlJpZ2h0IjowLjAsIkJvdHRvbSI6MC4wfSwiUGFkZGluZyI6eyIkaWQiOiI1MyIsIlRvcCI6MC4wLCJMZWZ0IjowLjAsIlJpZ2h0IjowLjAsIkJvdHRvbSI6MC4wfSwiQmFja2dyb3VuZCI6eyIkaWQiOiI1NCIsIkNvbG9yIjp7IiRpZCI6IjU1IiwiQSI6MCwiUiI6MjU1LCJHIjoyNTUsIkIiOjI1NX19LCJJc1Zpc2libGUiOnRydWUsIldpZHRoIjowLjAsIkhlaWdodCI6MC4wLCJCb3JkZXJTdHlsZSI6eyIkaWQiOiI1NiIsIkxpbmVDb2xvciI6bnVsbCwiTGluZVdlaWdodCI6MC4wLCJMaW5lVHlwZSI6MCwiUGFyZW50U3R5bGUiOm51bGx9LCJQYXJlbnRTdHlsZSI6bnVsbH0sIkRhdGVGb3JtYXQiOnsiJGlkIjoi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giLCJGb3JtYXQiOjAsIklzVmlzaWJsZSI6ZmFsc2UsIkxhc3RLbm93blZpc2liaWxpdHlTdGF0ZSI6ZmFsc2V9LCJJc1Zpc2libGUiOnRydWUsIlBhcmVudFN0eWxlIjpudWxsfSwiSW5kZXgiOjEsIlNtYXJ0RHVyYXRpb25BY3RpdmF0ZWQiOmZhbHNlLCJEYXRlRm9ybWF0Ijp7IiRyZWYiOiI1NyJ9LCJXZWVrTnVtYmVyaW5nIjp7IiRpZCI6IjU5IiwiRm9ybWF0IjowLCJJc1Zpc2libGUiOmZhbHNlLCJMYXN0S25vd25WaXNpYmlsaXR5U3RhdGUiOmZhbHNlfSwiSWQiOiJhMzY0MDY1Ni1iYmYxLTRiNzUtYWM5NS1kODk1ZTgyMWM2YTciLCJJbXBvcnRJZCI6bnVsbCwiVGl0bGUiOiJSZWdpc3RyYXRpb24iLCJOb3RlIjpudWxsLCJIeXBlcmxpbmsiOnsiJGlkIjoiNjAiLCJBZGRyZXNzIjoiIiwiU3ViQWRkcmVzcyI6IiJ9LCJJc0NoYW5nZWQiOmZhbHNlLCJJc05ldyI6ZmFsc2V9fV0sIl9taWxlc3RvbmVzIjpbXSwiSWQiOiIwMDAwMDAwMC0wMDAwLTAwMDAtMDAwMC0wMDAwMDAwMDAwMDAiLCJJc1NpbmdsZUl0ZW1Sb3ciOnRydWV9LHsiJGlkIjoiNjEiLCJfdGFza3MiOlt7IiRpZCI6IjYyIiwiX2F0dGFjaGVkTWlsZXN0b25lcyI6W10sIlRhc2tEZWZpbml0aW9uIjp7IiRpZCI6IjYzIiwiR3JvdXBOYW1lIjpudWxsLCJTdGFydERhdGUiOiIyMDIyLTA1LTIxVDAwOjAwOjAwWiIsIkVuZERhdGUiOiIyMDIyLTA1LTI0VDIzOjU5OjAwWiIsIlBlcmNlbnRhZ2VDb21wbGV0ZSI6bnVsbCwiU3R5bGUiOnsiJGlkIjoiNjQiLCJTaGFwZSI6MiwiU2hhcGVUaGlja25lc3MiOjEsIkR1cmF0aW9uRm9ybWF0IjowLCJJbmNsdWRlTm9uV29ya2luZ0RheXNJbkR1cmF0aW9uIjpmYWxzZSwiUGVyY2VudGFnZUNvbXBsZXRlU3R5bGUiOnsiJGlkIjoiNjUiLCJGb250U2V0dGluZ3MiOnsiJGlkIjoiNjY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Y3IiwiTGluZUNvbG9yIjpudWxsLCJMaW5lV2VpZ2h0IjowLjAsIkxpbmVUeXBlIjowLCJQYXJlbnRTdHlsZSI6bnVsbH0sIlBhcmVudFN0eWxlIjpudWxsfSwiRHVyYXRpb25TdHlsZSI6eyIkaWQiOiI2OCIsIkZvbnRTZXR0aW5ncyI6eyIkaWQiOiI2OS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NzAiLCJMaW5lQ29sb3IiOm51bGwsIkxpbmVXZWlnaHQiOjAuMCwiTGluZVR5cGUiOjAsIlBhcmVudFN0eWxlIjpudWxsfSwiUGFyZW50U3R5bGUiOm51bGx9LCJIb3Jpem9udGFsQ29ubmVjdG9yU3R5bGUiOnsiJGlkIjoiNzEiLCJMaW5lQ29sb3IiOnsiJHJlZiI6IjI2In0sIkxpbmVXZWlnaHQiOjEuMCwiTGluZVR5cGUiOjAsIlBhcmVudFN0eWxlIjpudWxsfSwiVmVydGljYWxDb25uZWN0b3JTdHlsZSI6eyIkaWQiOiI3Mi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czIiwiTWFyZ2luIjp7IiRyZWYiOiIzMiJ9LCJQYWRkaW5nIjp7IiRyZWYiOiIzMyJ9LCJCYWNrZ3JvdW5kIjp7IiRpZCI6Ijc0IiwiQ29sb3IiOnsiJGlkIjoiNzUiLCJBIjoyNTUsIlIiOjkxLCJHIjoxNTUsIkIiOjIxM319LCJJc1Zpc2libGUiOnRydWUsIldpZHRoIjowLjAsIkhlaWdodCI6MTYuMCwiQm9yZGVyU3R5bGUiOnsiJGlkIjoiNzYiLCJMaW5lQ29sb3IiOnsiJHJlZiI6IjM3In0sIkxpbmVXZWlnaHQiOjAuMCwiTGluZVR5cGUiOjAsIlBhcmVudFN0eWxlIjpudWxsfSwiUGFyZW50U3R5bGUiOm51bGx9LCJUaXRsZVN0eWxlIjp7IiRpZCI6Ijc3IiwiRm9udFNldHRpbmdzIjp7IiRpZCI6Ijc4IiwiRm9udFNpemUiOjExLCJGb250TmFtZSI6IkNhbGlicmkiLCJJc0JvbGQiOnRydWUsIklzSXRhbGljIjpmYWxzZSwiSXNVbmRlcmxpbmVkIjpmYWxzZSwiUGFyZW50U3R5bGUiOm51bGx9LCJBdXRvU2l6ZSI6MCwiRm9yZWdyb3VuZCI6eyIkaWQiOiI3OSIsIkNvbG9yIjp7IiRpZCI6Ijgw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gxIiwiQ29sb3IiOnsiJGlkIjoiODIiLCJBIjowLCJSIjoyNTUsIkciOjI1NSwiQiI6MjU1fX0sIklzVmlzaWJsZSI6dHJ1ZSwiV2lkdGgiOjAuMCwiSGVpZ2h0IjowLjAsIkJvcmRlclN0eWxlIjp7IiRpZCI6IjgzIiwiTGluZUNvbG9yIjpudWxsLCJMaW5lV2VpZ2h0IjowLjAsIkxpbmVUeXBlIjowLCJQYXJlbnRTdHlsZSI6bnVsbH0sIlBhcmVudFN0eWxlIjpudWxsfSwiRGF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ODgiLCJDb2xvciI6eyIkaWQiOiI4OSIsIkEiOjAsIlIiOjI1NSwiRyI6MjU1LCJCIjoyNTV9fSwiSXNWaXNpYmxlIjp0cnVlLCJXaWR0aCI6MC4wLCJIZWlnaHQiOjAuMCwiQm9yZGVyU3R5bGUiOnsiJGlkIjoiOTAiLCJMaW5lQ29sb3IiOm51bGwsIkxpbmVXZWlnaHQiOjAuMCwiTGluZVR5cGUiOjAsIlBhcmVudFN0eWxlIjpudWxsfSwiUGFyZW50U3R5bGUiOm51bGx9LCJEYXRlRm9ybWF0Ijp7IiRyZWYiOiI1NyJ9LCJXZWVrTnVtYmVyaW5nIjp7IiRpZCI6IjkxIiwiRm9ybWF0IjowLCJJc1Zpc2libGUiOmZhbHNlLCJMYXN0S25vd25WaXNpYmlsaXR5U3RhdGUiOmZhbHNlfSwiSXNWaXNpYmxlIjp0cnVlLCJQYXJlbnRTdHlsZSI6bnVsbH0sIkluZGV4IjoyLCJTbWFydER1cmF0aW9uQWN0aXZhdGVkIjpmYWxzZSwiRGF0ZUZvcm1hdCI6eyIkcmVmIjoiNTcifSwiV2Vla051bWJlcmluZyI6eyIkaWQiOiI5MiIsIkZvcm1hdCI6MCwiSXNWaXNpYmxlIjpmYWxzZSwiTGFzdEtub3duVmlzaWJpbGl0eVN0YXRlIjpmYWxzZX0sIklkIjoiYTMyMGMyZWQtYTYzYi00OTE2LWJlZGEtODU4ZmZmMGJlNTc1IiwiSW1wb3J0SWQiOm51bGwsIlRpdGxlIjoiTG9naW4iLCJOb3RlIjpudWxsLCJIeXBlcmxpbmsiOnsiJGlkIjoiOTMiLCJBZGRyZXNzIjoiIiwiU3ViQWRkcmVzcyI6IiJ9LCJJc0NoYW5nZWQiOmZhbHNlLCJJc05ldyI6ZmFsc2V9fV0sIl9taWxlc3RvbmVzIjpbXSwiSWQiOiIwMDAwMDAwMC0wMDAwLTAwMDAtMDAwMC0wMDAwMDAwMDAwMDAiLCJJc1NpbmdsZUl0ZW1Sb3ciOnRydWV9LHsiJGlkIjoiOTQiLCJfdGFza3MiOlt7IiRpZCI6Ijk1IiwiX2F0dGFjaGVkTWlsZXN0b25lcyI6W10sIlRhc2tEZWZpbml0aW9uIjp7IiRpZCI6Ijk2IiwiR3JvdXBOYW1lIjpudWxsLCJTdGFydERhdGUiOiIyMDIyLTA1LTIxVDAwOjAwOjAwWiIsIkVuZERhdGUiOiIyMDIyLTA1LTI0VDIzOjU5OjAwWiIsIlBlcmNlbnRhZ2VDb21wbGV0ZSI6bnVsbCwiU3R5bGUiOnsiJGlkIjoiOTciLCJTaGFwZSI6MiwiU2hhcGVUaGlja25lc3MiOjEsIkR1cmF0aW9uRm9ybWF0IjowLCJJbmNsdWRlTm9uV29ya2luZ0RheXNJbkR1cmF0aW9uIjpmYWxzZSwiUGVyY2VudGFnZUNvbXBsZXRlU3R5bGUiOnsiJGlkIjoiOTgiLCJGb250U2V0dGluZ3MiOnsiJGlkIjoiOTk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EwMCIsIkxpbmVDb2xvciI6bnVsbCwiTGluZVdlaWdodCI6MC4wLCJMaW5lVHlwZSI6MCwiUGFyZW50U3R5bGUiOm51bGx9LCJQYXJlbnRTdHlsZSI6bnVsbH0sIkR1cmF0aW9uU3R5bGUiOnsiJGlkIjoiMTAxIiwiRm9udFNldHRpbmdzIjp7IiRpZCI6IjEwMi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TAzIiwiTGluZUNvbG9yIjpudWxsLCJMaW5lV2VpZ2h0IjowLjAsIkxpbmVUeXBlIjowLCJQYXJlbnRTdHlsZSI6bnVsbH0sIlBhcmVudFN0eWxlIjpudWxsfSwiSG9yaXpvbnRhbENvbm5lY3RvclN0eWxlIjp7IiRpZCI6IjEwNCIsIkxpbmVDb2xvciI6eyIkcmVmIjoiMjYifSwiTGluZVdlaWdodCI6MS4wLCJMaW5lVHlwZSI6MCwiUGFyZW50U3R5bGUiOm51bGx9LCJWZXJ0aWNhbENvbm5lY3RvclN0eWxlIjp7IiRpZCI6IjEwNS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NiIsIk1hcmdpbiI6eyIkcmVmIjoiMzIifSwiUGFkZGluZyI6eyIkcmVmIjoiMzMifSwiQmFja2dyb3VuZCI6eyIkaWQiOiIxMDciLCJDb2xvciI6eyIkaWQiOiIxMDgiLCJBIjoyNTUsIlIiOjkxLCJHIjoxNTUsIkIiOjIxM319LCJJc1Zpc2libGUiOnRydWUsIldpZHRoIjowLjAsIkhlaWdodCI6MTYuMCwiQm9yZGVyU3R5bGUiOnsiJGlkIjoiMTA5IiwiTGluZUNvbG9yIjp7IiRyZWYiOiIzNyJ9LCJMaW5lV2VpZ2h0IjowLjAsIkxpbmVUeXBlIjowLCJQYXJlbnRTdHlsZSI6bnVsbH0sIlBhcmVudFN0eWxlIjpudWxsfSwiVGl0bGVTdHlsZSI6eyIkaWQiOiIxMTAiLCJGb250U2V0dGluZ3MiOnsiJGlkIjoiMTExIiwiRm9udFNpemUiOjExLCJGb250TmFtZSI6IkNhbGlicmkiLCJJc0JvbGQiOnRydWUsIklzSXRhbGljIjpmYWxzZSwiSXNVbmRlcmxpbmVkIjpmYWxzZSwiUGFyZW50U3R5bGUiOm51bGx9LCJBdXRvU2l6ZSI6MCwiRm9yZWdyb3VuZCI6eyIkaWQiOiIxMTIiLCJDb2xvciI6eyIkaWQiOiIxMTM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TE0IiwiQ29sb3IiOnsiJGlkIjoiMTE1IiwiQSI6MCwiUiI6MjU1LCJHIjoyNTUsIkIiOjI1NX19LCJJc1Zpc2libGUiOnRydWUsIldpZHRoIjowLjAsIkhlaWdodCI6MC4wLCJCb3JkZXJTdHlsZSI6eyIkaWQiOiIxMTYiLCJMaW5lQ29sb3IiOm51bGwsIkxpbmVXZWlnaHQiOjAuMCwiTGluZVR5cGUiOjAsIlBhcmVudFN0eWxlIjpudWxsfSwiUGFyZW50U3R5bGUiOm51bGx9LCJEYXRlU3R5bGUiOnsiJGlkIjoiMTE3IiwiRm9udFNldHRpbmdzIjp7IiRpZCI6IjExOCIsIkZvbnRTaXplIjoxMCwiRm9udE5hbWUiOiJDYWxpYnJpIiwiSXNCb2xkIjpmYWxzZSwiSXNJdGFsaWMiOmZhbHNlLCJJc1VuZGVybGluZWQiOmZhbHNlLCJQYXJlbnRTdHlsZSI6bnVsbH0sIkF1dG9TaXplIjowLCJGb3JlZ3JvdW5kIjp7IiRpZCI6IjExOSIsIkNvbG9yIjp7IiRpZCI6IjEy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TIxIiwiQ29sb3IiOnsiJGlkIjoiMTIyIiwiQSI6MCwiUiI6MjU1LCJHIjoyNTUsIkIiOjI1NX19LCJJc1Zpc2libGUiOnRydWUsIldpZHRoIjowLjAsIkhlaWdodCI6MC4wLCJCb3JkZXJTdHlsZSI6eyIkaWQiOiIxMjMiLCJMaW5lQ29sb3IiOm51bGwsIkxpbmVXZWlnaHQiOjAuMCwiTGluZVR5cGUiOjAsIlBhcmVudFN0eWxlIjpudWxsfSwiUGFyZW50U3R5bGUiOm51bGx9LCJEYXRlRm9ybWF0Ijp7IiRyZWYiOiI1NyJ9LCJXZWVrTnVtYmVyaW5nIjp7IiRpZCI6IjEyNCIsIkZvcm1hdCI6MCwiSXNWaXNpYmxlIjpmYWxzZSwiTGFzdEtub3duVmlzaWJpbGl0eVN0YXRlIjpmYWxzZX0sIklzVmlzaWJsZSI6dHJ1ZSwiUGFyZW50U3R5bGUiOm51bGx9LCJJbmRleCI6MywiU21hcnREdXJhdGlvbkFjdGl2YXRlZCI6ZmFsc2UsIkRhdGVGb3JtYXQiOnsiJHJlZiI6IjU3In0sIldlZWtOdW1iZXJpbmciOnsiJGlkIjoiMTI1IiwiRm9ybWF0IjowLCJJc1Zpc2libGUiOmZhbHNlLCJMYXN0S25vd25WaXNpYmlsaXR5U3RhdGUiOmZhbHNlfSwiSWQiOiJhMGNiYTVlZC0zMDYxLTRjZGUtOWVmMC03YjA2ZWRmODc4MGMiLCJJbXBvcnRJZCI6bnVsbCwiVGl0bGUiOiJVcGRhdGUgQ2FyIiwiTm90ZSI6bnVsbCwiSHlwZXJsaW5rIjp7IiRpZCI6IjEyNiIsIkFkZHJlc3MiOiIiLCJTdWJBZGRyZXNzIjoiIn0sIklzQ2hhbmdlZCI6ZmFsc2UsIklzTmV3IjpmYWxzZX19XSwiX21pbGVzdG9uZXMiOltdLCJJZCI6IjAwMDAwMDAwLTAwMDAtMDAwMC0wMDAwLTAwMDAwMDAwMDAwMCIsIklzU2luZ2xlSXRlbVJvdyI6dHJ1ZX0seyIkaWQiOiIxMjciLCJfdGFza3MiOlt7IiRpZCI6IjEyOCIsIl9hdHRhY2hlZE1pbGVzdG9uZXMiOltdLCJUYXNrRGVmaW5pdGlvbiI6eyIkaWQiOiIxMjkiLCJHcm91cE5hbWUiOm51bGwsIlN0YXJ0RGF0ZSI6IjIwMjItMDUtMjFUMDA6MDA6MDBaIiwiRW5kRGF0ZSI6IjIwMjItMDUtMjRUMjM6NTk6MDBaIiwiUGVyY2VudGFnZUNvbXBsZXRlIjpudWxsLCJTdHlsZSI6eyIkaWQiOiIxMzAiLCJTaGFwZSI6MiwiU2hhcGVUaGlja25lc3MiOjEsIkR1cmF0aW9uRm9ybWF0IjowLCJJbmNsdWRlTm9uV29ya2luZ0RheXNJbkR1cmF0aW9uIjpmYWxzZSwiUGVyY2VudGFnZUNvbXBsZXRlU3R5bGUiOnsiJGlkIjoiMTMxIiwiRm9udFNldHRpbmdzIjp7IiRpZCI6IjEzM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TMzIiwiTGluZUNvbG9yIjpudWxsLCJMaW5lV2VpZ2h0IjowLjAsIkxpbmVUeXBlIjowLCJQYXJlbnRTdHlsZSI6bnVsbH0sIlBhcmVudFN0eWxlIjpudWxsfSwiRHVyYXRpb25TdHlsZSI6eyIkaWQiOiIxMzQiLCJGb250U2V0dGluZ3MiOnsiJGlkIjoiMTM1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xMzYiLCJMaW5lQ29sb3IiOm51bGwsIkxpbmVXZWlnaHQiOjAuMCwiTGluZVR5cGUiOjAsIlBhcmVudFN0eWxlIjpudWxsfSwiUGFyZW50U3R5bGUiOm51bGx9LCJIb3Jpem9udGFsQ29ubmVjdG9yU3R5bGUiOnsiJGlkIjoiMTM3IiwiTGluZUNvbG9yIjp7IiRyZWYiOiIyNiJ9LCJMaW5lV2VpZ2h0IjoxLjAsIkxpbmVUeXBlIjowLCJQYXJlbnRTdHlsZSI6bnVsbH0sIlZlcnRpY2FsQ29ubmVjdG9yU3R5bGUiOnsiJGlkIjoiMTM4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M5IiwiTWFyZ2luIjp7IiRyZWYiOiIzMiJ9LCJQYWRkaW5nIjp7IiRyZWYiOiIzMyJ9LCJCYWNrZ3JvdW5kIjp7IiRpZCI6IjE0MCIsIkNvbG9yIjp7IiRpZCI6IjE0MSIsIkEiOjI1NSwiUiI6OTEsIkciOjE1NSwiQiI6MjEzfX0sIklzVmlzaWJsZSI6dHJ1ZSwiV2lkdGgiOjAuMCwiSGVpZ2h0IjoxNi4wLCJCb3JkZXJTdHlsZSI6eyIkaWQiOiIxNDIiLCJMaW5lQ29sb3IiOnsiJHJlZiI6IjM3In0sIkxpbmVXZWlnaHQiOjAuMCwiTGluZVR5cGUiOjAsIlBhcmVudFN0eWxlIjpudWxsfSwiUGFyZW50U3R5bGUiOm51bGx9LCJUaXRsZVN0eWxlIjp7IiRpZCI6IjE0MyIsIkZvbnRTZXR0aW5ncyI6eyIkaWQiOiIxNDQiLCJGb250U2l6ZSI6MTEsIkZvbnROYW1lIjoiQ2FsaWJyaSIsIklzQm9sZCI6dHJ1ZSwiSXNJdGFsaWMiOmZhbHNlLCJJc1VuZGVybGluZWQiOmZhbHNlLCJQYXJlbnRTdHlsZSI6bnVsbH0sIkF1dG9TaXplIjowLCJGb3JlZ3JvdW5kIjp7IiRpZCI6IjE0NSIsIkNvbG9yIjp7IiRpZCI6IjE0Ni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xNDciLCJDb2xvciI6eyIkaWQiOiIxNDgiLCJBIjowLCJSIjoyNTUsIkciOjI1NSwiQiI6MjU1fX0sIklzVmlzaWJsZSI6dHJ1ZSwiV2lkdGgiOjAuMCwiSGVpZ2h0IjowLjAsIkJvcmRlclN0eWxlIjp7IiRpZCI6IjE0OSIsIkxpbmVDb2xvciI6bnVsbCwiTGluZVdlaWdodCI6MC4wLCJMaW5lVHlwZSI6MCwiUGFyZW50U3R5bGUiOm51bGx9LCJQYXJlbnRTdHlsZSI6bnVsbH0sIkRhdGVTdHlsZSI6eyIkaWQiOiIxNTAiLCJGb250U2V0dGluZ3MiOnsiJGlkIjoiMTUxIiwiRm9udFNpemUiOjEwLCJGb250TmFtZSI6IkNhbGlicmkiLCJJc0JvbGQiOmZhbHNlLCJJc0l0YWxpYyI6ZmFsc2UsIklzVW5kZXJsaW5lZCI6ZmFsc2UsIlBhcmVudFN0eWxlIjpudWxsfSwiQXV0b1NpemUiOjAsIkZvcmVncm91bmQiOnsiJGlkIjoiMTUyIiwiQ29sb3IiOnsiJGlkIjoiMTU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xNTQiLCJDb2xvciI6eyIkaWQiOiIxNTUiLCJBIjowLCJSIjoyNTUsIkciOjI1NSwiQiI6MjU1fX0sIklzVmlzaWJsZSI6dHJ1ZSwiV2lkdGgiOjAuMCwiSGVpZ2h0IjowLjAsIkJvcmRlclN0eWxlIjp7IiRpZCI6IjE1NiIsIkxpbmVDb2xvciI6bnVsbCwiTGluZVdlaWdodCI6MC4wLCJMaW5lVHlwZSI6MCwiUGFyZW50U3R5bGUiOm51bGx9LCJQYXJlbnRTdHlsZSI6bnVsbH0sIkRhdGVGb3JtYXQiOnsiJHJlZiI6IjU3In0sIldlZWtOdW1iZXJpbmciOnsiJGlkIjoiMTU3IiwiRm9ybWF0IjowLCJJc1Zpc2libGUiOmZhbHNlLCJMYXN0S25vd25WaXNpYmlsaXR5U3RhdGUiOmZhbHNlfSwiSXNWaXNpYmxlIjp0cnVlLCJQYXJlbnRTdHlsZSI6bnVsbH0sIkluZGV4Ijo0LCJTbWFydER1cmF0aW9uQWN0aXZhdGVkIjpmYWxzZSwiRGF0ZUZvcm1hdCI6eyIkcmVmIjoiNTcifSwiV2Vla051bWJlcmluZyI6eyIkaWQiOiIxNTgiLCJGb3JtYXQiOjAsIklzVmlzaWJsZSI6ZmFsc2UsIkxhc3RLbm93blZpc2liaWxpdHlTdGF0ZSI6ZmFsc2V9LCJJZCI6IjY4MTE2Yjg0LTU4YmMtNGYwYi1hZjhkLTYyYzhlYWMwOGFhYyIsIkltcG9ydElkIjpudWxsLCJUaXRsZSI6IkFkZCBDYXIiLCJOb3RlIjpudWxsLCJIeXBlcmxpbmsiOnsiJGlkIjoiMTU5IiwiQWRkcmVzcyI6IiIsIlN1YkFkZHJlc3MiOiIifSwiSXNDaGFuZ2VkIjpmYWxzZSwiSXNOZXciOmZhbHNlfX1dLCJfbWlsZXN0b25lcyI6W10sIklkIjoiMDAwMDAwMDAtMDAwMC0wMDAwLTAwMDAtMDAwMDAwMDAwMDAwIiwiSXNTaW5nbGVJdGVtUm93Ijp0cnVlfSx7IiRpZCI6IjE2MCIsIl90YXNrcyI6W3siJGlkIjoiMTYxIiwiX2F0dGFjaGVkTWlsZXN0b25lcyI6W10sIlRhc2tEZWZpbml0aW9uIjp7IiRpZCI6IjE2MiIsIkdyb3VwTmFtZSI6bnVsbCwiU3RhcnREYXRlIjoiMjAyMi0wNS0yMVQwMDowMDowMFoiLCJFbmREYXRlIjoiMjAyMi0wNS0yNFQyMzo1OTowMFoiLCJQZXJjZW50YWdlQ29tcGxldGUiOm51bGwsIlN0eWxlIjp7IiRpZCI6IjE2MyIsIlNoYXBlIjoyLCJTaGFwZVRoaWNrbmVzcyI6MSwiRHVyYXRpb25Gb3JtYXQiOjAsIkluY2x1ZGVOb25Xb3JraW5nRGF5c0luRHVyYXRpb24iOmZhbHNlLCJQZXJjZW50YWdlQ29tcGxldGVTdHlsZSI6eyIkaWQiOiIxNjQiLCJGb250U2V0dGluZ3MiOnsiJGlkIjoiMTY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xNjYiLCJMaW5lQ29sb3IiOm51bGwsIkxpbmVXZWlnaHQiOjAuMCwiTGluZVR5cGUiOjAsIlBhcmVudFN0eWxlIjpudWxsfSwiUGFyZW50U3R5bGUiOm51bGx9LCJEdXJhdGlvblN0eWxlIjp7IiRpZCI6IjE2NyIsIkZvbnRTZXR0aW5ncyI6eyIkaWQiOiIxNjg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E2OSIsIkxpbmVDb2xvciI6bnVsbCwiTGluZVdlaWdodCI6MC4wLCJMaW5lVHlwZSI6MCwiUGFyZW50U3R5bGUiOm51bGx9LCJQYXJlbnRTdHlsZSI6bnVsbH0sIkhvcml6b250YWxDb25uZWN0b3JTdHlsZSI6eyIkaWQiOiIxNzAiLCJMaW5lQ29sb3IiOnsiJHJlZiI6IjI2In0sIkxpbmVXZWlnaHQiOjEuMCwiTGluZVR5cGUiOjAsIlBhcmVudFN0eWxlIjpudWxsfSwiVmVydGljYWxDb25uZWN0b3JTdHlsZSI6eyIkaWQiOiIxNzE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NzIiLCJNYXJnaW4iOnsiJHJlZiI6IjMyIn0sIlBhZGRpbmciOnsiJHJlZiI6IjMzIn0sIkJhY2tncm91bmQiOnsiJGlkIjoiMTczIiwiQ29sb3IiOnsiJGlkIjoiMTc0IiwiQSI6MjU1LCJSIjo5MSwiRyI6MTU1LCJCIjoyMTN9fSwiSXNWaXNpYmxlIjp0cnVlLCJXaWR0aCI6MC4wLCJIZWlnaHQiOjE2LjAsIkJvcmRlclN0eWxlIjp7IiRpZCI6IjE3NSIsIkxpbmVDb2xvciI6eyIkcmVmIjoiMzcifSwiTGluZVdlaWdodCI6MC4wLCJMaW5lVHlwZSI6MCwiUGFyZW50U3R5bGUiOm51bGx9LCJQYXJlbnRTdHlsZSI6bnVsbH0sIlRpdGxlU3R5bGUiOnsiJGlkIjoiMTc2IiwiRm9udFNldHRpbmdzIjp7IiRpZCI6IjE3NyIsIkZvbnRTaXplIjoxMSwiRm9udE5hbWUiOiJDYWxpYnJpIiwiSXNCb2xkIjp0cnVlLCJJc0l0YWxpYyI6ZmFsc2UsIklzVW5kZXJsaW5lZCI6ZmFsc2UsIlBhcmVudFN0eWxlIjpudWxsfSwiQXV0b1NpemUiOjAsIkZvcmVncm91bmQiOnsiJGlkIjoiMTc4IiwiQ29sb3IiOnsiJGlkIjoiMTc5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E4MCIsIkNvbG9yIjp7IiRpZCI6IjE4MSIsIkEiOjAsIlIiOjI1NSwiRyI6MjU1LCJCIjoyNTV9fSwiSXNWaXNpYmxlIjp0cnVlLCJXaWR0aCI6MC4wLCJIZWlnaHQiOjAuMCwiQm9yZGVyU3R5bGUiOnsiJGlkIjoiMTgyIiwiTGluZUNvbG9yIjpudWxsLCJMaW5lV2VpZ2h0IjowLjAsIkxpbmVUeXBlIjowLCJQYXJlbnRTdHlsZSI6bnVsbH0sIlBhcmVudFN0eWxlIjpudWxsfSwiRGF0ZVN0eWxlIjp7IiRpZCI6IjE4MyIsIkZvbnRTZXR0aW5ncyI6eyIkaWQiOiIxODQiLCJGb250U2l6ZSI6MTAsIkZvbnROYW1lIjoiQ2FsaWJyaSIsIklzQm9sZCI6ZmFsc2UsIklzSXRhbGljIjpmYWxzZSwiSXNVbmRlcmxpbmVkIjpmYWxzZSwiUGFyZW50U3R5bGUiOm51bGx9LCJBdXRvU2l6ZSI6MCwiRm9yZWdyb3VuZCI6eyIkaWQiOiIxODUiLCJDb2xvciI6eyIkaWQiOiIxOD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E4NyIsIkNvbG9yIjp7IiRpZCI6IjE4OCIsIkEiOjAsIlIiOjI1NSwiRyI6MjU1LCJCIjoyNTV9fSwiSXNWaXNpYmxlIjp0cnVlLCJXaWR0aCI6MC4wLCJIZWlnaHQiOjAuMCwiQm9yZGVyU3R5bGUiOnsiJGlkIjoiMTg5IiwiTGluZUNvbG9yIjpudWxsLCJMaW5lV2VpZ2h0IjowLjAsIkxpbmVUeXBlIjowLCJQYXJlbnRTdHlsZSI6bnVsbH0sIlBhcmVudFN0eWxlIjpudWxsfSwiRGF0ZUZvcm1hdCI6eyIkcmVmIjoiNTcifSwiV2Vla051bWJlcmluZyI6eyIkaWQiOiIxOTAiLCJGb3JtYXQiOjAsIklzVmlzaWJsZSI6ZmFsc2UsIkxhc3RLbm93blZpc2liaWxpdHlTdGF0ZSI6ZmFsc2V9LCJJc1Zpc2libGUiOnRydWUsIlBhcmVudFN0eWxlIjpudWxsfSwiSW5kZXgiOjUsIlNtYXJ0RHVyYXRpb25BY3RpdmF0ZWQiOmZhbHNlLCJEYXRlRm9ybWF0Ijp7IiRyZWYiOiI1NyJ9LCJXZWVrTnVtYmVyaW5nIjp7IiRpZCI6IjE5MSIsIkZvcm1hdCI6MCwiSXNWaXNpYmxlIjpmYWxzZSwiTGFzdEtub3duVmlzaWJpbGl0eVN0YXRlIjpmYWxzZX0sIklkIjoiNmNiYTkyMGEtODM0Ny00NjM5LTlkODctNTc5OWE2ZWRlN2M2IiwiSW1wb3J0SWQiOm51bGwsIlRpdGxlIjoiVXNlciBIb21lIFBhZ2UiLCJOb3RlIjpudWxsLCJIeXBlcmxpbmsiOnsiJGlkIjoiMTkyIiwiQWRkcmVzcyI6IiIsIlN1YkFkZHJlc3MiOiIifSwiSXNDaGFuZ2VkIjpmYWxzZSwiSXNOZXciOmZhbHNlfX1dLCJfbWlsZXN0b25lcyI6W10sIklkIjoiMDAwMDAwMDAtMDAwMC0wMDAwLTAwMDAtMDAwMDAwMDAwMDAwIiwiSXNTaW5nbGVJdGVtUm93Ijp0cnVlfSx7IiRpZCI6IjE5MyIsIl90YXNrcyI6W3siJGlkIjoiMTk0IiwiX2F0dGFjaGVkTWlsZXN0b25lcyI6W10sIlRhc2tEZWZpbml0aW9uIjp7IiRpZCI6IjE5NSIsIkdyb3VwTmFtZSI6bnVsbCwiU3RhcnREYXRlIjoiMjAyMi0wNS0yMVQwMDowMDowMFoiLCJFbmREYXRlIjoiMjAyMi0wNS0yNFQyMzo1OTowMFoiLCJQZXJjZW50YWdlQ29tcGxldGUiOm51bGwsIlN0eWxlIjp7IiRpZCI6IjE5NiIsIlNoYXBlIjoyLCJTaGFwZVRoaWNrbmVzcyI6MSwiRHVyYXRpb25Gb3JtYXQiOjAsIkluY2x1ZGVOb25Xb3JraW5nRGF5c0luRHVyYXRpb24iOmZhbHNlLCJQZXJjZW50YWdlQ29tcGxldGVTdHlsZSI6eyIkaWQiOiIxOTciLCJGb250U2V0dGluZ3MiOnsiJGlkIjoiMTk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xOTkiLCJMaW5lQ29sb3IiOm51bGwsIkxpbmVXZWlnaHQiOjAuMCwiTGluZVR5cGUiOjAsIlBhcmVudFN0eWxlIjpudWxsfSwiUGFyZW50U3R5bGUiOm51bGx9LCJEdXJhdGlvblN0eWxlIjp7IiRpZCI6IjIwMCIsIkZvbnRTZXR0aW5ncyI6eyIkaWQiOiIyMDE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IwMiIsIkxpbmVDb2xvciI6bnVsbCwiTGluZVdlaWdodCI6MC4wLCJMaW5lVHlwZSI6MCwiUGFyZW50U3R5bGUiOm51bGx9LCJQYXJlbnRTdHlsZSI6bnVsbH0sIkhvcml6b250YWxDb25uZWN0b3JTdHlsZSI6eyIkaWQiOiIyMDMiLCJMaW5lQ29sb3IiOnsiJHJlZiI6IjI2In0sIkxpbmVXZWlnaHQiOjEuMCwiTGluZVR5cGUiOjAsIlBhcmVudFN0eWxlIjpudWxsfSwiVmVydGljYWxDb25uZWN0b3JTdHlsZSI6eyIkaWQiOiIyMDQ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MDUiLCJNYXJnaW4iOnsiJHJlZiI6IjMyIn0sIlBhZGRpbmciOnsiJHJlZiI6IjMzIn0sIkJhY2tncm91bmQiOnsiJGlkIjoiMjA2IiwiQ29sb3IiOnsiJGlkIjoiMjA3IiwiQSI6MjU1LCJSIjo5MSwiRyI6MTU1LCJCIjoyMTN9fSwiSXNWaXNpYmxlIjp0cnVlLCJXaWR0aCI6MC4wLCJIZWlnaHQiOjE2LjAsIkJvcmRlclN0eWxlIjp7IiRpZCI6IjIwOCIsIkxpbmVDb2xvciI6eyIkcmVmIjoiMzcifSwiTGluZVdlaWdodCI6MC4wLCJMaW5lVHlwZSI6MCwiUGFyZW50U3R5bGUiOm51bGx9LCJQYXJlbnRTdHlsZSI6bnVsbH0sIlRpdGxlU3R5bGUiOnsiJGlkIjoiMjA5IiwiRm9udFNldHRpbmdzIjp7IiRpZCI6IjIxMCIsIkZvbnRTaXplIjoxMSwiRm9udE5hbWUiOiJDYWxpYnJpIiwiSXNCb2xkIjp0cnVlLCJJc0l0YWxpYyI6ZmFsc2UsIklzVW5kZXJsaW5lZCI6ZmFsc2UsIlBhcmVudFN0eWxlIjpudWxsfSwiQXV0b1NpemUiOjAsIkZvcmVncm91bmQiOnsiJGlkIjoiMjExIiwiQ29sb3IiOnsiJGlkIjoiMjE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IxMyIsIkNvbG9yIjp7IiRpZCI6IjIxNCIsIkEiOjAsIlIiOjI1NSwiRyI6MjU1LCJCIjoyNTV9fSwiSXNWaXNpYmxlIjp0cnVlLCJXaWR0aCI6MC4wLCJIZWlnaHQiOjAuMCwiQm9yZGVyU3R5bGUiOnsiJGlkIjoiMjE1IiwiTGluZUNvbG9yIjpudWxsLCJMaW5lV2VpZ2h0IjowLjAsIkxpbmVUeXBlIjowLCJQYXJlbnRTdHlsZSI6bnVsbH0sIlBhcmVudFN0eWxlIjpudWxsfSwiRGF0ZVN0eWxlIjp7IiRpZCI6IjIxNiIsIkZvbnRTZXR0aW5ncyI6eyIkaWQiOiIyMTciLCJGb250U2l6ZSI6MTAsIkZvbnROYW1lIjoiQ2FsaWJyaSIsIklzQm9sZCI6ZmFsc2UsIklzSXRhbGljIjpmYWxzZSwiSXNVbmRlcmxpbmVkIjpmYWxzZSwiUGFyZW50U3R5bGUiOm51bGx9LCJBdXRvU2l6ZSI6MCwiRm9yZWdyb3VuZCI6eyIkaWQiOiIyMTgiLCJDb2xvciI6eyIkaWQiOiIyMT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IyMCIsIkNvbG9yIjp7IiRpZCI6IjIyMSIsIkEiOjAsIlIiOjI1NSwiRyI6MjU1LCJCIjoyNTV9fSwiSXNWaXNpYmxlIjp0cnVlLCJXaWR0aCI6MC4wLCJIZWlnaHQiOjAuMCwiQm9yZGVyU3R5bGUiOnsiJGlkIjoiMjIyIiwiTGluZUNvbG9yIjpudWxsLCJMaW5lV2VpZ2h0IjowLjAsIkxpbmVUeXBlIjowLCJQYXJlbnRTdHlsZSI6bnVsbH0sIlBhcmVudFN0eWxlIjpudWxsfSwiRGF0ZUZvcm1hdCI6eyIkcmVmIjoiNTcifSwiV2Vla051bWJlcmluZyI6eyIkaWQiOiIyMjMiLCJGb3JtYXQiOjAsIklzVmlzaWJsZSI6ZmFsc2UsIkxhc3RLbm93blZpc2liaWxpdHlTdGF0ZSI6ZmFsc2V9LCJJc1Zpc2libGUiOnRydWUsIlBhcmVudFN0eWxlIjpudWxsfSwiSW5kZXgiOjYsIlNtYXJ0RHVyYXRpb25BY3RpdmF0ZWQiOmZhbHNlLCJEYXRlRm9ybWF0Ijp7IiRyZWYiOiI1NyJ9LCJXZWVrTnVtYmVyaW5nIjp7IiRpZCI6IjIyNCIsIkZvcm1hdCI6MCwiSXNWaXNpYmxlIjpmYWxzZSwiTGFzdEtub3duVmlzaWJpbGl0eVN0YXRlIjpmYWxzZX0sIklkIjoiODYwMTYxZGUtZDQyNS00MjA4LTk3NzItMTFlYjBhNDdmMzVjIiwiSW1wb3J0SWQiOm51bGwsIlRpdGxlIjoiQWRtaW4gSG9tZSBQYWdlIiwiTm90ZSI6bnVsbCwiSHlwZXJsaW5rIjp7IiRpZCI6IjIyNSIsIkFkZHJlc3MiOiIiLCJTdWJBZGRyZXNzIjoiIn0sIklzQ2hhbmdlZCI6ZmFsc2UsIklzTmV3IjpmYWxzZX19XSwiX21pbGVzdG9uZXMiOltdLCJJZCI6IjAwMDAwMDAwLTAwMDAtMDAwMC0wMDAwLTAwMDAwMDAwMDAwMCIsIklzU2luZ2xlSXRlbVJvdyI6dHJ1ZX1dLCJJbmRleCI6MCwiSWQiOiJhOTVhZTBhOC04MWMwLTQ3ZGMtYWMzOS0zMWU2ZjcyMDE2MzciLCJIZWFkZXJUZXh0IjpudWxsLCJJc0RlZmF1bHQiOnRydWUsIlN0eWxlIjp7IiRpZCI6IjIyNiIsIkhlYWRlclN0eWxlIjp7IiRpZCI6IjIyNyIsIlRleHRTdHlsZSI6eyIkaWQiOiIyMjgiLCJGb250U2V0dGluZ3MiOnsiJGlkIjoiMjI5IiwiRm9udFNpemUiOjExLCJGb250TmFtZSI6IkNhbGlicmkiLCJJc0JvbGQiOmZhbHNlLCJJc0l0YWxpYyI6ZmFsc2UsIklzVW5kZXJsaW5lZCI6ZmFsc2UsIlBhcmVudFN0eWxlIjpudWxsfSwiQXV0b1NpemUiOjIsIkZvcmVncm91bmQiOnsiJGlkIjoiMjMwIiwiQ29sb3IiOnsiJGlkIjoiMjMxIiwiQSI6MjU1LCJSIjowLCJHIjowLCJCIjowfX0sIk1heFdpZHRoIjowLjAsIk1heEhlaWdodCI6IkluZmluaXR5IiwiU21hcnRGb3JlZ3JvdW5kSXNBY3RpdmUiOmZhbHNlLCJIb3Jpem9udGFsQWxpZ25tZW50IjowLCJWZXJ0aWNhbEFsaWdubWVudCI6MCwiU21hcnRGb3JlZ3JvdW5kIjpudWxsLCJCYWNrZ3JvdW5kRmlsbFR5cGUiOjAsIk1hcmdpbiI6eyIkaWQiOiIyMzIiLCJUb3AiOjAuMCwiTGVmdCI6MC4wLCJSaWdodCI6MC4wLCJCb3R0b20iOjAuMH0sIlBhZGRpbmciOnsiJGlkIjoiMjMzIiwiVG9wIjowLjAsIkxlZnQiOjAuMCwiUmlnaHQiOjAuMCwiQm90dG9tIjowLjB9LCJCYWNrZ3JvdW5kIjpudWxsLCJJc1Zpc2libGUiOnRydWUsIldpZHRoIjowLjAsIkhlaWdodCI6MC4wLCJCb3JkZXJTdHlsZSI6bnVsbCwiUGFyZW50U3R5bGUiOm51bGx9LCJSZWN0YW5nbGVTdHlsZSI6eyIkaWQiOiIyMzQiLCJNYXJnaW4iOnsiJGlkIjoiMjM1IiwiVG9wIjowLjAsIkxlZnQiOjAuMCwiUmlnaHQiOjAuMCwiQm90dG9tIjowLjB9LCJQYWRkaW5nIjp7IiRpZCI6IjIzNiIsIlRvcCI6MC4wLCJMZWZ0IjowLjAsIlJpZ2h0IjowLjAsIkJvdHRvbSI6MC4wfSwiQmFja2dyb3VuZCI6eyIkaWQiOiIyMzciLCJDb2xvciI6eyIkaWQiOiIyMzgiLCJBIjo2MywiUiI6OTEsIkciOjE1NSwiQiI6MjEzfX0sIklzVmlzaWJsZSI6dHJ1ZSwiV2lkdGgiOjAuMCwiSGVpZ2h0IjowLjAsIkJvcmRlclN0eWxlIjp7IiRpZCI6IjIzOSIsIkxpbmVDb2xvciI6eyIkaWQiOiIyNDAiLCIkdHlwZSI6Ik5MUkUuQ29tbW9uLkRvbS5Tb2xpZENvbG9yQnJ1c2gsIE5MUkUuQ29tbW9uIiwiQ29sb3IiOnsiJGlkIjoiMjQxIiwiQSI6MjU1LCJSIjoyNTUsIkciOjAsIkIiOjB9fSwiTGluZVdlaWdodCI6MC4wLCJMaW5lVHlwZSI6MCwiUGFyZW50U3R5bGUiOm51bGx9LCJQYXJlbnRTdHlsZSI6bnVsbH0sIk1hcmdpbiI6eyIkaWQiOiIyNDIiLCJUb3AiOjAuMCwiTGVmdCI6MC4wLCJSaWdodCI6MC4wLCJCb3R0b20iOjAuMH0sIlBhZGRpbmciOnsiJGlkIjoiMjQzIiwiVG9wIjowLjAsIkxlZnQiOjAuMCwiUmlnaHQiOjAuMCwiQm90dG9tIjowLjB9LCJCYWNrZ3JvdW5kIjpudWxsLCJJc1Zpc2libGUiOnRydWUsIldpZHRoIjowLjAsIkhlaWdodCI6MC4wLCJCb3JkZXJTdHlsZSI6bnVsbCwiUGFyZW50U3R5bGUiOm51bGx9LCJCYWNrZ3JvdW5kU3R5bGUiOnsiJGlkIjoiMjQ0IiwiTWFyZ2luIjp7IiRpZCI6IjI0NSIsIlRvcCI6MC4wLCJMZWZ0IjowLjAsIlJpZ2h0IjowLjAsIkJvdHRvbSI6MC4wfSwiUGFkZGluZyI6eyIkaWQiOiIyNDYiLCJUb3AiOjAuMCwiTGVmdCI6MC4wLCJSaWdodCI6MC4wLCJCb3R0b20iOjAuMH0sIkJhY2tncm91bmQiOnsiJGlkIjoiMjQ3IiwiQ29sb3IiOnsiJGlkIjoiMjQ4IiwiQSI6NTEsIlIiOjE2NSwiRyI6MTY1LCJCIjoxNjV9fSwiSXNWaXNpYmxlIjp0cnVlLCJXaWR0aCI6MC4wLCJIZWlnaHQiOjAuMCwiQm9yZGVyU3R5bGUiOnsiJGlkIjoiMjQ5IiwiTGluZUNvbG9yIjp7IiRpZCI6IjI1MCIsIiR0eXBlIjoiTkxSRS5Db21tb24uRG9tLlNvbGlkQ29sb3JCcnVzaCwgTkxSRS5Db21tb24iLCJDb2xvciI6eyIkaWQiOiIyNTEiLCJBIjoyNTUsIlIiOjI1NSwiRyI6MCwiQiI6MH19LCJMaW5lV2VpZ2h0IjowLjAsIkxpbmVUeXBlIjowLCJQYXJlbnRTdHlsZSI6bnVsbH0sIlBhcmVudFN0eWxlIjpudWxsfSwiTWFyZ2luIjp7IiRpZCI6IjI1MiIsIlRvcCI6MC4wLCJMZWZ0IjowLjAsIlJpZ2h0IjowLjAsIkJvdHRvbSI6MC4wfSwiUGFkZGluZyI6eyIkaWQiOiIyNTMiLCJUb3AiOjAuMCwiTGVmdCI6MC4wLCJSaWdodCI6MC4wLCJCb3R0b20iOjAuMH0sIklzVmlzaWJsZSI6ZmFsc2UsIldpZHRoIjowLjAsIkhlaWdodCI6MC4wLCJCb3JkZXJTdHlsZSI6bnVsbCwiUGFyZW50U3R5bGUiOm51bGx9fV0sIklkIjoiOTNiMGIwOGYtZmUwYi00NzYzLWJmNGQtZjkzOGYzOGRmNzE3IiwiSW5kZXgiOjAsIkhlYWRlclRleHQiOiJUZXN0IENhc2UgUmV2aWV3IGFuZCBCdWcgUmVwb3J0aW5nIiwiU3R5bGUiOnsiJGlkIjoiMjU0IiwiSGVhZGVyU3R5bGUiOnsiJGlkIjoiMjU1IiwiVGV4dElzVmVydGljYWwiOmZhbHNlLCJUZXh0U3R5bGUiOnsiJGlkIjoiMjU2IiwiRm9udFNldHRpbmdzIjp7IiRpZCI6IjI1NyIsIkZvbnRTaXplIjoxMiwiRm9udE5hbWUiOiJDYWxpYnJpIiwiSXNCb2xkIjpmYWxzZSwiSXNJdGFsaWMiOmZhbHNlLCJJc1VuZGVybGluZWQiOmZhbHNlLCJQYXJlbnRTdHlsZSI6bnVsbH0sIkF1dG9TaXplIjoyLCJGb3JlZ3JvdW5kIjp7IiRpZCI6IjI1OCIsIkNvbG9yIjp7IiRpZCI6IjI1OSIsIkEiOjI1NSwiUiI6MjU1LCJHIjoyNTUsIkIiOjI1NX19LCJNYXhXaWR0aCI6MTYwLjAsIk1heEhlaWdodCI6IkluZmluaXR5IiwiU21hcnRGb3JlZ3JvdW5kSXNBY3RpdmUiOmZhbHNlLCJIb3Jpem9udGFsQWxpZ25tZW50IjowLCJWZXJ0aWNhbEFsaWdubWVudCI6MCwiU21hcnRGb3JlZ3JvdW5kIjpudWxsLCJCYWNrZ3JvdW5kRmlsbFR5cGUiOjAsIk1hcmdpbiI6eyIkaWQiOiIyNjAiLCJUb3AiOjAuMCwiTGVmdCI6MC4wLCJSaWdodCI6MC4wLCJCb3R0b20iOjAuMH0sIlBhZGRpbmciOnsiJGlkIjoiMjYxIiwiVG9wIjowLjAsIkxlZnQiOjAuMCwiUmlnaHQiOjAuMCwiQm90dG9tIjowLjB9LCJCYWNrZ3JvdW5kIjpudWxsLCJJc1Zpc2libGUiOnRydWUsIldpZHRoIjowLjAsIkhlaWdodCI6MC4wLCJCb3JkZXJTdHlsZSI6bnVsbCwiUGFyZW50U3R5bGUiOm51bGx9LCJSZWN0YW5nbGVTdHlsZSI6eyIkaWQiOiIyNjIiLCJNYXJnaW4iOnsiJGlkIjoiMjYzIiwiVG9wIjowLjAsIkxlZnQiOjAuMCwiUmlnaHQiOjAuMCwiQm90dG9tIjowLjB9LCJQYWRkaW5nIjp7IiRpZCI6IjI2NCIsIlRvcCI6MC4wLCJMZWZ0IjowLjAsIlJpZ2h0IjowLjAsIkJvdHRvbSI6MC4wfSwiQmFja2dyb3VuZCI6eyIkaWQiOiIyNjUiLCJDb2xvciI6eyIkaWQiOiIyNjYiLCJBIjoyNTUsIlIiOjkxLCJHIjoxNTUsIkIiOjIxM319LCJJc1Zpc2libGUiOnRydWUsIldpZHRoIjowLjAsIkhlaWdodCI6MC4wLCJCb3JkZXJTdHlsZSI6eyIkaWQiOiIyNjciLCJMaW5lQ29sb3IiOnsiJGlkIjoiMjY4IiwiJHR5cGUiOiJOTFJFLkNvbW1vbi5Eb20uU29saWRDb2xvckJydXNoLCBOTFJFLkNvbW1vbiIsIkNvbG9yIjp7IiRpZCI6IjI2OSIsIkEiOjI1NSwiUiI6MjU1LCJHIjowLCJCIjowfX0sIkxpbmVXZWlnaHQiOjAuMCwiTGluZVR5cGUiOjAsIlBhcmVudFN0eWxlIjpudWxsfSwiUGFyZW50U3R5bGUiOm51bGx9LCJNYXJnaW4iOnsiJGlkIjoiMjcwIiwiVG9wIjowLjAsIkxlZnQiOjAuMCwiUmlnaHQiOjAuMCwiQm90dG9tIjowLjB9LCJQYWRkaW5nIjp7IiRpZCI6IjI3MSIsIlRvcCI6MC4wLCJMZWZ0IjowLjAsIlJpZ2h0IjowLjAsIkJvdHRvbSI6MC4wfSwiQmFja2dyb3VuZCI6bnVsbCwiSXNWaXNpYmxlIjp0cnVlLCJXaWR0aCI6MC4wLCJIZWlnaHQiOjAuMCwiQm9yZGVyU3R5bGUiOm51bGwsIlBhcmVudFN0eWxlIjpudWxsfSwiQmFja2dyb3VuZFN0eWxlIjp7IiRpZCI6IjI3MiIsIk1hcmdpbiI6eyIkaWQiOiIyNzMiLCJUb3AiOjAuMCwiTGVmdCI6MC4wLCJSaWdodCI6MC4wLCJCb3R0b20iOjAuMH0sIlBhZGRpbmciOnsiJGlkIjoiMjc0IiwiVG9wIjowLjAsIkxlZnQiOjAuMCwiUmlnaHQiOjAuMCwiQm90dG9tIjowLjB9LCJCYWNrZ3JvdW5kIjp7IiRpZCI6IjI3NSIsIkNvbG9yIjp7IiRpZCI6IjI3NiIsIkEiOjUxLCJSIjoxNjUsIkciOjE2NSwiQiI6MTY1fX0sIklzVmlzaWJsZSI6dHJ1ZSwiV2lkdGgiOjAuMCwiSGVpZ2h0IjowLjAsIkJvcmRlclN0eWxlIjp7IiRpZCI6IjI3NyIsIkxpbmVDb2xvciI6eyIkaWQiOiIyNzgiLCIkdHlwZSI6Ik5MUkUuQ29tbW9uLkRvbS5Tb2xpZENvbG9yQnJ1c2gsIE5MUkUuQ29tbW9uIiwiQ29sb3IiOnsiJGlkIjoiMjc5IiwiQSI6MjU1LCJSIjoyNTUsIkciOjAsIkIiOjB9fSwiTGluZVdlaWdodCI6MC4wLCJMaW5lVHlwZSI6MCwiUGFyZW50U3R5bGUiOm51bGx9LCJQYXJlbnRTdHlsZSI6bnVsbH0sIklzQWJvdmVUaW1lYmFuZCI6ZmFsc2UsIk1hcmdpbiI6eyIkaWQiOiIyODAiLCJUb3AiOjAuMCwiTGVmdCI6MC4wLCJSaWdodCI6MC4wLCJCb3R0b20iOjAuMH0sIlBhZGRpbmciOnsiJGlkIjoiMjgxIiwiVG9wIjowLjAsIkxlZnQiOjAuMCwiUmlnaHQiOjAuMCwiQm90dG9tIjowLjB9LCJJc1Zpc2libGUiOnRydWUsIldpZHRoIjowLjAsIkhlaWdodCI6MC4wLCJCb3JkZXJTdHlsZSI6eyIkaWQiOiIyODIiLCJMaW5lQ29sb3IiOm51bGwsIkxpbmVXZWlnaHQiOjAuMCwiTGluZVR5cGUiOjAsIlBhcmVudFN0eWxlIjpudWxsfSwiUGFyZW50U3R5bGUiOm51bGx9fSx7IiRpZCI6IjI4MyIsIl9hY3Rpdml0aWVzIjpbeyIkaWQiOiIyODQiLCJfcm93cyI6W3siJGlkIjoiMjg1IiwiX3Rhc2tzIjpbeyIkaWQiOiIyODYiLCJfYXR0YWNoZWRNaWxlc3RvbmVzIjpbXSwiVGFza0RlZmluaXRpb24iOnsiJGlkIjoiMjg3IiwiR3JvdXBOYW1lIjpudWxsLCJTdGFydERhdGUiOiIyMDIyLTA1LTI0VDAwOjAwOjAwWiIsIkVuZERhdGUiOiIyMDIyLTA1LTI3VDIzOjU5OjAwWiIsIlBlcmNlbnRhZ2VDb21wbGV0ZSI6bnVsbCwiU3R5bGUiOnsiJGlkIjoiMjg4IiwiU2hhcGUiOjIsIlNoYXBlVGhpY2tuZXNzIjoxLCJEdXJhdGlvbkZvcm1hdCI6MCwiSW5jbHVkZU5vbldvcmtpbmdEYXlzSW5EdXJhdGlvbiI6ZmFsc2UsIlBlcmNlbnRhZ2VDb21wbGV0ZVN0eWxlIjp7IiRpZCI6IjI4OSIsIkZvbnRTZXR0aW5ncyI6eyIkaWQiOiIyOTA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I5MSIsIkxpbmVDb2xvciI6bnVsbCwiTGluZVdlaWdodCI6MC4wLCJMaW5lVHlwZSI6MCwiUGFyZW50U3R5bGUiOm51bGx9LCJQYXJlbnRTdHlsZSI6bnVsbH0sIkR1cmF0aW9uU3R5bGUiOnsiJGlkIjoiMjkyIiwiRm9udFNldHRpbmdzIjp7IiRpZCI6IjI5My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jk0IiwiTGluZUNvbG9yIjpudWxsLCJMaW5lV2VpZ2h0IjowLjAsIkxpbmVUeXBlIjowLCJQYXJlbnRTdHlsZSI6bnVsbH0sIlBhcmVudFN0eWxlIjpudWxsfSwiSG9yaXpvbnRhbENvbm5lY3RvclN0eWxlIjp7IiRpZCI6IjI5NSIsIkxpbmVDb2xvciI6eyIkcmVmIjoiMjYifSwiTGluZVdlaWdodCI6MS4wLCJMaW5lVHlwZSI6MCwiUGFyZW50U3R5bGUiOm51bGx9LCJWZXJ0aWNhbENvbm5lY3RvclN0eWxlIjp7IiRpZCI6IjI5Ni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5NyIsIk1hcmdpbiI6eyIkcmVmIjoiMzIifSwiUGFkZGluZyI6eyIkcmVmIjoiMzMifSwiQmFja2dyb3VuZCI6eyIkaWQiOiIyOTgiLCJDb2xvciI6eyIkaWQiOiIyOTkiLCJBIjoyNTUsIlIiOjkxLCJHIjoxNTUsIkIiOjIxM319LCJJc1Zpc2libGUiOnRydWUsIldpZHRoIjowLjAsIkhlaWdodCI6MTYuMCwiQm9yZGVyU3R5bGUiOnsiJGlkIjoiMzAwIiwiTGluZUNvbG9yIjp7IiRpZCI6IjMwMSIsIiR0eXBlIjoiTkxSRS5Db21tb24uRG9tLlNvbGlkQ29sb3JCcnVzaCwgTkxSRS5Db21tb24iLCJDb2xvciI6eyIkaWQiOiIzMDIiLCJBIjoyNTUsIlIiOjI1NSwiRyI6MCwiQiI6MH19LCJMaW5lV2VpZ2h0IjowLjAsIkxpbmVUeXBlIjowLCJQYXJlbnRTdHlsZSI6bnVsbH0sIlBhcmVudFN0eWxlIjpudWxsfSwiVGl0bGVTdHlsZSI6eyIkaWQiOiIzMDMiLCJGb250U2V0dGluZ3MiOnsiJGlkIjoiMzA0IiwiRm9udFNpemUiOjExLCJGb250TmFtZSI6IkNhbGlicmkiLCJJc0JvbGQiOnRydWUsIklzSXRhbGljIjpmYWxzZSwiSXNVbmRlcmxpbmVkIjpmYWxzZSwiUGFyZW50U3R5bGUiOm51bGx9LCJBdXRvU2l6ZSI6MCwiRm9yZWdyb3VuZCI6eyIkaWQiOiIzMDUiLCJDb2xvciI6eyIkaWQiOiIzMDY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zA3IiwiQ29sb3IiOnsiJGlkIjoiMzA4IiwiQSI6MCwiUiI6MjU1LCJHIjoyNTUsIkIiOjI1NX19LCJJc1Zpc2libGUiOnRydWUsIldpZHRoIjowLjAsIkhlaWdodCI6MC4wLCJCb3JkZXJTdHlsZSI6eyIkaWQiOiIzMDkiLCJMaW5lQ29sb3IiOm51bGwsIkxpbmVXZWlnaHQiOjAuMCwiTGluZVR5cGUiOjAsIlBhcmVudFN0eWxlIjpudWxsfSwiUGFyZW50U3R5bGUiOm51bGx9LCJEYXRlU3R5bGUiOnsiJGlkIjoiMzEwIiwiRm9udFNldHRpbmdzIjp7IiRpZCI6IjMxMSIsIkZvbnRTaXplIjoxMCwiRm9udE5hbWUiOiJDYWxpYnJpIiwiSXNCb2xkIjpmYWxzZSwiSXNJdGFsaWMiOmZhbHNlLCJJc1VuZGVybGluZWQiOmZhbHNlLCJQYXJlbnRTdHlsZSI6bnVsbH0sIkF1dG9TaXplIjowLCJGb3JlZ3JvdW5kIjp7IiRpZCI6IjMxMiIsIkNvbG9yIjp7IiRpZCI6IjMx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zE0IiwiQ29sb3IiOnsiJGlkIjoiMzE1IiwiQSI6MCwiUiI6MjU1LCJHIjoyNTUsIkIiOjI1NX19LCJJc1Zpc2libGUiOnRydWUsIldpZHRoIjowLjAsIkhlaWdodCI6MC4wLCJCb3JkZXJTdHlsZSI6eyIkaWQiOiIzMTYiLCJMaW5lQ29sb3IiOm51bGwsIkxpbmVXZWlnaHQiOjAuMCwiTGluZVR5cGUiOjAsIlBhcmVudFN0eWxlIjpudWxsfSwiUGFyZW50U3R5bGUiOm51bGx9LCJEYXRlRm9ybWF0Ijp7IiRpZCI6IjMx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TgiLCJGb3JtYXQiOjAsIklzVmlzaWJsZSI6ZmFsc2UsIkxhc3RLbm93blZpc2liaWxpdHlTdGF0ZSI6ZmFsc2V9LCJJc1Zpc2libGUiOnRydWUsIlBhcmVudFN0eWxlIjpudWxsfSwiSW5kZXgiOjgsIlNtYXJ0RHVyYXRpb25BY3RpdmF0ZWQiOmZhbHNlLCJEYXRlRm9ybWF0Ijp7IiRyZWYiOiIzMTcifSwiV2Vla051bWJlcmluZyI6eyIkaWQiOiIzMTkiLCJGb3JtYXQiOjAsIklzVmlzaWJsZSI6ZmFsc2UsIkxhc3RLbm93blZpc2liaWxpdHlTdGF0ZSI6ZmFsc2V9LCJJZCI6ImI5MGY4ZmE2LTM3YWItNGZkNy1hNTg4LWI0MTI4ODg0ODcyNSIsIkltcG9ydElkIjpudWxsLCJUaXRsZSI6IlBNUCBNb2RpZmljYXRpb24iLCJOb3RlIjpudWxsLCJIeXBlcmxpbmsiOnsiJGlkIjoiMzIwIiwiQWRkcmVzcyI6IiIsIlN1YkFkZHJlc3MiOiIifSwiSXNDaGFuZ2VkIjpmYWxzZSwiSXNOZXciOmZhbHNlfX1dLCJfbWlsZXN0b25lcyI6W10sIklkIjoiMDAwMDAwMDAtMDAwMC0wMDAwLTAwMDAtMDAwMDAwMDAwMDAwIiwiSXNTaW5nbGVJdGVtUm93Ijp0cnVlfSx7IiRpZCI6IjMyMSIsIl90YXNrcyI6W3siJGlkIjoiMzIyIiwiX2F0dGFjaGVkTWlsZXN0b25lcyI6W10sIlRhc2tEZWZpbml0aW9uIjp7IiRpZCI6IjMyMyIsIkdyb3VwTmFtZSI6bnVsbCwiU3RhcnREYXRlIjoiMjAyMi0wNS0yNVQwMDowMDowMFoiLCJFbmREYXRlIjoiMjAyMi0wNS0yNlQyMzo1OTowMFoiLCJQZXJjZW50YWdlQ29tcGxldGUiOm51bGwsIlN0eWxlIjp7IiRpZCI6IjMyNCIsIlNoYXBlIjoyLCJTaGFwZVRoaWNrbmVzcyI6MSwiRHVyYXRpb25Gb3JtYXQiOjAsIkluY2x1ZGVOb25Xb3JraW5nRGF5c0luRHVyYXRpb24iOmZhbHNlLCJQZXJjZW50YWdlQ29tcGxldGVTdHlsZSI6eyIkaWQiOiIzMjUiLCJGb250U2V0dGluZ3MiOnsiJGlkIjoiMzI2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zMjciLCJMaW5lQ29sb3IiOm51bGwsIkxpbmVXZWlnaHQiOjAuMCwiTGluZVR5cGUiOjAsIlBhcmVudFN0eWxlIjpudWxsfSwiUGFyZW50U3R5bGUiOm51bGx9LCJEdXJhdGlvblN0eWxlIjp7IiRpZCI6IjMyOCIsIkZvbnRTZXR0aW5ncyI6eyIkaWQiOiIzMjk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MzMCIsIkxpbmVDb2xvciI6bnVsbCwiTGluZVdlaWdodCI6MC4wLCJMaW5lVHlwZSI6MCwiUGFyZW50U3R5bGUiOm51bGx9LCJQYXJlbnRTdHlsZSI6bnVsbH0sIkhvcml6b250YWxDb25uZWN0b3JTdHlsZSI6eyIkaWQiOiIzMzEiLCJMaW5lQ29sb3IiOnsiJHJlZiI6IjI2In0sIkxpbmVXZWlnaHQiOjEuMCwiTGluZVR5cGUiOjAsIlBhcmVudFN0eWxlIjpudWxsfSwiVmVydGljYWxDb25uZWN0b3JTdHlsZSI6eyIkaWQiOiIzMzI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zMiLCJNYXJnaW4iOnsiJHJlZiI6IjMyIn0sIlBhZGRpbmciOnsiJHJlZiI6IjMzIn0sIkJhY2tncm91bmQiOnsiJGlkIjoiMzM0IiwiQ29sb3IiOnsiJGlkIjoiMzM1IiwiQSI6MjU1LCJSIjo5MSwiRyI6MTU1LCJCIjoyMTN9fSwiSXNWaXNpYmxlIjp0cnVlLCJXaWR0aCI6MC4wLCJIZWlnaHQiOjE2LjAsIkJvcmRlclN0eWxlIjp7IiRpZCI6IjMzNiIsIkxpbmVDb2xvciI6eyIkcmVmIjoiMzAxIn0sIkxpbmVXZWlnaHQiOjAuMCwiTGluZVR5cGUiOjAsIlBhcmVudFN0eWxlIjpudWxsfSwiUGFyZW50U3R5bGUiOm51bGx9LCJUaXRsZVN0eWxlIjp7IiRpZCI6IjMzNyIsIkZvbnRTZXR0aW5ncyI6eyIkaWQiOiIzMzgiLCJGb250U2l6ZSI6MTEsIkZvbnROYW1lIjoiQ2FsaWJyaSIsIklzQm9sZCI6dHJ1ZSwiSXNJdGFsaWMiOmZhbHNlLCJJc1VuZGVybGluZWQiOmZhbHNlLCJQYXJlbnRTdHlsZSI6bnVsbH0sIkF1dG9TaXplIjowLCJGb3JlZ3JvdW5kIjp7IiRpZCI6IjMzOSIsIkNvbG9yIjp7IiRpZCI6IjM0MC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zNDEiLCJDb2xvciI6eyIkaWQiOiIzNDIiLCJBIjowLCJSIjoyNTUsIkciOjI1NSwiQiI6MjU1fX0sIklzVmlzaWJsZSI6dHJ1ZSwiV2lkdGgiOjAuMCwiSGVpZ2h0IjowLjAsIkJvcmRlclN0eWxlIjp7IiRpZCI6IjM0MyIsIkxpbmVDb2xvciI6bnVsbCwiTGluZVdlaWdodCI6MC4wLCJMaW5lVHlwZSI6MCwiUGFyZW50U3R5bGUiOm51bGx9LCJQYXJlbnRTdHlsZSI6bnVsbH0sIkRhdGVTdHlsZSI6eyIkaWQiOiIzNDQiLCJGb250U2V0dGluZ3MiOnsiJGlkIjoiMzQ1IiwiRm9udFNpemUiOjEwLCJGb250TmFtZSI6IkNhbGlicmkiLCJJc0JvbGQiOmZhbHNlLCJJc0l0YWxpYyI6ZmFsc2UsIklzVW5kZXJsaW5lZCI6ZmFsc2UsIlBhcmVudFN0eWxlIjpudWxsfSwiQXV0b1NpemUiOjAsIkZvcmVncm91bmQiOnsiJGlkIjoiMzQ2IiwiQ29sb3IiOnsiJGlkIjoiMzQ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zNDgiLCJDb2xvciI6eyIkaWQiOiIzNDkiLCJBIjowLCJSIjoyNTUsIkciOjI1NSwiQiI6MjU1fX0sIklzVmlzaWJsZSI6dHJ1ZSwiV2lkdGgiOjAuMCwiSGVpZ2h0IjowLjAsIkJvcmRlclN0eWxlIjp7IiRpZCI6IjM1MCIsIkxpbmVDb2xvciI6bnVsbCwiTGluZVdlaWdodCI6MC4wLCJMaW5lVHlwZSI6MCwiUGFyZW50U3R5bGUiOm51bGx9LCJQYXJlbnRTdHlsZSI6bnVsbH0sIkRhdGVGb3JtYXQiOnsiJHJlZiI6IjMxNyJ9LCJXZWVrTnVtYmVyaW5nIjp7IiRpZCI6IjM1MSIsIkZvcm1hdCI6MCwiSXNWaXNpYmxlIjpmYWxzZSwiTGFzdEtub3duVmlzaWJpbGl0eVN0YXRlIjpmYWxzZX0sIklzVmlzaWJsZSI6dHJ1ZSwiUGFyZW50U3R5bGUiOm51bGx9LCJJbmRleCI6OSwiU21hcnREdXJhdGlvbkFjdGl2YXRlZCI6ZmFsc2UsIkRhdGVGb3JtYXQiOnsiJHJlZiI6IjMxNyJ9LCJXZWVrTnVtYmVyaW5nIjp7IiRpZCI6IjM1MiIsIkZvcm1hdCI6MCwiSXNWaXNpYmxlIjpmYWxzZSwiTGFzdEtub3duVmlzaWJpbGl0eVN0YXRlIjpmYWxzZX0sIklkIjoiNWI3NDcyMDItNGI1NC00ZDdkLWI2ZTQtZDcwZGUyYTJlZTUyIiwiSW1wb3J0SWQiOm51bGwsIlRpdGxlIjoiU2NvcGUgU3RhdG1lbnQgVXBkYXRlIiwiTm90ZSI6bnVsbCwiSHlwZXJsaW5rIjp7IiRpZCI6IjM1MyIsIkFkZHJlc3MiOiIiLCJTdWJBZGRyZXNzIjoiIn0sIklzQ2hhbmdlZCI6ZmFsc2UsIklzTmV3IjpmYWxzZX19XSwiX21pbGVzdG9uZXMiOltdLCJJZCI6IjAwMDAwMDAwLTAwMDAtMDAwMC0wMDAwLTAwMDAwMDAwMDAwMCIsIklzU2luZ2xlSXRlbVJvdyI6dHJ1ZX0seyIkaWQiOiIzNTQiLCJfdGFza3MiOlt7IiRpZCI6IjM1NSIsIl9hdHRhY2hlZE1pbGVzdG9uZXMiOltdLCJUYXNrRGVmaW5pdGlvbiI6eyIkaWQiOiIzNTYiLCJHcm91cE5hbWUiOm51bGwsIlN0YXJ0RGF0ZSI6IjIwMjItMDUtMjFUMDA6MDA6MDBaIiwiRW5kRGF0ZSI6IjIwMjItMDUtMjVUMjM6NTk6MDBaIiwiUGVyY2VudGFnZUNvbXBsZXRlIjpudWxsLCJTdHlsZSI6eyIkaWQiOiIzNTciLCJTaGFwZSI6MiwiU2hhcGVUaGlja25lc3MiOjEsIkR1cmF0aW9uRm9ybWF0IjowLCJJbmNsdWRlTm9uV29ya2luZ0RheXNJbkR1cmF0aW9uIjpmYWxzZSwiUGVyY2VudGFnZUNvbXBsZXRlU3R5bGUiOnsiJGlkIjoiMzU4IiwiRm9udFNldHRpbmdzIjp7IiRpZCI6IjM1O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zYwIiwiTGluZUNvbG9yIjpudWxsLCJMaW5lV2VpZ2h0IjowLjAsIkxpbmVUeXBlIjowLCJQYXJlbnRTdHlsZSI6bnVsbH0sIlBhcmVudFN0eWxlIjpudWxsfSwiRHVyYXRpb25TdHlsZSI6eyIkaWQiOiIzNjEiLCJGb250U2V0dGluZ3MiOnsiJGlkIjoiMzYy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zNjMiLCJMaW5lQ29sb3IiOm51bGwsIkxpbmVXZWlnaHQiOjAuMCwiTGluZVR5cGUiOjAsIlBhcmVudFN0eWxlIjpudWxsfSwiUGFyZW50U3R5bGUiOm51bGx9LCJIb3Jpem9udGFsQ29ubmVjdG9yU3R5bGUiOnsiJGlkIjoiMzY0IiwiTGluZUNvbG9yIjp7IiRyZWYiOiIyNiJ9LCJMaW5lV2VpZ2h0IjoxLjAsIkxpbmVUeXBlIjowLCJQYXJlbnRTdHlsZSI6bnVsbH0sIlZlcnRpY2FsQ29ubmVjdG9yU3R5bGUiOnsiJGlkIjoiMzY1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Y2IiwiTWFyZ2luIjp7IiRyZWYiOiIzMiJ9LCJQYWRkaW5nIjp7IiRyZWYiOiIzMyJ9LCJCYWNrZ3JvdW5kIjp7IiRpZCI6IjM2NyIsIkNvbG9yIjp7IiRpZCI6IjM2OCIsIkEiOjI1NSwiUiI6OTEsIkciOjE1NSwiQiI6MjEzfX0sIklzVmlzaWJsZSI6dHJ1ZSwiV2lkdGgiOjAuMCwiSGVpZ2h0IjoxNi4wLCJCb3JkZXJTdHlsZSI6eyIkaWQiOiIzNjkiLCJMaW5lQ29sb3IiOnsiJHJlZiI6IjMwMSJ9LCJMaW5lV2VpZ2h0IjowLjAsIkxpbmVUeXBlIjowLCJQYXJlbnRTdHlsZSI6bnVsbH0sIlBhcmVudFN0eWxlIjpudWxsfSwiVGl0bGVTdHlsZSI6eyIkaWQiOiIzNzAiLCJGb250U2V0dGluZ3MiOnsiJGlkIjoiMzcxIiwiRm9udFNpemUiOjExLCJGb250TmFtZSI6IkNhbGlicmkiLCJJc0JvbGQiOnRydWUsIklzSXRhbGljIjpmYWxzZSwiSXNVbmRlcmxpbmVkIjpmYWxzZSwiUGFyZW50U3R5bGUiOm51bGx9LCJBdXRvU2l6ZSI6MCwiRm9yZWdyb3VuZCI6eyIkaWQiOiIzNzIiLCJDb2xvciI6eyIkaWQiOiIzNzM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zc0IiwiQ29sb3IiOnsiJGlkIjoiMzc1IiwiQSI6MCwiUiI6MjU1LCJHIjoyNTUsIkIiOjI1NX19LCJJc1Zpc2libGUiOnRydWUsIldpZHRoIjowLjAsIkhlaWdodCI6MC4wLCJCb3JkZXJTdHlsZSI6eyIkaWQiOiIzNzYiLCJMaW5lQ29sb3IiOm51bGwsIkxpbmVXZWlnaHQiOjAuMCwiTGluZVR5cGUiOjAsIlBhcmVudFN0eWxlIjpudWxsfSwiUGFyZW50U3R5bGUiOm51bGx9LCJEYXRlU3R5bGUiOnsiJGlkIjoiMzc3IiwiRm9udFNldHRpbmdzIjp7IiRpZCI6IjM3OCIsIkZvbnRTaXplIjoxMCwiRm9udE5hbWUiOiJDYWxpYnJpIiwiSXNCb2xkIjpmYWxzZSwiSXNJdGFsaWMiOmZhbHNlLCJJc1VuZGVybGluZWQiOmZhbHNlLCJQYXJlbnRTdHlsZSI6bnVsbH0sIkF1dG9TaXplIjowLCJGb3JlZ3JvdW5kIjp7IiRpZCI6IjM3OSIsIkNvbG9yIjp7IiRpZCI6IjM4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zgxIiwiQ29sb3IiOnsiJGlkIjoiMzgyIiwiQSI6MCwiUiI6MjU1LCJHIjoyNTUsIkIiOjI1NX19LCJJc1Zpc2libGUiOnRydWUsIldpZHRoIjowLjAsIkhlaWdodCI6MC4wLCJCb3JkZXJTdHlsZSI6eyIkaWQiOiIzODMiLCJMaW5lQ29sb3IiOm51bGwsIkxpbmVXZWlnaHQiOjAuMCwiTGluZVR5cGUiOjAsIlBhcmVudFN0eWxlIjpudWxsfSwiUGFyZW50U3R5bGUiOm51bGx9LCJEYXRlRm9ybWF0Ijp7IiRyZWYiOiIzMTcifSwiV2Vla051bWJlcmluZyI6eyIkaWQiOiIzODQiLCJGb3JtYXQiOjAsIklzVmlzaWJsZSI6ZmFsc2UsIkxhc3RLbm93blZpc2liaWxpdHlTdGF0ZSI6ZmFsc2V9LCJJc1Zpc2libGUiOnRydWUsIlBhcmVudFN0eWxlIjpudWxsfSwiSW5kZXgiOjEwLCJTbWFydER1cmF0aW9uQWN0aXZhdGVkIjpmYWxzZSwiRGF0ZUZvcm1hdCI6eyIkcmVmIjoiMzE3In0sIldlZWtOdW1iZXJpbmciOnsiJGlkIjoiMzg1IiwiRm9ybWF0IjowLCJJc1Zpc2libGUiOmZhbHNlLCJMYXN0S25vd25WaXNpYmlsaXR5U3RhdGUiOmZhbHNlfSwiSWQiOiIxYTUxYWJmMS0zZWNhLTRhYjAtOTFkMS04NmUyOTFjMmRhMDYiLCJJbXBvcnRJZCI6bnVsbCwiVGl0bGUiOiJQcm9qZWN0IENoYXJ0ZXIiLCJOb3RlIjpudWxsLCJIeXBlcmxpbmsiOnsiJGlkIjoiMzg2IiwiQWRkcmVzcyI6IiIsIlN1YkFkZHJlc3MiOiIifSwiSXNDaGFuZ2VkIjpmYWxzZSwiSXNOZXciOmZhbHNlfX1dLCJfbWlsZXN0b25lcyI6W10sIklkIjoiMDAwMDAwMDAtMDAwMC0wMDAwLTAwMDAtMDAwMDAwMDAwMDAwIiwiSXNTaW5nbGVJdGVtUm93Ijp0cnVlfV0sIkluZGV4Ijo3LCJJZCI6ImRjMDc2ZmNkLWQxYmUtNDIwNy1iNWY5LTM4MTViMzhjZDkxZSIsIkhlYWRlclRleHQiOm51bGwsIklzRGVmYXVsdCI6dHJ1ZSwiU3R5bGUiOnsiJGlkIjoiMzg3IiwiSGVhZGVyU3R5bGUiOnsiJGlkIjoiMzg4IiwiVGV4dFN0eWxlIjp7IiRpZCI6IjM4OSIsIkZvbnRTZXR0aW5ncyI6eyIkaWQiOiIzOTAiLCJGb250U2l6ZSI6MTEsIkZvbnROYW1lIjoiQ2FsaWJyaSIsIklzQm9sZCI6ZmFsc2UsIklzSXRhbGljIjpmYWxzZSwiSXNVbmRlcmxpbmVkIjpmYWxzZSwiUGFyZW50U3R5bGUiOm51bGx9LCJBdXRvU2l6ZSI6MiwiRm9yZWdyb3VuZCI6eyIkaWQiOiIzOTEiLCJDb2xvciI6eyIkaWQiOiIzOTIiLCJBIjoyNTUsIlIiOjAsIkciOjAsIkIiOjB9fSwiTWF4V2lkdGgiOjAuMCwiTWF4SGVpZ2h0IjoiSW5maW5pdHkiLCJTbWFydEZvcmVncm91bmRJc0FjdGl2ZSI6ZmFsc2UsIkhvcml6b250YWxBbGlnbm1lbnQiOjAsIlZlcnRpY2FsQWxpZ25tZW50IjowLCJTbWFydEZvcmVncm91bmQiOm51bGwsIkJhY2tncm91bmRGaWxsVHlwZSI6MCwiTWFyZ2luIjp7IiRpZCI6IjM5MyIsIlRvcCI6MC4wLCJMZWZ0IjowLjAsIlJpZ2h0IjowLjAsIkJvdHRvbSI6MC4wfSwiUGFkZGluZyI6eyIkaWQiOiIzOTQiLCJUb3AiOjAuMCwiTGVmdCI6MC4wLCJSaWdodCI6MC4wLCJCb3R0b20iOjAuMH0sIkJhY2tncm91bmQiOm51bGwsIklzVmlzaWJsZSI6dHJ1ZSwiV2lkdGgiOjAuMCwiSGVpZ2h0IjowLjAsIkJvcmRlclN0eWxlIjpudWxsLCJQYXJlbnRTdHlsZSI6bnVsbH0sIlJlY3RhbmdsZVN0eWxlIjp7IiRpZCI6IjM5NSIsIk1hcmdpbiI6eyIkaWQiOiIzOTYiLCJUb3AiOjAuMCwiTGVmdCI6MC4wLCJSaWdodCI6MC4wLCJCb3R0b20iOjAuMH0sIlBhZGRpbmciOnsiJGlkIjoiMzk3IiwiVG9wIjowLjAsIkxlZnQiOjAuMCwiUmlnaHQiOjAuMCwiQm90dG9tIjowLjB9LCJCYWNrZ3JvdW5kIjp7IiRpZCI6IjM5OCIsIkNvbG9yIjp7IiRpZCI6IjM5OSIsIkEiOjYzLCJSIjoyMzcsIkciOjEyNSwiQiI6NDl9fSwiSXNWaXNpYmxlIjp0cnVlLCJXaWR0aCI6MC4wLCJIZWlnaHQiOjAuMCwiQm9yZGVyU3R5bGUiOnsiJGlkIjoiNDAwIiwiTGluZUNvbG9yIjp7IiRpZCI6IjQwMSIsIiR0eXBlIjoiTkxSRS5Db21tb24uRG9tLlNvbGlkQ29sb3JCcnVzaCwgTkxSRS5Db21tb24iLCJDb2xvciI6eyIkaWQiOiI0MDIiLCJBIjoyNTUsIlIiOjI1NSwiRyI6MCwiQiI6MH19LCJMaW5lV2VpZ2h0IjowLjAsIkxpbmVUeXBlIjowLCJQYXJlbnRTdHlsZSI6bnVsbH0sIlBhcmVudFN0eWxlIjpudWxsfSwiTWFyZ2luIjp7IiRpZCI6IjQwMyIsIlRvcCI6MC4wLCJMZWZ0IjowLjAsIlJpZ2h0IjowLjAsIkJvdHRvbSI6MC4wfSwiUGFkZGluZyI6eyIkaWQiOiI0MDQiLCJUb3AiOjAuMCwiTGVmdCI6MC4wLCJSaWdodCI6MC4wLCJCb3R0b20iOjAuMH0sIkJhY2tncm91bmQiOm51bGwsIklzVmlzaWJsZSI6dHJ1ZSwiV2lkdGgiOjAuMCwiSGVpZ2h0IjowLjAsIkJvcmRlclN0eWxlIjpudWxsLCJQYXJlbnRTdHlsZSI6bnVsbH0sIkJhY2tncm91bmRTdHlsZSI6eyIkaWQiOiI0MDUiLCJNYXJnaW4iOnsiJGlkIjoiNDA2IiwiVG9wIjowLjAsIkxlZnQiOjAuMCwiUmlnaHQiOjAuMCwiQm90dG9tIjowLjB9LCJQYWRkaW5nIjp7IiRpZCI6IjQwNyIsIlRvcCI6MC4wLCJMZWZ0IjowLjAsIlJpZ2h0IjowLjAsIkJvdHRvbSI6MC4wfSwiQmFja2dyb3VuZCI6eyIkaWQiOiI0MDgiLCJDb2xvciI6eyIkaWQiOiI0MDkiLCJBIjo1MSwiUiI6MTY1LCJHIjoxNjUsIkIiOjE2NX19LCJJc1Zpc2libGUiOnRydWUsIldpZHRoIjowLjAsIkhlaWdodCI6MC4wLCJCb3JkZXJTdHlsZSI6eyIkaWQiOiI0MTAiLCJMaW5lQ29sb3IiOnsiJGlkIjoiNDExIiwiJHR5cGUiOiJOTFJFLkNvbW1vbi5Eb20uU29saWRDb2xvckJydXNoLCBOTFJFLkNvbW1vbiIsIkNvbG9yIjp7IiRpZCI6IjQxMiIsIkEiOjI1NSwiUiI6MjU1LCJHIjowLCJCIjowfX0sIkxpbmVXZWlnaHQiOjAuMCwiTGluZVR5cGUiOjAsIlBhcmVudFN0eWxlIjpudWxsfSwiUGFyZW50U3R5bGUiOm51bGx9LCJNYXJnaW4iOnsiJGlkIjoiNDEzIiwiVG9wIjowLjAsIkxlZnQiOjAuMCwiUmlnaHQiOjAuMCwiQm90dG9tIjowLjB9LCJQYWRkaW5nIjp7IiRpZCI6IjQxNCIsIlRvcCI6MC4wLCJMZWZ0IjowLjAsIlJpZ2h0IjowLjAsIkJvdHRvbSI6MC4wfSwiSXNWaXNpYmxlIjpmYWxzZSwiV2lkdGgiOjAuMCwiSGVpZ2h0IjowLjAsIkJvcmRlclN0eWxlIjpudWxsLCJQYXJlbnRTdHlsZSI6bnVsbH19XSwiSWQiOiJlMjBhYzZjMy1jYTBmLTQ1ZGQtYmI0OS01YjE4YWJhMThhM2QiLCJJbmRleCI6NywiSGVhZGVyVGV4dCI6Ik1hbmFnZXJpYWwgVGFza3MiLCJTdHlsZSI6eyIkaWQiOiI0MTUiLCJIZWFkZXJTdHlsZSI6eyIkaWQiOiI0MTYiLCJUZXh0SXNWZXJ0aWNhbCI6ZmFsc2UsIlRleHRTdHlsZSI6eyIkaWQiOiI0MTciLCJGb250U2V0dGluZ3MiOnsiJGlkIjoiNDE4IiwiRm9udFNpemUiOjEyLCJGb250TmFtZSI6IkNhbGlicmkiLCJJc0JvbGQiOmZhbHNlLCJJc0l0YWxpYyI6ZmFsc2UsIklzVW5kZXJsaW5lZCI6ZmFsc2UsIlBhcmVudFN0eWxlIjpudWxsfSwiQXV0b1NpemUiOjIsIkZvcmVncm91bmQiOnsiJHJlZiI6IjI1OCJ9LCJNYXhXaWR0aCI6MTYwLjAsIk1heEhlaWdodCI6IkluZmluaXR5IiwiU21hcnRGb3JlZ3JvdW5kSXNBY3RpdmUiOmZhbHNlLCJIb3Jpem9udGFsQWxpZ25tZW50IjowLCJWZXJ0aWNhbEFsaWdubWVudCI6MCwiU21hcnRGb3JlZ3JvdW5kIjpudWxsLCJCYWNrZ3JvdW5kRmlsbFR5cGUiOjAsIk1hcmdpbiI6eyIkcmVmIjoiMjYwIn0sIlBhZGRpbmciOnsiJHJlZiI6IjI2MSJ9LCJCYWNrZ3JvdW5kIjpudWxsLCJJc1Zpc2libGUiOnRydWUsIldpZHRoIjowLjAsIkhlaWdodCI6MC4wLCJCb3JkZXJTdHlsZSI6bnVsbCwiUGFyZW50U3R5bGUiOm51bGx9LCJSZWN0YW5nbGVTdHlsZSI6eyIkaWQiOiI0MTkiLCJNYXJnaW4iOnsiJGlkIjoiNDIwIiwiVG9wIjowLjAsIkxlZnQiOjAuMCwiUmlnaHQiOjAuMCwiQm90dG9tIjowLjB9LCJQYWRkaW5nIjp7IiRpZCI6IjQyMSIsIlRvcCI6MC4wLCJMZWZ0IjowLjAsIlJpZ2h0IjowLjAsIkJvdHRvbSI6MC4wfSwiQmFja2dyb3VuZCI6eyIkaWQiOiI0MjIiLCJDb2xvciI6eyIkaWQiOiI0MjMiLCJBIjoyNTUsIlIiOjIzNywiRyI6MTI1LCJCIjo0OX19LCJJc1Zpc2libGUiOnRydWUsIldpZHRoIjowLjAsIkhlaWdodCI6MC4wLCJCb3JkZXJTdHlsZSI6eyIkaWQiOiI0MjQiLCJMaW5lQ29sb3IiOnsiJGlkIjoiNDI1IiwiJHR5cGUiOiJOTFJFLkNvbW1vbi5Eb20uU29saWRDb2xvckJydXNoLCBOTFJFLkNvbW1vbiIsIkNvbG9yIjp7IiRpZCI6IjQyNiIsIkEiOjI1NSwiUiI6MjU1LCJHIjowLCJCIjowfX0sIkxpbmVXZWlnaHQiOjAuMCwiTGluZVR5cGUiOjAsIlBhcmVudFN0eWxlIjpudWxsfSwiUGFyZW50U3R5bGUiOm51bGx9LCJNYXJnaW4iOnsiJGlkIjoiNDI3IiwiVG9wIjowLjAsIkxlZnQiOjAuMCwiUmlnaHQiOjAuMCwiQm90dG9tIjowLjB9LCJQYWRkaW5nIjp7IiRpZCI6IjQyOCIsIlRvcCI6MC4wLCJMZWZ0IjowLjAsIlJpZ2h0IjowLjAsIkJvdHRvbSI6MC4wfSwiQmFja2dyb3VuZCI6bnVsbCwiSXNWaXNpYmxlIjp0cnVlLCJXaWR0aCI6MC4wLCJIZWlnaHQiOjAuMCwiQm9yZGVyU3R5bGUiOm51bGwsIlBhcmVudFN0eWxlIjpudWxsfSwiQmFja2dyb3VuZFN0eWxlIjp7IiRpZCI6IjQyOSIsIk1hcmdpbiI6eyIkaWQiOiI0MzAiLCJUb3AiOjAuMCwiTGVmdCI6MC4wLCJSaWdodCI6MC4wLCJCb3R0b20iOjAuMH0sIlBhZGRpbmciOnsiJGlkIjoiNDMxIiwiVG9wIjowLjAsIkxlZnQiOjAuMCwiUmlnaHQiOjAuMCwiQm90dG9tIjowLjB9LCJCYWNrZ3JvdW5kIjp7IiRpZCI6IjQzMiIsIkNvbG9yIjp7IiRpZCI6IjQzMyIsIkEiOjUxLCJSIjoxNjUsIkciOjE2NSwiQiI6MTY1fX0sIklzVmlzaWJsZSI6dHJ1ZSwiV2lkdGgiOjAuMCwiSGVpZ2h0IjowLjAsIkJvcmRlclN0eWxlIjp7IiRpZCI6IjQzNCIsIkxpbmVDb2xvciI6eyIkaWQiOiI0MzUiLCIkdHlwZSI6Ik5MUkUuQ29tbW9uLkRvbS5Tb2xpZENvbG9yQnJ1c2gsIE5MUkUuQ29tbW9uIiwiQ29sb3IiOnsiJGlkIjoiNDM2IiwiQSI6MjU1LCJSIjoyNTUsIkciOjAsIkIiOjB9fSwiTGluZVdlaWdodCI6MC4wLCJMaW5lVHlwZSI6MCwiUGFyZW50U3R5bGUiOm51bGx9LCJQYXJlbnRTdHlsZSI6bnVsbH0sIklzQWJvdmVUaW1lYmFuZCI6ZmFsc2UsIk1hcmdpbiI6eyIkaWQiOiI0MzciLCJUb3AiOjAuMCwiTGVmdCI6MC4wLCJSaWdodCI6MC4wLCJCb3R0b20iOjAuMH0sIlBhZGRpbmciOnsiJGlkIjoiNDM4IiwiVG9wIjowLjAsIkxlZnQiOjAuMCwiUmlnaHQiOjAuMCwiQm90dG9tIjowLjB9LCJJc1Zpc2libGUiOnRydWUsIldpZHRoIjowLjAsIkhlaWdodCI6MC4wLCJCb3JkZXJTdHlsZSI6eyIkaWQiOiI0MzkiLCJMaW5lQ29sb3IiOm51bGwsIkxpbmVXZWlnaHQiOjAuMCwiTGluZVR5cGUiOjAsIlBhcmVudFN0eWxlIjpudWxsfSwiUGFyZW50U3R5bGUiOm51bGx9fSx7IiRpZCI6IjQ0MCIsIl9hY3Rpdml0aWVzIjpbeyIkaWQiOiI0NDEiLCJfcm93cyI6W3siJGlkIjoiNDQyIiwiX3Rhc2tzIjpbeyIkaWQiOiI0NDMiLCJfYXR0YWNoZWRNaWxlc3RvbmVzIjpbXSwiVGFza0RlZmluaXRpb24iOnsiJGlkIjoiNDQ0IiwiR3JvdXBOYW1lIjpudWxsLCJTdGFydERhdGUiOiIyMDIyLTA1LTI4VDAwOjAwOjAwWiIsIkVuZERhdGUiOiIyMDIyLTA1LTI4VDIzOjU5OjAwWiIsIlBlcmNlbnRhZ2VDb21wbGV0ZSI6bnVsbCwiU3R5bGUiOnsiJGlkIjoiNDQ1IiwiU2hhcGUiOjIsIlNoYXBlVGhpY2tuZXNzIjoxLCJEdXJhdGlvbkZvcm1hdCI6MCwiSW5jbHVkZU5vbldvcmtpbmdEYXlzSW5EdXJhdGlvbiI6ZmFsc2UsIlBlcmNlbnRhZ2VDb21wbGV0ZVN0eWxlIjp7IiRpZCI6IjQ0NiIsIkZvbnRTZXR0aW5ncyI6eyIkaWQiOiI0NDc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Q0OCIsIkxpbmVDb2xvciI6bnVsbCwiTGluZVdlaWdodCI6MC4wLCJMaW5lVHlwZSI6MCwiUGFyZW50U3R5bGUiOm51bGx9LCJQYXJlbnRTdHlsZSI6bnVsbH0sIkR1cmF0aW9uU3R5bGUiOnsiJGlkIjoiNDQ5IiwiRm9udFNldHRpbmdzIjp7IiRpZCI6IjQ1MC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NDUxIiwiTGluZUNvbG9yIjpudWxsLCJMaW5lV2VpZ2h0IjowLjAsIkxpbmVUeXBlIjowLCJQYXJlbnRTdHlsZSI6bnVsbH0sIlBhcmVudFN0eWxlIjpudWxsfSwiSG9yaXpvbnRhbENvbm5lY3RvclN0eWxlIjp7IiRpZCI6IjQ1MiIsIkxpbmVDb2xvciI6eyIkcmVmIjoiMjYifSwiTGluZVdlaWdodCI6MS4wLCJMaW5lVHlwZSI6MCwiUGFyZW50U3R5bGUiOm51bGx9LCJWZXJ0aWNhbENvbm5lY3RvclN0eWxlIjp7IiRpZCI6IjQ1My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mYWxzZSwiUGVyY2VudGFnZUNvbXBsZXRlU2hhcGVPcGFjaXR5IjozNSwiU2hhcGVTdHlsZSI6eyIkaWQiOiI0NTQiLCJNYXJnaW4iOnsiJHJlZiI6IjMyIn0sIlBhZGRpbmciOnsiJHJlZiI6IjMzIn0sIkJhY2tncm91bmQiOnsiJGlkIjoiNDU1IiwiQ29sb3IiOnsiJGlkIjoiNDU2IiwiQSI6MjU1LCJSIjo5MSwiRyI6MTU1LCJCIjoyMTN9fSwiSXNWaXNpYmxlIjp0cnVlLCJXaWR0aCI6MC4wLCJIZWlnaHQiOjE2LjAsIkJvcmRlclN0eWxlIjp7IiRpZCI6IjQ1NyIsIkxpbmVDb2xvciI6eyIkaWQiOiI0NTgiLCIkdHlwZSI6Ik5MUkUuQ29tbW9uLkRvbS5Tb2xpZENvbG9yQnJ1c2gsIE5MUkUuQ29tbW9uIiwiQ29sb3IiOnsiJGlkIjoiNDU5IiwiQSI6MjU1LCJSIjoyNTUsIkciOjAsIkIiOjB9fSwiTGluZVdlaWdodCI6MC4wLCJMaW5lVHlwZSI6MCwiUGFyZW50U3R5bGUiOm51bGx9LCJQYXJlbnRTdHlsZSI6bnVsbH0sIlRpdGxlU3R5bGUiOnsiJGlkIjoiNDYwIiwiRm9udFNldHRpbmdzIjp7IiRpZCI6IjQ2MSIsIkZvbnRTaXplIjoxMSwiRm9udE5hbWUiOiJDYWxpYnJpIiwiSXNCb2xkIjp0cnVlLCJJc0l0YWxpYyI6ZmFsc2UsIklzVW5kZXJsaW5lZCI6ZmFsc2UsIlBhcmVudFN0eWxlIjpudWxsfSwiQXV0b1NpemUiOjAsIkZvcmVncm91bmQiOnsiJGlkIjoiNDYyIiwiQ29sb3IiOnsiJGlkIjoiNDYz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Q2NCIsIkNvbG9yIjp7IiRyZWYiOiIxNSJ9fSwiSXNWaXNpYmxlIjp0cnVlLCJXaWR0aCI6MC4wLCJIZWlnaHQiOjAuMCwiQm9yZGVyU3R5bGUiOnsiJGlkIjoiNDY1IiwiTGluZUNvbG9yIjpudWxsLCJMaW5lV2VpZ2h0IjowLjAsIkxpbmVUeXBlIjowLCJQYXJlbnRTdHlsZSI6bnVsbH0sIlBhcmVudFN0eWxlIjpudWxsfSwiRGF0ZVN0eWxlIjp7IiRpZCI6IjQ2NiIsIkZvbnRTZXR0aW5ncyI6eyIkaWQiOiI0NjciLCJGb250U2l6ZSI6MTAsIkZvbnROYW1lIjoiQ2FsaWJyaSIsIklzQm9sZCI6ZmFsc2UsIklzSXRhbGljIjpmYWxzZSwiSXNVbmRlcmxpbmVkIjpmYWxzZSwiUGFyZW50U3R5bGUiOm51bGx9LCJBdXRvU2l6ZSI6MCwiRm9yZWdyb3VuZCI6eyIkaWQiOiI0NjgiLCJDb2xvciI6eyIkaWQiOiI0Nj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Q3MCIsIkNvbG9yIjp7IiRyZWYiOiIxNSJ9fSwiSXNWaXNpYmxlIjp0cnVlLCJXaWR0aCI6MC4wLCJIZWlnaHQiOjAuMCwiQm9yZGVyU3R5bGUiOnsiJGlkIjoiNDcxIiwiTGluZUNvbG9yIjpudWxsLCJMaW5lV2VpZ2h0IjowLjAsIkxpbmVUeXBlIjowLCJQYXJlbnRTdHlsZSI6bnVsbH0sIlBhcmVudFN0eWxlIjpudWxsfSwiRGF0ZUZvcm1hdCI6eyIkaWQiOiI0N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zIiwiRm9ybWF0IjowLCJJc1Zpc2libGUiOmZhbHNlLCJMYXN0S25vd25WaXNpYmlsaXR5U3RhdGUiOmZhbHNlfSwiSXNWaXNpYmxlIjp0cnVlLCJQYXJlbnRTdHlsZSI6bnVsbH0sIkluZGV4IjoxMiwiU21hcnREdXJhdGlvbkFjdGl2YXRlZCI6ZmFsc2UsIkRhdGVGb3JtYXQiOnsiJHJlZiI6IjQ3MiJ9LCJXZWVrTnVtYmVyaW5nIjp7IiRpZCI6IjQ3NCIsIkZvcm1hdCI6MCwiSXNWaXNpYmxlIjpmYWxzZSwiTGFzdEtub3duVmlzaWJpbGl0eVN0YXRlIjpmYWxzZX0sIklkIjoiNTY5OGJhZTEtMzVhYi00MWNjLTg1Y2EtNTc1ZDQxN2YxNjc2IiwiSW1wb3J0SWQiOm51bGwsIlRpdGxlIjoiUmVsZWFzZSIsIk5vdGUiOm51bGwsIkh5cGVybGluayI6eyIkaWQiOiI0NzUiLCJBZGRyZXNzIjoiIiwiU3ViQWRkcmVzcyI6IiJ9LCJJc0NoYW5nZWQiOmZhbHNlLCJJc05ldyI6ZmFsc2V9fV0sIl9taWxlc3RvbmVzIjpbXSwiSWQiOiIwMDAwMDAwMC0wMDAwLTAwMDAtMDAwMC0wMDAwMDAwMDAwMDAiLCJJc1NpbmdsZUl0ZW1Sb3ciOnRydWV9XSwiSW5kZXgiOjExLCJJZCI6IjJlNmNkMTNiLTk5MzQtNDUzZi05NTY5LWMwNGU1ZTY1YTZlYiIsIkhlYWRlclRleHQiOm51bGwsIklzRGVmYXVsdCI6dHJ1ZSwiU3R5bGUiOnsiJGlkIjoiNDc2IiwiSGVhZGVyU3R5bGUiOnsiJGlkIjoiNDc3IiwiVGV4dFN0eWxlIjp7IiRpZCI6IjQ3OCIsIkZvbnRTZXR0aW5ncyI6eyIkaWQiOiI0NzkiLCJGb250U2l6ZSI6MTEsIkZvbnROYW1lIjoiQ2FsaWJyaSIsIklzQm9sZCI6ZmFsc2UsIklzSXRhbGljIjpmYWxzZSwiSXNVbmRlcmxpbmVkIjpmYWxzZSwiUGFyZW50U3R5bGUiOm51bGx9LCJBdXRvU2l6ZSI6MiwiRm9yZWdyb3VuZCI6eyIkaWQiOiI0ODAiLCJDb2xvciI6eyIkaWQiOiI0ODEiLCJBIjoyNTUsIlIiOjAsIkciOjAsIkIiOjB9fSwiTWF4V2lkdGgiOjAuMCwiTWF4SGVpZ2h0IjoiSW5maW5pdHkiLCJTbWFydEZvcmVncm91bmRJc0FjdGl2ZSI6ZmFsc2UsIkhvcml6b250YWxBbGlnbm1lbnQiOjAsIlZlcnRpY2FsQWxpZ25tZW50IjowLCJTbWFydEZvcmVncm91bmQiOm51bGwsIkJhY2tncm91bmRGaWxsVHlwZSI6MCwiTWFyZ2luIjp7IiRpZCI6IjQ4MiIsIlRvcCI6MC4wLCJMZWZ0IjowLjAsIlJpZ2h0IjowLjAsIkJvdHRvbSI6MC4wfSwiUGFkZGluZyI6eyIkaWQiOiI0ODMiLCJUb3AiOjAuMCwiTGVmdCI6MC4wLCJSaWdodCI6MC4wLCJCb3R0b20iOjAuMH0sIkJhY2tncm91bmQiOm51bGwsIklzVmlzaWJsZSI6dHJ1ZSwiV2lkdGgiOjAuMCwiSGVpZ2h0IjowLjAsIkJvcmRlclN0eWxlIjpudWxsLCJQYXJlbnRTdHlsZSI6bnVsbH0sIlJlY3RhbmdsZVN0eWxlIjp7IiRpZCI6IjQ4NCIsIk1hcmdpbiI6eyIkaWQiOiI0ODUiLCJUb3AiOjAuMCwiTGVmdCI6MC4wLCJSaWdodCI6MC4wLCJCb3R0b20iOjAuMH0sIlBhZGRpbmciOnsiJGlkIjoiNDg2IiwiVG9wIjowLjAsIkxlZnQiOjAuMCwiUmlnaHQiOjAuMCwiQm90dG9tIjowLjB9LCJCYWNrZ3JvdW5kIjp7IiRpZCI6IjQ4NyIsIkNvbG9yIjp7IiRpZCI6IjQ4OCIsIkEiOjYzLCJSIjoxNjUsIkciOjE2NSwiQiI6MTY1fX0sIklzVmlzaWJsZSI6dHJ1ZSwiV2lkdGgiOjAuMCwiSGVpZ2h0IjowLjAsIkJvcmRlclN0eWxlIjp7IiRpZCI6IjQ4OSIsIkxpbmVDb2xvciI6eyIkaWQiOiI0OTAiLCIkdHlwZSI6Ik5MUkUuQ29tbW9uLkRvbS5Tb2xpZENvbG9yQnJ1c2gsIE5MUkUuQ29tbW9uIiwiQ29sb3IiOnsiJGlkIjoiNDkxIiwiQSI6MjU1LCJSIjoyNTUsIkciOjAsIkIiOjB9fSwiTGluZVdlaWdodCI6MC4wLCJMaW5lVHlwZSI6MCwiUGFyZW50U3R5bGUiOm51bGx9LCJQYXJlbnRTdHlsZSI6bnVsbH0sIk1hcmdpbiI6eyIkaWQiOiI0OTIiLCJUb3AiOjAuMCwiTGVmdCI6MC4wLCJSaWdodCI6MC4wLCJCb3R0b20iOjAuMH0sIlBhZGRpbmciOnsiJGlkIjoiNDkzIiwiVG9wIjowLjAsIkxlZnQiOjAuMCwiUmlnaHQiOjAuMCwiQm90dG9tIjowLjB9LCJCYWNrZ3JvdW5kIjpudWxsLCJJc1Zpc2libGUiOnRydWUsIldpZHRoIjowLjAsIkhlaWdodCI6MC4wLCJCb3JkZXJTdHlsZSI6bnVsbCwiUGFyZW50U3R5bGUiOm51bGx9LCJCYWNrZ3JvdW5kU3R5bGUiOnsiJGlkIjoiNDk0IiwiTWFyZ2luIjp7IiRpZCI6IjQ5NSIsIlRvcCI6MC4wLCJMZWZ0IjowLjAsIlJpZ2h0IjowLjAsIkJvdHRvbSI6MC4wfSwiUGFkZGluZyI6eyIkaWQiOiI0OTYiLCJUb3AiOjAuMCwiTGVmdCI6MC4wLCJSaWdodCI6MC4wLCJCb3R0b20iOjAuMH0sIkJhY2tncm91bmQiOnsiJGlkIjoiNDk3IiwiQ29sb3IiOnsiJGlkIjoiNDk4IiwiQSI6NTEsIlIiOjE2NSwiRyI6MTY1LCJCIjoxNjV9fSwiSXNWaXNpYmxlIjp0cnVlLCJXaWR0aCI6MC4wLCJIZWlnaHQiOjAuMCwiQm9yZGVyU3R5bGUiOnsiJGlkIjoiNDk5IiwiTGluZUNvbG9yIjp7IiRpZCI6IjUwMCIsIiR0eXBlIjoiTkxSRS5Db21tb24uRG9tLlNvbGlkQ29sb3JCcnVzaCwgTkxSRS5Db21tb24iLCJDb2xvciI6eyIkaWQiOiI1MDEiLCJBIjoyNTUsIlIiOjI1NSwiRyI6MCwiQiI6MH19LCJMaW5lV2VpZ2h0IjowLjAsIkxpbmVUeXBlIjowLCJQYXJlbnRTdHlsZSI6bnVsbH0sIlBhcmVudFN0eWxlIjpudWxsfSwiTWFyZ2luIjp7IiRpZCI6IjUwMiIsIlRvcCI6MC4wLCJMZWZ0IjowLjAsIlJpZ2h0IjowLjAsIkJvdHRvbSI6MC4wfSwiUGFkZGluZyI6eyIkaWQiOiI1MDMiLCJUb3AiOjAuMCwiTGVmdCI6MC4wLCJSaWdodCI6MC4wLCJCb3R0b20iOjAuMH0sIklzVmlzaWJsZSI6ZmFsc2UsIldpZHRoIjowLjAsIkhlaWdodCI6MC4wLCJCb3JkZXJTdHlsZSI6bnVsbCwiUGFyZW50U3R5bGUiOm51bGx9fV0sIklkIjoiZjgzODE0ZDQtZGI1Zi00NDQ2LWE2ODYtYmY2ODA2YTdmZWM5IiwiSW5kZXgiOjExLCJIZWFkZXJUZXh0IjoiRGVwbG95bWVudCIsIlN0eWxlIjp7IiRpZCI6IjUwNCIsIkhlYWRlclN0eWxlIjp7IiRpZCI6IjUwNSIsIlRleHRJc1ZlcnRpY2FsIjpmYWxzZSwiVGV4dFN0eWxlIjp7IiRpZCI6IjUwNiIsIkZvbnRTZXR0aW5ncyI6eyIkaWQiOiI1MDciLCJGb250U2l6ZSI6MTIsIkZvbnROYW1lIjoiQ2FsaWJyaSIsIklzQm9sZCI6ZmFsc2UsIklzSXRhbGljIjpmYWxzZSwiSXNVbmRlcmxpbmVkIjpmYWxzZSwiUGFyZW50U3R5bGUiOm51bGx9LCJBdXRvU2l6ZSI6MiwiRm9yZWdyb3VuZCI6eyIkcmVmIjoiMjU4In0sIk1heFdpZHRoIjoxNjAuMCwiTWF4SGVpZ2h0IjoiSW5maW5pdHkiLCJTbWFydEZvcmVncm91bmRJc0FjdGl2ZSI6ZmFsc2UsIkhvcml6b250YWxBbGlnbm1lbnQiOjAsIlZlcnRpY2FsQWxpZ25tZW50IjowLCJTbWFydEZvcmVncm91bmQiOm51bGwsIkJhY2tncm91bmRGaWxsVHlwZSI6MCwiTWFyZ2luIjp7IiRyZWYiOiIyNjAifSwiUGFkZGluZyI6eyIkcmVmIjoiMjYxIn0sIkJhY2tncm91bmQiOm51bGwsIklzVmlzaWJsZSI6dHJ1ZSwiV2lkdGgiOjAuMCwiSGVpZ2h0IjowLjAsIkJvcmRlclN0eWxlIjpudWxsLCJQYXJlbnRTdHlsZSI6bnVsbH0sIlJlY3RhbmdsZVN0eWxlIjp7IiRpZCI6IjUwOCIsIk1hcmdpbiI6eyIkaWQiOiI1MDkiLCJUb3AiOjAuMCwiTGVmdCI6MC4wLCJSaWdodCI6MC4wLCJCb3R0b20iOjAuMH0sIlBhZGRpbmciOnsiJGlkIjoiNTEwIiwiVG9wIjowLjAsIkxlZnQiOjAuMCwiUmlnaHQiOjAuMCwiQm90dG9tIjowLjB9LCJCYWNrZ3JvdW5kIjp7IiRpZCI6IjUxMSIsIkNvbG9yIjp7IiRpZCI6IjUxMiIsIkEiOjI1NSwiUiI6MTY1LCJHIjoxNjUsIkIiOjE2NX19LCJJc1Zpc2libGUiOnRydWUsIldpZHRoIjowLjAsIkhlaWdodCI6MC4wLCJCb3JkZXJTdHlsZSI6eyIkaWQiOiI1MTMiLCJMaW5lQ29sb3IiOnsiJGlkIjoiNTE0IiwiJHR5cGUiOiJOTFJFLkNvbW1vbi5Eb20uU29saWRDb2xvckJydXNoLCBOTFJFLkNvbW1vbiIsIkNvbG9yIjp7IiRpZCI6IjUxNSIsIkEiOjI1NSwiUiI6MjU1LCJHIjowLCJCIjowfX0sIkxpbmVXZWlnaHQiOjAuMCwiTGluZVR5cGUiOjAsIlBhcmVudFN0eWxlIjpudWxsfSwiUGFyZW50U3R5bGUiOm51bGx9LCJNYXJnaW4iOnsiJGlkIjoiNTE2IiwiVG9wIjowLjAsIkxlZnQiOjAuMCwiUmlnaHQiOjAuMCwiQm90dG9tIjowLjB9LCJQYWRkaW5nIjp7IiRpZCI6IjUxNyIsIlRvcCI6MC4wLCJMZWZ0IjowLjAsIlJpZ2h0IjowLjAsIkJvdHRvbSI6MC4wfSwiQmFja2dyb3VuZCI6bnVsbCwiSXNWaXNpYmxlIjp0cnVlLCJXaWR0aCI6MC4wLCJIZWlnaHQiOjAuMCwiQm9yZGVyU3R5bGUiOm51bGwsIlBhcmVudFN0eWxlIjpudWxsfSwiQmFja2dyb3VuZFN0eWxlIjp7IiRpZCI6IjUxOCIsIk1hcmdpbiI6eyIkaWQiOiI1MTkiLCJUb3AiOjAuMCwiTGVmdCI6MC4wLCJSaWdodCI6MC4wLCJCb3R0b20iOjAuMH0sIlBhZGRpbmciOnsiJGlkIjoiNTIwIiwiVG9wIjowLjAsIkxlZnQiOjAuMCwiUmlnaHQiOjAuMCwiQm90dG9tIjowLjB9LCJCYWNrZ3JvdW5kIjp7IiRpZCI6IjUyMSIsIkNvbG9yIjp7IiRpZCI6IjUyMiIsIkEiOjUxLCJSIjoxNjUsIkciOjE2NSwiQiI6MTY1fX0sIklzVmlzaWJsZSI6dHJ1ZSwiV2lkdGgiOjAuMCwiSGVpZ2h0IjowLjAsIkJvcmRlclN0eWxlIjp7IiRpZCI6IjUyMyIsIkxpbmVDb2xvciI6eyIkaWQiOiI1MjQiLCIkdHlwZSI6Ik5MUkUuQ29tbW9uLkRvbS5Tb2xpZENvbG9yQnJ1c2gsIE5MUkUuQ29tbW9uIiwiQ29sb3IiOnsiJGlkIjoiNTI1IiwiQSI6MjU1LCJSIjoyNTUsIkciOjAsIkIiOjB9fSwiTGluZVdlaWdodCI6MC4wLCJMaW5lVHlwZSI6MCwiUGFyZW50U3R5bGUiOm51bGx9LCJQYXJlbnRTdHlsZSI6bnVsbH0sIklzQWJvdmVUaW1lYmFuZCI6ZmFsc2UsIk1hcmdpbiI6eyIkaWQiOiI1MjYiLCJUb3AiOjAuMCwiTGVmdCI6MC4wLCJSaWdodCI6MC4wLCJCb3R0b20iOjAuMH0sIlBhZGRpbmciOnsiJGlkIjoiNTI3IiwiVG9wIjowLjAsIkxlZnQiOjAuMCwiUmlnaHQiOjAuMCwiQm90dG9tIjowLjB9LCJJc1Zpc2libGUiOnRydWUsIldpZHRoIjowLjAsIkhlaWdodCI6MC4wLCJCb3JkZXJTdHlsZSI6eyIkaWQiOiI1MjgiLCJMaW5lQ29sb3IiOm51bGwsIkxpbmVXZWlnaHQiOjAuMCwiTGluZVR5cGUiOjAsIlBhcmVudFN0eWxlIjpudWxsfSwiUGFyZW50U3R5bGUiOm51bGx9fV0sIkN1bHR1cmVJbmZvTmFtZSI6ImVuLVVTIiwiU3R5bGVOYW1lIjpudWxsLCJWZXJzaW9uIjp7IiRpZCI6IjUyOSIsIlZlcnNpb24iOiIzLjYuMSIsIk9yaWdpbmFsQXNzZW1ibHlWZXJzaW9uIjoiNi4wNi4wMi4wMCIsIkVkaXRpb24iOm51bGwsIkxhc3RTYXZlZEVkaXRpb24iOjAsIklzUGx1c0VkaXRpb24iOmZhbHNlLCJJc1Byb0VkaXRpb24iOmZhbHNlfSwiRWZmZWN0IjoxLCJTdHlsZSI6eyIkaWQiOiI1MzAiLCJUaW1lYmFuZFN0eWxlIjp7IiRpZCI6IjUzMSIsIlNjYWxlTWFya2luZyI6MCwiU2hhcGUiOjAsIlNoYXBlU3R5bGUiOnsiJGlkIjoiNTMyIiwiTWFyZ2luIjp7IiRpZCI6IjUzMyIsIlRvcCI6MC4wLCJMZWZ0IjoxMC4wLCJSaWdodCI6MTAuMCwiQm90dG9tIjowLjB9LCJQYWRkaW5nIjp7IiRpZCI6IjUzNCIsIlRvcCI6NS4wLCJMZWZ0IjoxMy4wLCJSaWdodCI6MTMuMCwiQm90dG9tIjo1LjB9LCJCYWNrZ3JvdW5kIjp7IiRpZCI6IjUzNSIsIkNvbG9yIjp7IiRpZCI6IjUzNiIsIkEiOjI1NSwiUiI6NjgsIkciOjg0LCJCIjoxMDZ9fSwiSXNWaXNpYmxlIjp0cnVlLCJXaWR0aCI6ODU4LjAsIkhlaWdodCI6MzAuMCwiQm9yZGVyU3R5bGUiOnsiJGlkIjoiNTM3IiwiTGluZUNvbG9yIjp7IiRpZCI6IjUzOCIsIiR0eXBlIjoiTkxSRS5Db21tb24uRG9tLlNvbGlkQ29sb3JCcnVzaCwgTkxSRS5Db21tb24iLCJDb2xvciI6eyIkaWQiOiI1MzkiLCJBIjoyNTUsIlIiOjI1NSwiRyI6MCwiQiI6MH19LCJMaW5lV2VpZ2h0IjowLjAsIkxpbmVUeXBlIjowLCJQYXJlbnRTdHlsZSI6bnVsbH0sIlBhcmVudFN0eWxlIjpudWxsfSwiTWlkZGxlVGllclNoYXBlU3R5bGUiOnsiJGlkIjoiNTQwIiwiTWFyZ2luIjp7IiRpZCI6IjU0MSIsIlRvcCI6MC4wLCJMZWZ0IjoxMC4wLCJSaWdodCI6MTAuMCwiQm90dG9tIjowLjB9LCJQYWRkaW5nIjp7IiRpZCI6IjU0MiIsIlRvcCI6NS4wLCJMZWZ0IjoxMy4wLCJSaWdodCI6MTMuMCwiQm90dG9tIjo1LjB9LCJCYWNrZ3JvdW5kIjp7IiRpZCI6IjU0MyIsIkNvbG9yIjp7IiRpZCI6IjU0NCIsIkEiOjI1NSwiUiI6NjgsIkciOjg0LCJCIjoxMDZ9fSwiSXNWaXNpYmxlIjp0cnVlLCJXaWR0aCI6ODU4LjAsIkhlaWdodCI6MzAuMCwiQm9yZGVyU3R5bGUiOnsiJGlkIjoiNTQ1IiwiTGluZUNvbG9yIjp7IiRpZCI6IjU0NiIsIiR0eXBlIjoiTkxSRS5Db21tb24uRG9tLlNvbGlkQ29sb3JCcnVzaCwgTkxSRS5Db21tb24iLCJDb2xvciI6eyIkaWQiOiI1NDciLCJBIjoyNTUsIlIiOjI1NSwiRyI6MCwiQiI6MH19LCJMaW5lV2VpZ2h0IjowLjAsIkxpbmVUeXBlIjowLCJQYXJlbnRTdHlsZSI6bnVsbH0sIlBhcmVudFN0eWxlIjpudWxsfSwiQm90dG9tVGllclNoYXBlU3R5bGUiOnsiJGlkIjoiNTQ4IiwiTWFyZ2luIjp7IiRpZCI6IjU0OSIsIlRvcCI6MC4wLCJMZWZ0IjoxMC4wLCJSaWdodCI6MTAuMCwiQm90dG9tIjowLjB9LCJQYWRkaW5nIjp7IiRpZCI6IjU1MCIsIlRvcCI6NS4wLCJMZWZ0IjoxMy4wLCJSaWdodCI6MTMuMCwiQm90dG9tIjo1LjB9LCJCYWNrZ3JvdW5kIjp7IiRpZCI6IjU1MSIsIkNvbG9yIjp7IiRpZCI6IjU1MiIsIkEiOjI1NSwiUiI6NjgsIkciOjg0LCJCIjoxMDZ9fSwiSXNWaXNpYmxlIjp0cnVlLCJXaWR0aCI6ODU4LjAsIkhlaWdodCI6MzAuMCwiQm9yZGVyU3R5bGUiOnsiJGlkIjoiNTUzIiwiTGluZUNvbG9yIjp7IiRpZCI6IjU1NCIsIiR0eXBlIjoiTkxSRS5Db21tb24uRG9tLlNvbGlkQ29sb3JCcnVzaCwgTkxSRS5Db21tb24iLCJDb2xvciI6eyIkaWQiOiI1NTUiLCJBIjoyNTUsIlIiOjI1NSwiRyI6MCwiQiI6MH19LCJMaW5lV2VpZ2h0IjowLjAsIkxpbmVUeXBlIjowLCJQYXJlbnRTdHlsZSI6bnVsbH0sIlBhcmVudFN0eWxlIjpudWxsfSwiUmlnaHRFbmRDYXBzU3R5bGUiOnsiJGlkIjoiNTU2IiwiRm9udFNldHRpbmdzIjp7IiRpZCI6IjU1NyIsIkZvbnRTaXplIjoxOCwiRm9udE5hbWUiOiJDYWxpYnJpIiwiSXNCb2xkIjp0cnVlLCJJc0l0YWxpYyI6ZmFsc2UsIklzVW5kZXJsaW5lZCI6ZmFsc2UsIlBhcmVudFN0eWxlIjpudWxsfSwiQXV0b1NpemUiOjAsIkZvcmVncm91bmQiOnsiJGlkIjoiNTU4IiwiQ29sb3IiOnsiJGlkIjoiNTU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NjAiLCJUb3AiOjAuMCwiTGVmdCI6MC4wLCJSaWdodCI6MjAuMCwiQm90dG9tIjowLjB9LCJQYWRkaW5nIjp7IiRpZCI6IjU2MSIsIlRvcCI6MC4wLCJMZWZ0IjowLjAsIlJpZ2h0IjowLjAsIkJvdHRvbSI6MC4wfSwiQmFja2dyb3VuZCI6eyIkaWQiOiI1NjIiLCJDb2xvciI6eyIkcmVmIjoiMTUifX0sIklzVmlzaWJsZSI6dHJ1ZSwiV2lkdGgiOjAuMCwiSGVpZ2h0IjowLjAsIkJvcmRlclN0eWxlIjpudWxsLCJQYXJlbnRTdHlsZSI6bnVsbH0sIkxlZnRFbmRDYXBzU3R5bGUiOnsiJGlkIjoiNTYzIiwiRm9udFNldHRpbmdzIjp7IiRpZCI6IjU2NCIsIkZvbnRTaXplIjoxOCwiRm9udE5hbWUiOiJDYWxpYnJpIiwiSXNCb2xkIjp0cnVlLCJJc0l0YWxpYyI6ZmFsc2UsIklzVW5kZXJsaW5lZCI6ZmFsc2UsIlBhcmVudFN0eWxlIjpudWxsfSwiQXV0b1NpemUiOjAsIkZvcmVncm91bmQiOnsiJGlkIjoiNTY1IiwiQ29sb3IiOnsiJGlkIjoiNTY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NjciLCJUb3AiOjAuMCwiTGVmdCI6MTE1LjUwNjY2NjY2NjY2NjY2LCJSaWdodCI6MC4wLCJCb3R0b20iOjAuMH0sIlBhZGRpbmciOnsiJGlkIjoiNTY4IiwiVG9wIjowLjAsIkxlZnQiOjAuMCwiUmlnaHQiOjAuMCwiQm90dG9tIjowLjB9LCJCYWNrZ3JvdW5kIjp7IiRpZCI6IjU2OSIsIkNvbG9yIjp7IiRyZWYiOiIxNSJ9fSwiSXNWaXNpYmxlIjpmYWxzZSwiV2lkdGgiOjAuMCwiSGVpZ2h0IjowLjAsIkJvcmRlclN0eWxlIjpudWxsLCJQYXJlbnRTdHlsZSI6bnVsbH0sIlRvZGF5VGV4dFN0eWxlIjp7IiRpZCI6IjU3MCIsIkZvbnRTZXR0aW5ncyI6eyIkaWQiOiI1NzEiLCJGb250U2l6ZSI6MTIsIkZvbnROYW1lIjoiQ2FsaWJyaSIsIklzQm9sZCI6ZmFsc2UsIklzSXRhbGljIjpmYWxzZSwiSXNVbmRlcmxpbmVkIjpmYWxzZSwiUGFyZW50U3R5bGUiOm51bGx9LCJBdXRvU2l6ZSI6MCwiRm9yZWdyb3VuZCI6eyIkaWQiOiI1NzIiLCJDb2xvciI6eyIkaWQiOiI1Nz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Tc0IiwiVG9wIjowLjAsIkxlZnQiOjAuMCwiUmlnaHQiOjAuMCwiQm90dG9tIjowLjB9LCJQYWRkaW5nIjp7IiRpZCI6IjU3NSIsIlRvcCI6MC4wLCJMZWZ0IjowLjAsIlJpZ2h0IjowLjAsIkJvdHRvbSI6MC4wfSwiQmFja2dyb3VuZCI6eyIkaWQiOiI1NzYiLCJDb2xvciI6eyIkcmVmIjoiMTUifX0sIklzVmlzaWJsZSI6dHJ1ZSwiV2lkdGgiOjAuMCwiSGVpZ2h0IjowLjAsIkJvcmRlclN0eWxlIjpudWxsLCJQYXJlbnRTdHlsZSI6bnVsbH0sIlRvZGF5TWFya2VyU3R5bGUiOnsiJGlkIjoiNTc3IiwiTWFyZ2luIjp7IiRpZCI6IjU3OCIsIlRvcCI6MC4wLCJMZWZ0IjowLjAsIlJpZ2h0IjowLjAsIkJvdHRvbSI6MC4wfSwiUGFkZGluZyI6eyIkaWQiOiI1NzkiLCJUb3AiOjAuMCwiTGVmdCI6MC4wLCJSaWdodCI6MC4wLCJCb3R0b20iOjAuMH0sIkJhY2tncm91bmQiOnsiJGlkIjoiNTgwIiwiQ29sb3IiOnsiJGlkIjoiNTgxIiwiQSI6MjU1LCJSIjoyNTUsIkciOjAsIkIiOjB9fSwiSXNWaXNpYmxlIjp0cnVlLCJXaWR0aCI6MC4wLCJIZWlnaHQiOjAuMCwiQm9yZGVyU3R5bGUiOm51bGwsIlBhcmVudFN0eWxlIjpudWxsfSwiU2NhbGVTdHlsZSI6eyIkaWQiOiI1ODIiLCJTaGFwZSI6NCwiU2hvd1NlZ21lbnRTZXBhcmF0b3JzIjp0cnVlLCJTZWdtZW50U2VwYXJhdG9yT3BhY2l0eSI6MzAsIkhhc0JlZW5WaXNpYmxlQmVmb3JlIjp0cnVlLCJGb250U2V0dGluZ3MiOnsiJGlkIjoiNTgzIiwiRm9udFNpemUiOjEyLCJGb250TmFtZSI6IkNhbGlicmkiLCJJc0JvbGQiOmZhbHNlLCJJc0l0YWxpYyI6ZmFsc2UsIklzVW5kZXJsaW5lZCI6ZmFsc2UsIlBhcmVudFN0eWxlIjpudWxsfSwiQXV0b1NpemUiOjAsIkZvcmVncm91bmQiOnsiJGlkIjoiNTg0IiwiQ29sb3IiOnsiJGlkIjoiNTg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U4NiIsIlRvcCI6MC4wLCJMZWZ0Ijo1LjAsIlJpZ2h0IjowLjAsIkJvdHRvbSI6MC4wfSwiUGFkZGluZyI6eyIkaWQiOiI1ODciLCJUb3AiOjAuMCwiTGVmdCI6MC4wLCJSaWdodCI6MC4wLCJCb3R0b20iOjAuMH0sIkJhY2tncm91bmQiOnsiJGlkIjoiNTg4IiwiQ29sb3IiOnsiJHJlZiI6IjE1In19LCJJc1Zpc2libGUiOnRydWUsIldpZHRoIjowLjAsIkhlaWdodCI6MC4wLCJCb3JkZXJTdHlsZSI6bnVsbCwiUGFyZW50U3R5bGUiOm51bGx9LCJTaW5nbGVTY2FsZVNoYXBlU3R5bGUiOnsiJGlkIjoiNTg5IiwiU2hhcGUiOjAsIkhlaWdodCI6MC4wfSwiTWlkZGxlVGllclNjYWxlU3R5bGUiOnsiJGlkIjoiNTkwIiwiU2hhcGUiOjQsIlNob3dTZWdtZW50U2VwYXJhdG9ycyI6dHJ1ZSwiU2VnbWVudFNlcGFyYXRvck9wYWNpdHkiOjMwLCJIYXNCZWVuVmlzaWJsZUJlZm9yZSI6ZmFsc2UsIkZvbnRTZXR0aW5ncyI6eyIkaWQiOiI1OTEiLCJGb250U2l6ZSI6MTIsIkZvbnROYW1lIjoiQ2FsaWJyaSIsIklzQm9sZCI6ZmFsc2UsIklzSXRhbGljIjpmYWxzZSwiSXNVbmRlcmxpbmVkIjpmYWxzZSwiUGFyZW50U3R5bGUiOm51bGx9LCJBdXRvU2l6ZSI6MCwiRm9yZWdyb3VuZCI6eyIkaWQiOiI1OTIiLCJDb2xvciI6eyIkaWQiOiI1OT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Tk0IiwiVG9wIjowLjAsIkxlZnQiOjUuMCwiUmlnaHQiOjAuMCwiQm90dG9tIjowLjB9LCJQYWRkaW5nIjp7IiRpZCI6IjU5NSIsIlRvcCI6MC4wLCJMZWZ0IjowLjAsIlJpZ2h0IjowLjAsIkJvdHRvbSI6MC4wfSwiQmFja2dyb3VuZCI6eyIkaWQiOiI1OTYiLCJDb2xvciI6eyIkaWQiOiI1OTciLCJBIjowLCJSIjowLCJHIjowLCJCIjowfX0sIklzVmlzaWJsZSI6ZmFsc2UsIldpZHRoIjowLjAsIkhlaWdodCI6MC4wLCJCb3JkZXJTdHlsZSI6bnVsbCwiUGFyZW50U3R5bGUiOm51bGx9LCJCb3R0b21UaWVyU2NhbGVTdHlsZSI6eyIkaWQiOiI1OTgiLCJTaGFwZSI6NCwiU2hvd1NlZ21lbnRTZXBhcmF0b3JzIjp0cnVlLCJTZWdtZW50U2VwYXJhdG9yT3BhY2l0eSI6MzAsIkhhc0JlZW5WaXNpYmxlQmVmb3JlIjpmYWxzZSwiRm9udFNldHRpbmdzIjp7IiRpZCI6IjU5OSIsIkZvbnRTaXplIjoxMiwiRm9udE5hbWUiOiJDYWxpYnJpIiwiSXNCb2xkIjpmYWxzZSwiSXNJdGFsaWMiOmZhbHNlLCJJc1VuZGVybGluZWQiOmZhbHNlLCJQYXJlbnRTdHlsZSI6bnVsbH0sIkF1dG9TaXplIjowLCJGb3JlZ3JvdW5kIjp7IiRpZCI6IjYwMCIsIkNvbG9yIjp7IiRpZCI6IjYwM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2MDIiLCJUb3AiOjAuMCwiTGVmdCI6NS4wLCJSaWdodCI6MC4wLCJCb3R0b20iOjAuMH0sIlBhZGRpbmciOnsiJGlkIjoiNjAzIiwiVG9wIjowLjAsIkxlZnQiOjAuMCwiUmlnaHQiOjAuMCwiQm90dG9tIjowLjB9LCJCYWNrZ3JvdW5kIjp7IiRpZCI6IjYwNCIsIkNvbG9yIjp7IiRpZCI6IjYwNSIsIkEiOjAsIlIiOjAsIkciOjAsIkIiOjB9fSwiSXNWaXNpYmxlIjpmYWxzZSwiV2lkdGgiOjAuMCwiSGVpZ2h0IjowLjAsIkJvcmRlclN0eWxlIjpudWxsLCJQYXJlbnRTdHlsZSI6bnVsbH0sIkVsYXBzZWRUaW1lQmFja2dyb3VuZCI6eyIkaWQiOiI2MDYiLCJDb2xvciI6eyIkaWQiOiI2MDciLCJBIjo3NywiUiI6MjU1LCJHIjowLCJCIjowfX0sIkFwcGVuZFllYXJPblllYXJDaGFuZ2UiOnRydWUsIkVsYXBzZWRUaW1lRm9ybWF0IjoxLCJUb2RheU1hcmtlclBvc2l0aW9uIjozLCJRdWlja1Bvc2l0aW9uIjozLCJBYnNvbHV0ZVBvc2l0aW9uIjoyNDAuMCwiTWFyZ2luIjp7IiRpZCI6IjYwOCIsIlRvcCI6MC4wLCJMZWZ0IjoxMC4wLCJSaWdodCI6MTAuMCwiQm90dG9tIjowLjB9LCJQYWRkaW5nIjp7IiRpZCI6IjYwOSIsIlRvcCI6MC4wLCJMZWZ0IjowLjAsIlJpZ2h0IjowLjAsIkJvdHRvbSI6MC4wfSwiQmFja2dyb3VuZCI6eyIkaWQiOiI2MTAiLCJDb2xvciI6eyIkaWQiOiI2MTEiLCJBIjoyNTUsIlIiOjExNSwiRyI6MTE1LCJCIjoxMTV9fSwiSXNWaXNpYmxlIjp0cnVlLCJXaWR0aCI6MC4wLCJIZWlnaHQiOjAuMCwiQm9yZGVyU3R5bGUiOm51bGwsIlBhcmVudFN0eWxlIjpudWxsfSwiRGVmYXVsdE1pbGVzdG9uZVN0eWxlIjp7IiRpZCI6IjYxMiIsIlNoYXBlIjowLCJDb25uZWN0b3JNYXJnaW4iOnsiJGlkIjoiNjEzIiwiVG9wIjowLjAsIkxlZnQiOjIuMCwiUmlnaHQiOjIuMCwiQm90dG9tIjowLjB9LCJDb25uZWN0b3JTdHlsZSI6eyIkaWQiOiI2MTQiLCJMaW5lQ29sb3IiOnsiJGlkIjoiNjE1IiwiJHR5cGUiOiJOTFJFLkNvbW1vbi5Eb20uU29saWRDb2xvckJydXNoLCBOTFJFLkNvbW1vbiIsIkNvbG9yIjp7IiRpZCI6IjYxNiIsIkEiOjEyNywiUiI6MzEsIkciOjczLCJCIjoxMjZ9fSwiTGluZVdlaWdodCI6MS4wLCJMaW5lVHlwZSI6MCwiUGFyZW50U3R5bGUiOm51bGx9LCJJc0JlbG93VGltZWJhbmQiOmZhbHNlLCJQb3NpdGlvbk9uVGFzayI6MCwiSGlkZURhdGUiOmZhbHNlLCJTaGFwZVNpemUiOjEsIlNwYWNpbmciOjIuMCwiUGFkZGluZyI6eyIkaWQiOiI2MTciLCJUb3AiOjcuMCwiTGVmdCI6My4wLCJSaWdodCI6MC4wLCJCb3R0b20iOjIuMH0sIlNoYXBlU3R5bGUiOnsiJGlkIjoiNjE4IiwiTWFyZ2luIjp7IiRpZCI6IjYxOSIsIlRvcCI6MC4wLCJMZWZ0IjowLjAsIlJpZ2h0IjowLjAsIkJvdHRvbSI6MC4wfSwiUGFkZGluZyI6eyIkaWQiOiI2MjAiLCJUb3AiOjAuMCwiTGVmdCI6MC4wLCJSaWdodCI6MC4wLCJCb3R0b20iOjAuMH0sIkJhY2tncm91bmQiOnsiJGlkIjoiNjIxIiwiQ29sb3IiOnsiJGlkIjoiNjIyIiwiQSI6MjU1LCJSIjowLCJHIjoxMTQsIkIiOjE4OH19LCJJc1Zpc2libGUiOnRydWUsIldpZHRoIjoxOC4wLCJIZWlnaHQiOjIwLjAsIkJvcmRlclN0eWxlIjp7IiRpZCI6IjYyMyIsIkxpbmVDb2xvciI6eyIkaWQiOiI2MjQiLCIkdHlwZSI6Ik5MUkUuQ29tbW9uLkRvbS5Tb2xpZENvbG9yQnJ1c2gsIE5MUkUuQ29tbW9uIiwiQ29sb3IiOnsiJGlkIjoiNjI1IiwiQSI6MjU1LCJSIjoyNTUsIkciOjAsIkIiOjB9fSwiTGluZVdlaWdodCI6MC4wLCJMaW5lVHlwZSI6MCwiUGFyZW50U3R5bGUiOm51bGx9LCJQYXJlbnRTdHlsZSI6bnVsbH0sIlRpdGxlU3R5bGUiOnsiJGlkIjoiNjI2IiwiRm9udFNldHRpbmdzIjp7IiRpZCI6IjYyNyIsIkZvbnRTaXplIjoxMSwiRm9udE5hbWUiOiJDYWxpYnJpIiwiSXNCb2xkIjp0cnVlLCJJc0l0YWxpYyI6ZmFsc2UsIklzVW5kZXJsaW5lZCI6ZmFsc2UsIlBhcmVudFN0eWxlIjpudWxsfSwiQXV0b1NpemUiOjAsIkZvcmVncm91bmQiOnsiJGlkIjoiNjI4IiwiQ29sb3IiOnsiJGlkIjoiNjI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zMCIsIlRvcCI6MC4wLCJMZWZ0IjowLjAsIlJpZ2h0IjowLjAsIkJvdHRvbSI6MC4wfSwiUGFkZGluZyI6eyIkaWQiOiI2MzEiLCJUb3AiOjAuMCwiTGVmdCI6MC4wLCJSaWdodCI6MC4wLCJCb3R0b20iOjAuMH0sIkJhY2tncm91bmQiOnsiJGlkIjoiNjMyIiwiQ29sb3IiOnsiJHJlZiI6IjE1In19LCJJc1Zpc2libGUiOnRydWUsIldpZHRoIjowLjAsIkhlaWdodCI6MC4wLCJCb3JkZXJTdHlsZSI6bnVsbCwiUGFyZW50U3R5bGUiOm51bGx9LCJEY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M3IiwiVG9wIjowLjAsIkxlZnQiOjAuMCwiUmlnaHQiOjAuMCwiQm90dG9tIjowLjB9LCJQYWRkaW5nIjp7IiRpZCI6IjYzOCIsIlRvcCI6MC4wLCJMZWZ0IjowLjAsIlJpZ2h0IjowLjAsIkJvdHRvbSI6MC4wfSwiQmFja2dyb3VuZCI6eyIkaWQiOiI2MzkiLCJDb2xvciI6eyIkcmVmIjoiMTUifX0sIklzVmlzaWJsZSI6dHJ1ZSwiV2lkdGgiOjAuMCwiSGVpZ2h0IjowLjAsIkJvcmRlclN0eWxlIjpudWxsLCJQYXJlbnRTdHlsZSI6bnVsbH0sIkRhdGVGb3JtYXQiOnsiJGlkIjoiNjQ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0MSIsIkZvcm1hdCI6MCwiSXNWaXNpYmxlIjpmYWxzZSwiTGFzdEtub3duVmlzaWJpbGl0eVN0YXRlIjpmYWxzZX0sIklzVmlzaWJsZSI6dHJ1ZSwiUGFyZW50U3R5bGUiOm51bGx9LCJEZWZhdWx0VGFza1N0eWxlIjp7IiRpZCI6IjY0MiIsIlNoYXBlIjoyLCJTaGFwZVRoaWNrbmVzcyI6MSwiRHVyYXRpb25Gb3JtYXQiOjAsIkluY2x1ZGVOb25Xb3JraW5nRGF5c0luRHVyYXRpb24iOmZhbHNlLCJQZXJjZW50YWdlQ29tcGxldGVTdHlsZSI6eyIkaWQiOiI2NDMiLCJGb250U2V0dGluZ3MiOnsiJGlkIjoiNjQ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bnVsbCwiUGFyZW50U3R5bGUiOm51bGx9LCJEdXJhdGlvblN0eWxlIjp7IiRpZCI6IjY0NSIsIkZvbnRTZXR0aW5ncyI6eyIkaWQiOiI2NDY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udWxsLCJQYXJlbnRTdHlsZSI6bnVsbH0sIkhvcml6b250YWxDb25uZWN0b3JTdHlsZSI6eyIkaWQiOiI2NDciLCJMaW5lQ29sb3IiOnsiJHJlZiI6IjI2In0sIkxpbmVXZWlnaHQiOjEuMCwiTGluZVR5cGUiOjAsIlBhcmVudFN0eWxlIjpudWxsfSwiVmVydGljYWxDb25uZWN0b3JTdHlsZSI6eyIkaWQiOiI2NDg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2NDkiLCJNYXJnaW4iOnsiJHJlZiI6IjMyIn0sIlBhZGRpbmciOnsiJHJlZiI6IjMzIn0sIkJhY2tncm91bmQiOnsiJGlkIjoiNjUwIiwiQ29sb3IiOnsiJGlkIjoiNjUxIiwiQSI6MjU1LCJSIjowLCJHIjoxMTQsIkIiOjE4OH19LCJJc1Zpc2libGUiOnRydWUsIldpZHRoIjowLjAsIkhlaWdodCI6MTYuMCwiQm9yZGVyU3R5bGUiOnsiJGlkIjoiNjUyIiwiTGluZUNvbG9yIjp7IiRyZWYiOiI0NTgifSwiTGluZVdlaWdodCI6MC4wLCJMaW5lVHlwZSI6MCwiUGFyZW50U3R5bGUiOm51bGx9LCJQYXJlbnRTdHlsZSI6bnVsbH0sIlRpdGxlU3R5bGUiOnsiJGlkIjoiNjUzIiwiRm9udFNldHRpbmdzIjp7IiRpZCI6IjY1NCIsIkZvbnRTaXplIjoxMSwiRm9udE5hbWUiOiJDYWxpYnJpIiwiSXNCb2xkIjp0cnVlLCJJc0l0YWxpYyI6ZmFsc2UsIklzVW5kZXJsaW5lZCI6ZmFsc2UsIlBhcmVudFN0eWxlIjpudWxsfSwiQXV0b1NpemUiOjAsIkZvcmVncm91bmQiOnsiJHJlZiI6IjQ2MiJ9LCJNYXhXaWR0aCI6OTY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cmVmIjoiNDY0In0sIklzVmlzaWJsZSI6dHJ1ZSwiV2lkdGgiOjAuMCwiSGVpZ2h0IjowLjAsIkJvcmRlclN0eWxlIjpudWxsLCJQYXJlbnRTdHlsZSI6bnVsbH0sIkRhdGVTdHlsZSI6eyIkaWQiOiI2NTUiLCJGb250U2V0dGluZ3MiOnsiJGlkIjoiNjU2IiwiRm9udFNpemUiOjEwLCJGb250TmFtZSI6IkNhbGlicmkiLCJJc0JvbGQiOmZhbHNlLCJJc0l0YWxpYyI6ZmFsc2UsIklzVW5kZXJsaW5lZCI6ZmFsc2UsIlBhcmVudFN0eWxlIjpudWxsfSwiQXV0b1NpemUiOjAsIkZvcmVncm91bmQiOnsiJHJlZiI6IjQ2OCJ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cmVmIjoiNDcwIn0sIklzVmlzaWJsZSI6dHJ1ZSwiV2lkdGgiOjAuMCwiSGVpZ2h0IjowLjAsIkJvcmRlclN0eWxlIjpudWxsLCJQYXJlbnRTdHlsZSI6bnVsbH0sIkRhdGVGb3JtYXQiOnsiJHJlZiI6IjQ3MiJ9LCJXZWVrTnVtYmVyaW5nIjp7IiRpZCI6IjY1NyIsIkZvcm1hdCI6MCwiSXNWaXNpYmxlIjpmYWxzZSwiTGFzdEtub3duVmlzaWJpbGl0eVN0YXRlIjpmYWxzZX0sIklzVmlzaWJsZSI6dHJ1ZSwiUGFyZW50U3R5bGUiOm51bGwsIl9leHBsaWNpdGx5U2V0Ijp7IiRpZCI6IjY1O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NjU5IiwiR3JpZGxpbmVTdHlsZSI6eyIkaWQiOiI2NjAiLCJMaW5lQ29sb3IiOnsiJGlkIjoiNjYxIiwiJHR5cGUiOiJOTFJFLkNvbW1vbi5Eb20uU29saWRDb2xvckJydXNoLCBOTFJFLkNvbW1vbiIsIkNvbG9yIjp7IiRpZCI6IjY2MiIsIkEiOjM4LCJSIjo5MSwiRyI6MTU1LCJCIjoyMTN9fSwiTGluZVdlaWdodCI6MS4wLCJMaW5lVHlwZSI6MCwiUGFyZW50U3R5bGUiOm51bGx9LCJNYXJnaW4iOnsiJGlkIjoiNjYzIiwiVG9wIjowLjAsIkxlZnQiOjAuMCwiUmlnaHQiOjAuMCwiQm90dG9tIjowLjB9LCJQYWRkaW5nIjp7IiRpZCI6IjY2NCIsIlRvcCI6MC4wLCJMZWZ0IjowLjAsIlJpZ2h0IjowLjAsIkJvdHRvbSI6MC4wfSwiQmFja2dyb3VuZCI6bnVsbCwiSXNWaXNpYmxlIjp0cnVlLCJXaWR0aCI6MC4wLCJIZWlnaHQiOjAuMCwiQm9yZGVyU3R5bGUiOnsiJGlkIjoiNjY1IiwiTGluZUNvbG9yIjpudWxsLCJMaW5lV2VpZ2h0IjowLjAsIkxpbmVUeXBlIjowLCJQYXJlbnRTdHlsZSI6bnVsbH0sIlBhcmVudFN0eWxlIjpudWxsfSwiQWN0aXZpdHlMaW5lUGFuZWxTdHlsZSI6eyIkaWQiOiI2NjYiLCJBY3Rpdml0eUxpbmVTdHlsZSI6eyIkaWQiOiI2NjciLCJMaW5lQ29sb3IiOnsiJGlkIjoiNjY4IiwiJHR5cGUiOiJOTFJFLkNvbW1vbi5Eb20uU29saWRDb2xvckJydXNoLCBOTFJFLkNvbW1vbiIsIkNvbG9yIjp7IiRpZCI6IjY2OSIsIkEiOjM4LCJSIjo2OCwiRyI6MTE0LCJCIjoxOTZ9fSwiTGluZVdlaWdodCI6MS4wLCJMaW5lVHlwZSI6MCwiUGFyZW50U3R5bGUiOm51bGx9LCJNYXJnaW4iOnsiJGlkIjoiNjcwIiwiVG9wIjowLjAsIkxlZnQiOjAuMCwiUmlnaHQiOjAuMCwiQm90dG9tIjowLjB9LCJQYWRkaW5nIjp7IiRpZCI6IjY3MSIsIlRvcCI6MC4wLCJMZWZ0IjowLjAsIlJpZ2h0IjowLjAsIkJvdHRvbSI6MC4wfSwiQmFja2dyb3VuZCI6bnVsbCwiSXNWaXNpYmxlIjp0cnVlLCJXaWR0aCI6MC4wLCJIZWlnaHQiOjAuMCwiQm9yZGVyU3R5bGUiOnsiJGlkIjoiNjcyIiwiTGluZUNvbG9yIjpudWxsLCJMaW5lV2VpZ2h0IjowLjAsIkxpbmVUeXBlIjowLCJQYXJlbnRTdHlsZSI6bnVsbH0sIlBhcmVudFN0eWxlIjpudWxsfSwiU2hvd0VsYXBzZWRUaW1lR3JhZGllbnRTdHlsZSI6ZmFsc2UsIlRpbWViYW5kUmVzZXJ2ZWRMZWZ0QXJlYVN0eWxlIjp7IiRpZCI6IjY3MyIsIkFjdGl2aXR5SGVhZGVyV2lkdGgiOjc2LjAsIklzU2V0IjpmYWxzZX0sIkRlZmF1bHRTd2ltbGFuZVN0eWxlIjpudWxsfSwiU2NhbGUiOm51bGwsIlNjYWxlVjIiOnsiJGlkIjoiNjc0IiwiU3RhcnREYXRlIjoiMDAwMS0wMS0wMVQwMDowMDowMCIsIkVuZERhdGUiOiIyMDIyLTA2LTMwVDIzOjU5OjAwIiwiQXV0b0RhdGVSYW5nZSI6dHJ1ZSwiV29ya2luZ0RheXMiOjMxLCJGaXNjYWxZZWFyIjp7IiRpZCI6IjY3NSIsIlN0YXJ0TW9udGgiOjEsIlVzZVN0YXJ0aW5nWWVhckZvck51bWJlcmluZyI6dHJ1ZSwiU2hvd0Zpc2NhbFllYXJMYWJlbCI6dHJ1ZX0sIlRvZGF5TWFya2VyVGV4dCI6IlRvZGF5IiwiQXV0b1NjYWxlVHlwZSI6dHJ1ZSwiVGltZWJhbmRTY2FsZXMiOnsiJGlkIjoiNjc2IiwiVG9wU2NhbGVMYXllciI6eyIkaWQiOiI2NzciLCJGb3JtYXQiOiJkIiwiVHlwZSI6MH0sIk1pZGRsZVNjYWxlTGF5ZXIiOnsiJGlkIjoiNjc4IiwiRm9ybWF0IjpudWxsLCJUeXBlIjowfSwiQm90dG9tU2NhbGVMYXllciI6eyIkaWQiOiI2NzkiLCJGb3JtYXQiOm51bGwsIlR5cGUiOjB9fX0sIk1pbGVzdG9uZXMiOltdLCJUYXNrcyI6W10sIlN3aW1sYW5lcyI6W10sIk1zUHJvamVjdEl0ZW1zVHJlZSI6eyIkaWQiOiI2ODAiLCJSb290Ijp7IkltcG9ydElkIjpudWxsLCJJc0ltcG9ydGVkIjpmYWxzZSwiQ2hpbGRyZW4iOltdfX0sIk1ldGFkYXRhIjp7IiRpZCI6IjY4MSIsIlNvdXJjZVRlbXBsYXRlIjoie1wiJGlkXCI6XCIxXCIsXCJJZFwiOlwiYzExZjZmNDktN2RiOC00NWZkLWJhMzItYmZjYWVhNDkyZjM5XCIsXCJDdWx0dXJlSW5mb05hbWVcIjpcImVuLVVTXCIsXCJWZXJzaW9uXCI6e1wiJGlkXCI6XCIyXCIsXCJUZW1wbGF0ZURvbVZlcnNpb25cIjpcIjEuMi4wXCJ9LFwiRWZmZWN0XCI6MSxcIlN0eWxlXCI6e1wiJGlkXCI6XCIzXCIsXCJUaW1lYmFuZFN0eWxlXCI6e1wiJGlkXCI6XCI0XCIsXCJTY2FsZU1hcmtpbmdcIjowLFwiU2hhcGVcIjoxMyxcIlNoYXBlU3R5bGVcIjp7XCIkaWRcIjpcIjVcIixcIk1hcmdpblwiOntcIiRpZFwiOlwiNlwiLFwiVG9wXCI6MC4wLFwiTGVmdFwiOjEwLjAsXCJSaWdodFwiOjEwLjAsXCJCb3R0b21cIjowLjB9LFwiUGFkZGluZ1wiOntcIiRpZFwiOlwiN1wiLFwiVG9wXCI6NS4wLFwiTGVmdFwiOjEzLjAsXCJSaWdodFwiOjEzLjAsXCJCb3R0b21cIjo1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UuMCxcIkxlZnRcIjoxMy4wLFwiUmlnaHRcIjoxMy4wLFwiQm90dG9tXCI6NS4wfSxcIkJhY2tncm91bmRcIjp7XCIkaWRcIjpcIjE2XCIsXCJDb2xvclwiOntcIiRpZFwiOlwiMTdcIixcIkFcIjoyNTUsXCJSXCI6NjgsXCJHXCI6ODQsXCJCXCI6MTA2fX0sXCJJc1Zpc2libGVcIjp0cnVlLFwiV2lkdGhcIjo4NTguMCxcIkhlaWdodFwiOjM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UuMCxcIkxlZnRcIjoxMy4wLFwiUmlnaHRcIjoxMy4wLFwiQm90dG9tXCI6NS4wfSxcIkJhY2tncm91bmRcIjp7XCIkaWRcIjpcIjI0XCIsXCJDb2xvclwiOntcIiRpZFwiOlwiMjVcIixcIkFcIjoyNTUsXCJSXCI6NjgsXCJHXCI6ODQsXCJCXCI6MTA2fX0sXCJJc1Zpc2libGVcIjp0cnVlLFwiV2lkdGhcIjo4NTguMCxcIkhlaWdodFwiOjM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0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NC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Q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NzcsXCJSXCI6MjU1LFwiR1wiOjAsXCJCXCI6MH19LFwiQXBwZW5kWWVhck9uWWVhckNoYW5nZVwiOnRydWUsXCJFbGFwc2VkVGltZUZvcm1hdFwiOjEsXCJUb2RheU1hcmtlclBvc2l0aW9uXCI6MyxcIlF1aWNrUG9zaXRpb25cIjoxLFwiQWJzb2x1dGVQb3NpdGlvblwiOjI0MC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ExNSxcIkdcIjoxMTUsXCJCXCI6MTE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i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NCxcIlRpdGxlUG9zaXRpb25cIjoy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FBQUE0MlwiXSJ9LCJTZXR0aW5ncyI6eyIkaWQiOiI2ODIiLCJJbXBhT3B0aW9ucyI6eyIkaWQiOiI2ODM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ODQiLCJVc2VUaW1lIjpmYWxzZSwiV29ya0RheVN0YXJ0IjoiMDA6MDA6MDAiLCJXb3JrRGF5RW5kIjoiMjM6NTk6MDAifSwiTGFzdFVzZWRUZW1wbGF0ZUlkIjoiYzExZjZmNDktN2RiOC00NWZkLWJhMzItYmZjYWVhNDkyZjM5IiwiRmlyc3RXZWVrT2ZZZWFyIjowLCJQbGFjZU1pbGVzdG9uZUF0VGhlQmVnaW5uaW5nT2ZUaGVEYXkiOmZhbHNlfQ=="/>
  <p:tag name="__MASTER" val="__part_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EllipseTimeband"/>
  <p:tag name="OTLTIMEBANDSHAPEHEIGHT" val="30"/>
  <p:tag name="OTLTIMEBANDSHAPEPADDINGLEFT" val="13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115.506666666667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  <p:tag name="OTLTIMEBANDQUICKPOSITION" val="Custom"/>
  <p:tag name="OTLTIMEBANDENDDATE" val="2022-06-30T23:59:00.0000000"/>
  <p:tag name="OTLTIMEBANDSCALETYPE" val="Days"/>
  <p:tag name="OTLTIMEBANDSCALEFORMAT" val="d"/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21T00:00:00.0000000Z"/>
  <p:tag name="OTLENDDATE" val="2022-05-24T23:59:00.0000000Z"/>
  <p:tag name="OTLDURATIONFORMAT" val="day"/>
  <p:tag name="OTLSPACING" val="5"/>
  <p:tag name="OTLSHAPETHICKNESSTYPE" val="Regular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21T00:00:00.0000000Z"/>
  <p:tag name="OTLENDDATE" val="2022-05-24T23:59:00.0000000Z"/>
  <p:tag name="OTLDURATIONFORMAT" val="day"/>
  <p:tag name="OTLSPACING" val="5"/>
  <p:tag name="OTLSHAPETHICKNESSTYPE" val="Regular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21T00:00:00.0000000Z"/>
  <p:tag name="OTLENDDATE" val="2022-05-24T23:59:00.0000000Z"/>
  <p:tag name="OTLDURATIONFORMAT" val="day"/>
  <p:tag name="OTLSPACING" val="5"/>
  <p:tag name="OTLSHAPETHICKNESSTYPE" val="Regular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21T00:00:00.0000000Z"/>
  <p:tag name="OTLENDDATE" val="2022-05-24T23:59:00.0000000Z"/>
  <p:tag name="OTLDURATIONFORMAT" val="day"/>
  <p:tag name="OTLSPACING" val="5"/>
  <p:tag name="OTLSHAPETHICKNESSTYPE" val="Regular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21T00:00:00.0000000Z"/>
  <p:tag name="OTLENDDATE" val="2022-05-24T23:59:00.0000000Z"/>
  <p:tag name="OTLDURATIONFORMAT" val="day"/>
  <p:tag name="OTLSPACING" val="5"/>
  <p:tag name="OTLSHAPETHICKNESSTYPE" val="Regular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21T00:00:00.0000000Z"/>
  <p:tag name="OTLENDDATE" val="2022-05-24T23:59:00.0000000Z"/>
  <p:tag name="OTLDURATIONFORMAT" val="day"/>
  <p:tag name="OTLSPACING" val="5"/>
  <p:tag name="OTLSHAPETHICKNESSTYPE" val="Regular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24T00:00:00.0000000Z"/>
  <p:tag name="OTLENDDATE" val="2022-05-27T23:59:00.0000000Z"/>
  <p:tag name="OTLDURATIONFORMAT" val="day"/>
  <p:tag name="OTLSPACING" val="5"/>
  <p:tag name="OTLSHAPETHICKNESSTYPE" val="Regular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25T00:00:00.0000000Z"/>
  <p:tag name="OTLENDDATE" val="2022-05-26T23:59:00.0000000Z"/>
  <p:tag name="OTLDURATIONFORMAT" val="day"/>
  <p:tag name="OTLSPACING" val="5"/>
  <p:tag name="OTLSHAPETHICKNESSTYPE" val="Regular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21T00:00:00.0000000Z"/>
  <p:tag name="OTLENDDATE" val="2022-05-25T23:59:00.0000000Z"/>
  <p:tag name="OTLDURATIONFORMAT" val="day"/>
  <p:tag name="OTLSPACING" val="5"/>
  <p:tag name="OTLSHAPETHICKNESSTYPE" val="Regular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28T00:00:00.0000000Z"/>
  <p:tag name="OTLENDDATE" val="2022-05-28T23:59:00.0000000Z"/>
  <p:tag name="OTLDURATIONFORMAT" val="day"/>
  <p:tag name="OTLSPACING" val="5"/>
  <p:tag name="OTLSHAPETHICKNESSTYPE" val="Regula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394</Words>
  <Application>Microsoft Office PowerPoint</Application>
  <PresentationFormat>Widescreen</PresentationFormat>
  <Paragraphs>210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</dc:creator>
  <cp:lastModifiedBy>Eslam</cp:lastModifiedBy>
  <cp:revision>15</cp:revision>
  <dcterms:created xsi:type="dcterms:W3CDTF">2022-04-15T18:29:40Z</dcterms:created>
  <dcterms:modified xsi:type="dcterms:W3CDTF">2022-05-24T14:36:25Z</dcterms:modified>
</cp:coreProperties>
</file>