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4660"/>
  </p:normalViewPr>
  <p:slideViewPr>
    <p:cSldViewPr snapToGrid="0">
      <p:cViewPr varScale="1">
        <p:scale>
          <a:sx n="73" d="100"/>
          <a:sy n="73" d="100"/>
        </p:scale>
        <p:origin x="53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0D007-2CFE-49FB-8BB1-98F606660035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A4BF6-23F5-4A2A-84D4-9CE5EEE61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063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0D007-2CFE-49FB-8BB1-98F606660035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A4BF6-23F5-4A2A-84D4-9CE5EEE61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99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0D007-2CFE-49FB-8BB1-98F606660035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A4BF6-23F5-4A2A-84D4-9CE5EEE61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187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0D007-2CFE-49FB-8BB1-98F606660035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A4BF6-23F5-4A2A-84D4-9CE5EEE61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495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0D007-2CFE-49FB-8BB1-98F606660035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A4BF6-23F5-4A2A-84D4-9CE5EEE61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751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0D007-2CFE-49FB-8BB1-98F606660035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A4BF6-23F5-4A2A-84D4-9CE5EEE61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266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0D007-2CFE-49FB-8BB1-98F606660035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A4BF6-23F5-4A2A-84D4-9CE5EEE61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472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0D007-2CFE-49FB-8BB1-98F606660035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A4BF6-23F5-4A2A-84D4-9CE5EEE61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567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0D007-2CFE-49FB-8BB1-98F606660035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A4BF6-23F5-4A2A-84D4-9CE5EEE61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289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0D007-2CFE-49FB-8BB1-98F606660035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A4BF6-23F5-4A2A-84D4-9CE5EEE61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791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0D007-2CFE-49FB-8BB1-98F606660035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A4BF6-23F5-4A2A-84D4-9CE5EEE61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899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0D007-2CFE-49FB-8BB1-98F606660035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A4BF6-23F5-4A2A-84D4-9CE5EEE61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47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tags" Target="../tags/tag26.xml"/><Relationship Id="rId117" Type="http://schemas.openxmlformats.org/officeDocument/2006/relationships/tags" Target="../tags/tag117.xml"/><Relationship Id="rId21" Type="http://schemas.openxmlformats.org/officeDocument/2006/relationships/tags" Target="../tags/tag21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63" Type="http://schemas.openxmlformats.org/officeDocument/2006/relationships/tags" Target="../tags/tag63.xml"/><Relationship Id="rId68" Type="http://schemas.openxmlformats.org/officeDocument/2006/relationships/tags" Target="../tags/tag68.xml"/><Relationship Id="rId84" Type="http://schemas.openxmlformats.org/officeDocument/2006/relationships/tags" Target="../tags/tag84.xml"/><Relationship Id="rId89" Type="http://schemas.openxmlformats.org/officeDocument/2006/relationships/tags" Target="../tags/tag89.xml"/><Relationship Id="rId112" Type="http://schemas.openxmlformats.org/officeDocument/2006/relationships/tags" Target="../tags/tag112.xml"/><Relationship Id="rId16" Type="http://schemas.openxmlformats.org/officeDocument/2006/relationships/tags" Target="../tags/tag16.xml"/><Relationship Id="rId107" Type="http://schemas.openxmlformats.org/officeDocument/2006/relationships/tags" Target="../tags/tag107.xml"/><Relationship Id="rId11" Type="http://schemas.openxmlformats.org/officeDocument/2006/relationships/tags" Target="../tags/tag11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74" Type="http://schemas.openxmlformats.org/officeDocument/2006/relationships/tags" Target="../tags/tag74.xml"/><Relationship Id="rId79" Type="http://schemas.openxmlformats.org/officeDocument/2006/relationships/tags" Target="../tags/tag79.xml"/><Relationship Id="rId102" Type="http://schemas.openxmlformats.org/officeDocument/2006/relationships/tags" Target="../tags/tag102.xml"/><Relationship Id="rId123" Type="http://schemas.openxmlformats.org/officeDocument/2006/relationships/tags" Target="../tags/tag123.xml"/><Relationship Id="rId5" Type="http://schemas.openxmlformats.org/officeDocument/2006/relationships/tags" Target="../tags/tag5.xml"/><Relationship Id="rId90" Type="http://schemas.openxmlformats.org/officeDocument/2006/relationships/tags" Target="../tags/tag90.xml"/><Relationship Id="rId95" Type="http://schemas.openxmlformats.org/officeDocument/2006/relationships/tags" Target="../tags/tag95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64" Type="http://schemas.openxmlformats.org/officeDocument/2006/relationships/tags" Target="../tags/tag64.xml"/><Relationship Id="rId69" Type="http://schemas.openxmlformats.org/officeDocument/2006/relationships/tags" Target="../tags/tag69.xml"/><Relationship Id="rId113" Type="http://schemas.openxmlformats.org/officeDocument/2006/relationships/tags" Target="../tags/tag113.xml"/><Relationship Id="rId118" Type="http://schemas.openxmlformats.org/officeDocument/2006/relationships/tags" Target="../tags/tag118.xml"/><Relationship Id="rId80" Type="http://schemas.openxmlformats.org/officeDocument/2006/relationships/tags" Target="../tags/tag80.xml"/><Relationship Id="rId85" Type="http://schemas.openxmlformats.org/officeDocument/2006/relationships/tags" Target="../tags/tag85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59" Type="http://schemas.openxmlformats.org/officeDocument/2006/relationships/tags" Target="../tags/tag59.xml"/><Relationship Id="rId103" Type="http://schemas.openxmlformats.org/officeDocument/2006/relationships/tags" Target="../tags/tag103.xml"/><Relationship Id="rId108" Type="http://schemas.openxmlformats.org/officeDocument/2006/relationships/tags" Target="../tags/tag108.xml"/><Relationship Id="rId124" Type="http://schemas.openxmlformats.org/officeDocument/2006/relationships/tags" Target="../tags/tag124.xml"/><Relationship Id="rId54" Type="http://schemas.openxmlformats.org/officeDocument/2006/relationships/tags" Target="../tags/tag54.xml"/><Relationship Id="rId70" Type="http://schemas.openxmlformats.org/officeDocument/2006/relationships/tags" Target="../tags/tag70.xml"/><Relationship Id="rId75" Type="http://schemas.openxmlformats.org/officeDocument/2006/relationships/tags" Target="../tags/tag75.xml"/><Relationship Id="rId91" Type="http://schemas.openxmlformats.org/officeDocument/2006/relationships/tags" Target="../tags/tag91.xml"/><Relationship Id="rId96" Type="http://schemas.openxmlformats.org/officeDocument/2006/relationships/tags" Target="../tags/tag96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49" Type="http://schemas.openxmlformats.org/officeDocument/2006/relationships/tags" Target="../tags/tag49.xml"/><Relationship Id="rId114" Type="http://schemas.openxmlformats.org/officeDocument/2006/relationships/tags" Target="../tags/tag114.xml"/><Relationship Id="rId119" Type="http://schemas.openxmlformats.org/officeDocument/2006/relationships/tags" Target="../tags/tag119.xml"/><Relationship Id="rId44" Type="http://schemas.openxmlformats.org/officeDocument/2006/relationships/tags" Target="../tags/tag44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81" Type="http://schemas.openxmlformats.org/officeDocument/2006/relationships/tags" Target="../tags/tag81.xml"/><Relationship Id="rId86" Type="http://schemas.openxmlformats.org/officeDocument/2006/relationships/tags" Target="../tags/tag86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9" Type="http://schemas.openxmlformats.org/officeDocument/2006/relationships/tags" Target="../tags/tag39.xml"/><Relationship Id="rId109" Type="http://schemas.openxmlformats.org/officeDocument/2006/relationships/tags" Target="../tags/tag109.xml"/><Relationship Id="rId34" Type="http://schemas.openxmlformats.org/officeDocument/2006/relationships/tags" Target="../tags/tag34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76" Type="http://schemas.openxmlformats.org/officeDocument/2006/relationships/tags" Target="../tags/tag76.xml"/><Relationship Id="rId97" Type="http://schemas.openxmlformats.org/officeDocument/2006/relationships/tags" Target="../tags/tag97.xml"/><Relationship Id="rId104" Type="http://schemas.openxmlformats.org/officeDocument/2006/relationships/tags" Target="../tags/tag104.xml"/><Relationship Id="rId120" Type="http://schemas.openxmlformats.org/officeDocument/2006/relationships/tags" Target="../tags/tag120.xml"/><Relationship Id="rId125" Type="http://schemas.openxmlformats.org/officeDocument/2006/relationships/slideLayout" Target="../slideLayouts/slideLayout7.xml"/><Relationship Id="rId7" Type="http://schemas.openxmlformats.org/officeDocument/2006/relationships/tags" Target="../tags/tag7.xml"/><Relationship Id="rId71" Type="http://schemas.openxmlformats.org/officeDocument/2006/relationships/tags" Target="../tags/tag71.xml"/><Relationship Id="rId92" Type="http://schemas.openxmlformats.org/officeDocument/2006/relationships/tags" Target="../tags/tag92.xml"/><Relationship Id="rId2" Type="http://schemas.openxmlformats.org/officeDocument/2006/relationships/tags" Target="../tags/tag2.xml"/><Relationship Id="rId29" Type="http://schemas.openxmlformats.org/officeDocument/2006/relationships/tags" Target="../tags/tag29.xml"/><Relationship Id="rId24" Type="http://schemas.openxmlformats.org/officeDocument/2006/relationships/tags" Target="../tags/tag24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66" Type="http://schemas.openxmlformats.org/officeDocument/2006/relationships/tags" Target="../tags/tag66.xml"/><Relationship Id="rId87" Type="http://schemas.openxmlformats.org/officeDocument/2006/relationships/tags" Target="../tags/tag87.xml"/><Relationship Id="rId110" Type="http://schemas.openxmlformats.org/officeDocument/2006/relationships/tags" Target="../tags/tag110.xml"/><Relationship Id="rId115" Type="http://schemas.openxmlformats.org/officeDocument/2006/relationships/tags" Target="../tags/tag115.xml"/><Relationship Id="rId61" Type="http://schemas.openxmlformats.org/officeDocument/2006/relationships/tags" Target="../tags/tag61.xml"/><Relationship Id="rId82" Type="http://schemas.openxmlformats.org/officeDocument/2006/relationships/tags" Target="../tags/tag82.xml"/><Relationship Id="rId19" Type="http://schemas.openxmlformats.org/officeDocument/2006/relationships/tags" Target="../tags/tag19.xml"/><Relationship Id="rId14" Type="http://schemas.openxmlformats.org/officeDocument/2006/relationships/tags" Target="../tags/tag14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56" Type="http://schemas.openxmlformats.org/officeDocument/2006/relationships/tags" Target="../tags/tag56.xml"/><Relationship Id="rId77" Type="http://schemas.openxmlformats.org/officeDocument/2006/relationships/tags" Target="../tags/tag77.xml"/><Relationship Id="rId100" Type="http://schemas.openxmlformats.org/officeDocument/2006/relationships/tags" Target="../tags/tag100.xml"/><Relationship Id="rId105" Type="http://schemas.openxmlformats.org/officeDocument/2006/relationships/tags" Target="../tags/tag105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93" Type="http://schemas.openxmlformats.org/officeDocument/2006/relationships/tags" Target="../tags/tag93.xml"/><Relationship Id="rId98" Type="http://schemas.openxmlformats.org/officeDocument/2006/relationships/tags" Target="../tags/tag98.xml"/><Relationship Id="rId121" Type="http://schemas.openxmlformats.org/officeDocument/2006/relationships/tags" Target="../tags/tag121.xml"/><Relationship Id="rId3" Type="http://schemas.openxmlformats.org/officeDocument/2006/relationships/tags" Target="../tags/tag3.xml"/><Relationship Id="rId25" Type="http://schemas.openxmlformats.org/officeDocument/2006/relationships/tags" Target="../tags/tag25.xml"/><Relationship Id="rId46" Type="http://schemas.openxmlformats.org/officeDocument/2006/relationships/tags" Target="../tags/tag46.xml"/><Relationship Id="rId67" Type="http://schemas.openxmlformats.org/officeDocument/2006/relationships/tags" Target="../tags/tag67.xml"/><Relationship Id="rId116" Type="http://schemas.openxmlformats.org/officeDocument/2006/relationships/tags" Target="../tags/tag116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62" Type="http://schemas.openxmlformats.org/officeDocument/2006/relationships/tags" Target="../tags/tag62.xml"/><Relationship Id="rId83" Type="http://schemas.openxmlformats.org/officeDocument/2006/relationships/tags" Target="../tags/tag83.xml"/><Relationship Id="rId88" Type="http://schemas.openxmlformats.org/officeDocument/2006/relationships/tags" Target="../tags/tag88.xml"/><Relationship Id="rId111" Type="http://schemas.openxmlformats.org/officeDocument/2006/relationships/tags" Target="../tags/tag111.xml"/><Relationship Id="rId15" Type="http://schemas.openxmlformats.org/officeDocument/2006/relationships/tags" Target="../tags/tag15.xml"/><Relationship Id="rId36" Type="http://schemas.openxmlformats.org/officeDocument/2006/relationships/tags" Target="../tags/tag36.xml"/><Relationship Id="rId57" Type="http://schemas.openxmlformats.org/officeDocument/2006/relationships/tags" Target="../tags/tag57.xml"/><Relationship Id="rId106" Type="http://schemas.openxmlformats.org/officeDocument/2006/relationships/tags" Target="../tags/tag106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52" Type="http://schemas.openxmlformats.org/officeDocument/2006/relationships/tags" Target="../tags/tag52.xml"/><Relationship Id="rId73" Type="http://schemas.openxmlformats.org/officeDocument/2006/relationships/tags" Target="../tags/tag73.xml"/><Relationship Id="rId78" Type="http://schemas.openxmlformats.org/officeDocument/2006/relationships/tags" Target="../tags/tag78.xml"/><Relationship Id="rId94" Type="http://schemas.openxmlformats.org/officeDocument/2006/relationships/tags" Target="../tags/tag94.xml"/><Relationship Id="rId99" Type="http://schemas.openxmlformats.org/officeDocument/2006/relationships/tags" Target="../tags/tag99.xml"/><Relationship Id="rId101" Type="http://schemas.openxmlformats.org/officeDocument/2006/relationships/tags" Target="../tags/tag101.xml"/><Relationship Id="rId122" Type="http://schemas.openxmlformats.org/officeDocument/2006/relationships/tags" Target="../tags/tag122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tags" Target="../tags/tag241.xml"/><Relationship Id="rId21" Type="http://schemas.openxmlformats.org/officeDocument/2006/relationships/tags" Target="../tags/tag145.xml"/><Relationship Id="rId42" Type="http://schemas.openxmlformats.org/officeDocument/2006/relationships/tags" Target="../tags/tag166.xml"/><Relationship Id="rId63" Type="http://schemas.openxmlformats.org/officeDocument/2006/relationships/tags" Target="../tags/tag187.xml"/><Relationship Id="rId84" Type="http://schemas.openxmlformats.org/officeDocument/2006/relationships/tags" Target="../tags/tag208.xml"/><Relationship Id="rId16" Type="http://schemas.openxmlformats.org/officeDocument/2006/relationships/tags" Target="../tags/tag140.xml"/><Relationship Id="rId107" Type="http://schemas.openxmlformats.org/officeDocument/2006/relationships/tags" Target="../tags/tag231.xml"/><Relationship Id="rId11" Type="http://schemas.openxmlformats.org/officeDocument/2006/relationships/tags" Target="../tags/tag135.xml"/><Relationship Id="rId32" Type="http://schemas.openxmlformats.org/officeDocument/2006/relationships/tags" Target="../tags/tag156.xml"/><Relationship Id="rId37" Type="http://schemas.openxmlformats.org/officeDocument/2006/relationships/tags" Target="../tags/tag161.xml"/><Relationship Id="rId53" Type="http://schemas.openxmlformats.org/officeDocument/2006/relationships/tags" Target="../tags/tag177.xml"/><Relationship Id="rId58" Type="http://schemas.openxmlformats.org/officeDocument/2006/relationships/tags" Target="../tags/tag182.xml"/><Relationship Id="rId74" Type="http://schemas.openxmlformats.org/officeDocument/2006/relationships/tags" Target="../tags/tag198.xml"/><Relationship Id="rId79" Type="http://schemas.openxmlformats.org/officeDocument/2006/relationships/tags" Target="../tags/tag203.xml"/><Relationship Id="rId102" Type="http://schemas.openxmlformats.org/officeDocument/2006/relationships/tags" Target="../tags/tag226.xml"/><Relationship Id="rId123" Type="http://schemas.openxmlformats.org/officeDocument/2006/relationships/tags" Target="../tags/tag247.xml"/><Relationship Id="rId128" Type="http://schemas.openxmlformats.org/officeDocument/2006/relationships/tags" Target="../tags/tag252.xml"/><Relationship Id="rId5" Type="http://schemas.openxmlformats.org/officeDocument/2006/relationships/tags" Target="../tags/tag129.xml"/><Relationship Id="rId90" Type="http://schemas.openxmlformats.org/officeDocument/2006/relationships/tags" Target="../tags/tag214.xml"/><Relationship Id="rId95" Type="http://schemas.openxmlformats.org/officeDocument/2006/relationships/tags" Target="../tags/tag219.xml"/><Relationship Id="rId22" Type="http://schemas.openxmlformats.org/officeDocument/2006/relationships/tags" Target="../tags/tag146.xml"/><Relationship Id="rId27" Type="http://schemas.openxmlformats.org/officeDocument/2006/relationships/tags" Target="../tags/tag151.xml"/><Relationship Id="rId43" Type="http://schemas.openxmlformats.org/officeDocument/2006/relationships/tags" Target="../tags/tag167.xml"/><Relationship Id="rId48" Type="http://schemas.openxmlformats.org/officeDocument/2006/relationships/tags" Target="../tags/tag172.xml"/><Relationship Id="rId64" Type="http://schemas.openxmlformats.org/officeDocument/2006/relationships/tags" Target="../tags/tag188.xml"/><Relationship Id="rId69" Type="http://schemas.openxmlformats.org/officeDocument/2006/relationships/tags" Target="../tags/tag193.xml"/><Relationship Id="rId113" Type="http://schemas.openxmlformats.org/officeDocument/2006/relationships/tags" Target="../tags/tag237.xml"/><Relationship Id="rId118" Type="http://schemas.openxmlformats.org/officeDocument/2006/relationships/tags" Target="../tags/tag242.xml"/><Relationship Id="rId134" Type="http://schemas.openxmlformats.org/officeDocument/2006/relationships/slideLayout" Target="../slideLayouts/slideLayout7.xml"/><Relationship Id="rId80" Type="http://schemas.openxmlformats.org/officeDocument/2006/relationships/tags" Target="../tags/tag204.xml"/><Relationship Id="rId85" Type="http://schemas.openxmlformats.org/officeDocument/2006/relationships/tags" Target="../tags/tag209.xml"/><Relationship Id="rId12" Type="http://schemas.openxmlformats.org/officeDocument/2006/relationships/tags" Target="../tags/tag136.xml"/><Relationship Id="rId17" Type="http://schemas.openxmlformats.org/officeDocument/2006/relationships/tags" Target="../tags/tag141.xml"/><Relationship Id="rId33" Type="http://schemas.openxmlformats.org/officeDocument/2006/relationships/tags" Target="../tags/tag157.xml"/><Relationship Id="rId38" Type="http://schemas.openxmlformats.org/officeDocument/2006/relationships/tags" Target="../tags/tag162.xml"/><Relationship Id="rId59" Type="http://schemas.openxmlformats.org/officeDocument/2006/relationships/tags" Target="../tags/tag183.xml"/><Relationship Id="rId103" Type="http://schemas.openxmlformats.org/officeDocument/2006/relationships/tags" Target="../tags/tag227.xml"/><Relationship Id="rId108" Type="http://schemas.openxmlformats.org/officeDocument/2006/relationships/tags" Target="../tags/tag232.xml"/><Relationship Id="rId124" Type="http://schemas.openxmlformats.org/officeDocument/2006/relationships/tags" Target="../tags/tag248.xml"/><Relationship Id="rId129" Type="http://schemas.openxmlformats.org/officeDocument/2006/relationships/tags" Target="../tags/tag253.xml"/><Relationship Id="rId54" Type="http://schemas.openxmlformats.org/officeDocument/2006/relationships/tags" Target="../tags/tag178.xml"/><Relationship Id="rId70" Type="http://schemas.openxmlformats.org/officeDocument/2006/relationships/tags" Target="../tags/tag194.xml"/><Relationship Id="rId75" Type="http://schemas.openxmlformats.org/officeDocument/2006/relationships/tags" Target="../tags/tag199.xml"/><Relationship Id="rId91" Type="http://schemas.openxmlformats.org/officeDocument/2006/relationships/tags" Target="../tags/tag215.xml"/><Relationship Id="rId96" Type="http://schemas.openxmlformats.org/officeDocument/2006/relationships/tags" Target="../tags/tag220.xml"/><Relationship Id="rId1" Type="http://schemas.openxmlformats.org/officeDocument/2006/relationships/tags" Target="../tags/tag125.xml"/><Relationship Id="rId6" Type="http://schemas.openxmlformats.org/officeDocument/2006/relationships/tags" Target="../tags/tag130.xml"/><Relationship Id="rId23" Type="http://schemas.openxmlformats.org/officeDocument/2006/relationships/tags" Target="../tags/tag147.xml"/><Relationship Id="rId28" Type="http://schemas.openxmlformats.org/officeDocument/2006/relationships/tags" Target="../tags/tag152.xml"/><Relationship Id="rId49" Type="http://schemas.openxmlformats.org/officeDocument/2006/relationships/tags" Target="../tags/tag173.xml"/><Relationship Id="rId114" Type="http://schemas.openxmlformats.org/officeDocument/2006/relationships/tags" Target="../tags/tag238.xml"/><Relationship Id="rId119" Type="http://schemas.openxmlformats.org/officeDocument/2006/relationships/tags" Target="../tags/tag243.xml"/><Relationship Id="rId44" Type="http://schemas.openxmlformats.org/officeDocument/2006/relationships/tags" Target="../tags/tag168.xml"/><Relationship Id="rId60" Type="http://schemas.openxmlformats.org/officeDocument/2006/relationships/tags" Target="../tags/tag184.xml"/><Relationship Id="rId65" Type="http://schemas.openxmlformats.org/officeDocument/2006/relationships/tags" Target="../tags/tag189.xml"/><Relationship Id="rId81" Type="http://schemas.openxmlformats.org/officeDocument/2006/relationships/tags" Target="../tags/tag205.xml"/><Relationship Id="rId86" Type="http://schemas.openxmlformats.org/officeDocument/2006/relationships/tags" Target="../tags/tag210.xml"/><Relationship Id="rId130" Type="http://schemas.openxmlformats.org/officeDocument/2006/relationships/tags" Target="../tags/tag254.xml"/><Relationship Id="rId13" Type="http://schemas.openxmlformats.org/officeDocument/2006/relationships/tags" Target="../tags/tag137.xml"/><Relationship Id="rId18" Type="http://schemas.openxmlformats.org/officeDocument/2006/relationships/tags" Target="../tags/tag142.xml"/><Relationship Id="rId39" Type="http://schemas.openxmlformats.org/officeDocument/2006/relationships/tags" Target="../tags/tag163.xml"/><Relationship Id="rId109" Type="http://schemas.openxmlformats.org/officeDocument/2006/relationships/tags" Target="../tags/tag233.xml"/><Relationship Id="rId34" Type="http://schemas.openxmlformats.org/officeDocument/2006/relationships/tags" Target="../tags/tag158.xml"/><Relationship Id="rId50" Type="http://schemas.openxmlformats.org/officeDocument/2006/relationships/tags" Target="../tags/tag174.xml"/><Relationship Id="rId55" Type="http://schemas.openxmlformats.org/officeDocument/2006/relationships/tags" Target="../tags/tag179.xml"/><Relationship Id="rId76" Type="http://schemas.openxmlformats.org/officeDocument/2006/relationships/tags" Target="../tags/tag200.xml"/><Relationship Id="rId97" Type="http://schemas.openxmlformats.org/officeDocument/2006/relationships/tags" Target="../tags/tag221.xml"/><Relationship Id="rId104" Type="http://schemas.openxmlformats.org/officeDocument/2006/relationships/tags" Target="../tags/tag228.xml"/><Relationship Id="rId120" Type="http://schemas.openxmlformats.org/officeDocument/2006/relationships/tags" Target="../tags/tag244.xml"/><Relationship Id="rId125" Type="http://schemas.openxmlformats.org/officeDocument/2006/relationships/tags" Target="../tags/tag249.xml"/><Relationship Id="rId7" Type="http://schemas.openxmlformats.org/officeDocument/2006/relationships/tags" Target="../tags/tag131.xml"/><Relationship Id="rId71" Type="http://schemas.openxmlformats.org/officeDocument/2006/relationships/tags" Target="../tags/tag195.xml"/><Relationship Id="rId92" Type="http://schemas.openxmlformats.org/officeDocument/2006/relationships/tags" Target="../tags/tag216.xml"/><Relationship Id="rId2" Type="http://schemas.openxmlformats.org/officeDocument/2006/relationships/tags" Target="../tags/tag126.xml"/><Relationship Id="rId29" Type="http://schemas.openxmlformats.org/officeDocument/2006/relationships/tags" Target="../tags/tag153.xml"/><Relationship Id="rId24" Type="http://schemas.openxmlformats.org/officeDocument/2006/relationships/tags" Target="../tags/tag148.xml"/><Relationship Id="rId40" Type="http://schemas.openxmlformats.org/officeDocument/2006/relationships/tags" Target="../tags/tag164.xml"/><Relationship Id="rId45" Type="http://schemas.openxmlformats.org/officeDocument/2006/relationships/tags" Target="../tags/tag169.xml"/><Relationship Id="rId66" Type="http://schemas.openxmlformats.org/officeDocument/2006/relationships/tags" Target="../tags/tag190.xml"/><Relationship Id="rId87" Type="http://schemas.openxmlformats.org/officeDocument/2006/relationships/tags" Target="../tags/tag211.xml"/><Relationship Id="rId110" Type="http://schemas.openxmlformats.org/officeDocument/2006/relationships/tags" Target="../tags/tag234.xml"/><Relationship Id="rId115" Type="http://schemas.openxmlformats.org/officeDocument/2006/relationships/tags" Target="../tags/tag239.xml"/><Relationship Id="rId131" Type="http://schemas.openxmlformats.org/officeDocument/2006/relationships/tags" Target="../tags/tag255.xml"/><Relationship Id="rId61" Type="http://schemas.openxmlformats.org/officeDocument/2006/relationships/tags" Target="../tags/tag185.xml"/><Relationship Id="rId82" Type="http://schemas.openxmlformats.org/officeDocument/2006/relationships/tags" Target="../tags/tag206.xml"/><Relationship Id="rId19" Type="http://schemas.openxmlformats.org/officeDocument/2006/relationships/tags" Target="../tags/tag143.xml"/><Relationship Id="rId14" Type="http://schemas.openxmlformats.org/officeDocument/2006/relationships/tags" Target="../tags/tag138.xml"/><Relationship Id="rId30" Type="http://schemas.openxmlformats.org/officeDocument/2006/relationships/tags" Target="../tags/tag154.xml"/><Relationship Id="rId35" Type="http://schemas.openxmlformats.org/officeDocument/2006/relationships/tags" Target="../tags/tag159.xml"/><Relationship Id="rId56" Type="http://schemas.openxmlformats.org/officeDocument/2006/relationships/tags" Target="../tags/tag180.xml"/><Relationship Id="rId77" Type="http://schemas.openxmlformats.org/officeDocument/2006/relationships/tags" Target="../tags/tag201.xml"/><Relationship Id="rId100" Type="http://schemas.openxmlformats.org/officeDocument/2006/relationships/tags" Target="../tags/tag224.xml"/><Relationship Id="rId105" Type="http://schemas.openxmlformats.org/officeDocument/2006/relationships/tags" Target="../tags/tag229.xml"/><Relationship Id="rId126" Type="http://schemas.openxmlformats.org/officeDocument/2006/relationships/tags" Target="../tags/tag250.xml"/><Relationship Id="rId8" Type="http://schemas.openxmlformats.org/officeDocument/2006/relationships/tags" Target="../tags/tag132.xml"/><Relationship Id="rId51" Type="http://schemas.openxmlformats.org/officeDocument/2006/relationships/tags" Target="../tags/tag175.xml"/><Relationship Id="rId72" Type="http://schemas.openxmlformats.org/officeDocument/2006/relationships/tags" Target="../tags/tag196.xml"/><Relationship Id="rId93" Type="http://schemas.openxmlformats.org/officeDocument/2006/relationships/tags" Target="../tags/tag217.xml"/><Relationship Id="rId98" Type="http://schemas.openxmlformats.org/officeDocument/2006/relationships/tags" Target="../tags/tag222.xml"/><Relationship Id="rId121" Type="http://schemas.openxmlformats.org/officeDocument/2006/relationships/tags" Target="../tags/tag245.xml"/><Relationship Id="rId3" Type="http://schemas.openxmlformats.org/officeDocument/2006/relationships/tags" Target="../tags/tag127.xml"/><Relationship Id="rId25" Type="http://schemas.openxmlformats.org/officeDocument/2006/relationships/tags" Target="../tags/tag149.xml"/><Relationship Id="rId46" Type="http://schemas.openxmlformats.org/officeDocument/2006/relationships/tags" Target="../tags/tag170.xml"/><Relationship Id="rId67" Type="http://schemas.openxmlformats.org/officeDocument/2006/relationships/tags" Target="../tags/tag191.xml"/><Relationship Id="rId116" Type="http://schemas.openxmlformats.org/officeDocument/2006/relationships/tags" Target="../tags/tag240.xml"/><Relationship Id="rId20" Type="http://schemas.openxmlformats.org/officeDocument/2006/relationships/tags" Target="../tags/tag144.xml"/><Relationship Id="rId41" Type="http://schemas.openxmlformats.org/officeDocument/2006/relationships/tags" Target="../tags/tag165.xml"/><Relationship Id="rId62" Type="http://schemas.openxmlformats.org/officeDocument/2006/relationships/tags" Target="../tags/tag186.xml"/><Relationship Id="rId83" Type="http://schemas.openxmlformats.org/officeDocument/2006/relationships/tags" Target="../tags/tag207.xml"/><Relationship Id="rId88" Type="http://schemas.openxmlformats.org/officeDocument/2006/relationships/tags" Target="../tags/tag212.xml"/><Relationship Id="rId111" Type="http://schemas.openxmlformats.org/officeDocument/2006/relationships/tags" Target="../tags/tag235.xml"/><Relationship Id="rId132" Type="http://schemas.openxmlformats.org/officeDocument/2006/relationships/tags" Target="../tags/tag256.xml"/><Relationship Id="rId15" Type="http://schemas.openxmlformats.org/officeDocument/2006/relationships/tags" Target="../tags/tag139.xml"/><Relationship Id="rId36" Type="http://schemas.openxmlformats.org/officeDocument/2006/relationships/tags" Target="../tags/tag160.xml"/><Relationship Id="rId57" Type="http://schemas.openxmlformats.org/officeDocument/2006/relationships/tags" Target="../tags/tag181.xml"/><Relationship Id="rId106" Type="http://schemas.openxmlformats.org/officeDocument/2006/relationships/tags" Target="../tags/tag230.xml"/><Relationship Id="rId127" Type="http://schemas.openxmlformats.org/officeDocument/2006/relationships/tags" Target="../tags/tag251.xml"/><Relationship Id="rId10" Type="http://schemas.openxmlformats.org/officeDocument/2006/relationships/tags" Target="../tags/tag134.xml"/><Relationship Id="rId31" Type="http://schemas.openxmlformats.org/officeDocument/2006/relationships/tags" Target="../tags/tag155.xml"/><Relationship Id="rId52" Type="http://schemas.openxmlformats.org/officeDocument/2006/relationships/tags" Target="../tags/tag176.xml"/><Relationship Id="rId73" Type="http://schemas.openxmlformats.org/officeDocument/2006/relationships/tags" Target="../tags/tag197.xml"/><Relationship Id="rId78" Type="http://schemas.openxmlformats.org/officeDocument/2006/relationships/tags" Target="../tags/tag202.xml"/><Relationship Id="rId94" Type="http://schemas.openxmlformats.org/officeDocument/2006/relationships/tags" Target="../tags/tag218.xml"/><Relationship Id="rId99" Type="http://schemas.openxmlformats.org/officeDocument/2006/relationships/tags" Target="../tags/tag223.xml"/><Relationship Id="rId101" Type="http://schemas.openxmlformats.org/officeDocument/2006/relationships/tags" Target="../tags/tag225.xml"/><Relationship Id="rId122" Type="http://schemas.openxmlformats.org/officeDocument/2006/relationships/tags" Target="../tags/tag246.xml"/><Relationship Id="rId4" Type="http://schemas.openxmlformats.org/officeDocument/2006/relationships/tags" Target="../tags/tag128.xml"/><Relationship Id="rId9" Type="http://schemas.openxmlformats.org/officeDocument/2006/relationships/tags" Target="../tags/tag133.xml"/><Relationship Id="rId26" Type="http://schemas.openxmlformats.org/officeDocument/2006/relationships/tags" Target="../tags/tag150.xml"/><Relationship Id="rId47" Type="http://schemas.openxmlformats.org/officeDocument/2006/relationships/tags" Target="../tags/tag171.xml"/><Relationship Id="rId68" Type="http://schemas.openxmlformats.org/officeDocument/2006/relationships/tags" Target="../tags/tag192.xml"/><Relationship Id="rId89" Type="http://schemas.openxmlformats.org/officeDocument/2006/relationships/tags" Target="../tags/tag213.xml"/><Relationship Id="rId112" Type="http://schemas.openxmlformats.org/officeDocument/2006/relationships/tags" Target="../tags/tag236.xml"/><Relationship Id="rId133" Type="http://schemas.openxmlformats.org/officeDocument/2006/relationships/tags" Target="../tags/tag25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TLSHAPE_SL_93b0b08ffe0b4763bf4df938f38df717_BackgroundRectangle"/>
          <p:cNvSpPr/>
          <p:nvPr>
            <p:custDataLst>
              <p:tags r:id="rId2"/>
            </p:custDataLst>
          </p:nvPr>
        </p:nvSpPr>
        <p:spPr>
          <a:xfrm>
            <a:off x="63500" y="3945255"/>
            <a:ext cx="11125200" cy="1153837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TLSHAPE_SL_e20ac6c3ca0f45ddbb495b18aba18a3d_BackgroundRectangle"/>
          <p:cNvSpPr/>
          <p:nvPr>
            <p:custDataLst>
              <p:tags r:id="rId3"/>
            </p:custDataLst>
          </p:nvPr>
        </p:nvSpPr>
        <p:spPr>
          <a:xfrm>
            <a:off x="63500" y="5162592"/>
            <a:ext cx="11125200" cy="887137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TLSHAPE_SL_2aae51f7b46049ddb9f07211b66f8d4f_BackgroundRectangle"/>
          <p:cNvSpPr/>
          <p:nvPr>
            <p:custDataLst>
              <p:tags r:id="rId4"/>
            </p:custDataLst>
          </p:nvPr>
        </p:nvSpPr>
        <p:spPr>
          <a:xfrm>
            <a:off x="63500" y="7501086"/>
            <a:ext cx="11125200" cy="279400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TLSHAPE_SL_873431a80f0e47aebffab08db96f9e5d_BackgroundRectangle"/>
          <p:cNvSpPr/>
          <p:nvPr>
            <p:custDataLst>
              <p:tags r:id="rId5"/>
            </p:custDataLst>
          </p:nvPr>
        </p:nvSpPr>
        <p:spPr>
          <a:xfrm>
            <a:off x="63500" y="7843986"/>
            <a:ext cx="11125200" cy="449919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TLSHAPE_SL2A_a95ae0a881c047dcac3931e6f7201637_BackgroundRectangle" hidden="1"/>
          <p:cNvSpPr/>
          <p:nvPr>
            <p:custDataLst>
              <p:tags r:id="rId6"/>
            </p:custDataLst>
          </p:nvPr>
        </p:nvSpPr>
        <p:spPr>
          <a:xfrm>
            <a:off x="2095500" y="3945255"/>
            <a:ext cx="9093200" cy="1153837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TLSHAPE_SL2A_dc076fcdd1be4207b5f93815b38cd91e_BackgroundRectangle" hidden="1"/>
          <p:cNvSpPr/>
          <p:nvPr>
            <p:custDataLst>
              <p:tags r:id="rId7"/>
            </p:custDataLst>
          </p:nvPr>
        </p:nvSpPr>
        <p:spPr>
          <a:xfrm>
            <a:off x="2095500" y="5162592"/>
            <a:ext cx="9093200" cy="887137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TLSHAPE_SL2A_b2bfbc0f0cd94643a31e0da981d38e98_BackgroundRectangle" hidden="1"/>
          <p:cNvSpPr/>
          <p:nvPr>
            <p:custDataLst>
              <p:tags r:id="rId8"/>
            </p:custDataLst>
          </p:nvPr>
        </p:nvSpPr>
        <p:spPr>
          <a:xfrm>
            <a:off x="2095500" y="7501086"/>
            <a:ext cx="9093200" cy="279400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TLSHAPE_SL2A_7f65c63323de44c5b5c24a5e1291d066_BackgroundRectangle" hidden="1"/>
          <p:cNvSpPr/>
          <p:nvPr>
            <p:custDataLst>
              <p:tags r:id="rId9"/>
            </p:custDataLst>
          </p:nvPr>
        </p:nvSpPr>
        <p:spPr>
          <a:xfrm>
            <a:off x="2095500" y="7843986"/>
            <a:ext cx="9093200" cy="449919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TLSHAPE_SL_f83814d4db5f4446a686bf6806a7fec9_BackgroundRectangle"/>
          <p:cNvSpPr/>
          <p:nvPr>
            <p:custDataLst>
              <p:tags r:id="rId10"/>
            </p:custDataLst>
          </p:nvPr>
        </p:nvSpPr>
        <p:spPr>
          <a:xfrm>
            <a:off x="63500" y="6113230"/>
            <a:ext cx="11125200" cy="1324356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TLSHAPE_SL2A_2e6cd13b9934453f9569c04e5e65a6eb_BackgroundRectangle" hidden="1"/>
          <p:cNvSpPr/>
          <p:nvPr>
            <p:custDataLst>
              <p:tags r:id="rId11"/>
            </p:custDataLst>
          </p:nvPr>
        </p:nvSpPr>
        <p:spPr>
          <a:xfrm>
            <a:off x="2095500" y="6113230"/>
            <a:ext cx="9093200" cy="1324356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TLSHAPE_TB_00000000000000000000000000000000_LeftEndCaps" hidden="1"/>
          <p:cNvSpPr txBox="1"/>
          <p:nvPr>
            <p:custDataLst>
              <p:tags r:id="rId12"/>
            </p:custDataLst>
          </p:nvPr>
        </p:nvSpPr>
        <p:spPr>
          <a:xfrm>
            <a:off x="-221339" y="12700"/>
            <a:ext cx="469900" cy="27699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 smtClean="0">
                <a:solidFill>
                  <a:schemeClr val="accent2"/>
                </a:solidFill>
                <a:latin typeface="Calibri" panose="020F0502020204030204" pitchFamily="34" charset="0"/>
              </a:rPr>
              <a:t>2022</a:t>
            </a:r>
            <a:endParaRPr lang="en-US" b="1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3" name="OTLSHAPE_TB_00000000000000000000000000000000_RightEndCaps"/>
          <p:cNvSpPr txBox="1"/>
          <p:nvPr>
            <p:custDataLst>
              <p:tags r:id="rId13"/>
            </p:custDataLst>
          </p:nvPr>
        </p:nvSpPr>
        <p:spPr>
          <a:xfrm>
            <a:off x="11474534" y="3098969"/>
            <a:ext cx="449610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 spc="-44" smtClean="0">
                <a:solidFill>
                  <a:schemeClr val="accent2"/>
                </a:solidFill>
                <a:latin typeface="Calibri" panose="020F0502020204030204" pitchFamily="34" charset="0"/>
              </a:rPr>
              <a:t>2022</a:t>
            </a:r>
            <a:endParaRPr lang="en-US" b="1" spc="-44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4" name="OTLSHAPE_TB_00000000000000000000000000000000_ScaleContainer"/>
          <p:cNvSpPr/>
          <p:nvPr>
            <p:custDataLst>
              <p:tags r:id="rId14"/>
            </p:custDataLst>
          </p:nvPr>
        </p:nvSpPr>
        <p:spPr>
          <a:xfrm>
            <a:off x="2057400" y="3048000"/>
            <a:ext cx="9296400" cy="381000"/>
          </a:xfrm>
          <a:prstGeom prst="roundRect">
            <a:avLst>
              <a:gd name="adj" fmla="val 100000"/>
            </a:avLst>
          </a:prstGeom>
          <a:gradFill flip="none" rotWithShape="1">
            <a:gsLst>
              <a:gs pos="0">
                <a:srgbClr val="44546A"/>
              </a:gs>
              <a:gs pos="100000">
                <a:srgbClr val="44546A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TLSHAPE_SL_93b0b08ffe0b4763bf4df938f38df717_HeaderRectangle"/>
          <p:cNvSpPr/>
          <p:nvPr>
            <p:custDataLst>
              <p:tags r:id="rId15"/>
            </p:custDataLst>
          </p:nvPr>
        </p:nvSpPr>
        <p:spPr>
          <a:xfrm>
            <a:off x="63500" y="3945255"/>
            <a:ext cx="2032000" cy="1153837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TLSHAPE_SL_e20ac6c3ca0f45ddbb495b18aba18a3d_HeaderRectangle"/>
          <p:cNvSpPr/>
          <p:nvPr>
            <p:custDataLst>
              <p:tags r:id="rId16"/>
            </p:custDataLst>
          </p:nvPr>
        </p:nvSpPr>
        <p:spPr>
          <a:xfrm>
            <a:off x="63500" y="5162592"/>
            <a:ext cx="2032000" cy="887137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TLSHAPE_SL_2aae51f7b46049ddb9f07211b66f8d4f_HeaderRectangle"/>
          <p:cNvSpPr/>
          <p:nvPr>
            <p:custDataLst>
              <p:tags r:id="rId17"/>
            </p:custDataLst>
          </p:nvPr>
        </p:nvSpPr>
        <p:spPr>
          <a:xfrm>
            <a:off x="63500" y="7501086"/>
            <a:ext cx="2032000" cy="2794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TLSHAPE_SL_873431a80f0e47aebffab08db96f9e5d_HeaderRectangle"/>
          <p:cNvSpPr/>
          <p:nvPr>
            <p:custDataLst>
              <p:tags r:id="rId18"/>
            </p:custDataLst>
          </p:nvPr>
        </p:nvSpPr>
        <p:spPr>
          <a:xfrm>
            <a:off x="63500" y="7843986"/>
            <a:ext cx="2032000" cy="449919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TLSHAPE_SL2A_a95ae0a881c047dcac3931e6f7201637_HeaderRectangle" hidden="1"/>
          <p:cNvSpPr/>
          <p:nvPr>
            <p:custDataLst>
              <p:tags r:id="rId19"/>
            </p:custDataLst>
          </p:nvPr>
        </p:nvSpPr>
        <p:spPr>
          <a:xfrm>
            <a:off x="2095500" y="3945255"/>
            <a:ext cx="0" cy="0"/>
          </a:xfrm>
          <a:prstGeom prst="rect">
            <a:avLst/>
          </a:prstGeom>
          <a:solidFill>
            <a:schemeClr val="accent1">
              <a:alpha val="24706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TLSHAPE_SL2A_dc076fcdd1be4207b5f93815b38cd91e_HeaderRectangle" hidden="1"/>
          <p:cNvSpPr/>
          <p:nvPr>
            <p:custDataLst>
              <p:tags r:id="rId20"/>
            </p:custDataLst>
          </p:nvPr>
        </p:nvSpPr>
        <p:spPr>
          <a:xfrm>
            <a:off x="2095500" y="5162592"/>
            <a:ext cx="0" cy="0"/>
          </a:xfrm>
          <a:prstGeom prst="rect">
            <a:avLst/>
          </a:prstGeom>
          <a:solidFill>
            <a:schemeClr val="accent2">
              <a:alpha val="24706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TLSHAPE_SL2A_b2bfbc0f0cd94643a31e0da981d38e98_HeaderRectangle" hidden="1"/>
          <p:cNvSpPr/>
          <p:nvPr>
            <p:custDataLst>
              <p:tags r:id="rId21"/>
            </p:custDataLst>
          </p:nvPr>
        </p:nvSpPr>
        <p:spPr>
          <a:xfrm>
            <a:off x="2095500" y="7501086"/>
            <a:ext cx="0" cy="0"/>
          </a:xfrm>
          <a:prstGeom prst="rect">
            <a:avLst/>
          </a:prstGeom>
          <a:solidFill>
            <a:schemeClr val="accent1">
              <a:alpha val="24706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TLSHAPE_SL2A_7f65c63323de44c5b5c24a5e1291d066_HeaderRectangle" hidden="1"/>
          <p:cNvSpPr/>
          <p:nvPr>
            <p:custDataLst>
              <p:tags r:id="rId22"/>
            </p:custDataLst>
          </p:nvPr>
        </p:nvSpPr>
        <p:spPr>
          <a:xfrm>
            <a:off x="2095500" y="7843986"/>
            <a:ext cx="0" cy="0"/>
          </a:xfrm>
          <a:prstGeom prst="rect">
            <a:avLst/>
          </a:prstGeom>
          <a:solidFill>
            <a:schemeClr val="accent2">
              <a:alpha val="24706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TLSHAPE_SL_f83814d4db5f4446a686bf6806a7fec9_HeaderRectangle"/>
          <p:cNvSpPr/>
          <p:nvPr>
            <p:custDataLst>
              <p:tags r:id="rId23"/>
            </p:custDataLst>
          </p:nvPr>
        </p:nvSpPr>
        <p:spPr>
          <a:xfrm>
            <a:off x="63500" y="6113230"/>
            <a:ext cx="2032000" cy="1324356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TLSHAPE_SL2A_2e6cd13b9934453f9569c04e5e65a6eb_HeaderRectangle" hidden="1"/>
          <p:cNvSpPr/>
          <p:nvPr>
            <p:custDataLst>
              <p:tags r:id="rId24"/>
            </p:custDataLst>
          </p:nvPr>
        </p:nvSpPr>
        <p:spPr>
          <a:xfrm>
            <a:off x="2095500" y="6113230"/>
            <a:ext cx="0" cy="0"/>
          </a:xfrm>
          <a:prstGeom prst="rect">
            <a:avLst/>
          </a:prstGeom>
          <a:solidFill>
            <a:schemeClr val="accent3">
              <a:alpha val="24706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OTLSHAPE_G_00000000000000000000000000000000_ShapeBelow0"/>
          <p:cNvCxnSpPr/>
          <p:nvPr>
            <p:custDataLst>
              <p:tags r:id="rId25"/>
            </p:custDataLst>
          </p:nvPr>
        </p:nvCxnSpPr>
        <p:spPr>
          <a:xfrm>
            <a:off x="5176324" y="3428999"/>
            <a:ext cx="0" cy="4864904"/>
          </a:xfrm>
          <a:prstGeom prst="line">
            <a:avLst/>
          </a:prstGeom>
          <a:ln w="9525" cap="flat" cmpd="sng" algn="ctr">
            <a:solidFill>
              <a:schemeClr val="accent1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OTLSHAPE_G_00000000000000000000000000000000_ShapeBelow1"/>
          <p:cNvCxnSpPr/>
          <p:nvPr>
            <p:custDataLst>
              <p:tags r:id="rId26"/>
            </p:custDataLst>
          </p:nvPr>
        </p:nvCxnSpPr>
        <p:spPr>
          <a:xfrm>
            <a:off x="8228609" y="3429000"/>
            <a:ext cx="0" cy="4864904"/>
          </a:xfrm>
          <a:prstGeom prst="line">
            <a:avLst/>
          </a:prstGeom>
          <a:ln w="9525" cap="flat" cmpd="sng" algn="ctr">
            <a:solidFill>
              <a:schemeClr val="accent1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TLSHAPE_SLT_0bc110c7bbb9420b93db8c8d635798cc_Shape"/>
          <p:cNvSpPr/>
          <p:nvPr>
            <p:custDataLst>
              <p:tags r:id="rId27"/>
            </p:custDataLst>
          </p:nvPr>
        </p:nvSpPr>
        <p:spPr>
          <a:xfrm>
            <a:off x="3010187" y="4153874"/>
            <a:ext cx="698500" cy="203200"/>
          </a:xfrm>
          <a:prstGeom prst="roundRect">
            <a:avLst>
              <a:gd name="adj" fmla="val 100000"/>
            </a:avLst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TLSHAPE_SLT_af6bf6c3b3e54bdb8944b81b998a455e_Shape"/>
          <p:cNvSpPr/>
          <p:nvPr>
            <p:custDataLst>
              <p:tags r:id="rId28"/>
            </p:custDataLst>
          </p:nvPr>
        </p:nvSpPr>
        <p:spPr>
          <a:xfrm>
            <a:off x="3010187" y="4591092"/>
            <a:ext cx="304800" cy="203200"/>
          </a:xfrm>
          <a:prstGeom prst="roundRect">
            <a:avLst/>
          </a:prstGeom>
          <a:solidFill>
            <a:srgbClr val="1AAA4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TLSHAPE_SLT_c121fee90ffb4be9a083a0d1d005add6_Shape"/>
          <p:cNvSpPr/>
          <p:nvPr>
            <p:custDataLst>
              <p:tags r:id="rId29"/>
            </p:custDataLst>
          </p:nvPr>
        </p:nvSpPr>
        <p:spPr>
          <a:xfrm>
            <a:off x="3010187" y="4857792"/>
            <a:ext cx="698500" cy="203200"/>
          </a:xfrm>
          <a:prstGeom prst="roundRect">
            <a:avLst>
              <a:gd name="adj" fmla="val 100000"/>
            </a:avLst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TLSHAPE_SLT_eae02f6b449344319ca8bb305ef875a3_Shape"/>
          <p:cNvSpPr/>
          <p:nvPr>
            <p:custDataLst>
              <p:tags r:id="rId30"/>
            </p:custDataLst>
          </p:nvPr>
        </p:nvSpPr>
        <p:spPr>
          <a:xfrm>
            <a:off x="4388638" y="5808430"/>
            <a:ext cx="406400" cy="203200"/>
          </a:xfrm>
          <a:prstGeom prst="roundRect">
            <a:avLst/>
          </a:prstGeom>
          <a:solidFill>
            <a:srgbClr val="1AAA4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TLSHAPE_SLT_0c30e8788be74b55b542cd1f13d90093_Shape"/>
          <p:cNvSpPr/>
          <p:nvPr>
            <p:custDataLst>
              <p:tags r:id="rId31"/>
            </p:custDataLst>
          </p:nvPr>
        </p:nvSpPr>
        <p:spPr>
          <a:xfrm>
            <a:off x="5767090" y="7539186"/>
            <a:ext cx="5321300" cy="203200"/>
          </a:xfrm>
          <a:prstGeom prst="roundRect">
            <a:avLst/>
          </a:prstGeom>
          <a:solidFill>
            <a:srgbClr val="1AAA4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TLSHAPE_SLT_fe3058174b3d447b9ec386cc889d5158_Shape"/>
          <p:cNvSpPr/>
          <p:nvPr>
            <p:custDataLst>
              <p:tags r:id="rId32"/>
            </p:custDataLst>
          </p:nvPr>
        </p:nvSpPr>
        <p:spPr>
          <a:xfrm>
            <a:off x="11083975" y="8052605"/>
            <a:ext cx="101600" cy="203200"/>
          </a:xfrm>
          <a:prstGeom prst="roundRect">
            <a:avLst/>
          </a:prstGeom>
          <a:solidFill>
            <a:srgbClr val="1AAA4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TLSHAPE_SLT_5b512bcd96ea47a5b3af793e6e9a3db3_Shape"/>
          <p:cNvSpPr/>
          <p:nvPr>
            <p:custDataLst>
              <p:tags r:id="rId33"/>
            </p:custDataLst>
          </p:nvPr>
        </p:nvSpPr>
        <p:spPr>
          <a:xfrm>
            <a:off x="3994795" y="5371211"/>
            <a:ext cx="304800" cy="203200"/>
          </a:xfrm>
          <a:prstGeom prst="roundRect">
            <a:avLst/>
          </a:prstGeom>
          <a:solidFill>
            <a:srgbClr val="1AAA4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TLSHAPE_SLT_0b069ac91fe549128cbc5a719575803c_Shape"/>
          <p:cNvSpPr/>
          <p:nvPr>
            <p:custDataLst>
              <p:tags r:id="rId34"/>
            </p:custDataLst>
          </p:nvPr>
        </p:nvSpPr>
        <p:spPr>
          <a:xfrm>
            <a:off x="4487099" y="6321848"/>
            <a:ext cx="596900" cy="203200"/>
          </a:xfrm>
          <a:prstGeom prst="roundRect">
            <a:avLst/>
          </a:prstGeom>
          <a:solidFill>
            <a:srgbClr val="1AAA4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TLSHAPE_SLT_7f58cd40114146d7af22be04dff556b9_Shape"/>
          <p:cNvSpPr/>
          <p:nvPr>
            <p:custDataLst>
              <p:tags r:id="rId35"/>
            </p:custDataLst>
          </p:nvPr>
        </p:nvSpPr>
        <p:spPr>
          <a:xfrm>
            <a:off x="4585560" y="6759067"/>
            <a:ext cx="101600" cy="203200"/>
          </a:xfrm>
          <a:prstGeom prst="roundRect">
            <a:avLst/>
          </a:prstGeom>
          <a:solidFill>
            <a:srgbClr val="1AAA4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TLSHAPE_SLT_6f1d3a5d394d4f7eb803004f777e29c3_Shape"/>
          <p:cNvSpPr/>
          <p:nvPr>
            <p:custDataLst>
              <p:tags r:id="rId36"/>
            </p:custDataLst>
          </p:nvPr>
        </p:nvSpPr>
        <p:spPr>
          <a:xfrm>
            <a:off x="4487099" y="7196286"/>
            <a:ext cx="304800" cy="203200"/>
          </a:xfrm>
          <a:prstGeom prst="roundRect">
            <a:avLst/>
          </a:prstGeom>
          <a:solidFill>
            <a:srgbClr val="1AAA4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TLSHAPE_TB_00000000000000000000000000000000_ElapsedTime"/>
          <p:cNvSpPr/>
          <p:nvPr>
            <p:custDataLst>
              <p:tags r:id="rId37"/>
            </p:custDataLst>
          </p:nvPr>
        </p:nvSpPr>
        <p:spPr>
          <a:xfrm>
            <a:off x="2057400" y="3048000"/>
            <a:ext cx="3822700" cy="381000"/>
          </a:xfrm>
          <a:prstGeom prst="roundRect">
            <a:avLst>
              <a:gd name="adj" fmla="val 10000000"/>
            </a:avLst>
          </a:prstGeom>
          <a:solidFill>
            <a:srgbClr val="FF0000">
              <a:alpha val="30196"/>
            </a:srgb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w="12700" h="139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TLSHAPE_SLT_0bc110c7bbb9420b93db8c8d635798cc_ShapePercentage" hidden="1"/>
          <p:cNvSpPr/>
          <p:nvPr>
            <p:custDataLst>
              <p:tags r:id="rId38"/>
            </p:custDataLst>
          </p:nvPr>
        </p:nvSpPr>
        <p:spPr>
          <a:xfrm>
            <a:off x="3010187" y="4153874"/>
            <a:ext cx="0" cy="0"/>
          </a:xfrm>
          <a:prstGeom prst="roundRect">
            <a:avLst>
              <a:gd name="adj" fmla="val 10000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TLSHAPE_SLT_af6bf6c3b3e54bdb8944b81b998a455e_ShapePercentage" hidden="1"/>
          <p:cNvSpPr/>
          <p:nvPr>
            <p:custDataLst>
              <p:tags r:id="rId39"/>
            </p:custDataLst>
          </p:nvPr>
        </p:nvSpPr>
        <p:spPr>
          <a:xfrm>
            <a:off x="3010187" y="4591092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TLSHAPE_SLT_c121fee90ffb4be9a083a0d1d005add6_ShapePercentage" hidden="1"/>
          <p:cNvSpPr/>
          <p:nvPr>
            <p:custDataLst>
              <p:tags r:id="rId40"/>
            </p:custDataLst>
          </p:nvPr>
        </p:nvSpPr>
        <p:spPr>
          <a:xfrm>
            <a:off x="3010187" y="4857792"/>
            <a:ext cx="0" cy="0"/>
          </a:xfrm>
          <a:prstGeom prst="roundRect">
            <a:avLst>
              <a:gd name="adj" fmla="val 10000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TLSHAPE_SLT_eae02f6b449344319ca8bb305ef875a3_ShapePercentage" hidden="1"/>
          <p:cNvSpPr/>
          <p:nvPr>
            <p:custDataLst>
              <p:tags r:id="rId41"/>
            </p:custDataLst>
          </p:nvPr>
        </p:nvSpPr>
        <p:spPr>
          <a:xfrm>
            <a:off x="4388638" y="5808430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TLSHAPE_SLT_0c30e8788be74b55b542cd1f13d90093_ShapePercentage" hidden="1"/>
          <p:cNvSpPr/>
          <p:nvPr>
            <p:custDataLst>
              <p:tags r:id="rId42"/>
            </p:custDataLst>
          </p:nvPr>
        </p:nvSpPr>
        <p:spPr>
          <a:xfrm>
            <a:off x="5767090" y="7539186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TLSHAPE_SLT_fe3058174b3d447b9ec386cc889d5158_ShapePercentage" hidden="1"/>
          <p:cNvSpPr/>
          <p:nvPr>
            <p:custDataLst>
              <p:tags r:id="rId43"/>
            </p:custDataLst>
          </p:nvPr>
        </p:nvSpPr>
        <p:spPr>
          <a:xfrm>
            <a:off x="11083975" y="8052605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TLSHAPE_SLT_5b512bcd96ea47a5b3af793e6e9a3db3_ShapePercentage" hidden="1"/>
          <p:cNvSpPr/>
          <p:nvPr>
            <p:custDataLst>
              <p:tags r:id="rId44"/>
            </p:custDataLst>
          </p:nvPr>
        </p:nvSpPr>
        <p:spPr>
          <a:xfrm>
            <a:off x="3994795" y="5371211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TLSHAPE_SLT_0b069ac91fe549128cbc5a719575803c_ShapePercentage" hidden="1"/>
          <p:cNvSpPr/>
          <p:nvPr>
            <p:custDataLst>
              <p:tags r:id="rId45"/>
            </p:custDataLst>
          </p:nvPr>
        </p:nvSpPr>
        <p:spPr>
          <a:xfrm>
            <a:off x="4487099" y="6321848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TLSHAPE_SLT_7f58cd40114146d7af22be04dff556b9_ShapePercentage" hidden="1"/>
          <p:cNvSpPr/>
          <p:nvPr>
            <p:custDataLst>
              <p:tags r:id="rId46"/>
            </p:custDataLst>
          </p:nvPr>
        </p:nvSpPr>
        <p:spPr>
          <a:xfrm>
            <a:off x="4585560" y="6759067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TLSHAPE_SLT_6f1d3a5d394d4f7eb803004f777e29c3_ShapePercentage" hidden="1"/>
          <p:cNvSpPr/>
          <p:nvPr>
            <p:custDataLst>
              <p:tags r:id="rId47"/>
            </p:custDataLst>
          </p:nvPr>
        </p:nvSpPr>
        <p:spPr>
          <a:xfrm>
            <a:off x="4487099" y="7196286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TLSHAPE_SL_93b0b08ffe0b4763bf4df938f38df717_Header"/>
          <p:cNvSpPr txBox="1"/>
          <p:nvPr>
            <p:custDataLst>
              <p:tags r:id="rId48"/>
            </p:custDataLst>
          </p:nvPr>
        </p:nvSpPr>
        <p:spPr>
          <a:xfrm>
            <a:off x="63500" y="4429146"/>
            <a:ext cx="20320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200" smtClean="0">
                <a:solidFill>
                  <a:schemeClr val="lt1"/>
                </a:solidFill>
                <a:latin typeface="Calibri" panose="020F0502020204030204" pitchFamily="34" charset="0"/>
              </a:rPr>
              <a:t>Project Planning</a:t>
            </a:r>
            <a:endParaRPr lang="en-US" sz="120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16" name="OTLSHAPE_SL_e20ac6c3ca0f45ddbb495b18aba18a3d_Header"/>
          <p:cNvSpPr txBox="1"/>
          <p:nvPr>
            <p:custDataLst>
              <p:tags r:id="rId49"/>
            </p:custDataLst>
          </p:nvPr>
        </p:nvSpPr>
        <p:spPr>
          <a:xfrm>
            <a:off x="63500" y="5513134"/>
            <a:ext cx="20320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200" smtClean="0">
                <a:solidFill>
                  <a:schemeClr val="lt1"/>
                </a:solidFill>
                <a:latin typeface="Calibri" panose="020F0502020204030204" pitchFamily="34" charset="0"/>
              </a:rPr>
              <a:t>Software Architecture</a:t>
            </a:r>
            <a:endParaRPr lang="en-US" sz="120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19" name="OTLSHAPE_SL_2aae51f7b46049ddb9f07211b66f8d4f_Header"/>
          <p:cNvSpPr txBox="1"/>
          <p:nvPr>
            <p:custDataLst>
              <p:tags r:id="rId50"/>
            </p:custDataLst>
          </p:nvPr>
        </p:nvSpPr>
        <p:spPr>
          <a:xfrm>
            <a:off x="63500" y="7547758"/>
            <a:ext cx="20320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200" smtClean="0">
                <a:solidFill>
                  <a:schemeClr val="lt1"/>
                </a:solidFill>
                <a:latin typeface="Calibri" panose="020F0502020204030204" pitchFamily="34" charset="0"/>
              </a:rPr>
              <a:t>Software Implementation</a:t>
            </a:r>
            <a:endParaRPr lang="en-US" sz="120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22" name="OTLSHAPE_SL_873431a80f0e47aebffab08db96f9e5d_Header"/>
          <p:cNvSpPr txBox="1"/>
          <p:nvPr>
            <p:custDataLst>
              <p:tags r:id="rId51"/>
            </p:custDataLst>
          </p:nvPr>
        </p:nvSpPr>
        <p:spPr>
          <a:xfrm>
            <a:off x="63500" y="7975918"/>
            <a:ext cx="20320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200" smtClean="0">
                <a:solidFill>
                  <a:schemeClr val="lt1"/>
                </a:solidFill>
                <a:latin typeface="Calibri" panose="020F0502020204030204" pitchFamily="34" charset="0"/>
              </a:rPr>
              <a:t>Releasing</a:t>
            </a:r>
            <a:endParaRPr lang="en-US" sz="120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28" name="OTLSHAPE_SL2A_a95ae0a881c047dcac3931e6f7201637_Header" hidden="1"/>
          <p:cNvSpPr txBox="1"/>
          <p:nvPr>
            <p:custDataLst>
              <p:tags r:id="rId52"/>
            </p:custDataLst>
          </p:nvPr>
        </p:nvSpPr>
        <p:spPr>
          <a:xfrm>
            <a:off x="12700" y="-271991"/>
            <a:ext cx="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1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5" name="OTLSHAPE_SL2A_dc076fcdd1be4207b5f93815b38cd91e_Header" hidden="1"/>
          <p:cNvSpPr txBox="1"/>
          <p:nvPr>
            <p:custDataLst>
              <p:tags r:id="rId53"/>
            </p:custDataLst>
          </p:nvPr>
        </p:nvSpPr>
        <p:spPr>
          <a:xfrm>
            <a:off x="12700" y="-271991"/>
            <a:ext cx="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1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66" name="OTLSHAPE_SL2A_b2bfbc0f0cd94643a31e0da981d38e98_Header" hidden="1"/>
          <p:cNvSpPr txBox="1"/>
          <p:nvPr>
            <p:custDataLst>
              <p:tags r:id="rId54"/>
            </p:custDataLst>
          </p:nvPr>
        </p:nvSpPr>
        <p:spPr>
          <a:xfrm>
            <a:off x="12700" y="-271991"/>
            <a:ext cx="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1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77" name="OTLSHAPE_SL2A_7f65c63323de44c5b5c24a5e1291d066_Header" hidden="1"/>
          <p:cNvSpPr txBox="1"/>
          <p:nvPr>
            <p:custDataLst>
              <p:tags r:id="rId55"/>
            </p:custDataLst>
          </p:nvPr>
        </p:nvSpPr>
        <p:spPr>
          <a:xfrm>
            <a:off x="12700" y="-271991"/>
            <a:ext cx="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1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16" name="OTLSHAPE_SL_f83814d4db5f4446a686bf6806a7fec9_Header"/>
          <p:cNvSpPr txBox="1"/>
          <p:nvPr>
            <p:custDataLst>
              <p:tags r:id="rId56"/>
            </p:custDataLst>
          </p:nvPr>
        </p:nvSpPr>
        <p:spPr>
          <a:xfrm>
            <a:off x="63500" y="6682380"/>
            <a:ext cx="20320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200" smtClean="0">
                <a:solidFill>
                  <a:schemeClr val="lt1"/>
                </a:solidFill>
                <a:latin typeface="Calibri" panose="020F0502020204030204" pitchFamily="34" charset="0"/>
              </a:rPr>
              <a:t>Fixing Phase</a:t>
            </a:r>
            <a:endParaRPr lang="en-US" sz="120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130" name="OTLSHAPE_SL2A_2e6cd13b9934453f9569c04e5e65a6eb_Header" hidden="1"/>
          <p:cNvSpPr txBox="1"/>
          <p:nvPr>
            <p:custDataLst>
              <p:tags r:id="rId57"/>
            </p:custDataLst>
          </p:nvPr>
        </p:nvSpPr>
        <p:spPr>
          <a:xfrm>
            <a:off x="12700" y="-187353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1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6" name="OTLSHAPE_TB_00000000000000000000000000000000_TodayMarkerShape"/>
          <p:cNvSpPr/>
          <p:nvPr>
            <p:custDataLst>
              <p:tags r:id="rId58"/>
            </p:custDataLst>
          </p:nvPr>
        </p:nvSpPr>
        <p:spPr>
          <a:xfrm>
            <a:off x="5824299" y="3429000"/>
            <a:ext cx="114300" cy="12700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TLSHAPE_TB_00000000000000000000000000000000_TodayMarkerText"/>
          <p:cNvSpPr txBox="1"/>
          <p:nvPr>
            <p:custDataLst>
              <p:tags r:id="rId59"/>
            </p:custDataLst>
          </p:nvPr>
        </p:nvSpPr>
        <p:spPr>
          <a:xfrm>
            <a:off x="5698599" y="3556000"/>
            <a:ext cx="3683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200" spc="-12" smtClean="0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  <a:endParaRPr lang="en-US" sz="1200" spc="-12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8" name="OTLSHAPE_TB_00000000000000000000000000000000_TimescaleInterval1"/>
          <p:cNvSpPr txBox="1"/>
          <p:nvPr>
            <p:custDataLst>
              <p:tags r:id="rId60"/>
            </p:custDataLst>
          </p:nvPr>
        </p:nvSpPr>
        <p:spPr>
          <a:xfrm>
            <a:off x="2286000" y="3145473"/>
            <a:ext cx="22281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 smtClean="0">
                <a:solidFill>
                  <a:schemeClr val="lt1"/>
                </a:solidFill>
                <a:latin typeface="Calibri" panose="020F0502020204030204" pitchFamily="34" charset="0"/>
              </a:rPr>
              <a:t>Apr</a:t>
            </a:r>
            <a:endParaRPr lang="en-US" sz="1200" spc="-18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OTLSHAPE_TB_00000000000000000000000000000000_TimescaleInterval2"/>
          <p:cNvSpPr txBox="1"/>
          <p:nvPr>
            <p:custDataLst>
              <p:tags r:id="rId61"/>
            </p:custDataLst>
          </p:nvPr>
        </p:nvSpPr>
        <p:spPr>
          <a:xfrm>
            <a:off x="5239825" y="3145473"/>
            <a:ext cx="27122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 smtClean="0">
                <a:solidFill>
                  <a:schemeClr val="lt1"/>
                </a:solidFill>
                <a:latin typeface="Calibri" panose="020F0502020204030204" pitchFamily="34" charset="0"/>
              </a:rPr>
              <a:t>May</a:t>
            </a:r>
            <a:endParaRPr lang="en-US" sz="1200" spc="-18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32" name="OTLSHAPE_SLT_0bc110c7bbb9420b93db8c8d635798cc_Duration" hidden="1"/>
          <p:cNvSpPr txBox="1"/>
          <p:nvPr>
            <p:custDataLst>
              <p:tags r:id="rId62"/>
            </p:custDataLst>
          </p:nvPr>
        </p:nvSpPr>
        <p:spPr>
          <a:xfrm>
            <a:off x="12700" y="-233521"/>
            <a:ext cx="3302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mtClean="0">
                <a:solidFill>
                  <a:schemeClr val="accent2"/>
                </a:solidFill>
                <a:latin typeface="Calibri" panose="020F0502020204030204" pitchFamily="34" charset="0"/>
              </a:rPr>
              <a:t>5 days</a:t>
            </a:r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33" name="OTLSHAPE_SLT_0bc110c7bbb9420b93db8c8d635798cc_TextPercentage" hidden="1"/>
          <p:cNvSpPr txBox="1"/>
          <p:nvPr>
            <p:custDataLst>
              <p:tags r:id="rId63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34" name="OTLSHAPE_SLT_0bc110c7bbb9420b93db8c8d635798cc_JoinedDate" hidden="1"/>
          <p:cNvSpPr txBox="1"/>
          <p:nvPr>
            <p:custDataLst>
              <p:tags r:id="rId64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35" name="OTLSHAPE_SLT_0bc110c7bbb9420b93db8c8d635798cc_StartDate"/>
          <p:cNvSpPr txBox="1"/>
          <p:nvPr>
            <p:custDataLst>
              <p:tags r:id="rId65"/>
            </p:custDataLst>
          </p:nvPr>
        </p:nvSpPr>
        <p:spPr>
          <a:xfrm>
            <a:off x="2681807" y="4177961"/>
            <a:ext cx="279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 smtClean="0">
                <a:solidFill>
                  <a:schemeClr val="dk2"/>
                </a:solidFill>
                <a:latin typeface="Calibri" panose="020F0502020204030204" pitchFamily="34" charset="0"/>
              </a:rPr>
              <a:t>Apr 9</a:t>
            </a:r>
            <a:endParaRPr lang="en-US" sz="1000" spc="-6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36" name="OTLSHAPE_SLT_0bc110c7bbb9420b93db8c8d635798cc_Title"/>
          <p:cNvSpPr txBox="1"/>
          <p:nvPr>
            <p:custDataLst>
              <p:tags r:id="rId66"/>
            </p:custDataLst>
          </p:nvPr>
        </p:nvSpPr>
        <p:spPr>
          <a:xfrm>
            <a:off x="3010187" y="3983355"/>
            <a:ext cx="279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14" smtClean="0">
                <a:solidFill>
                  <a:schemeClr val="dk1"/>
                </a:solidFill>
                <a:latin typeface="Calibri" panose="020F0502020204030204" pitchFamily="34" charset="0"/>
              </a:rPr>
              <a:t>PMP</a:t>
            </a:r>
            <a:endParaRPr lang="en-US" sz="1100" b="1" spc="-14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37" name="OTLSHAPE_SLT_0bc110c7bbb9420b93db8c8d635798cc_EndDate"/>
          <p:cNvSpPr txBox="1"/>
          <p:nvPr>
            <p:custDataLst>
              <p:tags r:id="rId67"/>
            </p:custDataLst>
          </p:nvPr>
        </p:nvSpPr>
        <p:spPr>
          <a:xfrm>
            <a:off x="3750144" y="4177961"/>
            <a:ext cx="342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 smtClean="0">
                <a:solidFill>
                  <a:schemeClr val="dk2"/>
                </a:solidFill>
                <a:latin typeface="Calibri" panose="020F0502020204030204" pitchFamily="34" charset="0"/>
              </a:rPr>
              <a:t>Apr 15</a:t>
            </a:r>
            <a:endParaRPr lang="en-US" sz="1000" spc="-6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0" name="OTLSHAPE_SLT_af6bf6c3b3e54bdb8944b81b998a455e_Duration" hidden="1"/>
          <p:cNvSpPr txBox="1"/>
          <p:nvPr>
            <p:custDataLst>
              <p:tags r:id="rId68"/>
            </p:custDataLst>
          </p:nvPr>
        </p:nvSpPr>
        <p:spPr>
          <a:xfrm>
            <a:off x="12700" y="-227915"/>
            <a:ext cx="2794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mtClean="0">
                <a:solidFill>
                  <a:schemeClr val="accent2"/>
                </a:solidFill>
                <a:latin typeface="Calibri" panose="020F0502020204030204" pitchFamily="34" charset="0"/>
              </a:rPr>
              <a:t>1 day</a:t>
            </a:r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41" name="OTLSHAPE_SLT_af6bf6c3b3e54bdb8944b81b998a455e_TextPercentage" hidden="1"/>
          <p:cNvSpPr txBox="1"/>
          <p:nvPr>
            <p:custDataLst>
              <p:tags r:id="rId69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42" name="OTLSHAPE_SLT_af6bf6c3b3e54bdb8944b81b998a455e_JoinedDate" hidden="1"/>
          <p:cNvSpPr txBox="1"/>
          <p:nvPr>
            <p:custDataLst>
              <p:tags r:id="rId70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3" name="OTLSHAPE_SLT_af6bf6c3b3e54bdb8944b81b998a455e_StartDate"/>
          <p:cNvSpPr txBox="1"/>
          <p:nvPr>
            <p:custDataLst>
              <p:tags r:id="rId71"/>
            </p:custDataLst>
          </p:nvPr>
        </p:nvSpPr>
        <p:spPr>
          <a:xfrm>
            <a:off x="2681807" y="4615180"/>
            <a:ext cx="279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 smtClean="0">
                <a:solidFill>
                  <a:schemeClr val="dk2"/>
                </a:solidFill>
                <a:latin typeface="Calibri" panose="020F0502020204030204" pitchFamily="34" charset="0"/>
              </a:rPr>
              <a:t>Apr 9</a:t>
            </a:r>
            <a:endParaRPr lang="en-US" sz="1000" spc="-6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4" name="OTLSHAPE_SLT_af6bf6c3b3e54bdb8944b81b998a455e_Title"/>
          <p:cNvSpPr txBox="1"/>
          <p:nvPr>
            <p:custDataLst>
              <p:tags r:id="rId72"/>
            </p:custDataLst>
          </p:nvPr>
        </p:nvSpPr>
        <p:spPr>
          <a:xfrm>
            <a:off x="3010187" y="4420574"/>
            <a:ext cx="1435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10" dirty="0" smtClean="0">
                <a:solidFill>
                  <a:schemeClr val="dk1"/>
                </a:solidFill>
                <a:latin typeface="Calibri" panose="020F0502020204030204" pitchFamily="34" charset="0"/>
              </a:rPr>
              <a:t>Configuration Tool Setup</a:t>
            </a:r>
            <a:endParaRPr lang="en-US" sz="1100" b="1" spc="-10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45" name="OTLSHAPE_SLT_af6bf6c3b3e54bdb8944b81b998a455e_EndDate"/>
          <p:cNvSpPr txBox="1"/>
          <p:nvPr>
            <p:custDataLst>
              <p:tags r:id="rId73"/>
            </p:custDataLst>
          </p:nvPr>
        </p:nvSpPr>
        <p:spPr>
          <a:xfrm>
            <a:off x="3356301" y="4615180"/>
            <a:ext cx="342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 smtClean="0">
                <a:solidFill>
                  <a:schemeClr val="dk2"/>
                </a:solidFill>
                <a:latin typeface="Calibri" panose="020F0502020204030204" pitchFamily="34" charset="0"/>
              </a:rPr>
              <a:t>Apr 11</a:t>
            </a:r>
            <a:endParaRPr lang="en-US" sz="1000" spc="-6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8" name="OTLSHAPE_SLT_c121fee90ffb4be9a083a0d1d005add6_Duration" hidden="1"/>
          <p:cNvSpPr txBox="1"/>
          <p:nvPr>
            <p:custDataLst>
              <p:tags r:id="rId74"/>
            </p:custDataLst>
          </p:nvPr>
        </p:nvSpPr>
        <p:spPr>
          <a:xfrm>
            <a:off x="12700" y="-233521"/>
            <a:ext cx="3302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mtClean="0">
                <a:solidFill>
                  <a:schemeClr val="accent2"/>
                </a:solidFill>
                <a:latin typeface="Calibri" panose="020F0502020204030204" pitchFamily="34" charset="0"/>
              </a:rPr>
              <a:t>5 days</a:t>
            </a:r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49" name="OTLSHAPE_SLT_c121fee90ffb4be9a083a0d1d005add6_TextPercentage" hidden="1"/>
          <p:cNvSpPr txBox="1"/>
          <p:nvPr>
            <p:custDataLst>
              <p:tags r:id="rId75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50" name="OTLSHAPE_SLT_c121fee90ffb4be9a083a0d1d005add6_JoinedDate" hidden="1"/>
          <p:cNvSpPr txBox="1"/>
          <p:nvPr>
            <p:custDataLst>
              <p:tags r:id="rId76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1" name="OTLSHAPE_SLT_c121fee90ffb4be9a083a0d1d005add6_StartDate"/>
          <p:cNvSpPr txBox="1"/>
          <p:nvPr>
            <p:custDataLst>
              <p:tags r:id="rId77"/>
            </p:custDataLst>
          </p:nvPr>
        </p:nvSpPr>
        <p:spPr>
          <a:xfrm>
            <a:off x="2681807" y="4881880"/>
            <a:ext cx="279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 smtClean="0">
                <a:solidFill>
                  <a:schemeClr val="dk2"/>
                </a:solidFill>
                <a:latin typeface="Calibri" panose="020F0502020204030204" pitchFamily="34" charset="0"/>
              </a:rPr>
              <a:t>Apr 9</a:t>
            </a:r>
            <a:endParaRPr lang="en-US" sz="1000" spc="-6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2" name="OTLSHAPE_SLT_c121fee90ffb4be9a083a0d1d005add6_EndDate"/>
          <p:cNvSpPr txBox="1"/>
          <p:nvPr>
            <p:custDataLst>
              <p:tags r:id="rId78"/>
            </p:custDataLst>
          </p:nvPr>
        </p:nvSpPr>
        <p:spPr>
          <a:xfrm>
            <a:off x="3750144" y="4881880"/>
            <a:ext cx="342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 smtClean="0">
                <a:solidFill>
                  <a:schemeClr val="dk2"/>
                </a:solidFill>
                <a:latin typeface="Calibri" panose="020F0502020204030204" pitchFamily="34" charset="0"/>
              </a:rPr>
              <a:t>Apr 15</a:t>
            </a:r>
            <a:endParaRPr lang="en-US" sz="1000" spc="-6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3" name="OTLSHAPE_SLT_c121fee90ffb4be9a083a0d1d005add6_Title"/>
          <p:cNvSpPr txBox="1"/>
          <p:nvPr>
            <p:custDataLst>
              <p:tags r:id="rId79"/>
            </p:custDataLst>
          </p:nvPr>
        </p:nvSpPr>
        <p:spPr>
          <a:xfrm>
            <a:off x="3250075" y="4874133"/>
            <a:ext cx="215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20" smtClean="0">
                <a:solidFill>
                  <a:schemeClr val="dk1"/>
                </a:solidFill>
                <a:latin typeface="Calibri" panose="020F0502020204030204" pitchFamily="34" charset="0"/>
              </a:rPr>
              <a:t>SRS</a:t>
            </a:r>
            <a:endParaRPr lang="en-US" sz="1100" b="1" spc="-2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9" name="OTLSHAPE_SLT_eae02f6b449344319ca8bb305ef875a3_Duration" hidden="1"/>
          <p:cNvSpPr txBox="1"/>
          <p:nvPr>
            <p:custDataLst>
              <p:tags r:id="rId80"/>
            </p:custDataLst>
          </p:nvPr>
        </p:nvSpPr>
        <p:spPr>
          <a:xfrm>
            <a:off x="12700" y="-227915"/>
            <a:ext cx="3302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mtClean="0">
                <a:solidFill>
                  <a:schemeClr val="accent2"/>
                </a:solidFill>
                <a:latin typeface="Calibri" panose="020F0502020204030204" pitchFamily="34" charset="0"/>
              </a:rPr>
              <a:t>2 days</a:t>
            </a:r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60" name="OTLSHAPE_SLT_eae02f6b449344319ca8bb305ef875a3_TextPercentage" hidden="1"/>
          <p:cNvSpPr txBox="1"/>
          <p:nvPr>
            <p:custDataLst>
              <p:tags r:id="rId81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61" name="OTLSHAPE_SLT_eae02f6b449344319ca8bb305ef875a3_JoinedDate" hidden="1"/>
          <p:cNvSpPr txBox="1"/>
          <p:nvPr>
            <p:custDataLst>
              <p:tags r:id="rId82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2" name="OTLSHAPE_SLT_eae02f6b449344319ca8bb305ef875a3_StartDate"/>
          <p:cNvSpPr txBox="1"/>
          <p:nvPr>
            <p:custDataLst>
              <p:tags r:id="rId83"/>
            </p:custDataLst>
          </p:nvPr>
        </p:nvSpPr>
        <p:spPr>
          <a:xfrm>
            <a:off x="3995870" y="5832517"/>
            <a:ext cx="342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 smtClean="0">
                <a:solidFill>
                  <a:schemeClr val="dk2"/>
                </a:solidFill>
                <a:latin typeface="Calibri" panose="020F0502020204030204" pitchFamily="34" charset="0"/>
              </a:rPr>
              <a:t>Apr 23</a:t>
            </a:r>
            <a:endParaRPr lang="en-US" sz="1000" spc="-6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3" name="OTLSHAPE_SLT_eae02f6b449344319ca8bb305ef875a3_EndDate"/>
          <p:cNvSpPr txBox="1"/>
          <p:nvPr>
            <p:custDataLst>
              <p:tags r:id="rId84"/>
            </p:custDataLst>
          </p:nvPr>
        </p:nvSpPr>
        <p:spPr>
          <a:xfrm>
            <a:off x="4833213" y="5832517"/>
            <a:ext cx="342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 smtClean="0">
                <a:solidFill>
                  <a:schemeClr val="dk2"/>
                </a:solidFill>
                <a:latin typeface="Calibri" panose="020F0502020204030204" pitchFamily="34" charset="0"/>
              </a:rPr>
              <a:t>Apr 26</a:t>
            </a:r>
            <a:endParaRPr lang="en-US" sz="1000" spc="-6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4" name="OTLSHAPE_SLT_eae02f6b449344319ca8bb305ef875a3_Title"/>
          <p:cNvSpPr txBox="1"/>
          <p:nvPr>
            <p:custDataLst>
              <p:tags r:id="rId85"/>
            </p:custDataLst>
          </p:nvPr>
        </p:nvSpPr>
        <p:spPr>
          <a:xfrm>
            <a:off x="4388638" y="5637911"/>
            <a:ext cx="1079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 smtClean="0">
                <a:solidFill>
                  <a:schemeClr val="dk1"/>
                </a:solidFill>
                <a:latin typeface="Calibri" panose="020F0502020204030204" pitchFamily="34" charset="0"/>
              </a:rPr>
              <a:t>Sequence Diagram</a:t>
            </a:r>
            <a:endParaRPr lang="en-US" sz="1100" b="1" spc="-4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70" name="OTLSHAPE_SLT_0c30e8788be74b55b542cd1f13d90093_Duration" hidden="1"/>
          <p:cNvSpPr txBox="1"/>
          <p:nvPr>
            <p:custDataLst>
              <p:tags r:id="rId86"/>
            </p:custDataLst>
          </p:nvPr>
        </p:nvSpPr>
        <p:spPr>
          <a:xfrm>
            <a:off x="5767090" y="7539186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 smtClean="0">
                <a:solidFill>
                  <a:schemeClr val="accent2"/>
                </a:solidFill>
                <a:latin typeface="Calibri" panose="020F0502020204030204" pitchFamily="34" charset="0"/>
              </a:rPr>
              <a:t>38 days</a:t>
            </a:r>
            <a:endParaRPr lang="en-US" sz="1000" spc="-8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71" name="OTLSHAPE_SLT_0c30e8788be74b55b542cd1f13d90093_TextPercentage" hidden="1"/>
          <p:cNvSpPr txBox="1"/>
          <p:nvPr>
            <p:custDataLst>
              <p:tags r:id="rId87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72" name="OTLSHAPE_SLT_0c30e8788be74b55b542cd1f13d90093_JoinedDate" hidden="1"/>
          <p:cNvSpPr txBox="1"/>
          <p:nvPr>
            <p:custDataLst>
              <p:tags r:id="rId88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75" name="OTLSHAPE_SLT_0c30e8788be74b55b542cd1f13d90093_Title"/>
          <p:cNvSpPr txBox="1"/>
          <p:nvPr>
            <p:custDataLst>
              <p:tags r:id="rId89"/>
            </p:custDataLst>
          </p:nvPr>
        </p:nvSpPr>
        <p:spPr>
          <a:xfrm>
            <a:off x="7498970" y="7555526"/>
            <a:ext cx="1854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8" smtClean="0">
                <a:solidFill>
                  <a:schemeClr val="dk1"/>
                </a:solidFill>
                <a:latin typeface="Calibri" panose="020F0502020204030204" pitchFamily="34" charset="0"/>
              </a:rPr>
              <a:t>Coding &amp; DB Initiation &amp; Testing</a:t>
            </a:r>
            <a:endParaRPr lang="en-US" sz="1100" b="1" spc="-8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81" name="OTLSHAPE_SLT_fe3058174b3d447b9ec386cc889d5158_Duration" hidden="1"/>
          <p:cNvSpPr txBox="1"/>
          <p:nvPr>
            <p:custDataLst>
              <p:tags r:id="rId90"/>
            </p:custDataLst>
          </p:nvPr>
        </p:nvSpPr>
        <p:spPr>
          <a:xfrm>
            <a:off x="12700" y="-227915"/>
            <a:ext cx="2794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mtClean="0">
                <a:solidFill>
                  <a:schemeClr val="accent2"/>
                </a:solidFill>
                <a:latin typeface="Calibri" panose="020F0502020204030204" pitchFamily="34" charset="0"/>
              </a:rPr>
              <a:t>1 day</a:t>
            </a:r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82" name="OTLSHAPE_SLT_fe3058174b3d447b9ec386cc889d5158_TextPercentage" hidden="1"/>
          <p:cNvSpPr txBox="1"/>
          <p:nvPr>
            <p:custDataLst>
              <p:tags r:id="rId91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83" name="OTLSHAPE_SLT_fe3058174b3d447b9ec386cc889d5158_JoinedDate" hidden="1"/>
          <p:cNvSpPr txBox="1"/>
          <p:nvPr>
            <p:custDataLst>
              <p:tags r:id="rId92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85" name="OTLSHAPE_SLT_fe3058174b3d447b9ec386cc889d5158_EndDate"/>
          <p:cNvSpPr txBox="1"/>
          <p:nvPr>
            <p:custDataLst>
              <p:tags r:id="rId93"/>
            </p:custDataLst>
          </p:nvPr>
        </p:nvSpPr>
        <p:spPr>
          <a:xfrm>
            <a:off x="11233167" y="815420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 spc="-36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86" name="OTLSHAPE_SLT_fe3058174b3d447b9ec386cc889d5158_Title"/>
          <p:cNvSpPr txBox="1"/>
          <p:nvPr>
            <p:custDataLst>
              <p:tags r:id="rId94"/>
            </p:custDataLst>
          </p:nvPr>
        </p:nvSpPr>
        <p:spPr>
          <a:xfrm>
            <a:off x="11083975" y="7882086"/>
            <a:ext cx="723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 smtClean="0">
                <a:solidFill>
                  <a:schemeClr val="dk1"/>
                </a:solidFill>
                <a:latin typeface="Calibri" panose="020F0502020204030204" pitchFamily="34" charset="0"/>
              </a:rPr>
              <a:t>Deployment</a:t>
            </a:r>
            <a:endParaRPr lang="en-US" sz="1100" b="1" spc="-6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07" name="OTLSHAPE_TB_00000000000000000000000000000000_TimescaleInterval3"/>
          <p:cNvSpPr txBox="1"/>
          <p:nvPr>
            <p:custDataLst>
              <p:tags r:id="rId95"/>
            </p:custDataLst>
          </p:nvPr>
        </p:nvSpPr>
        <p:spPr>
          <a:xfrm>
            <a:off x="8292111" y="3145473"/>
            <a:ext cx="209994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 smtClean="0">
                <a:solidFill>
                  <a:schemeClr val="lt1"/>
                </a:solidFill>
                <a:latin typeface="Calibri" panose="020F0502020204030204" pitchFamily="34" charset="0"/>
              </a:rPr>
              <a:t>Jun</a:t>
            </a:r>
            <a:endParaRPr lang="en-US" sz="1200" spc="-18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123" name="OTLSHAPE_SLT_5b512bcd96ea47a5b3af793e6e9a3db3_Duration" hidden="1"/>
          <p:cNvSpPr txBox="1"/>
          <p:nvPr>
            <p:custDataLst>
              <p:tags r:id="rId96"/>
            </p:custDataLst>
          </p:nvPr>
        </p:nvSpPr>
        <p:spPr>
          <a:xfrm>
            <a:off x="12700" y="-233521"/>
            <a:ext cx="3302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mtClean="0">
                <a:solidFill>
                  <a:schemeClr val="accent2"/>
                </a:solidFill>
                <a:latin typeface="Calibri" panose="020F0502020204030204" pitchFamily="34" charset="0"/>
              </a:rPr>
              <a:t>3 days</a:t>
            </a:r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24" name="OTLSHAPE_SLT_5b512bcd96ea47a5b3af793e6e9a3db3_TextPercentage" hidden="1"/>
          <p:cNvSpPr txBox="1"/>
          <p:nvPr>
            <p:custDataLst>
              <p:tags r:id="rId97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25" name="OTLSHAPE_SLT_5b512bcd96ea47a5b3af793e6e9a3db3_JoinedDate" hidden="1"/>
          <p:cNvSpPr txBox="1"/>
          <p:nvPr>
            <p:custDataLst>
              <p:tags r:id="rId98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26" name="OTLSHAPE_SLT_5b512bcd96ea47a5b3af793e6e9a3db3_StartDate"/>
          <p:cNvSpPr txBox="1"/>
          <p:nvPr>
            <p:custDataLst>
              <p:tags r:id="rId99"/>
            </p:custDataLst>
          </p:nvPr>
        </p:nvSpPr>
        <p:spPr>
          <a:xfrm>
            <a:off x="3602026" y="5395299"/>
            <a:ext cx="342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 smtClean="0">
                <a:solidFill>
                  <a:schemeClr val="dk2"/>
                </a:solidFill>
                <a:latin typeface="Calibri" panose="020F0502020204030204" pitchFamily="34" charset="0"/>
              </a:rPr>
              <a:t>Apr 19</a:t>
            </a:r>
            <a:endParaRPr lang="en-US" sz="1000" spc="-6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27" name="OTLSHAPE_SLT_5b512bcd96ea47a5b3af793e6e9a3db3_Title"/>
          <p:cNvSpPr txBox="1"/>
          <p:nvPr>
            <p:custDataLst>
              <p:tags r:id="rId100"/>
            </p:custDataLst>
          </p:nvPr>
        </p:nvSpPr>
        <p:spPr>
          <a:xfrm>
            <a:off x="3994795" y="5200692"/>
            <a:ext cx="647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8" smtClean="0">
                <a:solidFill>
                  <a:schemeClr val="dk1"/>
                </a:solidFill>
                <a:latin typeface="Calibri" panose="020F0502020204030204" pitchFamily="34" charset="0"/>
              </a:rPr>
              <a:t>WireFrame</a:t>
            </a:r>
            <a:endParaRPr lang="en-US" sz="1100" b="1" spc="-8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28" name="OTLSHAPE_SLT_5b512bcd96ea47a5b3af793e6e9a3db3_EndDate"/>
          <p:cNvSpPr txBox="1"/>
          <p:nvPr>
            <p:custDataLst>
              <p:tags r:id="rId101"/>
            </p:custDataLst>
          </p:nvPr>
        </p:nvSpPr>
        <p:spPr>
          <a:xfrm>
            <a:off x="4340909" y="5395299"/>
            <a:ext cx="342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 smtClean="0">
                <a:solidFill>
                  <a:schemeClr val="dk2"/>
                </a:solidFill>
                <a:latin typeface="Calibri" panose="020F0502020204030204" pitchFamily="34" charset="0"/>
              </a:rPr>
              <a:t>Apr 21</a:t>
            </a:r>
            <a:endParaRPr lang="en-US" sz="1000" spc="-6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34" name="OTLSHAPE_SLT_0b069ac91fe549128cbc5a719575803c_Duration" hidden="1"/>
          <p:cNvSpPr txBox="1"/>
          <p:nvPr>
            <p:custDataLst>
              <p:tags r:id="rId102"/>
            </p:custDataLst>
          </p:nvPr>
        </p:nvSpPr>
        <p:spPr>
          <a:xfrm>
            <a:off x="12700" y="-233521"/>
            <a:ext cx="3302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mtClean="0">
                <a:solidFill>
                  <a:schemeClr val="accent2"/>
                </a:solidFill>
                <a:latin typeface="Calibri" panose="020F0502020204030204" pitchFamily="34" charset="0"/>
              </a:rPr>
              <a:t>5 days</a:t>
            </a:r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35" name="OTLSHAPE_SLT_0b069ac91fe549128cbc5a719575803c_TextPercentage" hidden="1"/>
          <p:cNvSpPr txBox="1"/>
          <p:nvPr>
            <p:custDataLst>
              <p:tags r:id="rId103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36" name="OTLSHAPE_SLT_0b069ac91fe549128cbc5a719575803c_JoinedDate" hidden="1"/>
          <p:cNvSpPr txBox="1"/>
          <p:nvPr>
            <p:custDataLst>
              <p:tags r:id="rId104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37" name="OTLSHAPE_SLT_0b069ac91fe549128cbc5a719575803c_StartDate"/>
          <p:cNvSpPr txBox="1"/>
          <p:nvPr>
            <p:custDataLst>
              <p:tags r:id="rId105"/>
            </p:custDataLst>
          </p:nvPr>
        </p:nvSpPr>
        <p:spPr>
          <a:xfrm>
            <a:off x="4094330" y="6345936"/>
            <a:ext cx="342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 smtClean="0">
                <a:solidFill>
                  <a:schemeClr val="dk2"/>
                </a:solidFill>
                <a:latin typeface="Calibri" panose="020F0502020204030204" pitchFamily="34" charset="0"/>
              </a:rPr>
              <a:t>Apr 24</a:t>
            </a:r>
            <a:endParaRPr lang="en-US" sz="1000" spc="-6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38" name="OTLSHAPE_SLT_0b069ac91fe549128cbc5a719575803c_Title"/>
          <p:cNvSpPr txBox="1"/>
          <p:nvPr>
            <p:custDataLst>
              <p:tags r:id="rId106"/>
            </p:custDataLst>
          </p:nvPr>
        </p:nvSpPr>
        <p:spPr>
          <a:xfrm>
            <a:off x="4487099" y="6151330"/>
            <a:ext cx="1485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8" smtClean="0">
                <a:solidFill>
                  <a:schemeClr val="dk1"/>
                </a:solidFill>
                <a:latin typeface="Calibri" panose="020F0502020204030204" pitchFamily="34" charset="0"/>
              </a:rPr>
              <a:t>Make Traceability  Matrix</a:t>
            </a:r>
            <a:endParaRPr lang="en-US" sz="1100" b="1" spc="-8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39" name="OTLSHAPE_SLT_0b069ac91fe549128cbc5a719575803c_EndDate"/>
          <p:cNvSpPr txBox="1"/>
          <p:nvPr>
            <p:custDataLst>
              <p:tags r:id="rId107"/>
            </p:custDataLst>
          </p:nvPr>
        </p:nvSpPr>
        <p:spPr>
          <a:xfrm>
            <a:off x="5128596" y="6345936"/>
            <a:ext cx="342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 smtClean="0">
                <a:solidFill>
                  <a:schemeClr val="dk2"/>
                </a:solidFill>
                <a:latin typeface="Calibri" panose="020F0502020204030204" pitchFamily="34" charset="0"/>
              </a:rPr>
              <a:t>Apr 29</a:t>
            </a:r>
            <a:endParaRPr lang="en-US" sz="1000" spc="-6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42" name="OTLSHAPE_SLT_7f58cd40114146d7af22be04dff556b9_Duration" hidden="1"/>
          <p:cNvSpPr txBox="1"/>
          <p:nvPr>
            <p:custDataLst>
              <p:tags r:id="rId108"/>
            </p:custDataLst>
          </p:nvPr>
        </p:nvSpPr>
        <p:spPr>
          <a:xfrm>
            <a:off x="12700" y="-156577"/>
            <a:ext cx="2794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mtClean="0">
                <a:solidFill>
                  <a:schemeClr val="accent2"/>
                </a:solidFill>
                <a:latin typeface="Calibri" panose="020F0502020204030204" pitchFamily="34" charset="0"/>
              </a:rPr>
              <a:t>1 day</a:t>
            </a:r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43" name="OTLSHAPE_SLT_7f58cd40114146d7af22be04dff556b9_TextPercentage" hidden="1"/>
          <p:cNvSpPr txBox="1"/>
          <p:nvPr>
            <p:custDataLst>
              <p:tags r:id="rId109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44" name="OTLSHAPE_SLT_7f58cd40114146d7af22be04dff556b9_JoinedDate" hidden="1"/>
          <p:cNvSpPr txBox="1"/>
          <p:nvPr>
            <p:custDataLst>
              <p:tags r:id="rId110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45" name="OTLSHAPE_SLT_7f58cd40114146d7af22be04dff556b9_StartDate"/>
          <p:cNvSpPr txBox="1"/>
          <p:nvPr>
            <p:custDataLst>
              <p:tags r:id="rId111"/>
            </p:custDataLst>
          </p:nvPr>
        </p:nvSpPr>
        <p:spPr>
          <a:xfrm>
            <a:off x="4192791" y="6783155"/>
            <a:ext cx="342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 smtClean="0">
                <a:solidFill>
                  <a:schemeClr val="dk2"/>
                </a:solidFill>
                <a:latin typeface="Calibri" panose="020F0502020204030204" pitchFamily="34" charset="0"/>
              </a:rPr>
              <a:t>Apr 25</a:t>
            </a:r>
            <a:endParaRPr lang="en-US" sz="1000" spc="-6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46" name="OTLSHAPE_SLT_7f58cd40114146d7af22be04dff556b9_Title"/>
          <p:cNvSpPr txBox="1"/>
          <p:nvPr>
            <p:custDataLst>
              <p:tags r:id="rId112"/>
            </p:custDataLst>
          </p:nvPr>
        </p:nvSpPr>
        <p:spPr>
          <a:xfrm>
            <a:off x="4585560" y="6588548"/>
            <a:ext cx="685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8" dirty="0" err="1" smtClean="0">
                <a:solidFill>
                  <a:schemeClr val="dk1"/>
                </a:solidFill>
                <a:latin typeface="Calibri" panose="020F0502020204030204" pitchFamily="34" charset="0"/>
              </a:rPr>
              <a:t>Edititng</a:t>
            </a:r>
            <a:r>
              <a:rPr lang="en-US" sz="1100" b="1" spc="-8" dirty="0" smtClean="0">
                <a:solidFill>
                  <a:schemeClr val="dk1"/>
                </a:solidFill>
                <a:latin typeface="Calibri" panose="020F0502020204030204" pitchFamily="34" charset="0"/>
              </a:rPr>
              <a:t> SIQ</a:t>
            </a:r>
            <a:endParaRPr lang="en-US" sz="1100" b="1" spc="-8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47" name="OTLSHAPE_SLT_7f58cd40114146d7af22be04dff556b9_EndDate"/>
          <p:cNvSpPr txBox="1"/>
          <p:nvPr>
            <p:custDataLst>
              <p:tags r:id="rId113"/>
            </p:custDataLst>
          </p:nvPr>
        </p:nvSpPr>
        <p:spPr>
          <a:xfrm>
            <a:off x="4734752" y="6860667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 spc="-36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50" name="OTLSHAPE_SLT_6f1d3a5d394d4f7eb803004f777e29c3_Duration" hidden="1"/>
          <p:cNvSpPr txBox="1"/>
          <p:nvPr>
            <p:custDataLst>
              <p:tags r:id="rId114"/>
            </p:custDataLst>
          </p:nvPr>
        </p:nvSpPr>
        <p:spPr>
          <a:xfrm>
            <a:off x="12700" y="-233521"/>
            <a:ext cx="3302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mtClean="0">
                <a:solidFill>
                  <a:schemeClr val="accent2"/>
                </a:solidFill>
                <a:latin typeface="Calibri" panose="020F0502020204030204" pitchFamily="34" charset="0"/>
              </a:rPr>
              <a:t>2 days</a:t>
            </a:r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51" name="OTLSHAPE_SLT_6f1d3a5d394d4f7eb803004f777e29c3_TextPercentage" hidden="1"/>
          <p:cNvSpPr txBox="1"/>
          <p:nvPr>
            <p:custDataLst>
              <p:tags r:id="rId115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52" name="OTLSHAPE_SLT_6f1d3a5d394d4f7eb803004f777e29c3_JoinedDate" hidden="1"/>
          <p:cNvSpPr txBox="1"/>
          <p:nvPr>
            <p:custDataLst>
              <p:tags r:id="rId116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53" name="OTLSHAPE_SLT_6f1d3a5d394d4f7eb803004f777e29c3_StartDate"/>
          <p:cNvSpPr txBox="1"/>
          <p:nvPr>
            <p:custDataLst>
              <p:tags r:id="rId117"/>
            </p:custDataLst>
          </p:nvPr>
        </p:nvSpPr>
        <p:spPr>
          <a:xfrm>
            <a:off x="4094330" y="7220373"/>
            <a:ext cx="342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 smtClean="0">
                <a:solidFill>
                  <a:schemeClr val="dk2"/>
                </a:solidFill>
                <a:latin typeface="Calibri" panose="020F0502020204030204" pitchFamily="34" charset="0"/>
              </a:rPr>
              <a:t>Apr 24</a:t>
            </a:r>
            <a:endParaRPr lang="en-US" sz="1000" spc="-6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54" name="OTLSHAPE_SLT_6f1d3a5d394d4f7eb803004f777e29c3_Title"/>
          <p:cNvSpPr txBox="1"/>
          <p:nvPr>
            <p:custDataLst>
              <p:tags r:id="rId118"/>
            </p:custDataLst>
          </p:nvPr>
        </p:nvSpPr>
        <p:spPr>
          <a:xfrm>
            <a:off x="4487099" y="7025767"/>
            <a:ext cx="647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10" smtClean="0">
                <a:solidFill>
                  <a:schemeClr val="dk1"/>
                </a:solidFill>
                <a:latin typeface="Calibri" panose="020F0502020204030204" pitchFamily="34" charset="0"/>
              </a:rPr>
              <a:t>Editing SRS</a:t>
            </a:r>
            <a:endParaRPr lang="en-US" sz="1100" b="1" spc="-1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55" name="OTLSHAPE_SLT_6f1d3a5d394d4f7eb803004f777e29c3_EndDate"/>
          <p:cNvSpPr txBox="1"/>
          <p:nvPr>
            <p:custDataLst>
              <p:tags r:id="rId119"/>
            </p:custDataLst>
          </p:nvPr>
        </p:nvSpPr>
        <p:spPr>
          <a:xfrm>
            <a:off x="4833213" y="7220373"/>
            <a:ext cx="342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 smtClean="0">
                <a:solidFill>
                  <a:schemeClr val="dk2"/>
                </a:solidFill>
                <a:latin typeface="Calibri" panose="020F0502020204030204" pitchFamily="34" charset="0"/>
              </a:rPr>
              <a:t>Apr 26</a:t>
            </a:r>
            <a:endParaRPr lang="en-US" sz="1000" spc="-6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cxnSp>
        <p:nvCxnSpPr>
          <p:cNvPr id="9" name="OTLSHAPE_TB_00000000000000000000000000000000_Separator1"/>
          <p:cNvCxnSpPr/>
          <p:nvPr>
            <p:custDataLst>
              <p:tags r:id="rId120"/>
            </p:custDataLst>
          </p:nvPr>
        </p:nvCxnSpPr>
        <p:spPr>
          <a:xfrm>
            <a:off x="5176324" y="311150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OTLSHAPE_TB_00000000000000000000000000000000_Separator2"/>
          <p:cNvCxnSpPr/>
          <p:nvPr>
            <p:custDataLst>
              <p:tags r:id="rId121"/>
            </p:custDataLst>
          </p:nvPr>
        </p:nvCxnSpPr>
        <p:spPr>
          <a:xfrm>
            <a:off x="8228609" y="311150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TLSHAPE_SLT_0c30e8788be74b55b542cd1f13d90093_StartDate"/>
          <p:cNvSpPr txBox="1"/>
          <p:nvPr>
            <p:custDataLst>
              <p:tags r:id="rId122"/>
            </p:custDataLst>
          </p:nvPr>
        </p:nvSpPr>
        <p:spPr>
          <a:xfrm>
            <a:off x="5398663" y="7563273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dirty="0" smtClean="0">
                <a:solidFill>
                  <a:schemeClr val="dk2"/>
                </a:solidFill>
                <a:latin typeface="Calibri" panose="020F0502020204030204" pitchFamily="34" charset="0"/>
              </a:rPr>
              <a:t>May 7</a:t>
            </a:r>
            <a:endParaRPr lang="en-US" sz="1000" spc="-8" dirty="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87" name="OTLSHAPE_SLT_fe3058174b3d447b9ec386cc889d5158_StartDate"/>
          <p:cNvSpPr txBox="1"/>
          <p:nvPr>
            <p:custDataLst>
              <p:tags r:id="rId123"/>
            </p:custDataLst>
          </p:nvPr>
        </p:nvSpPr>
        <p:spPr>
          <a:xfrm>
            <a:off x="10701748" y="8076692"/>
            <a:ext cx="342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 smtClean="0">
                <a:solidFill>
                  <a:schemeClr val="dk2"/>
                </a:solidFill>
                <a:latin typeface="Calibri" panose="020F0502020204030204" pitchFamily="34" charset="0"/>
              </a:rPr>
              <a:t>Jun 30</a:t>
            </a:r>
            <a:endParaRPr lang="en-US" sz="1000" spc="-6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88" name="OTLSHAPE_SLT_0c30e8788be74b55b542cd1f13d90093_EndDate"/>
          <p:cNvSpPr txBox="1"/>
          <p:nvPr>
            <p:custDataLst>
              <p:tags r:id="rId124"/>
            </p:custDataLst>
          </p:nvPr>
        </p:nvSpPr>
        <p:spPr>
          <a:xfrm>
            <a:off x="11134706" y="7563273"/>
            <a:ext cx="342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 dirty="0" smtClean="0">
                <a:solidFill>
                  <a:schemeClr val="dk2"/>
                </a:solidFill>
                <a:latin typeface="Calibri" panose="020F0502020204030204" pitchFamily="34" charset="0"/>
              </a:rPr>
              <a:t>Jun 29</a:t>
            </a:r>
            <a:endParaRPr lang="en-US" sz="1000" spc="-6" dirty="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398663" y="7507040"/>
            <a:ext cx="339941" cy="2734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57" name="TextBox 156"/>
          <p:cNvSpPr txBox="1"/>
          <p:nvPr/>
        </p:nvSpPr>
        <p:spPr>
          <a:xfrm>
            <a:off x="11141845" y="7526090"/>
            <a:ext cx="339941" cy="2734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58" name="TextBox 157"/>
          <p:cNvSpPr txBox="1"/>
          <p:nvPr/>
        </p:nvSpPr>
        <p:spPr>
          <a:xfrm>
            <a:off x="10645782" y="8126088"/>
            <a:ext cx="339941" cy="2734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7089605" y="7150804"/>
            <a:ext cx="1916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 be determined.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9020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TLSHAPE_SL_93b0b08ffe0b4763bf4df938f38df717_BackgroundRectangle"/>
          <p:cNvSpPr/>
          <p:nvPr>
            <p:custDataLst>
              <p:tags r:id="rId2"/>
            </p:custDataLst>
          </p:nvPr>
        </p:nvSpPr>
        <p:spPr>
          <a:xfrm>
            <a:off x="63500" y="3945255"/>
            <a:ext cx="11125200" cy="546100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TLSHAPE_SL_e20ac6c3ca0f45ddbb495b18aba18a3d_BackgroundRectangle"/>
          <p:cNvSpPr/>
          <p:nvPr>
            <p:custDataLst>
              <p:tags r:id="rId3"/>
            </p:custDataLst>
          </p:nvPr>
        </p:nvSpPr>
        <p:spPr>
          <a:xfrm>
            <a:off x="63500" y="4554855"/>
            <a:ext cx="11125200" cy="1612900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TLSHAPE_SL2A_a95ae0a881c047dcac3931e6f7201637_BackgroundRectangle" hidden="1"/>
          <p:cNvSpPr/>
          <p:nvPr>
            <p:custDataLst>
              <p:tags r:id="rId4"/>
            </p:custDataLst>
          </p:nvPr>
        </p:nvSpPr>
        <p:spPr>
          <a:xfrm>
            <a:off x="2095500" y="3945255"/>
            <a:ext cx="9093200" cy="546100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TLSHAPE_SL2A_dc076fcdd1be4207b5f93815b38cd91e_BackgroundRectangle" hidden="1"/>
          <p:cNvSpPr/>
          <p:nvPr>
            <p:custDataLst>
              <p:tags r:id="rId5"/>
            </p:custDataLst>
          </p:nvPr>
        </p:nvSpPr>
        <p:spPr>
          <a:xfrm>
            <a:off x="2095500" y="4554855"/>
            <a:ext cx="9093200" cy="1612900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TLSHAPE_SL_f83814d4db5f4446a686bf6806a7fec9_BackgroundRectangle"/>
          <p:cNvSpPr/>
          <p:nvPr>
            <p:custDataLst>
              <p:tags r:id="rId6"/>
            </p:custDataLst>
          </p:nvPr>
        </p:nvSpPr>
        <p:spPr>
          <a:xfrm>
            <a:off x="63500" y="6231255"/>
            <a:ext cx="11125200" cy="546100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TLSHAPE_SL2A_2e6cd13b9934453f9569c04e5e65a6eb_BackgroundRectangle" hidden="1"/>
          <p:cNvSpPr/>
          <p:nvPr>
            <p:custDataLst>
              <p:tags r:id="rId7"/>
            </p:custDataLst>
          </p:nvPr>
        </p:nvSpPr>
        <p:spPr>
          <a:xfrm>
            <a:off x="2095500" y="6231255"/>
            <a:ext cx="9093200" cy="546100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TLSHAPE_TB_00000000000000000000000000000000_LeftEndCaps" hidden="1"/>
          <p:cNvSpPr txBox="1"/>
          <p:nvPr>
            <p:custDataLst>
              <p:tags r:id="rId8"/>
            </p:custDataLst>
          </p:nvPr>
        </p:nvSpPr>
        <p:spPr>
          <a:xfrm>
            <a:off x="-221339" y="12700"/>
            <a:ext cx="469900" cy="27699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 smtClean="0">
                <a:solidFill>
                  <a:schemeClr val="accent2"/>
                </a:solidFill>
                <a:latin typeface="Calibri" panose="020F0502020204030204" pitchFamily="34" charset="0"/>
              </a:rPr>
              <a:t>2022</a:t>
            </a:r>
            <a:endParaRPr lang="en-US" b="1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3" name="OTLSHAPE_TB_00000000000000000000000000000000_RightEndCaps"/>
          <p:cNvSpPr txBox="1"/>
          <p:nvPr>
            <p:custDataLst>
              <p:tags r:id="rId9"/>
            </p:custDataLst>
          </p:nvPr>
        </p:nvSpPr>
        <p:spPr>
          <a:xfrm>
            <a:off x="11474534" y="3098969"/>
            <a:ext cx="449610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 spc="-44" smtClean="0">
                <a:solidFill>
                  <a:schemeClr val="accent2"/>
                </a:solidFill>
                <a:latin typeface="Calibri" panose="020F0502020204030204" pitchFamily="34" charset="0"/>
              </a:rPr>
              <a:t>2022</a:t>
            </a:r>
            <a:endParaRPr lang="en-US" b="1" spc="-44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4" name="OTLSHAPE_TB_00000000000000000000000000000000_ScaleContainer"/>
          <p:cNvSpPr/>
          <p:nvPr>
            <p:custDataLst>
              <p:tags r:id="rId10"/>
            </p:custDataLst>
          </p:nvPr>
        </p:nvSpPr>
        <p:spPr>
          <a:xfrm>
            <a:off x="2057400" y="3048000"/>
            <a:ext cx="9296400" cy="381000"/>
          </a:xfrm>
          <a:prstGeom prst="roundRect">
            <a:avLst>
              <a:gd name="adj" fmla="val 100000"/>
            </a:avLst>
          </a:prstGeom>
          <a:gradFill flip="none" rotWithShape="1">
            <a:gsLst>
              <a:gs pos="0">
                <a:srgbClr val="44546A"/>
              </a:gs>
              <a:gs pos="100000">
                <a:srgbClr val="44546A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TLSHAPE_SL_93b0b08ffe0b4763bf4df938f38df717_HeaderRectangle"/>
          <p:cNvSpPr/>
          <p:nvPr>
            <p:custDataLst>
              <p:tags r:id="rId11"/>
            </p:custDataLst>
          </p:nvPr>
        </p:nvSpPr>
        <p:spPr>
          <a:xfrm>
            <a:off x="63500" y="3945255"/>
            <a:ext cx="2032000" cy="5461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TLSHAPE_SL_e20ac6c3ca0f45ddbb495b18aba18a3d_HeaderRectangle"/>
          <p:cNvSpPr/>
          <p:nvPr>
            <p:custDataLst>
              <p:tags r:id="rId12"/>
            </p:custDataLst>
          </p:nvPr>
        </p:nvSpPr>
        <p:spPr>
          <a:xfrm>
            <a:off x="63500" y="4554855"/>
            <a:ext cx="2032000" cy="16129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TLSHAPE_SL2A_a95ae0a881c047dcac3931e6f7201637_HeaderRectangle" hidden="1"/>
          <p:cNvSpPr/>
          <p:nvPr>
            <p:custDataLst>
              <p:tags r:id="rId13"/>
            </p:custDataLst>
          </p:nvPr>
        </p:nvSpPr>
        <p:spPr>
          <a:xfrm>
            <a:off x="2095500" y="3945255"/>
            <a:ext cx="0" cy="0"/>
          </a:xfrm>
          <a:prstGeom prst="rect">
            <a:avLst/>
          </a:prstGeom>
          <a:solidFill>
            <a:schemeClr val="accent1">
              <a:alpha val="24706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TLSHAPE_SL2A_dc076fcdd1be4207b5f93815b38cd91e_HeaderRectangle" hidden="1"/>
          <p:cNvSpPr/>
          <p:nvPr>
            <p:custDataLst>
              <p:tags r:id="rId14"/>
            </p:custDataLst>
          </p:nvPr>
        </p:nvSpPr>
        <p:spPr>
          <a:xfrm>
            <a:off x="2095500" y="4554855"/>
            <a:ext cx="0" cy="0"/>
          </a:xfrm>
          <a:prstGeom prst="rect">
            <a:avLst/>
          </a:prstGeom>
          <a:solidFill>
            <a:schemeClr val="accent2">
              <a:alpha val="24706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TLSHAPE_SL_f83814d4db5f4446a686bf6806a7fec9_HeaderRectangle"/>
          <p:cNvSpPr/>
          <p:nvPr>
            <p:custDataLst>
              <p:tags r:id="rId15"/>
            </p:custDataLst>
          </p:nvPr>
        </p:nvSpPr>
        <p:spPr>
          <a:xfrm>
            <a:off x="63500" y="6231255"/>
            <a:ext cx="2032000" cy="5461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TLSHAPE_SL2A_2e6cd13b9934453f9569c04e5e65a6eb_HeaderRectangle" hidden="1"/>
          <p:cNvSpPr/>
          <p:nvPr>
            <p:custDataLst>
              <p:tags r:id="rId16"/>
            </p:custDataLst>
          </p:nvPr>
        </p:nvSpPr>
        <p:spPr>
          <a:xfrm>
            <a:off x="2095500" y="6231255"/>
            <a:ext cx="0" cy="0"/>
          </a:xfrm>
          <a:prstGeom prst="rect">
            <a:avLst/>
          </a:prstGeom>
          <a:solidFill>
            <a:schemeClr val="accent3">
              <a:alpha val="24706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OTLSHAPE_G_00000000000000000000000000000000_ShapeBelow0"/>
          <p:cNvCxnSpPr/>
          <p:nvPr>
            <p:custDataLst>
              <p:tags r:id="rId17"/>
            </p:custDataLst>
          </p:nvPr>
        </p:nvCxnSpPr>
        <p:spPr>
          <a:xfrm>
            <a:off x="3118484" y="3429000"/>
            <a:ext cx="0" cy="3348355"/>
          </a:xfrm>
          <a:prstGeom prst="line">
            <a:avLst/>
          </a:prstGeom>
          <a:ln w="9525" cap="flat" cmpd="sng" algn="ctr">
            <a:solidFill>
              <a:schemeClr val="accent1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OTLSHAPE_G_00000000000000000000000000000000_ShapeBelow1"/>
          <p:cNvCxnSpPr/>
          <p:nvPr>
            <p:custDataLst>
              <p:tags r:id="rId18"/>
            </p:custDataLst>
          </p:nvPr>
        </p:nvCxnSpPr>
        <p:spPr>
          <a:xfrm>
            <a:off x="4014479" y="3429001"/>
            <a:ext cx="0" cy="3348355"/>
          </a:xfrm>
          <a:prstGeom prst="line">
            <a:avLst/>
          </a:prstGeom>
          <a:ln w="9525" cap="flat" cmpd="sng" algn="ctr">
            <a:solidFill>
              <a:schemeClr val="accent1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OTLSHAPE_G_00000000000000000000000000000000_ShapeBelow2"/>
          <p:cNvCxnSpPr/>
          <p:nvPr>
            <p:custDataLst>
              <p:tags r:id="rId19"/>
            </p:custDataLst>
          </p:nvPr>
        </p:nvCxnSpPr>
        <p:spPr>
          <a:xfrm>
            <a:off x="4910473" y="3429000"/>
            <a:ext cx="0" cy="3348355"/>
          </a:xfrm>
          <a:prstGeom prst="line">
            <a:avLst/>
          </a:prstGeom>
          <a:ln w="9525" cap="flat" cmpd="sng" algn="ctr">
            <a:solidFill>
              <a:schemeClr val="accent1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OTLSHAPE_G_00000000000000000000000000000000_ShapeBelow3"/>
          <p:cNvCxnSpPr/>
          <p:nvPr>
            <p:custDataLst>
              <p:tags r:id="rId20"/>
            </p:custDataLst>
          </p:nvPr>
        </p:nvCxnSpPr>
        <p:spPr>
          <a:xfrm>
            <a:off x="5806468" y="3429000"/>
            <a:ext cx="0" cy="3348355"/>
          </a:xfrm>
          <a:prstGeom prst="line">
            <a:avLst/>
          </a:prstGeom>
          <a:ln w="9525" cap="flat" cmpd="sng" algn="ctr">
            <a:solidFill>
              <a:schemeClr val="accent1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OTLSHAPE_G_00000000000000000000000000000000_ShapeBelow4"/>
          <p:cNvCxnSpPr/>
          <p:nvPr>
            <p:custDataLst>
              <p:tags r:id="rId21"/>
            </p:custDataLst>
          </p:nvPr>
        </p:nvCxnSpPr>
        <p:spPr>
          <a:xfrm>
            <a:off x="6702462" y="3429000"/>
            <a:ext cx="0" cy="3348355"/>
          </a:xfrm>
          <a:prstGeom prst="line">
            <a:avLst/>
          </a:prstGeom>
          <a:ln w="9525" cap="flat" cmpd="sng" algn="ctr">
            <a:solidFill>
              <a:schemeClr val="accent1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OTLSHAPE_G_00000000000000000000000000000000_ShapeBelow5"/>
          <p:cNvCxnSpPr/>
          <p:nvPr>
            <p:custDataLst>
              <p:tags r:id="rId22"/>
            </p:custDataLst>
          </p:nvPr>
        </p:nvCxnSpPr>
        <p:spPr>
          <a:xfrm>
            <a:off x="7598456" y="3429000"/>
            <a:ext cx="0" cy="3348355"/>
          </a:xfrm>
          <a:prstGeom prst="line">
            <a:avLst/>
          </a:prstGeom>
          <a:ln w="9525" cap="flat" cmpd="sng" algn="ctr">
            <a:solidFill>
              <a:schemeClr val="accent1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OTLSHAPE_G_00000000000000000000000000000000_ShapeBelow6"/>
          <p:cNvCxnSpPr/>
          <p:nvPr>
            <p:custDataLst>
              <p:tags r:id="rId23"/>
            </p:custDataLst>
          </p:nvPr>
        </p:nvCxnSpPr>
        <p:spPr>
          <a:xfrm>
            <a:off x="8494451" y="3429000"/>
            <a:ext cx="0" cy="3348355"/>
          </a:xfrm>
          <a:prstGeom prst="line">
            <a:avLst/>
          </a:prstGeom>
          <a:ln w="9525" cap="flat" cmpd="sng" algn="ctr">
            <a:solidFill>
              <a:schemeClr val="accent1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OTLSHAPE_G_00000000000000000000000000000000_ShapeBelow7"/>
          <p:cNvCxnSpPr/>
          <p:nvPr>
            <p:custDataLst>
              <p:tags r:id="rId24"/>
            </p:custDataLst>
          </p:nvPr>
        </p:nvCxnSpPr>
        <p:spPr>
          <a:xfrm>
            <a:off x="9390445" y="3429000"/>
            <a:ext cx="0" cy="3348355"/>
          </a:xfrm>
          <a:prstGeom prst="line">
            <a:avLst/>
          </a:prstGeom>
          <a:ln w="9525" cap="flat" cmpd="sng" algn="ctr">
            <a:solidFill>
              <a:schemeClr val="accent1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OTLSHAPE_G_00000000000000000000000000000000_ShapeBelow8"/>
          <p:cNvCxnSpPr/>
          <p:nvPr>
            <p:custDataLst>
              <p:tags r:id="rId25"/>
            </p:custDataLst>
          </p:nvPr>
        </p:nvCxnSpPr>
        <p:spPr>
          <a:xfrm>
            <a:off x="10286440" y="3429000"/>
            <a:ext cx="0" cy="3348355"/>
          </a:xfrm>
          <a:prstGeom prst="line">
            <a:avLst/>
          </a:prstGeom>
          <a:ln w="9525" cap="flat" cmpd="sng" algn="ctr">
            <a:solidFill>
              <a:schemeClr val="accent1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OTLSHAPE_SLT_0194b4ac80d3465a82f67618660639e7_Shape"/>
          <p:cNvSpPr/>
          <p:nvPr>
            <p:custDataLst>
              <p:tags r:id="rId26"/>
            </p:custDataLst>
          </p:nvPr>
        </p:nvSpPr>
        <p:spPr>
          <a:xfrm>
            <a:off x="4014489" y="3983355"/>
            <a:ext cx="7175500" cy="203200"/>
          </a:xfrm>
          <a:prstGeom prst="roundRect">
            <a:avLst>
              <a:gd name="adj" fmla="val 100000"/>
            </a:avLst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OTLSHAPE_SLT_c2594a68508746189d15fef160fb738d_Shape"/>
          <p:cNvSpPr/>
          <p:nvPr>
            <p:custDataLst>
              <p:tags r:id="rId27"/>
            </p:custDataLst>
          </p:nvPr>
        </p:nvSpPr>
        <p:spPr>
          <a:xfrm>
            <a:off x="6702472" y="4250055"/>
            <a:ext cx="4483100" cy="203200"/>
          </a:xfrm>
          <a:prstGeom prst="roundRect">
            <a:avLst>
              <a:gd name="adj" fmla="val 100000"/>
            </a:avLst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OTLSHAPE_SLT_e14081218d4a44a8abce49e6f1a73747_Shape"/>
          <p:cNvSpPr/>
          <p:nvPr>
            <p:custDataLst>
              <p:tags r:id="rId28"/>
            </p:custDataLst>
          </p:nvPr>
        </p:nvSpPr>
        <p:spPr>
          <a:xfrm>
            <a:off x="2222500" y="4592955"/>
            <a:ext cx="1803400" cy="203200"/>
          </a:xfrm>
          <a:prstGeom prst="roundRect">
            <a:avLst>
              <a:gd name="adj" fmla="val 100000"/>
            </a:avLst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OTLSHAPE_SLT_fd02d61b6e414be081aa8187ace2dc5e_Shape"/>
          <p:cNvSpPr/>
          <p:nvPr>
            <p:custDataLst>
              <p:tags r:id="rId29"/>
            </p:custDataLst>
          </p:nvPr>
        </p:nvSpPr>
        <p:spPr>
          <a:xfrm>
            <a:off x="3118495" y="4859655"/>
            <a:ext cx="3594100" cy="203200"/>
          </a:xfrm>
          <a:prstGeom prst="roundRect">
            <a:avLst>
              <a:gd name="adj" fmla="val 100000"/>
            </a:avLst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OTLSHAPE_SLT_fe49809daea842a792bda8e52088460b_Shape"/>
          <p:cNvSpPr/>
          <p:nvPr>
            <p:custDataLst>
              <p:tags r:id="rId30"/>
            </p:custDataLst>
          </p:nvPr>
        </p:nvSpPr>
        <p:spPr>
          <a:xfrm>
            <a:off x="7598467" y="5126355"/>
            <a:ext cx="2692400" cy="203200"/>
          </a:xfrm>
          <a:prstGeom prst="roundRect">
            <a:avLst>
              <a:gd name="adj" fmla="val 100000"/>
            </a:avLst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OTLSHAPE_SLT_0d400a0202b04264b52f11081eef6ea0_Shape"/>
          <p:cNvSpPr/>
          <p:nvPr>
            <p:custDataLst>
              <p:tags r:id="rId31"/>
            </p:custDataLst>
          </p:nvPr>
        </p:nvSpPr>
        <p:spPr>
          <a:xfrm>
            <a:off x="5806478" y="5393055"/>
            <a:ext cx="4483100" cy="203200"/>
          </a:xfrm>
          <a:prstGeom prst="roundRect">
            <a:avLst>
              <a:gd name="adj" fmla="val 100000"/>
            </a:avLst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OTLSHAPE_SLT_1ca13ca5a95c4937b6da3214916b30ba_Shape"/>
          <p:cNvSpPr/>
          <p:nvPr>
            <p:custDataLst>
              <p:tags r:id="rId32"/>
            </p:custDataLst>
          </p:nvPr>
        </p:nvSpPr>
        <p:spPr>
          <a:xfrm>
            <a:off x="6702472" y="5659755"/>
            <a:ext cx="3594100" cy="203200"/>
          </a:xfrm>
          <a:prstGeom prst="roundRect">
            <a:avLst>
              <a:gd name="adj" fmla="val 100000"/>
            </a:avLst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OTLSHAPE_SLT_8b38437b96ae47c2a89e2f9a411c8c28_Shape"/>
          <p:cNvSpPr/>
          <p:nvPr>
            <p:custDataLst>
              <p:tags r:id="rId33"/>
            </p:custDataLst>
          </p:nvPr>
        </p:nvSpPr>
        <p:spPr>
          <a:xfrm>
            <a:off x="8494461" y="5926455"/>
            <a:ext cx="1803400" cy="203200"/>
          </a:xfrm>
          <a:prstGeom prst="roundRect">
            <a:avLst>
              <a:gd name="adj" fmla="val 100000"/>
            </a:avLst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OTLSHAPE_SLT_491a5d7cd2c9422f9fa3c6a3b66fa0db_Shape"/>
          <p:cNvSpPr/>
          <p:nvPr>
            <p:custDataLst>
              <p:tags r:id="rId34"/>
            </p:custDataLst>
          </p:nvPr>
        </p:nvSpPr>
        <p:spPr>
          <a:xfrm>
            <a:off x="3118495" y="6269355"/>
            <a:ext cx="2692400" cy="203200"/>
          </a:xfrm>
          <a:prstGeom prst="roundRect">
            <a:avLst>
              <a:gd name="adj" fmla="val 100000"/>
            </a:avLst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OTLSHAPE_SLT_196e461fa3b94bed8bc56dc99e676deb_Shape"/>
          <p:cNvSpPr/>
          <p:nvPr>
            <p:custDataLst>
              <p:tags r:id="rId35"/>
            </p:custDataLst>
          </p:nvPr>
        </p:nvSpPr>
        <p:spPr>
          <a:xfrm>
            <a:off x="5806478" y="6536055"/>
            <a:ext cx="4483100" cy="203200"/>
          </a:xfrm>
          <a:prstGeom prst="roundRect">
            <a:avLst>
              <a:gd name="adj" fmla="val 100000"/>
            </a:avLst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TLSHAPE_TB_00000000000000000000000000000000_ElapsedTime"/>
          <p:cNvSpPr/>
          <p:nvPr>
            <p:custDataLst>
              <p:tags r:id="rId36"/>
            </p:custDataLst>
          </p:nvPr>
        </p:nvSpPr>
        <p:spPr>
          <a:xfrm>
            <a:off x="2057400" y="3048000"/>
            <a:ext cx="8318500" cy="381000"/>
          </a:xfrm>
          <a:prstGeom prst="roundRect">
            <a:avLst>
              <a:gd name="adj" fmla="val 10000000"/>
            </a:avLst>
          </a:prstGeom>
          <a:solidFill>
            <a:srgbClr val="FF0000">
              <a:alpha val="30196"/>
            </a:srgb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w="12700" h="139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TLSHAPE_SLT_0194b4ac80d3465a82f67618660639e7_ShapePercentage" hidden="1"/>
          <p:cNvSpPr/>
          <p:nvPr>
            <p:custDataLst>
              <p:tags r:id="rId37"/>
            </p:custDataLst>
          </p:nvPr>
        </p:nvSpPr>
        <p:spPr>
          <a:xfrm>
            <a:off x="4014489" y="3983355"/>
            <a:ext cx="0" cy="0"/>
          </a:xfrm>
          <a:prstGeom prst="roundRect">
            <a:avLst>
              <a:gd name="adj" fmla="val 10000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TLSHAPE_SLT_c2594a68508746189d15fef160fb738d_ShapePercentage" hidden="1"/>
          <p:cNvSpPr/>
          <p:nvPr>
            <p:custDataLst>
              <p:tags r:id="rId38"/>
            </p:custDataLst>
          </p:nvPr>
        </p:nvSpPr>
        <p:spPr>
          <a:xfrm>
            <a:off x="6702472" y="4250055"/>
            <a:ext cx="0" cy="0"/>
          </a:xfrm>
          <a:prstGeom prst="roundRect">
            <a:avLst>
              <a:gd name="adj" fmla="val 10000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OTLSHAPE_SLT_e14081218d4a44a8abce49e6f1a73747_ShapePercentage" hidden="1"/>
          <p:cNvSpPr/>
          <p:nvPr>
            <p:custDataLst>
              <p:tags r:id="rId39"/>
            </p:custDataLst>
          </p:nvPr>
        </p:nvSpPr>
        <p:spPr>
          <a:xfrm>
            <a:off x="2222500" y="4592955"/>
            <a:ext cx="0" cy="0"/>
          </a:xfrm>
          <a:prstGeom prst="roundRect">
            <a:avLst>
              <a:gd name="adj" fmla="val 10000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OTLSHAPE_SLT_fd02d61b6e414be081aa8187ace2dc5e_ShapePercentage" hidden="1"/>
          <p:cNvSpPr/>
          <p:nvPr>
            <p:custDataLst>
              <p:tags r:id="rId40"/>
            </p:custDataLst>
          </p:nvPr>
        </p:nvSpPr>
        <p:spPr>
          <a:xfrm>
            <a:off x="3118495" y="4859655"/>
            <a:ext cx="0" cy="0"/>
          </a:xfrm>
          <a:prstGeom prst="roundRect">
            <a:avLst>
              <a:gd name="adj" fmla="val 10000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OTLSHAPE_SLT_fe49809daea842a792bda8e52088460b_ShapePercentage" hidden="1"/>
          <p:cNvSpPr/>
          <p:nvPr>
            <p:custDataLst>
              <p:tags r:id="rId41"/>
            </p:custDataLst>
          </p:nvPr>
        </p:nvSpPr>
        <p:spPr>
          <a:xfrm>
            <a:off x="7598467" y="5126355"/>
            <a:ext cx="0" cy="0"/>
          </a:xfrm>
          <a:prstGeom prst="roundRect">
            <a:avLst>
              <a:gd name="adj" fmla="val 10000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OTLSHAPE_SLT_0d400a0202b04264b52f11081eef6ea0_ShapePercentage" hidden="1"/>
          <p:cNvSpPr/>
          <p:nvPr>
            <p:custDataLst>
              <p:tags r:id="rId42"/>
            </p:custDataLst>
          </p:nvPr>
        </p:nvSpPr>
        <p:spPr>
          <a:xfrm>
            <a:off x="5806478" y="5393055"/>
            <a:ext cx="0" cy="0"/>
          </a:xfrm>
          <a:prstGeom prst="roundRect">
            <a:avLst>
              <a:gd name="adj" fmla="val 10000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OTLSHAPE_SLT_1ca13ca5a95c4937b6da3214916b30ba_ShapePercentage" hidden="1"/>
          <p:cNvSpPr/>
          <p:nvPr>
            <p:custDataLst>
              <p:tags r:id="rId43"/>
            </p:custDataLst>
          </p:nvPr>
        </p:nvSpPr>
        <p:spPr>
          <a:xfrm>
            <a:off x="6702472" y="5659755"/>
            <a:ext cx="0" cy="0"/>
          </a:xfrm>
          <a:prstGeom prst="roundRect">
            <a:avLst>
              <a:gd name="adj" fmla="val 10000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OTLSHAPE_SLT_8b38437b96ae47c2a89e2f9a411c8c28_ShapePercentage" hidden="1"/>
          <p:cNvSpPr/>
          <p:nvPr>
            <p:custDataLst>
              <p:tags r:id="rId44"/>
            </p:custDataLst>
          </p:nvPr>
        </p:nvSpPr>
        <p:spPr>
          <a:xfrm>
            <a:off x="8494461" y="5926455"/>
            <a:ext cx="0" cy="0"/>
          </a:xfrm>
          <a:prstGeom prst="roundRect">
            <a:avLst>
              <a:gd name="adj" fmla="val 10000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OTLSHAPE_SLT_491a5d7cd2c9422f9fa3c6a3b66fa0db_ShapePercentage" hidden="1"/>
          <p:cNvSpPr/>
          <p:nvPr>
            <p:custDataLst>
              <p:tags r:id="rId45"/>
            </p:custDataLst>
          </p:nvPr>
        </p:nvSpPr>
        <p:spPr>
          <a:xfrm>
            <a:off x="3118495" y="6269355"/>
            <a:ext cx="0" cy="0"/>
          </a:xfrm>
          <a:prstGeom prst="roundRect">
            <a:avLst>
              <a:gd name="adj" fmla="val 10000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OTLSHAPE_SLT_196e461fa3b94bed8bc56dc99e676deb_ShapePercentage" hidden="1"/>
          <p:cNvSpPr/>
          <p:nvPr>
            <p:custDataLst>
              <p:tags r:id="rId46"/>
            </p:custDataLst>
          </p:nvPr>
        </p:nvSpPr>
        <p:spPr>
          <a:xfrm>
            <a:off x="5806478" y="6536055"/>
            <a:ext cx="0" cy="0"/>
          </a:xfrm>
          <a:prstGeom prst="roundRect">
            <a:avLst>
              <a:gd name="adj" fmla="val 10000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TLSHAPE_SL_93b0b08ffe0b4763bf4df938f38df717_Header"/>
          <p:cNvSpPr txBox="1"/>
          <p:nvPr>
            <p:custDataLst>
              <p:tags r:id="rId47"/>
            </p:custDataLst>
          </p:nvPr>
        </p:nvSpPr>
        <p:spPr>
          <a:xfrm>
            <a:off x="63500" y="4125278"/>
            <a:ext cx="20320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200" smtClean="0">
                <a:solidFill>
                  <a:schemeClr val="lt1"/>
                </a:solidFill>
                <a:latin typeface="Calibri" panose="020F0502020204030204" pitchFamily="34" charset="0"/>
              </a:rPr>
              <a:t>Authentication</a:t>
            </a:r>
            <a:endParaRPr lang="en-US" sz="120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16" name="OTLSHAPE_SL_e20ac6c3ca0f45ddbb495b18aba18a3d_Header"/>
          <p:cNvSpPr txBox="1"/>
          <p:nvPr>
            <p:custDataLst>
              <p:tags r:id="rId48"/>
            </p:custDataLst>
          </p:nvPr>
        </p:nvSpPr>
        <p:spPr>
          <a:xfrm>
            <a:off x="63500" y="5268278"/>
            <a:ext cx="20320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200" smtClean="0">
                <a:solidFill>
                  <a:schemeClr val="lt1"/>
                </a:solidFill>
                <a:latin typeface="Calibri" panose="020F0502020204030204" pitchFamily="34" charset="0"/>
              </a:rPr>
              <a:t>Admin Features</a:t>
            </a:r>
            <a:endParaRPr lang="en-US" sz="120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28" name="OTLSHAPE_SL2A_a95ae0a881c047dcac3931e6f7201637_Header" hidden="1"/>
          <p:cNvSpPr txBox="1"/>
          <p:nvPr>
            <p:custDataLst>
              <p:tags r:id="rId49"/>
            </p:custDataLst>
          </p:nvPr>
        </p:nvSpPr>
        <p:spPr>
          <a:xfrm>
            <a:off x="12700" y="-27199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1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5" name="OTLSHAPE_SL2A_dc076fcdd1be4207b5f93815b38cd91e_Header" hidden="1"/>
          <p:cNvSpPr txBox="1"/>
          <p:nvPr>
            <p:custDataLst>
              <p:tags r:id="rId50"/>
            </p:custDataLst>
          </p:nvPr>
        </p:nvSpPr>
        <p:spPr>
          <a:xfrm>
            <a:off x="12700" y="-27199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1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16" name="OTLSHAPE_SL_f83814d4db5f4446a686bf6806a7fec9_Header"/>
          <p:cNvSpPr txBox="1"/>
          <p:nvPr>
            <p:custDataLst>
              <p:tags r:id="rId51"/>
            </p:custDataLst>
          </p:nvPr>
        </p:nvSpPr>
        <p:spPr>
          <a:xfrm>
            <a:off x="63500" y="6411278"/>
            <a:ext cx="20320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200" smtClean="0">
                <a:solidFill>
                  <a:schemeClr val="lt1"/>
                </a:solidFill>
                <a:latin typeface="Calibri" panose="020F0502020204030204" pitchFamily="34" charset="0"/>
              </a:rPr>
              <a:t>User Features</a:t>
            </a:r>
            <a:endParaRPr lang="en-US" sz="120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130" name="OTLSHAPE_SL2A_2e6cd13b9934453f9569c04e5e65a6eb_Header" hidden="1"/>
          <p:cNvSpPr txBox="1"/>
          <p:nvPr>
            <p:custDataLst>
              <p:tags r:id="rId52"/>
            </p:custDataLst>
          </p:nvPr>
        </p:nvSpPr>
        <p:spPr>
          <a:xfrm>
            <a:off x="12700" y="-271991"/>
            <a:ext cx="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1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6" name="OTLSHAPE_TB_00000000000000000000000000000000_TodayMarkerShape"/>
          <p:cNvSpPr/>
          <p:nvPr>
            <p:custDataLst>
              <p:tags r:id="rId53"/>
            </p:custDataLst>
          </p:nvPr>
        </p:nvSpPr>
        <p:spPr>
          <a:xfrm>
            <a:off x="10313708" y="3429000"/>
            <a:ext cx="114300" cy="12700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TLSHAPE_TB_00000000000000000000000000000000_TodayMarkerText"/>
          <p:cNvSpPr txBox="1"/>
          <p:nvPr>
            <p:custDataLst>
              <p:tags r:id="rId54"/>
            </p:custDataLst>
          </p:nvPr>
        </p:nvSpPr>
        <p:spPr>
          <a:xfrm>
            <a:off x="10188008" y="3556000"/>
            <a:ext cx="3683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200" spc="-14" smtClean="0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  <a:endParaRPr lang="en-US" sz="1200" spc="-14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8" name="OTLSHAPE_TB_00000000000000000000000000000000_TimescaleInterval1"/>
          <p:cNvSpPr txBox="1"/>
          <p:nvPr>
            <p:custDataLst>
              <p:tags r:id="rId55"/>
            </p:custDataLst>
          </p:nvPr>
        </p:nvSpPr>
        <p:spPr>
          <a:xfrm>
            <a:off x="2286000" y="3145473"/>
            <a:ext cx="34176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4" smtClean="0">
                <a:solidFill>
                  <a:schemeClr val="lt1"/>
                </a:solidFill>
                <a:latin typeface="Calibri" panose="020F0502020204030204" pitchFamily="34" charset="0"/>
              </a:rPr>
              <a:t>Day 1</a:t>
            </a:r>
            <a:endParaRPr lang="en-US" sz="1200" spc="-14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OTLSHAPE_TB_00000000000000000000000000000000_TimescaleInterval2"/>
          <p:cNvSpPr txBox="1"/>
          <p:nvPr>
            <p:custDataLst>
              <p:tags r:id="rId56"/>
            </p:custDataLst>
          </p:nvPr>
        </p:nvSpPr>
        <p:spPr>
          <a:xfrm>
            <a:off x="3181995" y="3145473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40" smtClean="0">
                <a:solidFill>
                  <a:schemeClr val="lt1"/>
                </a:solidFill>
                <a:latin typeface="Calibri" panose="020F0502020204030204" pitchFamily="34" charset="0"/>
              </a:rPr>
              <a:t>2</a:t>
            </a:r>
            <a:endParaRPr lang="en-US" sz="1200" spc="-4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107" name="OTLSHAPE_TB_00000000000000000000000000000000_TimescaleInterval3"/>
          <p:cNvSpPr txBox="1"/>
          <p:nvPr>
            <p:custDataLst>
              <p:tags r:id="rId57"/>
            </p:custDataLst>
          </p:nvPr>
        </p:nvSpPr>
        <p:spPr>
          <a:xfrm>
            <a:off x="4077989" y="3145473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40" smtClean="0">
                <a:solidFill>
                  <a:schemeClr val="lt1"/>
                </a:solidFill>
                <a:latin typeface="Calibri" panose="020F0502020204030204" pitchFamily="34" charset="0"/>
              </a:rPr>
              <a:t>3</a:t>
            </a:r>
            <a:endParaRPr lang="en-US" sz="1200" spc="-4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25" name="OTLSHAPE_TB_00000000000000000000000000000000_TimescaleInterval4"/>
          <p:cNvSpPr txBox="1"/>
          <p:nvPr>
            <p:custDataLst>
              <p:tags r:id="rId58"/>
            </p:custDataLst>
          </p:nvPr>
        </p:nvSpPr>
        <p:spPr>
          <a:xfrm>
            <a:off x="4973984" y="3145473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40" smtClean="0">
                <a:solidFill>
                  <a:schemeClr val="lt1"/>
                </a:solidFill>
                <a:latin typeface="Calibri" panose="020F0502020204030204" pitchFamily="34" charset="0"/>
              </a:rPr>
              <a:t>4</a:t>
            </a:r>
            <a:endParaRPr lang="en-US" sz="1200" spc="-4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74" name="OTLSHAPE_TB_00000000000000000000000000000000_TimescaleInterval5"/>
          <p:cNvSpPr txBox="1"/>
          <p:nvPr>
            <p:custDataLst>
              <p:tags r:id="rId59"/>
            </p:custDataLst>
          </p:nvPr>
        </p:nvSpPr>
        <p:spPr>
          <a:xfrm>
            <a:off x="5869978" y="3145473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40" smtClean="0">
                <a:solidFill>
                  <a:schemeClr val="lt1"/>
                </a:solidFill>
                <a:latin typeface="Calibri" panose="020F0502020204030204" pitchFamily="34" charset="0"/>
              </a:rPr>
              <a:t>5</a:t>
            </a:r>
            <a:endParaRPr lang="en-US" sz="1200" spc="-4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91" name="OTLSHAPE_TB_00000000000000000000000000000000_TimescaleInterval6"/>
          <p:cNvSpPr txBox="1"/>
          <p:nvPr>
            <p:custDataLst>
              <p:tags r:id="rId60"/>
            </p:custDataLst>
          </p:nvPr>
        </p:nvSpPr>
        <p:spPr>
          <a:xfrm>
            <a:off x="6765972" y="3145473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40" smtClean="0">
                <a:solidFill>
                  <a:schemeClr val="lt1"/>
                </a:solidFill>
                <a:latin typeface="Calibri" panose="020F0502020204030204" pitchFamily="34" charset="0"/>
              </a:rPr>
              <a:t>6</a:t>
            </a:r>
            <a:endParaRPr lang="en-US" sz="1200" spc="-4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93" name="OTLSHAPE_TB_00000000000000000000000000000000_TimescaleInterval7"/>
          <p:cNvSpPr txBox="1"/>
          <p:nvPr>
            <p:custDataLst>
              <p:tags r:id="rId61"/>
            </p:custDataLst>
          </p:nvPr>
        </p:nvSpPr>
        <p:spPr>
          <a:xfrm>
            <a:off x="7661967" y="3145473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40" smtClean="0">
                <a:solidFill>
                  <a:schemeClr val="lt1"/>
                </a:solidFill>
                <a:latin typeface="Calibri" panose="020F0502020204030204" pitchFamily="34" charset="0"/>
              </a:rPr>
              <a:t>7</a:t>
            </a:r>
            <a:endParaRPr lang="en-US" sz="1200" spc="-4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95" name="OTLSHAPE_TB_00000000000000000000000000000000_TimescaleInterval8"/>
          <p:cNvSpPr txBox="1"/>
          <p:nvPr>
            <p:custDataLst>
              <p:tags r:id="rId62"/>
            </p:custDataLst>
          </p:nvPr>
        </p:nvSpPr>
        <p:spPr>
          <a:xfrm>
            <a:off x="8557961" y="3145473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40" smtClean="0">
                <a:solidFill>
                  <a:schemeClr val="lt1"/>
                </a:solidFill>
                <a:latin typeface="Calibri" panose="020F0502020204030204" pitchFamily="34" charset="0"/>
              </a:rPr>
              <a:t>8</a:t>
            </a:r>
            <a:endParaRPr lang="en-US" sz="1200" spc="-4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97" name="OTLSHAPE_TB_00000000000000000000000000000000_TimescaleInterval9"/>
          <p:cNvSpPr txBox="1"/>
          <p:nvPr>
            <p:custDataLst>
              <p:tags r:id="rId63"/>
            </p:custDataLst>
          </p:nvPr>
        </p:nvSpPr>
        <p:spPr>
          <a:xfrm>
            <a:off x="9453956" y="3145473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40" smtClean="0">
                <a:solidFill>
                  <a:schemeClr val="lt1"/>
                </a:solidFill>
                <a:latin typeface="Calibri" panose="020F0502020204030204" pitchFamily="34" charset="0"/>
              </a:rPr>
              <a:t>9</a:t>
            </a:r>
            <a:endParaRPr lang="en-US" sz="1200" spc="-4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99" name="OTLSHAPE_TB_00000000000000000000000000000000_TimescaleInterval10"/>
          <p:cNvSpPr txBox="1"/>
          <p:nvPr>
            <p:custDataLst>
              <p:tags r:id="rId64"/>
            </p:custDataLst>
          </p:nvPr>
        </p:nvSpPr>
        <p:spPr>
          <a:xfrm>
            <a:off x="10349950" y="3145473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8" smtClean="0">
                <a:solidFill>
                  <a:schemeClr val="lt1"/>
                </a:solidFill>
                <a:latin typeface="Calibri" panose="020F0502020204030204" pitchFamily="34" charset="0"/>
              </a:rPr>
              <a:t>10</a:t>
            </a:r>
            <a:endParaRPr lang="en-US" sz="1200" spc="-28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111" name="OTLSHAPE_SLT_0194b4ac80d3465a82f67618660639e7_Duration" hidden="1"/>
          <p:cNvSpPr txBox="1"/>
          <p:nvPr>
            <p:custDataLst>
              <p:tags r:id="rId65"/>
            </p:custDataLst>
          </p:nvPr>
        </p:nvSpPr>
        <p:spPr>
          <a:xfrm>
            <a:off x="12700" y="-233521"/>
            <a:ext cx="3302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mtClean="0">
                <a:solidFill>
                  <a:schemeClr val="accent2"/>
                </a:solidFill>
                <a:latin typeface="Calibri" panose="020F0502020204030204" pitchFamily="34" charset="0"/>
              </a:rPr>
              <a:t>5 days</a:t>
            </a:r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12" name="OTLSHAPE_SLT_0194b4ac80d3465a82f67618660639e7_TextPercentage" hidden="1"/>
          <p:cNvSpPr txBox="1"/>
          <p:nvPr>
            <p:custDataLst>
              <p:tags r:id="rId66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13" name="OTLSHAPE_SLT_0194b4ac80d3465a82f67618660639e7_JoinedDate" hidden="1"/>
          <p:cNvSpPr txBox="1"/>
          <p:nvPr>
            <p:custDataLst>
              <p:tags r:id="rId67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18" name="OTLSHAPE_SLT_0194b4ac80d3465a82f67618660639e7_StartDate"/>
          <p:cNvSpPr txBox="1"/>
          <p:nvPr>
            <p:custDataLst>
              <p:tags r:id="rId68"/>
            </p:custDataLst>
          </p:nvPr>
        </p:nvSpPr>
        <p:spPr>
          <a:xfrm>
            <a:off x="3646062" y="4007443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chemeClr val="dk2"/>
                </a:solidFill>
                <a:latin typeface="Calibri" panose="020F0502020204030204" pitchFamily="34" charset="0"/>
              </a:rPr>
              <a:t>May 7</a:t>
            </a:r>
            <a:endParaRPr lang="en-US" sz="1000" spc="-8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19" name="OTLSHAPE_SLT_0194b4ac80d3465a82f67618660639e7_EndDate"/>
          <p:cNvSpPr txBox="1"/>
          <p:nvPr>
            <p:custDataLst>
              <p:tags r:id="rId69"/>
            </p:custDataLst>
          </p:nvPr>
        </p:nvSpPr>
        <p:spPr>
          <a:xfrm>
            <a:off x="11232623" y="4007443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chemeClr val="dk2"/>
                </a:solidFill>
                <a:latin typeface="Calibri" panose="020F0502020204030204" pitchFamily="34" charset="0"/>
              </a:rPr>
              <a:t>May 14</a:t>
            </a:r>
            <a:endParaRPr lang="en-US" sz="1000" spc="-8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20" name="OTLSHAPE_SLT_0194b4ac80d3465a82f67618660639e7_Title"/>
          <p:cNvSpPr txBox="1"/>
          <p:nvPr>
            <p:custDataLst>
              <p:tags r:id="rId70"/>
            </p:custDataLst>
          </p:nvPr>
        </p:nvSpPr>
        <p:spPr>
          <a:xfrm>
            <a:off x="7096464" y="3999696"/>
            <a:ext cx="1016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10" smtClean="0">
                <a:solidFill>
                  <a:schemeClr val="dk1"/>
                </a:solidFill>
                <a:latin typeface="Calibri" panose="020F0502020204030204" pitchFamily="34" charset="0"/>
              </a:rPr>
              <a:t>Registration Page</a:t>
            </a:r>
            <a:endParaRPr lang="en-US" sz="1100" b="1" spc="-1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60" name="OTLSHAPE_SLT_c2594a68508746189d15fef160fb738d_Duration" hidden="1"/>
          <p:cNvSpPr txBox="1"/>
          <p:nvPr>
            <p:custDataLst>
              <p:tags r:id="rId71"/>
            </p:custDataLst>
          </p:nvPr>
        </p:nvSpPr>
        <p:spPr>
          <a:xfrm>
            <a:off x="12700" y="-233521"/>
            <a:ext cx="3302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mtClean="0">
                <a:solidFill>
                  <a:schemeClr val="accent2"/>
                </a:solidFill>
                <a:latin typeface="Calibri" panose="020F0502020204030204" pitchFamily="34" charset="0"/>
              </a:rPr>
              <a:t>4 days</a:t>
            </a:r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61" name="OTLSHAPE_SLT_c2594a68508746189d15fef160fb738d_TextPercentage" hidden="1"/>
          <p:cNvSpPr txBox="1"/>
          <p:nvPr>
            <p:custDataLst>
              <p:tags r:id="rId72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62" name="OTLSHAPE_SLT_c2594a68508746189d15fef160fb738d_JoinedDate" hidden="1"/>
          <p:cNvSpPr txBox="1"/>
          <p:nvPr>
            <p:custDataLst>
              <p:tags r:id="rId73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63" name="OTLSHAPE_SLT_c2594a68508746189d15fef160fb738d_StartDate"/>
          <p:cNvSpPr txBox="1"/>
          <p:nvPr>
            <p:custDataLst>
              <p:tags r:id="rId74"/>
            </p:custDataLst>
          </p:nvPr>
        </p:nvSpPr>
        <p:spPr>
          <a:xfrm>
            <a:off x="6269656" y="4274143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chemeClr val="dk2"/>
                </a:solidFill>
                <a:latin typeface="Calibri" panose="020F0502020204030204" pitchFamily="34" charset="0"/>
              </a:rPr>
              <a:t>May 10</a:t>
            </a:r>
            <a:endParaRPr lang="en-US" sz="1000" spc="-8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64" name="OTLSHAPE_SLT_c2594a68508746189d15fef160fb738d_EndDate"/>
          <p:cNvSpPr txBox="1"/>
          <p:nvPr>
            <p:custDataLst>
              <p:tags r:id="rId75"/>
            </p:custDataLst>
          </p:nvPr>
        </p:nvSpPr>
        <p:spPr>
          <a:xfrm>
            <a:off x="11232623" y="4274143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chemeClr val="dk2"/>
                </a:solidFill>
                <a:latin typeface="Calibri" panose="020F0502020204030204" pitchFamily="34" charset="0"/>
              </a:rPr>
              <a:t>May 14</a:t>
            </a:r>
            <a:endParaRPr lang="en-US" sz="1000" spc="-8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65" name="OTLSHAPE_SLT_c2594a68508746189d15fef160fb738d_Title"/>
          <p:cNvSpPr txBox="1"/>
          <p:nvPr>
            <p:custDataLst>
              <p:tags r:id="rId76"/>
            </p:custDataLst>
          </p:nvPr>
        </p:nvSpPr>
        <p:spPr>
          <a:xfrm>
            <a:off x="8633707" y="4266396"/>
            <a:ext cx="622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8" smtClean="0">
                <a:solidFill>
                  <a:schemeClr val="dk1"/>
                </a:solidFill>
                <a:latin typeface="Calibri" panose="020F0502020204030204" pitchFamily="34" charset="0"/>
              </a:rPr>
              <a:t>Login Page</a:t>
            </a:r>
            <a:endParaRPr lang="en-US" sz="1100" b="1" spc="-8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68" name="OTLSHAPE_SLT_e14081218d4a44a8abce49e6f1a73747_Duration" hidden="1"/>
          <p:cNvSpPr txBox="1"/>
          <p:nvPr>
            <p:custDataLst>
              <p:tags r:id="rId77"/>
            </p:custDataLst>
          </p:nvPr>
        </p:nvSpPr>
        <p:spPr>
          <a:xfrm>
            <a:off x="12700" y="-233521"/>
            <a:ext cx="3302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mtClean="0">
                <a:solidFill>
                  <a:schemeClr val="accent2"/>
                </a:solidFill>
                <a:latin typeface="Calibri" panose="020F0502020204030204" pitchFamily="34" charset="0"/>
              </a:rPr>
              <a:t>2 days</a:t>
            </a:r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69" name="OTLSHAPE_SLT_e14081218d4a44a8abce49e6f1a73747_TextPercentage" hidden="1"/>
          <p:cNvSpPr txBox="1"/>
          <p:nvPr>
            <p:custDataLst>
              <p:tags r:id="rId78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70" name="OTLSHAPE_SLT_e14081218d4a44a8abce49e6f1a73747_JoinedDate" hidden="1"/>
          <p:cNvSpPr txBox="1"/>
          <p:nvPr>
            <p:custDataLst>
              <p:tags r:id="rId79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71" name="OTLSHAPE_SLT_e14081218d4a44a8abce49e6f1a73747_StartDate"/>
          <p:cNvSpPr txBox="1"/>
          <p:nvPr>
            <p:custDataLst>
              <p:tags r:id="rId80"/>
            </p:custDataLst>
          </p:nvPr>
        </p:nvSpPr>
        <p:spPr>
          <a:xfrm>
            <a:off x="1854073" y="4617043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chemeClr val="dk2"/>
                </a:solidFill>
                <a:latin typeface="Calibri" panose="020F0502020204030204" pitchFamily="34" charset="0"/>
              </a:rPr>
              <a:t>May 5</a:t>
            </a:r>
            <a:endParaRPr lang="en-US" sz="1000" spc="-8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72" name="OTLSHAPE_SLT_e14081218d4a44a8abce49e6f1a73747_EndDate"/>
          <p:cNvSpPr txBox="1"/>
          <p:nvPr>
            <p:custDataLst>
              <p:tags r:id="rId81"/>
            </p:custDataLst>
          </p:nvPr>
        </p:nvSpPr>
        <p:spPr>
          <a:xfrm>
            <a:off x="4064667" y="4617043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chemeClr val="dk2"/>
                </a:solidFill>
                <a:latin typeface="Calibri" panose="020F0502020204030204" pitchFamily="34" charset="0"/>
              </a:rPr>
              <a:t>May 6</a:t>
            </a:r>
            <a:endParaRPr lang="en-US" sz="1000" spc="-8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73" name="OTLSHAPE_SLT_e14081218d4a44a8abce49e6f1a73747_Title"/>
          <p:cNvSpPr txBox="1"/>
          <p:nvPr>
            <p:custDataLst>
              <p:tags r:id="rId82"/>
            </p:custDataLst>
          </p:nvPr>
        </p:nvSpPr>
        <p:spPr>
          <a:xfrm>
            <a:off x="2583937" y="4609296"/>
            <a:ext cx="1079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6" smtClean="0">
                <a:solidFill>
                  <a:schemeClr val="dk1"/>
                </a:solidFill>
                <a:latin typeface="Calibri" panose="020F0502020204030204" pitchFamily="34" charset="0"/>
              </a:rPr>
              <a:t>Admin Home Page</a:t>
            </a:r>
            <a:endParaRPr lang="en-US" sz="1100" b="1" spc="-6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76" name="OTLSHAPE_SLT_fd02d61b6e414be081aa8187ace2dc5e_Duration" hidden="1"/>
          <p:cNvSpPr txBox="1"/>
          <p:nvPr>
            <p:custDataLst>
              <p:tags r:id="rId83"/>
            </p:custDataLst>
          </p:nvPr>
        </p:nvSpPr>
        <p:spPr>
          <a:xfrm>
            <a:off x="12700" y="-233521"/>
            <a:ext cx="3302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mtClean="0">
                <a:solidFill>
                  <a:schemeClr val="accent2"/>
                </a:solidFill>
                <a:latin typeface="Calibri" panose="020F0502020204030204" pitchFamily="34" charset="0"/>
              </a:rPr>
              <a:t>2 days</a:t>
            </a:r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77" name="OTLSHAPE_SLT_fd02d61b6e414be081aa8187ace2dc5e_TextPercentage" hidden="1"/>
          <p:cNvSpPr txBox="1"/>
          <p:nvPr>
            <p:custDataLst>
              <p:tags r:id="rId84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78" name="OTLSHAPE_SLT_fd02d61b6e414be081aa8187ace2dc5e_JoinedDate" hidden="1"/>
          <p:cNvSpPr txBox="1"/>
          <p:nvPr>
            <p:custDataLst>
              <p:tags r:id="rId85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79" name="OTLSHAPE_SLT_fd02d61b6e414be081aa8187ace2dc5e_StartDate"/>
          <p:cNvSpPr txBox="1"/>
          <p:nvPr>
            <p:custDataLst>
              <p:tags r:id="rId86"/>
            </p:custDataLst>
          </p:nvPr>
        </p:nvSpPr>
        <p:spPr>
          <a:xfrm>
            <a:off x="2750067" y="4883743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chemeClr val="dk2"/>
                </a:solidFill>
                <a:latin typeface="Calibri" panose="020F0502020204030204" pitchFamily="34" charset="0"/>
              </a:rPr>
              <a:t>May 6</a:t>
            </a:r>
            <a:endParaRPr lang="en-US" sz="1000" spc="-8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80" name="OTLSHAPE_SLT_fd02d61b6e414be081aa8187ace2dc5e_EndDate"/>
          <p:cNvSpPr txBox="1"/>
          <p:nvPr>
            <p:custDataLst>
              <p:tags r:id="rId87"/>
            </p:custDataLst>
          </p:nvPr>
        </p:nvSpPr>
        <p:spPr>
          <a:xfrm>
            <a:off x="6752651" y="4883743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chemeClr val="dk2"/>
                </a:solidFill>
                <a:latin typeface="Calibri" panose="020F0502020204030204" pitchFamily="34" charset="0"/>
              </a:rPr>
              <a:t>May 9</a:t>
            </a:r>
            <a:endParaRPr lang="en-US" sz="1000" spc="-8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81" name="OTLSHAPE_SLT_fd02d61b6e414be081aa8187ace2dc5e_Title"/>
          <p:cNvSpPr txBox="1"/>
          <p:nvPr>
            <p:custDataLst>
              <p:tags r:id="rId88"/>
            </p:custDataLst>
          </p:nvPr>
        </p:nvSpPr>
        <p:spPr>
          <a:xfrm>
            <a:off x="4585814" y="4875996"/>
            <a:ext cx="660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6" smtClean="0">
                <a:solidFill>
                  <a:schemeClr val="dk1"/>
                </a:solidFill>
                <a:latin typeface="Calibri" panose="020F0502020204030204" pitchFamily="34" charset="0"/>
              </a:rPr>
              <a:t>Add Admin</a:t>
            </a:r>
            <a:endParaRPr lang="en-US" sz="1100" b="1" spc="-6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84" name="OTLSHAPE_SLT_fe49809daea842a792bda8e52088460b_Duration" hidden="1"/>
          <p:cNvSpPr txBox="1"/>
          <p:nvPr>
            <p:custDataLst>
              <p:tags r:id="rId89"/>
            </p:custDataLst>
          </p:nvPr>
        </p:nvSpPr>
        <p:spPr>
          <a:xfrm>
            <a:off x="12700" y="-233521"/>
            <a:ext cx="3302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mtClean="0">
                <a:solidFill>
                  <a:schemeClr val="accent2"/>
                </a:solidFill>
                <a:latin typeface="Calibri" panose="020F0502020204030204" pitchFamily="34" charset="0"/>
              </a:rPr>
              <a:t>3 days</a:t>
            </a:r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85" name="OTLSHAPE_SLT_fe49809daea842a792bda8e52088460b_TextPercentage" hidden="1"/>
          <p:cNvSpPr txBox="1"/>
          <p:nvPr>
            <p:custDataLst>
              <p:tags r:id="rId90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86" name="OTLSHAPE_SLT_fe49809daea842a792bda8e52088460b_JoinedDate" hidden="1"/>
          <p:cNvSpPr txBox="1"/>
          <p:nvPr>
            <p:custDataLst>
              <p:tags r:id="rId91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87" name="OTLSHAPE_SLT_fe49809daea842a792bda8e52088460b_StartDate"/>
          <p:cNvSpPr txBox="1"/>
          <p:nvPr>
            <p:custDataLst>
              <p:tags r:id="rId92"/>
            </p:custDataLst>
          </p:nvPr>
        </p:nvSpPr>
        <p:spPr>
          <a:xfrm>
            <a:off x="7165651" y="5150443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chemeClr val="dk2"/>
                </a:solidFill>
                <a:latin typeface="Calibri" panose="020F0502020204030204" pitchFamily="34" charset="0"/>
              </a:rPr>
              <a:t>May 11</a:t>
            </a:r>
            <a:endParaRPr lang="en-US" sz="1000" spc="-8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88" name="OTLSHAPE_SLT_fe49809daea842a792bda8e52088460b_EndDate"/>
          <p:cNvSpPr txBox="1"/>
          <p:nvPr>
            <p:custDataLst>
              <p:tags r:id="rId93"/>
            </p:custDataLst>
          </p:nvPr>
        </p:nvSpPr>
        <p:spPr>
          <a:xfrm>
            <a:off x="10336628" y="5150443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chemeClr val="dk2"/>
                </a:solidFill>
                <a:latin typeface="Calibri" panose="020F0502020204030204" pitchFamily="34" charset="0"/>
              </a:rPr>
              <a:t>May 13</a:t>
            </a:r>
            <a:endParaRPr lang="en-US" sz="1000" spc="-8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89" name="OTLSHAPE_SLT_fe49809daea842a792bda8e52088460b_Title"/>
          <p:cNvSpPr txBox="1"/>
          <p:nvPr>
            <p:custDataLst>
              <p:tags r:id="rId94"/>
            </p:custDataLst>
          </p:nvPr>
        </p:nvSpPr>
        <p:spPr>
          <a:xfrm>
            <a:off x="8675617" y="5142696"/>
            <a:ext cx="533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4" smtClean="0">
                <a:solidFill>
                  <a:schemeClr val="dk1"/>
                </a:solidFill>
                <a:latin typeface="Calibri" panose="020F0502020204030204" pitchFamily="34" charset="0"/>
              </a:rPr>
              <a:t>Add User</a:t>
            </a:r>
            <a:endParaRPr lang="en-US" sz="1100" b="1" spc="-4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92" name="OTLSHAPE_SLT_0d400a0202b04264b52f11081eef6ea0_Duration" hidden="1"/>
          <p:cNvSpPr txBox="1"/>
          <p:nvPr>
            <p:custDataLst>
              <p:tags r:id="rId95"/>
            </p:custDataLst>
          </p:nvPr>
        </p:nvSpPr>
        <p:spPr>
          <a:xfrm>
            <a:off x="12700" y="-233521"/>
            <a:ext cx="3302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mtClean="0">
                <a:solidFill>
                  <a:schemeClr val="accent2"/>
                </a:solidFill>
                <a:latin typeface="Calibri" panose="020F0502020204030204" pitchFamily="34" charset="0"/>
              </a:rPr>
              <a:t>5 days</a:t>
            </a:r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93" name="OTLSHAPE_SLT_0d400a0202b04264b52f11081eef6ea0_TextPercentage" hidden="1"/>
          <p:cNvSpPr txBox="1"/>
          <p:nvPr>
            <p:custDataLst>
              <p:tags r:id="rId96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94" name="OTLSHAPE_SLT_0d400a0202b04264b52f11081eef6ea0_JoinedDate" hidden="1"/>
          <p:cNvSpPr txBox="1"/>
          <p:nvPr>
            <p:custDataLst>
              <p:tags r:id="rId97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95" name="OTLSHAPE_SLT_0d400a0202b04264b52f11081eef6ea0_StartDate"/>
          <p:cNvSpPr txBox="1"/>
          <p:nvPr>
            <p:custDataLst>
              <p:tags r:id="rId98"/>
            </p:custDataLst>
          </p:nvPr>
        </p:nvSpPr>
        <p:spPr>
          <a:xfrm>
            <a:off x="5438051" y="5417143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chemeClr val="dk2"/>
                </a:solidFill>
                <a:latin typeface="Calibri" panose="020F0502020204030204" pitchFamily="34" charset="0"/>
              </a:rPr>
              <a:t>May 9</a:t>
            </a:r>
            <a:endParaRPr lang="en-US" sz="1000" spc="-8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96" name="OTLSHAPE_SLT_0d400a0202b04264b52f11081eef6ea0_EndDate"/>
          <p:cNvSpPr txBox="1"/>
          <p:nvPr>
            <p:custDataLst>
              <p:tags r:id="rId99"/>
            </p:custDataLst>
          </p:nvPr>
        </p:nvSpPr>
        <p:spPr>
          <a:xfrm>
            <a:off x="10336628" y="5417143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chemeClr val="dk2"/>
                </a:solidFill>
                <a:latin typeface="Calibri" panose="020F0502020204030204" pitchFamily="34" charset="0"/>
              </a:rPr>
              <a:t>May 13</a:t>
            </a:r>
            <a:endParaRPr lang="en-US" sz="1000" spc="-8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97" name="OTLSHAPE_SLT_0d400a0202b04264b52f11081eef6ea0_Title"/>
          <p:cNvSpPr txBox="1"/>
          <p:nvPr>
            <p:custDataLst>
              <p:tags r:id="rId100"/>
            </p:custDataLst>
          </p:nvPr>
        </p:nvSpPr>
        <p:spPr>
          <a:xfrm>
            <a:off x="7816770" y="5409396"/>
            <a:ext cx="469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6" smtClean="0">
                <a:solidFill>
                  <a:schemeClr val="dk1"/>
                </a:solidFill>
                <a:latin typeface="Calibri" panose="020F0502020204030204" pitchFamily="34" charset="0"/>
              </a:rPr>
              <a:t>Add Car</a:t>
            </a:r>
            <a:endParaRPr lang="en-US" sz="1100" b="1" spc="-6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200" name="OTLSHAPE_SLT_1ca13ca5a95c4937b6da3214916b30ba_Duration" hidden="1"/>
          <p:cNvSpPr txBox="1"/>
          <p:nvPr>
            <p:custDataLst>
              <p:tags r:id="rId101"/>
            </p:custDataLst>
          </p:nvPr>
        </p:nvSpPr>
        <p:spPr>
          <a:xfrm>
            <a:off x="12700" y="-233521"/>
            <a:ext cx="3302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mtClean="0">
                <a:solidFill>
                  <a:schemeClr val="accent2"/>
                </a:solidFill>
                <a:latin typeface="Calibri" panose="020F0502020204030204" pitchFamily="34" charset="0"/>
              </a:rPr>
              <a:t>4 days</a:t>
            </a:r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201" name="OTLSHAPE_SLT_1ca13ca5a95c4937b6da3214916b30ba_TextPercentage" hidden="1"/>
          <p:cNvSpPr txBox="1"/>
          <p:nvPr>
            <p:custDataLst>
              <p:tags r:id="rId102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202" name="OTLSHAPE_SLT_1ca13ca5a95c4937b6da3214916b30ba_JoinedDate" hidden="1"/>
          <p:cNvSpPr txBox="1"/>
          <p:nvPr>
            <p:custDataLst>
              <p:tags r:id="rId103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203" name="OTLSHAPE_SLT_1ca13ca5a95c4937b6da3214916b30ba_StartDate"/>
          <p:cNvSpPr txBox="1"/>
          <p:nvPr>
            <p:custDataLst>
              <p:tags r:id="rId104"/>
            </p:custDataLst>
          </p:nvPr>
        </p:nvSpPr>
        <p:spPr>
          <a:xfrm>
            <a:off x="6269656" y="5683843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chemeClr val="dk2"/>
                </a:solidFill>
                <a:latin typeface="Calibri" panose="020F0502020204030204" pitchFamily="34" charset="0"/>
              </a:rPr>
              <a:t>May 10</a:t>
            </a:r>
            <a:endParaRPr lang="en-US" sz="1000" spc="-8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204" name="OTLSHAPE_SLT_1ca13ca5a95c4937b6da3214916b30ba_EndDate"/>
          <p:cNvSpPr txBox="1"/>
          <p:nvPr>
            <p:custDataLst>
              <p:tags r:id="rId105"/>
            </p:custDataLst>
          </p:nvPr>
        </p:nvSpPr>
        <p:spPr>
          <a:xfrm>
            <a:off x="10336628" y="5683843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chemeClr val="dk2"/>
                </a:solidFill>
                <a:latin typeface="Calibri" panose="020F0502020204030204" pitchFamily="34" charset="0"/>
              </a:rPr>
              <a:t>May 13</a:t>
            </a:r>
            <a:endParaRPr lang="en-US" sz="1000" spc="-8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205" name="OTLSHAPE_SLT_1ca13ca5a95c4937b6da3214916b30ba_Title"/>
          <p:cNvSpPr txBox="1"/>
          <p:nvPr>
            <p:custDataLst>
              <p:tags r:id="rId106"/>
            </p:custDataLst>
          </p:nvPr>
        </p:nvSpPr>
        <p:spPr>
          <a:xfrm>
            <a:off x="8192526" y="5676096"/>
            <a:ext cx="609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6" smtClean="0">
                <a:solidFill>
                  <a:schemeClr val="dk1"/>
                </a:solidFill>
                <a:latin typeface="Calibri" panose="020F0502020204030204" pitchFamily="34" charset="0"/>
              </a:rPr>
              <a:t>Delete Car</a:t>
            </a:r>
            <a:endParaRPr lang="en-US" sz="1100" b="1" spc="-6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208" name="OTLSHAPE_SLT_8b38437b96ae47c2a89e2f9a411c8c28_Duration" hidden="1"/>
          <p:cNvSpPr txBox="1"/>
          <p:nvPr>
            <p:custDataLst>
              <p:tags r:id="rId107"/>
            </p:custDataLst>
          </p:nvPr>
        </p:nvSpPr>
        <p:spPr>
          <a:xfrm>
            <a:off x="12700" y="-233521"/>
            <a:ext cx="3302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mtClean="0">
                <a:solidFill>
                  <a:schemeClr val="accent2"/>
                </a:solidFill>
                <a:latin typeface="Calibri" panose="020F0502020204030204" pitchFamily="34" charset="0"/>
              </a:rPr>
              <a:t>2 days</a:t>
            </a:r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209" name="OTLSHAPE_SLT_8b38437b96ae47c2a89e2f9a411c8c28_TextPercentage" hidden="1"/>
          <p:cNvSpPr txBox="1"/>
          <p:nvPr>
            <p:custDataLst>
              <p:tags r:id="rId108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210" name="OTLSHAPE_SLT_8b38437b96ae47c2a89e2f9a411c8c28_JoinedDate" hidden="1"/>
          <p:cNvSpPr txBox="1"/>
          <p:nvPr>
            <p:custDataLst>
              <p:tags r:id="rId109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211" name="OTLSHAPE_SLT_8b38437b96ae47c2a89e2f9a411c8c28_StartDate"/>
          <p:cNvSpPr txBox="1"/>
          <p:nvPr>
            <p:custDataLst>
              <p:tags r:id="rId110"/>
            </p:custDataLst>
          </p:nvPr>
        </p:nvSpPr>
        <p:spPr>
          <a:xfrm>
            <a:off x="8061646" y="5950543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chemeClr val="dk2"/>
                </a:solidFill>
                <a:latin typeface="Calibri" panose="020F0502020204030204" pitchFamily="34" charset="0"/>
              </a:rPr>
              <a:t>May 12</a:t>
            </a:r>
            <a:endParaRPr lang="en-US" sz="1000" spc="-8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212" name="OTLSHAPE_SLT_8b38437b96ae47c2a89e2f9a411c8c28_EndDate"/>
          <p:cNvSpPr txBox="1"/>
          <p:nvPr>
            <p:custDataLst>
              <p:tags r:id="rId111"/>
            </p:custDataLst>
          </p:nvPr>
        </p:nvSpPr>
        <p:spPr>
          <a:xfrm>
            <a:off x="10336628" y="5950543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chemeClr val="dk2"/>
                </a:solidFill>
                <a:latin typeface="Calibri" panose="020F0502020204030204" pitchFamily="34" charset="0"/>
              </a:rPr>
              <a:t>May 13</a:t>
            </a:r>
            <a:endParaRPr lang="en-US" sz="1000" spc="-8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213" name="OTLSHAPE_SLT_8b38437b96ae47c2a89e2f9a411c8c28_Title"/>
          <p:cNvSpPr txBox="1"/>
          <p:nvPr>
            <p:custDataLst>
              <p:tags r:id="rId112"/>
            </p:custDataLst>
          </p:nvPr>
        </p:nvSpPr>
        <p:spPr>
          <a:xfrm>
            <a:off x="9065152" y="5942796"/>
            <a:ext cx="660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6" smtClean="0">
                <a:solidFill>
                  <a:schemeClr val="dk1"/>
                </a:solidFill>
                <a:latin typeface="Calibri" panose="020F0502020204030204" pitchFamily="34" charset="0"/>
              </a:rPr>
              <a:t>Update Car</a:t>
            </a:r>
            <a:endParaRPr lang="en-US" sz="1100" b="1" spc="-6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216" name="OTLSHAPE_SLT_491a5d7cd2c9422f9fa3c6a3b66fa0db_Duration" hidden="1"/>
          <p:cNvSpPr txBox="1"/>
          <p:nvPr>
            <p:custDataLst>
              <p:tags r:id="rId113"/>
            </p:custDataLst>
          </p:nvPr>
        </p:nvSpPr>
        <p:spPr>
          <a:xfrm>
            <a:off x="12700" y="-156577"/>
            <a:ext cx="2794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mtClean="0">
                <a:solidFill>
                  <a:schemeClr val="accent2"/>
                </a:solidFill>
                <a:latin typeface="Calibri" panose="020F0502020204030204" pitchFamily="34" charset="0"/>
              </a:rPr>
              <a:t>1 day</a:t>
            </a:r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217" name="OTLSHAPE_SLT_491a5d7cd2c9422f9fa3c6a3b66fa0db_TextPercentage" hidden="1"/>
          <p:cNvSpPr txBox="1"/>
          <p:nvPr>
            <p:custDataLst>
              <p:tags r:id="rId114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218" name="OTLSHAPE_SLT_491a5d7cd2c9422f9fa3c6a3b66fa0db_JoinedDate" hidden="1"/>
          <p:cNvSpPr txBox="1"/>
          <p:nvPr>
            <p:custDataLst>
              <p:tags r:id="rId115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219" name="OTLSHAPE_SLT_491a5d7cd2c9422f9fa3c6a3b66fa0db_StartDate"/>
          <p:cNvSpPr txBox="1"/>
          <p:nvPr>
            <p:custDataLst>
              <p:tags r:id="rId116"/>
            </p:custDataLst>
          </p:nvPr>
        </p:nvSpPr>
        <p:spPr>
          <a:xfrm>
            <a:off x="2750067" y="6293443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chemeClr val="dk2"/>
                </a:solidFill>
                <a:latin typeface="Calibri" panose="020F0502020204030204" pitchFamily="34" charset="0"/>
              </a:rPr>
              <a:t>May 6</a:t>
            </a:r>
            <a:endParaRPr lang="en-US" sz="1000" spc="-8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220" name="OTLSHAPE_SLT_491a5d7cd2c9422f9fa3c6a3b66fa0db_EndDate"/>
          <p:cNvSpPr txBox="1"/>
          <p:nvPr>
            <p:custDataLst>
              <p:tags r:id="rId117"/>
            </p:custDataLst>
          </p:nvPr>
        </p:nvSpPr>
        <p:spPr>
          <a:xfrm>
            <a:off x="5856656" y="6293443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chemeClr val="dk2"/>
                </a:solidFill>
                <a:latin typeface="Calibri" panose="020F0502020204030204" pitchFamily="34" charset="0"/>
              </a:rPr>
              <a:t>May 8</a:t>
            </a:r>
            <a:endParaRPr lang="en-US" sz="1000" spc="-8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221" name="OTLSHAPE_SLT_491a5d7cd2c9422f9fa3c6a3b66fa0db_Title"/>
          <p:cNvSpPr txBox="1"/>
          <p:nvPr>
            <p:custDataLst>
              <p:tags r:id="rId118"/>
            </p:custDataLst>
          </p:nvPr>
        </p:nvSpPr>
        <p:spPr>
          <a:xfrm>
            <a:off x="3985756" y="6285696"/>
            <a:ext cx="965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6" smtClean="0">
                <a:solidFill>
                  <a:schemeClr val="dk1"/>
                </a:solidFill>
                <a:latin typeface="Calibri" panose="020F0502020204030204" pitchFamily="34" charset="0"/>
              </a:rPr>
              <a:t>User Home Page</a:t>
            </a:r>
            <a:endParaRPr lang="en-US" sz="1100" b="1" spc="-6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224" name="OTLSHAPE_SLT_196e461fa3b94bed8bc56dc99e676deb_Duration" hidden="1"/>
          <p:cNvSpPr txBox="1"/>
          <p:nvPr>
            <p:custDataLst>
              <p:tags r:id="rId119"/>
            </p:custDataLst>
          </p:nvPr>
        </p:nvSpPr>
        <p:spPr>
          <a:xfrm>
            <a:off x="12700" y="-233521"/>
            <a:ext cx="3302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mtClean="0">
                <a:solidFill>
                  <a:schemeClr val="accent2"/>
                </a:solidFill>
                <a:latin typeface="Calibri" panose="020F0502020204030204" pitchFamily="34" charset="0"/>
              </a:rPr>
              <a:t>5 days</a:t>
            </a:r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225" name="OTLSHAPE_SLT_196e461fa3b94bed8bc56dc99e676deb_TextPercentage" hidden="1"/>
          <p:cNvSpPr txBox="1"/>
          <p:nvPr>
            <p:custDataLst>
              <p:tags r:id="rId120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226" name="OTLSHAPE_SLT_196e461fa3b94bed8bc56dc99e676deb_JoinedDate" hidden="1"/>
          <p:cNvSpPr txBox="1"/>
          <p:nvPr>
            <p:custDataLst>
              <p:tags r:id="rId121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227" name="OTLSHAPE_SLT_196e461fa3b94bed8bc56dc99e676deb_StartDate"/>
          <p:cNvSpPr txBox="1"/>
          <p:nvPr>
            <p:custDataLst>
              <p:tags r:id="rId122"/>
            </p:custDataLst>
          </p:nvPr>
        </p:nvSpPr>
        <p:spPr>
          <a:xfrm>
            <a:off x="5438051" y="6560143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chemeClr val="dk2"/>
                </a:solidFill>
                <a:latin typeface="Calibri" panose="020F0502020204030204" pitchFamily="34" charset="0"/>
              </a:rPr>
              <a:t>May 9</a:t>
            </a:r>
            <a:endParaRPr lang="en-US" sz="1000" spc="-8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228" name="OTLSHAPE_SLT_196e461fa3b94bed8bc56dc99e676deb_EndDate"/>
          <p:cNvSpPr txBox="1"/>
          <p:nvPr>
            <p:custDataLst>
              <p:tags r:id="rId123"/>
            </p:custDataLst>
          </p:nvPr>
        </p:nvSpPr>
        <p:spPr>
          <a:xfrm>
            <a:off x="10336628" y="6560143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chemeClr val="dk2"/>
                </a:solidFill>
                <a:latin typeface="Calibri" panose="020F0502020204030204" pitchFamily="34" charset="0"/>
              </a:rPr>
              <a:t>May 13</a:t>
            </a:r>
            <a:endParaRPr lang="en-US" sz="1000" spc="-8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229" name="OTLSHAPE_SLT_196e461fa3b94bed8bc56dc99e676deb_Title"/>
          <p:cNvSpPr txBox="1"/>
          <p:nvPr>
            <p:custDataLst>
              <p:tags r:id="rId124"/>
            </p:custDataLst>
          </p:nvPr>
        </p:nvSpPr>
        <p:spPr>
          <a:xfrm>
            <a:off x="7590372" y="6552395"/>
            <a:ext cx="914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6" smtClean="0">
                <a:solidFill>
                  <a:schemeClr val="dk1"/>
                </a:solidFill>
                <a:latin typeface="Calibri" panose="020F0502020204030204" pitchFamily="34" charset="0"/>
              </a:rPr>
              <a:t>Car Reservation</a:t>
            </a:r>
            <a:endParaRPr lang="en-US" sz="1100" b="1" spc="-6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cxnSp>
        <p:nvCxnSpPr>
          <p:cNvPr id="9" name="OTLSHAPE_TB_00000000000000000000000000000000_Separator1"/>
          <p:cNvCxnSpPr/>
          <p:nvPr>
            <p:custDataLst>
              <p:tags r:id="rId125"/>
            </p:custDataLst>
          </p:nvPr>
        </p:nvCxnSpPr>
        <p:spPr>
          <a:xfrm>
            <a:off x="3118484" y="311150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OTLSHAPE_TB_00000000000000000000000000000000_Separator2"/>
          <p:cNvCxnSpPr/>
          <p:nvPr>
            <p:custDataLst>
              <p:tags r:id="rId126"/>
            </p:custDataLst>
          </p:nvPr>
        </p:nvCxnSpPr>
        <p:spPr>
          <a:xfrm>
            <a:off x="4014479" y="311150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OTLSHAPE_TB_00000000000000000000000000000000_Separator3"/>
          <p:cNvCxnSpPr/>
          <p:nvPr>
            <p:custDataLst>
              <p:tags r:id="rId127"/>
            </p:custDataLst>
          </p:nvPr>
        </p:nvCxnSpPr>
        <p:spPr>
          <a:xfrm>
            <a:off x="4910473" y="311150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OTLSHAPE_TB_00000000000000000000000000000000_Separator4"/>
          <p:cNvCxnSpPr/>
          <p:nvPr>
            <p:custDataLst>
              <p:tags r:id="rId128"/>
            </p:custDataLst>
          </p:nvPr>
        </p:nvCxnSpPr>
        <p:spPr>
          <a:xfrm>
            <a:off x="5806468" y="311150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OTLSHAPE_TB_00000000000000000000000000000000_Separator5"/>
          <p:cNvCxnSpPr/>
          <p:nvPr>
            <p:custDataLst>
              <p:tags r:id="rId129"/>
            </p:custDataLst>
          </p:nvPr>
        </p:nvCxnSpPr>
        <p:spPr>
          <a:xfrm>
            <a:off x="6702462" y="311150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OTLSHAPE_TB_00000000000000000000000000000000_Separator6"/>
          <p:cNvCxnSpPr/>
          <p:nvPr>
            <p:custDataLst>
              <p:tags r:id="rId130"/>
            </p:custDataLst>
          </p:nvPr>
        </p:nvCxnSpPr>
        <p:spPr>
          <a:xfrm>
            <a:off x="7598456" y="311150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OTLSHAPE_TB_00000000000000000000000000000000_Separator7"/>
          <p:cNvCxnSpPr/>
          <p:nvPr>
            <p:custDataLst>
              <p:tags r:id="rId131"/>
            </p:custDataLst>
          </p:nvPr>
        </p:nvCxnSpPr>
        <p:spPr>
          <a:xfrm>
            <a:off x="8494451" y="311150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OTLSHAPE_TB_00000000000000000000000000000000_Separator8"/>
          <p:cNvCxnSpPr/>
          <p:nvPr>
            <p:custDataLst>
              <p:tags r:id="rId132"/>
            </p:custDataLst>
          </p:nvPr>
        </p:nvCxnSpPr>
        <p:spPr>
          <a:xfrm>
            <a:off x="9390445" y="311150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OTLSHAPE_TB_00000000000000000000000000000000_Separator9"/>
          <p:cNvCxnSpPr/>
          <p:nvPr>
            <p:custDataLst>
              <p:tags r:id="rId133"/>
            </p:custDataLst>
          </p:nvPr>
        </p:nvCxnSpPr>
        <p:spPr>
          <a:xfrm>
            <a:off x="10286440" y="311150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5398663" y="7507040"/>
            <a:ext cx="339941" cy="2734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57" name="TextBox 156"/>
          <p:cNvSpPr txBox="1"/>
          <p:nvPr/>
        </p:nvSpPr>
        <p:spPr>
          <a:xfrm>
            <a:off x="11141845" y="7526090"/>
            <a:ext cx="339941" cy="2734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58" name="TextBox 157"/>
          <p:cNvSpPr txBox="1"/>
          <p:nvPr/>
        </p:nvSpPr>
        <p:spPr>
          <a:xfrm>
            <a:off x="10645782" y="8126088"/>
            <a:ext cx="339941" cy="2734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7089605" y="7150804"/>
            <a:ext cx="1916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 be determined.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87782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X3N3aW1sYW5lc1YyIjpbeyIkaWQiOiIyIiwiX2FjdGl2aXRpZXMiOlt7IiRpZCI6IjMiLCJfcm93cyI6W3siJGlkIjoiNCIsIl90YXNrcyI6W3siJGlkIjoiNSIsIl9hdHRhY2hlZE1pbGVzdG9uZXMiOltdLCJUYXNrRGVmaW5pdGlvbiI6eyIkaWQiOiI2IiwiR3JvdXBOYW1lIjpudWxsLCJTdGFydERhdGUiOiIyMDIyLTA0LTA5VDAwOjAwOjAwIiwiRW5kRGF0ZSI6IjIwMjItMDQtMTVUMjM6NTk6MDAiLCJQZXJjZW50YWdlQ29tcGxldGUiOm51bGwsIlN0eWxlIjp7IiRpZCI6IjciLCJTaGFwZSI6MiwiU2hhcGVUaGlja25lc3MiOjEsIkR1cmF0aW9uRm9ybWF0IjowLCJJbmNsdWRlTm9uV29ya2luZ0RheXNJbkR1cmF0aW9uIjpmYWxzZSwiUGVyY2VudGFnZUNvbXBsZXRlU3R5bGUiOnsiJGlkIjoiOCIsIkZvbnRTZXR0aW5ncyI6eyIkaWQiOiI5IiwiRm9udFNpemUiOjEwLCJGb250TmFtZSI6IkNhbGlicmkiLCJJc0JvbGQiOmZhbHNlLCJJc0l0YWxpYyI6ZmFsc2UsIklzVW5kZXJsaW5lZCI6ZmFsc2UsIlBhcmVudFN0eWxlIjpudWxsfSwiQXV0b1NpemUiOjAsIkZvcmVncm91bmQiOnsiJGlkIjoiMTAiLCJDb2xvciI6eyIkaWQiOiIxMSIsIkEiOjI1NSwiUiI6MjM3LCJHIjoxMjUsIkIiOjQ5fX0sIk1heFdpZHRoIjoyMDAuMCwiTWF4SGVpZ2h0IjoiSW5maW5pdHkiLCJTbWFydEZvcmVncm91bmRJc0FjdGl2ZSI6ZmFsc2UsIkhvcml6b250YWxBbGlnbm1lbnQiOjAsIlZlcnRpY2FsQWxpZ25tZW50IjowLCJTbWFydEZvcmVncm91bmQiOm51bGwsIkJhY2tncm91bmRGaWxsVHlwZSI6MCwiTWFyZ2luIjp7IiRpZCI6IjEyIiwiVG9wIjowLjAsIkxlZnQiOjAuMCwiUmlnaHQiOjAuMCwiQm90dG9tIjowLjB9LCJQYWRkaW5nIjp7IiRpZCI6IjEzIiwiVG9wIjowLjAsIkxlZnQiOjAuMCwiUmlnaHQiOjAuMCwiQm90dG9tIjowLjB9LCJCYWNrZ3JvdW5kIjp7IiRpZCI6IjE0IiwiQ29sb3IiOnsiJGlkIjoiMTUiLCJBIjo4OSwiUiI6MCwiRyI6MCwiQiI6MH19LCJJc1Zpc2libGUiOnRydWUsIldpZHRoIjowLjAsIkhlaWdodCI6MC4wLCJCb3JkZXJTdHlsZSI6eyIkaWQiOiIxNiIsIkxpbmVDb2xvciI6bnVsbCwiTGluZVdlaWdodCI6MC4wLCJMaW5lVHlwZSI6MCwiUGFyZW50U3R5bGUiOm51bGx9LCJQYXJlbnRTdHlsZSI6bnVsbH0sIkR1cmF0aW9uU3R5bGUiOnsiJGlkIjoiMTciLCJGb250U2V0dGluZ3MiOnsiJGlkIjoiMTgiLCJGb250U2l6ZSI6MTAsIkZvbnROYW1lIjoiQ2FsaWJyaSIsIklzQm9sZCI6ZmFsc2UsIklzSXRhbGljIjpmYWxzZSwiSXNVbmRlcmxpbmVkIjpmYWxzZSwiUGFyZW50U3R5bGUiOm51bGx9LCJBdXRvU2l6ZSI6MCwiRm9yZWdyb3VuZCI6eyIkaWQiOiIxOSIsIkNvbG9yIjp7IiRpZCI6IjIw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GlkIjoiMjEiLCJUb3AiOjAuMCwiTGVmdCI6MC4wLCJSaWdodCI6MC4wLCJCb3R0b20iOjAuMH0sIlBhZGRpbmciOnsiJGlkIjoiMjIiLCJUb3AiOjAuMCwiTGVmdCI6MC4wLCJSaWdodCI6MC4wLCJCb3R0b20iOjAuMH0sIkJhY2tncm91bmQiOnsiJGlkIjoiMjMiLCJDb2xvciI6eyIkcmVmIjoiMTUifX0sIklzVmlzaWJsZSI6dHJ1ZSwiV2lkdGgiOjAuMCwiSGVpZ2h0IjowLjAsIkJvcmRlclN0eWxlIjp7IiRpZCI6IjI0IiwiTGluZUNvbG9yIjpudWxsLCJMaW5lV2VpZ2h0IjowLjAsIkxpbmVUeXBlIjowLCJQYXJlbnRTdHlsZSI6bnVsbH0sIlBhcmVudFN0eWxlIjpudWxsfSwiSG9yaXpvbnRhbENvbm5lY3RvclN0eWxlIjp7IiRpZCI6IjI1IiwiTGluZUNvbG9yIjp7IiRpZCI6IjI2IiwiJHR5cGUiOiJOTFJFLkNvbW1vbi5Eb20uU29saWRDb2xvckJydXNoLCBOTFJFLkNvbW1vbiIsIkNvbG9yIjp7IiRpZCI6IjI3IiwiQSI6MjU1LCJSIjoyMDQsIkciOjIwNCwiQiI6MjA0fX0sIkxpbmVXZWlnaHQiOjEuMCwiTGluZVR5cGUiOjAsIlBhcmVudFN0eWxlIjpudWxsfSwiVmVydGljYWxDb25uZWN0b3JTdHlsZSI6eyIkaWQiOiIyOCIsIkxpbmVDb2xvciI6eyIkaWQiOiIyOSIsIiR0eXBlIjoiTkxSRS5Db21tb24uRG9tLlNvbGlkQ29sb3JCcnVzaCwgTkxSRS5Db21tb24iLCJDb2xvciI6eyIkaWQiOiIzMCIsIkEiOjI1NSwiUiI6MjA0LCJHIjoyMDQsIkIiOjIwNH19LCJMaW5lV2VpZ2h0IjowLjAsIkxpbmVUeXBlIjowLCJQYXJlbnRTdHlsZSI6bnVsbH0sIk1hcmdpbiI6bnVsbCwiU3RhcnREYXRlUG9zaXRpb24iOjMsIkVuZERhdGVQb3NpdGlvbiI6NCwiRGF0ZUlzVmlzaWJsZSI6dHJ1ZSwiVGl0bGVQb3NpdGlvbiI6MCwiRHVyYXRpb25Qb3NpdGlvbiI6NiwiUGVyY2VudGFnZUNvbXBsZXRlZFBvc2l0aW9uIjo2LCJTcGFjaW5nIjo1LCJJc0JlbG93VGltZWJhbmQiOnRydWUsIlBlcmNlbnRhZ2VDb21wbGV0ZVNoYXBlT3BhY2l0eSI6MzUsIlNoYXBlU3R5bGUiOnsiJGlkIjoiMzEiLCJNYXJnaW4iOnsiJGlkIjoiMzIiLCJUb3AiOjAuMCwiTGVmdCI6NC4wLCJSaWdodCI6NC4wLCJCb3R0b20iOjAuMH0sIlBhZGRpbmciOnsiJGlkIjoiMzMiLCJUb3AiOjAuMCwiTGVmdCI6MC4wLCJSaWdodCI6MC4wLCJCb3R0b20iOjAuMH0sIkJhY2tncm91bmQiOnsiJGlkIjoiMzQiLCJDb2xvciI6eyIkaWQiOiIzNSIsIkEiOjI1NSwiUiI6OTEsIkciOjE1NSwiQiI6MjEzfX0sIklzVmlzaWJsZSI6dHJ1ZSwiV2lkdGgiOjAuMCwiSGVpZ2h0IjoxNi4wLCJCb3JkZXJTdHlsZSI6eyIkaWQiOiIzNiIsIkxpbmVDb2xvciI6eyIkaWQiOiIzNyIsIiR0eXBlIjoiTkxSRS5Db21tb24uRG9tLlNvbGlkQ29sb3JCcnVzaCwgTkxSRS5Db21tb24iLCJDb2xvciI6eyIkaWQiOiIzOCIsIkEiOjI1NSwiUiI6MjU1LCJHIjowLCJCIjowfX0sIkxpbmVXZWlnaHQiOjAuMCwiTGluZVR5cGUiOjAsIlBhcmVudFN0eWxlIjpudWxsfSwiUGFyZW50U3R5bGUiOm51bGx9LCJUaXRsZVN0eWxlIjp7IiRpZCI6IjM5IiwiRm9udFNldHRpbmdzIjp7IiRpZCI6IjQwIiwiRm9udFNpemUiOjExLCJGb250TmFtZSI6IkNhbGlicmkiLCJJc0JvbGQiOnRydWUsIklzSXRhbGljIjpmYWxzZSwiSXNVbmRlcmxpbmVkIjpmYWxzZSwiUGFyZW50U3R5bGUiOm51bGx9LCJBdXRvU2l6ZSI6MCwiRm9yZWdyb3VuZCI6eyIkaWQiOiI0MSIsIkNvbG9yIjp7IiRpZCI6IjQyIiwiQSI6MjU1LCJSIjowLCJHIjowLCJCIjowfX0sIk1heFdpZHRoIjo3MjAuMCwiTWF4SGVpZ2h0IjoiSW5maW5pdHkiLCJTbWFydEZvcmVncm91bmRJc0FjdGl2ZSI6ZmFsc2UsIkhvcml6b250YWxBbGlnbm1lbnQiOjAsIlZlcnRpY2FsQWxpZ25tZW50IjowLCJTbWFydEZvcmVncm91bmQiOm51bGwsIkJhY2tncm91bmRGaWxsVHlwZSI6MCwiTWFyZ2luIjp7IiRpZCI6IjQzIiwiVG9wIjowLjAsIkxlZnQiOjAuMCwiUmlnaHQiOjAuMCwiQm90dG9tIjowLjB9LCJQYWRkaW5nIjp7IiRpZCI6IjQ0IiwiVG9wIjowLjAsIkxlZnQiOjAuMCwiUmlnaHQiOjAuMCwiQm90dG9tIjowLjB9LCJCYWNrZ3JvdW5kIjp7IiRpZCI6IjQ1IiwiQ29sb3IiOnsiJGlkIjoiNDYiLCJBIjowLCJSIjoyNTUsIkciOjI1NSwiQiI6MjU1fX0sIklzVmlzaWJsZSI6dHJ1ZSwiV2lkdGgiOjAuMCwiSGVpZ2h0IjowLjAsIkJvcmRlclN0eWxlIjp7IiRpZCI6IjQ3IiwiTGluZUNvbG9yIjpudWxsLCJMaW5lV2VpZ2h0IjowLjAsIkxpbmVUeXBlIjowLCJQYXJlbnRTdHlsZSI6bnVsbH0sIlBhcmVudFN0eWxlIjpudWxsfSwiRGF0ZVN0eWxlIjp7IiRpZCI6IjQ4IiwiRm9udFNldHRpbmdzIjp7IiRpZCI6IjQ5IiwiRm9udFNpemUiOjEwLCJGb250TmFtZSI6IkNhbGlicmkiLCJJc0JvbGQiOmZhbHNlLCJJc0l0YWxpYyI6ZmFsc2UsIklzVW5kZXJsaW5lZCI6ZmFsc2UsIlBhcmVudFN0eWxlIjpudWxsfSwiQXV0b1NpemUiOjAsIkZvcmVncm91bmQiOnsiJGlkIjoiNTAiLCJDb2xvciI6eyIkaWQiOiI1MSIsIkEiOjI1NSwiUiI6NjgsIkciOjg0LCJCIjoxMDZ9fSwiTWF4V2lkdGgiOjIwMC4wLCJNYXhIZWlnaHQiOiJJbmZpbml0eSIsIlNtYXJ0Rm9yZWdyb3VuZElzQWN0aXZlIjpmYWxzZSwiSG9yaXpvbnRhbEFsaWdubWVudCI6MSwiVmVydGljYWxBbGlnbm1lbnQiOjAsIlNtYXJ0Rm9yZWdyb3VuZCI6bnVsbCwiQmFja2dyb3VuZEZpbGxUeXBlIjowLCJNYXJnaW4iOnsiJGlkIjoiNTIiLCJUb3AiOjAuMCwiTGVmdCI6MC4wLCJSaWdodCI6MC4wLCJCb3R0b20iOjAuMH0sIlBhZGRpbmciOnsiJGlkIjoiNTMiLCJUb3AiOjAuMCwiTGVmdCI6MC4wLCJSaWdodCI6MC4wLCJCb3R0b20iOjAuMH0sIkJhY2tncm91bmQiOnsiJGlkIjoiNTQiLCJDb2xvciI6eyIkaWQiOiI1NSIsIkEiOjAsIlIiOjI1NSwiRyI6MjU1LCJCIjoyNTV9fSwiSXNWaXNpYmxlIjp0cnVlLCJXaWR0aCI6MC4wLCJIZWlnaHQiOjAuMCwiQm9yZGVyU3R5bGUiOnsiJGlkIjoiNTYiLCJMaW5lQ29sb3IiOm51bGwsIkxpbmVXZWlnaHQiOjAuMCwiTGluZVR5cGUiOjAsIlBhcmVudFN0eWxlIjpudWxsfSwiUGFyZW50U3R5bGUiOm51bGx9LCJEYXRlRm9ybWF0Ijp7IiRpZCI6IjU3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U4IiwiRm9ybWF0IjowLCJJc1Zpc2libGUiOmZhbHNlLCJMYXN0S25vd25WaXNpYmlsaXR5U3RhdGUiOmZhbHNlfSwiSXNWaXNpYmxlIjp0cnVlLCJQYXJlbnRTdHlsZSI6bnVsbH0sIkluZGV4IjoxLCJTbWFydER1cmF0aW9uQWN0aXZhdGVkIjpmYWxzZSwiRGF0ZUZvcm1hdCI6eyIkcmVmIjoiNTcifSwiV2Vla051bWJlcmluZyI6eyIkaWQiOiI1OSIsIkZvcm1hdCI6MCwiSXNWaXNpYmxlIjpmYWxzZSwiTGFzdEtub3duVmlzaWJpbGl0eVN0YXRlIjpmYWxzZX0sIklkIjoiMGJjMTEwYzctYmJiOS00MjBiLTkzZGItOGM4ZDYzNTc5OGNjIiwiSW1wb3J0SWQiOm51bGwsIlRpdGxlIjoiUE1QIiwiTm90ZSI6bnVsbCwiSHlwZXJsaW5rIjp7IiRpZCI6IjYwIiwiQWRkcmVzcyI6IiIsIlN1YkFkZHJlc3MiOiIifSwiSXNDaGFuZ2VkIjpmYWxzZSwiSXNOZXciOmZhbHNlfX1dLCJfbWlsZXN0b25lcyI6W10sIklkIjoiMDAwMDAwMDAtMDAwMC0wMDAwLTAwMDAtMDAwMDAwMDAwMDAwIiwiSXNTaW5nbGVJdGVtUm93Ijp0cnVlfSx7IiRpZCI6IjYxIiwiX3Rhc2tzIjpbeyIkaWQiOiI2MiIsIl9hdHRhY2hlZE1pbGVzdG9uZXMiOltdLCJUYXNrRGVmaW5pdGlvbiI6eyIkaWQiOiI2MyIsIkdyb3VwTmFtZSI6bnVsbCwiU3RhcnREYXRlIjoiMjAyMi0wNC0wOVQwMDowMDowMFoiLCJFbmREYXRlIjoiMjAyMi0wNC0xMVQyMzo1OTowMFoiLCJQZXJjZW50YWdlQ29tcGxldGUiOm51bGwsIlN0eWxlIjp7IiRpZCI6IjY0IiwiU2hhcGUiOjEsIlNoYXBlVGhpY2tuZXNzIjoxLCJEdXJhdGlvbkZvcm1hdCI6MCwiSW5jbHVkZU5vbldvcmtpbmdEYXlzSW5EdXJhdGlvbiI6ZmFsc2UsIlBlcmNlbnRhZ2VDb21wbGV0ZVN0eWxlIjp7IiRpZCI6IjY1IiwiRm9udFNldHRpbmdzIjp7IiRpZCI6IjY2IiwiRm9udFNpemUiOjEwLCJGb250TmFtZSI6IkNhbGlicmkiLCJJc0JvbGQiOmZhbHNlLCJJc0l0YWxpYyI6ZmFsc2UsIklzVW5kZXJsaW5lZCI6ZmFsc2UsIlBhcmVudFN0eWxlIjpudWxsfSwiQXV0b1NpemUiOjAsIkZvcmVncm91bmQiOnsiJHJlZiI6IjEwIn0sIk1heFdpZHRoIjoyMDAuMCwiTWF4SGVpZ2h0IjoiSW5maW5pdHkiLCJTbWFydEZvcmVncm91bmRJc0FjdGl2ZSI6ZmFsc2UsIkhvcml6b250YWxBbGlnbm1lbnQiOjAsIlZlcnRpY2FsQWxpZ25tZW50IjowLCJTbWFydEZvcmVncm91bmQiOm51bGwsIkJhY2tncm91bmRGaWxsVHlwZSI6MCwiTWFyZ2luIjp7IiRpZCI6IjY3IiwiVG9wIjowLjAsIkxlZnQiOjAuMCwiUmlnaHQiOjAuMCwiQm90dG9tIjowLjB9LCJQYWRkaW5nIjp7IiRpZCI6IjY4IiwiVG9wIjowLjAsIkxlZnQiOjAuMCwiUmlnaHQiOjAuMCwiQm90dG9tIjowLjB9LCJCYWNrZ3JvdW5kIjp7IiRpZCI6IjY5IiwiQ29sb3IiOnsiJGlkIjoiNzAiLCJBIjo4OSwiUiI6MCwiRyI6MCwiQiI6MH19LCJJc1Zpc2libGUiOnRydWUsIldpZHRoIjowLjAsIkhlaWdodCI6MC4wLCJCb3JkZXJTdHlsZSI6eyIkaWQiOiI3MSIsIkxpbmVDb2xvciI6bnVsbCwiTGluZVdlaWdodCI6MC4wLCJMaW5lVHlwZSI6MCwiUGFyZW50U3R5bGUiOm51bGx9LCJQYXJlbnRTdHlsZSI6bnVsbH0sIkR1cmF0aW9uU3R5bGUiOnsiJGlkIjoiNzIiLCJGb250U2V0dGluZ3MiOnsiJGlkIjoiNzMiLCJGb250U2l6ZSI6MTAsIkZvbnROYW1lIjoiQ2FsaWJyaSIsIklzQm9sZCI6ZmFsc2UsIklzSXRhbGljIjpmYWxzZSwiSXNVbmRlcmxpbmVkIjpmYWxzZSwiUGFyZW50U3R5bGUiOm51bGx9LCJBdXRvU2l6ZSI6MCwiRm9yZWdyb3VuZCI6eyIkaWQiOiI3NCIsIkNvbG9yIjp7IiRpZCI6Ijc1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GlkIjoiNzYiLCJUb3AiOjAuMCwiTGVmdCI6MC4wLCJSaWdodCI6MC4wLCJCb3R0b20iOjAuMH0sIlBhZGRpbmciOnsiJGlkIjoiNzciLCJUb3AiOjAuMCwiTGVmdCI6MC4wLCJSaWdodCI6MC4wLCJCb3R0b20iOjAuMH0sIkJhY2tncm91bmQiOnsiJGlkIjoiNzgiLCJDb2xvciI6eyIkcmVmIjoiNzAifX0sIklzVmlzaWJsZSI6dHJ1ZSwiV2lkdGgiOjAuMCwiSGVpZ2h0IjowLjAsIkJvcmRlclN0eWxlIjp7IiRpZCI6Ijc5IiwiTGluZUNvbG9yIjpudWxsLCJMaW5lV2VpZ2h0IjowLjAsIkxpbmVUeXBlIjowLCJQYXJlbnRTdHlsZSI6bnVsbH0sIlBhcmVudFN0eWxlIjpudWxsfSwiSG9yaXpvbnRhbENvbm5lY3RvclN0eWxlIjp7IiRpZCI6IjgwIiwiTGluZUNvbG9yIjp7IiRpZCI6IjgxIiwiJHR5cGUiOiJOTFJFLkNvbW1vbi5Eb20uU29saWRDb2xvckJydXNoLCBOTFJFLkNvbW1vbiIsIkNvbG9yIjp7IiRpZCI6IjgyIiwiQSI6MjU1LCJSIjoyMDQsIkciOjIwNCwiQiI6MjA0fX0sIkxpbmVXZWlnaHQiOjEuMCwiTGluZVR5cGUiOjAsIlBhcmVudFN0eWxlIjpudWxsfSwiVmVydGljYWxDb25uZWN0b3JTdHlsZSI6eyIkaWQiOiI4MyIsIkxpbmVDb2xvciI6eyIkaWQiOiI4NCIsIiR0eXBlIjoiTkxSRS5Db21tb24uRG9tLlNvbGlkQ29sb3JCcnVzaCwgTkxSRS5Db21tb24iLCJDb2xvciI6eyIkaWQiOiI4NSIsIkEiOjI1NSwiUiI6MjA0LCJHIjoyMDQsIkIiOjIwNH19LCJMaW5lV2VpZ2h0IjowLjAsIkxpbmVUeXBlIjowLCJQYXJlbnRTdHlsZSI6bnVsbH0sIk1hcmdpbiI6bnVsbCwiU3RhcnREYXRlUG9zaXRpb24iOjMsIkVuZERhdGVQb3NpdGlvbiI6NCwiRGF0ZUlzVmlzaWJsZSI6dHJ1ZSwiVGl0bGVQb3NpdGlvbiI6MCwiRHVyYXRpb25Qb3NpdGlvbiI6NiwiUGVyY2VudGFnZUNvbXBsZXRlZFBvc2l0aW9uIjo2LCJTcGFjaW5nIjo1LCJJc0JlbG93VGltZWJhbmQiOnRydWUsIlBlcmNlbnRhZ2VDb21wbGV0ZVNoYXBlT3BhY2l0eSI6MzUsIlNoYXBlU3R5bGUiOnsiJGlkIjoiODYiLCJNYXJnaW4iOnsiJGlkIjoiODciLCJUb3AiOjAuMCwiTGVmdCI6NC4wLCJSaWdodCI6NC4wLCJCb3R0b20iOjAuMH0sIlBhZGRpbmciOnsiJGlkIjoiODgiLCJUb3AiOjAuMCwiTGVmdCI6MC4wLCJSaWdodCI6MC4wLCJCb3R0b20iOjAuMH0sIkJhY2tncm91bmQiOnsiJGlkIjoiODkiLCJDb2xvciI6eyIkaWQiOiI5MCIsIkEiOjI1NSwiUiI6MjYsIkciOjE3MCwiQiI6NjZ9fSwiSXNWaXNpYmxlIjp0cnVlLCJXaWR0aCI6MC4wLCJIZWlnaHQiOjE2LjAsIkJvcmRlclN0eWxlIjp7IiRpZCI6IjkxIiwiTGluZUNvbG9yIjp7IiRpZCI6IjkyIiwiJHR5cGUiOiJOTFJFLkNvbW1vbi5Eb20uU29saWRDb2xvckJydXNoLCBOTFJFLkNvbW1vbiIsIkNvbG9yIjp7IiRpZCI6IjkzIiwiQSI6MjU1LCJSIjoyNTUsIkciOjAsIkIiOjB9fSwiTGluZVdlaWdodCI6MC4wLCJMaW5lVHlwZSI6MCwiUGFyZW50U3R5bGUiOm51bGx9LCJQYXJlbnRTdHlsZSI6bnVsbH0sIlRpdGxlU3R5bGUiOnsiJGlkIjoiOTQiLCJGb250U2V0dGluZ3MiOnsiJGlkIjoiOTUiLCJGb250U2l6ZSI6MTEsIkZvbnROYW1lIjoiQ2FsaWJyaSIsIklzQm9sZCI6dHJ1ZSwiSXNJdGFsaWMiOmZhbHNlLCJJc1VuZGVybGluZWQiOmZhbHNlLCJQYXJlbnRTdHlsZSI6bnVsbH0sIkF1dG9TaXplIjowLCJGb3JlZ3JvdW5kIjp7IiRpZCI6Ijk2IiwiQ29sb3IiOnsiJGlkIjoiOTciLCJBIjoyNTUsIlIiOjAsIkciOjAsIkIiOjB9fSwiTWF4V2lkdGgiOjcyMC4wLCJNYXhIZWlnaHQiOiJJbmZpbml0eSIsIlNtYXJ0Rm9yZWdyb3VuZElzQWN0aXZlIjpmYWxzZSwiSG9yaXpvbnRhbEFsaWdubWVudCI6MCwiVmVydGljYWxBbGlnbm1lbnQiOjAsIlNtYXJ0Rm9yZWdyb3VuZCI6bnVsbCwiQmFja2dyb3VuZEZpbGxUeXBlIjowLCJNYXJnaW4iOnsiJGlkIjoiOTgiLCJUb3AiOjAuMCwiTGVmdCI6MC4wLCJSaWdodCI6MC4wLCJCb3R0b20iOjAuMH0sIlBhZGRpbmciOnsiJGlkIjoiOTkiLCJUb3AiOjAuMCwiTGVmdCI6MC4wLCJSaWdodCI6MC4wLCJCb3R0b20iOjAuMH0sIkJhY2tncm91bmQiOnsiJGlkIjoiMTAwIiwiQ29sb3IiOnsiJGlkIjoiMTAxIiwiQSI6MCwiUiI6MjU1LCJHIjoyNTUsIkIiOjI1NX19LCJJc1Zpc2libGUiOnRydWUsIldpZHRoIjowLjAsIkhlaWdodCI6MC4wLCJCb3JkZXJTdHlsZSI6eyIkaWQiOiIxMDIiLCJMaW5lQ29sb3IiOm51bGwsIkxpbmVXZWlnaHQiOjAuMCwiTGluZVR5cGUiOjAsIlBhcmVudFN0eWxlIjpudWxsfSwiUGFyZW50U3R5bGUiOm51bGx9LCJEYXRlU3R5bGUiOnsiJGlkIjoiMTAzIiwiRm9udFNldHRpbmdzIjp7IiRpZCI6IjEwNCIsIkZvbnRTaXplIjoxMCwiRm9udE5hbWUiOiJDYWxpYnJpIiwiSXNCb2xkIjpmYWxzZSwiSXNJdGFsaWMiOmZhbHNlLCJJc1VuZGVybGluZWQiOmZhbHNlLCJQYXJlbnRTdHlsZSI6bnVsbH0sIkF1dG9TaXplIjowLCJGb3JlZ3JvdW5kIjp7IiRpZCI6IjEwNSIsIkNvbG9yIjp7IiRpZCI6IjEwNiIsIkEiOjI1NSwiUiI6NjgsIkciOjg0LCJCIjoxMDZ9fSwiTWF4V2lkdGgiOjIwMC4wLCJNYXhIZWlnaHQiOiJJbmZpbml0eSIsIlNtYXJ0Rm9yZWdyb3VuZElzQWN0aXZlIjpmYWxzZSwiSG9yaXpvbnRhbEFsaWdubWVudCI6MSwiVmVydGljYWxBbGlnbm1lbnQiOjAsIlNtYXJ0Rm9yZWdyb3VuZCI6bnVsbCwiQmFja2dyb3VuZEZpbGxUeXBlIjowLCJNYXJnaW4iOnsiJGlkIjoiMTA3IiwiVG9wIjowLjAsIkxlZnQiOjAuMCwiUmlnaHQiOjAuMCwiQm90dG9tIjowLjB9LCJQYWRkaW5nIjp7IiRpZCI6IjEwOCIsIlRvcCI6MC4wLCJMZWZ0IjowLjAsIlJpZ2h0IjowLjAsIkJvdHRvbSI6MC4wfSwiQmFja2dyb3VuZCI6eyIkaWQiOiIxMDkiLCJDb2xvciI6eyIkaWQiOiIxMTAiLCJBIjowLCJSIjoyNTUsIkciOjI1NSwiQiI6MjU1fX0sIklzVmlzaWJsZSI6dHJ1ZSwiV2lkdGgiOjAuMCwiSGVpZ2h0IjowLjAsIkJvcmRlclN0eWxlIjp7IiRpZCI6IjExMSIsIkxpbmVDb2xvciI6bnVsbCwiTGluZVdlaWdodCI6MC4wLCJMaW5lVHlwZSI6MCwiUGFyZW50U3R5bGUiOm51bGx9LCJQYXJlbnRTdHlsZSI6bnVsbH0sIkRhdGVGb3JtYXQiOnsiJGlkIjoiMTEy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ExMyIsIkZvcm1hdCI6MCwiSXNWaXNpYmxlIjpmYWxzZSwiTGFzdEtub3duVmlzaWJpbGl0eVN0YXRlIjpmYWxzZX0sIklzVmlzaWJsZSI6dHJ1ZSwiUGFyZW50U3R5bGUiOm51bGx9LCJJbmRleCI6MiwiU21hcnREdXJhdGlvbkFjdGl2YXRlZCI6ZmFsc2UsIkRhdGVGb3JtYXQiOnsiJHJlZiI6IjExMiJ9LCJXZWVrTnVtYmVyaW5nIjp7IiRpZCI6IjExNCIsIkZvcm1hdCI6MCwiSXNWaXNpYmxlIjpmYWxzZSwiTGFzdEtub3duVmlzaWJpbGl0eVN0YXRlIjpmYWxzZX0sIklkIjoiYWY2YmY2YzMtYjNlNS00YmRiLTg5NDQtYjgxYjk5OGE0NTVlIiwiSW1wb3J0SWQiOm51bGwsIlRpdGxlIjoiQ29uZmlndXJhdGlvbiBUb29sIFNldHVwIiwiTm90ZSI6bnVsbCwiSHlwZXJsaW5rIjp7IiRpZCI6IjExNSIsIkFkZHJlc3MiOiIiLCJTdWJBZGRyZXNzIjoiIn0sIklzQ2hhbmdlZCI6ZmFsc2UsIklzTmV3IjpmYWxzZX19XSwiX21pbGVzdG9uZXMiOltdLCJJZCI6IjAwMDAwMDAwLTAwMDAtMDAwMC0wMDAwLTAwMDAwMDAwMDAwMCIsIklzU2luZ2xlSXRlbVJvdyI6dHJ1ZX0seyIkaWQiOiIxMTYiLCJfdGFza3MiOlt7IiRpZCI6IjExNyIsIl9hdHRhY2hlZE1pbGVzdG9uZXMiOltdLCJUYXNrRGVmaW5pdGlvbiI6eyIkaWQiOiIxMTgiLCJHcm91cE5hbWUiOm51bGwsIlN0YXJ0RGF0ZSI6IjIwMjItMDQtMDlUMDA6MDA6MDBaIiwiRW5kRGF0ZSI6IjIwMjItMDQtMTVUMjM6NTk6MDBaIiwiUGVyY2VudGFnZUNvbXBsZXRlIjpudWxsLCJTdHlsZSI6eyIkaWQiOiIxMTkiLCJTaGFwZSI6MiwiU2hhcGVUaGlja25lc3MiOjEsIkR1cmF0aW9uRm9ybWF0IjowLCJJbmNsdWRlTm9uV29ya2luZ0RheXNJbkR1cmF0aW9uIjpmYWxzZSwiUGVyY2VudGFnZUNvbXBsZXRlU3R5bGUiOnsiJGlkIjoiMTIwIiwiRm9udFNldHRpbmdzIjp7IiRpZCI6IjEyMSIsIkZvbnRTaXplIjoxMCwiRm9udE5hbWUiOiJDYWxpYnJpIiwiSXNCb2xkIjpmYWxzZSwiSXNJdGFsaWMiOmZhbHNlLCJJc1VuZGVybGluZWQiOmZhbHNlLCJQYXJlbnRTdHlsZSI6bnVsbH0sIkF1dG9TaXplIjowLCJGb3JlZ3JvdW5kIjp7IiRyZWYiOiIxMCJ9LCJNYXhXaWR0aCI6MjAwLjAsIk1heEhlaWdodCI6IkluZmluaXR5IiwiU21hcnRGb3JlZ3JvdW5kSXNBY3RpdmUiOmZhbHNlLCJIb3Jpem9udGFsQWxpZ25tZW50IjowLCJWZXJ0aWNhbEFsaWdubWVudCI6MCwiU21hcnRGb3JlZ3JvdW5kIjpudWxsLCJCYWNrZ3JvdW5kRmlsbFR5cGUiOjAsIk1hcmdpbiI6eyIkaWQiOiIxMjIiLCJUb3AiOjAuMCwiTGVmdCI6MC4wLCJSaWdodCI6MC4wLCJCb3R0b20iOjAuMH0sIlBhZGRpbmciOnsiJGlkIjoiMTIzIiwiVG9wIjowLjAsIkxlZnQiOjAuMCwiUmlnaHQiOjAuMCwiQm90dG9tIjowLjB9LCJCYWNrZ3JvdW5kIjp7IiRpZCI6IjEyNCIsIkNvbG9yIjp7IiRpZCI6IjEyNSIsIkEiOjg5LCJSIjowLCJHIjowLCJCIjowfX0sIklzVmlzaWJsZSI6dHJ1ZSwiV2lkdGgiOjAuMCwiSGVpZ2h0IjowLjAsIkJvcmRlclN0eWxlIjp7IiRpZCI6IjEyNiIsIkxpbmVDb2xvciI6bnVsbCwiTGluZVdlaWdodCI6MC4wLCJMaW5lVHlwZSI6MCwiUGFyZW50U3R5bGUiOm51bGx9LCJQYXJlbnRTdHlsZSI6bnVsbH0sIkR1cmF0aW9uU3R5bGUiOnsiJGlkIjoiMTI3IiwiRm9udFNldHRpbmdzIjp7IiRpZCI6IjEyOCIsIkZvbnRTaXplIjoxMCwiRm9udE5hbWUiOiJDYWxpYnJpIiwiSXNCb2xkIjpmYWxzZSwiSXNJdGFsaWMiOmZhbHNlLCJJc1VuZGVybGluZWQiOmZhbHNlLCJQYXJlbnRTdHlsZSI6bnVsbH0sIkF1dG9TaXplIjowLCJGb3JlZ3JvdW5kIjp7IiRpZCI6IjEyOSIsIkNvbG9yIjp7IiRpZCI6IjEzMCIsIkEiOjI1NSwiUiI6MjM3LCJHIjoxMjUsIkIiOjQ5fX0sIk1heFdpZHRoIjoyMDAuMCwiTWF4SGVpZ2h0IjoiSW5maW5pdHkiLCJTbWFydEZvcmVncm91bmRJc0FjdGl2ZSI6ZmFsc2UsIkhvcml6b250YWxBbGlnbm1lbnQiOjAsIlZlcnRpY2FsQWxpZ25tZW50IjowLCJTbWFydEZvcmVncm91bmQiOm51bGwsIkJhY2tncm91bmRGaWxsVHlwZSI6MCwiTWFyZ2luIjp7IiRpZCI6IjEzMSIsIlRvcCI6MC4wLCJMZWZ0IjowLjAsIlJpZ2h0IjowLjAsIkJvdHRvbSI6MC4wfSwiUGFkZGluZyI6eyIkaWQiOiIxMzIiLCJUb3AiOjAuMCwiTGVmdCI6MC4wLCJSaWdodCI6MC4wLCJCb3R0b20iOjAuMH0sIkJhY2tncm91bmQiOnsiJGlkIjoiMTMzIiwiQ29sb3IiOnsiJHJlZiI6IjEyNSJ9fSwiSXNWaXNpYmxlIjp0cnVlLCJXaWR0aCI6MC4wLCJIZWlnaHQiOjAuMCwiQm9yZGVyU3R5bGUiOnsiJGlkIjoiMTM0IiwiTGluZUNvbG9yIjpudWxsLCJMaW5lV2VpZ2h0IjowLjAsIkxpbmVUeXBlIjowLCJQYXJlbnRTdHlsZSI6bnVsbH0sIlBhcmVudFN0eWxlIjpudWxsfSwiSG9yaXpvbnRhbENvbm5lY3RvclN0eWxlIjp7IiRpZCI6IjEzNSIsIkxpbmVDb2xvciI6eyIkaWQiOiIxMzYiLCIkdHlwZSI6Ik5MUkUuQ29tbW9uLkRvbS5Tb2xpZENvbG9yQnJ1c2gsIE5MUkUuQ29tbW9uIiwiQ29sb3IiOnsiJGlkIjoiMTM3IiwiQSI6MjU1LCJSIjoyMDQsIkciOjIwNCwiQiI6MjA0fX0sIkxpbmVXZWlnaHQiOjEuMCwiTGluZVR5cGUiOjAsIlBhcmVudFN0eWxlIjpudWxsfSwiVmVydGljYWxDb25uZWN0b3JTdHlsZSI6eyIkaWQiOiIxMzgiLCJMaW5lQ29sb3IiOnsiJGlkIjoiMTM5IiwiJHR5cGUiOiJOTFJFLkNvbW1vbi5Eb20uU29saWRDb2xvckJydXNoLCBOTFJFLkNvbW1vbiIsIkNvbG9yIjp7IiRpZCI6IjE0MCIsIkEiOjI1NSwiUiI6MjA0LCJHIjoyMDQsIkIiOjIwNH19LCJMaW5lV2VpZ2h0IjowLjAsIkxpbmVUeXBlIjowLCJQYXJlbnRTdHlsZSI6bnVsbH0sIk1hcmdpbiI6bnVsbCwiU3RhcnREYXRlUG9zaXRpb24iOjMsIkVuZERhdGVQb3NpdGlvbiI6NCwiRGF0ZUlzVmlzaWJsZSI6dHJ1ZSwiVGl0bGVQb3NpdGlvbiI6MiwiRHVyYXRpb25Qb3NpdGlvbiI6NiwiUGVyY2VudGFnZUNvbXBsZXRlZFBvc2l0aW9uIjo2LCJTcGFjaW5nIjo1LCJJc0JlbG93VGltZWJhbmQiOnRydWUsIlBlcmNlbnRhZ2VDb21wbGV0ZVNoYXBlT3BhY2l0eSI6MzUsIlNoYXBlU3R5bGUiOnsiJGlkIjoiMTQxIiwiTWFyZ2luIjp7IiRpZCI6IjE0MiIsIlRvcCI6MC4wLCJMZWZ0Ijo0LjAsIlJpZ2h0Ijo0LjAsIkJvdHRvbSI6MC4wfSwiUGFkZGluZyI6eyIkaWQiOiIxNDMiLCJUb3AiOjAuMCwiTGVmdCI6MC4wLCJSaWdodCI6MC4wLCJCb3R0b20iOjAuMH0sIkJhY2tncm91bmQiOnsiJGlkIjoiMTQ0IiwiQ29sb3IiOnsiJGlkIjoiMTQ1IiwiQSI6MjU1LCJSIjo5MSwiRyI6MTU1LCJCIjoyMTN9fSwiSXNWaXNpYmxlIjp0cnVlLCJXaWR0aCI6MC4wLCJIZWlnaHQiOjE2LjAsIkJvcmRlclN0eWxlIjp7IiRpZCI6IjE0NiIsIkxpbmVDb2xvciI6eyIkaWQiOiIxNDciLCIkdHlwZSI6Ik5MUkUuQ29tbW9uLkRvbS5Tb2xpZENvbG9yQnJ1c2gsIE5MUkUuQ29tbW9uIiwiQ29sb3IiOnsiJGlkIjoiMTQ4IiwiQSI6MjU1LCJSIjoyNTUsIkciOjAsIkIiOjB9fSwiTGluZVdlaWdodCI6MC4wLCJMaW5lVHlwZSI6MCwiUGFyZW50U3R5bGUiOm51bGx9LCJQYXJlbnRTdHlsZSI6bnVsbH0sIlRpdGxlU3R5bGUiOnsiJGlkIjoiMTQ5IiwiRm9udFNldHRpbmdzIjp7IiRpZCI6IjE1MCIsIkZvbnRTaXplIjoxMSwiRm9udE5hbWUiOiJDYWxpYnJpIiwiSXNCb2xkIjp0cnVlLCJJc0l0YWxpYyI6ZmFsc2UsIklzVW5kZXJsaW5lZCI6ZmFsc2UsIlBhcmVudFN0eWxlIjpudWxsfSwiQXV0b1NpemUiOjAsIkZvcmVncm91bmQiOnsiJGlkIjoiMTUxIiwiQ29sb3IiOnsiJGlkIjoiMTUyIiwiQSI6MjU1LCJSIjowLCJHIjowLCJCIjowfX0sIk1heFdpZHRoIjo3MjAuMCwiTWF4SGVpZ2h0IjoiSW5maW5pdHkiLCJTbWFydEZvcmVncm91bmRJc0FjdGl2ZSI6ZmFsc2UsIkhvcml6b250YWxBbGlnbm1lbnQiOjEsIlZlcnRpY2FsQWxpZ25tZW50IjowLCJTbWFydEZvcmVncm91bmQiOm51bGwsIkJhY2tncm91bmRGaWxsVHlwZSI6MCwiTWFyZ2luIjp7IiRpZCI6IjE1MyIsIlRvcCI6MC4wLCJMZWZ0IjowLjAsIlJpZ2h0IjowLjAsIkJvdHRvbSI6MC4wfSwiUGFkZGluZyI6eyIkaWQiOiIxNTQiLCJUb3AiOjAuMCwiTGVmdCI6MC4wLCJSaWdodCI6MC4wLCJCb3R0b20iOjAuMH0sIkJhY2tncm91bmQiOnsiJGlkIjoiMTU1IiwiQ29sb3IiOnsiJGlkIjoiMTU2IiwiQSI6MCwiUiI6MjU1LCJHIjoyNTUsIkIiOjI1NX19LCJJc1Zpc2libGUiOnRydWUsIldpZHRoIjowLjAsIkhlaWdodCI6MC4wLCJCb3JkZXJTdHlsZSI6eyIkaWQiOiIxNTciLCJMaW5lQ29sb3IiOm51bGwsIkxpbmVXZWlnaHQiOjAuMCwiTGluZVR5cGUiOjAsIlBhcmVudFN0eWxlIjpudWxsfSwiUGFyZW50U3R5bGUiOm51bGx9LCJEYXRlU3R5bGUiOnsiJGlkIjoiMTU4IiwiRm9udFNldHRpbmdzIjp7IiRpZCI6IjE1OSIsIkZvbnRTaXplIjoxMCwiRm9udE5hbWUiOiJDYWxpYnJpIiwiSXNCb2xkIjpmYWxzZSwiSXNJdGFsaWMiOmZhbHNlLCJJc1VuZGVybGluZWQiOmZhbHNlLCJQYXJlbnRTdHlsZSI6bnVsbH0sIkF1dG9TaXplIjowLCJGb3JlZ3JvdW5kIjp7IiRpZCI6IjE2MCIsIkNvbG9yIjp7IiRpZCI6IjE2MSIsIkEiOjI1NSwiUiI6NjgsIkciOjg0LCJCIjoxMDZ9fSwiTWF4V2lkdGgiOjIwMC4wLCJNYXhIZWlnaHQiOiJJbmZpbml0eSIsIlNtYXJ0Rm9yZWdyb3VuZElzQWN0aXZlIjpmYWxzZSwiSG9yaXpvbnRhbEFsaWdubWVudCI6MSwiVmVydGljYWxBbGlnbm1lbnQiOjAsIlNtYXJ0Rm9yZWdyb3VuZCI6bnVsbCwiQmFja2dyb3VuZEZpbGxUeXBlIjowLCJNYXJnaW4iOnsiJGlkIjoiMTYyIiwiVG9wIjowLjAsIkxlZnQiOjAuMCwiUmlnaHQiOjAuMCwiQm90dG9tIjowLjB9LCJQYWRkaW5nIjp7IiRpZCI6IjE2MyIsIlRvcCI6MC4wLCJMZWZ0IjowLjAsIlJpZ2h0IjowLjAsIkJvdHRvbSI6MC4wfSwiQmFja2dyb3VuZCI6eyIkaWQiOiIxNjQiLCJDb2xvciI6eyIkaWQiOiIxNjUiLCJBIjowLCJSIjoyNTUsIkciOjI1NSwiQiI6MjU1fX0sIklzVmlzaWJsZSI6dHJ1ZSwiV2lkdGgiOjAuMCwiSGVpZ2h0IjowLjAsIkJvcmRlclN0eWxlIjp7IiRpZCI6IjE2NiIsIkxpbmVDb2xvciI6bnVsbCwiTGluZVdlaWdodCI6MC4wLCJMaW5lVHlwZSI6MCwiUGFyZW50U3R5bGUiOm51bGx9LCJQYXJlbnRTdHlsZSI6bnVsbH0sIkRhdGVGb3JtYXQiOnsiJGlkIjoiMTY3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E2OCIsIkZvcm1hdCI6MCwiSXNWaXNpYmxlIjpmYWxzZSwiTGFzdEtub3duVmlzaWJpbGl0eVN0YXRlIjpmYWxzZX0sIklzVmlzaWJsZSI6dHJ1ZSwiUGFyZW50U3R5bGUiOm51bGx9LCJJbmRleCI6MywiU21hcnREdXJhdGlvbkFjdGl2YXRlZCI6ZmFsc2UsIkRhdGVGb3JtYXQiOnsiJHJlZiI6IjE2NyJ9LCJXZWVrTnVtYmVyaW5nIjp7IiRpZCI6IjE2OSIsIkZvcm1hdCI6MCwiSXNWaXNpYmxlIjpmYWxzZSwiTGFzdEtub3duVmlzaWJpbGl0eVN0YXRlIjpmYWxzZX0sIklkIjoiYzEyMWZlZTktMGZmYi00YmU5LWEwODMtYTBkMWQwMDVhZGQ2IiwiSW1wb3J0SWQiOm51bGwsIlRpdGxlIjoiU1JTIiwiTm90ZSI6bnVsbCwiSHlwZXJsaW5rIjp7IiRpZCI6IjE3MCIsIkFkZHJlc3MiOiIiLCJTdWJBZGRyZXNzIjoiIn0sIklzQ2hhbmdlZCI6ZmFsc2UsIklzTmV3IjpmYWxzZX19XSwiX21pbGVzdG9uZXMiOltdLCJJZCI6IjAwMDAwMDAwLTAwMDAtMDAwMC0wMDAwLTAwMDAwMDAwMDAwMCIsIklzU2luZ2xlSXRlbVJvdyI6dHJ1ZX1dLCJJbmRleCI6MCwiSWQiOiJhOTVhZTBhOC04MWMwLTQ3ZGMtYWMzOS0zMWU2ZjcyMDE2MzciLCJIZWFkZXJUZXh0IjpudWxsLCJJc0RlZmF1bHQiOnRydWUsIlN0eWxlIjp7IiRpZCI6IjE3MSIsIkhlYWRlclN0eWxlIjp7IiRpZCI6IjE3MiIsIlRleHRTdHlsZSI6eyIkaWQiOiIxNzMiLCJGb250U2V0dGluZ3MiOnsiJGlkIjoiMTc0IiwiRm9udFNpemUiOjExLCJGb250TmFtZSI6IkNhbGlicmkiLCJJc0JvbGQiOmZhbHNlLCJJc0l0YWxpYyI6ZmFsc2UsIklzVW5kZXJsaW5lZCI6ZmFsc2UsIlBhcmVudFN0eWxlIjpudWxsfSwiQXV0b1NpemUiOjIsIkZvcmVncm91bmQiOnsiJGlkIjoiMTc1IiwiQ29sb3IiOnsiJGlkIjoiMTc2IiwiQSI6MjU1LCJSIjowLCJHIjowLCJCIjowfX0sIk1heFdpZHRoIjowLjAsIk1heEhlaWdodCI6IkluZmluaXR5IiwiU21hcnRGb3JlZ3JvdW5kSXNBY3RpdmUiOmZhbHNlLCJIb3Jpem9udGFsQWxpZ25tZW50IjowLCJWZXJ0aWNhbEFsaWdubWVudCI6MCwiU21hcnRGb3JlZ3JvdW5kIjpudWxsLCJCYWNrZ3JvdW5kRmlsbFR5cGUiOjAsIk1hcmdpbiI6eyIkaWQiOiIxNzciLCJUb3AiOjAuMCwiTGVmdCI6MC4wLCJSaWdodCI6MC4wLCJCb3R0b20iOjAuMH0sIlBhZGRpbmciOnsiJGlkIjoiMTc4IiwiVG9wIjowLjAsIkxlZnQiOjAuMCwiUmlnaHQiOjAuMCwiQm90dG9tIjowLjB9LCJCYWNrZ3JvdW5kIjpudWxsLCJJc1Zpc2libGUiOnRydWUsIldpZHRoIjowLjAsIkhlaWdodCI6MC4wLCJCb3JkZXJTdHlsZSI6bnVsbCwiUGFyZW50U3R5bGUiOm51bGx9LCJSZWN0YW5nbGVTdHlsZSI6eyIkaWQiOiIxNzkiLCJNYXJnaW4iOnsiJGlkIjoiMTgwIiwiVG9wIjowLjAsIkxlZnQiOjAuMCwiUmlnaHQiOjAuMCwiQm90dG9tIjowLjB9LCJQYWRkaW5nIjp7IiRpZCI6IjE4MSIsIlRvcCI6MC4wLCJMZWZ0IjowLjAsIlJpZ2h0IjowLjAsIkJvdHRvbSI6MC4wfSwiQmFja2dyb3VuZCI6eyIkaWQiOiIxODIiLCJDb2xvciI6eyIkaWQiOiIxODMiLCJBIjo2MywiUiI6OTEsIkciOjE1NSwiQiI6MjEzfX0sIklzVmlzaWJsZSI6dHJ1ZSwiV2lkdGgiOjAuMCwiSGVpZ2h0IjowLjAsIkJvcmRlclN0eWxlIjp7IiRpZCI6IjE4NCIsIkxpbmVDb2xvciI6eyIkaWQiOiIxODUiLCIkdHlwZSI6Ik5MUkUuQ29tbW9uLkRvbS5Tb2xpZENvbG9yQnJ1c2gsIE5MUkUuQ29tbW9uIiwiQ29sb3IiOnsiJGlkIjoiMTg2IiwiQSI6MjU1LCJSIjoyNTUsIkciOjAsIkIiOjB9fSwiTGluZVdlaWdodCI6MC4wLCJMaW5lVHlwZSI6MCwiUGFyZW50U3R5bGUiOm51bGx9LCJQYXJlbnRTdHlsZSI6bnVsbH0sIk1hcmdpbiI6eyIkaWQiOiIxODciLCJUb3AiOjAuMCwiTGVmdCI6MC4wLCJSaWdodCI6MC4wLCJCb3R0b20iOjAuMH0sIlBhZGRpbmciOnsiJGlkIjoiMTg4IiwiVG9wIjowLjAsIkxlZnQiOjAuMCwiUmlnaHQiOjAuMCwiQm90dG9tIjowLjB9LCJCYWNrZ3JvdW5kIjpudWxsLCJJc1Zpc2libGUiOnRydWUsIldpZHRoIjowLjAsIkhlaWdodCI6MC4wLCJCb3JkZXJTdHlsZSI6bnVsbCwiUGFyZW50U3R5bGUiOm51bGx9LCJCYWNrZ3JvdW5kU3R5bGUiOnsiJGlkIjoiMTg5IiwiTWFyZ2luIjp7IiRpZCI6IjE5MCIsIlRvcCI6MC4wLCJMZWZ0IjowLjAsIlJpZ2h0IjowLjAsIkJvdHRvbSI6MC4wfSwiUGFkZGluZyI6eyIkaWQiOiIxOTEiLCJUb3AiOjAuMCwiTGVmdCI6MC4wLCJSaWdodCI6MC4wLCJCb3R0b20iOjAuMH0sIkJhY2tncm91bmQiOnsiJGlkIjoiMTkyIiwiQ29sb3IiOnsiJGlkIjoiMTkzIiwiQSI6NTEsIlIiOjE2NSwiRyI6MTY1LCJCIjoxNjV9fSwiSXNWaXNpYmxlIjp0cnVlLCJXaWR0aCI6MC4wLCJIZWlnaHQiOjAuMCwiQm9yZGVyU3R5bGUiOnsiJGlkIjoiMTk0IiwiTGluZUNvbG9yIjp7IiRpZCI6IjE5NSIsIiR0eXBlIjoiTkxSRS5Db21tb24uRG9tLlNvbGlkQ29sb3JCcnVzaCwgTkxSRS5Db21tb24iLCJDb2xvciI6eyIkaWQiOiIxOTYiLCJBIjoyNTUsIlIiOjI1NSwiRyI6MCwiQiI6MH19LCJMaW5lV2VpZ2h0IjowLjAsIkxpbmVUeXBlIjowLCJQYXJlbnRTdHlsZSI6bnVsbH0sIlBhcmVudFN0eWxlIjpudWxsfSwiTWFyZ2luIjp7IiRpZCI6IjE5NyIsIlRvcCI6MC4wLCJMZWZ0IjowLjAsIlJpZ2h0IjowLjAsIkJvdHRvbSI6MC4wfSwiUGFkZGluZyI6eyIkaWQiOiIxOTgiLCJUb3AiOjAuMCwiTGVmdCI6MC4wLCJSaWdodCI6MC4wLCJCb3R0b20iOjAuMH0sIklzVmlzaWJsZSI6ZmFsc2UsIldpZHRoIjowLjAsIkhlaWdodCI6MC4wLCJCb3JkZXJTdHlsZSI6bnVsbCwiUGFyZW50U3R5bGUiOm51bGx9fV0sIklkIjoiOTNiMGIwOGYtZmUwYi00NzYzLWJmNGQtZjkzOGYzOGRmNzE3IiwiSW5kZXgiOjAsIkhlYWRlclRleHQiOiJQcm9qZWN0IFBsYW5uaW5nIiwiU3R5bGUiOnsiJGlkIjoiMTk5IiwiSGVhZGVyU3R5bGUiOnsiJGlkIjoiMjAwIiwiVGV4dElzVmVydGljYWwiOmZhbHNlLCJUZXh0U3R5bGUiOnsiJGlkIjoiMjAxIiwiRm9udFNldHRpbmdzIjp7IiRpZCI6IjIwMiIsIkZvbnRTaXplIjoxMiwiRm9udE5hbWUiOiJDYWxpYnJpIiwiSXNCb2xkIjpmYWxzZSwiSXNJdGFsaWMiOmZhbHNlLCJJc1VuZGVybGluZWQiOmZhbHNlLCJQYXJlbnRTdHlsZSI6bnVsbH0sIkF1dG9TaXplIjoyLCJGb3JlZ3JvdW5kIjp7IiRpZCI6IjIwMyIsIkNvbG9yIjp7IiRpZCI6IjIwNCIsIkEiOjI1NSwiUiI6MjU1LCJHIjoyNTUsIkIiOjI1NX19LCJNYXhXaWR0aCI6MTYwLjAsIk1heEhlaWdodCI6IkluZmluaXR5IiwiU21hcnRGb3JlZ3JvdW5kSXNBY3RpdmUiOmZhbHNlLCJIb3Jpem9udGFsQWxpZ25tZW50IjowLCJWZXJ0aWNhbEFsaWdubWVudCI6MCwiU21hcnRGb3JlZ3JvdW5kIjpudWxsLCJCYWNrZ3JvdW5kRmlsbFR5cGUiOjAsIk1hcmdpbiI6eyIkaWQiOiIyMDUiLCJUb3AiOjAuMCwiTGVmdCI6MC4wLCJSaWdodCI6MC4wLCJCb3R0b20iOjAuMH0sIlBhZGRpbmciOnsiJGlkIjoiMjA2IiwiVG9wIjowLjAsIkxlZnQiOjAuMCwiUmlnaHQiOjAuMCwiQm90dG9tIjowLjB9LCJCYWNrZ3JvdW5kIjpudWxsLCJJc1Zpc2libGUiOnRydWUsIldpZHRoIjowLjAsIkhlaWdodCI6MC4wLCJCb3JkZXJTdHlsZSI6bnVsbCwiUGFyZW50U3R5bGUiOm51bGx9LCJSZWN0YW5nbGVTdHlsZSI6eyIkaWQiOiIyMDciLCJNYXJnaW4iOnsiJGlkIjoiMjA4IiwiVG9wIjowLjAsIkxlZnQiOjAuMCwiUmlnaHQiOjAuMCwiQm90dG9tIjowLjB9LCJQYWRkaW5nIjp7IiRpZCI6IjIwOSIsIlRvcCI6MC4wLCJMZWZ0IjowLjAsIlJpZ2h0IjowLjAsIkJvdHRvbSI6MC4wfSwiQmFja2dyb3VuZCI6eyIkaWQiOiIyMTAiLCJDb2xvciI6eyIkaWQiOiIyMTEiLCJBIjoyNTUsIlIiOjkxLCJHIjoxNTUsIkIiOjIxM319LCJJc1Zpc2libGUiOnRydWUsIldpZHRoIjowLjAsIkhlaWdodCI6MC4wLCJCb3JkZXJTdHlsZSI6eyIkaWQiOiIyMTIiLCJMaW5lQ29sb3IiOnsiJGlkIjoiMjEzIiwiJHR5cGUiOiJOTFJFLkNvbW1vbi5Eb20uU29saWRDb2xvckJydXNoLCBOTFJFLkNvbW1vbiIsIkNvbG9yIjp7IiRpZCI6IjIxNCIsIkEiOjI1NSwiUiI6MjU1LCJHIjowLCJCIjowfX0sIkxpbmVXZWlnaHQiOjAuMCwiTGluZVR5cGUiOjAsIlBhcmVudFN0eWxlIjpudWxsfSwiUGFyZW50U3R5bGUiOm51bGx9LCJNYXJnaW4iOnsiJGlkIjoiMjE1IiwiVG9wIjowLjAsIkxlZnQiOjAuMCwiUmlnaHQiOjAuMCwiQm90dG9tIjowLjB9LCJQYWRkaW5nIjp7IiRpZCI6IjIxNiIsIlRvcCI6MC4wLCJMZWZ0IjowLjAsIlJpZ2h0IjowLjAsIkJvdHRvbSI6MC4wfSwiQmFja2dyb3VuZCI6bnVsbCwiSXNWaXNpYmxlIjp0cnVlLCJXaWR0aCI6MC4wLCJIZWlnaHQiOjAuMCwiQm9yZGVyU3R5bGUiOm51bGwsIlBhcmVudFN0eWxlIjpudWxsfSwiQmFja2dyb3VuZFN0eWxlIjp7IiRpZCI6IjIxNyIsIk1hcmdpbiI6eyIkaWQiOiIyMTgiLCJUb3AiOjAuMCwiTGVmdCI6MC4wLCJSaWdodCI6MC4wLCJCb3R0b20iOjAuMH0sIlBhZGRpbmciOnsiJGlkIjoiMjE5IiwiVG9wIjowLjAsIkxlZnQiOjAuMCwiUmlnaHQiOjAuMCwiQm90dG9tIjowLjB9LCJCYWNrZ3JvdW5kIjp7IiRpZCI6IjIyMCIsIkNvbG9yIjp7IiRpZCI6IjIyMSIsIkEiOjUxLCJSIjoxNjUsIkciOjE2NSwiQiI6MTY1fX0sIklzVmlzaWJsZSI6dHJ1ZSwiV2lkdGgiOjAuMCwiSGVpZ2h0IjowLjAsIkJvcmRlclN0eWxlIjp7IiRpZCI6IjIyMiIsIkxpbmVDb2xvciI6eyIkaWQiOiIyMjMiLCIkdHlwZSI6Ik5MUkUuQ29tbW9uLkRvbS5Tb2xpZENvbG9yQnJ1c2gsIE5MUkUuQ29tbW9uIiwiQ29sb3IiOnsiJGlkIjoiMjI0IiwiQSI6MjU1LCJSIjoyNTUsIkciOjAsIkIiOjB9fSwiTGluZVdlaWdodCI6MC4wLCJMaW5lVHlwZSI6MCwiUGFyZW50U3R5bGUiOm51bGx9LCJQYXJlbnRTdHlsZSI6bnVsbH0sIklzQWJvdmVUaW1lYmFuZCI6ZmFsc2UsIk1hcmdpbiI6eyIkaWQiOiIyMjUiLCJUb3AiOjAuMCwiTGVmdCI6MC4wLCJSaWdodCI6MC4wLCJCb3R0b20iOjAuMH0sIlBhZGRpbmciOnsiJGlkIjoiMjI2IiwiVG9wIjowLjAsIkxlZnQiOjAuMCwiUmlnaHQiOjAuMCwiQm90dG9tIjowLjB9LCJJc1Zpc2libGUiOnRydWUsIldpZHRoIjowLjAsIkhlaWdodCI6MC4wLCJCb3JkZXJTdHlsZSI6eyIkaWQiOiIyMjciLCJMaW5lQ29sb3IiOm51bGwsIkxpbmVXZWlnaHQiOjAuMCwiTGluZVR5cGUiOjAsIlBhcmVudFN0eWxlIjpudWxsfSwiUGFyZW50U3R5bGUiOm51bGx9fSx7IiRpZCI6IjIyOCIsIl9hY3Rpdml0aWVzIjpbeyIkaWQiOiIyMjkiLCJfcm93cyI6W3siJGlkIjoiMjMwIiwiX3Rhc2tzIjpbeyIkaWQiOiIyMzEiLCJfYXR0YWNoZWRNaWxlc3RvbmVzIjpbXSwiVGFza0RlZmluaXRpb24iOnsiJGlkIjoiMjMyIiwiR3JvdXBOYW1lIjpudWxsLCJTdGFydERhdGUiOiIyMDIyLTA0LTE5VDAwOjAwOjAwWiIsIkVuZERhdGUiOiIyMDIyLTA0LTIxVDIzOjU5OjAwWiIsIlBlcmNlbnRhZ2VDb21wbGV0ZSI6bnVsbCwiU3R5bGUiOnsiJGlkIjoiMjMzIiwiU2hhcGUiOjEsIlNoYXBlVGhpY2tuZXNzIjoxLCJEdXJhdGlvbkZvcm1hdCI6MCwiSW5jbHVkZU5vbldvcmtpbmdEYXlzSW5EdXJhdGlvbiI6ZmFsc2UsIlBlcmNlbnRhZ2VDb21wbGV0ZVN0eWxlIjp7IiRpZCI6IjIzNCIsIkZvbnRTZXR0aW5ncyI6eyIkaWQiOiIyMzUiLCJGb250U2l6ZSI6MTAsIkZvbnROYW1lIjoiQ2FsaWJyaSIsIklzQm9sZCI6ZmFsc2UsIklzSXRhbGljIjpmYWxzZSwiSXNVbmRlcmxpbmVkIjpmYWxzZSwiUGFyZW50U3R5bGUiOm51bGx9LCJBdXRvU2l6ZSI6MCwiRm9yZWdyb3VuZCI6eyIkcmVmIjoiMTAifSwiTWF4V2lkdGgiOjIwMC4wLCJNYXhIZWlnaHQiOiJJbmZpbml0eSIsIlNtYXJ0Rm9yZWdyb3VuZElzQWN0aXZlIjpmYWxzZSwiSG9yaXpvbnRhbEFsaWdubWVudCI6MCwiVmVydGljYWxBbGlnbm1lbnQiOjAsIlNtYXJ0Rm9yZWdyb3VuZCI6bnVsbCwiQmFja2dyb3VuZEZpbGxUeXBlIjowLCJNYXJnaW4iOnsiJHJlZiI6IjY3In0sIlBhZGRpbmciOnsiJHJlZiI6IjY4In0sIkJhY2tncm91bmQiOnsiJHJlZiI6IjY5In0sIklzVmlzaWJsZSI6dHJ1ZSwiV2lkdGgiOjAuMCwiSGVpZ2h0IjowLjAsIkJvcmRlclN0eWxlIjp7IiRpZCI6IjIzNiIsIkxpbmVDb2xvciI6bnVsbCwiTGluZVdlaWdodCI6MC4wLCJMaW5lVHlwZSI6MCwiUGFyZW50U3R5bGUiOm51bGx9LCJQYXJlbnRTdHlsZSI6bnVsbH0sIkR1cmF0aW9uU3R5bGUiOnsiJGlkIjoiMjM3IiwiRm9udFNldHRpbmdzIjp7IiRpZCI6IjIzOCIsIkZvbnRTaXplIjoxMCwiRm9udE5hbWUiOiJDYWxpYnJpIiwiSXNCb2xkIjpmYWxzZSwiSXNJdGFsaWMiOmZhbHNlLCJJc1VuZGVybGluZWQiOmZhbHNlLCJQYXJlbnRTdHlsZSI6bnVsbH0sIkF1dG9TaXplIjowLCJGb3JlZ3JvdW5kIjp7IiRyZWYiOiI3NCJ9LCJNYXhXaWR0aCI6MjAwLjAsIk1heEhlaWdodCI6IkluZmluaXR5IiwiU21hcnRGb3JlZ3JvdW5kSXNBY3RpdmUiOmZhbHNlLCJIb3Jpem9udGFsQWxpZ25tZW50IjowLCJWZXJ0aWNhbEFsaWdubWVudCI6MCwiU21hcnRGb3JlZ3JvdW5kIjpudWxsLCJCYWNrZ3JvdW5kRmlsbFR5cGUiOjAsIk1hcmdpbiI6eyIkcmVmIjoiNzYifSwiUGFkZGluZyI6eyIkcmVmIjoiNzcifSwiQmFja2dyb3VuZCI6eyIkcmVmIjoiNzgifSwiSXNWaXNpYmxlIjp0cnVlLCJXaWR0aCI6MC4wLCJIZWlnaHQiOjAuMCwiQm9yZGVyU3R5bGUiOnsiJGlkIjoiMjM5IiwiTGluZUNvbG9yIjpudWxsLCJMaW5lV2VpZ2h0IjowLjAsIkxpbmVUeXBlIjowLCJQYXJlbnRTdHlsZSI6bnVsbH0sIlBhcmVudFN0eWxlIjpudWxsfSwiSG9yaXpvbnRhbENvbm5lY3RvclN0eWxlIjp7IiRpZCI6IjI0MCIsIkxpbmVDb2xvciI6eyIkcmVmIjoiODEifSwiTGluZVdlaWdodCI6MS4wLCJMaW5lVHlwZSI6MCwiUGFyZW50U3R5bGUiOm51bGx9LCJWZXJ0aWNhbENvbm5lY3RvclN0eWxlIjp7IiRpZCI6IjI0MSIsIkxpbmVDb2xvciI6eyIkcmVmIjoiODQifSwiTGluZVdlaWdodCI6MC4wLCJMaW5lVHlwZSI6MCwiUGFyZW50U3R5bGUiOm51bGx9LCJNYXJnaW4iOm51bGwsIlN0YXJ0RGF0ZVBvc2l0aW9uIjozLCJFbmREYXRlUG9zaXRpb24iOjQsIkRhdGVJc1Zpc2libGUiOnRydWUsIlRpdGxlUG9zaXRpb24iOjAsIkR1cmF0aW9uUG9zaXRpb24iOjYsIlBlcmNlbnRhZ2VDb21wbGV0ZWRQb3NpdGlvbiI6NiwiU3BhY2luZyI6NSwiSXNCZWxvd1RpbWViYW5kIjp0cnVlLCJQZXJjZW50YWdlQ29tcGxldGVTaGFwZU9wYWNpdHkiOjM1LCJTaGFwZVN0eWxlIjp7IiRpZCI6IjI0MiIsIk1hcmdpbiI6eyIkcmVmIjoiODcifSwiUGFkZGluZyI6eyIkcmVmIjoiODgifSwiQmFja2dyb3VuZCI6eyIkaWQiOiIyNDMiLCJDb2xvciI6eyIkaWQiOiIyNDQiLCJBIjoyNTUsIlIiOjI2LCJHIjoxNzAsIkIiOjY2fX0sIklzVmlzaWJsZSI6dHJ1ZSwiV2lkdGgiOjAuMCwiSGVpZ2h0IjoxNi4wLCJCb3JkZXJTdHlsZSI6eyIkaWQiOiIyNDUiLCJMaW5lQ29sb3IiOnsiJGlkIjoiMjQ2IiwiJHR5cGUiOiJOTFJFLkNvbW1vbi5Eb20uU29saWRDb2xvckJydXNoLCBOTFJFLkNvbW1vbiIsIkNvbG9yIjp7IiRpZCI6IjI0NyIsIkEiOjI1NSwiUiI6MjU1LCJHIjowLCJCIjowfX0sIkxpbmVXZWlnaHQiOjAuMCwiTGluZVR5cGUiOjAsIlBhcmVudFN0eWxlIjpudWxsfSwiUGFyZW50U3R5bGUiOm51bGx9LCJUaXRsZVN0eWxlIjp7IiRpZCI6IjI0OCIsIkZvbnRTZXR0aW5ncyI6eyIkaWQiOiIyNDkiLCJGb250U2l6ZSI6MTEsIkZvbnROYW1lIjoiQ2FsaWJyaSIsIklzQm9sZCI6dHJ1ZSwiSXNJdGFsaWMiOmZhbHNlLCJJc1VuZGVybGluZWQiOmZhbHNlLCJQYXJlbnRTdHlsZSI6bnVsbH0sIkF1dG9TaXplIjowLCJGb3JlZ3JvdW5kIjp7IiRpZCI6IjI1MCIsIkNvbG9yIjp7IiRpZCI6IjI1MSIsIkEiOjI1NSwiUiI6MCwiRyI6MCwiQiI6MH19LCJNYXhXaWR0aCI6NzIwLjAsIk1heEhlaWdodCI6IkluZmluaXR5IiwiU21hcnRGb3JlZ3JvdW5kSXNBY3RpdmUiOmZhbHNlLCJIb3Jpem9udGFsQWxpZ25tZW50IjowLCJWZXJ0aWNhbEFsaWdubWVudCI6MCwiU21hcnRGb3JlZ3JvdW5kIjpudWxsLCJCYWNrZ3JvdW5kRmlsbFR5cGUiOjAsIk1hcmdpbiI6eyIkcmVmIjoiOTgifSwiUGFkZGluZyI6eyIkcmVmIjoiOTkifSwiQmFja2dyb3VuZCI6eyIkaWQiOiIyNTIiLCJDb2xvciI6eyIkaWQiOiIyNTMiLCJBIjowLCJSIjoyNTUsIkciOjI1NSwiQiI6MjU1fX0sIklzVmlzaWJsZSI6dHJ1ZSwiV2lkdGgiOjAuMCwiSGVpZ2h0IjowLjAsIkJvcmRlclN0eWxlIjp7IiRpZCI6IjI1NCIsIkxpbmVDb2xvciI6bnVsbCwiTGluZVdlaWdodCI6MC4wLCJMaW5lVHlwZSI6MCwiUGFyZW50U3R5bGUiOm51bGx9LCJQYXJlbnRTdHlsZSI6bnVsbH0sIkRhdGVTdHlsZSI6eyIkaWQiOiIyNTUiLCJGb250U2V0dGluZ3MiOnsiJGlkIjoiMjU2IiwiRm9udFNpemUiOjEwLCJGb250TmFtZSI6IkNhbGlicmkiLCJJc0JvbGQiOmZhbHNlLCJJc0l0YWxpYyI6ZmFsc2UsIklzVW5kZXJsaW5lZCI6ZmFsc2UsIlBhcmVudFN0eWxlIjpudWxsfSwiQXV0b1NpemUiOjAsIkZvcmVncm91bmQiOnsiJGlkIjoiMjU3IiwiQ29sb3IiOnsiJGlkIjoiMjU4IiwiQSI6MjU1LCJSIjo2OCwiRyI6ODQsIkIiOjEwNn19LCJNYXhXaWR0aCI6MjAwLjAsIk1heEhlaWdodCI6IkluZmluaXR5IiwiU21hcnRGb3JlZ3JvdW5kSXNBY3RpdmUiOmZhbHNlLCJIb3Jpem9udGFsQWxpZ25tZW50IjoxLCJWZXJ0aWNhbEFsaWdubWVudCI6MCwiU21hcnRGb3JlZ3JvdW5kIjpudWxsLCJCYWNrZ3JvdW5kRmlsbFR5cGUiOjAsIk1hcmdpbiI6eyIkcmVmIjoiMTA3In0sIlBhZGRpbmciOnsiJHJlZiI6IjEwOCJ9LCJCYWNrZ3JvdW5kIjp7IiRpZCI6IjI1OSIsIkNvbG9yIjp7IiRpZCI6IjI2MCIsIkEiOjAsIlIiOjI1NSwiRyI6MjU1LCJCIjoyNTV9fSwiSXNWaXNpYmxlIjp0cnVlLCJXaWR0aCI6MC4wLCJIZWlnaHQiOjAuMCwiQm9yZGVyU3R5bGUiOnsiJGlkIjoiMjYxIiwiTGluZUNvbG9yIjpudWxsLCJMaW5lV2VpZ2h0IjowLjAsIkxpbmVUeXBlIjowLCJQYXJlbnRTdHlsZSI6bnVsbH0sIlBhcmVudFN0eWxlIjpudWxsfSwiRGF0ZUZvcm1hdCI6eyIkaWQiOiIyNjI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jYzIiwiRm9ybWF0IjowLCJJc1Zpc2libGUiOmZhbHNlLCJMYXN0S25vd25WaXNpYmlsaXR5U3RhdGUiOmZhbHNlfSwiSXNWaXNpYmxlIjp0cnVlLCJQYXJlbnRTdHlsZSI6bnVsbH0sIkluZGV4Ijo1LCJTbWFydER1cmF0aW9uQWN0aXZhdGVkIjpmYWxzZSwiRGF0ZUZvcm1hdCI6eyIkcmVmIjoiMjYyIn0sIldlZWtOdW1iZXJpbmciOnsiJGlkIjoiMjY0IiwiRm9ybWF0IjowLCJJc1Zpc2libGUiOmZhbHNlLCJMYXN0S25vd25WaXNpYmlsaXR5U3RhdGUiOmZhbHNlfSwiSWQiOiI1YjUxMmJjZC05NmVhLTQ3YTUtYjNhZi03OTNlNmU5YTNkYjMiLCJJbXBvcnRJZCI6bnVsbCwiVGl0bGUiOiJXaXJlRnJhbWUiLCJOb3RlIjpudWxsLCJIeXBlcmxpbmsiOnsiJGlkIjoiMjY1IiwiQWRkcmVzcyI6IiIsIlN1YkFkZHJlc3MiOiIifSwiSXNDaGFuZ2VkIjpmYWxzZSwiSXNOZXciOmZhbHNlfX1dLCJfbWlsZXN0b25lcyI6W10sIklkIjoiMDAwMDAwMDAtMDAwMC0wMDAwLTAwMDAtMDAwMDAwMDAwMDAwIiwiSXNTaW5nbGVJdGVtUm93Ijp0cnVlfSx7IiRpZCI6IjI2NiIsIl90YXNrcyI6W3siJGlkIjoiMjY3IiwiX2F0dGFjaGVkTWlsZXN0b25lcyI6W10sIlRhc2tEZWZpbml0aW9uIjp7IiRpZCI6IjI2OCIsIkdyb3VwTmFtZSI6bnVsbCwiU3RhcnREYXRlIjoiMjAyMi0wNC0yM1QwMDowMDowMFoiLCJFbmREYXRlIjoiMjAyMi0wNC0yNlQyMzo1OTowMFoiLCJQZXJjZW50YWdlQ29tcGxldGUiOm51bGwsIlN0eWxlIjp7IiRpZCI6IjI2OSIsIlNoYXBlIjoxLCJTaGFwZVRoaWNrbmVzcyI6MSwiRHVyYXRpb25Gb3JtYXQiOjAsIkluY2x1ZGVOb25Xb3JraW5nRGF5c0luRHVyYXRpb24iOmZhbHNlLCJQZXJjZW50YWdlQ29tcGxldGVTdHlsZSI6eyIkaWQiOiIyNzAiLCJGb250U2V0dGluZ3MiOnsiJGlkIjoiMjcxIiwiRm9udFNpemUiOjEwLCJGb250TmFtZSI6IkNhbGlicmkiLCJJc0JvbGQiOmZhbHNlLCJJc0l0YWxpYyI6ZmFsc2UsIklzVW5kZXJsaW5lZCI6ZmFsc2UsIlBhcmVudFN0eWxlIjpudWxsfSwiQXV0b1NpemUiOjAsIkZvcmVncm91bmQiOnsiJHJlZiI6IjEwIn0sIk1heFdpZHRoIjoyMDAuMCwiTWF4SGVpZ2h0IjoiSW5maW5pdHkiLCJTbWFydEZvcmVncm91bmRJc0FjdGl2ZSI6ZmFsc2UsIkhvcml6b250YWxBbGlnbm1lbnQiOjAsIlZlcnRpY2FsQWxpZ25tZW50IjowLCJTbWFydEZvcmVncm91bmQiOm51bGwsIkJhY2tncm91bmRGaWxsVHlwZSI6MCwiTWFyZ2luIjp7IiRyZWYiOiI2NyJ9LCJQYWRkaW5nIjp7IiRyZWYiOiI2OCJ9LCJCYWNrZ3JvdW5kIjp7IiRyZWYiOiI2OSJ9LCJJc1Zpc2libGUiOnRydWUsIldpZHRoIjowLjAsIkhlaWdodCI6MC4wLCJCb3JkZXJTdHlsZSI6eyIkaWQiOiIyNzIiLCJMaW5lQ29sb3IiOm51bGwsIkxpbmVXZWlnaHQiOjAuMCwiTGluZVR5cGUiOjAsIlBhcmVudFN0eWxlIjpudWxsfSwiUGFyZW50U3R5bGUiOm51bGx9LCJEdXJhdGlvblN0eWxlIjp7IiRpZCI6IjI3MyIsIkZvbnRTZXR0aW5ncyI6eyIkaWQiOiIyNzQiLCJGb250U2l6ZSI6MTAsIkZvbnROYW1lIjoiQ2FsaWJyaSIsIklzQm9sZCI6ZmFsc2UsIklzSXRhbGljIjpmYWxzZSwiSXNVbmRlcmxpbmVkIjpmYWxzZSwiUGFyZW50U3R5bGUiOm51bGx9LCJBdXRvU2l6ZSI6MCwiRm9yZWdyb3VuZCI6eyIkcmVmIjoiNzQifSwiTWF4V2lkdGgiOjIwMC4wLCJNYXhIZWlnaHQiOiJJbmZpbml0eSIsIlNtYXJ0Rm9yZWdyb3VuZElzQWN0aXZlIjpmYWxzZSwiSG9yaXpvbnRhbEFsaWdubWVudCI6MCwiVmVydGljYWxBbGlnbm1lbnQiOjAsIlNtYXJ0Rm9yZWdyb3VuZCI6bnVsbCwiQmFja2dyb3VuZEZpbGxUeXBlIjowLCJNYXJnaW4iOnsiJHJlZiI6Ijc2In0sIlBhZGRpbmciOnsiJHJlZiI6Ijc3In0sIkJhY2tncm91bmQiOnsiJHJlZiI6Ijc4In0sIklzVmlzaWJsZSI6dHJ1ZSwiV2lkdGgiOjAuMCwiSGVpZ2h0IjowLjAsIkJvcmRlclN0eWxlIjp7IiRpZCI6IjI3NSIsIkxpbmVDb2xvciI6bnVsbCwiTGluZVdlaWdodCI6MC4wLCJMaW5lVHlwZSI6MCwiUGFyZW50U3R5bGUiOm51bGx9LCJQYXJlbnRTdHlsZSI6bnVsbH0sIkhvcml6b250YWxDb25uZWN0b3JTdHlsZSI6eyIkaWQiOiIyNzYiLCJMaW5lQ29sb3IiOnsiJHJlZiI6IjgxIn0sIkxpbmVXZWlnaHQiOjEuMCwiTGluZVR5cGUiOjAsIlBhcmVudFN0eWxlIjpudWxsfSwiVmVydGljYWxDb25uZWN0b3JTdHlsZSI6eyIkaWQiOiIyNzciLCJMaW5lQ29sb3IiOnsiJHJlZiI6Ijg0In0sIkxpbmVXZWlnaHQiOjAuMCwiTGluZVR5cGUiOjAsIlBhcmVudFN0eWxlIjpudWxsfSwiTWFyZ2luIjpudWxsLCJTdGFydERhdGVQb3NpdGlvbiI6MywiRW5kRGF0ZVBvc2l0aW9uIjo0LCJEYXRlSXNWaXNpYmxlIjp0cnVlLCJUaXRsZVBvc2l0aW9uIjowLCJEdXJhdGlvblBvc2l0aW9uIjo2LCJQZXJjZW50YWdlQ29tcGxldGVkUG9zaXRpb24iOjYsIlNwYWNpbmciOjUsIklzQmVsb3dUaW1lYmFuZCI6dHJ1ZSwiUGVyY2VudGFnZUNvbXBsZXRlU2hhcGVPcGFjaXR5IjozNSwiU2hhcGVTdHlsZSI6eyIkaWQiOiIyNzgiLCJNYXJnaW4iOnsiJHJlZiI6Ijg3In0sIlBhZGRpbmciOnsiJHJlZiI6Ijg4In0sIkJhY2tncm91bmQiOnsiJGlkIjoiMjc5IiwiQ29sb3IiOnsiJGlkIjoiMjgwIiwiQSI6MjU1LCJSIjoyNiwiRyI6MTcwLCJCIjo2Nn19LCJJc1Zpc2libGUiOnRydWUsIldpZHRoIjowLjAsIkhlaWdodCI6MTYuMCwiQm9yZGVyU3R5bGUiOnsiJGlkIjoiMjgxIiwiTGluZUNvbG9yIjp7IiRpZCI6IjI4MiIsIiR0eXBlIjoiTkxSRS5Db21tb24uRG9tLlNvbGlkQ29sb3JCcnVzaCwgTkxSRS5Db21tb24iLCJDb2xvciI6eyIkaWQiOiIyODMiLCJBIjoyNTUsIlIiOjI1NSwiRyI6MCwiQiI6MH19LCJMaW5lV2VpZ2h0IjowLjAsIkxpbmVUeXBlIjowLCJQYXJlbnRTdHlsZSI6bnVsbH0sIlBhcmVudFN0eWxlIjpudWxsfSwiVGl0bGVTdHlsZSI6eyIkaWQiOiIyODQiLCJGb250U2V0dGluZ3MiOnsiJGlkIjoiMjg1IiwiRm9udFNpemUiOjExLCJGb250TmFtZSI6IkNhbGlicmkiLCJJc0JvbGQiOnRydWUsIklzSXRhbGljIjpmYWxzZSwiSXNVbmRlcmxpbmVkIjpmYWxzZSwiUGFyZW50U3R5bGUiOm51bGx9LCJBdXRvU2l6ZSI6MCwiRm9yZWdyb3VuZCI6eyIkaWQiOiIyODYiLCJDb2xvciI6eyIkaWQiOiIyODciLCJBIjoyNTUsIlIiOjAsIkciOjAsIkIiOjB9fSwiTWF4V2lkdGgiOjcyMC4wLCJNYXhIZWlnaHQiOiJJbmZpbml0eSIsIlNtYXJ0Rm9yZWdyb3VuZElzQWN0aXZlIjpmYWxzZSwiSG9yaXpvbnRhbEFsaWdubWVudCI6MCwiVmVydGljYWxBbGlnbm1lbnQiOjAsIlNtYXJ0Rm9yZWdyb3VuZCI6bnVsbCwiQmFja2dyb3VuZEZpbGxUeXBlIjowLCJNYXJnaW4iOnsiJHJlZiI6Ijk4In0sIlBhZGRpbmciOnsiJHJlZiI6Ijk5In0sIkJhY2tncm91bmQiOnsiJGlkIjoiMjg4IiwiQ29sb3IiOnsiJGlkIjoiMjg5IiwiQSI6MCwiUiI6MjU1LCJHIjoyNTUsIkIiOjI1NX19LCJJc1Zpc2libGUiOnRydWUsIldpZHRoIjowLjAsIkhlaWdodCI6MC4wLCJCb3JkZXJTdHlsZSI6eyIkaWQiOiIyOTAiLCJMaW5lQ29sb3IiOm51bGwsIkxpbmVXZWlnaHQiOjAuMCwiTGluZVR5cGUiOjAsIlBhcmVudFN0eWxlIjpudWxsfSwiUGFyZW50U3R5bGUiOm51bGx9LCJEYXRlU3R5bGUiOnsiJGlkIjoiMjkxIiwiRm9udFNldHRpbmdzIjp7IiRpZCI6IjI5MiIsIkZvbnRTaXplIjoxMCwiRm9udE5hbWUiOiJDYWxpYnJpIiwiSXNCb2xkIjpmYWxzZSwiSXNJdGFsaWMiOmZhbHNlLCJJc1VuZGVybGluZWQiOmZhbHNlLCJQYXJlbnRTdHlsZSI6bnVsbH0sIkF1dG9TaXplIjowLCJGb3JlZ3JvdW5kIjp7IiRpZCI6IjI5MyIsIkNvbG9yIjp7IiRpZCI6IjI5NCIsIkEiOjI1NSwiUiI6NjgsIkciOjg0LCJCIjoxMDZ9fSwiTWF4V2lkdGgiOjIwMC4wLCJNYXhIZWlnaHQiOiJJbmZpbml0eSIsIlNtYXJ0Rm9yZWdyb3VuZElzQWN0aXZlIjpmYWxzZSwiSG9yaXpvbnRhbEFsaWdubWVudCI6MSwiVmVydGljYWxBbGlnbm1lbnQiOjAsIlNtYXJ0Rm9yZWdyb3VuZCI6bnVsbCwiQmFja2dyb3VuZEZpbGxUeXBlIjowLCJNYXJnaW4iOnsiJHJlZiI6IjEwNyJ9LCJQYWRkaW5nIjp7IiRyZWYiOiIxMDgifSwiQmFja2dyb3VuZCI6eyIkaWQiOiIyOTUiLCJDb2xvciI6eyIkaWQiOiIyOTYiLCJBIjowLCJSIjoyNTUsIkciOjI1NSwiQiI6MjU1fX0sIklzVmlzaWJsZSI6dHJ1ZSwiV2lkdGgiOjAuMCwiSGVpZ2h0IjowLjAsIkJvcmRlclN0eWxlIjp7IiRpZCI6IjI5NyIsIkxpbmVDb2xvciI6bnVsbCwiTGluZVdlaWdodCI6MC4wLCJMaW5lVHlwZSI6MCwiUGFyZW50U3R5bGUiOm51bGx9LCJQYXJlbnRTdHlsZSI6bnVsbH0sIkRhdGVGb3JtYXQiOnsiJGlkIjoiMjk4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I5OSIsIkZvcm1hdCI6MCwiSXNWaXNpYmxlIjpmYWxzZSwiTGFzdEtub3duVmlzaWJpbGl0eVN0YXRlIjpmYWxzZX0sIklzVmlzaWJsZSI6dHJ1ZSwiUGFyZW50U3R5bGUiOm51bGx9LCJJbmRleCI6NiwiU21hcnREdXJhdGlvbkFjdGl2YXRlZCI6ZmFsc2UsIkRhdGVGb3JtYXQiOnsiJHJlZiI6IjI5OCJ9LCJXZWVrTnVtYmVyaW5nIjp7IiRpZCI6IjMwMCIsIkZvcm1hdCI6MCwiSXNWaXNpYmxlIjpmYWxzZSwiTGFzdEtub3duVmlzaWJpbGl0eVN0YXRlIjpmYWxzZX0sIklkIjoiZWFlMDJmNmItNDQ5My00NDMxLTljYTgtYmIzMDVlZjg3NWEzIiwiSW1wb3J0SWQiOm51bGwsIlRpdGxlIjoiU2VxdWVuY2UgRGlhZ3JhbSIsIk5vdGUiOm51bGwsIkh5cGVybGluayI6eyIkaWQiOiIzMDEiLCJBZGRyZXNzIjoiIiwiU3ViQWRkcmVzcyI6IiJ9LCJJc0NoYW5nZWQiOmZhbHNlLCJJc05ldyI6ZmFsc2V9fV0sIl9taWxlc3RvbmVzIjpbXSwiSWQiOiIwMDAwMDAwMC0wMDAwLTAwMDAtMDAwMC0wMDAwMDAwMDAwMDAiLCJJc1NpbmdsZUl0ZW1Sb3ciOnRydWV9XSwiSW5kZXgiOjQsIklkIjoiZGMwNzZmY2QtZDFiZS00MjA3LWI1ZjktMzgxNWIzOGNkOTFlIiwiSGVhZGVyVGV4dCI6bnVsbCwiSXNEZWZhdWx0Ijp0cnVlLCJTdHlsZSI6eyIkaWQiOiIzMDIiLCJIZWFkZXJTdHlsZSI6eyIkaWQiOiIzMDMiLCJUZXh0U3R5bGUiOnsiJGlkIjoiMzA0IiwiRm9udFNldHRpbmdzIjp7IiRpZCI6IjMwNSIsIkZvbnRTaXplIjoxMSwiRm9udE5hbWUiOiJDYWxpYnJpIiwiSXNCb2xkIjpmYWxzZSwiSXNJdGFsaWMiOmZhbHNlLCJJc1VuZGVybGluZWQiOmZhbHNlLCJQYXJlbnRTdHlsZSI6bnVsbH0sIkF1dG9TaXplIjoyLCJGb3JlZ3JvdW5kIjp7IiRpZCI6IjMwNiIsIkNvbG9yIjp7IiRpZCI6IjMwNyIsIkEiOjI1NSwiUiI6MCwiRyI6MCwiQiI6MH19LCJNYXhXaWR0aCI6MC4wLCJNYXhIZWlnaHQiOiJJbmZpbml0eSIsIlNtYXJ0Rm9yZWdyb3VuZElzQWN0aXZlIjpmYWxzZSwiSG9yaXpvbnRhbEFsaWdubWVudCI6MCwiVmVydGljYWxBbGlnbm1lbnQiOjAsIlNtYXJ0Rm9yZWdyb3VuZCI6bnVsbCwiQmFja2dyb3VuZEZpbGxUeXBlIjowLCJNYXJnaW4iOnsiJGlkIjoiMzA4IiwiVG9wIjowLjAsIkxlZnQiOjAuMCwiUmlnaHQiOjAuMCwiQm90dG9tIjowLjB9LCJQYWRkaW5nIjp7IiRpZCI6IjMwOSIsIlRvcCI6MC4wLCJMZWZ0IjowLjAsIlJpZ2h0IjowLjAsIkJvdHRvbSI6MC4wfSwiQmFja2dyb3VuZCI6bnVsbCwiSXNWaXNpYmxlIjp0cnVlLCJXaWR0aCI6MC4wLCJIZWlnaHQiOjAuMCwiQm9yZGVyU3R5bGUiOm51bGwsIlBhcmVudFN0eWxlIjpudWxsfSwiUmVjdGFuZ2xlU3R5bGUiOnsiJGlkIjoiMzEwIiwiTWFyZ2luIjp7IiRpZCI6IjMxMSIsIlRvcCI6MC4wLCJMZWZ0IjowLjAsIlJpZ2h0IjowLjAsIkJvdHRvbSI6MC4wfSwiUGFkZGluZyI6eyIkaWQiOiIzMTIiLCJUb3AiOjAuMCwiTGVmdCI6MC4wLCJSaWdodCI6MC4wLCJCb3R0b20iOjAuMH0sIkJhY2tncm91bmQiOnsiJGlkIjoiMzEzIiwiQ29sb3IiOnsiJGlkIjoiMzE0IiwiQSI6NjMsIlIiOjIzNywiRyI6MTI1LCJCIjo0OX19LCJJc1Zpc2libGUiOnRydWUsIldpZHRoIjowLjAsIkhlaWdodCI6MC4wLCJCb3JkZXJTdHlsZSI6eyIkaWQiOiIzMTUiLCJMaW5lQ29sb3IiOnsiJGlkIjoiMzE2IiwiJHR5cGUiOiJOTFJFLkNvbW1vbi5Eb20uU29saWRDb2xvckJydXNoLCBOTFJFLkNvbW1vbiIsIkNvbG9yIjp7IiRpZCI6IjMxNyIsIkEiOjI1NSwiUiI6MjU1LCJHIjowLCJCIjowfX0sIkxpbmVXZWlnaHQiOjAuMCwiTGluZVR5cGUiOjAsIlBhcmVudFN0eWxlIjpudWxsfSwiUGFyZW50U3R5bGUiOm51bGx9LCJNYXJnaW4iOnsiJGlkIjoiMzE4IiwiVG9wIjowLjAsIkxlZnQiOjAuMCwiUmlnaHQiOjAuMCwiQm90dG9tIjowLjB9LCJQYWRkaW5nIjp7IiRpZCI6IjMxOSIsIlRvcCI6MC4wLCJMZWZ0IjowLjAsIlJpZ2h0IjowLjAsIkJvdHRvbSI6MC4wfSwiQmFja2dyb3VuZCI6bnVsbCwiSXNWaXNpYmxlIjp0cnVlLCJXaWR0aCI6MC4wLCJIZWlnaHQiOjAuMCwiQm9yZGVyU3R5bGUiOm51bGwsIlBhcmVudFN0eWxlIjpudWxsfSwiQmFja2dyb3VuZFN0eWxlIjp7IiRpZCI6IjMyMCIsIk1hcmdpbiI6eyIkaWQiOiIzMjEiLCJUb3AiOjAuMCwiTGVmdCI6MC4wLCJSaWdodCI6MC4wLCJCb3R0b20iOjAuMH0sIlBhZGRpbmciOnsiJGlkIjoiMzIyIiwiVG9wIjowLjAsIkxlZnQiOjAuMCwiUmlnaHQiOjAuMCwiQm90dG9tIjowLjB9LCJCYWNrZ3JvdW5kIjp7IiRpZCI6IjMyMyIsIkNvbG9yIjp7IiRpZCI6IjMyNCIsIkEiOjUxLCJSIjoxNjUsIkciOjE2NSwiQiI6MTY1fX0sIklzVmlzaWJsZSI6dHJ1ZSwiV2lkdGgiOjAuMCwiSGVpZ2h0IjowLjAsIkJvcmRlclN0eWxlIjp7IiRpZCI6IjMyNSIsIkxpbmVDb2xvciI6eyIkaWQiOiIzMjYiLCIkdHlwZSI6Ik5MUkUuQ29tbW9uLkRvbS5Tb2xpZENvbG9yQnJ1c2gsIE5MUkUuQ29tbW9uIiwiQ29sb3IiOnsiJGlkIjoiMzI3IiwiQSI6MjU1LCJSIjoyNTUsIkciOjAsIkIiOjB9fSwiTGluZVdlaWdodCI6MC4wLCJMaW5lVHlwZSI6MCwiUGFyZW50U3R5bGUiOm51bGx9LCJQYXJlbnRTdHlsZSI6bnVsbH0sIk1hcmdpbiI6eyIkaWQiOiIzMjgiLCJUb3AiOjAuMCwiTGVmdCI6MC4wLCJSaWdodCI6MC4wLCJCb3R0b20iOjAuMH0sIlBhZGRpbmciOnsiJGlkIjoiMzI5IiwiVG9wIjowLjAsIkxlZnQiOjAuMCwiUmlnaHQiOjAuMCwiQm90dG9tIjowLjB9LCJJc1Zpc2libGUiOmZhbHNlLCJXaWR0aCI6MC4wLCJIZWlnaHQiOjAuMCwiQm9yZGVyU3R5bGUiOm51bGwsIlBhcmVudFN0eWxlIjpudWxsfX1dLCJJZCI6ImUyMGFjNmMzLWNhMGYtNDVkZC1iYjQ5LTViMThhYmExOGEzZCIsIkluZGV4Ijo0LCJIZWFkZXJUZXh0IjoiU29mdHdhcmUgQXJjaGl0ZWN0dXJlIiwiU3R5bGUiOnsiJGlkIjoiMzMwIiwiSGVhZGVyU3R5bGUiOnsiJGlkIjoiMzMxIiwiVGV4dElzVmVydGljYWwiOmZhbHNlLCJUZXh0U3R5bGUiOnsiJGlkIjoiMzMyIiwiRm9udFNldHRpbmdzIjp7IiRpZCI6IjMzMyIsIkZvbnRTaXplIjoxMiwiRm9udE5hbWUiOiJDYWxpYnJpIiwiSXNCb2xkIjpmYWxzZSwiSXNJdGFsaWMiOmZhbHNlLCJJc1VuZGVybGluZWQiOmZhbHNlLCJQYXJlbnRTdHlsZSI6bnVsbH0sIkF1dG9TaXplIjoyLCJGb3JlZ3JvdW5kIjp7IiRyZWYiOiIyMDMifSwiTWF4V2lkdGgiOjE2MC4wLCJNYXhIZWlnaHQiOiJJbmZpbml0eSIsIlNtYXJ0Rm9yZWdyb3VuZElzQWN0aXZlIjpmYWxzZSwiSG9yaXpvbnRhbEFsaWdubWVudCI6MCwiVmVydGljYWxBbGlnbm1lbnQiOjAsIlNtYXJ0Rm9yZWdyb3VuZCI6bnVsbCwiQmFja2dyb3VuZEZpbGxUeXBlIjowLCJNYXJnaW4iOnsiJHJlZiI6IjIwNSJ9LCJQYWRkaW5nIjp7IiRyZWYiOiIyMDYifSwiQmFja2dyb3VuZCI6bnVsbCwiSXNWaXNpYmxlIjp0cnVlLCJXaWR0aCI6MC4wLCJIZWlnaHQiOjAuMCwiQm9yZGVyU3R5bGUiOm51bGwsIlBhcmVudFN0eWxlIjpudWxsfSwiUmVjdGFuZ2xlU3R5bGUiOnsiJGlkIjoiMzM0IiwiTWFyZ2luIjp7IiRpZCI6IjMzNSIsIlRvcCI6MC4wLCJMZWZ0IjowLjAsIlJpZ2h0IjowLjAsIkJvdHRvbSI6MC4wfSwiUGFkZGluZyI6eyIkaWQiOiIzMzYiLCJUb3AiOjAuMCwiTGVmdCI6MC4wLCJSaWdodCI6MC4wLCJCb3R0b20iOjAuMH0sIkJhY2tncm91bmQiOnsiJGlkIjoiMzM3IiwiQ29sb3IiOnsiJGlkIjoiMzM4IiwiQSI6MjU1LCJSIjoyMzcsIkciOjEyNSwiQiI6NDl9fSwiSXNWaXNpYmxlIjp0cnVlLCJXaWR0aCI6MC4wLCJIZWlnaHQiOjAuMCwiQm9yZGVyU3R5bGUiOnsiJGlkIjoiMzM5IiwiTGluZUNvbG9yIjp7IiRpZCI6IjM0MCIsIiR0eXBlIjoiTkxSRS5Db21tb24uRG9tLlNvbGlkQ29sb3JCcnVzaCwgTkxSRS5Db21tb24iLCJDb2xvciI6eyIkaWQiOiIzNDEiLCJBIjoyNTUsIlIiOjI1NSwiRyI6MCwiQiI6MH19LCJMaW5lV2VpZ2h0IjowLjAsIkxpbmVUeXBlIjowLCJQYXJlbnRTdHlsZSI6bnVsbH0sIlBhcmVudFN0eWxlIjpudWxsfSwiTWFyZ2luIjp7IiRpZCI6IjM0MiIsIlRvcCI6MC4wLCJMZWZ0IjowLjAsIlJpZ2h0IjowLjAsIkJvdHRvbSI6MC4wfSwiUGFkZGluZyI6eyIkaWQiOiIzNDMiLCJUb3AiOjAuMCwiTGVmdCI6MC4wLCJSaWdodCI6MC4wLCJCb3R0b20iOjAuMH0sIkJhY2tncm91bmQiOm51bGwsIklzVmlzaWJsZSI6dHJ1ZSwiV2lkdGgiOjAuMCwiSGVpZ2h0IjowLjAsIkJvcmRlclN0eWxlIjpudWxsLCJQYXJlbnRTdHlsZSI6bnVsbH0sIkJhY2tncm91bmRTdHlsZSI6eyIkaWQiOiIzNDQiLCJNYXJnaW4iOnsiJGlkIjoiMzQ1IiwiVG9wIjowLjAsIkxlZnQiOjAuMCwiUmlnaHQiOjAuMCwiQm90dG9tIjowLjB9LCJQYWRkaW5nIjp7IiRpZCI6IjM0NiIsIlRvcCI6MC4wLCJMZWZ0IjowLjAsIlJpZ2h0IjowLjAsIkJvdHRvbSI6MC4wfSwiQmFja2dyb3VuZCI6eyIkaWQiOiIzNDciLCJDb2xvciI6eyIkaWQiOiIzNDgiLCJBIjo1MSwiUiI6MTY1LCJHIjoxNjUsIkIiOjE2NX19LCJJc1Zpc2libGUiOnRydWUsIldpZHRoIjowLjAsIkhlaWdodCI6MC4wLCJCb3JkZXJTdHlsZSI6eyIkaWQiOiIzNDkiLCJMaW5lQ29sb3IiOnsiJGlkIjoiMzUwIiwiJHR5cGUiOiJOTFJFLkNvbW1vbi5Eb20uU29saWRDb2xvckJydXNoLCBOTFJFLkNvbW1vbiIsIkNvbG9yIjp7IiRpZCI6IjM1MSIsIkEiOjI1NSwiUiI6MjU1LCJHIjowLCJCIjowfX0sIkxpbmVXZWlnaHQiOjAuMCwiTGluZVR5cGUiOjAsIlBhcmVudFN0eWxlIjpudWxsfSwiUGFyZW50U3R5bGUiOm51bGx9LCJJc0Fib3ZlVGltZWJhbmQiOmZhbHNlLCJNYXJnaW4iOnsiJGlkIjoiMzUyIiwiVG9wIjowLjAsIkxlZnQiOjAuMCwiUmlnaHQiOjAuMCwiQm90dG9tIjowLjB9LCJQYWRkaW5nIjp7IiRpZCI6IjM1MyIsIlRvcCI6MC4wLCJMZWZ0IjowLjAsIlJpZ2h0IjowLjAsIkJvdHRvbSI6MC4wfSwiSXNWaXNpYmxlIjp0cnVlLCJXaWR0aCI6MC4wLCJIZWlnaHQiOjAuMCwiQm9yZGVyU3R5bGUiOnsiJGlkIjoiMzU0IiwiTGluZUNvbG9yIjpudWxsLCJMaW5lV2VpZ2h0IjowLjAsIkxpbmVUeXBlIjowLCJQYXJlbnRTdHlsZSI6bnVsbH0sIlBhcmVudFN0eWxlIjpudWxsfX0seyIkaWQiOiIzNTUiLCJfYWN0aXZpdGllcyI6W3siJGlkIjoiMzU2IiwiX3Jvd3MiOlt7IiRpZCI6IjM1NyIsIl90YXNrcyI6W3siJGlkIjoiMzU4IiwiX2F0dGFjaGVkTWlsZXN0b25lcyI6W10sIlRhc2tEZWZpbml0aW9uIjp7IiRpZCI6IjM1OSIsIkdyb3VwTmFtZSI6bnVsbCwiU3RhcnREYXRlIjoiMjAyMi0wNC0yNFQwMDowMDowMFoiLCJFbmREYXRlIjoiMjAyMi0wNC0yOVQyMzo1OTowMFoiLCJQZXJjZW50YWdlQ29tcGxldGUiOm51bGwsIlN0eWxlIjp7IiRpZCI6IjM2MCIsIlNoYXBlIjoxLCJTaGFwZVRoaWNrbmVzcyI6MSwiRHVyYXRpb25Gb3JtYXQiOjAsIkluY2x1ZGVOb25Xb3JraW5nRGF5c0luRHVyYXRpb24iOmZhbHNlLCJQZXJjZW50YWdlQ29tcGxldGVTdHlsZSI6eyIkaWQiOiIzNjEiLCJGb250U2V0dGluZ3MiOnsiJGlkIjoiMzYyIiwiRm9udFNpemUiOjEwLCJGb250TmFtZSI6IkNhbGlicmkiLCJJc0JvbGQiOmZhbHNlLCJJc0l0YWxpYyI6ZmFsc2UsIklzVW5kZXJsaW5lZCI6ZmFsc2UsIlBhcmVudFN0eWxlIjpudWxsfSwiQXV0b1NpemUiOjAsIkZvcmVncm91bmQiOnsiJHJlZiI6IjEwIn0sIk1heFdpZHRoIjoyMDAuMCwiTWF4SGVpZ2h0IjoiSW5maW5pdHkiLCJTbWFydEZvcmVncm91bmRJc0FjdGl2ZSI6ZmFsc2UsIkhvcml6b250YWxBbGlnbm1lbnQiOjAsIlZlcnRpY2FsQWxpZ25tZW50IjowLCJTbWFydEZvcmVncm91bmQiOm51bGwsIkJhY2tncm91bmRGaWxsVHlwZSI6MCwiTWFyZ2luIjp7IiRyZWYiOiI2NyJ9LCJQYWRkaW5nIjp7IiRyZWYiOiI2OCJ9LCJCYWNrZ3JvdW5kIjp7IiRyZWYiOiI2OSJ9LCJJc1Zpc2libGUiOnRydWUsIldpZHRoIjowLjAsIkhlaWdodCI6MC4wLCJCb3JkZXJTdHlsZSI6eyIkaWQiOiIzNjMiLCJMaW5lQ29sb3IiOm51bGwsIkxpbmVXZWlnaHQiOjAuMCwiTGluZVR5cGUiOjAsIlBhcmVudFN0eWxlIjpudWxsfSwiUGFyZW50U3R5bGUiOm51bGx9LCJEdXJhdGlvblN0eWxlIjp7IiRpZCI6IjM2NCIsIkZvbnRTZXR0aW5ncyI6eyIkaWQiOiIzNjUiLCJGb250U2l6ZSI6MTAsIkZvbnROYW1lIjoiQ2FsaWJyaSIsIklzQm9sZCI6ZmFsc2UsIklzSXRhbGljIjpmYWxzZSwiSXNVbmRlcmxpbmVkIjpmYWxzZSwiUGFyZW50U3R5bGUiOm51bGx9LCJBdXRvU2l6ZSI6MCwiRm9yZWdyb3VuZCI6eyIkcmVmIjoiNzQifSwiTWF4V2lkdGgiOjIwMC4wLCJNYXhIZWlnaHQiOiJJbmZpbml0eSIsIlNtYXJ0Rm9yZWdyb3VuZElzQWN0aXZlIjpmYWxzZSwiSG9yaXpvbnRhbEFsaWdubWVudCI6MCwiVmVydGljYWxBbGlnbm1lbnQiOjAsIlNtYXJ0Rm9yZWdyb3VuZCI6bnVsbCwiQmFja2dyb3VuZEZpbGxUeXBlIjowLCJNYXJnaW4iOnsiJHJlZiI6Ijc2In0sIlBhZGRpbmciOnsiJHJlZiI6Ijc3In0sIkJhY2tncm91bmQiOnsiJHJlZiI6Ijc4In0sIklzVmlzaWJsZSI6dHJ1ZSwiV2lkdGgiOjAuMCwiSGVpZ2h0IjowLjAsIkJvcmRlclN0eWxlIjp7IiRpZCI6IjM2NiIsIkxpbmVDb2xvciI6bnVsbCwiTGluZVdlaWdodCI6MC4wLCJMaW5lVHlwZSI6MCwiUGFyZW50U3R5bGUiOm51bGx9LCJQYXJlbnRTdHlsZSI6bnVsbH0sIkhvcml6b250YWxDb25uZWN0b3JTdHlsZSI6eyIkaWQiOiIzNjciLCJMaW5lQ29sb3IiOnsiJHJlZiI6IjgxIn0sIkxpbmVXZWlnaHQiOjEuMCwiTGluZVR5cGUiOjAsIlBhcmVudFN0eWxlIjpudWxsfSwiVmVydGljYWxDb25uZWN0b3JTdHlsZSI6eyIkaWQiOiIzNjgiLCJMaW5lQ29sb3IiOnsiJHJlZiI6Ijg0In0sIkxpbmVXZWlnaHQiOjAuMCwiTGluZVR5cGUiOjAsIlBhcmVudFN0eWxlIjpudWxsfSwiTWFyZ2luIjpudWxsLCJTdGFydERhdGVQb3NpdGlvbiI6MywiRW5kRGF0ZVBvc2l0aW9uIjo0LCJEYXRlSXNWaXNpYmxlIjp0cnVlLCJUaXRsZVBvc2l0aW9uIjowLCJEdXJhdGlvblBvc2l0aW9uIjo2LCJQZXJjZW50YWdlQ29tcGxldGVkUG9zaXRpb24iOjYsIlNwYWNpbmciOjUsIklzQmVsb3dUaW1lYmFuZCI6dHJ1ZSwiUGVyY2VudGFnZUNvbXBsZXRlU2hhcGVPcGFjaXR5IjozNSwiU2hhcGVTdHlsZSI6eyIkaWQiOiIzNjkiLCJNYXJnaW4iOnsiJHJlZiI6Ijg3In0sIlBhZGRpbmciOnsiJHJlZiI6Ijg4In0sIkJhY2tncm91bmQiOnsiJGlkIjoiMzcwIiwiQ29sb3IiOnsiJGlkIjoiMzcxIiwiQSI6MjU1LCJSIjoyNiwiRyI6MTcwLCJCIjo2Nn19LCJJc1Zpc2libGUiOnRydWUsIldpZHRoIjowLjAsIkhlaWdodCI6MTYuMCwiQm9yZGVyU3R5bGUiOnsiJGlkIjoiMzcyIiwiTGluZUNvbG9yIjp7IiRyZWYiOiIyNDYifSwiTGluZVdlaWdodCI6MC4wLCJMaW5lVHlwZSI6MCwiUGFyZW50U3R5bGUiOm51bGx9LCJQYXJlbnRTdHlsZSI6bnVsbH0sIlRpdGxlU3R5bGUiOnsiJGlkIjoiMzczIiwiRm9udFNldHRpbmdzIjp7IiRpZCI6IjM3NCIsIkZvbnRTaXplIjoxMSwiRm9udE5hbWUiOiJDYWxpYnJpIiwiSXNCb2xkIjp0cnVlLCJJc0l0YWxpYyI6ZmFsc2UsIklzVW5kZXJsaW5lZCI6ZmFsc2UsIlBhcmVudFN0eWxlIjpudWxsfSwiQXV0b1NpemUiOjAsIkZvcmVncm91bmQiOnsiJGlkIjoiMzc1IiwiQ29sb3IiOnsiJGlkIjoiMzc2IiwiQSI6MjU1LCJSIjowLCJHIjowLCJCIjowfX0sIk1heFdpZHRoIjo3MjAuMCwiTWF4SGVpZ2h0IjoiSW5maW5pdHkiLCJTbWFydEZvcmVncm91bmRJc0FjdGl2ZSI6ZmFsc2UsIkhvcml6b250YWxBbGlnbm1lbnQiOjAsIlZlcnRpY2FsQWxpZ25tZW50IjowLCJTbWFydEZvcmVncm91bmQiOm51bGwsIkJhY2tncm91bmRGaWxsVHlwZSI6MCwiTWFyZ2luIjp7IiRyZWYiOiI5OCJ9LCJQYWRkaW5nIjp7IiRyZWYiOiI5OSJ9LCJCYWNrZ3JvdW5kIjp7IiRpZCI6IjM3NyIsIkNvbG9yIjp7IiRpZCI6IjM3OCIsIkEiOjAsIlIiOjI1NSwiRyI6MjU1LCJCIjoyNTV9fSwiSXNWaXNpYmxlIjp0cnVlLCJXaWR0aCI6MC4wLCJIZWlnaHQiOjAuMCwiQm9yZGVyU3R5bGUiOnsiJGlkIjoiMzc5IiwiTGluZUNvbG9yIjpudWxsLCJMaW5lV2VpZ2h0IjowLjAsIkxpbmVUeXBlIjowLCJQYXJlbnRTdHlsZSI6bnVsbH0sIlBhcmVudFN0eWxlIjpudWxsfSwiRGF0ZVN0eWxlIjp7IiRpZCI6IjM4MCIsIkZvbnRTZXR0aW5ncyI6eyIkaWQiOiIzODEiLCJGb250U2l6ZSI6MTAsIkZvbnROYW1lIjoiQ2FsaWJyaSIsIklzQm9sZCI6ZmFsc2UsIklzSXRhbGljIjpmYWxzZSwiSXNVbmRlcmxpbmVkIjpmYWxzZSwiUGFyZW50U3R5bGUiOm51bGx9LCJBdXRvU2l6ZSI6MCwiRm9yZWdyb3VuZCI6eyIkaWQiOiIzODIiLCJDb2xvciI6eyIkaWQiOiIzODMiLCJBIjoyNTUsIlIiOjY4LCJHIjo4NCwiQiI6MTA2fX0sIk1heFdpZHRoIjoyMDAuMCwiTWF4SGVpZ2h0IjoiSW5maW5pdHkiLCJTbWFydEZvcmVncm91bmRJc0FjdGl2ZSI6ZmFsc2UsIkhvcml6b250YWxBbGlnbm1lbnQiOjEsIlZlcnRpY2FsQWxpZ25tZW50IjowLCJTbWFydEZvcmVncm91bmQiOm51bGwsIkJhY2tncm91bmRGaWxsVHlwZSI6MCwiTWFyZ2luIjp7IiRyZWYiOiIxMDcifSwiUGFkZGluZyI6eyIkcmVmIjoiMTA4In0sIkJhY2tncm91bmQiOnsiJGlkIjoiMzg0IiwiQ29sb3IiOnsiJGlkIjoiMzg1IiwiQSI6MCwiUiI6MjU1LCJHIjoyNTUsIkIiOjI1NX19LCJJc1Zpc2libGUiOnRydWUsIldpZHRoIjowLjAsIkhlaWdodCI6MC4wLCJCb3JkZXJTdHlsZSI6eyIkaWQiOiIzODYiLCJMaW5lQ29sb3IiOm51bGwsIkxpbmVXZWlnaHQiOjAuMCwiTGluZVR5cGUiOjAsIlBhcmVudFN0eWxlIjpudWxsfSwiUGFyZW50U3R5bGUiOm51bGx9LCJEYXRlRm9ybWF0Ijp7IiRyZWYiOiIyNjIifSwiV2Vla051bWJlcmluZyI6eyIkaWQiOiIzODciLCJGb3JtYXQiOjAsIklzVmlzaWJsZSI6ZmFsc2UsIkxhc3RLbm93blZpc2liaWxpdHlTdGF0ZSI6ZmFsc2V9LCJJc1Zpc2libGUiOnRydWUsIlBhcmVudFN0eWxlIjpudWxsfSwiSW5kZXgiOjgsIlNtYXJ0RHVyYXRpb25BY3RpdmF0ZWQiOmZhbHNlLCJEYXRlRm9ybWF0Ijp7IiRyZWYiOiIyNjIifSwiV2Vla051bWJlcmluZyI6eyIkaWQiOiIzODgiLCJGb3JtYXQiOjAsIklzVmlzaWJsZSI6ZmFsc2UsIkxhc3RLbm93blZpc2liaWxpdHlTdGF0ZSI6ZmFsc2V9LCJJZCI6IjBiMDY5YWM5LTFmZTUtNDkxMi04Y2JjLTVhNzE5NTc1ODAzYyIsIkltcG9ydElkIjpudWxsLCJUaXRsZSI6Ik1ha2UgVHJhY2VhYmlsaXR5ICBNYXRyaXgiLCJOb3RlIjpudWxsLCJIeXBlcmxpbmsiOnsiJGlkIjoiMzg5IiwiQWRkcmVzcyI6IiIsIlN1YkFkZHJlc3MiOiIifSwiSXNDaGFuZ2VkIjpmYWxzZSwiSXNOZXciOmZhbHNlfX1dLCJfbWlsZXN0b25lcyI6W10sIklkIjoiMDAwMDAwMDAtMDAwMC0wMDAwLTAwMDAtMDAwMDAwMDAwMDAwIiwiSXNTaW5nbGVJdGVtUm93Ijp0cnVlfSx7IiRpZCI6IjM5MCIsIl90YXNrcyI6W3siJGlkIjoiMzkxIiwiX2F0dGFjaGVkTWlsZXN0b25lcyI6W10sIlRhc2tEZWZpbml0aW9uIjp7IiRpZCI6IjM5MiIsIkdyb3VwTmFtZSI6bnVsbCwiU3RhcnREYXRlIjoiMjAyMi0wNC0yNVQwMDowMDowMFoiLCJFbmREYXRlIjoiMjAyMi0wNC0yNVQyMzo1OTowMFoiLCJQZXJjZW50YWdlQ29tcGxldGUiOm51bGwsIlN0eWxlIjp7IiRpZCI6IjM5MyIsIlNoYXBlIjoxLCJTaGFwZVRoaWNrbmVzcyI6MSwiRHVyYXRpb25Gb3JtYXQiOjAsIkluY2x1ZGVOb25Xb3JraW5nRGF5c0luRHVyYXRpb24iOmZhbHNlLCJQZXJjZW50YWdlQ29tcGxldGVTdHlsZSI6eyIkaWQiOiIzOTQiLCJGb250U2V0dGluZ3MiOnsiJGlkIjoiMzk1IiwiRm9udFNpemUiOjEwLCJGb250TmFtZSI6IkNhbGlicmkiLCJJc0JvbGQiOmZhbHNlLCJJc0l0YWxpYyI6ZmFsc2UsIklzVW5kZXJsaW5lZCI6ZmFsc2UsIlBhcmVudFN0eWxlIjpudWxsfSwiQXV0b1NpemUiOjAsIkZvcmVncm91bmQiOnsiJHJlZiI6IjEwIn0sIk1heFdpZHRoIjoyMDAuMCwiTWF4SGVpZ2h0IjoiSW5maW5pdHkiLCJTbWFydEZvcmVncm91bmRJc0FjdGl2ZSI6ZmFsc2UsIkhvcml6b250YWxBbGlnbm1lbnQiOjAsIlZlcnRpY2FsQWxpZ25tZW50IjowLCJTbWFydEZvcmVncm91bmQiOm51bGwsIkJhY2tncm91bmRGaWxsVHlwZSI6MCwiTWFyZ2luIjp7IiRyZWYiOiI2NyJ9LCJQYWRkaW5nIjp7IiRyZWYiOiI2OCJ9LCJCYWNrZ3JvdW5kIjp7IiRyZWYiOiI2OSJ9LCJJc1Zpc2libGUiOnRydWUsIldpZHRoIjowLjAsIkhlaWdodCI6MC4wLCJCb3JkZXJTdHlsZSI6eyIkaWQiOiIzOTYiLCJMaW5lQ29sb3IiOm51bGwsIkxpbmVXZWlnaHQiOjAuMCwiTGluZVR5cGUiOjAsIlBhcmVudFN0eWxlIjpudWxsfSwiUGFyZW50U3R5bGUiOm51bGx9LCJEdXJhdGlvblN0eWxlIjp7IiRpZCI6IjM5NyIsIkZvbnRTZXR0aW5ncyI6eyIkaWQiOiIzOTgiLCJGb250U2l6ZSI6MTAsIkZvbnROYW1lIjoiQ2FsaWJyaSIsIklzQm9sZCI6ZmFsc2UsIklzSXRhbGljIjpmYWxzZSwiSXNVbmRlcmxpbmVkIjpmYWxzZSwiUGFyZW50U3R5bGUiOm51bGx9LCJBdXRvU2l6ZSI6MCwiRm9yZWdyb3VuZCI6eyIkcmVmIjoiNzQifSwiTWF4V2lkdGgiOjIwMC4wLCJNYXhIZWlnaHQiOiJJbmZpbml0eSIsIlNtYXJ0Rm9yZWdyb3VuZElzQWN0aXZlIjpmYWxzZSwiSG9yaXpvbnRhbEFsaWdubWVudCI6MCwiVmVydGljYWxBbGlnbm1lbnQiOjAsIlNtYXJ0Rm9yZWdyb3VuZCI6bnVsbCwiQmFja2dyb3VuZEZpbGxUeXBlIjowLCJNYXJnaW4iOnsiJHJlZiI6Ijc2In0sIlBhZGRpbmciOnsiJHJlZiI6Ijc3In0sIkJhY2tncm91bmQiOnsiJHJlZiI6Ijc4In0sIklzVmlzaWJsZSI6dHJ1ZSwiV2lkdGgiOjAuMCwiSGVpZ2h0IjowLjAsIkJvcmRlclN0eWxlIjp7IiRpZCI6IjM5OSIsIkxpbmVDb2xvciI6bnVsbCwiTGluZVdlaWdodCI6MC4wLCJMaW5lVHlwZSI6MCwiUGFyZW50U3R5bGUiOm51bGx9LCJQYXJlbnRTdHlsZSI6bnVsbH0sIkhvcml6b250YWxDb25uZWN0b3JTdHlsZSI6eyIkaWQiOiI0MDAiLCJMaW5lQ29sb3IiOnsiJHJlZiI6IjgxIn0sIkxpbmVXZWlnaHQiOjEuMCwiTGluZVR5cGUiOjAsIlBhcmVudFN0eWxlIjpudWxsfSwiVmVydGljYWxDb25uZWN0b3JTdHlsZSI6eyIkaWQiOiI0MDEiLCJMaW5lQ29sb3IiOnsiJHJlZiI6Ijg0In0sIkxpbmVXZWlnaHQiOjAuMCwiTGluZVR5cGUiOjAsIlBhcmVudFN0eWxlIjpudWxsfSwiTWFyZ2luIjpudWxsLCJTdGFydERhdGVQb3NpdGlvbiI6MywiRW5kRGF0ZVBvc2l0aW9uIjo0LCJEYXRlSXNWaXNpYmxlIjp0cnVlLCJUaXRsZVBvc2l0aW9uIjowLCJEdXJhdGlvblBvc2l0aW9uIjo2LCJQZXJjZW50YWdlQ29tcGxldGVkUG9zaXRpb24iOjYsIlNwYWNpbmciOjUsIklzQmVsb3dUaW1lYmFuZCI6dHJ1ZSwiUGVyY2VudGFnZUNvbXBsZXRlU2hhcGVPcGFjaXR5IjozNSwiU2hhcGVTdHlsZSI6eyIkaWQiOiI0MDIiLCJNYXJnaW4iOnsiJHJlZiI6Ijg3In0sIlBhZGRpbmciOnsiJHJlZiI6Ijg4In0sIkJhY2tncm91bmQiOnsiJGlkIjoiNDAzIiwiQ29sb3IiOnsiJGlkIjoiNDA0IiwiQSI6MjU1LCJSIjoyNiwiRyI6MTcwLCJCIjo2Nn19LCJJc1Zpc2libGUiOnRydWUsIldpZHRoIjowLjAsIkhlaWdodCI6MTYuMCwiQm9yZGVyU3R5bGUiOnsiJGlkIjoiNDA1IiwiTGluZUNvbG9yIjp7IiRyZWYiOiIyNDYifSwiTGluZVdlaWdodCI6MC4wLCJMaW5lVHlwZSI6MCwiUGFyZW50U3R5bGUiOm51bGx9LCJQYXJlbnRTdHlsZSI6bnVsbH0sIlRpdGxlU3R5bGUiOnsiJGlkIjoiNDA2IiwiRm9udFNldHRpbmdzIjp7IiRpZCI6IjQwNyIsIkZvbnRTaXplIjoxMSwiRm9udE5hbWUiOiJDYWxpYnJpIiwiSXNCb2xkIjp0cnVlLCJJc0l0YWxpYyI6ZmFsc2UsIklzVW5kZXJsaW5lZCI6ZmFsc2UsIlBhcmVudFN0eWxlIjpudWxsfSwiQXV0b1NpemUiOjAsIkZvcmVncm91bmQiOnsiJGlkIjoiNDA4IiwiQ29sb3IiOnsiJGlkIjoiNDA5IiwiQSI6MjU1LCJSIjowLCJHIjowLCJCIjowfX0sIk1heFdpZHRoIjo3MjAuMCwiTWF4SGVpZ2h0IjoiSW5maW5pdHkiLCJTbWFydEZvcmVncm91bmRJc0FjdGl2ZSI6ZmFsc2UsIkhvcml6b250YWxBbGlnbm1lbnQiOjAsIlZlcnRpY2FsQWxpZ25tZW50IjowLCJTbWFydEZvcmVncm91bmQiOm51bGwsIkJhY2tncm91bmRGaWxsVHlwZSI6MCwiTWFyZ2luIjp7IiRyZWYiOiI5OCJ9LCJQYWRkaW5nIjp7IiRyZWYiOiI5OSJ9LCJCYWNrZ3JvdW5kIjp7IiRpZCI6IjQxMCIsIkNvbG9yIjp7IiRpZCI6IjQxMSIsIkEiOjAsIlIiOjI1NSwiRyI6MjU1LCJCIjoyNTV9fSwiSXNWaXNpYmxlIjp0cnVlLCJXaWR0aCI6MC4wLCJIZWlnaHQiOjAuMCwiQm9yZGVyU3R5bGUiOnsiJGlkIjoiNDEyIiwiTGluZUNvbG9yIjpudWxsLCJMaW5lV2VpZ2h0IjowLjAsIkxpbmVUeXBlIjowLCJQYXJlbnRTdHlsZSI6bnVsbH0sIlBhcmVudFN0eWxlIjpudWxsfSwiRGF0ZVN0eWxlIjp7IiRpZCI6IjQxMyIsIkZvbnRTZXR0aW5ncyI6eyIkaWQiOiI0MTQiLCJGb250U2l6ZSI6MTAsIkZvbnROYW1lIjoiQ2FsaWJyaSIsIklzQm9sZCI6ZmFsc2UsIklzSXRhbGljIjpmYWxzZSwiSXNVbmRlcmxpbmVkIjpmYWxzZSwiUGFyZW50U3R5bGUiOm51bGx9LCJBdXRvU2l6ZSI6MCwiRm9yZWdyb3VuZCI6eyIkaWQiOiI0MTUiLCJDb2xvciI6eyIkaWQiOiI0MTYiLCJBIjoyNTUsIlIiOjY4LCJHIjo4NCwiQiI6MTA2fX0sIk1heFdpZHRoIjoyMDAuMCwiTWF4SGVpZ2h0IjoiSW5maW5pdHkiLCJTbWFydEZvcmVncm91bmRJc0FjdGl2ZSI6ZmFsc2UsIkhvcml6b250YWxBbGlnbm1lbnQiOjEsIlZlcnRpY2FsQWxpZ25tZW50IjowLCJTbWFydEZvcmVncm91bmQiOm51bGwsIkJhY2tncm91bmRGaWxsVHlwZSI6MCwiTWFyZ2luIjp7IiRyZWYiOiIxMDcifSwiUGFkZGluZyI6eyIkcmVmIjoiMTA4In0sIkJhY2tncm91bmQiOnsiJGlkIjoiNDE3IiwiQ29sb3IiOnsiJGlkIjoiNDE4IiwiQSI6MCwiUiI6MjU1LCJHIjoyNTUsIkIiOjI1NX19LCJJc1Zpc2libGUiOnRydWUsIldpZHRoIjowLjAsIkhlaWdodCI6MC4wLCJCb3JkZXJTdHlsZSI6eyIkaWQiOiI0MTkiLCJMaW5lQ29sb3IiOm51bGwsIkxpbmVXZWlnaHQiOjAuMCwiTGluZVR5cGUiOjAsIlBhcmVudFN0eWxlIjpudWxsfSwiUGFyZW50U3R5bGUiOm51bGx9LCJEYXRlRm9ybWF0Ijp7IiRyZWYiOiIyNjIifSwiV2Vla051bWJlcmluZyI6eyIkaWQiOiI0MjAiLCJGb3JtYXQiOjAsIklzVmlzaWJsZSI6ZmFsc2UsIkxhc3RLbm93blZpc2liaWxpdHlTdGF0ZSI6ZmFsc2V9LCJJc1Zpc2libGUiOnRydWUsIlBhcmVudFN0eWxlIjpudWxsfSwiSW5kZXgiOjksIlNtYXJ0RHVyYXRpb25BY3RpdmF0ZWQiOmZhbHNlLCJEYXRlRm9ybWF0Ijp7IiRyZWYiOiIyNjIifSwiV2Vla051bWJlcmluZyI6eyIkaWQiOiI0MjEiLCJGb3JtYXQiOjAsIklzVmlzaWJsZSI6ZmFsc2UsIkxhc3RLbm93blZpc2liaWxpdHlTdGF0ZSI6ZmFsc2V9LCJJZCI6IjdmNThjZDQwLTExNDEtNDZkNy1hZjIyLWJlMDRkZmY1NTZiOSIsIkltcG9ydElkIjpudWxsLCJUaXRsZSI6IkVkaXRpdG5nIFNJUSIsIk5vdGUiOm51bGwsIkh5cGVybGluayI6eyIkaWQiOiI0MjIiLCJBZGRyZXNzIjoiIiwiU3ViQWRkcmVzcyI6IiJ9LCJJc0NoYW5nZWQiOmZhbHNlLCJJc05ldyI6ZmFsc2V9fV0sIl9taWxlc3RvbmVzIjpbXSwiSWQiOiIwMDAwMDAwMC0wMDAwLTAwMDAtMDAwMC0wMDAwMDAwMDAwMDAiLCJJc1NpbmdsZUl0ZW1Sb3ciOnRydWV9LHsiJGlkIjoiNDIzIiwiX3Rhc2tzIjpbeyIkaWQiOiI0MjQiLCJfYXR0YWNoZWRNaWxlc3RvbmVzIjpbXSwiVGFza0RlZmluaXRpb24iOnsiJGlkIjoiNDI1IiwiR3JvdXBOYW1lIjpudWxsLCJTdGFydERhdGUiOiIyMDIyLTA0LTI0VDAwOjAwOjAwWiIsIkVuZERhdGUiOiIyMDIyLTA0LTI2VDIzOjU5OjAwWiIsIlBlcmNlbnRhZ2VDb21wbGV0ZSI6bnVsbCwiU3R5bGUiOnsiJGlkIjoiNDI2IiwiU2hhcGUiOjEsIlNoYXBlVGhpY2tuZXNzIjoxLCJEdXJhdGlvbkZvcm1hdCI6MCwiSW5jbHVkZU5vbldvcmtpbmdEYXlzSW5EdXJhdGlvbiI6ZmFsc2UsIlBlcmNlbnRhZ2VDb21wbGV0ZVN0eWxlIjp7IiRpZCI6IjQyNyIsIkZvbnRTZXR0aW5ncyI6eyIkaWQiOiI0MjgiLCJGb250U2l6ZSI6MTAsIkZvbnROYW1lIjoiQ2FsaWJyaSIsIklzQm9sZCI6ZmFsc2UsIklzSXRhbGljIjpmYWxzZSwiSXNVbmRlcmxpbmVkIjpmYWxzZSwiUGFyZW50U3R5bGUiOm51bGx9LCJBdXRvU2l6ZSI6MCwiRm9yZWdyb3VuZCI6eyIkcmVmIjoiMTAifSwiTWF4V2lkdGgiOjIwMC4wLCJNYXhIZWlnaHQiOiJJbmZpbml0eSIsIlNtYXJ0Rm9yZWdyb3VuZElzQWN0aXZlIjpmYWxzZSwiSG9yaXpvbnRhbEFsaWdubWVudCI6MCwiVmVydGljYWxBbGlnbm1lbnQiOjAsIlNtYXJ0Rm9yZWdyb3VuZCI6bnVsbCwiQmFja2dyb3VuZEZpbGxUeXBlIjowLCJNYXJnaW4iOnsiJHJlZiI6IjY3In0sIlBhZGRpbmciOnsiJHJlZiI6IjY4In0sIkJhY2tncm91bmQiOnsiJHJlZiI6IjY5In0sIklzVmlzaWJsZSI6dHJ1ZSwiV2lkdGgiOjAuMCwiSGVpZ2h0IjowLjAsIkJvcmRlclN0eWxlIjp7IiRpZCI6IjQyOSIsIkxpbmVDb2xvciI6bnVsbCwiTGluZVdlaWdodCI6MC4wLCJMaW5lVHlwZSI6MCwiUGFyZW50U3R5bGUiOm51bGx9LCJQYXJlbnRTdHlsZSI6bnVsbH0sIkR1cmF0aW9uU3R5bGUiOnsiJGlkIjoiNDMwIiwiRm9udFNldHRpbmdzIjp7IiRpZCI6IjQzMSIsIkZvbnRTaXplIjoxMCwiRm9udE5hbWUiOiJDYWxpYnJpIiwiSXNCb2xkIjpmYWxzZSwiSXNJdGFsaWMiOmZhbHNlLCJJc1VuZGVybGluZWQiOmZhbHNlLCJQYXJlbnRTdHlsZSI6bnVsbH0sIkF1dG9TaXplIjowLCJGb3JlZ3JvdW5kIjp7IiRyZWYiOiI3NCJ9LCJNYXhXaWR0aCI6MjAwLjAsIk1heEhlaWdodCI6IkluZmluaXR5IiwiU21hcnRGb3JlZ3JvdW5kSXNBY3RpdmUiOmZhbHNlLCJIb3Jpem9udGFsQWxpZ25tZW50IjowLCJWZXJ0aWNhbEFsaWdubWVudCI6MCwiU21hcnRGb3JlZ3JvdW5kIjpudWxsLCJCYWNrZ3JvdW5kRmlsbFR5cGUiOjAsIk1hcmdpbiI6eyIkcmVmIjoiNzYifSwiUGFkZGluZyI6eyIkcmVmIjoiNzcifSwiQmFja2dyb3VuZCI6eyIkcmVmIjoiNzgifSwiSXNWaXNpYmxlIjp0cnVlLCJXaWR0aCI6MC4wLCJIZWlnaHQiOjAuMCwiQm9yZGVyU3R5bGUiOnsiJGlkIjoiNDMyIiwiTGluZUNvbG9yIjpudWxsLCJMaW5lV2VpZ2h0IjowLjAsIkxpbmVUeXBlIjowLCJQYXJlbnRTdHlsZSI6bnVsbH0sIlBhcmVudFN0eWxlIjpudWxsfSwiSG9yaXpvbnRhbENvbm5lY3RvclN0eWxlIjp7IiRpZCI6IjQzMyIsIkxpbmVDb2xvciI6eyIkcmVmIjoiODEifSwiTGluZVdlaWdodCI6MS4wLCJMaW5lVHlwZSI6MCwiUGFyZW50U3R5bGUiOm51bGx9LCJWZXJ0aWNhbENvbm5lY3RvclN0eWxlIjp7IiRpZCI6IjQzNCIsIkxpbmVDb2xvciI6eyIkcmVmIjoiODQifSwiTGluZVdlaWdodCI6MC4wLCJMaW5lVHlwZSI6MCwiUGFyZW50U3R5bGUiOm51bGx9LCJNYXJnaW4iOm51bGwsIlN0YXJ0RGF0ZVBvc2l0aW9uIjozLCJFbmREYXRlUG9zaXRpb24iOjQsIkRhdGVJc1Zpc2libGUiOnRydWUsIlRpdGxlUG9zaXRpb24iOjAsIkR1cmF0aW9uUG9zaXRpb24iOjYsIlBlcmNlbnRhZ2VDb21wbGV0ZWRQb3NpdGlvbiI6NiwiU3BhY2luZyI6NSwiSXNCZWxvd1RpbWViYW5kIjp0cnVlLCJQZXJjZW50YWdlQ29tcGxldGVTaGFwZU9wYWNpdHkiOjM1LCJTaGFwZVN0eWxlIjp7IiRpZCI6IjQzNSIsIk1hcmdpbiI6eyIkcmVmIjoiODcifSwiUGFkZGluZyI6eyIkcmVmIjoiODgifSwiQmFja2dyb3VuZCI6eyIkaWQiOiI0MzYiLCJDb2xvciI6eyIkaWQiOiI0MzciLCJBIjoyNTUsIlIiOjI2LCJHIjoxNzAsIkIiOjY2fX0sIklzVmlzaWJsZSI6dHJ1ZSwiV2lkdGgiOjAuMCwiSGVpZ2h0IjoxNi4wLCJCb3JkZXJTdHlsZSI6eyIkaWQiOiI0MzgiLCJMaW5lQ29sb3IiOnsiJHJlZiI6IjI0NiJ9LCJMaW5lV2VpZ2h0IjowLjAsIkxpbmVUeXBlIjowLCJQYXJlbnRTdHlsZSI6bnVsbH0sIlBhcmVudFN0eWxlIjpudWxsfSwiVGl0bGVTdHlsZSI6eyIkaWQiOiI0MzkiLCJGb250U2V0dGluZ3MiOnsiJGlkIjoiNDQwIiwiRm9udFNpemUiOjExLCJGb250TmFtZSI6IkNhbGlicmkiLCJJc0JvbGQiOnRydWUsIklzSXRhbGljIjpmYWxzZSwiSXNVbmRlcmxpbmVkIjpmYWxzZSwiUGFyZW50U3R5bGUiOm51bGx9LCJBdXRvU2l6ZSI6MCwiRm9yZWdyb3VuZCI6eyIkaWQiOiI0NDEiLCJDb2xvciI6eyIkaWQiOiI0NDIiLCJBIjoyNTUsIlIiOjAsIkciOjAsIkIiOjB9fSwiTWF4V2lkdGgiOjcyMC4wLCJNYXhIZWlnaHQiOiJJbmZpbml0eSIsIlNtYXJ0Rm9yZWdyb3VuZElzQWN0aXZlIjpmYWxzZSwiSG9yaXpvbnRhbEFsaWdubWVudCI6MCwiVmVydGljYWxBbGlnbm1lbnQiOjAsIlNtYXJ0Rm9yZWdyb3VuZCI6bnVsbCwiQmFja2dyb3VuZEZpbGxUeXBlIjowLCJNYXJnaW4iOnsiJHJlZiI6Ijk4In0sIlBhZGRpbmciOnsiJHJlZiI6Ijk5In0sIkJhY2tncm91bmQiOnsiJGlkIjoiNDQzIiwiQ29sb3IiOnsiJGlkIjoiNDQ0IiwiQSI6MCwiUiI6MjU1LCJHIjoyNTUsIkIiOjI1NX19LCJJc1Zpc2libGUiOnRydWUsIldpZHRoIjowLjAsIkhlaWdodCI6MC4wLCJCb3JkZXJTdHlsZSI6eyIkaWQiOiI0NDUiLCJMaW5lQ29sb3IiOm51bGwsIkxpbmVXZWlnaHQiOjAuMCwiTGluZVR5cGUiOjAsIlBhcmVudFN0eWxlIjpudWxsfSwiUGFyZW50U3R5bGUiOm51bGx9LCJEYXRlU3R5bGUiOnsiJGlkIjoiNDQ2IiwiRm9udFNldHRpbmdzIjp7IiRpZCI6IjQ0NyIsIkZvbnRTaXplIjoxMCwiRm9udE5hbWUiOiJDYWxpYnJpIiwiSXNCb2xkIjpmYWxzZSwiSXNJdGFsaWMiOmZhbHNlLCJJc1VuZGVybGluZWQiOmZhbHNlLCJQYXJlbnRTdHlsZSI6bnVsbH0sIkF1dG9TaXplIjowLCJGb3JlZ3JvdW5kIjp7IiRpZCI6IjQ0OCIsIkNvbG9yIjp7IiRpZCI6IjQ0OSIsIkEiOjI1NSwiUiI6NjgsIkciOjg0LCJCIjoxMDZ9fSwiTWF4V2lkdGgiOjIwMC4wLCJNYXhIZWlnaHQiOiJJbmZpbml0eSIsIlNtYXJ0Rm9yZWdyb3VuZElzQWN0aXZlIjpmYWxzZSwiSG9yaXpvbnRhbEFsaWdubWVudCI6MSwiVmVydGljYWxBbGlnbm1lbnQiOjAsIlNtYXJ0Rm9yZWdyb3VuZCI6bnVsbCwiQmFja2dyb3VuZEZpbGxUeXBlIjowLCJNYXJnaW4iOnsiJHJlZiI6IjEwNyJ9LCJQYWRkaW5nIjp7IiRyZWYiOiIxMDgifSwiQmFja2dyb3VuZCI6eyIkaWQiOiI0NTAiLCJDb2xvciI6eyIkaWQiOiI0NTEiLCJBIjowLCJSIjoyNTUsIkciOjI1NSwiQiI6MjU1fX0sIklzVmlzaWJsZSI6dHJ1ZSwiV2lkdGgiOjAuMCwiSGVpZ2h0IjowLjAsIkJvcmRlclN0eWxlIjp7IiRpZCI6IjQ1MiIsIkxpbmVDb2xvciI6bnVsbCwiTGluZVdlaWdodCI6MC4wLCJMaW5lVHlwZSI6MCwiUGFyZW50U3R5bGUiOm51bGx9LCJQYXJlbnRTdHlsZSI6bnVsbH0sIkRhdGVGb3JtYXQiOnsiJHJlZiI6IjI2MiJ9LCJXZWVrTnVtYmVyaW5nIjp7IiRpZCI6IjQ1MyIsIkZvcm1hdCI6MCwiSXNWaXNpYmxlIjpmYWxzZSwiTGFzdEtub3duVmlzaWJpbGl0eVN0YXRlIjpmYWxzZX0sIklzVmlzaWJsZSI6dHJ1ZSwiUGFyZW50U3R5bGUiOm51bGx9LCJJbmRleCI6MTAsIlNtYXJ0RHVyYXRpb25BY3RpdmF0ZWQiOmZhbHNlLCJEYXRlRm9ybWF0Ijp7IiRyZWYiOiIyNjIifSwiV2Vla051bWJlcmluZyI6eyIkaWQiOiI0NTQiLCJGb3JtYXQiOjAsIklzVmlzaWJsZSI6ZmFsc2UsIkxhc3RLbm93blZpc2liaWxpdHlTdGF0ZSI6ZmFsc2V9LCJJZCI6IjZmMWQzYTVkLTM5NGQtNGY3ZS1iODAzLTAwNGY3NzdlMjljMyIsIkltcG9ydElkIjpudWxsLCJUaXRsZSI6IkVkaXRpbmcgU1JTIiwiTm90ZSI6bnVsbCwiSHlwZXJsaW5rIjp7IiRpZCI6IjQ1NSIsIkFkZHJlc3MiOiIiLCJTdWJBZGRyZXNzIjoiIn0sIklzQ2hhbmdlZCI6ZmFsc2UsIklzTmV3IjpmYWxzZX19XSwiX21pbGVzdG9uZXMiOltdLCJJZCI6IjAwMDAwMDAwLTAwMDAtMDAwMC0wMDAwLTAwMDAwMDAwMDAwMCIsIklzU2luZ2xlSXRlbVJvdyI6dHJ1ZX1dLCJJbmRleCI6NywiSWQiOiIyZTZjZDEzYi05OTM0LTQ1M2YtOTU2OS1jMDRlNWU2NWE2ZWIiLCJIZWFkZXJUZXh0IjpudWxsLCJJc0RlZmF1bHQiOnRydWUsIlN0eWxlIjp7IiRpZCI6IjQ1NiIsIkhlYWRlclN0eWxlIjp7IiRpZCI6IjQ1NyIsIlRleHRTdHlsZSI6eyIkaWQiOiI0NTgiLCJGb250U2V0dGluZ3MiOnsiJGlkIjoiNDU5IiwiRm9udFNpemUiOjExLCJGb250TmFtZSI6IkNhbGlicmkiLCJJc0JvbGQiOmZhbHNlLCJJc0l0YWxpYyI6ZmFsc2UsIklzVW5kZXJsaW5lZCI6ZmFsc2UsIlBhcmVudFN0eWxlIjpudWxsfSwiQXV0b1NpemUiOjIsIkZvcmVncm91bmQiOnsiJGlkIjoiNDYwIiwiQ29sb3IiOnsiJGlkIjoiNDYxIiwiQSI6MjU1LCJSIjowLCJHIjowLCJCIjowfX0sIk1heFdpZHRoIjowLjAsIk1heEhlaWdodCI6IkluZmluaXR5IiwiU21hcnRGb3JlZ3JvdW5kSXNBY3RpdmUiOmZhbHNlLCJIb3Jpem9udGFsQWxpZ25tZW50IjowLCJWZXJ0aWNhbEFsaWdubWVudCI6MCwiU21hcnRGb3JlZ3JvdW5kIjpudWxsLCJCYWNrZ3JvdW5kRmlsbFR5cGUiOjAsIk1hcmdpbiI6eyIkaWQiOiI0NjIiLCJUb3AiOjAuMCwiTGVmdCI6MC4wLCJSaWdodCI6MC4wLCJCb3R0b20iOjAuMH0sIlBhZGRpbmciOnsiJGlkIjoiNDYzIiwiVG9wIjowLjAsIkxlZnQiOjAuMCwiUmlnaHQiOjAuMCwiQm90dG9tIjowLjB9LCJCYWNrZ3JvdW5kIjpudWxsLCJJc1Zpc2libGUiOnRydWUsIldpZHRoIjowLjAsIkhlaWdodCI6MC4wLCJCb3JkZXJTdHlsZSI6bnVsbCwiUGFyZW50U3R5bGUiOm51bGx9LCJSZWN0YW5nbGVTdHlsZSI6eyIkaWQiOiI0NjQiLCJNYXJnaW4iOnsiJGlkIjoiNDY1IiwiVG9wIjowLjAsIkxlZnQiOjAuMCwiUmlnaHQiOjAuMCwiQm90dG9tIjowLjB9LCJQYWRkaW5nIjp7IiRpZCI6IjQ2NiIsIlRvcCI6MC4wLCJMZWZ0IjowLjAsIlJpZ2h0IjowLjAsIkJvdHRvbSI6MC4wfSwiQmFja2dyb3VuZCI6eyIkaWQiOiI0NjciLCJDb2xvciI6eyIkaWQiOiI0NjgiLCJBIjo2MywiUiI6MTY1LCJHIjoxNjUsIkIiOjE2NX19LCJJc1Zpc2libGUiOnRydWUsIldpZHRoIjowLjAsIkhlaWdodCI6MC4wLCJCb3JkZXJTdHlsZSI6eyIkaWQiOiI0NjkiLCJMaW5lQ29sb3IiOnsiJGlkIjoiNDcwIiwiJHR5cGUiOiJOTFJFLkNvbW1vbi5Eb20uU29saWRDb2xvckJydXNoLCBOTFJFLkNvbW1vbiIsIkNvbG9yIjp7IiRpZCI6IjQ3MSIsIkEiOjI1NSwiUiI6MjU1LCJHIjowLCJCIjowfX0sIkxpbmVXZWlnaHQiOjAuMCwiTGluZVR5cGUiOjAsIlBhcmVudFN0eWxlIjpudWxsfSwiUGFyZW50U3R5bGUiOm51bGx9LCJNYXJnaW4iOnsiJGlkIjoiNDcyIiwiVG9wIjowLjAsIkxlZnQiOjAuMCwiUmlnaHQiOjAuMCwiQm90dG9tIjowLjB9LCJQYWRkaW5nIjp7IiRpZCI6IjQ3MyIsIlRvcCI6MC4wLCJMZWZ0IjowLjAsIlJpZ2h0IjowLjAsIkJvdHRvbSI6MC4wfSwiQmFja2dyb3VuZCI6bnVsbCwiSXNWaXNpYmxlIjp0cnVlLCJXaWR0aCI6MC4wLCJIZWlnaHQiOjAuMCwiQm9yZGVyU3R5bGUiOm51bGwsIlBhcmVudFN0eWxlIjpudWxsfSwiQmFja2dyb3VuZFN0eWxlIjp7IiRpZCI6IjQ3NCIsIk1hcmdpbiI6eyIkaWQiOiI0NzUiLCJUb3AiOjAuMCwiTGVmdCI6MC4wLCJSaWdodCI6MC4wLCJCb3R0b20iOjAuMH0sIlBhZGRpbmciOnsiJGlkIjoiNDc2IiwiVG9wIjowLjAsIkxlZnQiOjAuMCwiUmlnaHQiOjAuMCwiQm90dG9tIjowLjB9LCJCYWNrZ3JvdW5kIjp7IiRpZCI6IjQ3NyIsIkNvbG9yIjp7IiRpZCI6IjQ3OCIsIkEiOjUxLCJSIjoxNjUsIkciOjE2NSwiQiI6MTY1fX0sIklzVmlzaWJsZSI6dHJ1ZSwiV2lkdGgiOjAuMCwiSGVpZ2h0IjowLjAsIkJvcmRlclN0eWxlIjp7IiRpZCI6IjQ3OSIsIkxpbmVDb2xvciI6eyIkaWQiOiI0ODAiLCIkdHlwZSI6Ik5MUkUuQ29tbW9uLkRvbS5Tb2xpZENvbG9yQnJ1c2gsIE5MUkUuQ29tbW9uIiwiQ29sb3IiOnsiJGlkIjoiNDgxIiwiQSI6MjU1LCJSIjoyNTUsIkciOjAsIkIiOjB9fSwiTGluZVdlaWdodCI6MC4wLCJMaW5lVHlwZSI6MCwiUGFyZW50U3R5bGUiOm51bGx9LCJQYXJlbnRTdHlsZSI6bnVsbH0sIk1hcmdpbiI6eyIkaWQiOiI0ODIiLCJUb3AiOjAuMCwiTGVmdCI6MC4wLCJSaWdodCI6MC4wLCJCb3R0b20iOjAuMH0sIlBhZGRpbmciOnsiJGlkIjoiNDgzIiwiVG9wIjowLjAsIkxlZnQiOjAuMCwiUmlnaHQiOjAuMCwiQm90dG9tIjowLjB9LCJJc1Zpc2libGUiOmZhbHNlLCJXaWR0aCI6MC4wLCJIZWlnaHQiOjAuMCwiQm9yZGVyU3R5bGUiOm51bGwsIlBhcmVudFN0eWxlIjpudWxsfX1dLCJJZCI6ImY4MzgxNGQ0LWRiNWYtNDQ0Ni1hNjg2LWJmNjgwNmE3ZmVjOSIsIkluZGV4Ijo3LCJIZWFkZXJUZXh0IjoiRml4aW5nIFBoYXNlIiwiU3R5bGUiOnsiJGlkIjoiNDg0IiwiSGVhZGVyU3R5bGUiOnsiJGlkIjoiNDg1IiwiVGV4dElzVmVydGljYWwiOmZhbHNlLCJUZXh0U3R5bGUiOnsiJGlkIjoiNDg2IiwiRm9udFNldHRpbmdzIjp7IiRpZCI6IjQ4NyIsIkZvbnRTaXplIjoxMiwiRm9udE5hbWUiOiJDYWxpYnJpIiwiSXNCb2xkIjpmYWxzZSwiSXNJdGFsaWMiOmZhbHNlLCJJc1VuZGVybGluZWQiOmZhbHNlLCJQYXJlbnRTdHlsZSI6bnVsbH0sIkF1dG9TaXplIjoyLCJGb3JlZ3JvdW5kIjp7IiRyZWYiOiIyMDMifSwiTWF4V2lkdGgiOjE2MC4wLCJNYXhIZWlnaHQiOiJJbmZpbml0eSIsIlNtYXJ0Rm9yZWdyb3VuZElzQWN0aXZlIjpmYWxzZSwiSG9yaXpvbnRhbEFsaWdubWVudCI6MCwiVmVydGljYWxBbGlnbm1lbnQiOjAsIlNtYXJ0Rm9yZWdyb3VuZCI6bnVsbCwiQmFja2dyb3VuZEZpbGxUeXBlIjowLCJNYXJnaW4iOnsiJHJlZiI6IjIwNSJ9LCJQYWRkaW5nIjp7IiRyZWYiOiIyMDYifSwiQmFja2dyb3VuZCI6bnVsbCwiSXNWaXNpYmxlIjp0cnVlLCJXaWR0aCI6MC4wLCJIZWlnaHQiOjAuMCwiQm9yZGVyU3R5bGUiOm51bGwsIlBhcmVudFN0eWxlIjpudWxsfSwiUmVjdGFuZ2xlU3R5bGUiOnsiJGlkIjoiNDg4IiwiTWFyZ2luIjp7IiRpZCI6IjQ4OSIsIlRvcCI6MC4wLCJMZWZ0IjowLjAsIlJpZ2h0IjowLjAsIkJvdHRvbSI6MC4wfSwiUGFkZGluZyI6eyIkaWQiOiI0OTAiLCJUb3AiOjAuMCwiTGVmdCI6MC4wLCJSaWdodCI6MC4wLCJCb3R0b20iOjAuMH0sIkJhY2tncm91bmQiOnsiJGlkIjoiNDkxIiwiQ29sb3IiOnsiJGlkIjoiNDkyIiwiQSI6MjU1LCJSIjoxNjUsIkciOjE2NSwiQiI6MTY1fX0sIklzVmlzaWJsZSI6dHJ1ZSwiV2lkdGgiOjAuMCwiSGVpZ2h0IjowLjAsIkJvcmRlclN0eWxlIjp7IiRpZCI6IjQ5MyIsIkxpbmVDb2xvciI6eyIkaWQiOiI0OTQiLCIkdHlwZSI6Ik5MUkUuQ29tbW9uLkRvbS5Tb2xpZENvbG9yQnJ1c2gsIE5MUkUuQ29tbW9uIiwiQ29sb3IiOnsiJGlkIjoiNDk1IiwiQSI6MjU1LCJSIjoyNTUsIkciOjAsIkIiOjB9fSwiTGluZVdlaWdodCI6MC4wLCJMaW5lVHlwZSI6MCwiUGFyZW50U3R5bGUiOm51bGx9LCJQYXJlbnRTdHlsZSI6bnVsbH0sIk1hcmdpbiI6eyIkaWQiOiI0OTYiLCJUb3AiOjAuMCwiTGVmdCI6MC4wLCJSaWdodCI6MC4wLCJCb3R0b20iOjAuMH0sIlBhZGRpbmciOnsiJGlkIjoiNDk3IiwiVG9wIjowLjAsIkxlZnQiOjAuMCwiUmlnaHQiOjAuMCwiQm90dG9tIjowLjB9LCJCYWNrZ3JvdW5kIjpudWxsLCJJc1Zpc2libGUiOnRydWUsIldpZHRoIjowLjAsIkhlaWdodCI6MC4wLCJCb3JkZXJTdHlsZSI6bnVsbCwiUGFyZW50U3R5bGUiOm51bGx9LCJCYWNrZ3JvdW5kU3R5bGUiOnsiJGlkIjoiNDk4IiwiTWFyZ2luIjp7IiRpZCI6IjQ5OSIsIlRvcCI6MC4wLCJMZWZ0IjowLjAsIlJpZ2h0IjowLjAsIkJvdHRvbSI6MC4wfSwiUGFkZGluZyI6eyIkaWQiOiI1MDAiLCJUb3AiOjAuMCwiTGVmdCI6MC4wLCJSaWdodCI6MC4wLCJCb3R0b20iOjAuMH0sIkJhY2tncm91bmQiOnsiJGlkIjoiNTAxIiwiQ29sb3IiOnsiJGlkIjoiNTAyIiwiQSI6NTEsIlIiOjE2NSwiRyI6MTY1LCJCIjoxNjV9fSwiSXNWaXNpYmxlIjp0cnVlLCJXaWR0aCI6MC4wLCJIZWlnaHQiOjAuMCwiQm9yZGVyU3R5bGUiOnsiJGlkIjoiNTAzIiwiTGluZUNvbG9yIjp7IiRpZCI6IjUwNCIsIiR0eXBlIjoiTkxSRS5Db21tb24uRG9tLlNvbGlkQ29sb3JCcnVzaCwgTkxSRS5Db21tb24iLCJDb2xvciI6eyIkaWQiOiI1MDUiLCJBIjoyNTUsIlIiOjI1NSwiRyI6MCwiQiI6MH19LCJMaW5lV2VpZ2h0IjowLjAsIkxpbmVUeXBlIjowLCJQYXJlbnRTdHlsZSI6bnVsbH0sIlBhcmVudFN0eWxlIjpudWxsfSwiSXNBYm92ZVRpbWViYW5kIjpmYWxzZSwiTWFyZ2luIjp7IiRpZCI6IjUwNiIsIlRvcCI6MC4wLCJMZWZ0IjowLjAsIlJpZ2h0IjowLjAsIkJvdHRvbSI6MC4wfSwiUGFkZGluZyI6eyIkaWQiOiI1MDciLCJUb3AiOjAuMCwiTGVmdCI6MC4wLCJSaWdodCI6MC4wLCJCb3R0b20iOjAuMH0sIklzVmlzaWJsZSI6dHJ1ZSwiV2lkdGgiOjAuMCwiSGVpZ2h0IjowLjAsIkJvcmRlclN0eWxlIjp7IiRpZCI6IjUwOCIsIkxpbmVDb2xvciI6bnVsbCwiTGluZVdlaWdodCI6MC4wLCJMaW5lVHlwZSI6MCwiUGFyZW50U3R5bGUiOm51bGx9LCJQYXJlbnRTdHlsZSI6bnVsbH19LHsiJGlkIjoiNTA5IiwiX2FjdGl2aXRpZXMiOlt7IiRpZCI6IjUxMCIsIl9yb3dzIjpbeyIkaWQiOiI1MTEiLCJfdGFza3MiOlt7IiRpZCI6IjUxMiIsIl9hdHRhY2hlZE1pbGVzdG9uZXMiOltdLCJUYXNrRGVmaW5pdGlvbiI6eyIkaWQiOiI1MTMiLCJHcm91cE5hbWUiOm51bGwsIlN0YXJ0RGF0ZSI6IjIwMjItMDUtMDdUMDA6MDA6MDBaIiwiRW5kRGF0ZSI6IjIwMjItMDYtMjlUMjM6NTk6MDBaIiwiUGVyY2VudGFnZUNvbXBsZXRlIjpudWxsLCJTdHlsZSI6eyIkaWQiOiI1MTQiLCJTaGFwZSI6MSwiU2hhcGVUaGlja25lc3MiOjEsIkR1cmF0aW9uRm9ybWF0IjowLCJJbmNsdWRlTm9uV29ya2luZ0RheXNJbkR1cmF0aW9uIjpmYWxzZSwiUGVyY2VudGFnZUNvbXBsZXRlU3R5bGUiOnsiJGlkIjoiNTE1IiwiRm9udFNldHRpbmdzIjp7IiRpZCI6IjUxNiIsIkZvbnRTaXplIjoxMCwiRm9udE5hbWUiOiJDYWxpYnJpIiwiSXNCb2xkIjpmYWxzZSwiSXNJdGFsaWMiOmZhbHNlLCJJc1VuZGVybGluZWQiOmZhbHNlLCJQYXJlbnRTdHlsZSI6bnVsbH0sIkF1dG9TaXplIjowLCJGb3JlZ3JvdW5kIjp7IiRyZWYiOiIxMCJ9LCJNYXhXaWR0aCI6MjAwLjAsIk1heEhlaWdodCI6IkluZmluaXR5IiwiU21hcnRGb3JlZ3JvdW5kSXNBY3RpdmUiOmZhbHNlLCJIb3Jpem9udGFsQWxpZ25tZW50IjowLCJWZXJ0aWNhbEFsaWdubWVudCI6MCwiU21hcnRGb3JlZ3JvdW5kIjpudWxsLCJCYWNrZ3JvdW5kRmlsbFR5cGUiOjAsIk1hcmdpbiI6eyIkcmVmIjoiNjcifSwiUGFkZGluZyI6eyIkcmVmIjoiNjgifSwiQmFja2dyb3VuZCI6eyIkcmVmIjoiNjkifSwiSXNWaXNpYmxlIjp0cnVlLCJXaWR0aCI6MC4wLCJIZWlnaHQiOjAuMCwiQm9yZGVyU3R5bGUiOnsiJGlkIjoiNTE3IiwiTGluZUNvbG9yIjpudWxsLCJMaW5lV2VpZ2h0IjowLjAsIkxpbmVUeXBlIjowLCJQYXJlbnRTdHlsZSI6bnVsbH0sIlBhcmVudFN0eWxlIjpudWxsfSwiRHVyYXRpb25TdHlsZSI6eyIkaWQiOiI1MTgiLCJGb250U2V0dGluZ3MiOnsiJGlkIjoiNTE5IiwiRm9udFNpemUiOjEwLCJGb250TmFtZSI6IkNhbGlicmkiLCJJc0JvbGQiOmZhbHNlLCJJc0l0YWxpYyI6ZmFsc2UsIklzVW5kZXJsaW5lZCI6ZmFsc2UsIlBhcmVudFN0eWxlIjpudWxsfSwiQXV0b1NpemUiOjAsIkZvcmVncm91bmQiOnsiJHJlZiI6Ijc0In0sIk1heFdpZHRoIjoyMDAuMCwiTWF4SGVpZ2h0IjoiSW5maW5pdHkiLCJTbWFydEZvcmVncm91bmRJc0FjdGl2ZSI6ZmFsc2UsIkhvcml6b250YWxBbGlnbm1lbnQiOjAsIlZlcnRpY2FsQWxpZ25tZW50IjowLCJTbWFydEZvcmVncm91bmQiOm51bGwsIkJhY2tncm91bmRGaWxsVHlwZSI6MCwiTWFyZ2luIjp7IiRyZWYiOiI3NiJ9LCJQYWRkaW5nIjp7IiRyZWYiOiI3NyJ9LCJCYWNrZ3JvdW5kIjp7IiRyZWYiOiI3OCJ9LCJJc1Zpc2libGUiOnRydWUsIldpZHRoIjowLjAsIkhlaWdodCI6MC4wLCJCb3JkZXJTdHlsZSI6eyIkaWQiOiI1MjAiLCJMaW5lQ29sb3IiOm51bGwsIkxpbmVXZWlnaHQiOjAuMCwiTGluZVR5cGUiOjAsIlBhcmVudFN0eWxlIjpudWxsfSwiUGFyZW50U3R5bGUiOm51bGx9LCJIb3Jpem9udGFsQ29ubmVjdG9yU3R5bGUiOnsiJGlkIjoiNTIxIiwiTGluZUNvbG9yIjp7IiRyZWYiOiI4MSJ9LCJMaW5lV2VpZ2h0IjoxLjAsIkxpbmVUeXBlIjowLCJQYXJlbnRTdHlsZSI6bnVsbH0sIlZlcnRpY2FsQ29ubmVjdG9yU3R5bGUiOnsiJGlkIjoiNTIyIiwiTGluZUNvbG9yIjp7IiRyZWYiOiI4NCJ9LCJMaW5lV2VpZ2h0IjowLjAsIkxpbmVUeXBlIjowLCJQYXJlbnRTdHlsZSI6bnVsbH0sIk1hcmdpbiI6bnVsbCwiU3RhcnREYXRlUG9zaXRpb24iOjMsIkVuZERhdGVQb3NpdGlvbiI6NCwiRGF0ZUlzVmlzaWJsZSI6dHJ1ZSwiVGl0bGVQb3NpdGlvbiI6MiwiRHVyYXRpb25Qb3NpdGlvbiI6NiwiUGVyY2VudGFnZUNvbXBsZXRlZFBvc2l0aW9uIjo2LCJTcGFjaW5nIjo1LCJJc0JlbG93VGltZWJhbmQiOnRydWUsIlBlcmNlbnRhZ2VDb21wbGV0ZVNoYXBlT3BhY2l0eSI6MzUsIlNoYXBlU3R5bGUiOnsiJGlkIjoiNTIzIiwiTWFyZ2luIjp7IiRyZWYiOiI4NyJ9LCJQYWRkaW5nIjp7IiRyZWYiOiI4OCJ9LCJCYWNrZ3JvdW5kIjp7IiRpZCI6IjUyNCIsIkNvbG9yIjp7IiRpZCI6IjUyNSIsIkEiOjI1NSwiUiI6MjYsIkciOjE3MCwiQiI6NjZ9fSwiSXNWaXNpYmxlIjp0cnVlLCJXaWR0aCI6MC4wLCJIZWlnaHQiOjE2LjAsIkJvcmRlclN0eWxlIjp7IiRpZCI6IjUyNiIsIkxpbmVDb2xvciI6eyIkaWQiOiI1MjciLCIkdHlwZSI6Ik5MUkUuQ29tbW9uLkRvbS5Tb2xpZENvbG9yQnJ1c2gsIE5MUkUuQ29tbW9uIiwiQ29sb3IiOnsiJGlkIjoiNTI4IiwiQSI6MjU1LCJSIjoyNTUsIkciOjAsIkIiOjB9fSwiTGluZVdlaWdodCI6MC4wLCJMaW5lVHlwZSI6MCwiUGFyZW50U3R5bGUiOm51bGx9LCJQYXJlbnRTdHlsZSI6bnVsbH0sIlRpdGxlU3R5bGUiOnsiJGlkIjoiNTI5IiwiRm9udFNldHRpbmdzIjp7IiRpZCI6IjUzMCIsIkZvbnRTaXplIjoxMSwiRm9udE5hbWUiOiJDYWxpYnJpIiwiSXNCb2xkIjp0cnVlLCJJc0l0YWxpYyI6ZmFsc2UsIklzVW5kZXJsaW5lZCI6ZmFsc2UsIlBhcmVudFN0eWxlIjpudWxsfSwiQXV0b1NpemUiOjAsIkZvcmVncm91bmQiOnsiJGlkIjoiNTMxIiwiQ29sb3IiOnsiJGlkIjoiNTMyIiwiQSI6MjU1LCJSIjowLCJHIjowLCJCIjowfX0sIk1heFdpZHRoIjo3MjAuMCwiTWF4SGVpZ2h0IjoiSW5maW5pdHkiLCJTbWFydEZvcmVncm91bmRJc0FjdGl2ZSI6ZmFsc2UsIkhvcml6b250YWxBbGlnbm1lbnQiOjEsIlZlcnRpY2FsQWxpZ25tZW50IjowLCJTbWFydEZvcmVncm91bmQiOm51bGwsIkJhY2tncm91bmRGaWxsVHlwZSI6MCwiTWFyZ2luIjp7IiRyZWYiOiI5OCJ9LCJQYWRkaW5nIjp7IiRyZWYiOiI5OSJ9LCJCYWNrZ3JvdW5kIjp7IiRpZCI6IjUzMyIsIkNvbG9yIjp7IiRpZCI6IjUzNCIsIkEiOjAsIlIiOjI1NSwiRyI6MjU1LCJCIjoyNTV9fSwiSXNWaXNpYmxlIjp0cnVlLCJXaWR0aCI6MC4wLCJIZWlnaHQiOjAuMCwiQm9yZGVyU3R5bGUiOnsiJGlkIjoiNTM1IiwiTGluZUNvbG9yIjpudWxsLCJMaW5lV2VpZ2h0IjowLjAsIkxpbmVUeXBlIjowLCJQYXJlbnRTdHlsZSI6bnVsbH0sIlBhcmVudFN0eWxlIjpudWxsfSwiRGF0ZVN0eWxlIjp7IiRpZCI6IjUzNiIsIkZvbnRTZXR0aW5ncyI6eyIkaWQiOiI1MzciLCJGb250U2l6ZSI6MTAsIkZvbnROYW1lIjoiQ2FsaWJyaSIsIklzQm9sZCI6ZmFsc2UsIklzSXRhbGljIjpmYWxzZSwiSXNVbmRlcmxpbmVkIjpmYWxzZSwiUGFyZW50U3R5bGUiOm51bGx9LCJBdXRvU2l6ZSI6MCwiRm9yZWdyb3VuZCI6eyIkaWQiOiI1MzgiLCJDb2xvciI6eyIkaWQiOiI1MzkiLCJBIjoyNTUsIlIiOjY4LCJHIjo4NCwiQiI6MTA2fX0sIk1heFdpZHRoIjoyMDAuMCwiTWF4SGVpZ2h0IjoiSW5maW5pdHkiLCJTbWFydEZvcmVncm91bmRJc0FjdGl2ZSI6ZmFsc2UsIkhvcml6b250YWxBbGlnbm1lbnQiOjEsIlZlcnRpY2FsQWxpZ25tZW50IjowLCJTbWFydEZvcmVncm91bmQiOm51bGwsIkJhY2tncm91bmRGaWxsVHlwZSI6MCwiTWFyZ2luIjp7IiRyZWYiOiIxMDcifSwiUGFkZGluZyI6eyIkcmVmIjoiMTA4In0sIkJhY2tncm91bmQiOnsiJGlkIjoiNTQwIiwiQ29sb3IiOnsiJGlkIjoiNTQxIiwiQSI6MCwiUiI6MjU1LCJHIjoyNTUsIkIiOjI1NX19LCJJc1Zpc2libGUiOnRydWUsIldpZHRoIjowLjAsIkhlaWdodCI6MC4wLCJCb3JkZXJTdHlsZSI6eyIkaWQiOiI1NDIiLCJMaW5lQ29sb3IiOm51bGwsIkxpbmVXZWlnaHQiOjAuMCwiTGluZVR5cGUiOjAsIlBhcmVudFN0eWxlIjpudWxsfSwiUGFyZW50U3R5bGUiOm51bGx9LCJEYXRlRm9ybWF0Ijp7IiRpZCI6IjU0My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1NDQiLCJGb3JtYXQiOjAsIklzVmlzaWJsZSI6ZmFsc2UsIkxhc3RLbm93blZpc2liaWxpdHlTdGF0ZSI6ZmFsc2V9LCJJc1Zpc2libGUiOnRydWUsIlBhcmVudFN0eWxlIjpudWxsfSwiSW5kZXgiOjEyLCJTbWFydER1cmF0aW9uQWN0aXZhdGVkIjpmYWxzZSwiRGF0ZUZvcm1hdCI6eyIkcmVmIjoiNTQzIn0sIldlZWtOdW1iZXJpbmciOnsiJGlkIjoiNTQ1IiwiRm9ybWF0IjowLCJJc1Zpc2libGUiOmZhbHNlLCJMYXN0S25vd25WaXNpYmlsaXR5U3RhdGUiOmZhbHNlfSwiSWQiOiIwYzMwZTg3OC04YmU3LTRiNTUtYjU0Mi1jZDFmMTNkOTAwOTMiLCJJbXBvcnRJZCI6bnVsbCwiVGl0bGUiOiJDb2RpbmcgJiBEQiBJbml0aWF0aW9uICYgVGVzdGluZyIsIk5vdGUiOm51bGwsIkh5cGVybGluayI6eyIkaWQiOiI1NDYiLCJBZGRyZXNzIjoiIiwiU3ViQWRkcmVzcyI6IiJ9LCJJc0NoYW5nZWQiOmZhbHNlLCJJc05ldyI6ZmFsc2V9fV0sIl9taWxlc3RvbmVzIjpbXSwiSWQiOiIwMDAwMDAwMC0wMDAwLTAwMDAtMDAwMC0wMDAwMDAwMDAwMDAiLCJJc1NpbmdsZUl0ZW1Sb3ciOnRydWV9XSwiSW5kZXgiOjExLCJJZCI6ImIyYmZiYzBmLTBjZDktNDY0My1hMzFlLTBkYTk4MWQzOGU5OCIsIkhlYWRlclRleHQiOm51bGwsIklzRGVmYXVsdCI6dHJ1ZSwiU3R5bGUiOnsiJGlkIjoiNTQ3IiwiSGVhZGVyU3R5bGUiOnsiJGlkIjoiNTQ4IiwiVGV4dFN0eWxlIjp7IiRpZCI6IjU0OSIsIkZvbnRTZXR0aW5ncyI6eyIkaWQiOiI1NTAiLCJGb250U2l6ZSI6MTEsIkZvbnROYW1lIjoiQ2FsaWJyaSIsIklzQm9sZCI6ZmFsc2UsIklzSXRhbGljIjpmYWxzZSwiSXNVbmRlcmxpbmVkIjpmYWxzZSwiUGFyZW50U3R5bGUiOm51bGx9LCJBdXRvU2l6ZSI6MiwiRm9yZWdyb3VuZCI6eyIkaWQiOiI1NTEiLCJDb2xvciI6eyIkaWQiOiI1NTIiLCJBIjoyNTUsIlIiOjAsIkciOjAsIkIiOjB9fSwiTWF4V2lkdGgiOjAuMCwiTWF4SGVpZ2h0IjoiSW5maW5pdHkiLCJTbWFydEZvcmVncm91bmRJc0FjdGl2ZSI6ZmFsc2UsIkhvcml6b250YWxBbGlnbm1lbnQiOjAsIlZlcnRpY2FsQWxpZ25tZW50IjowLCJTbWFydEZvcmVncm91bmQiOm51bGwsIkJhY2tncm91bmRGaWxsVHlwZSI6MCwiTWFyZ2luIjp7IiRpZCI6IjU1MyIsIlRvcCI6MC4wLCJMZWZ0IjowLjAsIlJpZ2h0IjowLjAsIkJvdHRvbSI6MC4wfSwiUGFkZGluZyI6eyIkaWQiOiI1NTQiLCJUb3AiOjAuMCwiTGVmdCI6MC4wLCJSaWdodCI6MC4wLCJCb3R0b20iOjAuMH0sIkJhY2tncm91bmQiOm51bGwsIklzVmlzaWJsZSI6dHJ1ZSwiV2lkdGgiOjAuMCwiSGVpZ2h0IjowLjAsIkJvcmRlclN0eWxlIjpudWxsLCJQYXJlbnRTdHlsZSI6bnVsbH0sIlJlY3RhbmdsZVN0eWxlIjp7IiRpZCI6IjU1NSIsIk1hcmdpbiI6eyIkaWQiOiI1NTYiLCJUb3AiOjAuMCwiTGVmdCI6MC4wLCJSaWdodCI6MC4wLCJCb3R0b20iOjAuMH0sIlBhZGRpbmciOnsiJGlkIjoiNTU3IiwiVG9wIjowLjAsIkxlZnQiOjAuMCwiUmlnaHQiOjAuMCwiQm90dG9tIjowLjB9LCJCYWNrZ3JvdW5kIjp7IiRpZCI6IjU1OCIsIkNvbG9yIjp7IiRpZCI6IjU1OSIsIkEiOjYzLCJSIjo5MSwiRyI6MTU1LCJCIjoyMTN9fSwiSXNWaXNpYmxlIjp0cnVlLCJXaWR0aCI6MC4wLCJIZWlnaHQiOjAuMCwiQm9yZGVyU3R5bGUiOnsiJGlkIjoiNTYwIiwiTGluZUNvbG9yIjp7IiRpZCI6IjU2MSIsIiR0eXBlIjoiTkxSRS5Db21tb24uRG9tLlNvbGlkQ29sb3JCcnVzaCwgTkxSRS5Db21tb24iLCJDb2xvciI6eyIkaWQiOiI1NjIiLCJBIjoyNTUsIlIiOjI1NSwiRyI6MCwiQiI6MH19LCJMaW5lV2VpZ2h0IjowLjAsIkxpbmVUeXBlIjowLCJQYXJlbnRTdHlsZSI6bnVsbH0sIlBhcmVudFN0eWxlIjpudWxsfSwiTWFyZ2luIjp7IiRpZCI6IjU2MyIsIlRvcCI6MC4wLCJMZWZ0IjowLjAsIlJpZ2h0IjowLjAsIkJvdHRvbSI6MC4wfSwiUGFkZGluZyI6eyIkaWQiOiI1NjQiLCJUb3AiOjAuMCwiTGVmdCI6MC4wLCJSaWdodCI6MC4wLCJCb3R0b20iOjAuMH0sIkJhY2tncm91bmQiOm51bGwsIklzVmlzaWJsZSI6dHJ1ZSwiV2lkdGgiOjAuMCwiSGVpZ2h0IjowLjAsIkJvcmRlclN0eWxlIjpudWxsLCJQYXJlbnRTdHlsZSI6bnVsbH0sIkJhY2tncm91bmRTdHlsZSI6eyIkaWQiOiI1NjUiLCJNYXJnaW4iOnsiJGlkIjoiNTY2IiwiVG9wIjowLjAsIkxlZnQiOjAuMCwiUmlnaHQiOjAuMCwiQm90dG9tIjowLjB9LCJQYWRkaW5nIjp7IiRpZCI6IjU2NyIsIlRvcCI6MC4wLCJMZWZ0IjowLjAsIlJpZ2h0IjowLjAsIkJvdHRvbSI6MC4wfSwiQmFja2dyb3VuZCI6eyIkaWQiOiI1NjgiLCJDb2xvciI6eyIkaWQiOiI1NjkiLCJBIjo1MSwiUiI6MTY1LCJHIjoxNjUsIkIiOjE2NX19LCJJc1Zpc2libGUiOnRydWUsIldpZHRoIjowLjAsIkhlaWdodCI6MC4wLCJCb3JkZXJTdHlsZSI6eyIkaWQiOiI1NzAiLCJMaW5lQ29sb3IiOnsiJGlkIjoiNTcxIiwiJHR5cGUiOiJOTFJFLkNvbW1vbi5Eb20uU29saWRDb2xvckJydXNoLCBOTFJFLkNvbW1vbiIsIkNvbG9yIjp7IiRpZCI6IjU3MiIsIkEiOjI1NSwiUiI6MjU1LCJHIjowLCJCIjowfX0sIkxpbmVXZWlnaHQiOjAuMCwiTGluZVR5cGUiOjAsIlBhcmVudFN0eWxlIjpudWxsfSwiUGFyZW50U3R5bGUiOm51bGx9LCJNYXJnaW4iOnsiJGlkIjoiNTczIiwiVG9wIjowLjAsIkxlZnQiOjAuMCwiUmlnaHQiOjAuMCwiQm90dG9tIjowLjB9LCJQYWRkaW5nIjp7IiRpZCI6IjU3NCIsIlRvcCI6MC4wLCJMZWZ0IjowLjAsIlJpZ2h0IjowLjAsIkJvdHRvbSI6MC4wfSwiSXNWaXNpYmxlIjpmYWxzZSwiV2lkdGgiOjAuMCwiSGVpZ2h0IjowLjAsIkJvcmRlclN0eWxlIjpudWxsLCJQYXJlbnRTdHlsZSI6bnVsbH19XSwiSWQiOiIyYWFlNTFmNy1iNDYwLTQ5ZGQtYjlmMC03MjExYjY2ZjhkNGYiLCJJbmRleCI6MTEsIkhlYWRlclRleHQiOiJTb2Z0d2FyZSBJbXBsZW1lbnRhdGlvbiIsIlN0eWxlIjp7IiRpZCI6IjU3NSIsIkhlYWRlclN0eWxlIjp7IiRpZCI6IjU3NiIsIlRleHRJc1ZlcnRpY2FsIjpmYWxzZSwiVGV4dFN0eWxlIjp7IiRpZCI6IjU3NyIsIkZvbnRTZXR0aW5ncyI6eyIkaWQiOiI1NzgiLCJGb250U2l6ZSI6MTIsIkZvbnROYW1lIjoiQ2FsaWJyaSIsIklzQm9sZCI6ZmFsc2UsIklzSXRhbGljIjpmYWxzZSwiSXNVbmRlcmxpbmVkIjpmYWxzZSwiUGFyZW50U3R5bGUiOm51bGx9LCJBdXRvU2l6ZSI6MiwiRm9yZWdyb3VuZCI6eyIkaWQiOiI1NzkiLCJDb2xvciI6eyIkaWQiOiI1ODAiLCJBIjoyNTUsIlIiOjI1NSwiRyI6MjU1LCJCIjoyNTV9fSwiTWF4V2lkdGgiOjE2MC4wLCJNYXhIZWlnaHQiOiJJbmZpbml0eSIsIlNtYXJ0Rm9yZWdyb3VuZElzQWN0aXZlIjpmYWxzZSwiSG9yaXpvbnRhbEFsaWdubWVudCI6MCwiVmVydGljYWxBbGlnbm1lbnQiOjAsIlNtYXJ0Rm9yZWdyb3VuZCI6bnVsbCwiQmFja2dyb3VuZEZpbGxUeXBlIjowLCJNYXJnaW4iOnsiJGlkIjoiNTgxIiwiVG9wIjowLjAsIkxlZnQiOjAuMCwiUmlnaHQiOjAuMCwiQm90dG9tIjowLjB9LCJQYWRkaW5nIjp7IiRpZCI6IjU4MiIsIlRvcCI6MC4wLCJMZWZ0IjowLjAsIlJpZ2h0IjowLjAsIkJvdHRvbSI6MC4wfSwiQmFja2dyb3VuZCI6bnVsbCwiSXNWaXNpYmxlIjp0cnVlLCJXaWR0aCI6MC4wLCJIZWlnaHQiOjAuMCwiQm9yZGVyU3R5bGUiOm51bGwsIlBhcmVudFN0eWxlIjpudWxsfSwiUmVjdGFuZ2xlU3R5bGUiOnsiJGlkIjoiNTgzIiwiTWFyZ2luIjp7IiRpZCI6IjU4NCIsIlRvcCI6MC4wLCJMZWZ0IjowLjAsIlJpZ2h0IjowLjAsIkJvdHRvbSI6MC4wfSwiUGFkZGluZyI6eyIkaWQiOiI1ODUiLCJUb3AiOjAuMCwiTGVmdCI6MC4wLCJSaWdodCI6MC4wLCJCb3R0b20iOjAuMH0sIkJhY2tncm91bmQiOnsiJGlkIjoiNTg2IiwiQ29sb3IiOnsiJGlkIjoiNTg3IiwiQSI6MjU1LCJSIjo5MSwiRyI6MTU1LCJCIjoyMTN9fSwiSXNWaXNpYmxlIjp0cnVlLCJXaWR0aCI6MC4wLCJIZWlnaHQiOjAuMCwiQm9yZGVyU3R5bGUiOnsiJGlkIjoiNTg4IiwiTGluZUNvbG9yIjp7IiRpZCI6IjU4OSIsIiR0eXBlIjoiTkxSRS5Db21tb24uRG9tLlNvbGlkQ29sb3JCcnVzaCwgTkxSRS5Db21tb24iLCJDb2xvciI6eyIkaWQiOiI1OTAiLCJBIjoyNTUsIlIiOjI1NSwiRyI6MCwiQiI6MH19LCJMaW5lV2VpZ2h0IjowLjAsIkxpbmVUeXBlIjowLCJQYXJlbnRTdHlsZSI6bnVsbH0sIlBhcmVudFN0eWxlIjpudWxsfSwiTWFyZ2luIjp7IiRpZCI6IjU5MSIsIlRvcCI6MC4wLCJMZWZ0IjowLjAsIlJpZ2h0IjowLjAsIkJvdHRvbSI6MC4wfSwiUGFkZGluZyI6eyIkaWQiOiI1OTIiLCJUb3AiOjAuMCwiTGVmdCI6MC4wLCJSaWdodCI6MC4wLCJCb3R0b20iOjAuMH0sIkJhY2tncm91bmQiOm51bGwsIklzVmlzaWJsZSI6dHJ1ZSwiV2lkdGgiOjAuMCwiSGVpZ2h0IjowLjAsIkJvcmRlclN0eWxlIjpudWxsLCJQYXJlbnRTdHlsZSI6bnVsbH0sIkJhY2tncm91bmRTdHlsZSI6eyIkaWQiOiI1OTMiLCJNYXJnaW4iOnsiJGlkIjoiNTk0IiwiVG9wIjowLjAsIkxlZnQiOjAuMCwiUmlnaHQiOjAuMCwiQm90dG9tIjowLjB9LCJQYWRkaW5nIjp7IiRpZCI6IjU5NSIsIlRvcCI6MC4wLCJMZWZ0IjowLjAsIlJpZ2h0IjowLjAsIkJvdHRvbSI6MC4wfSwiQmFja2dyb3VuZCI6eyIkaWQiOiI1OTYiLCJDb2xvciI6eyIkaWQiOiI1OTciLCJBIjo1MSwiUiI6MTY1LCJHIjoxNjUsIkIiOjE2NX19LCJJc1Zpc2libGUiOnRydWUsIldpZHRoIjowLjAsIkhlaWdodCI6MC4wLCJCb3JkZXJTdHlsZSI6eyIkaWQiOiI1OTgiLCJMaW5lQ29sb3IiOnsiJGlkIjoiNTk5IiwiJHR5cGUiOiJOTFJFLkNvbW1vbi5Eb20uU29saWRDb2xvckJydXNoLCBOTFJFLkNvbW1vbiIsIkNvbG9yIjp7IiRpZCI6IjYwMCIsIkEiOjI1NSwiUiI6MjU1LCJHIjowLCJCIjowfX0sIkxpbmVXZWlnaHQiOjAuMCwiTGluZVR5cGUiOjAsIlBhcmVudFN0eWxlIjpudWxsfSwiUGFyZW50U3R5bGUiOm51bGx9LCJJc0Fib3ZlVGltZWJhbmQiOmZhbHNlLCJNYXJnaW4iOnsiJGlkIjoiNjAxIiwiVG9wIjowLjAsIkxlZnQiOjAuMCwiUmlnaHQiOjAuMCwiQm90dG9tIjowLjB9LCJQYWRkaW5nIjp7IiRpZCI6IjYwMiIsIlRvcCI6MC4wLCJMZWZ0IjowLjAsIlJpZ2h0IjowLjAsIkJvdHRvbSI6MC4wfSwiSXNWaXNpYmxlIjp0cnVlLCJXaWR0aCI6MC4wLCJIZWlnaHQiOjAuMCwiQm9yZGVyU3R5bGUiOnsiJGlkIjoiNjAzIiwiTGluZUNvbG9yIjpudWxsLCJMaW5lV2VpZ2h0IjowLjAsIkxpbmVUeXBlIjowLCJQYXJlbnRTdHlsZSI6bnVsbH0sIlBhcmVudFN0eWxlIjpudWxsfX0seyIkaWQiOiI2MDQiLCJfYWN0aXZpdGllcyI6W3siJGlkIjoiNjA1IiwiX3Jvd3MiOlt7IiRpZCI6IjYwNiIsIl90YXNrcyI6W3siJGlkIjoiNjA3IiwiX2F0dGFjaGVkTWlsZXN0b25lcyI6W10sIlRhc2tEZWZpbml0aW9uIjp7IiRpZCI6IjYwOCIsIkdyb3VwTmFtZSI6bnVsbCwiU3RhcnREYXRlIjoiMjAyMi0wNi0zMFQwMDowMDowMFoiLCJFbmREYXRlIjoiMjAyMi0wNi0zMFQyMzo1OTowMFoiLCJQZXJjZW50YWdlQ29tcGxldGUiOm51bGwsIlN0eWxlIjp7IiRpZCI6IjYwOSIsIlNoYXBlIjoxLCJTaGFwZVRoaWNrbmVzcyI6MSwiRHVyYXRpb25Gb3JtYXQiOjAsIkluY2x1ZGVOb25Xb3JraW5nRGF5c0luRHVyYXRpb24iOmZhbHNlLCJQZXJjZW50YWdlQ29tcGxldGVTdHlsZSI6eyIkaWQiOiI2MTAiLCJGb250U2V0dGluZ3MiOnsiJGlkIjoiNjExIiwiRm9udFNpemUiOjEwLCJGb250TmFtZSI6IkNhbGlicmkiLCJJc0JvbGQiOmZhbHNlLCJJc0l0YWxpYyI6ZmFsc2UsIklzVW5kZXJsaW5lZCI6ZmFsc2UsIlBhcmVudFN0eWxlIjpudWxsfSwiQXV0b1NpemUiOjAsIkZvcmVncm91bmQiOnsiJHJlZiI6IjEwIn0sIk1heFdpZHRoIjoyMDAuMCwiTWF4SGVpZ2h0IjoiSW5maW5pdHkiLCJTbWFydEZvcmVncm91bmRJc0FjdGl2ZSI6ZmFsc2UsIkhvcml6b250YWxBbGlnbm1lbnQiOjAsIlZlcnRpY2FsQWxpZ25tZW50IjowLCJTbWFydEZvcmVncm91bmQiOm51bGwsIkJhY2tncm91bmRGaWxsVHlwZSI6MCwiTWFyZ2luIjp7IiRyZWYiOiI2NyJ9LCJQYWRkaW5nIjp7IiRyZWYiOiI2OCJ9LCJCYWNrZ3JvdW5kIjp7IiRyZWYiOiI2OSJ9LCJJc1Zpc2libGUiOnRydWUsIldpZHRoIjowLjAsIkhlaWdodCI6MC4wLCJCb3JkZXJTdHlsZSI6eyIkaWQiOiI2MTIiLCJMaW5lQ29sb3IiOm51bGwsIkxpbmVXZWlnaHQiOjAuMCwiTGluZVR5cGUiOjAsIlBhcmVudFN0eWxlIjpudWxsfSwiUGFyZW50U3R5bGUiOm51bGx9LCJEdXJhdGlvblN0eWxlIjp7IiRpZCI6IjYxMyIsIkZvbnRTZXR0aW5ncyI6eyIkaWQiOiI2MTQiLCJGb250U2l6ZSI6MTAsIkZvbnROYW1lIjoiQ2FsaWJyaSIsIklzQm9sZCI6ZmFsc2UsIklzSXRhbGljIjpmYWxzZSwiSXNVbmRlcmxpbmVkIjpmYWxzZSwiUGFyZW50U3R5bGUiOm51bGx9LCJBdXRvU2l6ZSI6MCwiRm9yZWdyb3VuZCI6eyIkcmVmIjoiNzQifSwiTWF4V2lkdGgiOjIwMC4wLCJNYXhIZWlnaHQiOiJJbmZpbml0eSIsIlNtYXJ0Rm9yZWdyb3VuZElzQWN0aXZlIjpmYWxzZSwiSG9yaXpvbnRhbEFsaWdubWVudCI6MCwiVmVydGljYWxBbGlnbm1lbnQiOjAsIlNtYXJ0Rm9yZWdyb3VuZCI6bnVsbCwiQmFja2dyb3VuZEZpbGxUeXBlIjowLCJNYXJnaW4iOnsiJHJlZiI6Ijc2In0sIlBhZGRpbmciOnsiJHJlZiI6Ijc3In0sIkJhY2tncm91bmQiOnsiJHJlZiI6Ijc4In0sIklzVmlzaWJsZSI6dHJ1ZSwiV2lkdGgiOjAuMCwiSGVpZ2h0IjowLjAsIkJvcmRlclN0eWxlIjp7IiRpZCI6IjYxNSIsIkxpbmVDb2xvciI6bnVsbCwiTGluZVdlaWdodCI6MC4wLCJMaW5lVHlwZSI6MCwiUGFyZW50U3R5bGUiOm51bGx9LCJQYXJlbnRTdHlsZSI6bnVsbH0sIkhvcml6b250YWxDb25uZWN0b3JTdHlsZSI6eyIkaWQiOiI2MTYiLCJMaW5lQ29sb3IiOnsiJHJlZiI6IjgxIn0sIkxpbmVXZWlnaHQiOjEuMCwiTGluZVR5cGUiOjAsIlBhcmVudFN0eWxlIjpudWxsfSwiVmVydGljYWxDb25uZWN0b3JTdHlsZSI6eyIkaWQiOiI2MTciLCJMaW5lQ29sb3IiOnsiJHJlZiI6Ijg0In0sIkxpbmVXZWlnaHQiOjAuMCwiTGluZVR5cGUiOjAsIlBhcmVudFN0eWxlIjpudWxsfSwiTWFyZ2luIjpudWxsLCJTdGFydERhdGVQb3NpdGlvbiI6MywiRW5kRGF0ZVBvc2l0aW9uIjo0LCJEYXRlSXNWaXNpYmxlIjp0cnVlLCJUaXRsZVBvc2l0aW9uIjowLCJEdXJhdGlvblBvc2l0aW9uIjo2LCJQZXJjZW50YWdlQ29tcGxldGVkUG9zaXRpb24iOjYsIlNwYWNpbmciOjUsIklzQmVsb3dUaW1lYmFuZCI6dHJ1ZSwiUGVyY2VudGFnZUNvbXBsZXRlU2hhcGVPcGFjaXR5IjozNSwiU2hhcGVTdHlsZSI6eyIkaWQiOiI2MTgiLCJNYXJnaW4iOnsiJHJlZiI6Ijg3In0sIlBhZGRpbmciOnsiJHJlZiI6Ijg4In0sIkJhY2tncm91bmQiOnsiJGlkIjoiNjE5IiwiQ29sb3IiOnsiJGlkIjoiNjIwIiwiQSI6MjU1LCJSIjoyNiwiRyI6MTcwLCJCIjo2Nn19LCJJc1Zpc2libGUiOnRydWUsIldpZHRoIjowLjAsIkhlaWdodCI6MTYuMCwiQm9yZGVyU3R5bGUiOnsiJGlkIjoiNjIxIiwiTGluZUNvbG9yIjp7IiRpZCI6IjYyMiIsIiR0eXBlIjoiTkxSRS5Db21tb24uRG9tLlNvbGlkQ29sb3JCcnVzaCwgTkxSRS5Db21tb24iLCJDb2xvciI6eyIkaWQiOiI2MjMiLCJBIjoyNTUsIlIiOjI1NSwiRyI6MCwiQiI6MH19LCJMaW5lV2VpZ2h0IjowLjAsIkxpbmVUeXBlIjowLCJQYXJlbnRTdHlsZSI6bnVsbH0sIlBhcmVudFN0eWxlIjpudWxsfSwiVGl0bGVTdHlsZSI6eyIkaWQiOiI2MjQiLCJGb250U2V0dGluZ3MiOnsiJGlkIjoiNjI1IiwiRm9udFNpemUiOjExLCJGb250TmFtZSI6IkNhbGlicmkiLCJJc0JvbGQiOnRydWUsIklzSXRhbGljIjpmYWxzZSwiSXNVbmRlcmxpbmVkIjpmYWxzZSwiUGFyZW50U3R5bGUiOm51bGx9LCJBdXRvU2l6ZSI6MCwiRm9yZWdyb3VuZCI6eyIkaWQiOiI2MjYiLCJDb2xvciI6eyIkaWQiOiI2MjciLCJBIjoyNTUsIlIiOjAsIkciOjAsIkIiOjB9fSwiTWF4V2lkdGgiOjcyMC4wLCJNYXhIZWlnaHQiOiJJbmZpbml0eSIsIlNtYXJ0Rm9yZWdyb3VuZElzQWN0aXZlIjpmYWxzZSwiSG9yaXpvbnRhbEFsaWdubWVudCI6MCwiVmVydGljYWxBbGlnbm1lbnQiOjAsIlNtYXJ0Rm9yZWdyb3VuZCI6bnVsbCwiQmFja2dyb3VuZEZpbGxUeXBlIjowLCJNYXJnaW4iOnsiJHJlZiI6Ijk4In0sIlBhZGRpbmciOnsiJHJlZiI6Ijk5In0sIkJhY2tncm91bmQiOnsiJGlkIjoiNjI4IiwiQ29sb3IiOnsiJGlkIjoiNjI5IiwiQSI6MCwiUiI6MjU1LCJHIjoyNTUsIkIiOjI1NX19LCJJc1Zpc2libGUiOnRydWUsIldpZHRoIjowLjAsIkhlaWdodCI6MC4wLCJCb3JkZXJTdHlsZSI6eyIkaWQiOiI2MzAiLCJMaW5lQ29sb3IiOm51bGwsIkxpbmVXZWlnaHQiOjAuMCwiTGluZVR5cGUiOjAsIlBhcmVudFN0eWxlIjpudWxsfSwiUGFyZW50U3R5bGUiOm51bGx9LCJEYXRlU3R5bGUiOnsiJGlkIjoiNjMxIiwiRm9udFNldHRpbmdzIjp7IiRpZCI6IjYzMiIsIkZvbnRTaXplIjoxMCwiRm9udE5hbWUiOiJDYWxpYnJpIiwiSXNCb2xkIjpmYWxzZSwiSXNJdGFsaWMiOmZhbHNlLCJJc1VuZGVybGluZWQiOmZhbHNlLCJQYXJlbnRTdHlsZSI6bnVsbH0sIkF1dG9TaXplIjowLCJGb3JlZ3JvdW5kIjp7IiRpZCI6IjYzMyIsIkNvbG9yIjp7IiRpZCI6IjYzNCIsIkEiOjI1NSwiUiI6NjgsIkciOjg0LCJCIjoxMDZ9fSwiTWF4V2lkdGgiOjIwMC4wLCJNYXhIZWlnaHQiOiJJbmZpbml0eSIsIlNtYXJ0Rm9yZWdyb3VuZElzQWN0aXZlIjpmYWxzZSwiSG9yaXpvbnRhbEFsaWdubWVudCI6MSwiVmVydGljYWxBbGlnbm1lbnQiOjAsIlNtYXJ0Rm9yZWdyb3VuZCI6bnVsbCwiQmFja2dyb3VuZEZpbGxUeXBlIjowLCJNYXJnaW4iOnsiJHJlZiI6IjEwNyJ9LCJQYWRkaW5nIjp7IiRyZWYiOiIxMDgifSwiQmFja2dyb3VuZCI6eyIkaWQiOiI2MzUiLCJDb2xvciI6eyIkaWQiOiI2MzYiLCJBIjowLCJSIjoyNTUsIkciOjI1NSwiQiI6MjU1fX0sIklzVmlzaWJsZSI6dHJ1ZSwiV2lkdGgiOjAuMCwiSGVpZ2h0IjowLjAsIkJvcmRlclN0eWxlIjp7IiRpZCI6IjYzNyIsIkxpbmVDb2xvciI6bnVsbCwiTGluZVdlaWdodCI6MC4wLCJMaW5lVHlwZSI6MCwiUGFyZW50U3R5bGUiOm51bGx9LCJQYXJlbnRTdHlsZSI6bnVsbH0sIkRhdGVGb3JtYXQiOnsiJGlkIjoiNjM4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YzOSIsIkZvcm1hdCI6MCwiSXNWaXNpYmxlIjpmYWxzZSwiTGFzdEtub3duVmlzaWJpbGl0eVN0YXRlIjpmYWxzZX0sIklzVmlzaWJsZSI6dHJ1ZSwiUGFyZW50U3R5bGUiOm51bGx9LCJJbmRleCI6MTQsIlNtYXJ0RHVyYXRpb25BY3RpdmF0ZWQiOmZhbHNlLCJEYXRlRm9ybWF0Ijp7IiRyZWYiOiI2MzgifSwiV2Vla051bWJlcmluZyI6eyIkaWQiOiI2NDAiLCJGb3JtYXQiOjAsIklzVmlzaWJsZSI6ZmFsc2UsIkxhc3RLbm93blZpc2liaWxpdHlTdGF0ZSI6ZmFsc2V9LCJJZCI6ImZlMzA1ODE3LTRiM2QtNDQ3Yi05ZWMzLTg2Y2M4ODlkNTE1OCIsIkltcG9ydElkIjpudWxsLCJUaXRsZSI6IkRlcGxveW1lbnQiLCJOb3RlIjpudWxsLCJIeXBlcmxpbmsiOnsiJGlkIjoiNjQxIiwiQWRkcmVzcyI6IiIsIlN1YkFkZHJlc3MiOiIifSwiSXNDaGFuZ2VkIjpmYWxzZSwiSXNOZXciOmZhbHNlfX1dLCJfbWlsZXN0b25lcyI6W10sIklkIjoiMDAwMDAwMDAtMDAwMC0wMDAwLTAwMDAtMDAwMDAwMDAwMDAwIiwiSXNTaW5nbGVJdGVtUm93Ijp0cnVlfV0sIkluZGV4IjoxMywiSWQiOiI3ZjY1YzYzMy0yM2RlLTQ0YzUtYjVjMi00YTVlMTI5MWQwNjYiLCJIZWFkZXJUZXh0IjpudWxsLCJJc0RlZmF1bHQiOnRydWUsIlN0eWxlIjp7IiRpZCI6IjY0MiIsIkhlYWRlclN0eWxlIjp7IiRpZCI6IjY0MyIsIlRleHRTdHlsZSI6eyIkaWQiOiI2NDQiLCJGb250U2V0dGluZ3MiOnsiJGlkIjoiNjQ1IiwiRm9udFNpemUiOjExLCJGb250TmFtZSI6IkNhbGlicmkiLCJJc0JvbGQiOmZhbHNlLCJJc0l0YWxpYyI6ZmFsc2UsIklzVW5kZXJsaW5lZCI6ZmFsc2UsIlBhcmVudFN0eWxlIjpudWxsfSwiQXV0b1NpemUiOjIsIkZvcmVncm91bmQiOnsiJGlkIjoiNjQ2IiwiQ29sb3IiOnsiJGlkIjoiNjQ3IiwiQSI6MjU1LCJSIjowLCJHIjowLCJCIjowfX0sIk1heFdpZHRoIjowLjAsIk1heEhlaWdodCI6IkluZmluaXR5IiwiU21hcnRGb3JlZ3JvdW5kSXNBY3RpdmUiOmZhbHNlLCJIb3Jpem9udGFsQWxpZ25tZW50IjowLCJWZXJ0aWNhbEFsaWdubWVudCI6MCwiU21hcnRGb3JlZ3JvdW5kIjpudWxsLCJCYWNrZ3JvdW5kRmlsbFR5cGUiOjAsIk1hcmdpbiI6eyIkaWQiOiI2NDgiLCJUb3AiOjAuMCwiTGVmdCI6MC4wLCJSaWdodCI6MC4wLCJCb3R0b20iOjAuMH0sIlBhZGRpbmciOnsiJGlkIjoiNjQ5IiwiVG9wIjowLjAsIkxlZnQiOjAuMCwiUmlnaHQiOjAuMCwiQm90dG9tIjowLjB9LCJCYWNrZ3JvdW5kIjpudWxsLCJJc1Zpc2libGUiOnRydWUsIldpZHRoIjowLjAsIkhlaWdodCI6MC4wLCJCb3JkZXJTdHlsZSI6bnVsbCwiUGFyZW50U3R5bGUiOm51bGx9LCJSZWN0YW5nbGVTdHlsZSI6eyIkaWQiOiI2NTAiLCJNYXJnaW4iOnsiJGlkIjoiNjUxIiwiVG9wIjowLjAsIkxlZnQiOjAuMCwiUmlnaHQiOjAuMCwiQm90dG9tIjowLjB9LCJQYWRkaW5nIjp7IiRpZCI6IjY1MiIsIlRvcCI6MC4wLCJMZWZ0IjowLjAsIlJpZ2h0IjowLjAsIkJvdHRvbSI6MC4wfSwiQmFja2dyb3VuZCI6eyIkaWQiOiI2NTMiLCJDb2xvciI6eyIkaWQiOiI2NTQiLCJBIjo2MywiUiI6MjM3LCJHIjoxMjUsIkIiOjQ5fX0sIklzVmlzaWJsZSI6dHJ1ZSwiV2lkdGgiOjAuMCwiSGVpZ2h0IjowLjAsIkJvcmRlclN0eWxlIjp7IiRpZCI6IjY1NSIsIkxpbmVDb2xvciI6eyIkaWQiOiI2NTYiLCIkdHlwZSI6Ik5MUkUuQ29tbW9uLkRvbS5Tb2xpZENvbG9yQnJ1c2gsIE5MUkUuQ29tbW9uIiwiQ29sb3IiOnsiJGlkIjoiNjU3IiwiQSI6MjU1LCJSIjoyNTUsIkciOjAsIkIiOjB9fSwiTGluZVdlaWdodCI6MC4wLCJMaW5lVHlwZSI6MCwiUGFyZW50U3R5bGUiOm51bGx9LCJQYXJlbnRTdHlsZSI6bnVsbH0sIk1hcmdpbiI6eyIkaWQiOiI2NTgiLCJUb3AiOjAuMCwiTGVmdCI6MC4wLCJSaWdodCI6MC4wLCJCb3R0b20iOjAuMH0sIlBhZGRpbmciOnsiJGlkIjoiNjU5IiwiVG9wIjowLjAsIkxlZnQiOjAuMCwiUmlnaHQiOjAuMCwiQm90dG9tIjowLjB9LCJCYWNrZ3JvdW5kIjpudWxsLCJJc1Zpc2libGUiOnRydWUsIldpZHRoIjowLjAsIkhlaWdodCI6MC4wLCJCb3JkZXJTdHlsZSI6bnVsbCwiUGFyZW50U3R5bGUiOm51bGx9LCJCYWNrZ3JvdW5kU3R5bGUiOnsiJGlkIjoiNjYwIiwiTWFyZ2luIjp7IiRpZCI6IjY2MSIsIlRvcCI6MC4wLCJMZWZ0IjowLjAsIlJpZ2h0IjowLjAsIkJvdHRvbSI6MC4wfSwiUGFkZGluZyI6eyIkaWQiOiI2NjIiLCJUb3AiOjAuMCwiTGVmdCI6MC4wLCJSaWdodCI6MC4wLCJCb3R0b20iOjAuMH0sIkJhY2tncm91bmQiOnsiJGlkIjoiNjYzIiwiQ29sb3IiOnsiJGlkIjoiNjY0IiwiQSI6NTEsIlIiOjE2NSwiRyI6MTY1LCJCIjoxNjV9fSwiSXNWaXNpYmxlIjp0cnVlLCJXaWR0aCI6MC4wLCJIZWlnaHQiOjAuMCwiQm9yZGVyU3R5bGUiOnsiJGlkIjoiNjY1IiwiTGluZUNvbG9yIjp7IiRpZCI6IjY2NiIsIiR0eXBlIjoiTkxSRS5Db21tb24uRG9tLlNvbGlkQ29sb3JCcnVzaCwgTkxSRS5Db21tb24iLCJDb2xvciI6eyIkaWQiOiI2NjciLCJBIjoyNTUsIlIiOjI1NSwiRyI6MCwiQiI6MH19LCJMaW5lV2VpZ2h0IjowLjAsIkxpbmVUeXBlIjowLCJQYXJlbnRTdHlsZSI6bnVsbH0sIlBhcmVudFN0eWxlIjpudWxsfSwiTWFyZ2luIjp7IiRpZCI6IjY2OCIsIlRvcCI6MC4wLCJMZWZ0IjowLjAsIlJpZ2h0IjowLjAsIkJvdHRvbSI6MC4wfSwiUGFkZGluZyI6eyIkaWQiOiI2NjkiLCJUb3AiOjAuMCwiTGVmdCI6MC4wLCJSaWdodCI6MC4wLCJCb3R0b20iOjAuMH0sIklzVmlzaWJsZSI6ZmFsc2UsIldpZHRoIjowLjAsIkhlaWdodCI6MC4wLCJCb3JkZXJTdHlsZSI6bnVsbCwiUGFyZW50U3R5bGUiOm51bGx9fV0sIklkIjoiODczNDMxYTgtMGYwZS00N2FlLWJmZmEtYjA4ZGI5NmY5ZTVkIiwiSW5kZXgiOjEzLCJIZWFkZXJUZXh0IjoiUmVsZWFzaW5nIiwiU3R5bGUiOnsiJGlkIjoiNjcwIiwiSGVhZGVyU3R5bGUiOnsiJGlkIjoiNjcxIiwiVGV4dElzVmVydGljYWwiOmZhbHNlLCJUZXh0U3R5bGUiOnsiJGlkIjoiNjcyIiwiRm9udFNldHRpbmdzIjp7IiRpZCI6IjY3MyIsIkZvbnRTaXplIjoxMiwiRm9udE5hbWUiOiJDYWxpYnJpIiwiSXNCb2xkIjpmYWxzZSwiSXNJdGFsaWMiOmZhbHNlLCJJc1VuZGVybGluZWQiOmZhbHNlLCJQYXJlbnRTdHlsZSI6bnVsbH0sIkF1dG9TaXplIjoyLCJGb3JlZ3JvdW5kIjp7IiRyZWYiOiI1NzkifSwiTWF4V2lkdGgiOjE2MC4wLCJNYXhIZWlnaHQiOiJJbmZpbml0eSIsIlNtYXJ0Rm9yZWdyb3VuZElzQWN0aXZlIjpmYWxzZSwiSG9yaXpvbnRhbEFsaWdubWVudCI6MCwiVmVydGljYWxBbGlnbm1lbnQiOjAsIlNtYXJ0Rm9yZWdyb3VuZCI6bnVsbCwiQmFja2dyb3VuZEZpbGxUeXBlIjowLCJNYXJnaW4iOnsiJHJlZiI6IjU4MSJ9LCJQYWRkaW5nIjp7IiRyZWYiOiI1ODIifSwiQmFja2dyb3VuZCI6bnVsbCwiSXNWaXNpYmxlIjp0cnVlLCJXaWR0aCI6MC4wLCJIZWlnaHQiOjAuMCwiQm9yZGVyU3R5bGUiOm51bGwsIlBhcmVudFN0eWxlIjpudWxsfSwiUmVjdGFuZ2xlU3R5bGUiOnsiJGlkIjoiNjc0IiwiTWFyZ2luIjp7IiRpZCI6IjY3NSIsIlRvcCI6MC4wLCJMZWZ0IjowLjAsIlJpZ2h0IjowLjAsIkJvdHRvbSI6MC4wfSwiUGFkZGluZyI6eyIkaWQiOiI2NzYiLCJUb3AiOjAuMCwiTGVmdCI6MC4wLCJSaWdodCI6MC4wLCJCb3R0b20iOjAuMH0sIkJhY2tncm91bmQiOnsiJGlkIjoiNjc3IiwiQ29sb3IiOnsiJGlkIjoiNjc4IiwiQSI6MjU1LCJSIjoyMzcsIkciOjEyNSwiQiI6NDl9fSwiSXNWaXNpYmxlIjp0cnVlLCJXaWR0aCI6MC4wLCJIZWlnaHQiOjAuMCwiQm9yZGVyU3R5bGUiOnsiJGlkIjoiNjc5IiwiTGluZUNvbG9yIjp7IiRpZCI6IjY4MCIsIiR0eXBlIjoiTkxSRS5Db21tb24uRG9tLlNvbGlkQ29sb3JCcnVzaCwgTkxSRS5Db21tb24iLCJDb2xvciI6eyIkaWQiOiI2ODEiLCJBIjoyNTUsIlIiOjI1NSwiRyI6MCwiQiI6MH19LCJMaW5lV2VpZ2h0IjowLjAsIkxpbmVUeXBlIjowLCJQYXJlbnRTdHlsZSI6bnVsbH0sIlBhcmVudFN0eWxlIjpudWxsfSwiTWFyZ2luIjp7IiRpZCI6IjY4MiIsIlRvcCI6MC4wLCJMZWZ0IjowLjAsIlJpZ2h0IjowLjAsIkJvdHRvbSI6MC4wfSwiUGFkZGluZyI6eyIkaWQiOiI2ODMiLCJUb3AiOjAuMCwiTGVmdCI6MC4wLCJSaWdodCI6MC4wLCJCb3R0b20iOjAuMH0sIkJhY2tncm91bmQiOm51bGwsIklzVmlzaWJsZSI6dHJ1ZSwiV2lkdGgiOjAuMCwiSGVpZ2h0IjowLjAsIkJvcmRlclN0eWxlIjpudWxsLCJQYXJlbnRTdHlsZSI6bnVsbH0sIkJhY2tncm91bmRTdHlsZSI6eyIkaWQiOiI2ODQiLCJNYXJnaW4iOnsiJGlkIjoiNjg1IiwiVG9wIjowLjAsIkxlZnQiOjAuMCwiUmlnaHQiOjAuMCwiQm90dG9tIjowLjB9LCJQYWRkaW5nIjp7IiRpZCI6IjY4NiIsIlRvcCI6MC4wLCJMZWZ0IjowLjAsIlJpZ2h0IjowLjAsIkJvdHRvbSI6MC4wfSwiQmFja2dyb3VuZCI6eyIkaWQiOiI2ODciLCJDb2xvciI6eyIkaWQiOiI2ODgiLCJBIjo1MSwiUiI6MTY1LCJHIjoxNjUsIkIiOjE2NX19LCJJc1Zpc2libGUiOnRydWUsIldpZHRoIjowLjAsIkhlaWdodCI6MC4wLCJCb3JkZXJTdHlsZSI6eyIkaWQiOiI2ODkiLCJMaW5lQ29sb3IiOnsiJGlkIjoiNjkwIiwiJHR5cGUiOiJOTFJFLkNvbW1vbi5Eb20uU29saWRDb2xvckJydXNoLCBOTFJFLkNvbW1vbiIsIkNvbG9yIjp7IiRpZCI6IjY5MSIsIkEiOjI1NSwiUiI6MjU1LCJHIjowLCJCIjowfX0sIkxpbmVXZWlnaHQiOjAuMCwiTGluZVR5cGUiOjAsIlBhcmVudFN0eWxlIjpudWxsfSwiUGFyZW50U3R5bGUiOm51bGx9LCJJc0Fib3ZlVGltZWJhbmQiOmZhbHNlLCJNYXJnaW4iOnsiJGlkIjoiNjkyIiwiVG9wIjowLjAsIkxlZnQiOjAuMCwiUmlnaHQiOjAuMCwiQm90dG9tIjowLjB9LCJQYWRkaW5nIjp7IiRpZCI6IjY5MyIsIlRvcCI6MC4wLCJMZWZ0IjowLjAsIlJpZ2h0IjowLjAsIkJvdHRvbSI6MC4wfSwiSXNWaXNpYmxlIjp0cnVlLCJXaWR0aCI6MC4wLCJIZWlnaHQiOjAuMCwiQm9yZGVyU3R5bGUiOnsiJGlkIjoiNjk0IiwiTGluZUNvbG9yIjpudWxsLCJMaW5lV2VpZ2h0IjowLjAsIkxpbmVUeXBlIjowLCJQYXJlbnRTdHlsZSI6bnVsbH0sIlBhcmVudFN0eWxlIjpudWxsfX1dLCJDdWx0dXJlSW5mb05hbWUiOiJlbi1VUyIsIlN0eWxlTmFtZSI6bnVsbCwiVmVyc2lvbiI6eyIkaWQiOiI2OTUiLCJWZXJzaW9uIjoiMy42LjEiLCJPcmlnaW5hbEFzc2VtYmx5VmVyc2lvbiI6IjYuMDYuMDIuMDAiLCJFZGl0aW9uIjpudWxsLCJMYXN0U2F2ZWRFZGl0aW9uIjowLCJJc1BsdXNFZGl0aW9uIjpmYWxzZSwiSXNQcm9FZGl0aW9uIjpmYWxzZX0sIkVmZmVjdCI6MSwiU3R5bGUiOnsiJGlkIjoiNjk2IiwiVGltZWJhbmRTdHlsZSI6eyIkaWQiOiI2OTciLCJTY2FsZU1hcmtpbmciOjAsIlNoYXBlIjowLCJTaGFwZVN0eWxlIjp7IiRpZCI6IjY5OCIsIk1hcmdpbiI6eyIkaWQiOiI2OTkiLCJUb3AiOjAuMCwiTGVmdCI6MTAuMCwiUmlnaHQiOjEwLjAsIkJvdHRvbSI6MC4wfSwiUGFkZGluZyI6eyIkaWQiOiI3MDAiLCJUb3AiOjUuMCwiTGVmdCI6MTMuMCwiUmlnaHQiOjEzLjAsIkJvdHRvbSI6NS4wfSwiQmFja2dyb3VuZCI6eyIkaWQiOiI3MDEiLCJDb2xvciI6eyIkaWQiOiI3MDIiLCJBIjoyNTUsIlIiOjY4LCJHIjo4NCwiQiI6MTA2fX0sIklzVmlzaWJsZSI6dHJ1ZSwiV2lkdGgiOjg1OC4wLCJIZWlnaHQiOjMwLjAsIkJvcmRlclN0eWxlIjp7IiRpZCI6IjcwMyIsIkxpbmVDb2xvciI6eyIkaWQiOiI3MDQiLCIkdHlwZSI6Ik5MUkUuQ29tbW9uLkRvbS5Tb2xpZENvbG9yQnJ1c2gsIE5MUkUuQ29tbW9uIiwiQ29sb3IiOnsiJGlkIjoiNzA1IiwiQSI6MjU1LCJSIjoyNTUsIkciOjAsIkIiOjB9fSwiTGluZVdlaWdodCI6MC4wLCJMaW5lVHlwZSI6MCwiUGFyZW50U3R5bGUiOm51bGx9LCJQYXJlbnRTdHlsZSI6bnVsbH0sIk1pZGRsZVRpZXJTaGFwZVN0eWxlIjp7IiRpZCI6IjcwNiIsIk1hcmdpbiI6eyIkaWQiOiI3MDciLCJUb3AiOjAuMCwiTGVmdCI6MTAuMCwiUmlnaHQiOjEwLjAsIkJvdHRvbSI6MC4wfSwiUGFkZGluZyI6eyIkaWQiOiI3MDgiLCJUb3AiOjUuMCwiTGVmdCI6MTMuMCwiUmlnaHQiOjEzLjAsIkJvdHRvbSI6NS4wfSwiQmFja2dyb3VuZCI6eyIkaWQiOiI3MDkiLCJDb2xvciI6eyIkaWQiOiI3MTAiLCJBIjoyNTUsIlIiOjY4LCJHIjo4NCwiQiI6MTA2fX0sIklzVmlzaWJsZSI6dHJ1ZSwiV2lkdGgiOjg1OC4wLCJIZWlnaHQiOjMwLjAsIkJvcmRlclN0eWxlIjp7IiRpZCI6IjcxMSIsIkxpbmVDb2xvciI6eyIkaWQiOiI3MTIiLCIkdHlwZSI6Ik5MUkUuQ29tbW9uLkRvbS5Tb2xpZENvbG9yQnJ1c2gsIE5MUkUuQ29tbW9uIiwiQ29sb3IiOnsiJGlkIjoiNzEzIiwiQSI6MjU1LCJSIjoyNTUsIkciOjAsIkIiOjB9fSwiTGluZVdlaWdodCI6MC4wLCJMaW5lVHlwZSI6MCwiUGFyZW50U3R5bGUiOm51bGx9LCJQYXJlbnRTdHlsZSI6bnVsbH0sIkJvdHRvbVRpZXJTaGFwZVN0eWxlIjp7IiRpZCI6IjcxNCIsIk1hcmdpbiI6eyIkaWQiOiI3MTUiLCJUb3AiOjAuMCwiTGVmdCI6MTAuMCwiUmlnaHQiOjEwLjAsIkJvdHRvbSI6MC4wfSwiUGFkZGluZyI6eyIkaWQiOiI3MTYiLCJUb3AiOjUuMCwiTGVmdCI6MTMuMCwiUmlnaHQiOjEzLjAsIkJvdHRvbSI6NS4wfSwiQmFja2dyb3VuZCI6eyIkaWQiOiI3MTciLCJDb2xvciI6eyIkaWQiOiI3MTgiLCJBIjoyNTUsIlIiOjY4LCJHIjo4NCwiQiI6MTA2fX0sIklzVmlzaWJsZSI6dHJ1ZSwiV2lkdGgiOjg1OC4wLCJIZWlnaHQiOjMwLjAsIkJvcmRlclN0eWxlIjp7IiRpZCI6IjcxOSIsIkxpbmVDb2xvciI6eyIkaWQiOiI3MjAiLCIkdHlwZSI6Ik5MUkUuQ29tbW9uLkRvbS5Tb2xpZENvbG9yQnJ1c2gsIE5MUkUuQ29tbW9uIiwiQ29sb3IiOnsiJGlkIjoiNzIxIiwiQSI6MjU1LCJSIjoyNTUsIkciOjAsIkIiOjB9fSwiTGluZVdlaWdodCI6MC4wLCJMaW5lVHlwZSI6MCwiUGFyZW50U3R5bGUiOm51bGx9LCJQYXJlbnRTdHlsZSI6bnVsbH0sIlJpZ2h0RW5kQ2Fwc1N0eWxlIjp7IiRpZCI6IjcyMiIsIkZvbnRTZXR0aW5ncyI6eyIkaWQiOiI3MjMiLCJGb250U2l6ZSI6MTgsIkZvbnROYW1lIjoiQ2FsaWJyaSIsIklzQm9sZCI6dHJ1ZSwiSXNJdGFsaWMiOmZhbHNlLCJJc1VuZGVybGluZWQiOmZhbHNlLCJQYXJlbnRTdHlsZSI6bnVsbH0sIkF1dG9TaXplIjowLCJGb3JlZ3JvdW5kIjp7IiRpZCI6IjcyNCIsIkNvbG9yIjp7IiRpZCI6IjcyNSIsIkEiOjI1NSwiUiI6MjM3LCJHIjoxMjUsIkIiOjQ5fX0sIk1heFdpZHRoIjoiSW5maW5pdHkiLCJNYXhIZWlnaHQiOiJJbmZpbml0eSIsIlNtYXJ0Rm9yZWdyb3VuZElzQWN0aXZlIjpmYWxzZSwiSG9yaXpvbnRhbEFsaWdubWVudCI6MCwiVmVydGljYWxBbGlnbm1lbnQiOjAsIlNtYXJ0Rm9yZWdyb3VuZCI6bnVsbCwiQmFja2dyb3VuZEZpbGxUeXBlIjowLCJNYXJnaW4iOnsiJGlkIjoiNzI2IiwiVG9wIjowLjAsIkxlZnQiOjAuMCwiUmlnaHQiOjIwLjAsIkJvdHRvbSI6MC4wfSwiUGFkZGluZyI6eyIkaWQiOiI3MjciLCJUb3AiOjAuMCwiTGVmdCI6MC4wLCJSaWdodCI6MC4wLCJCb3R0b20iOjAuMH0sIkJhY2tncm91bmQiOnsiJGlkIjoiNzI4IiwiQ29sb3IiOnsiJHJlZiI6IjcwIn19LCJJc1Zpc2libGUiOnRydWUsIldpZHRoIjowLjAsIkhlaWdodCI6MC4wLCJCb3JkZXJTdHlsZSI6bnVsbCwiUGFyZW50U3R5bGUiOm51bGx9LCJMZWZ0RW5kQ2Fwc1N0eWxlIjp7IiRpZCI6IjcyOSIsIkZvbnRTZXR0aW5ncyI6eyIkaWQiOiI3MzAiLCJGb250U2l6ZSI6MTgsIkZvbnROYW1lIjoiQ2FsaWJyaSIsIklzQm9sZCI6dHJ1ZSwiSXNJdGFsaWMiOmZhbHNlLCJJc1VuZGVybGluZWQiOmZhbHNlLCJQYXJlbnRTdHlsZSI6bnVsbH0sIkF1dG9TaXplIjowLCJGb3JlZ3JvdW5kIjp7IiRpZCI6IjczMSIsIkNvbG9yIjp7IiRpZCI6IjczMiIsIkEiOjI1NSwiUiI6MjM3LCJHIjoxMjUsIkIiOjQ5fX0sIk1heFdpZHRoIjoiSW5maW5pdHkiLCJNYXhIZWlnaHQiOiJJbmZpbml0eSIsIlNtYXJ0Rm9yZWdyb3VuZElzQWN0aXZlIjpmYWxzZSwiSG9yaXpvbnRhbEFsaWdubWVudCI6MCwiVmVydGljYWxBbGlnbm1lbnQiOjAsIlNtYXJ0Rm9yZWdyb3VuZCI6bnVsbCwiQmFja2dyb3VuZEZpbGxUeXBlIjowLCJNYXJnaW4iOnsiJGlkIjoiNzMzIiwiVG9wIjowLjAsIkxlZnQiOjExNS41MDY2NjY2NjY2NjY2NiwiUmlnaHQiOjAuMCwiQm90dG9tIjowLjB9LCJQYWRkaW5nIjp7IiRpZCI6IjczNCIsIlRvcCI6MC4wLCJMZWZ0IjowLjAsIlJpZ2h0IjowLjAsIkJvdHRvbSI6MC4wfSwiQmFja2dyb3VuZCI6eyIkaWQiOiI3MzUiLCJDb2xvciI6eyIkcmVmIjoiNzAifX0sIklzVmlzaWJsZSI6ZmFsc2UsIldpZHRoIjowLjAsIkhlaWdodCI6MC4wLCJCb3JkZXJTdHlsZSI6bnVsbCwiUGFyZW50U3R5bGUiOm51bGx9LCJUb2RheVRleHRTdHlsZSI6eyIkaWQiOiI3MzYiLCJGb250U2V0dGluZ3MiOnsiJGlkIjoiNzM3IiwiRm9udFNpemUiOjEyLCJGb250TmFtZSI6IkNhbGlicmkiLCJJc0JvbGQiOmZhbHNlLCJJc0l0YWxpYyI6ZmFsc2UsIklzVW5kZXJsaW5lZCI6ZmFsc2UsIlBhcmVudFN0eWxlIjpudWxsfSwiQXV0b1NpemUiOjAsIkZvcmVncm91bmQiOnsiJGlkIjoiNzM4IiwiQ29sb3IiOnsiJGlkIjoiNzM5IiwiQSI6MjU1LCJSIjowLCJHIjowLCJCIjowfX0sIk1heFdpZHRoIjoyMDAuMCwiTWF4SGVpZ2h0IjoiSW5maW5pdHkiLCJTbWFydEZvcmVncm91bmRJc0FjdGl2ZSI6ZmFsc2UsIkhvcml6b250YWxBbGlnbm1lbnQiOjAsIlZlcnRpY2FsQWxpZ25tZW50IjowLCJTbWFydEZvcmVncm91bmQiOm51bGwsIkJhY2tncm91bmRGaWxsVHlwZSI6MCwiTWFyZ2luIjp7IiRpZCI6Ijc0MCIsIlRvcCI6MC4wLCJMZWZ0IjowLjAsIlJpZ2h0IjowLjAsIkJvdHRvbSI6MC4wfSwiUGFkZGluZyI6eyIkaWQiOiI3NDEiLCJUb3AiOjAuMCwiTGVmdCI6MC4wLCJSaWdodCI6MC4wLCJCb3R0b20iOjAuMH0sIkJhY2tncm91bmQiOnsiJGlkIjoiNzQyIiwiQ29sb3IiOnsiJHJlZiI6IjcwIn19LCJJc1Zpc2libGUiOnRydWUsIldpZHRoIjowLjAsIkhlaWdodCI6MC4wLCJCb3JkZXJTdHlsZSI6bnVsbCwiUGFyZW50U3R5bGUiOm51bGx9LCJUb2RheU1hcmtlclN0eWxlIjp7IiRpZCI6Ijc0MyIsIk1hcmdpbiI6eyIkaWQiOiI3NDQiLCJUb3AiOjAuMCwiTGVmdCI6MC4wLCJSaWdodCI6MC4wLCJCb3R0b20iOjAuMH0sIlBhZGRpbmciOnsiJGlkIjoiNzQ1IiwiVG9wIjowLjAsIkxlZnQiOjAuMCwiUmlnaHQiOjAuMCwiQm90dG9tIjowLjB9LCJCYWNrZ3JvdW5kIjp7IiRpZCI6Ijc0NiIsIkNvbG9yIjp7IiRpZCI6Ijc0NyIsIkEiOjI1NSwiUiI6MjU1LCJHIjowLCJCIjowfX0sIklzVmlzaWJsZSI6dHJ1ZSwiV2lkdGgiOjAuMCwiSGVpZ2h0IjowLjAsIkJvcmRlclN0eWxlIjpudWxsLCJQYXJlbnRTdHlsZSI6bnVsbH0sIlNjYWxlU3R5bGUiOnsiJGlkIjoiNzQ4IiwiU2hhcGUiOjQsIlNob3dTZWdtZW50U2VwYXJhdG9ycyI6dHJ1ZSwiU2VnbWVudFNlcGFyYXRvck9wYWNpdHkiOjMwLCJIYXNCZWVuVmlzaWJsZUJlZm9yZSI6dHJ1ZSwiRm9udFNldHRpbmdzIjp7IiRpZCI6Ijc0OSIsIkZvbnRTaXplIjoxMiwiRm9udE5hbWUiOiJDYWxpYnJpIiwiSXNCb2xkIjpmYWxzZSwiSXNJdGFsaWMiOmZhbHNlLCJJc1VuZGVybGluZWQiOmZhbHNlLCJQYXJlbnRTdHlsZSI6bnVsbH0sIkF1dG9TaXplIjowLCJGb3JlZ3JvdW5kIjp7IiRpZCI6Ijc1MCIsIkNvbG9yIjp7IiRpZCI6Ijc1MSIsIkEiOjI1NSwiUiI6MjU1LCJHIjoyNTUsIkIiOjI1NX19LCJNYXhXaWR0aCI6MjAwLjAsIk1heEhlaWdodCI6IkluZmluaXR5IiwiU21hcnRGb3JlZ3JvdW5kSXNBY3RpdmUiOmZhbHNlLCJIb3Jpem9udGFsQWxpZ25tZW50IjowLCJWZXJ0aWNhbEFsaWdubWVudCI6MSwiU21hcnRGb3JlZ3JvdW5kIjpudWxsLCJCYWNrZ3JvdW5kRmlsbFR5cGUiOjAsIk1hcmdpbiI6eyIkaWQiOiI3NTIiLCJUb3AiOjAuMCwiTGVmdCI6NS4wLCJSaWdodCI6MC4wLCJCb3R0b20iOjAuMH0sIlBhZGRpbmciOnsiJGlkIjoiNzUzIiwiVG9wIjowLjAsIkxlZnQiOjAuMCwiUmlnaHQiOjAuMCwiQm90dG9tIjowLjB9LCJCYWNrZ3JvdW5kIjp7IiRpZCI6Ijc1NCIsIkNvbG9yIjp7IiRyZWYiOiI3MCJ9fSwiSXNWaXNpYmxlIjp0cnVlLCJXaWR0aCI6MC4wLCJIZWlnaHQiOjAuMCwiQm9yZGVyU3R5bGUiOm51bGwsIlBhcmVudFN0eWxlIjpudWxsfSwiU2luZ2xlU2NhbGVTaGFwZVN0eWxlIjp7IiRpZCI6Ijc1NSIsIlNoYXBlIjowLCJIZWlnaHQiOjAuMH0sIk1pZGRsZVRpZXJTY2FsZVN0eWxlIjp7IiRpZCI6Ijc1NiIsIlNoYXBlIjo0LCJTaG93U2VnbWVudFNlcGFyYXRvcnMiOnRydWUsIlNlZ21lbnRTZXBhcmF0b3JPcGFjaXR5IjozMCwiSGFzQmVlblZpc2libGVCZWZvcmUiOmZhbHNlLCJGb250U2V0dGluZ3MiOnsiJGlkIjoiNzU3IiwiRm9udFNpemUiOjEyLCJGb250TmFtZSI6IkNhbGlicmkiLCJJc0JvbGQiOmZhbHNlLCJJc0l0YWxpYyI6ZmFsc2UsIklzVW5kZXJsaW5lZCI6ZmFsc2UsIlBhcmVudFN0eWxlIjpudWxsfSwiQXV0b1NpemUiOjAsIkZvcmVncm91bmQiOnsiJGlkIjoiNzU4IiwiQ29sb3IiOnsiJGlkIjoiNzU5IiwiQSI6MjU1LCJSIjoyNTUsIkciOjI1NSwiQiI6MjU1fX0sIk1heFdpZHRoIjoyMDAuMCwiTWF4SGVpZ2h0IjoiSW5maW5pdHkiLCJTbWFydEZvcmVncm91bmRJc0FjdGl2ZSI6ZmFsc2UsIkhvcml6b250YWxBbGlnbm1lbnQiOjAsIlZlcnRpY2FsQWxpZ25tZW50IjoxLCJTbWFydEZvcmVncm91bmQiOm51bGwsIkJhY2tncm91bmRGaWxsVHlwZSI6MCwiTWFyZ2luIjp7IiRpZCI6Ijc2MCIsIlRvcCI6MC4wLCJMZWZ0Ijo1LjAsIlJpZ2h0IjowLjAsIkJvdHRvbSI6MC4wfSwiUGFkZGluZyI6eyIkaWQiOiI3NjEiLCJUb3AiOjAuMCwiTGVmdCI6MC4wLCJSaWdodCI6MC4wLCJCb3R0b20iOjAuMH0sIkJhY2tncm91bmQiOnsiJGlkIjoiNzYyIiwiQ29sb3IiOnsiJGlkIjoiNzYzIiwiQSI6MCwiUiI6MCwiRyI6MCwiQiI6MH19LCJJc1Zpc2libGUiOmZhbHNlLCJXaWR0aCI6MC4wLCJIZWlnaHQiOjAuMCwiQm9yZGVyU3R5bGUiOm51bGwsIlBhcmVudFN0eWxlIjpudWxsfSwiQm90dG9tVGllclNjYWxlU3R5bGUiOnsiJGlkIjoiNzY0IiwiU2hhcGUiOjQsIlNob3dTZWdtZW50U2VwYXJhdG9ycyI6dHJ1ZSwiU2VnbWVudFNlcGFyYXRvck9wYWNpdHkiOjMwLCJIYXNCZWVuVmlzaWJsZUJlZm9yZSI6ZmFsc2UsIkZvbnRTZXR0aW5ncyI6eyIkaWQiOiI3NjUiLCJGb250U2l6ZSI6MTIsIkZvbnROYW1lIjoiQ2FsaWJyaSIsIklzQm9sZCI6ZmFsc2UsIklzSXRhbGljIjpmYWxzZSwiSXNVbmRlcmxpbmVkIjpmYWxzZSwiUGFyZW50U3R5bGUiOm51bGx9LCJBdXRvU2l6ZSI6MCwiRm9yZWdyb3VuZCI6eyIkaWQiOiI3NjYiLCJDb2xvciI6eyIkaWQiOiI3NjciLCJBIjoyNTUsIlIiOjI1NSwiRyI6MjU1LCJCIjoyNTV9fSwiTWF4V2lkdGgiOjIwMC4wLCJNYXhIZWlnaHQiOiJJbmZpbml0eSIsIlNtYXJ0Rm9yZWdyb3VuZElzQWN0aXZlIjpmYWxzZSwiSG9yaXpvbnRhbEFsaWdubWVudCI6MCwiVmVydGljYWxBbGlnbm1lbnQiOjEsIlNtYXJ0Rm9yZWdyb3VuZCI6bnVsbCwiQmFja2dyb3VuZEZpbGxUeXBlIjowLCJNYXJnaW4iOnsiJGlkIjoiNzY4IiwiVG9wIjowLjAsIkxlZnQiOjUuMCwiUmlnaHQiOjAuMCwiQm90dG9tIjowLjB9LCJQYWRkaW5nIjp7IiRpZCI6Ijc2OSIsIlRvcCI6MC4wLCJMZWZ0IjowLjAsIlJpZ2h0IjowLjAsIkJvdHRvbSI6MC4wfSwiQmFja2dyb3VuZCI6eyIkaWQiOiI3NzAiLCJDb2xvciI6eyIkaWQiOiI3NzEiLCJBIjowLCJSIjowLCJHIjowLCJCIjowfX0sIklzVmlzaWJsZSI6ZmFsc2UsIldpZHRoIjowLjAsIkhlaWdodCI6MC4wLCJCb3JkZXJTdHlsZSI6bnVsbCwiUGFyZW50U3R5bGUiOm51bGx9LCJFbGFwc2VkVGltZUJhY2tncm91bmQiOnsiJGlkIjoiNzcyIiwiQ29sb3IiOnsiJGlkIjoiNzczIiwiQSI6NzcsIlIiOjI1NSwiRyI6MCwiQiI6MH19LCJBcHBlbmRZZWFyT25ZZWFyQ2hhbmdlIjp0cnVlLCJFbGFwc2VkVGltZUZvcm1hdCI6MSwiVG9kYXlNYXJrZXJQb3NpdGlvbiI6MywiUXVpY2tQb3NpdGlvbiI6MywiQWJzb2x1dGVQb3NpdGlvbiI6MjQwLjAsIk1hcmdpbiI6eyIkaWQiOiI3NzQiLCJUb3AiOjAuMCwiTGVmdCI6MTAuMCwiUmlnaHQiOjEwLjAsIkJvdHRvbSI6MC4wfSwiUGFkZGluZyI6eyIkaWQiOiI3NzUiLCJUb3AiOjAuMCwiTGVmdCI6MC4wLCJSaWdodCI6MC4wLCJCb3R0b20iOjAuMH0sIkJhY2tncm91bmQiOnsiJGlkIjoiNzc2IiwiQ29sb3IiOnsiJGlkIjoiNzc3IiwiQSI6MjU1LCJSIjoxMTUsIkciOjExNSwiQiI6MTE1fX0sIklzVmlzaWJsZSI6dHJ1ZSwiV2lkdGgiOjAuMCwiSGVpZ2h0IjowLjAsIkJvcmRlclN0eWxlIjpudWxsLCJQYXJlbnRTdHlsZSI6bnVsbH0sIkRlZmF1bHRNaWxlc3RvbmVTdHlsZSI6eyIkaWQiOiI3NzgiLCJTaGFwZSI6MCwiQ29ubmVjdG9yTWFyZ2luIjp7IiRpZCI6Ijc3OSIsIlRvcCI6MC4wLCJMZWZ0IjoyLjAsIlJpZ2h0IjoyLjAsIkJvdHRvbSI6MC4wfSwiQ29ubmVjdG9yU3R5bGUiOnsiJGlkIjoiNzgwIiwiTGluZUNvbG9yIjp7IiRpZCI6Ijc4MSIsIiR0eXBlIjoiTkxSRS5Db21tb24uRG9tLlNvbGlkQ29sb3JCcnVzaCwgTkxSRS5Db21tb24iLCJDb2xvciI6eyIkaWQiOiI3ODIiLCJBIjoxMjcsIlIiOjMxLCJHIjo3MywiQiI6MTI2fX0sIkxpbmVXZWlnaHQiOjEuMCwiTGluZVR5cGUiOjAsIlBhcmVudFN0eWxlIjpudWxsfSwiSXNCZWxvd1RpbWViYW5kIjpmYWxzZSwiUG9zaXRpb25PblRhc2siOjAsIkhpZGVEYXRlIjpmYWxzZSwiU2hhcGVTaXplIjoxLCJTcGFjaW5nIjoyLjAsIlBhZGRpbmciOnsiJGlkIjoiNzgzIiwiVG9wIjo3LjAsIkxlZnQiOjMuMCwiUmlnaHQiOjAuMCwiQm90dG9tIjoyLjB9LCJTaGFwZVN0eWxlIjp7IiRpZCI6Ijc4NCIsIk1hcmdpbiI6eyIkaWQiOiI3ODUiLCJUb3AiOjAuMCwiTGVmdCI6MC4wLCJSaWdodCI6MC4wLCJCb3R0b20iOjAuMH0sIlBhZGRpbmciOnsiJGlkIjoiNzg2IiwiVG9wIjowLjAsIkxlZnQiOjAuMCwiUmlnaHQiOjAuMCwiQm90dG9tIjowLjB9LCJCYWNrZ3JvdW5kIjp7IiRpZCI6Ijc4NyIsIkNvbG9yIjp7IiRpZCI6Ijc4OCIsIkEiOjI1NSwiUiI6MCwiRyI6MTE0LCJCIjoxODh9fSwiSXNWaXNpYmxlIjp0cnVlLCJXaWR0aCI6MTguMCwiSGVpZ2h0IjoyMC4wLCJCb3JkZXJTdHlsZSI6eyIkaWQiOiI3ODkiLCJMaW5lQ29sb3IiOnsiJGlkIjoiNzkwIiwiJHR5cGUiOiJOTFJFLkNvbW1vbi5Eb20uU29saWRDb2xvckJydXNoLCBOTFJFLkNvbW1vbiIsIkNvbG9yIjp7IiRpZCI6Ijc5MSIsIkEiOjI1NSwiUiI6MjU1LCJHIjowLCJCIjowfX0sIkxpbmVXZWlnaHQiOjAuMCwiTGluZVR5cGUiOjAsIlBhcmVudFN0eWxlIjpudWxsfSwiUGFyZW50U3R5bGUiOm51bGx9LCJUaXRsZVN0eWxlIjp7IiRpZCI6Ijc5MiIsIkZvbnRTZXR0aW5ncyI6eyIkaWQiOiI3OTMiLCJGb250U2l6ZSI6MTEsIkZvbnROYW1lIjoiQ2FsaWJyaSIsIklzQm9sZCI6dHJ1ZSwiSXNJdGFsaWMiOmZhbHNlLCJJc1VuZGVybGluZWQiOmZhbHNlLCJQYXJlbnRTdHlsZSI6bnVsbH0sIkF1dG9TaXplIjowLCJGb3JlZ3JvdW5kIjp7IiRpZCI6Ijc5NCIsIkNvbG9yIjp7IiRpZCI6Ijc5NSIsIkEiOjI1NSwiUiI6MCwiRyI6MCwiQiI6MH19LCJNYXhXaWR0aCI6MjAwLjAsIk1heEhlaWdodCI6IkluZmluaXR5IiwiU21hcnRGb3JlZ3JvdW5kSXNBY3RpdmUiOmZhbHNlLCJIb3Jpem9udGFsQWxpZ25tZW50IjoxLCJWZXJ0aWNhbEFsaWdubWVudCI6MCwiU21hcnRGb3JlZ3JvdW5kIjpudWxsLCJCYWNrZ3JvdW5kRmlsbFR5cGUiOjAsIk1hcmdpbiI6eyIkaWQiOiI3OTYiLCJUb3AiOjAuMCwiTGVmdCI6MC4wLCJSaWdodCI6MC4wLCJCb3R0b20iOjAuMH0sIlBhZGRpbmciOnsiJGlkIjoiNzk3IiwiVG9wIjowLjAsIkxlZnQiOjAuMCwiUmlnaHQiOjAuMCwiQm90dG9tIjowLjB9LCJCYWNrZ3JvdW5kIjp7IiRpZCI6Ijc5OCIsIkNvbG9yIjp7IiRyZWYiOiI3MCJ9fSwiSXNWaXNpYmxlIjp0cnVlLCJXaWR0aCI6MC4wLCJIZWlnaHQiOjAuMCwiQm9yZGVyU3R5bGUiOm51bGwsIlBhcmVudFN0eWxlIjpudWxsfSwiRGF0ZVN0eWxlIjp7IiRpZCI6Ijc5OSIsIkZvbnRTZXR0aW5ncyI6eyIkaWQiOiI4MDAiLCJGb250U2l6ZSI6MTAsIkZvbnROYW1lIjoiQ2FsaWJyaSIsIklzQm9sZCI6ZmFsc2UsIklzSXRhbGljIjpmYWxzZSwiSXNVbmRlcmxpbmVkIjpmYWxzZSwiUGFyZW50U3R5bGUiOm51bGx9LCJBdXRvU2l6ZSI6MCwiRm9yZWdyb3VuZCI6eyIkaWQiOiI4MDEiLCJDb2xvciI6eyIkaWQiOiI4MDI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gwMyIsIlRvcCI6MC4wLCJMZWZ0IjowLjAsIlJpZ2h0IjowLjAsIkJvdHRvbSI6MC4wfSwiUGFkZGluZyI6eyIkaWQiOiI4MDQiLCJUb3AiOjAuMCwiTGVmdCI6MC4wLCJSaWdodCI6MC4wLCJCb3R0b20iOjAuMH0sIkJhY2tncm91bmQiOnsiJGlkIjoiODA1IiwiQ29sb3IiOnsiJHJlZiI6IjcwIn19LCJJc1Zpc2libGUiOnRydWUsIldpZHRoIjowLjAsIkhlaWdodCI6MC4wLCJCb3JkZXJTdHlsZSI6bnVsbCwiUGFyZW50U3R5bGUiOm51bGx9LCJEYXRlRm9ybWF0Ijp7IiRpZCI6IjgwNi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4MDciLCJGb3JtYXQiOjAsIklzVmlzaWJsZSI6ZmFsc2UsIkxhc3RLbm93blZpc2liaWxpdHlTdGF0ZSI6ZmFsc2V9LCJJc1Zpc2libGUiOnRydWUsIlBhcmVudFN0eWxlIjpudWxsfSwiRGVmYXVsdFRhc2tTdHlsZSI6eyIkaWQiOiI4MDgiLCJTaGFwZSI6MiwiU2hhcGVUaGlja25lc3MiOjEsIkR1cmF0aW9uRm9ybWF0IjowLCJJbmNsdWRlTm9uV29ya2luZ0RheXNJbkR1cmF0aW9uIjpmYWxzZSwiUGVyY2VudGFnZUNvbXBsZXRlU3R5bGUiOnsiJGlkIjoiODA5IiwiRm9udFNldHRpbmdzIjp7IiRpZCI6IjgxMCIsIkZvbnRTaXplIjoxMCwiRm9udE5hbWUiOiJDYWxpYnJpIiwiSXNCb2xkIjpmYWxzZSwiSXNJdGFsaWMiOmZhbHNlLCJJc1VuZGVybGluZWQiOmZhbHNlLCJQYXJlbnRTdHlsZSI6bnVsbH0sIkF1dG9TaXplIjowLCJGb3JlZ3JvdW5kIjp7IiRyZWYiOiIxMCJ9LCJNYXhXaWR0aCI6MjAwLjAsIk1heEhlaWdodCI6IkluZmluaXR5IiwiU21hcnRGb3JlZ3JvdW5kSXNBY3RpdmUiOmZhbHNlLCJIb3Jpem9udGFsQWxpZ25tZW50IjowLCJWZXJ0aWNhbEFsaWdubWVudCI6MCwiU21hcnRGb3JlZ3JvdW5kIjpudWxsLCJCYWNrZ3JvdW5kRmlsbFR5cGUiOjAsIk1hcmdpbiI6eyIkcmVmIjoiNjcifSwiUGFkZGluZyI6eyIkcmVmIjoiNjgifSwiQmFja2dyb3VuZCI6eyIkcmVmIjoiNjkifSwiSXNWaXNpYmxlIjp0cnVlLCJXaWR0aCI6MC4wLCJIZWlnaHQiOjAuMCwiQm9yZGVyU3R5bGUiOm51bGwsIlBhcmVudFN0eWxlIjpudWxsfSwiRHVyYXRpb25TdHlsZSI6eyIkaWQiOiI4MTEiLCJGb250U2V0dGluZ3MiOnsiJGlkIjoiODEyIiwiRm9udFNpemUiOjEwLCJGb250TmFtZSI6IkNhbGlicmkiLCJJc0JvbGQiOmZhbHNlLCJJc0l0YWxpYyI6ZmFsc2UsIklzVW5kZXJsaW5lZCI6ZmFsc2UsIlBhcmVudFN0eWxlIjpudWxsfSwiQXV0b1NpemUiOjAsIkZvcmVncm91bmQiOnsiJHJlZiI6Ijc0In0sIk1heFdpZHRoIjoyMDAuMCwiTWF4SGVpZ2h0IjoiSW5maW5pdHkiLCJTbWFydEZvcmVncm91bmRJc0FjdGl2ZSI6ZmFsc2UsIkhvcml6b250YWxBbGlnbm1lbnQiOjAsIlZlcnRpY2FsQWxpZ25tZW50IjowLCJTbWFydEZvcmVncm91bmQiOm51bGwsIkJhY2tncm91bmRGaWxsVHlwZSI6MCwiTWFyZ2luIjp7IiRyZWYiOiI3NiJ9LCJQYWRkaW5nIjp7IiRyZWYiOiI3NyJ9LCJCYWNrZ3JvdW5kIjp7IiRyZWYiOiI3OCJ9LCJJc1Zpc2libGUiOnRydWUsIldpZHRoIjowLjAsIkhlaWdodCI6MC4wLCJCb3JkZXJTdHlsZSI6bnVsbCwiUGFyZW50U3R5bGUiOm51bGx9LCJIb3Jpem9udGFsQ29ubmVjdG9yU3R5bGUiOnsiJGlkIjoiODEzIiwiTGluZUNvbG9yIjp7IiRyZWYiOiI4MSJ9LCJMaW5lV2VpZ2h0IjoxLjAsIkxpbmVUeXBlIjowLCJQYXJlbnRTdHlsZSI6bnVsbH0sIlZlcnRpY2FsQ29ubmVjdG9yU3R5bGUiOnsiJGlkIjoiODE0IiwiTGluZUNvbG9yIjp7IiRyZWYiOiI4NCJ9LCJMaW5lV2VpZ2h0IjowLjAsIkxpbmVUeXBlIjowLCJQYXJlbnRTdHlsZSI6bnVsbH0sIk1hcmdpbiI6bnVsbCwiU3RhcnREYXRlUG9zaXRpb24iOjMsIkVuZERhdGVQb3NpdGlvbiI6NCwiRGF0ZUlzVmlzaWJsZSI6dHJ1ZSwiVGl0bGVQb3NpdGlvbiI6MiwiRHVyYXRpb25Qb3NpdGlvbiI6NiwiUGVyY2VudGFnZUNvbXBsZXRlZFBvc2l0aW9uIjo2LCJTcGFjaW5nIjo1LCJJc0JlbG93VGltZWJhbmQiOnRydWUsIlBlcmNlbnRhZ2VDb21wbGV0ZVNoYXBlT3BhY2l0eSI6MzUsIlNoYXBlU3R5bGUiOnsiJGlkIjoiODE1IiwiTWFyZ2luIjp7IiRyZWYiOiI4NyJ9LCJQYWRkaW5nIjp7IiRyZWYiOiI4OCJ9LCJCYWNrZ3JvdW5kIjp7IiRpZCI6IjgxNiIsIkNvbG9yIjp7IiRpZCI6IjgxNyIsIkEiOjI1NSwiUiI6MCwiRyI6MTE0LCJCIjoxODh9fSwiSXNWaXNpYmxlIjp0cnVlLCJXaWR0aCI6MC4wLCJIZWlnaHQiOjE2LjAsIkJvcmRlclN0eWxlIjp7IiRpZCI6IjgxOCIsIkxpbmVDb2xvciI6eyIkaWQiOiI4MTkiLCIkdHlwZSI6Ik5MUkUuQ29tbW9uLkRvbS5Tb2xpZENvbG9yQnJ1c2gsIE5MUkUuQ29tbW9uIiwiQ29sb3IiOnsiJGlkIjoiODIwIiwiQSI6MjU1LCJSIjoyNTUsIkciOjAsIkIiOjB9fSwiTGluZVdlaWdodCI6MC4wLCJMaW5lVHlwZSI6MCwiUGFyZW50U3R5bGUiOm51bGx9LCJQYXJlbnRTdHlsZSI6bnVsbH0sIlRpdGxlU3R5bGUiOnsiJGlkIjoiODIxIiwiRm9udFNldHRpbmdzIjp7IiRpZCI6IjgyMiIsIkZvbnRTaXplIjoxMSwiRm9udE5hbWUiOiJDYWxpYnJpIiwiSXNCb2xkIjp0cnVlLCJJc0l0YWxpYyI6ZmFsc2UsIklzVW5kZXJsaW5lZCI6ZmFsc2UsIlBhcmVudFN0eWxlIjpudWxsfSwiQXV0b1NpemUiOjAsIkZvcmVncm91bmQiOnsiJGlkIjoiODIzIiwiQ29sb3IiOnsiJGlkIjoiODI0IiwiQSI6MjU1LCJSIjowLCJHIjowLCJCIjowfX0sIk1heFdpZHRoIjo5NjAuMCwiTWF4SGVpZ2h0IjoiSW5maW5pdHkiLCJTbWFydEZvcmVncm91bmRJc0FjdGl2ZSI6ZmFsc2UsIkhvcml6b250YWxBbGlnbm1lbnQiOjEsIlZlcnRpY2FsQWxpZ25tZW50IjowLCJTbWFydEZvcmVncm91bmQiOm51bGwsIkJhY2tncm91bmRGaWxsVHlwZSI6MCwiTWFyZ2luIjp7IiRyZWYiOiI5OCJ9LCJQYWRkaW5nIjp7IiRyZWYiOiI5OSJ9LCJCYWNrZ3JvdW5kIjp7IiRpZCI6IjgyNSIsIkNvbG9yIjp7IiRyZWYiOiI3MCJ9fSwiSXNWaXNpYmxlIjp0cnVlLCJXaWR0aCI6MC4wLCJIZWlnaHQiOjAuMCwiQm9yZGVyU3R5bGUiOm51bGwsIlBhcmVudFN0eWxlIjpudWxsfSwiRGF0ZVN0eWxlIjp7IiRpZCI6IjgyNiIsIkZvbnRTZXR0aW5ncyI6eyIkaWQiOiI4MjciLCJGb250U2l6ZSI6MTAsIkZvbnROYW1lIjoiQ2FsaWJyaSIsIklzQm9sZCI6ZmFsc2UsIklzSXRhbGljIjpmYWxzZSwiSXNVbmRlcmxpbmVkIjpmYWxzZSwiUGFyZW50U3R5bGUiOm51bGx9LCJBdXRvU2l6ZSI6MCwiRm9yZWdyb3VuZCI6eyIkaWQiOiI4MjgiLCJDb2xvciI6eyIkaWQiOiI4MjkiLCJBIjoyNTUsIlIiOjY4LCJHIjo4NCwiQiI6MTA2fX0sIk1heFdpZHRoIjoyMDAuMCwiTWF4SGVpZ2h0IjoiSW5maW5pdHkiLCJTbWFydEZvcmVncm91bmRJc0FjdGl2ZSI6ZmFsc2UsIkhvcml6b250YWxBbGlnbm1lbnQiOjEsIlZlcnRpY2FsQWxpZ25tZW50IjowLCJTbWFydEZvcmVncm91bmQiOm51bGwsIkJhY2tncm91bmRGaWxsVHlwZSI6MCwiTWFyZ2luIjp7IiRyZWYiOiIxMDcifSwiUGFkZGluZyI6eyIkcmVmIjoiMTA4In0sIkJhY2tncm91bmQiOnsiJGlkIjoiODMwIiwiQ29sb3IiOnsiJHJlZiI6IjcwIn19LCJJc1Zpc2libGUiOnRydWUsIldpZHRoIjowLjAsIkhlaWdodCI6MC4wLCJCb3JkZXJTdHlsZSI6bnVsbCwiUGFyZW50U3R5bGUiOm51bGx9LCJEYXRlRm9ybWF0Ijp7IiRpZCI6IjgzMS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4MzIiLCJGb3JtYXQiOjAsIklzVmlzaWJsZSI6ZmFsc2UsIkxhc3RLbm93blZpc2liaWxpdHlTdGF0ZSI6ZmFsc2V9LCJJc1Zpc2libGUiOnRydWUsIlBhcmVudFN0eWxlIjpudWxsLCJfZXhwbGljaXRseVNldCI6eyIkaWQiOiI4MzMiLCJTaGFwZVN0eWxlIjpmYWxzZSwiVGl0bGVTdHlsZSI6ZmFsc2UsIkRhdGVTdHlsZSI6ZmFsc2UsIkhvcml6b250YWxDb25uZWN0b3JTdHlsZSI6ZmFsc2UsIlZlcnRpY2FsQ29ubmVjdG9yU3R5bGUiOmZhbHNlLCJQZXJjZW50YWdlQ29tcGxldGVTaGFwZU9wYWNpdHkiOmZhbHNlLCJTaGFwZSI6ZmFsc2UsIlNoYXBlVGhpY2tuZXNzIjpmYWxzZSwiRHVyYXRpb25Gb3JtYXQiOmZhbHNlLCJJbmNsdWRlTm9uV29ya2luZ0RheXNJbkR1cmF0aW9uIjpmYWxzZSwiTWFyZ2luIjpmYWxzZSwiU3RhcnREYXRlUG9zaXRpb24iOmZhbHNlLCJFbmREYXRlUG9zaXRpb24iOmZhbHNlLCJUaXRsZVBvc2l0aW9uIjpmYWxzZSwiRHVyYXRpb25Qb3NpdGlvbiI6ZmFsc2UsIlBlcmNlbnRhZ2VDb21wbGV0ZWRQb3NpdGlvbiI6ZmFsc2UsIlNwYWNpbmciOmZhbHNlLCJJc0JlbG93VGltZWJhbmQiOmZhbHNlLCJEYXRlRm9ybWF0IjpmYWxzZSwiV2Vla051bWJlcmluZyI6ZmFsc2UsIklzVmlzaWJsZSI6ZmFsc2V9fSwiR3JpZGxpbmVQYW5lbFN0eWxlIjp7IiRpZCI6IjgzNCIsIkdyaWRsaW5lU3R5bGUiOnsiJGlkIjoiODM1IiwiTGluZUNvbG9yIjp7IiRpZCI6IjgzNiIsIiR0eXBlIjoiTkxSRS5Db21tb24uRG9tLlNvbGlkQ29sb3JCcnVzaCwgTkxSRS5Db21tb24iLCJDb2xvciI6eyIkaWQiOiI4MzciLCJBIjozOCwiUiI6OTEsIkciOjE1NSwiQiI6MjEzfX0sIkxpbmVXZWlnaHQiOjEuMCwiTGluZVR5cGUiOjAsIlBhcmVudFN0eWxlIjpudWxsfSwiTWFyZ2luIjp7IiRpZCI6IjgzOCIsIlRvcCI6MC4wLCJMZWZ0IjowLjAsIlJpZ2h0IjowLjAsIkJvdHRvbSI6MC4wfSwiUGFkZGluZyI6eyIkaWQiOiI4MzkiLCJUb3AiOjAuMCwiTGVmdCI6MC4wLCJSaWdodCI6MC4wLCJCb3R0b20iOjAuMH0sIkJhY2tncm91bmQiOm51bGwsIklzVmlzaWJsZSI6dHJ1ZSwiV2lkdGgiOjAuMCwiSGVpZ2h0IjowLjAsIkJvcmRlclN0eWxlIjp7IiRpZCI6Ijg0MCIsIkxpbmVDb2xvciI6bnVsbCwiTGluZVdlaWdodCI6MC4wLCJMaW5lVHlwZSI6MCwiUGFyZW50U3R5bGUiOm51bGx9LCJQYXJlbnRTdHlsZSI6bnVsbH0sIkFjdGl2aXR5TGluZVBhbmVsU3R5bGUiOnsiJGlkIjoiODQxIiwiQWN0aXZpdHlMaW5lU3R5bGUiOnsiJGlkIjoiODQyIiwiTGluZUNvbG9yIjp7IiRpZCI6Ijg0MyIsIiR0eXBlIjoiTkxSRS5Db21tb24uRG9tLlNvbGlkQ29sb3JCcnVzaCwgTkxSRS5Db21tb24iLCJDb2xvciI6eyIkaWQiOiI4NDQiLCJBIjozOCwiUiI6NjgsIkciOjExNCwiQiI6MTk2fX0sIkxpbmVXZWlnaHQiOjEuMCwiTGluZVR5cGUiOjAsIlBhcmVudFN0eWxlIjpudWxsfSwiTWFyZ2luIjp7IiRpZCI6Ijg0NSIsIlRvcCI6MC4wLCJMZWZ0IjowLjAsIlJpZ2h0IjowLjAsIkJvdHRvbSI6MC4wfSwiUGFkZGluZyI6eyIkaWQiOiI4NDYiLCJUb3AiOjAuMCwiTGVmdCI6MC4wLCJSaWdodCI6MC4wLCJCb3R0b20iOjAuMH0sIkJhY2tncm91bmQiOm51bGwsIklzVmlzaWJsZSI6dHJ1ZSwiV2lkdGgiOjAuMCwiSGVpZ2h0IjowLjAsIkJvcmRlclN0eWxlIjp7IiRpZCI6Ijg0NyIsIkxpbmVDb2xvciI6bnVsbCwiTGluZVdlaWdodCI6MC4wLCJMaW5lVHlwZSI6MCwiUGFyZW50U3R5bGUiOm51bGx9LCJQYXJlbnRTdHlsZSI6bnVsbH0sIlNob3dFbGFwc2VkVGltZUdyYWRpZW50U3R5bGUiOmZhbHNlLCJUaW1lYmFuZFJlc2VydmVkTGVmdEFyZWFTdHlsZSI6eyIkaWQiOiI4NDgiLCJBY3Rpdml0eUhlYWRlcldpZHRoIjo3Ni4wLCJJc1NldCI6ZmFsc2V9LCJEZWZhdWx0U3dpbWxhbmVTdHlsZSI6bnVsbH0sIlNjYWxlIjpudWxsLCJTY2FsZVYyIjp7IiRpZCI6Ijg0OSIsIlN0YXJ0RGF0ZSI6IjAwMDEtMDEtMDFUMDA6MDA6MDAiLCJFbmREYXRlIjoiMjAyMi0wNi0zMFQyMzo1OTowMCIsIkF1dG9EYXRlUmFuZ2UiOnRydWUsIldvcmtpbmdEYXlzIjozMSwiRmlzY2FsWWVhciI6eyIkaWQiOiI4NTAiLCJTdGFydE1vbnRoIjoxLCJVc2VTdGFydGluZ1llYXJGb3JOdW1iZXJpbmciOnRydWUsIlNob3dGaXNjYWxZZWFyTGFiZWwiOnRydWV9LCJUb2RheU1hcmtlclRleHQiOiJUb2RheSIsIkF1dG9TY2FsZVR5cGUiOnRydWUsIlRpbWViYW5kU2NhbGVzIjp7IiRpZCI6Ijg1MSIsIlRvcFNjYWxlTGF5ZXIiOnsiJGlkIjoiODUyIiwiRm9ybWF0IjoiTU1NIiwiVHlwZSI6Mn0sIk1pZGRsZVNjYWxlTGF5ZXIiOnsiJGlkIjoiODUzIiwiRm9ybWF0IjpudWxsLCJUeXBlIjowfSwiQm90dG9tU2NhbGVMYXllciI6eyIkaWQiOiI4NTQiLCJGb3JtYXQiOm51bGwsIlR5cGUiOjB9fX0sIk1pbGVzdG9uZXMiOltdLCJUYXNrcyI6W10sIlN3aW1sYW5lcyI6W10sIk1zUHJvamVjdEl0ZW1zVHJlZSI6eyIkaWQiOiI4NTUiLCJSb290Ijp7IkltcG9ydElkIjpudWxsLCJJc0ltcG9ydGVkIjpmYWxzZSwiQ2hpbGRyZW4iOltdfX0sIk1ldGFkYXRhIjp7IiRpZCI6Ijg1NiIsIlNvdXJjZVRlbXBsYXRlIjoie1wiJGlkXCI6XCIxXCIsXCJJZFwiOlwiYzExZjZmNDktN2RiOC00NWZkLWJhMzItYmZjYWVhNDkyZjM5XCIsXCJDdWx0dXJlSW5mb05hbWVcIjpcImVuLVVTXCIsXCJWZXJzaW9uXCI6e1wiJGlkXCI6XCIyXCIsXCJUZW1wbGF0ZURvbVZlcnNpb25cIjpcIjEuMi4wXCJ9LFwiRWZmZWN0XCI6MSxcIlN0eWxlXCI6e1wiJGlkXCI6XCIzXCIsXCJUaW1lYmFuZFN0eWxlXCI6e1wiJGlkXCI6XCI0XCIsXCJTY2FsZU1hcmtpbmdcIjowLFwiU2hhcGVcIjoxMyxcIlNoYXBlU3R5bGVcIjp7XCIkaWRcIjpcIjVcIixcIk1hcmdpblwiOntcIiRpZFwiOlwiNlwiLFwiVG9wXCI6MC4wLFwiTGVmdFwiOjEwLjAsXCJSaWdodFwiOjEwLjAsXCJCb3R0b21cIjowLjB9LFwiUGFkZGluZ1wiOntcIiRpZFwiOlwiN1wiLFwiVG9wXCI6NS4wLFwiTGVmdFwiOjEzLjAsXCJSaWdodFwiOjEzLjAsXCJCb3R0b21cIjo1LjB9LFwiQmFja2dyb3VuZFwiOntcIiRpZFwiOlwiOFwiLFwiQ29sb3JcIjp7XCIkaWRcIjpcIjlcIixcIkFcIjoyNTUsXCJSXCI6NjgsXCJHXCI6ODQsXCJCXCI6MTA2fX0sXCJJc1Zpc2libGVcIjp0cnVlLFwiV2lkdGhcIjo4NTguMCxcIkhlaWdodFwiOjMwLjAsXCJCb3JkZXJTdHlsZVwiOntcIiRpZFwiOlwiMTBcIixcIkxpbmVDb2xvclwiOntcIiRpZFwiOlwiMTFcIixcIiR0eXBlXCI6XCJOTFJFLkNvbW1vbi5Eb20uU29saWRDb2xvckJydXNoLCBOTFJFLkNvbW1vblwiLFwiQ29sb3JcIjp7XCIkaWRcIjpcIjEyXCIsXCJBXCI6MjU1LFwiUlwiOjI1NSxcIkdcIjowLFwiQlwiOjB9fSxcIkxpbmVXZWlnaHRcIjowLjAsXCJMaW5lVHlwZVwiOjB9fSxcIk1pZGRsZVRpZXJTaGFwZVN0eWxlXCI6e1wiJGlkXCI6XCIxM1wiLFwiTWFyZ2luXCI6e1wiJGlkXCI6XCIxNFwiLFwiVG9wXCI6MC4wLFwiTGVmdFwiOjEwLjAsXCJSaWdodFwiOjEwLjAsXCJCb3R0b21cIjowLjB9LFwiUGFkZGluZ1wiOntcIiRpZFwiOlwiMTVcIixcIlRvcFwiOjUuMCxcIkxlZnRcIjoxMy4wLFwiUmlnaHRcIjoxMy4wLFwiQm90dG9tXCI6NS4wfSxcIkJhY2tncm91bmRcIjp7XCIkaWRcIjpcIjE2XCIsXCJDb2xvclwiOntcIiRpZFwiOlwiMTdcIixcIkFcIjoyNTUsXCJSXCI6NjgsXCJHXCI6ODQsXCJCXCI6MTA2fX0sXCJJc1Zpc2libGVcIjp0cnVlLFwiV2lkdGhcIjo4NTguMCxcIkhlaWdodFwiOjMwLjAsXCJCb3JkZXJTdHlsZVwiOntcIiRpZFwiOlwiMThcIixcIkxpbmVDb2xvclwiOntcIiRpZFwiOlwiMTlcIixcIiR0eXBlXCI6XCJOTFJFLkNvbW1vbi5Eb20uU29saWRDb2xvckJydXNoLCBOTFJFLkNvbW1vblwiLFwiQ29sb3JcIjp7XCIkaWRcIjpcIjIwXCIsXCJBXCI6MjU1LFwiUlwiOjI1NSxcIkdcIjowLFwiQlwiOjB9fSxcIkxpbmVXZWlnaHRcIjowLjAsXCJMaW5lVHlwZVwiOjB9fSxcIkJvdHRvbVRpZXJTaGFwZVN0eWxlXCI6e1wiJGlkXCI6XCIyMVwiLFwiTWFyZ2luXCI6e1wiJGlkXCI6XCIyMlwiLFwiVG9wXCI6MC4wLFwiTGVmdFwiOjEwLjAsXCJSaWdodFwiOjEwLjAsXCJCb3R0b21cIjowLjB9LFwiUGFkZGluZ1wiOntcIiRpZFwiOlwiMjNcIixcIlRvcFwiOjUuMCxcIkxlZnRcIjoxMy4wLFwiUmlnaHRcIjoxMy4wLFwiQm90dG9tXCI6NS4wfSxcIkJhY2tncm91bmRcIjp7XCIkaWRcIjpcIjI0XCIsXCJDb2xvclwiOntcIiRpZFwiOlwiMjVcIixcIkFcIjoyNTUsXCJSXCI6NjgsXCJHXCI6ODQsXCJCXCI6MTA2fX0sXCJJc1Zpc2libGVcIjp0cnVlLFwiV2lkdGhcIjo4NTguMCxcIkhlaWdodFwiOjMwLjAsXCJCb3JkZXJTdHlsZVwiOntcIiRpZFwiOlwiMjZcIixcIkxpbmVDb2xvclwiOntcIiRpZFwiOlwiMjdcIixcIiR0eXBlXCI6XCJOTFJFLkNvbW1vbi5Eb20uU29saWRDb2xvckJydXNoLCBOTFJFLkNvbW1vblwiLFwiQ29sb3JcIjp7XCIkaWRcIjpcIjI4XCIsXCJBXCI6MjU1LFwiUlwiOjI1NSxcIkdcIjowLFwiQlwiOjB9fSxcIkxpbmVXZWlnaHRcIjowLjAsXCJMaW5lVHlwZVwiOjB9fSxcIlJpZ2h0RW5kQ2Fwc1N0eWxlXCI6e1wiJGlkXCI6XCIyOVwiLFwiRm9udFNldHRpbmdzXCI6e1wiJGlkXCI6XCIzMFwiLFwiRm9udFNpemVcIjoxOCxcIkZvbnROYW1lXCI6XCJDYWxpYnJpXCIsXCJJc0JvbGRcIjp0cnVlLFwiSXNJdGFsaWNcIjpmYWxzZSxcIklzVW5kZXJsaW5lZFwiOmZhbHNlfSxcIkF1dG9TaXplXCI6MCxcIkZvcmVncm91bmRcIjp7XCIkaWRcIjpcIjMxXCIsXCJDb2xvclwiOntcIiRpZFwiOlwiMzJcIixcIkFcIjoyNTUsXCJSXCI6MjM3LFwiR1wiOjEyNSxcIkJcIjo0OX19LFwiQmFja2dyb3VuZEZpbGxUeXBlXCI6MCxcIk1heFdpZHRoXCI6XCJJbmZpbml0eVwiLFwiTWF4SGVpZ2h0XCI6XCJJbmZpbml0eVwiLFwiU21hcnRGb3JlZ3JvdW5kSXNBY3RpdmVcIjpmYWxzZSxcIkhvcml6b250YWxBbGlnbm1lbnRcIjowLFwiVmVydGljYWxBbGlnbm1lbnRcIjowLFwiU21hcnRGb3JlZ3JvdW5kXCI6bnVsbCxcIk1hcmdpblwiOntcIiRpZFwiOlwiMzNcIixcIlRvcFwiOjAuMCxcIkxlZnRcIjowLjAsXCJSaWdodFwiOjIwLjAsXCJCb3R0b21cIjowLjB9LFwiUGFkZGluZ1wiOntcIiRpZFwiOlwiMzRcIixcIlRvcFwiOjAuMCxcIkxlZnRcIjowLjAsXCJSaWdodFwiOjAuMCxcIkJvdHRvbVwiOjAuMH0sXCJCYWNrZ3JvdW5kXCI6e1wiJGlkXCI6XCIzNVwiLFwiQ29sb3JcIjp7XCIkaWRcIjpcIjM2XCIsXCJBXCI6MCxcIlJcIjowLFwiR1wiOjAsXCJCXCI6MH19LFwiSXNWaXNpYmxlXCI6dHJ1ZSxcIldpZHRoXCI6MC4wLFwiSGVpZ2h0XCI6MC4wLFwiQm9yZGVyU3R5bGVcIjpudWxsfSxcIkxlZnRFbmRDYXBzU3R5bGVcIjp7XCIkaWRcIjpcIjM3XCIsXCJGb250U2V0dGluZ3NcIjp7XCIkaWRcIjpcIjM4XCIsXCJGb250U2l6ZVwiOjE4LFwiRm9udE5hbWVcIjpcIkNhbGlicmlcIixcIklzQm9sZFwiOnRydWUsXCJJc0l0YWxpY1wiOmZhbHNlLFwiSXNVbmRlcmxpbmVkXCI6ZmFsc2V9LFwiQXV0b1NpemVcIjowLFwiRm9yZWdyb3VuZFwiOntcIiRpZFwiOlwiMzlcIixcIkNvbG9yXCI6e1wiJGlkXCI6XCI0MFwiLFwiQVwiOjI1NSxcIlJcIjoyMzcsXCJHXCI6MTI1LFwiQlwiOjQ5fX0sXCJCYWNrZ3JvdW5kRmlsbFR5cGVcIjowLFwiTWF4V2lkdGhcIjpcIkluZmluaXR5XCIsXCJNYXhIZWlnaHRcIjpcIkluZmluaXR5XCIsXCJTbWFydEZvcmVncm91bmRJc0FjdGl2ZVwiOmZhbHNlLFwiSG9yaXpvbnRhbEFsaWdubWVudFwiOjAsXCJWZXJ0aWNhbEFsaWdubWVudFwiOjAsXCJTbWFydEZvcmVncm91bmRcIjpudWxsLFwiTWFyZ2luXCI6e1wiJGlkXCI6XCI0MVwiLFwiVG9wXCI6MC4wLFwiTGVmdFwiOjIwLjAsXCJSaWdodFwiOjAuMCxcIkJvdHRvbVwiOjAuMH0sXCJQYWRkaW5nXCI6e1wiJGlkXCI6XCI0MlwiLFwiVG9wXCI6MC4wLFwiTGVmdFwiOjAuMCxcIlJpZ2h0XCI6MC4wLFwiQm90dG9tXCI6MC4wfSxcIkJhY2tncm91bmRcIjp7XCIkaWRcIjpcIjQzXCIsXCJDb2xvclwiOntcIiRyZWZcIjpcIjM2XCJ9fSxcIklzVmlzaWJsZVwiOmZhbHNlLFwiV2lkdGhcIjowLjAsXCJIZWlnaHRcIjowLjAsXCJCb3JkZXJTdHlsZVwiOm51bGx9LFwiVG9kYXlUZXh0U3R5bGVcIjp7XCIkaWRcIjpcIjQ0XCIsXCJGb250U2V0dGluZ3NcIjp7XCIkaWRcIjpcIjQ1XCIsXCJGb250U2l6ZVwiOjEyLFwiRm9udE5hbWVcIjpcIkNhbGlicmlcIixcIklzQm9sZFwiOmZhbHNlLFwiSXNJdGFsaWNcIjpmYWxzZSxcIklzVW5kZXJsaW5lZFwiOmZhbHNlfSxcIkF1dG9TaXplXCI6MCxcIkZvcmVncm91bmRcIjp7XCIkaWRcIjpcIjQ2XCIsXCJDb2xvclwiOntcIiRpZFwiOlwiNDdcIixcIkFcIjoyNTUsXCJSXCI6MCxcIkdcIjowLFwiQlwiOjB9fSxcIkJhY2tncm91bmRGaWxsVHlwZVwiOjAsXCJNYXhXaWR0aFwiOjIwMC4wLFwiTWF4SGVpZ2h0XCI6XCJJbmZpbml0eVwiLFwiU21hcnRGb3JlZ3JvdW5kSXNBY3RpdmVcIjpmYWxzZSxcIkhvcml6b250YWxBbGlnbm1lbnRcIjowLFwiVmVydGljYWxBbGlnbm1lbnRcIjowLFwiU21hcnRGb3JlZ3JvdW5kXCI6bnVsbCxcIk1hcmdpblwiOntcIiRpZFwiOlwiNDhcIixcIlRvcFwiOjAuMCxcIkxlZnRcIjowLjAsXCJSaWdodFwiOjAuMCxcIkJvdHRvbVwiOjAuMH0sXCJQYWRkaW5nXCI6e1wiJGlkXCI6XCI0OVwiLFwiVG9wXCI6MC4wLFwiTGVmdFwiOjAuMCxcIlJpZ2h0XCI6MC4wLFwiQm90dG9tXCI6MC4wfSxcIkJhY2tncm91bmRcIjp7XCIkaWRcIjpcIjUwXCIsXCJDb2xvclwiOntcIiRyZWZcIjpcIjM2XCJ9fSxcIklzVmlzaWJsZVwiOnRydWUsXCJXaWR0aFwiOjAuMCxcIkhlaWdodFwiOjAuMCxcIkJvcmRlclN0eWxlXCI6bnVsbH0sXCJUb2RheU1hcmtlclN0eWxlXCI6e1wiJGlkXCI6XCI1MVwiLFwiTWFyZ2luXCI6e1wiJGlkXCI6XCI1MlwiLFwiVG9wXCI6MC4wLFwiTGVmdFwiOjAuMCxcIlJpZ2h0XCI6MC4wLFwiQm90dG9tXCI6MC4wfSxcIlBhZGRpbmdcIjp7XCIkaWRcIjpcIjUzXCIsXCJUb3BcIjowLjAsXCJMZWZ0XCI6MC4wLFwiUmlnaHRcIjowLjAsXCJCb3R0b21cIjowLjB9LFwiQmFja2dyb3VuZFwiOntcIiRpZFwiOlwiNTRcIixcIkNvbG9yXCI6e1wiJGlkXCI6XCI1NVwiLFwiQVwiOjI1NSxcIlJcIjoyNTUsXCJHXCI6MCxcIkJcIjowfX0sXCJJc1Zpc2libGVcIjp0cnVlLFwiV2lkdGhcIjowLjAsXCJIZWlnaHRcIjowLjAsXCJCb3JkZXJTdHlsZVwiOm51bGx9LFwiU2NhbGVTdHlsZVwiOntcIiRpZFwiOlwiNTZcIixcIlNob3dTZWdtZW50U2VwYXJhdG9yc1wiOnRydWUsXCJTZWdtZW50U2VwYXJhdG9yT3BhY2l0eVwiOjMwLFwiU2hhcGVcIjo0LFwiSGFzQmVlblZpc2libGVCZWZvcmVcIjp0cnVlLFwiRm9udFNldHRpbmdzXCI6e1wiJGlkXCI6XCI1N1wiLFwiRm9udFNpemVcIjoxMixcIkZvbnROYW1lXCI6XCJDYWxpYnJpXCIsXCJJc0JvbGRcIjpmYWxzZSxcIklzSXRhbGljXCI6ZmFsc2UsXCJJc1VuZGVybGluZWRcIjpmYWxzZX0sXCJBdXRvU2l6ZVwiOjAsXCJGb3JlZ3JvdW5kXCI6e1wiJGlkXCI6XCI1OFwiLFwiQ29sb3JcIjp7XCIkaWRcIjpcIjU5XCIsXCJBXCI6MjU1LFwiUlwiOjI1NSxcIkdcIjoyNTUsXCJCXCI6MjU1fX0sXCJCYWNrZ3JvdW5kRmlsbFR5cGVcIjowLFwiTWF4V2lkdGhcIjoyMDAuMCxcIk1heEhlaWdodFwiOlwiSW5maW5pdHlcIixcIlNtYXJ0Rm9yZWdyb3VuZElzQWN0aXZlXCI6ZmFsc2UsXCJIb3Jpem9udGFsQWxpZ25tZW50XCI6MCxcIlZlcnRpY2FsQWxpZ25tZW50XCI6MSxcIlNtYXJ0Rm9yZWdyb3VuZFwiOm51bGwsXCJNYXJnaW5cIjp7XCIkaWRcIjpcIjYwXCIsXCJUb3BcIjowLjAsXCJMZWZ0XCI6NS4wLFwiUmlnaHRcIjowLjAsXCJCb3R0b21cIjowLjB9LFwiUGFkZGluZ1wiOntcIiRpZFwiOlwiNjFcIixcIlRvcFwiOjAuMCxcIkxlZnRcIjowLjAsXCJSaWdodFwiOjAuMCxcIkJvdHRvbVwiOjAuMH0sXCJCYWNrZ3JvdW5kXCI6e1wiJGlkXCI6XCI2MlwiLFwiQ29sb3JcIjp7XCIkcmVmXCI6XCIzNlwifX0sXCJJc1Zpc2libGVcIjp0cnVlLFwiV2lkdGhcIjowLjAsXCJIZWlnaHRcIjowLjAsXCJCb3JkZXJTdHlsZVwiOm51bGx9LFwiTWlkZGxlVGllclNjYWxlU3R5bGVcIjp7XCIkaWRcIjpcIjYzXCIsXCJTaG93U2VnbWVudFNlcGFyYXRvcnNcIjp0cnVlLFwiU2VnbWVudFNlcGFyYXRvck9wYWNpdHlcIjozMCxcIlNoYXBlXCI6NCxcIkhhc0JlZW5WaXNpYmxlQmVmb3JlXCI6ZmFsc2UsXCJGb250U2V0dGluZ3NcIjp7XCIkaWRcIjpcIjY0XCIsXCJGb250U2l6ZVwiOjEyLFwiRm9udE5hbWVcIjpcIkNhbGlicmlcIixcIklzQm9sZFwiOmZhbHNlLFwiSXNJdGFsaWNcIjpmYWxzZSxcIklzVW5kZXJsaW5lZFwiOmZhbHNlfSxcIkF1dG9TaXplXCI6MCxcIkZvcmVncm91bmRcIjp7XCIkaWRcIjpcIjY1XCIsXCJDb2xvclwiOntcIiRpZFwiOlwiNjZcIixcIkFcIjoyNTUsXCJSXCI6MjU1LFwiR1wiOjI1NSxcIkJcIjoyNTV9fSxcIkJhY2tncm91bmRGaWxsVHlwZVwiOjAsXCJNYXhXaWR0aFwiOjIwMC4wLFwiTWF4SGVpZ2h0XCI6XCJJbmZpbml0eVwiLFwiU21hcnRGb3JlZ3JvdW5kSXNBY3RpdmVcIjpmYWxzZSxcIkhvcml6b250YWxBbGlnbm1lbnRcIjowLFwiVmVydGljYWxBbGlnbm1lbnRcIjoxLFwiU21hcnRGb3JlZ3JvdW5kXCI6bnVsbCxcIk1hcmdpblwiOntcIiRpZFwiOlwiNjdcIixcIlRvcFwiOjAuMCxcIkxlZnRcIjo1LjAsXCJSaWdodFwiOjAuMCxcIkJvdHRvbVwiOjAuMH0sXCJQYWRkaW5nXCI6e1wiJGlkXCI6XCI2OFwiLFwiVG9wXCI6MC4wLFwiTGVmdFwiOjAuMCxcIlJpZ2h0XCI6MC4wLFwiQm90dG9tXCI6MC4wfSxcIkJhY2tncm91bmRcIjp7XCIkaWRcIjpcIjY5XCIsXCJDb2xvclwiOntcIiRpZFwiOlwiNzBcIixcIkFcIjowLFwiUlwiOjAsXCJHXCI6MCxcIkJcIjowfX0sXCJJc1Zpc2libGVcIjpmYWxzZSxcIldpZHRoXCI6MC4wLFwiSGVpZ2h0XCI6MC4wLFwiQm9yZGVyU3R5bGVcIjpudWxsfSxcIkJvdHRvbVRpZXJTY2FsZVN0eWxlXCI6e1wiJGlkXCI6XCI3MVwiLFwiU2hvd1NlZ21lbnRTZXBhcmF0b3JzXCI6dHJ1ZSxcIlNlZ21lbnRTZXBhcmF0b3JPcGFjaXR5XCI6MzAsXCJTaGFwZVwiOjQsXCJIYXNCZWVuVmlzaWJsZUJlZm9yZVwiOmZhbHNlLFwiRm9udFNldHRpbmdzXCI6e1wiJGlkXCI6XCI3MlwiLFwiRm9udFNpemVcIjoxMixcIkZvbnROYW1lXCI6XCJDYWxpYnJpXCIsXCJJc0JvbGRcIjpmYWxzZSxcIklzSXRhbGljXCI6ZmFsc2UsXCJJc1VuZGVybGluZWRcIjpmYWxzZX0sXCJBdXRvU2l6ZVwiOjAsXCJGb3JlZ3JvdW5kXCI6e1wiJGlkXCI6XCI3M1wiLFwiQ29sb3JcIjp7XCIkaWRcIjpcIjc0XCIsXCJBXCI6MjU1LFwiUlwiOjI1NSxcIkdcIjoyNTUsXCJCXCI6MjU1fX0sXCJCYWNrZ3JvdW5kRmlsbFR5cGVcIjowLFwiTWF4V2lkdGhcIjoyMDAuMCxcIk1heEhlaWdodFwiOlwiSW5maW5pdHlcIixcIlNtYXJ0Rm9yZWdyb3VuZElzQWN0aXZlXCI6ZmFsc2UsXCJIb3Jpem9udGFsQWxpZ25tZW50XCI6MCxcIlZlcnRpY2FsQWxpZ25tZW50XCI6MSxcIlNtYXJ0Rm9yZWdyb3VuZFwiOm51bGwsXCJNYXJnaW5cIjp7XCIkaWRcIjpcIjc1XCIsXCJUb3BcIjowLjAsXCJMZWZ0XCI6NS4wLFwiUmlnaHRcIjowLjAsXCJCb3R0b21cIjowLjB9LFwiUGFkZGluZ1wiOntcIiRpZFwiOlwiNzZcIixcIlRvcFwiOjAuMCxcIkxlZnRcIjowLjAsXCJSaWdodFwiOjAuMCxcIkJvdHRvbVwiOjAuMH0sXCJCYWNrZ3JvdW5kXCI6e1wiJGlkXCI6XCI3N1wiLFwiQ29sb3JcIjp7XCIkaWRcIjpcIjc4XCIsXCJBXCI6MCxcIlJcIjowLFwiR1wiOjAsXCJCXCI6MH19LFwiSXNWaXNpYmxlXCI6ZmFsc2UsXCJXaWR0aFwiOjAuMCxcIkhlaWdodFwiOjAuMCxcIkJvcmRlclN0eWxlXCI6bnVsbH0sXCJTaW5nbGVTY2FsZVNoYXBlU3R5bGVcIjpudWxsLFwiRWxhcHNlZFRpbWVCYWNrZ3JvdW5kXCI6e1wiJGlkXCI6XCI3OVwiLFwiQ29sb3JcIjp7XCIkaWRcIjpcIjgwXCIsXCJBXCI6NzcsXCJSXCI6MjU1LFwiR1wiOjAsXCJCXCI6MH19LFwiQXBwZW5kWWVhck9uWWVhckNoYW5nZVwiOnRydWUsXCJFbGFwc2VkVGltZUZvcm1hdFwiOjEsXCJUb2RheU1hcmtlclBvc2l0aW9uXCI6MyxcIlF1aWNrUG9zaXRpb25cIjoxLFwiQWJzb2x1dGVQb3NpdGlvblwiOjI0MC4wLFwiTWFyZ2luXCI6e1wiJGlkXCI6XCI4MVwiLFwiVG9wXCI6MC4wLFwiTGVmdFwiOjEwLjAsXCJSaWdodFwiOjEwLjAsXCJCb3R0b21cIjowLjB9LFwiUGFkZGluZ1wiOntcIiRpZFwiOlwiODJcIixcIlRvcFwiOjAuMCxcIkxlZnRcIjowLjAsXCJSaWdodFwiOjAuMCxcIkJvdHRvbVwiOjAuMH0sXCJCYWNrZ3JvdW5kXCI6e1wiJGlkXCI6XCI4M1wiLFwiQ29sb3JcIjp7XCIkaWRcIjpcIjg0XCIsXCJBXCI6MjU1LFwiUlwiOjExNSxcIkdcIjoxMTUsXCJCXCI6MTE1fX0sXCJJc1Zpc2libGVcIjp0cnVlLFwiV2lkdGhcIjowLjAsXCJIZWlnaHRcIjowLjAsXCJCb3JkZXJTdHlsZVwiOm51bGx9LFwiRGVmYXVsdE1pbGVzdG9uZVN0eWxlXCI6e1wiJGlkXCI6XCI4NVwiLFwiU2hhcGVcIjowLFwiQ29ubmVjdG9yTWFyZ2luXCI6e1wiJGlkXCI6XCI4NlwiLFwiVG9wXCI6MC4wLFwiTGVmdFwiOjIuMCxcIlJpZ2h0XCI6Mi4wLFwiQm90dG9tXCI6MC4wfSxcIkNvbm5lY3RvclN0eWxlXCI6e1wiJGlkXCI6XCI4N1wiLFwiTGluZUNvbG9yXCI6e1wiJGlkXCI6XCI4OFwiLFwiJHR5cGVcIjpcIk5MUkUuQ29tbW9uLkRvbS5Tb2xpZENvbG9yQnJ1c2gsIE5MUkUuQ29tbW9uXCIsXCJDb2xvclwiOntcIiRpZFwiOlwiODlcIixcIkFcIjoxMjcsXCJSXCI6MzEsXCJHXCI6NzMsXCJCXCI6MTI2fX0sXCJMaW5lV2VpZ2h0XCI6MS4wLFwiTGluZVR5cGVcIjowfSxcIklzQmVsb3dUaW1lYmFuZFwiOmZhbHNlLFwiSGlkZURhdGVcIjpmYWxzZSxcIlNoYXBlU2l6ZVwiOjEsXCJTcGFjaW5nXCI6Mi4wLFwiUGFkZGluZ1wiOntcIiRpZFwiOlwiOTBcIixcIlRvcFwiOjcuMCxcIkxlZnRcIjozLjAsXCJSaWdodFwiOjAuMCxcIkJvdHRvbVwiOjIuMH0sXCJQb3NpdGlvblwiOm51bGwsXCJQb3NpdGlvbk9uVGFza1wiOjAsXCJTaGFwZVN0eWxlXCI6e1wiJGlkXCI6XCI5MVwiLFwiTWFyZ2luXCI6e1wiJGlkXCI6XCI5MlwiLFwiVG9wXCI6MC4wLFwiTGVmdFwiOjAuMCxcIlJpZ2h0XCI6MC4wLFwiQm90dG9tXCI6MC4wfSxcIlBhZGRpbmdcIjp7XCIkaWRcIjpcIjkzXCIsXCJUb3BcIjowLjAsXCJMZWZ0XCI6MC4wLFwiUmlnaHRcIjowLjAsXCJCb3R0b21cIjowLjB9LFwiQmFja2dyb3VuZFwiOntcIiRpZFwiOlwiOTRcIixcIkNvbG9yXCI6e1wiJGlkXCI6XCI5NVwiLFwiQVwiOjI1NSxcIlJcIjowLFwiR1wiOjExNCxcIkJcIjoxODh9fSxcIklzVmlzaWJsZVwiOnRydWUsXCJXaWR0aFwiOjE4LjAsXCJIZWlnaHRcIjoyMC4wLFwiQm9yZGVyU3R5bGVcIjp7XCIkaWRcIjpcIjk2XCIsXCJMaW5lQ29sb3JcIjp7XCIkaWRcIjpcIjk3XCIsXCIkdHlwZVwiOlwiTkxSRS5Db21tb24uRG9tLlNvbGlkQ29sb3JCcnVzaCwgTkxSRS5Db21tb25cIixcIkNvbG9yXCI6e1wiJGlkXCI6XCI5OFwiLFwiQVwiOjI1NSxcIlJcIjoyNTUsXCJHXCI6MCxcIkJcIjowfX0sXCJMaW5lV2VpZ2h0XCI6MC4wLFwiTGluZVR5cGVcIjowfX0sXCJUaXRsZVN0eWxlXCI6e1wiJGlkXCI6XCI5OVwiLFwiRm9udFNldHRpbmdzXCI6e1wiJGlkXCI6XCIxMDBcIixcIkZvbnRTaXplXCI6MTEsXCJGb250TmFtZVwiOlwiQ2FsaWJyaVwiLFwiSXNCb2xkXCI6dHJ1ZSxcIklzSXRhbGljXCI6ZmFsc2UsXCJJc1VuZGVybGluZWRcIjpmYWxzZX0sXCJBdXRvU2l6ZVwiOjAsXCJGb3JlZ3JvdW5kXCI6e1wiJGlkXCI6XCIxMDFcIixcIkNvbG9yXCI6e1wiJGlkXCI6XCIxMDJcIixcIkFcIjoyNTUsXCJSXCI6MCxcIkdcIjowLFwiQlwiOjB9fSxcIkJhY2tncm91bmRGaWxsVHlwZVwiOjAsXCJNYXhXaWR0aFwiOjIwMC4wLFwiTWF4SGVpZ2h0XCI6XCJJbmZpbml0eVwiLFwiU21hcnRGb3JlZ3JvdW5kSXNBY3RpdmVcIjpmYWxzZSxcIkhvcml6b250YWxBbGlnbm1lbnRcIjoxLFwiVmVydGljYWxBbGlnbm1lbnRcIjowLFwiU21hcnRGb3JlZ3JvdW5kXCI6bnVsbCxcIk1hcmdpblwiOntcIiRpZFwiOlwiMTAzXCIsXCJUb3BcIjowLjAsXCJMZWZ0XCI6MC4wLFwiUmlnaHRcIjowLjAsXCJCb3R0b21cIjowLjB9LFwiUGFkZGluZ1wiOntcIiRpZFwiOlwiMTA0XCIsXCJUb3BcIjowLjAsXCJMZWZ0XCI6MC4wLFwiUmlnaHRcIjowLjAsXCJCb3R0b21cIjowLjB9LFwiQmFja2dyb3VuZFwiOntcIiRpZFwiOlwiMTA1XCIsXCJDb2xvclwiOntcIiRyZWZcIjpcIjM2XCJ9fSxcIklzVmlzaWJsZVwiOnRydWUsXCJXaWR0aFwiOjAuMCxcIkhlaWdodFwiOjAuMCxcIkJvcmRlclN0eWxlXCI6bnVsbH0sXCJEYXRlU3R5bGVcIjp7XCIkaWRcIjpcIjEwNlwiLFwiRm9udFNldHRpbmdzXCI6e1wiJGlkXCI6XCIxMDdcIixcIkZvbnRTaXplXCI6MTAsXCJGb250TmFtZVwiOlwiQ2FsaWJyaVwiLFwiSXNCb2xkXCI6ZmFsc2UsXCJJc0l0YWxpY1wiOmZhbHNlLFwiSXNVbmRlcmxpbmVkXCI6ZmFsc2V9LFwiQXV0b1NpemVcIjowLFwiRm9yZWdyb3VuZFwiOntcIiRpZFwiOlwiMTA4XCIsXCJDb2xvclwiOntcIiRpZFwiOlwiMTA5XCIsXCJBXCI6MjU1LFwiUlwiOjY4LFwiR1wiOjg0LFwiQlwiOjEwNn19LFwiQmFja2dyb3VuZEZpbGxUeXBlXCI6MCxcIk1heFdpZHRoXCI6MjAwLjAsXCJNYXhIZWlnaHRcIjpcIkluZmluaXR5XCIsXCJTbWFydEZvcmVncm91bmRJc0FjdGl2ZVwiOmZhbHNlLFwiSG9yaXpvbnRhbEFsaWdubWVudFwiOjAsXCJWZXJ0aWNhbEFsaWdubWVudFwiOjAsXCJTbWFydEZvcmVncm91bmRcIjpudWxsLFwiTWFyZ2luXCI6e1wiJGlkXCI6XCIxMTBcIixcIlRvcFwiOjAuMCxcIkxlZnRcIjowLjAsXCJSaWdodFwiOjAuMCxcIkJvdHRvbVwiOjAuMH0sXCJQYWRkaW5nXCI6e1wiJGlkXCI6XCIxMTFcIixcIlRvcFwiOjAuMCxcIkxlZnRcIjowLjAsXCJSaWdodFwiOjAuMCxcIkJvdHRvbVwiOjAuMH0sXCJCYWNrZ3JvdW5kXCI6e1wiJGlkXCI6XCIxMTJcIixcIkNvbG9yXCI6e1wiJHJlZlwiOlwiMzZcIn19LFwiSXNWaXNpYmxlXCI6dHJ1ZSxcIldpZHRoXCI6MC4wLFwiSGVpZ2h0XCI6MC4wLFwiQm9yZGVyU3R5bGVcIjpudWxsfSxcIkRhdGVGb3JtYXRcIjp7XCIkaWRcIjpcIjExM1wiLFwiRm9ybWF0U3RyaW5nXCI6XCJNTU0gZFwiLFwiU2VwYXJhdG9yXCI6XCIvXCIsXCJVc2VJbnRlcm5hdGlvbmFsRGF0ZUZvcm1hdFwiOmZhbHNlLFwiRGF0ZUlzVmlzaWJsZVwiOnRydWUsXCJUaW1lSXNWaXNpYmxlXCI6ZmFsc2UsXCJIb3VyRGlnaXRzXCI6MSxcIkFtUG1EZXNpZ25hdG9yXCI6MixcIlRyaW0wME1pbnV0ZXNcIjpmYWxzZSxcIkxhc3RLbm93blZpc2liaWxpdHlTdGF0ZVwiOm51bGx9LFwiSXNWaXNpYmxlXCI6dHJ1ZX0sXCJEZWZhdWx0VGFza1N0eWxlXCI6e1wiJGlkXCI6XCIxMTRcIixcIlNoYXBlXCI6MixcIlNoYXBlVGhpY2tuZXNzXCI6MSxcIkR1cmF0aW9uRm9ybWF0XCI6MCxcIlBlcmNlbnRhZ2VDb21wbGV0ZVN0eWxlXCI6e1wiJGlkXCI6XCIxMTVcIixcIkZvbnRTZXR0aW5nc1wiOntcIiRpZFwiOlwiMTE2XCIsXCJGb250U2l6ZVwiOjEwLFwiRm9udE5hbWVcIjpcIkNhbGlicmlcIixcIklzQm9sZFwiOmZhbHNlLFwiSXNJdGFsaWNcIjpmYWxzZSxcIklzVW5kZXJsaW5lZFwiOmZhbHNlfSxcIkF1dG9TaXplXCI6MCxcIkZvcmVncm91bmRcIjp7XCIkaWRcIjpcIjExN1wiLFwiQ29sb3JcIjp7XCIkaWRcIjpcIjExOFwiLFwiQVwiOjI1NSxcIlJcIjoyMzcsXCJHXCI6MTI1LFwiQlwiOjQ5fX0sXCJCYWNrZ3JvdW5kRmlsbFR5cGVcIjowLFwiTWF4V2lkdGhcIjoyMDAuMCxcIk1heEhlaWdodFwiOlwiSW5maW5pdHlcIixcIlNtYXJ0Rm9yZWdyb3VuZElzQWN0aXZlXCI6ZmFsc2UsXCJIb3Jpem9udGFsQWxpZ25tZW50XCI6MCxcIlZlcnRpY2FsQWxpZ25tZW50XCI6MCxcIlNtYXJ0Rm9yZWdyb3VuZFwiOm51bGwsXCJNYXJnaW5cIjp7XCIkaWRcIjpcIjExOVwiLFwiVG9wXCI6MC4wLFwiTGVmdFwiOjAuMCxcIlJpZ2h0XCI6MC4wLFwiQm90dG9tXCI6MC4wfSxcIlBhZGRpbmdcIjp7XCIkaWRcIjpcIjEyMFwiLFwiVG9wXCI6MC4wLFwiTGVmdFwiOjAuMCxcIlJpZ2h0XCI6MC4wLFwiQm90dG9tXCI6MC4wfSxcIkJhY2tncm91bmRcIjp7XCIkaWRcIjpcIjEyMVwiLFwiQ29sb3JcIjp7XCIkcmVmXCI6XCIzNlwifX0sXCJJc1Zpc2libGVcIjp0cnVlLFwiV2lkdGhcIjowLjAsXCJIZWlnaHRcIjowLjAsXCJCb3JkZXJTdHlsZVwiOm51bGx9LFwiRHVyYXRpb25TdHlsZVwiOntcIiRpZFwiOlwiMTIyXCIsXCJGb250U2V0dGluZ3NcIjp7XCIkaWRcIjpcIjEyM1wiLFwiRm9udFNpemVcIjoxMCxcIkZvbnROYW1lXCI6XCJDYWxpYnJpXCIsXCJJc0JvbGRcIjpmYWxzZSxcIklzSXRhbGljXCI6ZmFsc2UsXCJJc1VuZGVybGluZWRcIjpmYWxzZX0sXCJBdXRvU2l6ZVwiOjAsXCJGb3JlZ3JvdW5kXCI6e1wiJGlkXCI6XCIxMjRcIixcIkNvbG9yXCI6e1wiJGlkXCI6XCIxMjVcIixcIkFcIjoyNTUsXCJSXCI6MjM3LFwiR1wiOjEyNSxcIkJcIjo0OX19LFwiQmFja2dyb3VuZEZpbGxUeXBlXCI6MCxcIk1heFdpZHRoXCI6MjAwLjAsXCJNYXhIZWlnaHRcIjpcIkluZmluaXR5XCIsXCJTbWFydEZvcmVncm91bmRJc0FjdGl2ZVwiOmZhbHNlLFwiSG9yaXpvbnRhbEFsaWdubWVudFwiOjAsXCJWZXJ0aWNhbEFsaWdubWVudFwiOjAsXCJTbWFydEZvcmVncm91bmRcIjpudWxsLFwiTWFyZ2luXCI6e1wiJGlkXCI6XCIxMjZcIixcIlRvcFwiOjAuMCxcIkxlZnRcIjowLjAsXCJSaWdodFwiOjAuMCxcIkJvdHRvbVwiOjAuMH0sXCJQYWRkaW5nXCI6e1wiJGlkXCI6XCIxMjdcIixcIlRvcFwiOjAuMCxcIkxlZnRcIjowLjAsXCJSaWdodFwiOjAuMCxcIkJvdHRvbVwiOjAuMH0sXCJCYWNrZ3JvdW5kXCI6e1wiJGlkXCI6XCIxMjhcIixcIkNvbG9yXCI6e1wiJHJlZlwiOlwiMzZcIn19LFwiSXNWaXNpYmxlXCI6dHJ1ZSxcIldpZHRoXCI6MC4wLFwiSGVpZ2h0XCI6MC4wLFwiQm9yZGVyU3R5bGVcIjpudWxsfSxcIkhvcml6b250YWxDb25uZWN0b3JTdHlsZVwiOntcIiRpZFwiOlwiMTI5XCIsXCJMaW5lQ29sb3JcIjp7XCIkaWRcIjpcIjEzMFwiLFwiJHR5cGVcIjpcIk5MUkUuQ29tbW9uLkRvbS5Tb2xpZENvbG9yQnJ1c2gsIE5MUkUuQ29tbW9uXCIsXCJDb2xvclwiOntcIiRpZFwiOlwiMTMxXCIsXCJBXCI6MjU1LFwiUlwiOjIwNCxcIkdcIjoyMDQsXCJCXCI6MjA0fX0sXCJMaW5lV2VpZ2h0XCI6MS4wLFwiTGluZVR5cGVcIjowfSxcIlZlcnRpY2FsQ29ubmVjdG9yU3R5bGVcIjp7XCIkaWRcIjpcIjEzMlwiLFwiTGluZUNvbG9yXCI6e1wiJGlkXCI6XCIxMzNcIixcIiR0eXBlXCI6XCJOTFJFLkNvbW1vbi5Eb20uU29saWRDb2xvckJydXNoLCBOTFJFLkNvbW1vblwiLFwiQ29sb3JcIjp7XCIkaWRcIjpcIjEzNFwiLFwiQVwiOjI1NSxcIlJcIjoyMDQsXCJHXCI6MjA0LFwiQlwiOjIwNH19LFwiTGluZVdlaWdodFwiOjAuMCxcIkxpbmVUeXBlXCI6MH0sXCJNYXJnaW5cIjpudWxsLFwiU3RhcnREYXRlUG9zaXRpb25cIjozLFwiRW5kRGF0ZVBvc2l0aW9uXCI6NCxcIlRpdGxlUG9zaXRpb25cIjoyLFwiRHVyYXRpb25Qb3NpdGlvblwiOjYsXCJQZXJjZW50YWdlQ29tcGxldGVkUG9zaXRpb25cIjo2LFwiU3BhY2luZ1wiOjUsXCJJc0JlbG93VGltZWJhbmRcIjp0cnVlLFwiUGVyY2VudGFnZUNvbXBsZXRlU2hhcGVPcGFjaXR5XCI6MzUsXCJHcm91cE5hbWVcIjpudWxsLFwiQXR0YWNoZWRNaWxlc3RvbmVzU3R5bGVzXCI6bnVsbCxcIlNoYXBlU3R5bGVcIjp7XCIkaWRcIjpcIjEzNVwiLFwiTWFyZ2luXCI6e1wiJGlkXCI6XCIxMzZcIixcIlRvcFwiOjAuMCxcIkxlZnRcIjo0LjAsXCJSaWdodFwiOjQuMCxcIkJvdHRvbVwiOjAuMH0sXCJQYWRkaW5nXCI6e1wiJGlkXCI6XCIxMzdcIixcIlRvcFwiOjAuMCxcIkxlZnRcIjowLjAsXCJSaWdodFwiOjAuMCxcIkJvdHRvbVwiOjAuMH0sXCJCYWNrZ3JvdW5kXCI6e1wiJGlkXCI6XCIxMzhcIixcIkNvbG9yXCI6e1wiJGlkXCI6XCIxMzlcIixcIkFcIjoyNTUsXCJSXCI6MCxcIkdcIjoxMTQsXCJCXCI6MTg4fX0sXCJJc1Zpc2libGVcIjp0cnVlLFwiV2lkdGhcIjowLjAsXCJIZWlnaHRcIjoxNi4wLFwiQm9yZGVyU3R5bGVcIjp7XCIkaWRcIjpcIjE0MFwiLFwiTGluZUNvbG9yXCI6e1wiJGlkXCI6XCIxNDFcIixcIiR0eXBlXCI6XCJOTFJFLkNvbW1vbi5Eb20uU29saWRDb2xvckJydXNoLCBOTFJFLkNvbW1vblwiLFwiQ29sb3JcIjp7XCIkaWRcIjpcIjE0MlwiLFwiQVwiOjI1NSxcIlJcIjoyNTUsXCJHXCI6MCxcIkJcIjowfX0sXCJMaW5lV2VpZ2h0XCI6MC4wLFwiTGluZVR5cGVcIjowfX0sXCJUaXRsZVN0eWxlXCI6e1wiJGlkXCI6XCIxNDNcIixcIkZvbnRTZXR0aW5nc1wiOntcIiRpZFwiOlwiMTQ0XCIsXCJGb250U2l6ZVwiOjExLFwiRm9udE5hbWVcIjpcIkNhbGlicmlcIixcIklzQm9sZFwiOnRydWUsXCJJc0l0YWxpY1wiOmZhbHNlLFwiSXNVbmRlcmxpbmVkXCI6ZmFsc2V9LFwiQXV0b1NpemVcIjowLFwiRm9yZWdyb3VuZFwiOntcIiRpZFwiOlwiMTQ1XCIsXCJDb2xvclwiOntcIiRpZFwiOlwiMTQ2XCIsXCJBXCI6MjU1LFwiUlwiOjAsXCJHXCI6MCxcIkJcIjowfX0sXCJCYWNrZ3JvdW5kRmlsbFR5cGVcIjowLFwiTWF4V2lkdGhcIjo5NjAuMCxcIk1heEhlaWdodFwiOlwiSW5maW5pdHlcIixcIlNtYXJ0Rm9yZWdyb3VuZElzQWN0aXZlXCI6ZmFsc2UsXCJIb3Jpem9udGFsQWxpZ25tZW50XCI6MSxcIlZlcnRpY2FsQWxpZ25tZW50XCI6MCxcIlNtYXJ0Rm9yZWdyb3VuZFwiOm51bGwsXCJNYXJnaW5cIjp7XCIkaWRcIjpcIjE0N1wiLFwiVG9wXCI6MC4wLFwiTGVmdFwiOjAuMCxcIlJpZ2h0XCI6MC4wLFwiQm90dG9tXCI6MC4wfSxcIlBhZGRpbmdcIjp7XCIkaWRcIjpcIjE0OFwiLFwiVG9wXCI6MC4wLFwiTGVmdFwiOjAuMCxcIlJpZ2h0XCI6MC4wLFwiQm90dG9tXCI6MC4wfSxcIkJhY2tncm91bmRcIjp7XCIkaWRcIjpcIjE0OVwiLFwiQ29sb3JcIjp7XCIkcmVmXCI6XCIzNlwifX0sXCJJc1Zpc2libGVcIjp0cnVlLFwiV2lkdGhcIjowLjAsXCJIZWlnaHRcIjowLjAsXCJCb3JkZXJTdHlsZVwiOm51bGx9LFwiRGF0ZVN0eWxlXCI6e1wiJGlkXCI6XCIxNTBcIixcIkZvbnRTZXR0aW5nc1wiOntcIiRpZFwiOlwiMTUxXCIsXCJGb250U2l6ZVwiOjEwLFwiRm9udE5hbWVcIjpcIkNhbGlicmlcIixcIklzQm9sZFwiOmZhbHNlLFwiSXNJdGFsaWNcIjpmYWxzZSxcIklzVW5kZXJsaW5lZFwiOmZhbHNlfSxcIkF1dG9TaXplXCI6MCxcIkZvcmVncm91bmRcIjp7XCIkaWRcIjpcIjE1MlwiLFwiQ29sb3JcIjp7XCIkaWRcIjpcIjE1M1wiLFwiQVwiOjI1NSxcIlJcIjo2OCxcIkdcIjo4NCxcIkJcIjoxMDZ9fSxcIkJhY2tncm91bmRGaWxsVHlwZVwiOjAsXCJNYXhXaWR0aFwiOjIwMC4wLFwiTWF4SGVpZ2h0XCI6XCJJbmZpbml0eVwiLFwiU21hcnRGb3JlZ3JvdW5kSXNBY3RpdmVcIjpmYWxzZSxcIkhvcml6b250YWxBbGlnbm1lbnRcIjoxLFwiVmVydGljYWxBbGlnbm1lbnRcIjowLFwiU21hcnRGb3JlZ3JvdW5kXCI6bnVsbCxcIk1hcmdpblwiOntcIiRpZFwiOlwiMTU0XCIsXCJUb3BcIjowLjAsXCJMZWZ0XCI6MC4wLFwiUmlnaHRcIjowLjAsXCJCb3R0b21cIjowLjB9LFwiUGFkZGluZ1wiOntcIiRpZFwiOlwiMTU1XCIsXCJUb3BcIjowLjAsXCJMZWZ0XCI6MC4wLFwiUmlnaHRcIjowLjAsXCJCb3R0b21cIjowLjB9LFwiQmFja2dyb3VuZFwiOntcIiRpZFwiOlwiMTU2XCIsXCJDb2xvclwiOntcIiRyZWZcIjpcIjM2XCJ9fSxcIklzVmlzaWJsZVwiOnRydWUsXCJXaWR0aFwiOjAuMCxcIkhlaWdodFwiOjAuMCxcIkJvcmRlclN0eWxlXCI6bnVsbH0sXCJEYXRlRm9ybWF0XCI6e1wiJGlkXCI6XCIxNTdcIixcIkZvcm1hdFN0cmluZ1wiOlwiTU1NIGRcIixcIlNlcGFyYXRvclwiOlwiL1wiLFwiVXNlSW50ZXJuYXRpb25hbERhdGVGb3JtYXRcIjpmYWxzZSxcIkRhdGVJc1Zpc2libGVcIjp0cnVlLFwiVGltZUlzVmlzaWJsZVwiOmZhbHNlLFwiSG91ckRpZ2l0c1wiOjEsXCJBbVBtRGVzaWduYXRvclwiOjIsXCJUcmltMDBNaW51dGVzXCI6ZmFsc2UsXCJMYXN0S25vd25WaXNpYmlsaXR5U3RhdGVcIjpudWxsfSxcIklzVmlzaWJsZVwiOnRydWV9LFwiU2hvd0VsYXBzZWRUaW1lR3JhZGllbnRTdHlsZVwiOmZhbHNlLFwiVGltZWJhbmRSZXNlcnZlZExlZnRBcmVhU3R5bGVcIjpudWxsLFwiRGVmYXVsdFN3aW1sYW5lU3R5bGVcIjp7XCIkaWRcIjpcIjE1OFwiLFwiSGVhZGVyU3R5bGVcIjp7XCIkaWRcIjpcIjE1OVwiLFwiVGV4dFN0eWxlXCI6e1wiJGlkXCI6XCIxNjBcIixcIkZvbnRTZXR0aW5nc1wiOntcIiRpZFwiOlwiMTYxXCIsXCJGb250U2l6ZVwiOjEyLFwiRm9udE5hbWVcIjpcIkNhbGlicmlcIixcIklzQm9sZFwiOmZhbHNlLFwiSXNJdGFsaWNcIjpmYWxzZSxcIklzVW5kZXJsaW5lZFwiOmZhbHNlfSxcIkF1dG9TaXplXCI6MCxcIkZvcmVncm91bmRcIjp7XCIkaWRcIjpcIjE2MlwiLFwiQ29sb3JcIjp7XCIkaWRcIjpcIjE2M1wiLFwiQVwiOjI1NSxcIlJcIjozMixcIkdcIjo1NixcIkJcIjoxMDB9fSxcIkJhY2tncm91bmRGaWxsVHlwZVwiOjAsXCJNYXhXaWR0aFwiOjAuMCxcIk1heEhlaWdodFwiOjAuMCxcIlNtYXJ0Rm9yZWdyb3VuZElzQWN0aXZlXCI6ZmFsc2UsXCJIb3Jpem9udGFsQWxpZ25tZW50XCI6MCxcIlZlcnRpY2FsQWxpZ25tZW50XCI6MCxcIlNtYXJ0Rm9yZWdyb3VuZFwiOm51bGwsXCJNYXJnaW5cIjp7XCIkaWRcIjpcIjE2NFwiLFwiVG9wXCI6MC4wLFwiTGVmdFwiOjAuMCxcIlJpZ2h0XCI6MC4wLFwiQm90dG9tXCI6MC4wfSxcIlBhZGRpbmdcIjp7XCIkaWRcIjpcIjE2NVwiLFwiVG9wXCI6MC4wLFwiTGVmdFwiOjAuMCxcIlJpZ2h0XCI6MC4wLFwiQm90dG9tXCI6MC4wfSxcIkJhY2tncm91bmRcIjpudWxsLFwiSXNWaXNpYmxlXCI6ZmFsc2UsXCJXaWR0aFwiOjAuMCxcIkhlaWdodFwiOjAuMCxcIkJvcmRlclN0eWxlXCI6bnVsbH0sXCJSZWN0YW5nbGVTdHlsZVwiOntcIiRpZFwiOlwiMTY2XCIsXCJNYXJnaW5cIjp7XCIkaWRcIjpcIjE2N1wiLFwiVG9wXCI6MC4wLFwiTGVmdFwiOjAuMCxcIlJpZ2h0XCI6MC4wLFwiQm90dG9tXCI6MC4wfSxcIlBhZGRpbmdcIjp7XCIkaWRcIjpcIjE2OFwiLFwiVG9wXCI6MC4wLFwiTGVmdFwiOjAuMCxcIlJpZ2h0XCI6MC4wLFwiQm90dG9tXCI6MC4wfSxcIkJhY2tncm91bmRcIjp7XCIkaWRcIjpcIjE2OVwiLFwiQ29sb3JcIjp7XCIkaWRcIjpcIjE3MFwiLFwiQVwiOjEyNyxcIlJcIjo5MSxcIkdcIjoxNTUsXCJCXCI6MjEzfX0sXCJJc1Zpc2libGVcIjpmYWxzZSxcIldpZHRoXCI6MC4wLFwiSGVpZ2h0XCI6MC4wLFwiQm9yZGVyU3R5bGVcIjp7XCIkaWRcIjpcIjE3MVwiLFwiTGluZUNvbG9yXCI6e1wiJGlkXCI6XCIxNzJcIixcIiR0eXBlXCI6XCJOTFJFLkNvbW1vbi5Eb20uU29saWRDb2xvckJydXNoLCBOTFJFLkNvbW1vblwiLFwiQ29sb3JcIjp7XCIkaWRcIjpcIjE3M1wiLFwiQVwiOjI1NSxcIlJcIjoyNTUsXCJHXCI6MCxcIkJcIjowfX0sXCJMaW5lV2VpZ2h0XCI6MC4wLFwiTGluZVR5cGVcIjowfX0sXCJUZXh0SXNWZXJ0aWNhbFwiOmZhbHNlfSxcIkJhY2tncm91bmRTdHlsZVwiOntcIiRpZFwiOlwiMTc0XCIsXCJNYXJnaW5cIjp7XCIkaWRcIjpcIjE3NVwiLFwiVG9wXCI6MC4wLFwiTGVmdFwiOjAuMCxcIlJpZ2h0XCI6MC4wLFwiQm90dG9tXCI6MC4wfSxcIlBhZGRpbmdcIjp7XCIkaWRcIjpcIjE3NlwiLFwiVG9wXCI6MC4wLFwiTGVmdFwiOjAuMCxcIlJpZ2h0XCI6MC4wLFwiQm90dG9tXCI6MC4wfSxcIkJhY2tncm91bmRcIjp7XCIkaWRcIjpcIjE3N1wiLFwiQ29sb3JcIjp7XCIkaWRcIjpcIjE3OFwiLFwiQVwiOjM4LFwiUlwiOjkxLFwiR1wiOjE1NSxcIkJcIjoyMTN9fSxcIklzVmlzaWJsZVwiOnRydWUsXCJXaWR0aFwiOjAuMCxcIkhlaWdodFwiOjAuMCxcIkJvcmRlclN0eWxlXCI6e1wiJGlkXCI6XCIxNzlcIixcIkxpbmVDb2xvclwiOntcIiRpZFwiOlwiMTgwXCIsXCIkdHlwZVwiOlwiTkxSRS5Db21tb24uRG9tLlNvbGlkQ29sb3JCcnVzaCwgTkxSRS5Db21tb25cIixcIkNvbG9yXCI6e1wiJGlkXCI6XCIxODFcIixcIkFcIjoyNTUsXCJSXCI6MjU1LFwiR1wiOjAsXCJCXCI6MH19LFwiTGluZVdlaWdodFwiOjAuMCxcIkxpbmVUeXBlXCI6MH19LFwiSXNBYm92ZVRpbWViYW5kXCI6ZmFsc2V9LFwiQ3VzdG9tTWlsZXN0b25lU3R5bGVMaXN0XCI6W10sXCJDdXN0b21UYXNrU3R5bGVMaXN0XCI6W10sXCJDdXN0b21Td2ltbGFuZURlZmluaXRpb25TdHlsZUxpc3RcIjpbXSxcIkN1c3RvbVN3aW1sYW5lVjJTdHlsZUxpc3RcIjpbXSxcIkdyaWRsaW5lUGFuZWxTdHlsZVwiOntcIiRpZFwiOlwiMTgyXCIsXCJHcmlkbGluZVN0eWxlXCI6e1wiJGlkXCI6XCIxODNcIixcIkxpbmVDb2xvclwiOntcIiRpZFwiOlwiMTg0XCIsXCIkdHlwZVwiOlwiTkxSRS5Db21tb24uRG9tLlNvbGlkQ29sb3JCcnVzaCwgTkxSRS5Db21tb25cIixcIkNvbG9yXCI6e1wiJGlkXCI6XCIxODVcIixcIkFcIjozOCxcIlJcIjo5MSxcIkdcIjoxNTUsXCJCXCI6MjEzfX0sXCJMaW5lV2VpZ2h0XCI6MS4wLFwiTGluZVR5cGVcIjowfSxcIklzVmlzaWJsZVwiOnRydWV9LFwiQWN0aXZpdHlMaW5lUGFuZWxTdHlsZVwiOntcIiRpZFwiOlwiMTg2XCIsXCJBY3Rpdml0eUxpbmVTdHlsZVwiOntcIiRpZFwiOlwiMTg3XCIsXCJMaW5lQ29sb3JcIjp7XCIkaWRcIjpcIjE4OFwiLFwiJHR5cGVcIjpcIk5MUkUuQ29tbW9uLkRvbS5Tb2xpZENvbG9yQnJ1c2gsIE5MUkUuQ29tbW9uXCIsXCJDb2xvclwiOntcIiRpZFwiOlwiMTg5XCIsXCJBXCI6MzgsXCJSXCI6NjgsXCJHXCI6MTE0LFwiQlwiOjE5Nn19LFwiTGluZVdlaWdodFwiOjEuMCxcIkxpbmVUeXBlXCI6MH0sXCJJc1Zpc2libGVcIjp0cnVlfX0sXCJTY2FsZVwiOntcIiRpZFwiOlwiMTkwXCIsXCJTdGFydERhdGVcIjpcIjAwMDEtMDEtMDFUMDA6MDA6MDBcIixcIkVuZERhdGVcIjpcIjAwMDEtMDEtMDFUMDA6MDA6MDBcIixcIkZvcm1hdFwiOlwid1wiLFwiVHlwZVwiOjEsXCJBdXRvRGF0ZVJhbmdlXCI6dHJ1ZSxcIldvcmtpbmdEYXlzXCI6MzEsXCJUb2RheU1hcmtlclRleHRcIjpcIlRvZGF5XCIsXCJBdXRvU2NhbGVUeXBlXCI6dHJ1ZX0sXCJTY2FsZVYyXCI6e1wiJGlkXCI6XCIxOTFcIixcIlN0YXJ0RGF0ZVwiOlwiMDAwMS0wMS0wMVQwMDowMDowMFwiLFwiRW5kRGF0ZVwiOlwiMDAwMS0wMS0wMVQwMDowMDowMFwiLFwiQXV0b0RhdGVSYW5nZVwiOnRydWUsXCJXb3JraW5nRGF5c1wiOjMxLFwiVG9kYXlNYXJrZXJUZXh0XCI6XCJUb2RheVwiLFwiQXV0b1NjYWxlVHlwZVwiOnRydWUsXCJUaW1lYmFuZFNjYWxlc1wiOntcIiRpZFwiOlwiMTkyXCIsXCJUb3BTY2FsZUxheWVyXCI6e1wiJGlkXCI6XCIxOTNcIixcIkZvcm1hdFwiOlwid1wiLFwiVHlwZVwiOjF9LFwiTWlkZGxlU2NhbGVMYXllclwiOntcIiRpZFwiOlwiMTk0XCIsXCJGb3JtYXRcIjpudWxsLFwiVHlwZVwiOjB9LFwiQm90dG9tU2NhbGVMYXllclwiOntcIiRpZFwiOlwiMTk1XCIsXCJGb3JtYXRcIjpudWxsLFwiVHlwZVwiOjB9fX0sXCJNaWxlc3RvbmVzXCI6W10sXCJUYXNrc1wiOltdLFwiU3dpbWxhbmVzXCI6W10sXCJTd2ltbGFuZXNWMlwiOltdLFwiU2V0dGluZ3NcIjp7XCIkaWRcIjpcIjE5NlwiLFwiSW1wYU9wdGlvbnNcIjp7XCIkaWRcIjpcIjE5N1wiLFwiTGVmdFRvUmlnaHRcIjpmYWxzZSxcIlBheWxvYWRPcHRpb25zXCI6Mn19LFwiVGltZUNvbmZpZ3VyYXRpb25cIjp7XCIkaWRcIjpcIjE5OFwiLFwiVXNlVGltZVwiOmZhbHNlLFwiV29ya0RheVN0YXJ0XCI6XCIwMDowMDowMFwiLFwiV29ya0RheUVuZFwiOlwiMjM6NTk6MDBcIn19IiwiUmVjZW50Q29sb3JzQ29sbGVjdGlvbiI6IltcIiNGRjFBQUE0MlwiXSJ9LCJTZXR0aW5ncyI6eyIkaWQiOiI4NTciLCJJbXBhT3B0aW9ucyI6eyIkaWQiOiI4NTgiLCJMZWZ0VG9SaWdodCI6ZmFsc2UsIlBheWxvYWRPcHRpb25zIjoyfSwiVXNlQ29tcHJlc3Npb24iOmZhbHNlLCJDb21wcmVzaW9uUGVyY2VudGFnZSI6NTAuMCwiSW5hY3RpdmVJbnRlcnZhbFdpZHRoVGhyZXNob2xkIjozMC4wLCJJbmFjdGl2ZUludGVydmFsV2lkdGgiOjEuMCwiU3BsaXRUYXNrcyI6ZmFsc2UsIlVzZUNsdXN0ZXIiOmZhbHNlLCJFcHNpbG9uIjo1LjAsIk1pblBvaW50c1RvRm9ybUFDbHVzdGVyIjoyLCJHZW5lcmF0ZUludmlzaWJsZVNoYXBlcyI6ZmFsc2UsIlNtYXJ0VGltZWxpbmVUYXNrUGVyY2VudGFnZUZpdCI6ZmFsc2V9LCJJc05ldyI6ZmFsc2UsIkltcG9ydFR5cGUiOjAsIkZpbGVQYXRoIjpudWxsLCJUaW1lQ29uZmlndXJhdGlvbiI6eyIkaWQiOiI4NTkiLCJVc2VUaW1lIjpmYWxzZSwiV29ya0RheVN0YXJ0IjoiMDA6MDA6MDAiLCJXb3JrRGF5RW5kIjoiMjM6NTk6MDAifSwiTGFzdFVzZWRUZW1wbGF0ZUlkIjoiYzExZjZmNDktN2RiOC00NWZkLWJhMzItYmZjYWVhNDkyZjM5IiwiRmlyc3RXZWVrT2ZZZWFyIjowLCJQbGFjZU1pbGVzdG9uZUF0VGhlQmVnaW5uaW5nT2ZUaGVEYXkiOmZhbHNlfQ==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X3N3aW1sYW5lc1YyIjpbeyIkaWQiOiIyIiwiX2FjdGl2aXRpZXMiOlt7IiRpZCI6IjMiLCJfcm93cyI6W3siJGlkIjoiNCIsIl90YXNrcyI6W3siJGlkIjoiNSIsIl9hdHRhY2hlZE1pbGVzdG9uZXMiOltdLCJUYXNrRGVmaW5pdGlvbiI6eyIkaWQiOiI2IiwiR3JvdXBOYW1lIjpudWxsLCJTdGFydERhdGUiOiIyMDIyLTA1LTA3VDAwOjAwOjAwWiIsIkVuZERhdGUiOiIyMDIyLTA1LTE0VDIzOjU5OjAwWiIsIlBlcmNlbnRhZ2VDb21wbGV0ZSI6bnVsbCwiU3R5bGUiOnsiJGlkIjoiNyIsIlNoYXBlIjoyLCJTaGFwZVRoaWNrbmVzcyI6MSwiRHVyYXRpb25Gb3JtYXQiOjAsIkluY2x1ZGVOb25Xb3JraW5nRGF5c0luRHVyYXRpb24iOmZhbHNlLCJQZXJjZW50YWdlQ29tcGxldGVTdHlsZSI6eyIkaWQiOiI4IiwiRm9udFNldHRpbmdzIjp7IiRpZCI6IjkiLCJGb250U2l6ZSI6MTAsIkZvbnROYW1lIjoiQ2FsaWJyaSIsIklzQm9sZCI6ZmFsc2UsIklzSXRhbGljIjpmYWxzZSwiSXNVbmRlcmxpbmVkIjpmYWxzZSwiUGFyZW50U3R5bGUiOm51bGx9LCJBdXRvU2l6ZSI6MCwiRm9yZWdyb3VuZCI6eyIkaWQiOiIxMCIsIkNvbG9yIjp7IiRpZCI6IjEx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GlkIjoiMTIiLCJUb3AiOjAuMCwiTGVmdCI6MC4wLCJSaWdodCI6MC4wLCJCb3R0b20iOjAuMH0sIlBhZGRpbmciOnsiJGlkIjoiMTMiLCJUb3AiOjAuMCwiTGVmdCI6MC4wLCJSaWdodCI6MC4wLCJCb3R0b20iOjAuMH0sIkJhY2tncm91bmQiOnsiJGlkIjoiMTQiLCJDb2xvciI6eyIkaWQiOiIxNSIsIkEiOjg5LCJSIjowLCJHIjowLCJCIjowfX0sIklzVmlzaWJsZSI6dHJ1ZSwiV2lkdGgiOjAuMCwiSGVpZ2h0IjowLjAsIkJvcmRlclN0eWxlIjp7IiRpZCI6IjE2IiwiTGluZUNvbG9yIjpudWxsLCJMaW5lV2VpZ2h0IjowLjAsIkxpbmVUeXBlIjowLCJQYXJlbnRTdHlsZSI6bnVsbH0sIlBhcmVudFN0eWxlIjpudWxsfSwiRHVyYXRpb25TdHlsZSI6eyIkaWQiOiIxNyIsIkZvbnRTZXR0aW5ncyI6eyIkaWQiOiIxOCIsIkZvbnRTaXplIjoxMCwiRm9udE5hbWUiOiJDYWxpYnJpIiwiSXNCb2xkIjpmYWxzZSwiSXNJdGFsaWMiOmZhbHNlLCJJc1VuZGVybGluZWQiOmZhbHNlLCJQYXJlbnRTdHlsZSI6bnVsbH0sIkF1dG9TaXplIjowLCJGb3JlZ3JvdW5kIjp7IiRpZCI6IjE5IiwiQ29sb3IiOnsiJGlkIjoiMjA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yMSIsIlRvcCI6MC4wLCJMZWZ0IjowLjAsIlJpZ2h0IjowLjAsIkJvdHRvbSI6MC4wfSwiUGFkZGluZyI6eyIkaWQiOiIyMiIsIlRvcCI6MC4wLCJMZWZ0IjowLjAsIlJpZ2h0IjowLjAsIkJvdHRvbSI6MC4wfSwiQmFja2dyb3VuZCI6eyIkaWQiOiIyMyIsIkNvbG9yIjp7IiRyZWYiOiIxNSJ9fSwiSXNWaXNpYmxlIjp0cnVlLCJXaWR0aCI6MC4wLCJIZWlnaHQiOjAuMCwiQm9yZGVyU3R5bGUiOnsiJGlkIjoiMjQiLCJMaW5lQ29sb3IiOm51bGwsIkxpbmVXZWlnaHQiOjAuMCwiTGluZVR5cGUiOjAsIlBhcmVudFN0eWxlIjpudWxsfSwiUGFyZW50U3R5bGUiOm51bGx9LCJIb3Jpem9udGFsQ29ubmVjdG9yU3R5bGUiOnsiJGlkIjoiMjUiLCJMaW5lQ29sb3IiOnsiJGlkIjoiMjYiLCIkdHlwZSI6Ik5MUkUuQ29tbW9uLkRvbS5Tb2xpZENvbG9yQnJ1c2gsIE5MUkUuQ29tbW9uIiwiQ29sb3IiOnsiJGlkIjoiMjciLCJBIjoyNTUsIlIiOjIwNCwiRyI6MjA0LCJCIjoyMDR9fSwiTGluZVdlaWdodCI6MS4wLCJMaW5lVHlwZSI6MCwiUGFyZW50U3R5bGUiOm51bGx9LCJWZXJ0aWNhbENvbm5lY3RvclN0eWxlIjp7IiRpZCI6IjI4IiwiTGluZUNvbG9yIjp7IiRpZCI6IjI5IiwiJHR5cGUiOiJOTFJFLkNvbW1vbi5Eb20uU29saWRDb2xvckJydXNoLCBOTFJFLkNvbW1vbiIsIkNvbG9yIjp7IiRpZCI6IjMwIiwiQSI6MjU1LCJSIjoyMDQsIkciOjIwNCwiQiI6MjA0fX0sIkxpbmVXZWlnaHQiOjAuMCwiTGluZVR5cGUiOjAsIlBhcmVudFN0eWxlIjpudWxsfSwiTWFyZ2luIjpudWxsLCJTdGFydERhdGVQb3NpdGlvbiI6MywiRW5kRGF0ZVBvc2l0aW9uIjo0LCJEYXRlSXNWaXNpYmxlIjp0cnVlLCJUaXRsZVBvc2l0aW9uIjoyLCJEdXJhdGlvblBvc2l0aW9uIjo2LCJQZXJjZW50YWdlQ29tcGxldGVkUG9zaXRpb24iOjYsIlNwYWNpbmciOjUsIklzQmVsb3dUaW1lYmFuZCI6dHJ1ZSwiUGVyY2VudGFnZUNvbXBsZXRlU2hhcGVPcGFjaXR5IjozNSwiU2hhcGVTdHlsZSI6eyIkaWQiOiIzMSIsIk1hcmdpbiI6eyIkaWQiOiIzMiIsIlRvcCI6MC4wLCJMZWZ0Ijo0LjAsIlJpZ2h0Ijo0LjAsIkJvdHRvbSI6MC4wfSwiUGFkZGluZyI6eyIkaWQiOiIzMyIsIlRvcCI6MC4wLCJMZWZ0IjowLjAsIlJpZ2h0IjowLjAsIkJvdHRvbSI6MC4wfSwiQmFja2dyb3VuZCI6eyIkaWQiOiIzNCIsIkNvbG9yIjp7IiRpZCI6IjM1IiwiQSI6MjU1LCJSIjo5MSwiRyI6MTU1LCJCIjoyMTN9fSwiSXNWaXNpYmxlIjp0cnVlLCJXaWR0aCI6MC4wLCJIZWlnaHQiOjE2LjAsIkJvcmRlclN0eWxlIjp7IiRpZCI6IjM2IiwiTGluZUNvbG9yIjp7IiRpZCI6IjM3IiwiJHR5cGUiOiJOTFJFLkNvbW1vbi5Eb20uU29saWRDb2xvckJydXNoLCBOTFJFLkNvbW1vbiIsIkNvbG9yIjp7IiRpZCI6IjM4IiwiQSI6MjU1LCJSIjoyNTUsIkciOjAsIkIiOjB9fSwiTGluZVdlaWdodCI6MC4wLCJMaW5lVHlwZSI6MCwiUGFyZW50U3R5bGUiOm51bGx9LCJQYXJlbnRTdHlsZSI6bnVsbH0sIlRpdGxlU3R5bGUiOnsiJGlkIjoiMzkiLCJGb250U2V0dGluZ3MiOnsiJGlkIjoiNDAiLCJGb250U2l6ZSI6MTEsIkZvbnROYW1lIjoiQ2FsaWJyaSIsIklzQm9sZCI6dHJ1ZSwiSXNJdGFsaWMiOmZhbHNlLCJJc1VuZGVybGluZWQiOmZhbHNlLCJQYXJlbnRTdHlsZSI6bnVsbH0sIkF1dG9TaXplIjowLCJGb3JlZ3JvdW5kIjp7IiRpZCI6IjQxIiwiQ29sb3IiOnsiJGlkIjoiNDIiLCJBIjoyNTUsIlIiOjAsIkciOjAsIkIiOjB9fSwiTWF4V2lkdGgiOjcyMC4wLCJNYXhIZWlnaHQiOiJJbmZpbml0eSIsIlNtYXJ0Rm9yZWdyb3VuZElzQWN0aXZlIjpmYWxzZSwiSG9yaXpvbnRhbEFsaWdubWVudCI6MSwiVmVydGljYWxBbGlnbm1lbnQiOjAsIlNtYXJ0Rm9yZWdyb3VuZCI6bnVsbCwiQmFja2dyb3VuZEZpbGxUeXBlIjowLCJNYXJnaW4iOnsiJGlkIjoiNDMiLCJUb3AiOjAuMCwiTGVmdCI6MC4wLCJSaWdodCI6MC4wLCJCb3R0b20iOjAuMH0sIlBhZGRpbmciOnsiJGlkIjoiNDQiLCJUb3AiOjAuMCwiTGVmdCI6MC4wLCJSaWdodCI6MC4wLCJCb3R0b20iOjAuMH0sIkJhY2tncm91bmQiOnsiJGlkIjoiNDUiLCJDb2xvciI6eyIkaWQiOiI0NiIsIkEiOjAsIlIiOjI1NSwiRyI6MjU1LCJCIjoyNTV9fSwiSXNWaXNpYmxlIjp0cnVlLCJXaWR0aCI6MC4wLCJIZWlnaHQiOjAuMCwiQm9yZGVyU3R5bGUiOnsiJGlkIjoiNDciLCJMaW5lQ29sb3IiOm51bGwsIkxpbmVXZWlnaHQiOjAuMCwiTGluZVR5cGUiOjAsIlBhcmVudFN0eWxlIjpudWxsfSwiUGFyZW50U3R5bGUiOm51bGx9LCJEYXRlU3R5bGUiOnsiJGlkIjoiNDgiLCJGb250U2V0dGluZ3MiOnsiJGlkIjoiNDkiLCJGb250U2l6ZSI6MTAsIkZvbnROYW1lIjoiQ2FsaWJyaSIsIklzQm9sZCI6ZmFsc2UsIklzSXRhbGljIjpmYWxzZSwiSXNVbmRlcmxpbmVkIjpmYWxzZSwiUGFyZW50U3R5bGUiOm51bGx9LCJBdXRvU2l6ZSI6MCwiRm9yZWdyb3VuZCI6eyIkaWQiOiI1MCIsIkNvbG9yIjp7IiRpZCI6IjUxIiwiQSI6MjU1LCJSIjo2OCwiRyI6ODQsIkIiOjEwNn19LCJNYXhXaWR0aCI6MjAwLjAsIk1heEhlaWdodCI6IkluZmluaXR5IiwiU21hcnRGb3JlZ3JvdW5kSXNBY3RpdmUiOmZhbHNlLCJIb3Jpem9udGFsQWxpZ25tZW50IjoxLCJWZXJ0aWNhbEFsaWdubWVudCI6MCwiU21hcnRGb3JlZ3JvdW5kIjpudWxsLCJCYWNrZ3JvdW5kRmlsbFR5cGUiOjAsIk1hcmdpbiI6eyIkaWQiOiI1MiIsIlRvcCI6MC4wLCJMZWZ0IjowLjAsIlJpZ2h0IjowLjAsIkJvdHRvbSI6MC4wfSwiUGFkZGluZyI6eyIkaWQiOiI1MyIsIlRvcCI6MC4wLCJMZWZ0IjowLjAsIlJpZ2h0IjowLjAsIkJvdHRvbSI6MC4wfSwiQmFja2dyb3VuZCI6eyIkaWQiOiI1NCIsIkNvbG9yIjp7IiRpZCI6IjU1IiwiQSI6MCwiUiI6MjU1LCJHIjoyNTUsIkIiOjI1NX19LCJJc1Zpc2libGUiOnRydWUsIldpZHRoIjowLjAsIkhlaWdodCI6MC4wLCJCb3JkZXJTdHlsZSI6eyIkaWQiOiI1NiIsIkxpbmVDb2xvciI6bnVsbCwiTGluZVdlaWdodCI6MC4wLCJMaW5lVHlwZSI6MCwiUGFyZW50U3R5bGUiOm51bGx9LCJQYXJlbnRTdHlsZSI6bnVsbH0sIkRhdGVGb3JtYXQiOnsiJGlkIjoiNTc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NTgiLCJGb3JtYXQiOjAsIklzVmlzaWJsZSI6ZmFsc2UsIkxhc3RLbm93blZpc2liaWxpdHlTdGF0ZSI6ZmFsc2V9LCJJc1Zpc2libGUiOnRydWUsIlBhcmVudFN0eWxlIjpudWxsfSwiSW5kZXgiOjEsIlNtYXJ0RHVyYXRpb25BY3RpdmF0ZWQiOmZhbHNlLCJEYXRlRm9ybWF0Ijp7IiRyZWYiOiI1NyJ9LCJXZWVrTnVtYmVyaW5nIjp7IiRpZCI6IjU5IiwiRm9ybWF0IjowLCJJc1Zpc2libGUiOmZhbHNlLCJMYXN0S25vd25WaXNpYmlsaXR5U3RhdGUiOmZhbHNlfSwiSWQiOiIwMTk0YjRhYy04MGQzLTQ2NWEtODJmNi03NjE4NjYwNjM5ZTciLCJJbXBvcnRJZCI6bnVsbCwiVGl0bGUiOiJSZWdpc3RyYXRpb24gUGFnZSIsIk5vdGUiOm51bGwsIkh5cGVybGluayI6eyIkaWQiOiI2MCIsIkFkZHJlc3MiOiIiLCJTdWJBZGRyZXNzIjoiIn0sIklzQ2hhbmdlZCI6ZmFsc2UsIklzTmV3IjpmYWxzZX19XSwiX21pbGVzdG9uZXMiOltdLCJJZCI6IjAwMDAwMDAwLTAwMDAtMDAwMC0wMDAwLTAwMDAwMDAwMDAwMCIsIklzU2luZ2xlSXRlbVJvdyI6dHJ1ZX0seyIkaWQiOiI2MSIsIl90YXNrcyI6W3siJGlkIjoiNjIiLCJfYXR0YWNoZWRNaWxlc3RvbmVzIjpbXSwiVGFza0RlZmluaXRpb24iOnsiJGlkIjoiNjMiLCJHcm91cE5hbWUiOm51bGwsIlN0YXJ0RGF0ZSI6IjIwMjItMDUtMTBUMDA6MDA6MDBaIiwiRW5kRGF0ZSI6IjIwMjItMDUtMTRUMjM6NTk6MDBaIiwiUGVyY2VudGFnZUNvbXBsZXRlIjpudWxsLCJTdHlsZSI6eyIkaWQiOiI2NCIsIlNoYXBlIjoyLCJTaGFwZVRoaWNrbmVzcyI6MSwiRHVyYXRpb25Gb3JtYXQiOjAsIkluY2x1ZGVOb25Xb3JraW5nRGF5c0luRHVyYXRpb24iOmZhbHNlLCJQZXJjZW50YWdlQ29tcGxldGVTdHlsZSI6eyIkaWQiOiI2NSIsIkZvbnRTZXR0aW5ncyI6eyIkaWQiOiI2NiIsIkZvbnRTaXplIjoxMCwiRm9udE5hbWUiOiJDYWxpYnJpIiwiSXNCb2xkIjpmYWxzZSwiSXNJdGFsaWMiOmZhbHNlLCJJc1VuZGVybGluZWQiOmZhbHNlLCJQYXJlbnRTdHlsZSI6bnVsbH0sIkF1dG9TaXplIjowLCJGb3JlZ3JvdW5kIjp7IiRyZWYiOiIxMCJ9LCJNYXhXaWR0aCI6MjAwLjAsIk1heEhlaWdodCI6IkluZmluaXR5IiwiU21hcnRGb3JlZ3JvdW5kSXNBY3RpdmUiOmZhbHNlLCJIb3Jpem9udGFsQWxpZ25tZW50IjowLCJWZXJ0aWNhbEFsaWdubWVudCI6MCwiU21hcnRGb3JlZ3JvdW5kIjpudWxsLCJCYWNrZ3JvdW5kRmlsbFR5cGUiOjAsIk1hcmdpbiI6eyIkcmVmIjoiMTIifSwiUGFkZGluZyI6eyIkcmVmIjoiMTMifSwiQmFja2dyb3VuZCI6eyIkcmVmIjoiMTQifSwiSXNWaXNpYmxlIjp0cnVlLCJXaWR0aCI6MC4wLCJIZWlnaHQiOjAuMCwiQm9yZGVyU3R5bGUiOnsiJGlkIjoiNjciLCJMaW5lQ29sb3IiOm51bGwsIkxpbmVXZWlnaHQiOjAuMCwiTGluZVR5cGUiOjAsIlBhcmVudFN0eWxlIjpudWxsfSwiUGFyZW50U3R5bGUiOm51bGx9LCJEdXJhdGlvblN0eWxlIjp7IiRpZCI6IjY4IiwiRm9udFNldHRpbmdzIjp7IiRpZCI6IjY5IiwiRm9udFNpemUiOjEwLCJGb250TmFtZSI6IkNhbGlicmkiLCJJc0JvbGQiOmZhbHNlLCJJc0l0YWxpYyI6ZmFsc2UsIklzVW5kZXJsaW5lZCI6ZmFsc2UsIlBhcmVudFN0eWxlIjpudWxsfSwiQXV0b1NpemUiOjAsIkZvcmVncm91bmQiOnsiJHJlZiI6IjE5In0sIk1heFdpZHRoIjoyMDAuMCwiTWF4SGVpZ2h0IjoiSW5maW5pdHkiLCJTbWFydEZvcmVncm91bmRJc0FjdGl2ZSI6ZmFsc2UsIkhvcml6b250YWxBbGlnbm1lbnQiOjAsIlZlcnRpY2FsQWxpZ25tZW50IjowLCJTbWFydEZvcmVncm91bmQiOm51bGwsIkJhY2tncm91bmRGaWxsVHlwZSI6MCwiTWFyZ2luIjp7IiRyZWYiOiIyMSJ9LCJQYWRkaW5nIjp7IiRyZWYiOiIyMiJ9LCJCYWNrZ3JvdW5kIjp7IiRyZWYiOiIyMyJ9LCJJc1Zpc2libGUiOnRydWUsIldpZHRoIjowLjAsIkhlaWdodCI6MC4wLCJCb3JkZXJTdHlsZSI6eyIkaWQiOiI3MCIsIkxpbmVDb2xvciI6bnVsbCwiTGluZVdlaWdodCI6MC4wLCJMaW5lVHlwZSI6MCwiUGFyZW50U3R5bGUiOm51bGx9LCJQYXJlbnRTdHlsZSI6bnVsbH0sIkhvcml6b250YWxDb25uZWN0b3JTdHlsZSI6eyIkaWQiOiI3MSIsIkxpbmVDb2xvciI6eyIkcmVmIjoiMjYifSwiTGluZVdlaWdodCI6MS4wLCJMaW5lVHlwZSI6MCwiUGFyZW50U3R5bGUiOm51bGx9LCJWZXJ0aWNhbENvbm5lY3RvclN0eWxlIjp7IiRpZCI6IjcyIiwiTGluZUNvbG9yIjp7IiRyZWYiOiIyOSJ9LCJMaW5lV2VpZ2h0IjowLjAsIkxpbmVUeXBlIjowLCJQYXJlbnRTdHlsZSI6bnVsbH0sIk1hcmdpbiI6bnVsbCwiU3RhcnREYXRlUG9zaXRpb24iOjMsIkVuZERhdGVQb3NpdGlvbiI6NCwiRGF0ZUlzVmlzaWJsZSI6dHJ1ZSwiVGl0bGVQb3NpdGlvbiI6MiwiRHVyYXRpb25Qb3NpdGlvbiI6NiwiUGVyY2VudGFnZUNvbXBsZXRlZFBvc2l0aW9uIjo2LCJTcGFjaW5nIjo1LCJJc0JlbG93VGltZWJhbmQiOnRydWUsIlBlcmNlbnRhZ2VDb21wbGV0ZVNoYXBlT3BhY2l0eSI6MzUsIlNoYXBlU3R5bGUiOnsiJGlkIjoiNzMiLCJNYXJnaW4iOnsiJHJlZiI6IjMyIn0sIlBhZGRpbmciOnsiJHJlZiI6IjMzIn0sIkJhY2tncm91bmQiOnsiJGlkIjoiNzQiLCJDb2xvciI6eyIkaWQiOiI3NSIsIkEiOjI1NSwiUiI6OTEsIkciOjE1NSwiQiI6MjEzfX0sIklzVmlzaWJsZSI6dHJ1ZSwiV2lkdGgiOjAuMCwiSGVpZ2h0IjoxNi4wLCJCb3JkZXJTdHlsZSI6eyIkaWQiOiI3NiIsIkxpbmVDb2xvciI6eyIkcmVmIjoiMzcifSwiTGluZVdlaWdodCI6MC4wLCJMaW5lVHlwZSI6MCwiUGFyZW50U3R5bGUiOm51bGx9LCJQYXJlbnRTdHlsZSI6bnVsbH0sIlRpdGxlU3R5bGUiOnsiJGlkIjoiNzciLCJGb250U2V0dGluZ3MiOnsiJGlkIjoiNzgiLCJGb250U2l6ZSI6MTEsIkZvbnROYW1lIjoiQ2FsaWJyaSIsIklzQm9sZCI6dHJ1ZSwiSXNJdGFsaWMiOmZhbHNlLCJJc1VuZGVybGluZWQiOmZhbHNlLCJQYXJlbnRTdHlsZSI6bnVsbH0sIkF1dG9TaXplIjowLCJGb3JlZ3JvdW5kIjp7IiRpZCI6Ijc5IiwiQ29sb3IiOnsiJGlkIjoiODAiLCJBIjoyNTUsIlIiOjAsIkciOjAsIkIiOjB9fSwiTWF4V2lkdGgiOjcyMC4wLCJNYXhIZWlnaHQiOiJJbmZpbml0eSIsIlNtYXJ0Rm9yZWdyb3VuZElzQWN0aXZlIjpmYWxzZSwiSG9yaXpvbnRhbEFsaWdubWVudCI6MSwiVmVydGljYWxBbGlnbm1lbnQiOjAsIlNtYXJ0Rm9yZWdyb3VuZCI6bnVsbCwiQmFja2dyb3VuZEZpbGxUeXBlIjowLCJNYXJnaW4iOnsiJHJlZiI6IjQzIn0sIlBhZGRpbmciOnsiJHJlZiI6IjQ0In0sIkJhY2tncm91bmQiOnsiJGlkIjoiODEiLCJDb2xvciI6eyIkaWQiOiI4MiIsIkEiOjAsIlIiOjI1NSwiRyI6MjU1LCJCIjoyNTV9fSwiSXNWaXNpYmxlIjp0cnVlLCJXaWR0aCI6MC4wLCJIZWlnaHQiOjAuMCwiQm9yZGVyU3R5bGUiOnsiJGlkIjoiODMiLCJMaW5lQ29sb3IiOm51bGwsIkxpbmVXZWlnaHQiOjAuMCwiTGluZVR5cGUiOjAsIlBhcmVudFN0eWxlIjpudWxsfSwiUGFyZW50U3R5bGUiOm51bGx9LCJEYXRlU3R5bGUiOnsiJGlkIjoiODQiLCJGb250U2V0dGluZ3MiOnsiJGlkIjoiODUiLCJGb250U2l6ZSI6MTAsIkZvbnROYW1lIjoiQ2FsaWJyaSIsIklzQm9sZCI6ZmFsc2UsIklzSXRhbGljIjpmYWxzZSwiSXNVbmRlcmxpbmVkIjpmYWxzZSwiUGFyZW50U3R5bGUiOm51bGx9LCJBdXRvU2l6ZSI6MCwiRm9yZWdyb3VuZCI6eyIkaWQiOiI4NiIsIkNvbG9yIjp7IiRpZCI6Ijg3IiwiQSI6MjU1LCJSIjo2OCwiRyI6ODQsIkIiOjEwNn19LCJNYXhXaWR0aCI6MjAwLjAsIk1heEhlaWdodCI6IkluZmluaXR5IiwiU21hcnRGb3JlZ3JvdW5kSXNBY3RpdmUiOmZhbHNlLCJIb3Jpem9udGFsQWxpZ25tZW50IjoxLCJWZXJ0aWNhbEFsaWdubWVudCI6MCwiU21hcnRGb3JlZ3JvdW5kIjpudWxsLCJCYWNrZ3JvdW5kRmlsbFR5cGUiOjAsIk1hcmdpbiI6eyIkcmVmIjoiNTIifSwiUGFkZGluZyI6eyIkcmVmIjoiNTMifSwiQmFja2dyb3VuZCI6eyIkaWQiOiI4OCIsIkNvbG9yIjp7IiRpZCI6Ijg5IiwiQSI6MCwiUiI6MjU1LCJHIjoyNTUsIkIiOjI1NX19LCJJc1Zpc2libGUiOnRydWUsIldpZHRoIjowLjAsIkhlaWdodCI6MC4wLCJCb3JkZXJTdHlsZSI6eyIkaWQiOiI5MCIsIkxpbmVDb2xvciI6bnVsbCwiTGluZVdlaWdodCI6MC4wLCJMaW5lVHlwZSI6MCwiUGFyZW50U3R5bGUiOm51bGx9LCJQYXJlbnRTdHlsZSI6bnVsbH0sIkRhdGVGb3JtYXQiOnsiJHJlZiI6IjU3In0sIldlZWtOdW1iZXJpbmciOnsiJGlkIjoiOTEiLCJGb3JtYXQiOjAsIklzVmlzaWJsZSI6ZmFsc2UsIkxhc3RLbm93blZpc2liaWxpdHlTdGF0ZSI6ZmFsc2V9LCJJc1Zpc2libGUiOnRydWUsIlBhcmVudFN0eWxlIjpudWxsfSwiSW5kZXgiOjIsIlNtYXJ0RHVyYXRpb25BY3RpdmF0ZWQiOmZhbHNlLCJEYXRlRm9ybWF0Ijp7IiRyZWYiOiI1NyJ9LCJXZWVrTnVtYmVyaW5nIjp7IiRpZCI6IjkyIiwiRm9ybWF0IjowLCJJc1Zpc2libGUiOmZhbHNlLCJMYXN0S25vd25WaXNpYmlsaXR5U3RhdGUiOmZhbHNlfSwiSWQiOiJjMjU5NGE2OC01MDg3LTQ2MTgtOWQxNS1mZWYxNjBmYjczOGQiLCJJbXBvcnRJZCI6bnVsbCwiVGl0bGUiOiJMb2dpbiBQYWdlIiwiTm90ZSI6bnVsbCwiSHlwZXJsaW5rIjp7IiRpZCI6IjkzIiwiQWRkcmVzcyI6IiIsIlN1YkFkZHJlc3MiOiIifSwiSXNDaGFuZ2VkIjpmYWxzZSwiSXNOZXciOmZhbHNlfX1dLCJfbWlsZXN0b25lcyI6W10sIklkIjoiMDAwMDAwMDAtMDAwMC0wMDAwLTAwMDAtMDAwMDAwMDAwMDAwIiwiSXNTaW5nbGVJdGVtUm93Ijp0cnVlfV0sIkluZGV4IjowLCJJZCI6ImE5NWFlMGE4LTgxYzAtNDdkYy1hYzM5LTMxZTZmNzIwMTYzNyIsIkhlYWRlclRleHQiOm51bGwsIklzRGVmYXVsdCI6dHJ1ZSwiU3R5bGUiOnsiJGlkIjoiOTQiLCJIZWFkZXJTdHlsZSI6eyIkaWQiOiI5NSIsIlRleHRTdHlsZSI6eyIkaWQiOiI5NiIsIkZvbnRTZXR0aW5ncyI6eyIkaWQiOiI5NyIsIkZvbnRTaXplIjoxMSwiRm9udE5hbWUiOiJDYWxpYnJpIiwiSXNCb2xkIjpmYWxzZSwiSXNJdGFsaWMiOmZhbHNlLCJJc1VuZGVybGluZWQiOmZhbHNlLCJQYXJlbnRTdHlsZSI6bnVsbH0sIkF1dG9TaXplIjoyLCJGb3JlZ3JvdW5kIjp7IiRpZCI6Ijk4IiwiQ29sb3IiOnsiJGlkIjoiOTkiLCJBIjoyNTUsIlIiOjAsIkciOjAsIkIiOjB9fSwiTWF4V2lkdGgiOjAuMCwiTWF4SGVpZ2h0IjoiSW5maW5pdHkiLCJTbWFydEZvcmVncm91bmRJc0FjdGl2ZSI6ZmFsc2UsIkhvcml6b250YWxBbGlnbm1lbnQiOjAsIlZlcnRpY2FsQWxpZ25tZW50IjowLCJTbWFydEZvcmVncm91bmQiOm51bGwsIkJhY2tncm91bmRGaWxsVHlwZSI6MCwiTWFyZ2luIjp7IiRpZCI6IjEwMCIsIlRvcCI6MC4wLCJMZWZ0IjowLjAsIlJpZ2h0IjowLjAsIkJvdHRvbSI6MC4wfSwiUGFkZGluZyI6eyIkaWQiOiIxMDEiLCJUb3AiOjAuMCwiTGVmdCI6MC4wLCJSaWdodCI6MC4wLCJCb3R0b20iOjAuMH0sIkJhY2tncm91bmQiOm51bGwsIklzVmlzaWJsZSI6dHJ1ZSwiV2lkdGgiOjAuMCwiSGVpZ2h0IjowLjAsIkJvcmRlclN0eWxlIjpudWxsLCJQYXJlbnRTdHlsZSI6bnVsbH0sIlJlY3RhbmdsZVN0eWxlIjp7IiRpZCI6IjEwMiIsIk1hcmdpbiI6eyIkaWQiOiIxMDMiLCJUb3AiOjAuMCwiTGVmdCI6MC4wLCJSaWdodCI6MC4wLCJCb3R0b20iOjAuMH0sIlBhZGRpbmciOnsiJGlkIjoiMTA0IiwiVG9wIjowLjAsIkxlZnQiOjAuMCwiUmlnaHQiOjAuMCwiQm90dG9tIjowLjB9LCJCYWNrZ3JvdW5kIjp7IiRpZCI6IjEwNSIsIkNvbG9yIjp7IiRpZCI6IjEwNiIsIkEiOjYzLCJSIjo5MSwiRyI6MTU1LCJCIjoyMTN9fSwiSXNWaXNpYmxlIjp0cnVlLCJXaWR0aCI6MC4wLCJIZWlnaHQiOjAuMCwiQm9yZGVyU3R5bGUiOnsiJGlkIjoiMTA3IiwiTGluZUNvbG9yIjp7IiRpZCI6IjEwOCIsIiR0eXBlIjoiTkxSRS5Db21tb24uRG9tLlNvbGlkQ29sb3JCcnVzaCwgTkxSRS5Db21tb24iLCJDb2xvciI6eyIkaWQiOiIxMDkiLCJBIjoyNTUsIlIiOjI1NSwiRyI6MCwiQiI6MH19LCJMaW5lV2VpZ2h0IjowLjAsIkxpbmVUeXBlIjowLCJQYXJlbnRTdHlsZSI6bnVsbH0sIlBhcmVudFN0eWxlIjpudWxsfSwiTWFyZ2luIjp7IiRpZCI6IjExMCIsIlRvcCI6MC4wLCJMZWZ0IjowLjAsIlJpZ2h0IjowLjAsIkJvdHRvbSI6MC4wfSwiUGFkZGluZyI6eyIkaWQiOiIxMTEiLCJUb3AiOjAuMCwiTGVmdCI6MC4wLCJSaWdodCI6MC4wLCJCb3R0b20iOjAuMH0sIkJhY2tncm91bmQiOm51bGwsIklzVmlzaWJsZSI6dHJ1ZSwiV2lkdGgiOjAuMCwiSGVpZ2h0IjowLjAsIkJvcmRlclN0eWxlIjpudWxsLCJQYXJlbnRTdHlsZSI6bnVsbH0sIkJhY2tncm91bmRTdHlsZSI6eyIkaWQiOiIxMTIiLCJNYXJnaW4iOnsiJGlkIjoiMTEzIiwiVG9wIjowLjAsIkxlZnQiOjAuMCwiUmlnaHQiOjAuMCwiQm90dG9tIjowLjB9LCJQYWRkaW5nIjp7IiRpZCI6IjExNCIsIlRvcCI6MC4wLCJMZWZ0IjowLjAsIlJpZ2h0IjowLjAsIkJvdHRvbSI6MC4wfSwiQmFja2dyb3VuZCI6eyIkaWQiOiIxMTUiLCJDb2xvciI6eyIkaWQiOiIxMTYiLCJBIjo1MSwiUiI6MTY1LCJHIjoxNjUsIkIiOjE2NX19LCJJc1Zpc2libGUiOnRydWUsIldpZHRoIjowLjAsIkhlaWdodCI6MC4wLCJCb3JkZXJTdHlsZSI6eyIkaWQiOiIxMTciLCJMaW5lQ29sb3IiOnsiJGlkIjoiMTE4IiwiJHR5cGUiOiJOTFJFLkNvbW1vbi5Eb20uU29saWRDb2xvckJydXNoLCBOTFJFLkNvbW1vbiIsIkNvbG9yIjp7IiRpZCI6IjExOSIsIkEiOjI1NSwiUiI6MjU1LCJHIjowLCJCIjowfX0sIkxpbmVXZWlnaHQiOjAuMCwiTGluZVR5cGUiOjAsIlBhcmVudFN0eWxlIjpudWxsfSwiUGFyZW50U3R5bGUiOm51bGx9LCJNYXJnaW4iOnsiJGlkIjoiMTIwIiwiVG9wIjowLjAsIkxlZnQiOjAuMCwiUmlnaHQiOjAuMCwiQm90dG9tIjowLjB9LCJQYWRkaW5nIjp7IiRpZCI6IjEyMSIsIlRvcCI6MC4wLCJMZWZ0IjowLjAsIlJpZ2h0IjowLjAsIkJvdHRvbSI6MC4wfSwiSXNWaXNpYmxlIjpmYWxzZSwiV2lkdGgiOjAuMCwiSGVpZ2h0IjowLjAsIkJvcmRlclN0eWxlIjpudWxsLCJQYXJlbnRTdHlsZSI6bnVsbH19XSwiSWQiOiI5M2IwYjA4Zi1mZTBiLTQ3NjMtYmY0ZC1mOTM4ZjM4ZGY3MTciLCJJbmRleCI6MCwiSGVhZGVyVGV4dCI6IkF1dGhlbnRpY2F0aW9uIiwiU3R5bGUiOnsiJGlkIjoiMTIyIiwiSGVhZGVyU3R5bGUiOnsiJGlkIjoiMTIzIiwiVGV4dElzVmVydGljYWwiOmZhbHNlLCJUZXh0U3R5bGUiOnsiJGlkIjoiMTI0IiwiRm9udFNldHRpbmdzIjp7IiRpZCI6IjEyNSIsIkZvbnRTaXplIjoxMiwiRm9udE5hbWUiOiJDYWxpYnJpIiwiSXNCb2xkIjpmYWxzZSwiSXNJdGFsaWMiOmZhbHNlLCJJc1VuZGVybGluZWQiOmZhbHNlLCJQYXJlbnRTdHlsZSI6bnVsbH0sIkF1dG9TaXplIjoyLCJGb3JlZ3JvdW5kIjp7IiRpZCI6IjEyNiIsIkNvbG9yIjp7IiRpZCI6IjEyNyIsIkEiOjI1NSwiUiI6MjU1LCJHIjoyNTUsIkIiOjI1NX19LCJNYXhXaWR0aCI6MTYwLjAsIk1heEhlaWdodCI6IkluZmluaXR5IiwiU21hcnRGb3JlZ3JvdW5kSXNBY3RpdmUiOmZhbHNlLCJIb3Jpem9udGFsQWxpZ25tZW50IjowLCJWZXJ0aWNhbEFsaWdubWVudCI6MCwiU21hcnRGb3JlZ3JvdW5kIjpudWxsLCJCYWNrZ3JvdW5kRmlsbFR5cGUiOjAsIk1hcmdpbiI6eyIkaWQiOiIxMjgiLCJUb3AiOjAuMCwiTGVmdCI6MC4wLCJSaWdodCI6MC4wLCJCb3R0b20iOjAuMH0sIlBhZGRpbmciOnsiJGlkIjoiMTI5IiwiVG9wIjowLjAsIkxlZnQiOjAuMCwiUmlnaHQiOjAuMCwiQm90dG9tIjowLjB9LCJCYWNrZ3JvdW5kIjpudWxsLCJJc1Zpc2libGUiOnRydWUsIldpZHRoIjowLjAsIkhlaWdodCI6MC4wLCJCb3JkZXJTdHlsZSI6bnVsbCwiUGFyZW50U3R5bGUiOm51bGx9LCJSZWN0YW5nbGVTdHlsZSI6eyIkaWQiOiIxMzAiLCJNYXJnaW4iOnsiJGlkIjoiMTMxIiwiVG9wIjowLjAsIkxlZnQiOjAuMCwiUmlnaHQiOjAuMCwiQm90dG9tIjowLjB9LCJQYWRkaW5nIjp7IiRpZCI6IjEzMiIsIlRvcCI6MC4wLCJMZWZ0IjowLjAsIlJpZ2h0IjowLjAsIkJvdHRvbSI6MC4wfSwiQmFja2dyb3VuZCI6eyIkaWQiOiIxMzMiLCJDb2xvciI6eyIkaWQiOiIxMzQiLCJBIjoyNTUsIlIiOjkxLCJHIjoxNTUsIkIiOjIxM319LCJJc1Zpc2libGUiOnRydWUsIldpZHRoIjowLjAsIkhlaWdodCI6MC4wLCJCb3JkZXJTdHlsZSI6eyIkaWQiOiIxMzUiLCJMaW5lQ29sb3IiOnsiJGlkIjoiMTM2IiwiJHR5cGUiOiJOTFJFLkNvbW1vbi5Eb20uU29saWRDb2xvckJydXNoLCBOTFJFLkNvbW1vbiIsIkNvbG9yIjp7IiRpZCI6IjEzNyIsIkEiOjI1NSwiUiI6MjU1LCJHIjowLCJCIjowfX0sIkxpbmVXZWlnaHQiOjAuMCwiTGluZVR5cGUiOjAsIlBhcmVudFN0eWxlIjpudWxsfSwiUGFyZW50U3R5bGUiOm51bGx9LCJNYXJnaW4iOnsiJGlkIjoiMTM4IiwiVG9wIjowLjAsIkxlZnQiOjAuMCwiUmlnaHQiOjAuMCwiQm90dG9tIjowLjB9LCJQYWRkaW5nIjp7IiRpZCI6IjEzOSIsIlRvcCI6MC4wLCJMZWZ0IjowLjAsIlJpZ2h0IjowLjAsIkJvdHRvbSI6MC4wfSwiQmFja2dyb3VuZCI6bnVsbCwiSXNWaXNpYmxlIjp0cnVlLCJXaWR0aCI6MC4wLCJIZWlnaHQiOjAuMCwiQm9yZGVyU3R5bGUiOm51bGwsIlBhcmVudFN0eWxlIjpudWxsfSwiQmFja2dyb3VuZFN0eWxlIjp7IiRpZCI6IjE0MCIsIk1hcmdpbiI6eyIkaWQiOiIxNDEiLCJUb3AiOjAuMCwiTGVmdCI6MC4wLCJSaWdodCI6MC4wLCJCb3R0b20iOjAuMH0sIlBhZGRpbmciOnsiJGlkIjoiMTQyIiwiVG9wIjowLjAsIkxlZnQiOjAuMCwiUmlnaHQiOjAuMCwiQm90dG9tIjowLjB9LCJCYWNrZ3JvdW5kIjp7IiRpZCI6IjE0MyIsIkNvbG9yIjp7IiRpZCI6IjE0NCIsIkEiOjUxLCJSIjoxNjUsIkciOjE2NSwiQiI6MTY1fX0sIklzVmlzaWJsZSI6dHJ1ZSwiV2lkdGgiOjAuMCwiSGVpZ2h0IjowLjAsIkJvcmRlclN0eWxlIjp7IiRpZCI6IjE0NSIsIkxpbmVDb2xvciI6eyIkaWQiOiIxNDYiLCIkdHlwZSI6Ik5MUkUuQ29tbW9uLkRvbS5Tb2xpZENvbG9yQnJ1c2gsIE5MUkUuQ29tbW9uIiwiQ29sb3IiOnsiJGlkIjoiMTQ3IiwiQSI6MjU1LCJSIjoyNTUsIkciOjAsIkIiOjB9fSwiTGluZVdlaWdodCI6MC4wLCJMaW5lVHlwZSI6MCwiUGFyZW50U3R5bGUiOm51bGx9LCJQYXJlbnRTdHlsZSI6bnVsbH0sIklzQWJvdmVUaW1lYmFuZCI6ZmFsc2UsIk1hcmdpbiI6eyIkaWQiOiIxNDgiLCJUb3AiOjAuMCwiTGVmdCI6MC4wLCJSaWdodCI6MC4wLCJCb3R0b20iOjAuMH0sIlBhZGRpbmciOnsiJGlkIjoiMTQ5IiwiVG9wIjowLjAsIkxlZnQiOjAuMCwiUmlnaHQiOjAuMCwiQm90dG9tIjowLjB9LCJJc1Zpc2libGUiOnRydWUsIldpZHRoIjowLjAsIkhlaWdodCI6MC4wLCJCb3JkZXJTdHlsZSI6eyIkaWQiOiIxNTAiLCJMaW5lQ29sb3IiOm51bGwsIkxpbmVXZWlnaHQiOjAuMCwiTGluZVR5cGUiOjAsIlBhcmVudFN0eWxlIjpudWxsfSwiUGFyZW50U3R5bGUiOm51bGx9fSx7IiRpZCI6IjE1MSIsIl9hY3Rpdml0aWVzIjpbeyIkaWQiOiIxNTIiLCJfcm93cyI6W3siJGlkIjoiMTUzIiwiX3Rhc2tzIjpbeyIkaWQiOiIxNTQiLCJfYXR0YWNoZWRNaWxlc3RvbmVzIjpbXSwiVGFza0RlZmluaXRpb24iOnsiJGlkIjoiMTU1IiwiR3JvdXBOYW1lIjpudWxsLCJTdGFydERhdGUiOiIyMDIyLTA1LTA1VDAwOjAwOjAwWiIsIkVuZERhdGUiOiIyMDIyLTA1LTA2VDIzOjU5OjAwWiIsIlBlcmNlbnRhZ2VDb21wbGV0ZSI6bnVsbCwiU3R5bGUiOnsiJGlkIjoiMTU2IiwiU2hhcGUiOjIsIlNoYXBlVGhpY2tuZXNzIjoxLCJEdXJhdGlvbkZvcm1hdCI6MCwiSW5jbHVkZU5vbldvcmtpbmdEYXlzSW5EdXJhdGlvbiI6ZmFsc2UsIlBlcmNlbnRhZ2VDb21wbGV0ZVN0eWxlIjp7IiRpZCI6IjE1NyIsIkZvbnRTZXR0aW5ncyI6eyIkaWQiOiIxNTgiLCJGb250U2l6ZSI6MTAsIkZvbnROYW1lIjoiQ2FsaWJyaSIsIklzQm9sZCI6ZmFsc2UsIklzSXRhbGljIjpmYWxzZSwiSXNVbmRlcmxpbmVkIjpmYWxzZSwiUGFyZW50U3R5bGUiOm51bGx9LCJBdXRvU2l6ZSI6MCwiRm9yZWdyb3VuZCI6eyIkcmVmIjoiMTAifSwiTWF4V2lkdGgiOjIwMC4wLCJNYXhIZWlnaHQiOiJJbmZpbml0eSIsIlNtYXJ0Rm9yZWdyb3VuZElzQWN0aXZlIjpmYWxzZSwiSG9yaXpvbnRhbEFsaWdubWVudCI6MCwiVmVydGljYWxBbGlnbm1lbnQiOjAsIlNtYXJ0Rm9yZWdyb3VuZCI6bnVsbCwiQmFja2dyb3VuZEZpbGxUeXBlIjowLCJNYXJnaW4iOnsiJHJlZiI6IjEyIn0sIlBhZGRpbmciOnsiJHJlZiI6IjEzIn0sIkJhY2tncm91bmQiOnsiJHJlZiI6IjE0In0sIklzVmlzaWJsZSI6dHJ1ZSwiV2lkdGgiOjAuMCwiSGVpZ2h0IjowLjAsIkJvcmRlclN0eWxlIjp7IiRpZCI6IjE1OSIsIkxpbmVDb2xvciI6bnVsbCwiTGluZVdlaWdodCI6MC4wLCJMaW5lVHlwZSI6MCwiUGFyZW50U3R5bGUiOm51bGx9LCJQYXJlbnRTdHlsZSI6bnVsbH0sIkR1cmF0aW9uU3R5bGUiOnsiJGlkIjoiMTYwIiwiRm9udFNldHRpbmdzIjp7IiRpZCI6IjE2MSIsIkZvbnRTaXplIjoxMCwiRm9udE5hbWUiOiJDYWxpYnJpIiwiSXNCb2xkIjpmYWxzZSwiSXNJdGFsaWMiOmZhbHNlLCJJc1VuZGVybGluZWQiOmZhbHNlLCJQYXJlbnRTdHlsZSI6bnVsbH0sIkF1dG9TaXplIjowLCJGb3JlZ3JvdW5kIjp7IiRyZWYiOiIxOSJ9LCJNYXhXaWR0aCI6MjAwLjAsIk1heEhlaWdodCI6IkluZmluaXR5IiwiU21hcnRGb3JlZ3JvdW5kSXNBY3RpdmUiOmZhbHNlLCJIb3Jpem9udGFsQWxpZ25tZW50IjowLCJWZXJ0aWNhbEFsaWdubWVudCI6MCwiU21hcnRGb3JlZ3JvdW5kIjpudWxsLCJCYWNrZ3JvdW5kRmlsbFR5cGUiOjAsIk1hcmdpbiI6eyIkcmVmIjoiMjEifSwiUGFkZGluZyI6eyIkcmVmIjoiMjIifSwiQmFja2dyb3VuZCI6eyIkcmVmIjoiMjMifSwiSXNWaXNpYmxlIjp0cnVlLCJXaWR0aCI6MC4wLCJIZWlnaHQiOjAuMCwiQm9yZGVyU3R5bGUiOnsiJGlkIjoiMTYyIiwiTGluZUNvbG9yIjpudWxsLCJMaW5lV2VpZ2h0IjowLjAsIkxpbmVUeXBlIjowLCJQYXJlbnRTdHlsZSI6bnVsbH0sIlBhcmVudFN0eWxlIjpudWxsfSwiSG9yaXpvbnRhbENvbm5lY3RvclN0eWxlIjp7IiRpZCI6IjE2MyIsIkxpbmVDb2xvciI6eyIkcmVmIjoiMjYifSwiTGluZVdlaWdodCI6MS4wLCJMaW5lVHlwZSI6MCwiUGFyZW50U3R5bGUiOm51bGx9LCJWZXJ0aWNhbENvbm5lY3RvclN0eWxlIjp7IiRpZCI6IjE2NCIsIkxpbmVDb2xvciI6eyIkcmVmIjoiMjkifSwiTGluZVdlaWdodCI6MC4wLCJMaW5lVHlwZSI6MCwiUGFyZW50U3R5bGUiOm51bGx9LCJNYXJnaW4iOm51bGwsIlN0YXJ0RGF0ZVBvc2l0aW9uIjozLCJFbmREYXRlUG9zaXRpb24iOjQsIkRhdGVJc1Zpc2libGUiOnRydWUsIlRpdGxlUG9zaXRpb24iOjIsIkR1cmF0aW9uUG9zaXRpb24iOjYsIlBlcmNlbnRhZ2VDb21wbGV0ZWRQb3NpdGlvbiI6NiwiU3BhY2luZyI6NSwiSXNCZWxvd1RpbWViYW5kIjp0cnVlLCJQZXJjZW50YWdlQ29tcGxldGVTaGFwZU9wYWNpdHkiOjM1LCJTaGFwZVN0eWxlIjp7IiRpZCI6IjE2NSIsIk1hcmdpbiI6eyIkcmVmIjoiMzIifSwiUGFkZGluZyI6eyIkcmVmIjoiMzMifSwiQmFja2dyb3VuZCI6eyIkaWQiOiIxNjYiLCJDb2xvciI6eyIkaWQiOiIxNjciLCJBIjoyNTUsIlIiOjkxLCJHIjoxNTUsIkIiOjIxM319LCJJc1Zpc2libGUiOnRydWUsIldpZHRoIjowLjAsIkhlaWdodCI6MTYuMCwiQm9yZGVyU3R5bGUiOnsiJGlkIjoiMTY4IiwiTGluZUNvbG9yIjp7IiRyZWYiOiIzNyJ9LCJMaW5lV2VpZ2h0IjowLjAsIkxpbmVUeXBlIjowLCJQYXJlbnRTdHlsZSI6bnVsbH0sIlBhcmVudFN0eWxlIjpudWxsfSwiVGl0bGVTdHlsZSI6eyIkaWQiOiIxNjkiLCJGb250U2V0dGluZ3MiOnsiJGlkIjoiMTcwIiwiRm9udFNpemUiOjExLCJGb250TmFtZSI6IkNhbGlicmkiLCJJc0JvbGQiOnRydWUsIklzSXRhbGljIjpmYWxzZSwiSXNVbmRlcmxpbmVkIjpmYWxzZSwiUGFyZW50U3R5bGUiOm51bGx9LCJBdXRvU2l6ZSI6MCwiRm9yZWdyb3VuZCI6eyIkaWQiOiIxNzEiLCJDb2xvciI6eyIkaWQiOiIxNzIiLCJBIjoyNTUsIlIiOjAsIkciOjAsIkIiOjB9fSwiTWF4V2lkdGgiOjcyMC4wLCJNYXhIZWlnaHQiOiJJbmZpbml0eSIsIlNtYXJ0Rm9yZWdyb3VuZElzQWN0aXZlIjpmYWxzZSwiSG9yaXpvbnRhbEFsaWdubWVudCI6MSwiVmVydGljYWxBbGlnbm1lbnQiOjAsIlNtYXJ0Rm9yZWdyb3VuZCI6bnVsbCwiQmFja2dyb3VuZEZpbGxUeXBlIjowLCJNYXJnaW4iOnsiJHJlZiI6IjQzIn0sIlBhZGRpbmciOnsiJHJlZiI6IjQ0In0sIkJhY2tncm91bmQiOnsiJGlkIjoiMTczIiwiQ29sb3IiOnsiJGlkIjoiMTc0IiwiQSI6MCwiUiI6MjU1LCJHIjoyNTUsIkIiOjI1NX19LCJJc1Zpc2libGUiOnRydWUsIldpZHRoIjowLjAsIkhlaWdodCI6MC4wLCJCb3JkZXJTdHlsZSI6eyIkaWQiOiIxNzUiLCJMaW5lQ29sb3IiOm51bGwsIkxpbmVXZWlnaHQiOjAuMCwiTGluZVR5cGUiOjAsIlBhcmVudFN0eWxlIjpudWxsfSwiUGFyZW50U3R5bGUiOm51bGx9LCJEYXRlU3R5bGUiOnsiJGlkIjoiMTc2IiwiRm9udFNldHRpbmdzIjp7IiRpZCI6IjE3NyIsIkZvbnRTaXplIjoxMCwiRm9udE5hbWUiOiJDYWxpYnJpIiwiSXNCb2xkIjpmYWxzZSwiSXNJdGFsaWMiOmZhbHNlLCJJc1VuZGVybGluZWQiOmZhbHNlLCJQYXJlbnRTdHlsZSI6bnVsbH0sIkF1dG9TaXplIjowLCJGb3JlZ3JvdW5kIjp7IiRpZCI6IjE3OCIsIkNvbG9yIjp7IiRpZCI6IjE3OSIsIkEiOjI1NSwiUiI6NjgsIkciOjg0LCJCIjoxMDZ9fSwiTWF4V2lkdGgiOjIwMC4wLCJNYXhIZWlnaHQiOiJJbmZpbml0eSIsIlNtYXJ0Rm9yZWdyb3VuZElzQWN0aXZlIjpmYWxzZSwiSG9yaXpvbnRhbEFsaWdubWVudCI6MSwiVmVydGljYWxBbGlnbm1lbnQiOjAsIlNtYXJ0Rm9yZWdyb3VuZCI6bnVsbCwiQmFja2dyb3VuZEZpbGxUeXBlIjowLCJNYXJnaW4iOnsiJHJlZiI6IjUyIn0sIlBhZGRpbmciOnsiJHJlZiI6IjUzIn0sIkJhY2tncm91bmQiOnsiJGlkIjoiMTgwIiwiQ29sb3IiOnsiJGlkIjoiMTgxIiwiQSI6MCwiUiI6MjU1LCJHIjoyNTUsIkIiOjI1NX19LCJJc1Zpc2libGUiOnRydWUsIldpZHRoIjowLjAsIkhlaWdodCI6MC4wLCJCb3JkZXJTdHlsZSI6eyIkaWQiOiIxODIiLCJMaW5lQ29sb3IiOm51bGwsIkxpbmVXZWlnaHQiOjAuMCwiTGluZVR5cGUiOjAsIlBhcmVudFN0eWxlIjpudWxsfSwiUGFyZW50U3R5bGUiOm51bGx9LCJEYXRlRm9ybWF0Ijp7IiRyZWYiOiI1NyJ9LCJXZWVrTnVtYmVyaW5nIjp7IiRpZCI6IjE4MyIsIkZvcm1hdCI6MCwiSXNWaXNpYmxlIjpmYWxzZSwiTGFzdEtub3duVmlzaWJpbGl0eVN0YXRlIjpmYWxzZX0sIklzVmlzaWJsZSI6dHJ1ZSwiUGFyZW50U3R5bGUiOm51bGx9LCJJbmRleCI6NCwiU21hcnREdXJhdGlvbkFjdGl2YXRlZCI6ZmFsc2UsIkRhdGVGb3JtYXQiOnsiJHJlZiI6IjU3In0sIldlZWtOdW1iZXJpbmciOnsiJGlkIjoiMTg0IiwiRm9ybWF0IjowLCJJc1Zpc2libGUiOmZhbHNlLCJMYXN0S25vd25WaXNpYmlsaXR5U3RhdGUiOmZhbHNlfSwiSWQiOiJlMTQwODEyMS04ZDRhLTQ0YTgtYWJjZS00OWU2ZjFhNzM3NDciLCJJbXBvcnRJZCI6bnVsbCwiVGl0bGUiOiJBZG1pbiBIb21lIFBhZ2UiLCJOb3RlIjpudWxsLCJIeXBlcmxpbmsiOnsiJGlkIjoiMTg1IiwiQWRkcmVzcyI6IiIsIlN1YkFkZHJlc3MiOiIifSwiSXNDaGFuZ2VkIjpmYWxzZSwiSXNOZXciOmZhbHNlfX1dLCJfbWlsZXN0b25lcyI6W10sIklkIjoiMDAwMDAwMDAtMDAwMC0wMDAwLTAwMDAtMDAwMDAwMDAwMDAwIiwiSXNTaW5nbGVJdGVtUm93Ijp0cnVlfSx7IiRpZCI6IjE4NiIsIl90YXNrcyI6W3siJGlkIjoiMTg3IiwiX2F0dGFjaGVkTWlsZXN0b25lcyI6W10sIlRhc2tEZWZpbml0aW9uIjp7IiRpZCI6IjE4OCIsIkdyb3VwTmFtZSI6bnVsbCwiU3RhcnREYXRlIjoiMjAyMi0wNS0wNlQwMDowMDowMFoiLCJFbmREYXRlIjoiMjAyMi0wNS0wOVQyMzo1OTowMFoiLCJQZXJjZW50YWdlQ29tcGxldGUiOm51bGwsIlN0eWxlIjp7IiRpZCI6IjE4OSIsIlNoYXBlIjoyLCJTaGFwZVRoaWNrbmVzcyI6MSwiRHVyYXRpb25Gb3JtYXQiOjAsIkluY2x1ZGVOb25Xb3JraW5nRGF5c0luRHVyYXRpb24iOmZhbHNlLCJQZXJjZW50YWdlQ29tcGxldGVTdHlsZSI6eyIkaWQiOiIxOTAiLCJGb250U2V0dGluZ3MiOnsiJGlkIjoiMTkxIiwiRm9udFNpemUiOjEwLCJGb250TmFtZSI6IkNhbGlicmkiLCJJc0JvbGQiOmZhbHNlLCJJc0l0YWxpYyI6ZmFsc2UsIklzVW5kZXJsaW5lZCI6ZmFsc2UsIlBhcmVudFN0eWxlIjpudWxsfSwiQXV0b1NpemUiOjAsIkZvcmVncm91bmQiOnsiJHJlZiI6IjEwIn0sIk1heFdpZHRoIjoyMDAuMCwiTWF4SGVpZ2h0IjoiSW5maW5pdHkiLCJTbWFydEZvcmVncm91bmRJc0FjdGl2ZSI6ZmFsc2UsIkhvcml6b250YWxBbGlnbm1lbnQiOjAsIlZlcnRpY2FsQWxpZ25tZW50IjowLCJTbWFydEZvcmVncm91bmQiOm51bGwsIkJhY2tncm91bmRGaWxsVHlwZSI6MCwiTWFyZ2luIjp7IiRyZWYiOiIxMiJ9LCJQYWRkaW5nIjp7IiRyZWYiOiIxMyJ9LCJCYWNrZ3JvdW5kIjp7IiRyZWYiOiIxNCJ9LCJJc1Zpc2libGUiOnRydWUsIldpZHRoIjowLjAsIkhlaWdodCI6MC4wLCJCb3JkZXJTdHlsZSI6eyIkaWQiOiIxOTIiLCJMaW5lQ29sb3IiOm51bGwsIkxpbmVXZWlnaHQiOjAuMCwiTGluZVR5cGUiOjAsIlBhcmVudFN0eWxlIjpudWxsfSwiUGFyZW50U3R5bGUiOm51bGx9LCJEdXJhdGlvblN0eWxlIjp7IiRpZCI6IjE5MyIsIkZvbnRTZXR0aW5ncyI6eyIkaWQiOiIxOTQiLCJGb250U2l6ZSI6MTAsIkZvbnROYW1lIjoiQ2FsaWJyaSIsIklzQm9sZCI6ZmFsc2UsIklzSXRhbGljIjpmYWxzZSwiSXNVbmRlcmxpbmVkIjpmYWxzZSwiUGFyZW50U3R5bGUiOm51bGx9LCJBdXRvU2l6ZSI6MCwiRm9yZWdyb3VuZCI6eyIkcmVmIjoiMTkifSwiTWF4V2lkdGgiOjIwMC4wLCJNYXhIZWlnaHQiOiJJbmZpbml0eSIsIlNtYXJ0Rm9yZWdyb3VuZElzQWN0aXZlIjpmYWxzZSwiSG9yaXpvbnRhbEFsaWdubWVudCI6MCwiVmVydGljYWxBbGlnbm1lbnQiOjAsIlNtYXJ0Rm9yZWdyb3VuZCI6bnVsbCwiQmFja2dyb3VuZEZpbGxUeXBlIjowLCJNYXJnaW4iOnsiJHJlZiI6IjIxIn0sIlBhZGRpbmciOnsiJHJlZiI6IjIyIn0sIkJhY2tncm91bmQiOnsiJHJlZiI6IjIzIn0sIklzVmlzaWJsZSI6dHJ1ZSwiV2lkdGgiOjAuMCwiSGVpZ2h0IjowLjAsIkJvcmRlclN0eWxlIjp7IiRpZCI6IjE5NSIsIkxpbmVDb2xvciI6bnVsbCwiTGluZVdlaWdodCI6MC4wLCJMaW5lVHlwZSI6MCwiUGFyZW50U3R5bGUiOm51bGx9LCJQYXJlbnRTdHlsZSI6bnVsbH0sIkhvcml6b250YWxDb25uZWN0b3JTdHlsZSI6eyIkaWQiOiIxOTYiLCJMaW5lQ29sb3IiOnsiJHJlZiI6IjI2In0sIkxpbmVXZWlnaHQiOjEuMCwiTGluZVR5cGUiOjAsIlBhcmVudFN0eWxlIjpudWxsfSwiVmVydGljYWxDb25uZWN0b3JTdHlsZSI6eyIkaWQiOiIxOTciLCJMaW5lQ29sb3IiOnsiJHJlZiI6IjI5In0sIkxpbmVXZWlnaHQiOjAuMCwiTGluZVR5cGUiOjAsIlBhcmVudFN0eWxlIjpudWxsfSwiTWFyZ2luIjpudWxsLCJTdGFydERhdGVQb3NpdGlvbiI6MywiRW5kRGF0ZVBvc2l0aW9uIjo0LCJEYXRlSXNWaXNpYmxlIjp0cnVlLCJUaXRsZVBvc2l0aW9uIjoyLCJEdXJhdGlvblBvc2l0aW9uIjo2LCJQZXJjZW50YWdlQ29tcGxldGVkUG9zaXRpb24iOjYsIlNwYWNpbmciOjUsIklzQmVsb3dUaW1lYmFuZCI6dHJ1ZSwiUGVyY2VudGFnZUNvbXBsZXRlU2hhcGVPcGFjaXR5IjozNSwiU2hhcGVTdHlsZSI6eyIkaWQiOiIxOTgiLCJNYXJnaW4iOnsiJHJlZiI6IjMyIn0sIlBhZGRpbmciOnsiJHJlZiI6IjMzIn0sIkJhY2tncm91bmQiOnsiJGlkIjoiMTk5IiwiQ29sb3IiOnsiJGlkIjoiMjAwIiwiQSI6MjU1LCJSIjo5MSwiRyI6MTU1LCJCIjoyMTN9fSwiSXNWaXNpYmxlIjp0cnVlLCJXaWR0aCI6MC4wLCJIZWlnaHQiOjE2LjAsIkJvcmRlclN0eWxlIjp7IiRpZCI6IjIwMSIsIkxpbmVDb2xvciI6eyIkcmVmIjoiMzcifSwiTGluZVdlaWdodCI6MC4wLCJMaW5lVHlwZSI6MCwiUGFyZW50U3R5bGUiOm51bGx9LCJQYXJlbnRTdHlsZSI6bnVsbH0sIlRpdGxlU3R5bGUiOnsiJGlkIjoiMjAyIiwiRm9udFNldHRpbmdzIjp7IiRpZCI6IjIwMyIsIkZvbnRTaXplIjoxMSwiRm9udE5hbWUiOiJDYWxpYnJpIiwiSXNCb2xkIjp0cnVlLCJJc0l0YWxpYyI6ZmFsc2UsIklzVW5kZXJsaW5lZCI6ZmFsc2UsIlBhcmVudFN0eWxlIjpudWxsfSwiQXV0b1NpemUiOjAsIkZvcmVncm91bmQiOnsiJGlkIjoiMjA0IiwiQ29sb3IiOnsiJGlkIjoiMjA1IiwiQSI6MjU1LCJSIjowLCJHIjowLCJCIjowfX0sIk1heFdpZHRoIjo3MjAuMCwiTWF4SGVpZ2h0IjoiSW5maW5pdHkiLCJTbWFydEZvcmVncm91bmRJc0FjdGl2ZSI6ZmFsc2UsIkhvcml6b250YWxBbGlnbm1lbnQiOjEsIlZlcnRpY2FsQWxpZ25tZW50IjowLCJTbWFydEZvcmVncm91bmQiOm51bGwsIkJhY2tncm91bmRGaWxsVHlwZSI6MCwiTWFyZ2luIjp7IiRyZWYiOiI0MyJ9LCJQYWRkaW5nIjp7IiRyZWYiOiI0NCJ9LCJCYWNrZ3JvdW5kIjp7IiRpZCI6IjIwNiIsIkNvbG9yIjp7IiRpZCI6IjIwNyIsIkEiOjAsIlIiOjI1NSwiRyI6MjU1LCJCIjoyNTV9fSwiSXNWaXNpYmxlIjp0cnVlLCJXaWR0aCI6MC4wLCJIZWlnaHQiOjAuMCwiQm9yZGVyU3R5bGUiOnsiJGlkIjoiMjA4IiwiTGluZUNvbG9yIjpudWxsLCJMaW5lV2VpZ2h0IjowLjAsIkxpbmVUeXBlIjowLCJQYXJlbnRTdHlsZSI6bnVsbH0sIlBhcmVudFN0eWxlIjpudWxsfSwiRGF0ZVN0eWxlIjp7IiRpZCI6IjIwOSIsIkZvbnRTZXR0aW5ncyI6eyIkaWQiOiIyMTAiLCJGb250U2l6ZSI6MTAsIkZvbnROYW1lIjoiQ2FsaWJyaSIsIklzQm9sZCI6ZmFsc2UsIklzSXRhbGljIjpmYWxzZSwiSXNVbmRlcmxpbmVkIjpmYWxzZSwiUGFyZW50U3R5bGUiOm51bGx9LCJBdXRvU2l6ZSI6MCwiRm9yZWdyb3VuZCI6eyIkaWQiOiIyMTEiLCJDb2xvciI6eyIkaWQiOiIyMTIiLCJBIjoyNTUsIlIiOjY4LCJHIjo4NCwiQiI6MTA2fX0sIk1heFdpZHRoIjoyMDAuMCwiTWF4SGVpZ2h0IjoiSW5maW5pdHkiLCJTbWFydEZvcmVncm91bmRJc0FjdGl2ZSI6ZmFsc2UsIkhvcml6b250YWxBbGlnbm1lbnQiOjEsIlZlcnRpY2FsQWxpZ25tZW50IjowLCJTbWFydEZvcmVncm91bmQiOm51bGwsIkJhY2tncm91bmRGaWxsVHlwZSI6MCwiTWFyZ2luIjp7IiRyZWYiOiI1MiJ9LCJQYWRkaW5nIjp7IiRyZWYiOiI1MyJ9LCJCYWNrZ3JvdW5kIjp7IiRpZCI6IjIxMyIsIkNvbG9yIjp7IiRpZCI6IjIxNCIsIkEiOjAsIlIiOjI1NSwiRyI6MjU1LCJCIjoyNTV9fSwiSXNWaXNpYmxlIjp0cnVlLCJXaWR0aCI6MC4wLCJIZWlnaHQiOjAuMCwiQm9yZGVyU3R5bGUiOnsiJGlkIjoiMjE1IiwiTGluZUNvbG9yIjpudWxsLCJMaW5lV2VpZ2h0IjowLjAsIkxpbmVUeXBlIjowLCJQYXJlbnRTdHlsZSI6bnVsbH0sIlBhcmVudFN0eWxlIjpudWxsfSwiRGF0ZUZvcm1hdCI6eyIkcmVmIjoiNTcifSwiV2Vla051bWJlcmluZyI6eyIkaWQiOiIyMTYiLCJGb3JtYXQiOjAsIklzVmlzaWJsZSI6ZmFsc2UsIkxhc3RLbm93blZpc2liaWxpdHlTdGF0ZSI6ZmFsc2V9LCJJc1Zpc2libGUiOnRydWUsIlBhcmVudFN0eWxlIjpudWxsfSwiSW5kZXgiOjUsIlNtYXJ0RHVyYXRpb25BY3RpdmF0ZWQiOmZhbHNlLCJEYXRlRm9ybWF0Ijp7IiRyZWYiOiI1NyJ9LCJXZWVrTnVtYmVyaW5nIjp7IiRpZCI6IjIxNyIsIkZvcm1hdCI6MCwiSXNWaXNpYmxlIjpmYWxzZSwiTGFzdEtub3duVmlzaWJpbGl0eVN0YXRlIjpmYWxzZX0sIklkIjoiZmQwMmQ2MWItNmU0MS00YmUwLTgxYWEtODE4N2FjZTJkYzVlIiwiSW1wb3J0SWQiOm51bGwsIlRpdGxlIjoiQWRkIEFkbWluIiwiTm90ZSI6bnVsbCwiSHlwZXJsaW5rIjp7IiRpZCI6IjIxOCIsIkFkZHJlc3MiOiIiLCJTdWJBZGRyZXNzIjoiIn0sIklzQ2hhbmdlZCI6ZmFsc2UsIklzTmV3IjpmYWxzZX19XSwiX21pbGVzdG9uZXMiOltdLCJJZCI6IjAwMDAwMDAwLTAwMDAtMDAwMC0wMDAwLTAwMDAwMDAwMDAwMCIsIklzU2luZ2xlSXRlbVJvdyI6dHJ1ZX0seyIkaWQiOiIyMTkiLCJfdGFza3MiOlt7IiRpZCI6IjIyMCIsIl9hdHRhY2hlZE1pbGVzdG9uZXMiOltdLCJUYXNrRGVmaW5pdGlvbiI6eyIkaWQiOiIyMjEiLCJHcm91cE5hbWUiOm51bGwsIlN0YXJ0RGF0ZSI6IjIwMjItMDUtMTFUMDA6MDA6MDBaIiwiRW5kRGF0ZSI6IjIwMjItMDUtMTNUMjM6NTk6MDBaIiwiUGVyY2VudGFnZUNvbXBsZXRlIjpudWxsLCJTdHlsZSI6eyIkaWQiOiIyMjIiLCJTaGFwZSI6MiwiU2hhcGVUaGlja25lc3MiOjEsIkR1cmF0aW9uRm9ybWF0IjowLCJJbmNsdWRlTm9uV29ya2luZ0RheXNJbkR1cmF0aW9uIjpmYWxzZSwiUGVyY2VudGFnZUNvbXBsZXRlU3R5bGUiOnsiJGlkIjoiMjIzIiwiRm9udFNldHRpbmdzIjp7IiRpZCI6IjIyNCIsIkZvbnRTaXplIjoxMCwiRm9udE5hbWUiOiJDYWxpYnJpIiwiSXNCb2xkIjpmYWxzZSwiSXNJdGFsaWMiOmZhbHNlLCJJc1VuZGVybGluZWQiOmZhbHNlLCJQYXJlbnRTdHlsZSI6bnVsbH0sIkF1dG9TaXplIjowLCJGb3JlZ3JvdW5kIjp7IiRyZWYiOiIxMCJ9LCJNYXhXaWR0aCI6MjAwLjAsIk1heEhlaWdodCI6IkluZmluaXR5IiwiU21hcnRGb3JlZ3JvdW5kSXNBY3RpdmUiOmZhbHNlLCJIb3Jpem9udGFsQWxpZ25tZW50IjowLCJWZXJ0aWNhbEFsaWdubWVudCI6MCwiU21hcnRGb3JlZ3JvdW5kIjpudWxsLCJCYWNrZ3JvdW5kRmlsbFR5cGUiOjAsIk1hcmdpbiI6eyIkcmVmIjoiMTIifSwiUGFkZGluZyI6eyIkcmVmIjoiMTMifSwiQmFja2dyb3VuZCI6eyIkcmVmIjoiMTQifSwiSXNWaXNpYmxlIjp0cnVlLCJXaWR0aCI6MC4wLCJIZWlnaHQiOjAuMCwiQm9yZGVyU3R5bGUiOnsiJGlkIjoiMjI1IiwiTGluZUNvbG9yIjpudWxsLCJMaW5lV2VpZ2h0IjowLjAsIkxpbmVUeXBlIjowLCJQYXJlbnRTdHlsZSI6bnVsbH0sIlBhcmVudFN0eWxlIjpudWxsfSwiRHVyYXRpb25TdHlsZSI6eyIkaWQiOiIyMjYiLCJGb250U2V0dGluZ3MiOnsiJGlkIjoiMjI3IiwiRm9udFNpemUiOjEwLCJGb250TmFtZSI6IkNhbGlicmkiLCJJc0JvbGQiOmZhbHNlLCJJc0l0YWxpYyI6ZmFsc2UsIklzVW5kZXJsaW5lZCI6ZmFsc2UsIlBhcmVudFN0eWxlIjpudWxsfSwiQXV0b1NpemUiOjAsIkZvcmVncm91bmQiOnsiJHJlZiI6IjE5In0sIk1heFdpZHRoIjoyMDAuMCwiTWF4SGVpZ2h0IjoiSW5maW5pdHkiLCJTbWFydEZvcmVncm91bmRJc0FjdGl2ZSI6ZmFsc2UsIkhvcml6b250YWxBbGlnbm1lbnQiOjAsIlZlcnRpY2FsQWxpZ25tZW50IjowLCJTbWFydEZvcmVncm91bmQiOm51bGwsIkJhY2tncm91bmRGaWxsVHlwZSI6MCwiTWFyZ2luIjp7IiRyZWYiOiIyMSJ9LCJQYWRkaW5nIjp7IiRyZWYiOiIyMiJ9LCJCYWNrZ3JvdW5kIjp7IiRyZWYiOiIyMyJ9LCJJc1Zpc2libGUiOnRydWUsIldpZHRoIjowLjAsIkhlaWdodCI6MC4wLCJCb3JkZXJTdHlsZSI6eyIkaWQiOiIyMjgiLCJMaW5lQ29sb3IiOm51bGwsIkxpbmVXZWlnaHQiOjAuMCwiTGluZVR5cGUiOjAsIlBhcmVudFN0eWxlIjpudWxsfSwiUGFyZW50U3R5bGUiOm51bGx9LCJIb3Jpem9udGFsQ29ubmVjdG9yU3R5bGUiOnsiJGlkIjoiMjI5IiwiTGluZUNvbG9yIjp7IiRyZWYiOiIyNiJ9LCJMaW5lV2VpZ2h0IjoxLjAsIkxpbmVUeXBlIjowLCJQYXJlbnRTdHlsZSI6bnVsbH0sIlZlcnRpY2FsQ29ubmVjdG9yU3R5bGUiOnsiJGlkIjoiMjMwIiwiTGluZUNvbG9yIjp7IiRyZWYiOiIyOSJ9LCJMaW5lV2VpZ2h0IjowLjAsIkxpbmVUeXBlIjowLCJQYXJlbnRTdHlsZSI6bnVsbH0sIk1hcmdpbiI6bnVsbCwiU3RhcnREYXRlUG9zaXRpb24iOjMsIkVuZERhdGVQb3NpdGlvbiI6NCwiRGF0ZUlzVmlzaWJsZSI6dHJ1ZSwiVGl0bGVQb3NpdGlvbiI6MiwiRHVyYXRpb25Qb3NpdGlvbiI6NiwiUGVyY2VudGFnZUNvbXBsZXRlZFBvc2l0aW9uIjo2LCJTcGFjaW5nIjo1LCJJc0JlbG93VGltZWJhbmQiOnRydWUsIlBlcmNlbnRhZ2VDb21wbGV0ZVNoYXBlT3BhY2l0eSI6MzUsIlNoYXBlU3R5bGUiOnsiJGlkIjoiMjMxIiwiTWFyZ2luIjp7IiRyZWYiOiIzMiJ9LCJQYWRkaW5nIjp7IiRyZWYiOiIzMyJ9LCJCYWNrZ3JvdW5kIjp7IiRpZCI6IjIzMiIsIkNvbG9yIjp7IiRpZCI6IjIzMyIsIkEiOjI1NSwiUiI6OTEsIkciOjE1NSwiQiI6MjEzfX0sIklzVmlzaWJsZSI6dHJ1ZSwiV2lkdGgiOjAuMCwiSGVpZ2h0IjoxNi4wLCJCb3JkZXJTdHlsZSI6eyIkaWQiOiIyMzQiLCJMaW5lQ29sb3IiOnsiJHJlZiI6IjM3In0sIkxpbmVXZWlnaHQiOjAuMCwiTGluZVR5cGUiOjAsIlBhcmVudFN0eWxlIjpudWxsfSwiUGFyZW50U3R5bGUiOm51bGx9LCJUaXRsZVN0eWxlIjp7IiRpZCI6IjIzNSIsIkZvbnRTZXR0aW5ncyI6eyIkaWQiOiIyMzYiLCJGb250U2l6ZSI6MTEsIkZvbnROYW1lIjoiQ2FsaWJyaSIsIklzQm9sZCI6dHJ1ZSwiSXNJdGFsaWMiOmZhbHNlLCJJc1VuZGVybGluZWQiOmZhbHNlLCJQYXJlbnRTdHlsZSI6bnVsbH0sIkF1dG9TaXplIjowLCJGb3JlZ3JvdW5kIjp7IiRpZCI6IjIzNyIsIkNvbG9yIjp7IiRpZCI6IjIzOCIsIkEiOjI1NSwiUiI6MCwiRyI6MCwiQiI6MH19LCJNYXhXaWR0aCI6NzIwLjAsIk1heEhlaWdodCI6IkluZmluaXR5IiwiU21hcnRGb3JlZ3JvdW5kSXNBY3RpdmUiOmZhbHNlLCJIb3Jpem9udGFsQWxpZ25tZW50IjoxLCJWZXJ0aWNhbEFsaWdubWVudCI6MCwiU21hcnRGb3JlZ3JvdW5kIjpudWxsLCJCYWNrZ3JvdW5kRmlsbFR5cGUiOjAsIk1hcmdpbiI6eyIkcmVmIjoiNDMifSwiUGFkZGluZyI6eyIkcmVmIjoiNDQifSwiQmFja2dyb3VuZCI6eyIkaWQiOiIyMzkiLCJDb2xvciI6eyIkaWQiOiIyNDAiLCJBIjowLCJSIjoyNTUsIkciOjI1NSwiQiI6MjU1fX0sIklzVmlzaWJsZSI6dHJ1ZSwiV2lkdGgiOjAuMCwiSGVpZ2h0IjowLjAsIkJvcmRlclN0eWxlIjp7IiRpZCI6IjI0MSIsIkxpbmVDb2xvciI6bnVsbCwiTGluZVdlaWdodCI6MC4wLCJMaW5lVHlwZSI6MCwiUGFyZW50U3R5bGUiOm51bGx9LCJQYXJlbnRTdHlsZSI6bnVsbH0sIkRhdGVTdHlsZSI6eyIkaWQiOiIyNDIiLCJGb250U2V0dGluZ3MiOnsiJGlkIjoiMjQzIiwiRm9udFNpemUiOjEwLCJGb250TmFtZSI6IkNhbGlicmkiLCJJc0JvbGQiOmZhbHNlLCJJc0l0YWxpYyI6ZmFsc2UsIklzVW5kZXJsaW5lZCI6ZmFsc2UsIlBhcmVudFN0eWxlIjpudWxsfSwiQXV0b1NpemUiOjAsIkZvcmVncm91bmQiOnsiJGlkIjoiMjQ0IiwiQ29sb3IiOnsiJGlkIjoiMjQ1IiwiQSI6MjU1LCJSIjo2OCwiRyI6ODQsIkIiOjEwNn19LCJNYXhXaWR0aCI6MjAwLjAsIk1heEhlaWdodCI6IkluZmluaXR5IiwiU21hcnRGb3JlZ3JvdW5kSXNBY3RpdmUiOmZhbHNlLCJIb3Jpem9udGFsQWxpZ25tZW50IjoxLCJWZXJ0aWNhbEFsaWdubWVudCI6MCwiU21hcnRGb3JlZ3JvdW5kIjpudWxsLCJCYWNrZ3JvdW5kRmlsbFR5cGUiOjAsIk1hcmdpbiI6eyIkcmVmIjoiNTIifSwiUGFkZGluZyI6eyIkcmVmIjoiNTMifSwiQmFja2dyb3VuZCI6eyIkaWQiOiIyNDYiLCJDb2xvciI6eyIkaWQiOiIyNDciLCJBIjowLCJSIjoyNTUsIkciOjI1NSwiQiI6MjU1fX0sIklzVmlzaWJsZSI6dHJ1ZSwiV2lkdGgiOjAuMCwiSGVpZ2h0IjowLjAsIkJvcmRlclN0eWxlIjp7IiRpZCI6IjI0OCIsIkxpbmVDb2xvciI6bnVsbCwiTGluZVdlaWdodCI6MC4wLCJMaW5lVHlwZSI6MCwiUGFyZW50U3R5bGUiOm51bGx9LCJQYXJlbnRTdHlsZSI6bnVsbH0sIkRhdGVGb3JtYXQiOnsiJHJlZiI6IjU3In0sIldlZWtOdW1iZXJpbmciOnsiJGlkIjoiMjQ5IiwiRm9ybWF0IjowLCJJc1Zpc2libGUiOmZhbHNlLCJMYXN0S25vd25WaXNpYmlsaXR5U3RhdGUiOmZhbHNlfSwiSXNWaXNpYmxlIjp0cnVlLCJQYXJlbnRTdHlsZSI6bnVsbH0sIkluZGV4Ijo2LCJTbWFydER1cmF0aW9uQWN0aXZhdGVkIjpmYWxzZSwiRGF0ZUZvcm1hdCI6eyIkcmVmIjoiNTcifSwiV2Vla051bWJlcmluZyI6eyIkaWQiOiIyNTAiLCJGb3JtYXQiOjAsIklzVmlzaWJsZSI6ZmFsc2UsIkxhc3RLbm93blZpc2liaWxpdHlTdGF0ZSI6ZmFsc2V9LCJJZCI6ImZlNDk4MDlkLWFlYTgtNDJhNy05MmJkLWE4ZTUyMDg4NDYwYiIsIkltcG9ydElkIjpudWxsLCJUaXRsZSI6IkFkZCBVc2VyIiwiTm90ZSI6bnVsbCwiSHlwZXJsaW5rIjp7IiRpZCI6IjI1MSIsIkFkZHJlc3MiOiIiLCJTdWJBZGRyZXNzIjoiIn0sIklzQ2hhbmdlZCI6ZmFsc2UsIklzTmV3IjpmYWxzZX19XSwiX21pbGVzdG9uZXMiOltdLCJJZCI6IjAwMDAwMDAwLTAwMDAtMDAwMC0wMDAwLTAwMDAwMDAwMDAwMCIsIklzU2luZ2xlSXRlbVJvdyI6dHJ1ZX0seyIkaWQiOiIyNTIiLCJfdGFza3MiOlt7IiRpZCI6IjI1MyIsIl9hdHRhY2hlZE1pbGVzdG9uZXMiOltdLCJUYXNrRGVmaW5pdGlvbiI6eyIkaWQiOiIyNTQiLCJHcm91cE5hbWUiOm51bGwsIlN0YXJ0RGF0ZSI6IjIwMjItMDUtMDlUMDA6MDA6MDBaIiwiRW5kRGF0ZSI6IjIwMjItMDUtMTNUMjM6NTk6MDBaIiwiUGVyY2VudGFnZUNvbXBsZXRlIjpudWxsLCJTdHlsZSI6eyIkaWQiOiIyNTUiLCJTaGFwZSI6MiwiU2hhcGVUaGlja25lc3MiOjEsIkR1cmF0aW9uRm9ybWF0IjowLCJJbmNsdWRlTm9uV29ya2luZ0RheXNJbkR1cmF0aW9uIjpmYWxzZSwiUGVyY2VudGFnZUNvbXBsZXRlU3R5bGUiOnsiJGlkIjoiMjU2IiwiRm9udFNldHRpbmdzIjp7IiRpZCI6IjI1NyIsIkZvbnRTaXplIjoxMCwiRm9udE5hbWUiOiJDYWxpYnJpIiwiSXNCb2xkIjpmYWxzZSwiSXNJdGFsaWMiOmZhbHNlLCJJc1VuZGVybGluZWQiOmZhbHNlLCJQYXJlbnRTdHlsZSI6bnVsbH0sIkF1dG9TaXplIjowLCJGb3JlZ3JvdW5kIjp7IiRyZWYiOiIxMCJ9LCJNYXhXaWR0aCI6MjAwLjAsIk1heEhlaWdodCI6IkluZmluaXR5IiwiU21hcnRGb3JlZ3JvdW5kSXNBY3RpdmUiOmZhbHNlLCJIb3Jpem9udGFsQWxpZ25tZW50IjowLCJWZXJ0aWNhbEFsaWdubWVudCI6MCwiU21hcnRGb3JlZ3JvdW5kIjpudWxsLCJCYWNrZ3JvdW5kRmlsbFR5cGUiOjAsIk1hcmdpbiI6eyIkcmVmIjoiMTIifSwiUGFkZGluZyI6eyIkcmVmIjoiMTMifSwiQmFja2dyb3VuZCI6eyIkcmVmIjoiMTQifSwiSXNWaXNpYmxlIjp0cnVlLCJXaWR0aCI6MC4wLCJIZWlnaHQiOjAuMCwiQm9yZGVyU3R5bGUiOnsiJGlkIjoiMjU4IiwiTGluZUNvbG9yIjpudWxsLCJMaW5lV2VpZ2h0IjowLjAsIkxpbmVUeXBlIjowLCJQYXJlbnRTdHlsZSI6bnVsbH0sIlBhcmVudFN0eWxlIjpudWxsfSwiRHVyYXRpb25TdHlsZSI6eyIkaWQiOiIyNTkiLCJGb250U2V0dGluZ3MiOnsiJGlkIjoiMjYwIiwiRm9udFNpemUiOjEwLCJGb250TmFtZSI6IkNhbGlicmkiLCJJc0JvbGQiOmZhbHNlLCJJc0l0YWxpYyI6ZmFsc2UsIklzVW5kZXJsaW5lZCI6ZmFsc2UsIlBhcmVudFN0eWxlIjpudWxsfSwiQXV0b1NpemUiOjAsIkZvcmVncm91bmQiOnsiJHJlZiI6IjE5In0sIk1heFdpZHRoIjoyMDAuMCwiTWF4SGVpZ2h0IjoiSW5maW5pdHkiLCJTbWFydEZvcmVncm91bmRJc0FjdGl2ZSI6ZmFsc2UsIkhvcml6b250YWxBbGlnbm1lbnQiOjAsIlZlcnRpY2FsQWxpZ25tZW50IjowLCJTbWFydEZvcmVncm91bmQiOm51bGwsIkJhY2tncm91bmRGaWxsVHlwZSI6MCwiTWFyZ2luIjp7IiRyZWYiOiIyMSJ9LCJQYWRkaW5nIjp7IiRyZWYiOiIyMiJ9LCJCYWNrZ3JvdW5kIjp7IiRyZWYiOiIyMyJ9LCJJc1Zpc2libGUiOnRydWUsIldpZHRoIjowLjAsIkhlaWdodCI6MC4wLCJCb3JkZXJTdHlsZSI6eyIkaWQiOiIyNjEiLCJMaW5lQ29sb3IiOm51bGwsIkxpbmVXZWlnaHQiOjAuMCwiTGluZVR5cGUiOjAsIlBhcmVudFN0eWxlIjpudWxsfSwiUGFyZW50U3R5bGUiOm51bGx9LCJIb3Jpem9udGFsQ29ubmVjdG9yU3R5bGUiOnsiJGlkIjoiMjYyIiwiTGluZUNvbG9yIjp7IiRyZWYiOiIyNiJ9LCJMaW5lV2VpZ2h0IjoxLjAsIkxpbmVUeXBlIjowLCJQYXJlbnRTdHlsZSI6bnVsbH0sIlZlcnRpY2FsQ29ubmVjdG9yU3R5bGUiOnsiJGlkIjoiMjYzIiwiTGluZUNvbG9yIjp7IiRyZWYiOiIyOSJ9LCJMaW5lV2VpZ2h0IjowLjAsIkxpbmVUeXBlIjowLCJQYXJlbnRTdHlsZSI6bnVsbH0sIk1hcmdpbiI6bnVsbCwiU3RhcnREYXRlUG9zaXRpb24iOjMsIkVuZERhdGVQb3NpdGlvbiI6NCwiRGF0ZUlzVmlzaWJsZSI6dHJ1ZSwiVGl0bGVQb3NpdGlvbiI6MiwiRHVyYXRpb25Qb3NpdGlvbiI6NiwiUGVyY2VudGFnZUNvbXBsZXRlZFBvc2l0aW9uIjo2LCJTcGFjaW5nIjo1LCJJc0JlbG93VGltZWJhbmQiOnRydWUsIlBlcmNlbnRhZ2VDb21wbGV0ZVNoYXBlT3BhY2l0eSI6MzUsIlNoYXBlU3R5bGUiOnsiJGlkIjoiMjY0IiwiTWFyZ2luIjp7IiRyZWYiOiIzMiJ9LCJQYWRkaW5nIjp7IiRyZWYiOiIzMyJ9LCJCYWNrZ3JvdW5kIjp7IiRpZCI6IjI2NSIsIkNvbG9yIjp7IiRpZCI6IjI2NiIsIkEiOjI1NSwiUiI6OTEsIkciOjE1NSwiQiI6MjEzfX0sIklzVmlzaWJsZSI6dHJ1ZSwiV2lkdGgiOjAuMCwiSGVpZ2h0IjoxNi4wLCJCb3JkZXJTdHlsZSI6eyIkaWQiOiIyNjciLCJMaW5lQ29sb3IiOnsiJHJlZiI6IjM3In0sIkxpbmVXZWlnaHQiOjAuMCwiTGluZVR5cGUiOjAsIlBhcmVudFN0eWxlIjpudWxsfSwiUGFyZW50U3R5bGUiOm51bGx9LCJUaXRsZVN0eWxlIjp7IiRpZCI6IjI2OCIsIkZvbnRTZXR0aW5ncyI6eyIkaWQiOiIyNjkiLCJGb250U2l6ZSI6MTEsIkZvbnROYW1lIjoiQ2FsaWJyaSIsIklzQm9sZCI6dHJ1ZSwiSXNJdGFsaWMiOmZhbHNlLCJJc1VuZGVybGluZWQiOmZhbHNlLCJQYXJlbnRTdHlsZSI6bnVsbH0sIkF1dG9TaXplIjowLCJGb3JlZ3JvdW5kIjp7IiRpZCI6IjI3MCIsIkNvbG9yIjp7IiRpZCI6IjI3MSIsIkEiOjI1NSwiUiI6MCwiRyI6MCwiQiI6MH19LCJNYXhXaWR0aCI6NzIwLjAsIk1heEhlaWdodCI6IkluZmluaXR5IiwiU21hcnRGb3JlZ3JvdW5kSXNBY3RpdmUiOmZhbHNlLCJIb3Jpem9udGFsQWxpZ25tZW50IjoxLCJWZXJ0aWNhbEFsaWdubWVudCI6MCwiU21hcnRGb3JlZ3JvdW5kIjpudWxsLCJCYWNrZ3JvdW5kRmlsbFR5cGUiOjAsIk1hcmdpbiI6eyIkcmVmIjoiNDMifSwiUGFkZGluZyI6eyIkcmVmIjoiNDQifSwiQmFja2dyb3VuZCI6eyIkaWQiOiIyNzIiLCJDb2xvciI6eyIkaWQiOiIyNzMiLCJBIjowLCJSIjoyNTUsIkciOjI1NSwiQiI6MjU1fX0sIklzVmlzaWJsZSI6dHJ1ZSwiV2lkdGgiOjAuMCwiSGVpZ2h0IjowLjAsIkJvcmRlclN0eWxlIjp7IiRpZCI6IjI3NCIsIkxpbmVDb2xvciI6bnVsbCwiTGluZVdlaWdodCI6MC4wLCJMaW5lVHlwZSI6MCwiUGFyZW50U3R5bGUiOm51bGx9LCJQYXJlbnRTdHlsZSI6bnVsbH0sIkRhdGVTdHlsZSI6eyIkaWQiOiIyNzUiLCJGb250U2V0dGluZ3MiOnsiJGlkIjoiMjc2IiwiRm9udFNpemUiOjEwLCJGb250TmFtZSI6IkNhbGlicmkiLCJJc0JvbGQiOmZhbHNlLCJJc0l0YWxpYyI6ZmFsc2UsIklzVW5kZXJsaW5lZCI6ZmFsc2UsIlBhcmVudFN0eWxlIjpudWxsfSwiQXV0b1NpemUiOjAsIkZvcmVncm91bmQiOnsiJGlkIjoiMjc3IiwiQ29sb3IiOnsiJGlkIjoiMjc4IiwiQSI6MjU1LCJSIjo2OCwiRyI6ODQsIkIiOjEwNn19LCJNYXhXaWR0aCI6MjAwLjAsIk1heEhlaWdodCI6IkluZmluaXR5IiwiU21hcnRGb3JlZ3JvdW5kSXNBY3RpdmUiOmZhbHNlLCJIb3Jpem9udGFsQWxpZ25tZW50IjoxLCJWZXJ0aWNhbEFsaWdubWVudCI6MCwiU21hcnRGb3JlZ3JvdW5kIjpudWxsLCJCYWNrZ3JvdW5kRmlsbFR5cGUiOjAsIk1hcmdpbiI6eyIkcmVmIjoiNTIifSwiUGFkZGluZyI6eyIkcmVmIjoiNTMifSwiQmFja2dyb3VuZCI6eyIkaWQiOiIyNzkiLCJDb2xvciI6eyIkaWQiOiIyODAiLCJBIjowLCJSIjoyNTUsIkciOjI1NSwiQiI6MjU1fX0sIklzVmlzaWJsZSI6dHJ1ZSwiV2lkdGgiOjAuMCwiSGVpZ2h0IjowLjAsIkJvcmRlclN0eWxlIjp7IiRpZCI6IjI4MSIsIkxpbmVDb2xvciI6bnVsbCwiTGluZVdlaWdodCI6MC4wLCJMaW5lVHlwZSI6MCwiUGFyZW50U3R5bGUiOm51bGx9LCJQYXJlbnRTdHlsZSI6bnVsbH0sIkRhdGVGb3JtYXQiOnsiJHJlZiI6IjU3In0sIldlZWtOdW1iZXJpbmciOnsiJGlkIjoiMjgyIiwiRm9ybWF0IjowLCJJc1Zpc2libGUiOmZhbHNlLCJMYXN0S25vd25WaXNpYmlsaXR5U3RhdGUiOmZhbHNlfSwiSXNWaXNpYmxlIjp0cnVlLCJQYXJlbnRTdHlsZSI6bnVsbH0sIkluZGV4Ijo3LCJTbWFydER1cmF0aW9uQWN0aXZhdGVkIjpmYWxzZSwiRGF0ZUZvcm1hdCI6eyIkcmVmIjoiNTcifSwiV2Vla051bWJlcmluZyI6eyIkaWQiOiIyODMiLCJGb3JtYXQiOjAsIklzVmlzaWJsZSI6ZmFsc2UsIkxhc3RLbm93blZpc2liaWxpdHlTdGF0ZSI6ZmFsc2V9LCJJZCI6IjBkNDAwYTAyLTAyYjAtNDI2NC1iNTJmLTExMDgxZWVmNmVhMCIsIkltcG9ydElkIjpudWxsLCJUaXRsZSI6IkFkZCBDYXIiLCJOb3RlIjpudWxsLCJIeXBlcmxpbmsiOnsiJGlkIjoiMjg0IiwiQWRkcmVzcyI6IiIsIlN1YkFkZHJlc3MiOiIifSwiSXNDaGFuZ2VkIjpmYWxzZSwiSXNOZXciOmZhbHNlfX1dLCJfbWlsZXN0b25lcyI6W10sIklkIjoiMDAwMDAwMDAtMDAwMC0wMDAwLTAwMDAtMDAwMDAwMDAwMDAwIiwiSXNTaW5nbGVJdGVtUm93Ijp0cnVlfSx7IiRpZCI6IjI4NSIsIl90YXNrcyI6W3siJGlkIjoiMjg2IiwiX2F0dGFjaGVkTWlsZXN0b25lcyI6W10sIlRhc2tEZWZpbml0aW9uIjp7IiRpZCI6IjI4NyIsIkdyb3VwTmFtZSI6bnVsbCwiU3RhcnREYXRlIjoiMjAyMi0wNS0xMFQwMDowMDowMFoiLCJFbmREYXRlIjoiMjAyMi0wNS0xM1QyMzo1OTowMFoiLCJQZXJjZW50YWdlQ29tcGxldGUiOm51bGwsIlN0eWxlIjp7IiRpZCI6IjI4OCIsIlNoYXBlIjoyLCJTaGFwZVRoaWNrbmVzcyI6MSwiRHVyYXRpb25Gb3JtYXQiOjAsIkluY2x1ZGVOb25Xb3JraW5nRGF5c0luRHVyYXRpb24iOmZhbHNlLCJQZXJjZW50YWdlQ29tcGxldGVTdHlsZSI6eyIkaWQiOiIyODkiLCJGb250U2V0dGluZ3MiOnsiJGlkIjoiMjkwIiwiRm9udFNpemUiOjEwLCJGb250TmFtZSI6IkNhbGlicmkiLCJJc0JvbGQiOmZhbHNlLCJJc0l0YWxpYyI6ZmFsc2UsIklzVW5kZXJsaW5lZCI6ZmFsc2UsIlBhcmVudFN0eWxlIjpudWxsfSwiQXV0b1NpemUiOjAsIkZvcmVncm91bmQiOnsiJHJlZiI6IjEwIn0sIk1heFdpZHRoIjoyMDAuMCwiTWF4SGVpZ2h0IjoiSW5maW5pdHkiLCJTbWFydEZvcmVncm91bmRJc0FjdGl2ZSI6ZmFsc2UsIkhvcml6b250YWxBbGlnbm1lbnQiOjAsIlZlcnRpY2FsQWxpZ25tZW50IjowLCJTbWFydEZvcmVncm91bmQiOm51bGwsIkJhY2tncm91bmRGaWxsVHlwZSI6MCwiTWFyZ2luIjp7IiRyZWYiOiIxMiJ9LCJQYWRkaW5nIjp7IiRyZWYiOiIxMyJ9LCJCYWNrZ3JvdW5kIjp7IiRyZWYiOiIxNCJ9LCJJc1Zpc2libGUiOnRydWUsIldpZHRoIjowLjAsIkhlaWdodCI6MC4wLCJCb3JkZXJTdHlsZSI6eyIkaWQiOiIyOTEiLCJMaW5lQ29sb3IiOm51bGwsIkxpbmVXZWlnaHQiOjAuMCwiTGluZVR5cGUiOjAsIlBhcmVudFN0eWxlIjpudWxsfSwiUGFyZW50U3R5bGUiOm51bGx9LCJEdXJhdGlvblN0eWxlIjp7IiRpZCI6IjI5MiIsIkZvbnRTZXR0aW5ncyI6eyIkaWQiOiIyOTMiLCJGb250U2l6ZSI6MTAsIkZvbnROYW1lIjoiQ2FsaWJyaSIsIklzQm9sZCI6ZmFsc2UsIklzSXRhbGljIjpmYWxzZSwiSXNVbmRlcmxpbmVkIjpmYWxzZSwiUGFyZW50U3R5bGUiOm51bGx9LCJBdXRvU2l6ZSI6MCwiRm9yZWdyb3VuZCI6eyIkcmVmIjoiMTkifSwiTWF4V2lkdGgiOjIwMC4wLCJNYXhIZWlnaHQiOiJJbmZpbml0eSIsIlNtYXJ0Rm9yZWdyb3VuZElzQWN0aXZlIjpmYWxzZSwiSG9yaXpvbnRhbEFsaWdubWVudCI6MCwiVmVydGljYWxBbGlnbm1lbnQiOjAsIlNtYXJ0Rm9yZWdyb3VuZCI6bnVsbCwiQmFja2dyb3VuZEZpbGxUeXBlIjowLCJNYXJnaW4iOnsiJHJlZiI6IjIxIn0sIlBhZGRpbmciOnsiJHJlZiI6IjIyIn0sIkJhY2tncm91bmQiOnsiJHJlZiI6IjIzIn0sIklzVmlzaWJsZSI6dHJ1ZSwiV2lkdGgiOjAuMCwiSGVpZ2h0IjowLjAsIkJvcmRlclN0eWxlIjp7IiRpZCI6IjI5NCIsIkxpbmVDb2xvciI6bnVsbCwiTGluZVdlaWdodCI6MC4wLCJMaW5lVHlwZSI6MCwiUGFyZW50U3R5bGUiOm51bGx9LCJQYXJlbnRTdHlsZSI6bnVsbH0sIkhvcml6b250YWxDb25uZWN0b3JTdHlsZSI6eyIkaWQiOiIyOTUiLCJMaW5lQ29sb3IiOnsiJHJlZiI6IjI2In0sIkxpbmVXZWlnaHQiOjEuMCwiTGluZVR5cGUiOjAsIlBhcmVudFN0eWxlIjpudWxsfSwiVmVydGljYWxDb25uZWN0b3JTdHlsZSI6eyIkaWQiOiIyOTYiLCJMaW5lQ29sb3IiOnsiJHJlZiI6IjI5In0sIkxpbmVXZWlnaHQiOjAuMCwiTGluZVR5cGUiOjAsIlBhcmVudFN0eWxlIjpudWxsfSwiTWFyZ2luIjpudWxsLCJTdGFydERhdGVQb3NpdGlvbiI6MywiRW5kRGF0ZVBvc2l0aW9uIjo0LCJEYXRlSXNWaXNpYmxlIjp0cnVlLCJUaXRsZVBvc2l0aW9uIjoyLCJEdXJhdGlvblBvc2l0aW9uIjo2LCJQZXJjZW50YWdlQ29tcGxldGVkUG9zaXRpb24iOjYsIlNwYWNpbmciOjUsIklzQmVsb3dUaW1lYmFuZCI6dHJ1ZSwiUGVyY2VudGFnZUNvbXBsZXRlU2hhcGVPcGFjaXR5IjozNSwiU2hhcGVTdHlsZSI6eyIkaWQiOiIyOTciLCJNYXJnaW4iOnsiJHJlZiI6IjMyIn0sIlBhZGRpbmciOnsiJHJlZiI6IjMzIn0sIkJhY2tncm91bmQiOnsiJGlkIjoiMjk4IiwiQ29sb3IiOnsiJGlkIjoiMjk5IiwiQSI6MjU1LCJSIjo5MSwiRyI6MTU1LCJCIjoyMTN9fSwiSXNWaXNpYmxlIjp0cnVlLCJXaWR0aCI6MC4wLCJIZWlnaHQiOjE2LjAsIkJvcmRlclN0eWxlIjp7IiRpZCI6IjMwMCIsIkxpbmVDb2xvciI6eyIkcmVmIjoiMzcifSwiTGluZVdlaWdodCI6MC4wLCJMaW5lVHlwZSI6MCwiUGFyZW50U3R5bGUiOm51bGx9LCJQYXJlbnRTdHlsZSI6bnVsbH0sIlRpdGxlU3R5bGUiOnsiJGlkIjoiMzAxIiwiRm9udFNldHRpbmdzIjp7IiRpZCI6IjMwMiIsIkZvbnRTaXplIjoxMSwiRm9udE5hbWUiOiJDYWxpYnJpIiwiSXNCb2xkIjp0cnVlLCJJc0l0YWxpYyI6ZmFsc2UsIklzVW5kZXJsaW5lZCI6ZmFsc2UsIlBhcmVudFN0eWxlIjpudWxsfSwiQXV0b1NpemUiOjAsIkZvcmVncm91bmQiOnsiJGlkIjoiMzAzIiwiQ29sb3IiOnsiJGlkIjoiMzA0IiwiQSI6MjU1LCJSIjowLCJHIjowLCJCIjowfX0sIk1heFdpZHRoIjo3MjAuMCwiTWF4SGVpZ2h0IjoiSW5maW5pdHkiLCJTbWFydEZvcmVncm91bmRJc0FjdGl2ZSI6ZmFsc2UsIkhvcml6b250YWxBbGlnbm1lbnQiOjEsIlZlcnRpY2FsQWxpZ25tZW50IjowLCJTbWFydEZvcmVncm91bmQiOm51bGwsIkJhY2tncm91bmRGaWxsVHlwZSI6MCwiTWFyZ2luIjp7IiRyZWYiOiI0MyJ9LCJQYWRkaW5nIjp7IiRyZWYiOiI0NCJ9LCJCYWNrZ3JvdW5kIjp7IiRpZCI6IjMwNSIsIkNvbG9yIjp7IiRpZCI6IjMwNiIsIkEiOjAsIlIiOjI1NSwiRyI6MjU1LCJCIjoyNTV9fSwiSXNWaXNpYmxlIjp0cnVlLCJXaWR0aCI6MC4wLCJIZWlnaHQiOjAuMCwiQm9yZGVyU3R5bGUiOnsiJGlkIjoiMzA3IiwiTGluZUNvbG9yIjpudWxsLCJMaW5lV2VpZ2h0IjowLjAsIkxpbmVUeXBlIjowLCJQYXJlbnRTdHlsZSI6bnVsbH0sIlBhcmVudFN0eWxlIjpudWxsfSwiRGF0ZVN0eWxlIjp7IiRpZCI6IjMwOCIsIkZvbnRTZXR0aW5ncyI6eyIkaWQiOiIzMDkiLCJGb250U2l6ZSI6MTAsIkZvbnROYW1lIjoiQ2FsaWJyaSIsIklzQm9sZCI6ZmFsc2UsIklzSXRhbGljIjpmYWxzZSwiSXNVbmRlcmxpbmVkIjpmYWxzZSwiUGFyZW50U3R5bGUiOm51bGx9LCJBdXRvU2l6ZSI6MCwiRm9yZWdyb3VuZCI6eyIkaWQiOiIzMTAiLCJDb2xvciI6eyIkaWQiOiIzMTEiLCJBIjoyNTUsIlIiOjY4LCJHIjo4NCwiQiI6MTA2fX0sIk1heFdpZHRoIjoyMDAuMCwiTWF4SGVpZ2h0IjoiSW5maW5pdHkiLCJTbWFydEZvcmVncm91bmRJc0FjdGl2ZSI6ZmFsc2UsIkhvcml6b250YWxBbGlnbm1lbnQiOjEsIlZlcnRpY2FsQWxpZ25tZW50IjowLCJTbWFydEZvcmVncm91bmQiOm51bGwsIkJhY2tncm91bmRGaWxsVHlwZSI6MCwiTWFyZ2luIjp7IiRyZWYiOiI1MiJ9LCJQYWRkaW5nIjp7IiRyZWYiOiI1MyJ9LCJCYWNrZ3JvdW5kIjp7IiRpZCI6IjMxMiIsIkNvbG9yIjp7IiRpZCI6IjMxMyIsIkEiOjAsIlIiOjI1NSwiRyI6MjU1LCJCIjoyNTV9fSwiSXNWaXNpYmxlIjp0cnVlLCJXaWR0aCI6MC4wLCJIZWlnaHQiOjAuMCwiQm9yZGVyU3R5bGUiOnsiJGlkIjoiMzE0IiwiTGluZUNvbG9yIjpudWxsLCJMaW5lV2VpZ2h0IjowLjAsIkxpbmVUeXBlIjowLCJQYXJlbnRTdHlsZSI6bnVsbH0sIlBhcmVudFN0eWxlIjpudWxsfSwiRGF0ZUZvcm1hdCI6eyIkcmVmIjoiNTcifSwiV2Vla051bWJlcmluZyI6eyIkaWQiOiIzMTUiLCJGb3JtYXQiOjAsIklzVmlzaWJsZSI6ZmFsc2UsIkxhc3RLbm93blZpc2liaWxpdHlTdGF0ZSI6ZmFsc2V9LCJJc1Zpc2libGUiOnRydWUsIlBhcmVudFN0eWxlIjpudWxsfSwiSW5kZXgiOjgsIlNtYXJ0RHVyYXRpb25BY3RpdmF0ZWQiOmZhbHNlLCJEYXRlRm9ybWF0Ijp7IiRyZWYiOiI1NyJ9LCJXZWVrTnVtYmVyaW5nIjp7IiRpZCI6IjMxNiIsIkZvcm1hdCI6MCwiSXNWaXNpYmxlIjpmYWxzZSwiTGFzdEtub3duVmlzaWJpbGl0eVN0YXRlIjpmYWxzZX0sIklkIjoiMWNhMTNjYTUtYTk1Yy00OTM3LWI2ZGEtMzIxNDkxNmIzMGJhIiwiSW1wb3J0SWQiOm51bGwsIlRpdGxlIjoiRGVsZXRlIENhciIsIk5vdGUiOm51bGwsIkh5cGVybGluayI6eyIkaWQiOiIzMTciLCJBZGRyZXNzIjoiIiwiU3ViQWRkcmVzcyI6IiJ9LCJJc0NoYW5nZWQiOmZhbHNlLCJJc05ldyI6ZmFsc2V9fV0sIl9taWxlc3RvbmVzIjpbXSwiSWQiOiIwMDAwMDAwMC0wMDAwLTAwMDAtMDAwMC0wMDAwMDAwMDAwMDAiLCJJc1NpbmdsZUl0ZW1Sb3ciOnRydWV9LHsiJGlkIjoiMzE4IiwiX3Rhc2tzIjpbeyIkaWQiOiIzMTkiLCJfYXR0YWNoZWRNaWxlc3RvbmVzIjpbXSwiVGFza0RlZmluaXRpb24iOnsiJGlkIjoiMzIwIiwiR3JvdXBOYW1lIjpudWxsLCJTdGFydERhdGUiOiIyMDIyLTA1LTEyVDAwOjAwOjAwWiIsIkVuZERhdGUiOiIyMDIyLTA1LTEzVDIzOjU5OjAwWiIsIlBlcmNlbnRhZ2VDb21wbGV0ZSI6bnVsbCwiU3R5bGUiOnsiJGlkIjoiMzIxIiwiU2hhcGUiOjIsIlNoYXBlVGhpY2tuZXNzIjoxLCJEdXJhdGlvbkZvcm1hdCI6MCwiSW5jbHVkZU5vbldvcmtpbmdEYXlzSW5EdXJhdGlvbiI6ZmFsc2UsIlBlcmNlbnRhZ2VDb21wbGV0ZVN0eWxlIjp7IiRpZCI6IjMyMiIsIkZvbnRTZXR0aW5ncyI6eyIkaWQiOiIzMjMiLCJGb250U2l6ZSI6MTAsIkZvbnROYW1lIjoiQ2FsaWJyaSIsIklzQm9sZCI6ZmFsc2UsIklzSXRhbGljIjpmYWxzZSwiSXNVbmRlcmxpbmVkIjpmYWxzZSwiUGFyZW50U3R5bGUiOm51bGx9LCJBdXRvU2l6ZSI6MCwiRm9yZWdyb3VuZCI6eyIkcmVmIjoiMTAifSwiTWF4V2lkdGgiOjIwMC4wLCJNYXhIZWlnaHQiOiJJbmZpbml0eSIsIlNtYXJ0Rm9yZWdyb3VuZElzQWN0aXZlIjpmYWxzZSwiSG9yaXpvbnRhbEFsaWdubWVudCI6MCwiVmVydGljYWxBbGlnbm1lbnQiOjAsIlNtYXJ0Rm9yZWdyb3VuZCI6bnVsbCwiQmFja2dyb3VuZEZpbGxUeXBlIjowLCJNYXJnaW4iOnsiJHJlZiI6IjEyIn0sIlBhZGRpbmciOnsiJHJlZiI6IjEzIn0sIkJhY2tncm91bmQiOnsiJHJlZiI6IjE0In0sIklzVmlzaWJsZSI6dHJ1ZSwiV2lkdGgiOjAuMCwiSGVpZ2h0IjowLjAsIkJvcmRlclN0eWxlIjp7IiRpZCI6IjMyNCIsIkxpbmVDb2xvciI6bnVsbCwiTGluZVdlaWdodCI6MC4wLCJMaW5lVHlwZSI6MCwiUGFyZW50U3R5bGUiOm51bGx9LCJQYXJlbnRTdHlsZSI6bnVsbH0sIkR1cmF0aW9uU3R5bGUiOnsiJGlkIjoiMzI1IiwiRm9udFNldHRpbmdzIjp7IiRpZCI6IjMyNiIsIkZvbnRTaXplIjoxMCwiRm9udE5hbWUiOiJDYWxpYnJpIiwiSXNCb2xkIjpmYWxzZSwiSXNJdGFsaWMiOmZhbHNlLCJJc1VuZGVybGluZWQiOmZhbHNlLCJQYXJlbnRTdHlsZSI6bnVsbH0sIkF1dG9TaXplIjowLCJGb3JlZ3JvdW5kIjp7IiRyZWYiOiIxOSJ9LCJNYXhXaWR0aCI6MjAwLjAsIk1heEhlaWdodCI6IkluZmluaXR5IiwiU21hcnRGb3JlZ3JvdW5kSXNBY3RpdmUiOmZhbHNlLCJIb3Jpem9udGFsQWxpZ25tZW50IjowLCJWZXJ0aWNhbEFsaWdubWVudCI6MCwiU21hcnRGb3JlZ3JvdW5kIjpudWxsLCJCYWNrZ3JvdW5kRmlsbFR5cGUiOjAsIk1hcmdpbiI6eyIkcmVmIjoiMjEifSwiUGFkZGluZyI6eyIkcmVmIjoiMjIifSwiQmFja2dyb3VuZCI6eyIkcmVmIjoiMjMifSwiSXNWaXNpYmxlIjp0cnVlLCJXaWR0aCI6MC4wLCJIZWlnaHQiOjAuMCwiQm9yZGVyU3R5bGUiOnsiJGlkIjoiMzI3IiwiTGluZUNvbG9yIjpudWxsLCJMaW5lV2VpZ2h0IjowLjAsIkxpbmVUeXBlIjowLCJQYXJlbnRTdHlsZSI6bnVsbH0sIlBhcmVudFN0eWxlIjpudWxsfSwiSG9yaXpvbnRhbENvbm5lY3RvclN0eWxlIjp7IiRpZCI6IjMyOCIsIkxpbmVDb2xvciI6eyIkcmVmIjoiMjYifSwiTGluZVdlaWdodCI6MS4wLCJMaW5lVHlwZSI6MCwiUGFyZW50U3R5bGUiOm51bGx9LCJWZXJ0aWNhbENvbm5lY3RvclN0eWxlIjp7IiRpZCI6IjMyOSIsIkxpbmVDb2xvciI6eyIkcmVmIjoiMjkifSwiTGluZVdlaWdodCI6MC4wLCJMaW5lVHlwZSI6MCwiUGFyZW50U3R5bGUiOm51bGx9LCJNYXJnaW4iOm51bGwsIlN0YXJ0RGF0ZVBvc2l0aW9uIjozLCJFbmREYXRlUG9zaXRpb24iOjQsIkRhdGVJc1Zpc2libGUiOnRydWUsIlRpdGxlUG9zaXRpb24iOjIsIkR1cmF0aW9uUG9zaXRpb24iOjYsIlBlcmNlbnRhZ2VDb21wbGV0ZWRQb3NpdGlvbiI6NiwiU3BhY2luZyI6NSwiSXNCZWxvd1RpbWViYW5kIjp0cnVlLCJQZXJjZW50YWdlQ29tcGxldGVTaGFwZU9wYWNpdHkiOjM1LCJTaGFwZVN0eWxlIjp7IiRpZCI6IjMzMCIsIk1hcmdpbiI6eyIkcmVmIjoiMzIifSwiUGFkZGluZyI6eyIkcmVmIjoiMzMifSwiQmFja2dyb3VuZCI6eyIkaWQiOiIzMzEiLCJDb2xvciI6eyIkaWQiOiIzMzIiLCJBIjoyNTUsIlIiOjkxLCJHIjoxNTUsIkIiOjIxM319LCJJc1Zpc2libGUiOnRydWUsIldpZHRoIjowLjAsIkhlaWdodCI6MTYuMCwiQm9yZGVyU3R5bGUiOnsiJGlkIjoiMzMzIiwiTGluZUNvbG9yIjp7IiRyZWYiOiIzNyJ9LCJMaW5lV2VpZ2h0IjowLjAsIkxpbmVUeXBlIjowLCJQYXJlbnRTdHlsZSI6bnVsbH0sIlBhcmVudFN0eWxlIjpudWxsfSwiVGl0bGVTdHlsZSI6eyIkaWQiOiIzMzQiLCJGb250U2V0dGluZ3MiOnsiJGlkIjoiMzM1IiwiRm9udFNpemUiOjExLCJGb250TmFtZSI6IkNhbGlicmkiLCJJc0JvbGQiOnRydWUsIklzSXRhbGljIjpmYWxzZSwiSXNVbmRlcmxpbmVkIjpmYWxzZSwiUGFyZW50U3R5bGUiOm51bGx9LCJBdXRvU2l6ZSI6MCwiRm9yZWdyb3VuZCI6eyIkaWQiOiIzMzYiLCJDb2xvciI6eyIkaWQiOiIzMzciLCJBIjoyNTUsIlIiOjAsIkciOjAsIkIiOjB9fSwiTWF4V2lkdGgiOjcyMC4wLCJNYXhIZWlnaHQiOiJJbmZpbml0eSIsIlNtYXJ0Rm9yZWdyb3VuZElzQWN0aXZlIjpmYWxzZSwiSG9yaXpvbnRhbEFsaWdubWVudCI6MSwiVmVydGljYWxBbGlnbm1lbnQiOjAsIlNtYXJ0Rm9yZWdyb3VuZCI6bnVsbCwiQmFja2dyb3VuZEZpbGxUeXBlIjowLCJNYXJnaW4iOnsiJHJlZiI6IjQzIn0sIlBhZGRpbmciOnsiJHJlZiI6IjQ0In0sIkJhY2tncm91bmQiOnsiJGlkIjoiMzM4IiwiQ29sb3IiOnsiJGlkIjoiMzM5IiwiQSI6MCwiUiI6MjU1LCJHIjoyNTUsIkIiOjI1NX19LCJJc1Zpc2libGUiOnRydWUsIldpZHRoIjowLjAsIkhlaWdodCI6MC4wLCJCb3JkZXJTdHlsZSI6eyIkaWQiOiIzNDAiLCJMaW5lQ29sb3IiOm51bGwsIkxpbmVXZWlnaHQiOjAuMCwiTGluZVR5cGUiOjAsIlBhcmVudFN0eWxlIjpudWxsfSwiUGFyZW50U3R5bGUiOm51bGx9LCJEYXRlU3R5bGUiOnsiJGlkIjoiMzQxIiwiRm9udFNldHRpbmdzIjp7IiRpZCI6IjM0MiIsIkZvbnRTaXplIjoxMCwiRm9udE5hbWUiOiJDYWxpYnJpIiwiSXNCb2xkIjpmYWxzZSwiSXNJdGFsaWMiOmZhbHNlLCJJc1VuZGVybGluZWQiOmZhbHNlLCJQYXJlbnRTdHlsZSI6bnVsbH0sIkF1dG9TaXplIjowLCJGb3JlZ3JvdW5kIjp7IiRpZCI6IjM0MyIsIkNvbG9yIjp7IiRpZCI6IjM0NCIsIkEiOjI1NSwiUiI6NjgsIkciOjg0LCJCIjoxMDZ9fSwiTWF4V2lkdGgiOjIwMC4wLCJNYXhIZWlnaHQiOiJJbmZpbml0eSIsIlNtYXJ0Rm9yZWdyb3VuZElzQWN0aXZlIjpmYWxzZSwiSG9yaXpvbnRhbEFsaWdubWVudCI6MSwiVmVydGljYWxBbGlnbm1lbnQiOjAsIlNtYXJ0Rm9yZWdyb3VuZCI6bnVsbCwiQmFja2dyb3VuZEZpbGxUeXBlIjowLCJNYXJnaW4iOnsiJHJlZiI6IjUyIn0sIlBhZGRpbmciOnsiJHJlZiI6IjUzIn0sIkJhY2tncm91bmQiOnsiJGlkIjoiMzQ1IiwiQ29sb3IiOnsiJGlkIjoiMzQ2IiwiQSI6MCwiUiI6MjU1LCJHIjoyNTUsIkIiOjI1NX19LCJJc1Zpc2libGUiOnRydWUsIldpZHRoIjowLjAsIkhlaWdodCI6MC4wLCJCb3JkZXJTdHlsZSI6eyIkaWQiOiIzNDciLCJMaW5lQ29sb3IiOm51bGwsIkxpbmVXZWlnaHQiOjAuMCwiTGluZVR5cGUiOjAsIlBhcmVudFN0eWxlIjpudWxsfSwiUGFyZW50U3R5bGUiOm51bGx9LCJEYXRlRm9ybWF0Ijp7IiRyZWYiOiI1NyJ9LCJXZWVrTnVtYmVyaW5nIjp7IiRpZCI6IjM0OCIsIkZvcm1hdCI6MCwiSXNWaXNpYmxlIjpmYWxzZSwiTGFzdEtub3duVmlzaWJpbGl0eVN0YXRlIjpmYWxzZX0sIklzVmlzaWJsZSI6dHJ1ZSwiUGFyZW50U3R5bGUiOm51bGx9LCJJbmRleCI6OSwiU21hcnREdXJhdGlvbkFjdGl2YXRlZCI6ZmFsc2UsIkRhdGVGb3JtYXQiOnsiJHJlZiI6IjU3In0sIldlZWtOdW1iZXJpbmciOnsiJGlkIjoiMzQ5IiwiRm9ybWF0IjowLCJJc1Zpc2libGUiOmZhbHNlLCJMYXN0S25vd25WaXNpYmlsaXR5U3RhdGUiOmZhbHNlfSwiSWQiOiI4YjM4NDM3Yi05NmFlLTQ3YzItYTg5ZS0yZjlhNDExYzhjMjgiLCJJbXBvcnRJZCI6bnVsbCwiVGl0bGUiOiJVcGRhdGUgQ2FyIiwiTm90ZSI6bnVsbCwiSHlwZXJsaW5rIjp7IiRpZCI6IjM1MCIsIkFkZHJlc3MiOiIiLCJTdWJBZGRyZXNzIjoiIn0sIklzQ2hhbmdlZCI6ZmFsc2UsIklzTmV3IjpmYWxzZX19XSwiX21pbGVzdG9uZXMiOltdLCJJZCI6IjAwMDAwMDAwLTAwMDAtMDAwMC0wMDAwLTAwMDAwMDAwMDAwMCIsIklzU2luZ2xlSXRlbVJvdyI6dHJ1ZX1dLCJJbmRleCI6MywiSWQiOiJkYzA3NmZjZC1kMWJlLTQyMDctYjVmOS0zODE1YjM4Y2Q5MWUiLCJIZWFkZXJUZXh0IjpudWxsLCJJc0RlZmF1bHQiOnRydWUsIlN0eWxlIjp7IiRpZCI6IjM1MSIsIkhlYWRlclN0eWxlIjp7IiRpZCI6IjM1MiIsIlRleHRTdHlsZSI6eyIkaWQiOiIzNTMiLCJGb250U2V0dGluZ3MiOnsiJGlkIjoiMzU0IiwiRm9udFNpemUiOjExLCJGb250TmFtZSI6IkNhbGlicmkiLCJJc0JvbGQiOmZhbHNlLCJJc0l0YWxpYyI6ZmFsc2UsIklzVW5kZXJsaW5lZCI6ZmFsc2UsIlBhcmVudFN0eWxlIjpudWxsfSwiQXV0b1NpemUiOjIsIkZvcmVncm91bmQiOnsiJGlkIjoiMzU1IiwiQ29sb3IiOnsiJGlkIjoiMzU2IiwiQSI6MjU1LCJSIjowLCJHIjowLCJCIjowfX0sIk1heFdpZHRoIjowLjAsIk1heEhlaWdodCI6IkluZmluaXR5IiwiU21hcnRGb3JlZ3JvdW5kSXNBY3RpdmUiOmZhbHNlLCJIb3Jpem9udGFsQWxpZ25tZW50IjowLCJWZXJ0aWNhbEFsaWdubWVudCI6MCwiU21hcnRGb3JlZ3JvdW5kIjpudWxsLCJCYWNrZ3JvdW5kRmlsbFR5cGUiOjAsIk1hcmdpbiI6eyIkaWQiOiIzNTciLCJUb3AiOjAuMCwiTGVmdCI6MC4wLCJSaWdodCI6MC4wLCJCb3R0b20iOjAuMH0sIlBhZGRpbmciOnsiJGlkIjoiMzU4IiwiVG9wIjowLjAsIkxlZnQiOjAuMCwiUmlnaHQiOjAuMCwiQm90dG9tIjowLjB9LCJCYWNrZ3JvdW5kIjpudWxsLCJJc1Zpc2libGUiOnRydWUsIldpZHRoIjowLjAsIkhlaWdodCI6MC4wLCJCb3JkZXJTdHlsZSI6bnVsbCwiUGFyZW50U3R5bGUiOm51bGx9LCJSZWN0YW5nbGVTdHlsZSI6eyIkaWQiOiIzNTkiLCJNYXJnaW4iOnsiJGlkIjoiMzYwIiwiVG9wIjowLjAsIkxlZnQiOjAuMCwiUmlnaHQiOjAuMCwiQm90dG9tIjowLjB9LCJQYWRkaW5nIjp7IiRpZCI6IjM2MSIsIlRvcCI6MC4wLCJMZWZ0IjowLjAsIlJpZ2h0IjowLjAsIkJvdHRvbSI6MC4wfSwiQmFja2dyb3VuZCI6eyIkaWQiOiIzNjIiLCJDb2xvciI6eyIkaWQiOiIzNjMiLCJBIjo2MywiUiI6MjM3LCJHIjoxMjUsIkIiOjQ5fX0sIklzVmlzaWJsZSI6dHJ1ZSwiV2lkdGgiOjAuMCwiSGVpZ2h0IjowLjAsIkJvcmRlclN0eWxlIjp7IiRpZCI6IjM2NCIsIkxpbmVDb2xvciI6eyIkaWQiOiIzNjUiLCIkdHlwZSI6Ik5MUkUuQ29tbW9uLkRvbS5Tb2xpZENvbG9yQnJ1c2gsIE5MUkUuQ29tbW9uIiwiQ29sb3IiOnsiJGlkIjoiMzY2IiwiQSI6MjU1LCJSIjoyNTUsIkciOjAsIkIiOjB9fSwiTGluZVdlaWdodCI6MC4wLCJMaW5lVHlwZSI6MCwiUGFyZW50U3R5bGUiOm51bGx9LCJQYXJlbnRTdHlsZSI6bnVsbH0sIk1hcmdpbiI6eyIkaWQiOiIzNjciLCJUb3AiOjAuMCwiTGVmdCI6MC4wLCJSaWdodCI6MC4wLCJCb3R0b20iOjAuMH0sIlBhZGRpbmciOnsiJGlkIjoiMzY4IiwiVG9wIjowLjAsIkxlZnQiOjAuMCwiUmlnaHQiOjAuMCwiQm90dG9tIjowLjB9LCJCYWNrZ3JvdW5kIjpudWxsLCJJc1Zpc2libGUiOnRydWUsIldpZHRoIjowLjAsIkhlaWdodCI6MC4wLCJCb3JkZXJTdHlsZSI6bnVsbCwiUGFyZW50U3R5bGUiOm51bGx9LCJCYWNrZ3JvdW5kU3R5bGUiOnsiJGlkIjoiMzY5IiwiTWFyZ2luIjp7IiRpZCI6IjM3MCIsIlRvcCI6MC4wLCJMZWZ0IjowLjAsIlJpZ2h0IjowLjAsIkJvdHRvbSI6MC4wfSwiUGFkZGluZyI6eyIkaWQiOiIzNzEiLCJUb3AiOjAuMCwiTGVmdCI6MC4wLCJSaWdodCI6MC4wLCJCb3R0b20iOjAuMH0sIkJhY2tncm91bmQiOnsiJGlkIjoiMzcyIiwiQ29sb3IiOnsiJGlkIjoiMzczIiwiQSI6NTEsIlIiOjE2NSwiRyI6MTY1LCJCIjoxNjV9fSwiSXNWaXNpYmxlIjp0cnVlLCJXaWR0aCI6MC4wLCJIZWlnaHQiOjAuMCwiQm9yZGVyU3R5bGUiOnsiJGlkIjoiMzc0IiwiTGluZUNvbG9yIjp7IiRpZCI6IjM3NSIsIiR0eXBlIjoiTkxSRS5Db21tb24uRG9tLlNvbGlkQ29sb3JCcnVzaCwgTkxSRS5Db21tb24iLCJDb2xvciI6eyIkaWQiOiIzNzYiLCJBIjoyNTUsIlIiOjI1NSwiRyI6MCwiQiI6MH19LCJMaW5lV2VpZ2h0IjowLjAsIkxpbmVUeXBlIjowLCJQYXJlbnRTdHlsZSI6bnVsbH0sIlBhcmVudFN0eWxlIjpudWxsfSwiTWFyZ2luIjp7IiRpZCI6IjM3NyIsIlRvcCI6MC4wLCJMZWZ0IjowLjAsIlJpZ2h0IjowLjAsIkJvdHRvbSI6MC4wfSwiUGFkZGluZyI6eyIkaWQiOiIzNzgiLCJUb3AiOjAuMCwiTGVmdCI6MC4wLCJSaWdodCI6MC4wLCJCb3R0b20iOjAuMH0sIklzVmlzaWJsZSI6ZmFsc2UsIldpZHRoIjowLjAsIkhlaWdodCI6MC4wLCJCb3JkZXJTdHlsZSI6bnVsbCwiUGFyZW50U3R5bGUiOm51bGx9fV0sIklkIjoiZTIwYWM2YzMtY2EwZi00NWRkLWJiNDktNWIxOGFiYTE4YTNkIiwiSW5kZXgiOjMsIkhlYWRlclRleHQiOiJBZG1pbiBGZWF0dXJlcyIsIlN0eWxlIjp7IiRpZCI6IjM3OSIsIkhlYWRlclN0eWxlIjp7IiRpZCI6IjM4MCIsIlRleHRJc1ZlcnRpY2FsIjpmYWxzZSwiVGV4dFN0eWxlIjp7IiRpZCI6IjM4MSIsIkZvbnRTZXR0aW5ncyI6eyIkaWQiOiIzODIiLCJGb250U2l6ZSI6MTIsIkZvbnROYW1lIjoiQ2FsaWJyaSIsIklzQm9sZCI6ZmFsc2UsIklzSXRhbGljIjpmYWxzZSwiSXNVbmRlcmxpbmVkIjpmYWxzZSwiUGFyZW50U3R5bGUiOm51bGx9LCJBdXRvU2l6ZSI6MiwiRm9yZWdyb3VuZCI6eyIkcmVmIjoiMTI2In0sIk1heFdpZHRoIjoxNjAuMCwiTWF4SGVpZ2h0IjoiSW5maW5pdHkiLCJTbWFydEZvcmVncm91bmRJc0FjdGl2ZSI6ZmFsc2UsIkhvcml6b250YWxBbGlnbm1lbnQiOjAsIlZlcnRpY2FsQWxpZ25tZW50IjowLCJTbWFydEZvcmVncm91bmQiOm51bGwsIkJhY2tncm91bmRGaWxsVHlwZSI6MCwiTWFyZ2luIjp7IiRyZWYiOiIxMjgifSwiUGFkZGluZyI6eyIkcmVmIjoiMTI5In0sIkJhY2tncm91bmQiOm51bGwsIklzVmlzaWJsZSI6dHJ1ZSwiV2lkdGgiOjAuMCwiSGVpZ2h0IjowLjAsIkJvcmRlclN0eWxlIjpudWxsLCJQYXJlbnRTdHlsZSI6bnVsbH0sIlJlY3RhbmdsZVN0eWxlIjp7IiRpZCI6IjM4MyIsIk1hcmdpbiI6eyIkaWQiOiIzODQiLCJUb3AiOjAuMCwiTGVmdCI6MC4wLCJSaWdodCI6MC4wLCJCb3R0b20iOjAuMH0sIlBhZGRpbmciOnsiJGlkIjoiMzg1IiwiVG9wIjowLjAsIkxlZnQiOjAuMCwiUmlnaHQiOjAuMCwiQm90dG9tIjowLjB9LCJCYWNrZ3JvdW5kIjp7IiRpZCI6IjM4NiIsIkNvbG9yIjp7IiRpZCI6IjM4NyIsIkEiOjI1NSwiUiI6MjM3LCJHIjoxMjUsIkIiOjQ5fX0sIklzVmlzaWJsZSI6dHJ1ZSwiV2lkdGgiOjAuMCwiSGVpZ2h0IjowLjAsIkJvcmRlclN0eWxlIjp7IiRpZCI6IjM4OCIsIkxpbmVDb2xvciI6eyIkaWQiOiIzODkiLCIkdHlwZSI6Ik5MUkUuQ29tbW9uLkRvbS5Tb2xpZENvbG9yQnJ1c2gsIE5MUkUuQ29tbW9uIiwiQ29sb3IiOnsiJGlkIjoiMzkwIiwiQSI6MjU1LCJSIjoyNTUsIkciOjAsIkIiOjB9fSwiTGluZVdlaWdodCI6MC4wLCJMaW5lVHlwZSI6MCwiUGFyZW50U3R5bGUiOm51bGx9LCJQYXJlbnRTdHlsZSI6bnVsbH0sIk1hcmdpbiI6eyIkaWQiOiIzOTEiLCJUb3AiOjAuMCwiTGVmdCI6MC4wLCJSaWdodCI6MC4wLCJCb3R0b20iOjAuMH0sIlBhZGRpbmciOnsiJGlkIjoiMzkyIiwiVG9wIjowLjAsIkxlZnQiOjAuMCwiUmlnaHQiOjAuMCwiQm90dG9tIjowLjB9LCJCYWNrZ3JvdW5kIjpudWxsLCJJc1Zpc2libGUiOnRydWUsIldpZHRoIjowLjAsIkhlaWdodCI6MC4wLCJCb3JkZXJTdHlsZSI6bnVsbCwiUGFyZW50U3R5bGUiOm51bGx9LCJCYWNrZ3JvdW5kU3R5bGUiOnsiJGlkIjoiMzkzIiwiTWFyZ2luIjp7IiRpZCI6IjM5NCIsIlRvcCI6MC4wLCJMZWZ0IjowLjAsIlJpZ2h0IjowLjAsIkJvdHRvbSI6MC4wfSwiUGFkZGluZyI6eyIkaWQiOiIzOTUiLCJUb3AiOjAuMCwiTGVmdCI6MC4wLCJSaWdodCI6MC4wLCJCb3R0b20iOjAuMH0sIkJhY2tncm91bmQiOnsiJGlkIjoiMzk2IiwiQ29sb3IiOnsiJGlkIjoiMzk3IiwiQSI6NTEsIlIiOjE2NSwiRyI6MTY1LCJCIjoxNjV9fSwiSXNWaXNpYmxlIjp0cnVlLCJXaWR0aCI6MC4wLCJIZWlnaHQiOjAuMCwiQm9yZGVyU3R5bGUiOnsiJGlkIjoiMzk4IiwiTGluZUNvbG9yIjp7IiRpZCI6IjM5OSIsIiR0eXBlIjoiTkxSRS5Db21tb24uRG9tLlNvbGlkQ29sb3JCcnVzaCwgTkxSRS5Db21tb24iLCJDb2xvciI6eyIkaWQiOiI0MDAiLCJBIjoyNTUsIlIiOjI1NSwiRyI6MCwiQiI6MH19LCJMaW5lV2VpZ2h0IjowLjAsIkxpbmVUeXBlIjowLCJQYXJlbnRTdHlsZSI6bnVsbH0sIlBhcmVudFN0eWxlIjpudWxsfSwiSXNBYm92ZVRpbWViYW5kIjpmYWxzZSwiTWFyZ2luIjp7IiRpZCI6IjQwMSIsIlRvcCI6MC4wLCJMZWZ0IjowLjAsIlJpZ2h0IjowLjAsIkJvdHRvbSI6MC4wfSwiUGFkZGluZyI6eyIkaWQiOiI0MDIiLCJUb3AiOjAuMCwiTGVmdCI6MC4wLCJSaWdodCI6MC4wLCJCb3R0b20iOjAuMH0sIklzVmlzaWJsZSI6dHJ1ZSwiV2lkdGgiOjAuMCwiSGVpZ2h0IjowLjAsIkJvcmRlclN0eWxlIjp7IiRpZCI6IjQwMyIsIkxpbmVDb2xvciI6bnVsbCwiTGluZVdlaWdodCI6MC4wLCJMaW5lVHlwZSI6MCwiUGFyZW50U3R5bGUiOm51bGx9LCJQYXJlbnRTdHlsZSI6bnVsbH19LHsiJGlkIjoiNDA0IiwiX2FjdGl2aXRpZXMiOlt7IiRpZCI6IjQwNSIsIl9yb3dzIjpbeyIkaWQiOiI0MDYiLCJfdGFza3MiOlt7IiRpZCI6IjQwNyIsIl9hdHRhY2hlZE1pbGVzdG9uZXMiOltdLCJUYXNrRGVmaW5pdGlvbiI6eyIkaWQiOiI0MDgiLCJHcm91cE5hbWUiOm51bGwsIlN0YXJ0RGF0ZSI6IjIwMjItMDUtMDZUMDA6MDA6MDBaIiwiRW5kRGF0ZSI6IjIwMjItMDUtMDhUMjM6NTk6MDBaIiwiUGVyY2VudGFnZUNvbXBsZXRlIjpudWxsLCJTdHlsZSI6eyIkaWQiOiI0MDkiLCJTaGFwZSI6MiwiU2hhcGVUaGlja25lc3MiOjEsIkR1cmF0aW9uRm9ybWF0IjowLCJJbmNsdWRlTm9uV29ya2luZ0RheXNJbkR1cmF0aW9uIjpmYWxzZSwiUGVyY2VudGFnZUNvbXBsZXRlU3R5bGUiOnsiJGlkIjoiNDEwIiwiRm9udFNldHRpbmdzIjp7IiRpZCI6IjQxMSIsIkZvbnRTaXplIjoxMCwiRm9udE5hbWUiOiJDYWxpYnJpIiwiSXNCb2xkIjpmYWxzZSwiSXNJdGFsaWMiOmZhbHNlLCJJc1VuZGVybGluZWQiOmZhbHNlLCJQYXJlbnRTdHlsZSI6bnVsbH0sIkF1dG9TaXplIjowLCJGb3JlZ3JvdW5kIjp7IiRyZWYiOiIxMCJ9LCJNYXhXaWR0aCI6MjAwLjAsIk1heEhlaWdodCI6IkluZmluaXR5IiwiU21hcnRGb3JlZ3JvdW5kSXNBY3RpdmUiOmZhbHNlLCJIb3Jpem9udGFsQWxpZ25tZW50IjowLCJWZXJ0aWNhbEFsaWdubWVudCI6MCwiU21hcnRGb3JlZ3JvdW5kIjpudWxsLCJCYWNrZ3JvdW5kRmlsbFR5cGUiOjAsIk1hcmdpbiI6eyIkcmVmIjoiMTIifSwiUGFkZGluZyI6eyIkcmVmIjoiMTMifSwiQmFja2dyb3VuZCI6eyIkcmVmIjoiMTQifSwiSXNWaXNpYmxlIjp0cnVlLCJXaWR0aCI6MC4wLCJIZWlnaHQiOjAuMCwiQm9yZGVyU3R5bGUiOnsiJGlkIjoiNDEyIiwiTGluZUNvbG9yIjpudWxsLCJMaW5lV2VpZ2h0IjowLjAsIkxpbmVUeXBlIjowLCJQYXJlbnRTdHlsZSI6bnVsbH0sIlBhcmVudFN0eWxlIjpudWxsfSwiRHVyYXRpb25TdHlsZSI6eyIkaWQiOiI0MTMiLCJGb250U2V0dGluZ3MiOnsiJGlkIjoiNDE0IiwiRm9udFNpemUiOjEwLCJGb250TmFtZSI6IkNhbGlicmkiLCJJc0JvbGQiOmZhbHNlLCJJc0l0YWxpYyI6ZmFsc2UsIklzVW5kZXJsaW5lZCI6ZmFsc2UsIlBhcmVudFN0eWxlIjpudWxsfSwiQXV0b1NpemUiOjAsIkZvcmVncm91bmQiOnsiJHJlZiI6IjE5In0sIk1heFdpZHRoIjoyMDAuMCwiTWF4SGVpZ2h0IjoiSW5maW5pdHkiLCJTbWFydEZvcmVncm91bmRJc0FjdGl2ZSI6ZmFsc2UsIkhvcml6b250YWxBbGlnbm1lbnQiOjAsIlZlcnRpY2FsQWxpZ25tZW50IjowLCJTbWFydEZvcmVncm91bmQiOm51bGwsIkJhY2tncm91bmRGaWxsVHlwZSI6MCwiTWFyZ2luIjp7IiRyZWYiOiIyMSJ9LCJQYWRkaW5nIjp7IiRyZWYiOiIyMiJ9LCJCYWNrZ3JvdW5kIjp7IiRyZWYiOiIyMyJ9LCJJc1Zpc2libGUiOnRydWUsIldpZHRoIjowLjAsIkhlaWdodCI6MC4wLCJCb3JkZXJTdHlsZSI6eyIkaWQiOiI0MTUiLCJMaW5lQ29sb3IiOm51bGwsIkxpbmVXZWlnaHQiOjAuMCwiTGluZVR5cGUiOjAsIlBhcmVudFN0eWxlIjpudWxsfSwiUGFyZW50U3R5bGUiOm51bGx9LCJIb3Jpem9udGFsQ29ubmVjdG9yU3R5bGUiOnsiJGlkIjoiNDE2IiwiTGluZUNvbG9yIjp7IiRyZWYiOiIyNiJ9LCJMaW5lV2VpZ2h0IjoxLjAsIkxpbmVUeXBlIjowLCJQYXJlbnRTdHlsZSI6bnVsbH0sIlZlcnRpY2FsQ29ubmVjdG9yU3R5bGUiOnsiJGlkIjoiNDE3IiwiTGluZUNvbG9yIjp7IiRyZWYiOiIyOSJ9LCJMaW5lV2VpZ2h0IjowLjAsIkxpbmVUeXBlIjowLCJQYXJlbnRTdHlsZSI6bnVsbH0sIk1hcmdpbiI6bnVsbCwiU3RhcnREYXRlUG9zaXRpb24iOjMsIkVuZERhdGVQb3NpdGlvbiI6NCwiRGF0ZUlzVmlzaWJsZSI6dHJ1ZSwiVGl0bGVQb3NpdGlvbiI6MiwiRHVyYXRpb25Qb3NpdGlvbiI6NiwiUGVyY2VudGFnZUNvbXBsZXRlZFBvc2l0aW9uIjo2LCJTcGFjaW5nIjo1LCJJc0JlbG93VGltZWJhbmQiOnRydWUsIlBlcmNlbnRhZ2VDb21wbGV0ZVNoYXBlT3BhY2l0eSI6MzUsIlNoYXBlU3R5bGUiOnsiJGlkIjoiNDE4IiwiTWFyZ2luIjp7IiRyZWYiOiIzMiJ9LCJQYWRkaW5nIjp7IiRyZWYiOiIzMyJ9LCJCYWNrZ3JvdW5kIjp7IiRpZCI6IjQxOSIsIkNvbG9yIjp7IiRpZCI6IjQyMCIsIkEiOjI1NSwiUiI6OTEsIkciOjE1NSwiQiI6MjEzfX0sIklzVmlzaWJsZSI6dHJ1ZSwiV2lkdGgiOjAuMCwiSGVpZ2h0IjoxNi4wLCJCb3JkZXJTdHlsZSI6eyIkaWQiOiI0MjEiLCJMaW5lQ29sb3IiOnsiJHJlZiI6IjM3In0sIkxpbmVXZWlnaHQiOjAuMCwiTGluZVR5cGUiOjAsIlBhcmVudFN0eWxlIjpudWxsfSwiUGFyZW50U3R5bGUiOm51bGx9LCJUaXRsZVN0eWxlIjp7IiRpZCI6IjQyMiIsIkZvbnRTZXR0aW5ncyI6eyIkaWQiOiI0MjMiLCJGb250U2l6ZSI6MTEsIkZvbnROYW1lIjoiQ2FsaWJyaSIsIklzQm9sZCI6dHJ1ZSwiSXNJdGFsaWMiOmZhbHNlLCJJc1VuZGVybGluZWQiOmZhbHNlLCJQYXJlbnRTdHlsZSI6bnVsbH0sIkF1dG9TaXplIjowLCJGb3JlZ3JvdW5kIjp7IiRpZCI6IjQyNCIsIkNvbG9yIjp7IiRpZCI6IjQyNSIsIkEiOjI1NSwiUiI6MCwiRyI6MCwiQiI6MH19LCJNYXhXaWR0aCI6NzIwLjAsIk1heEhlaWdodCI6IkluZmluaXR5IiwiU21hcnRGb3JlZ3JvdW5kSXNBY3RpdmUiOmZhbHNlLCJIb3Jpem9udGFsQWxpZ25tZW50IjoxLCJWZXJ0aWNhbEFsaWdubWVudCI6MCwiU21hcnRGb3JlZ3JvdW5kIjpudWxsLCJCYWNrZ3JvdW5kRmlsbFR5cGUiOjAsIk1hcmdpbiI6eyIkcmVmIjoiNDMifSwiUGFkZGluZyI6eyIkcmVmIjoiNDQifSwiQmFja2dyb3VuZCI6eyIkaWQiOiI0MjYiLCJDb2xvciI6eyIkaWQiOiI0MjciLCJBIjowLCJSIjoyNTUsIkciOjI1NSwiQiI6MjU1fX0sIklzVmlzaWJsZSI6dHJ1ZSwiV2lkdGgiOjAuMCwiSGVpZ2h0IjowLjAsIkJvcmRlclN0eWxlIjp7IiRpZCI6IjQyOCIsIkxpbmVDb2xvciI6bnVsbCwiTGluZVdlaWdodCI6MC4wLCJMaW5lVHlwZSI6MCwiUGFyZW50U3R5bGUiOm51bGx9LCJQYXJlbnRTdHlsZSI6bnVsbH0sIkRhdGVTdHlsZSI6eyIkaWQiOiI0MjkiLCJGb250U2V0dGluZ3MiOnsiJGlkIjoiNDMwIiwiRm9udFNpemUiOjEwLCJGb250TmFtZSI6IkNhbGlicmkiLCJJc0JvbGQiOmZhbHNlLCJJc0l0YWxpYyI6ZmFsc2UsIklzVW5kZXJsaW5lZCI6ZmFsc2UsIlBhcmVudFN0eWxlIjpudWxsfSwiQXV0b1NpemUiOjAsIkZvcmVncm91bmQiOnsiJGlkIjoiNDMxIiwiQ29sb3IiOnsiJGlkIjoiNDMyIiwiQSI6MjU1LCJSIjo2OCwiRyI6ODQsIkIiOjEwNn19LCJNYXhXaWR0aCI6MjAwLjAsIk1heEhlaWdodCI6IkluZmluaXR5IiwiU21hcnRGb3JlZ3JvdW5kSXNBY3RpdmUiOmZhbHNlLCJIb3Jpem9udGFsQWxpZ25tZW50IjoxLCJWZXJ0aWNhbEFsaWdubWVudCI6MCwiU21hcnRGb3JlZ3JvdW5kIjpudWxsLCJCYWNrZ3JvdW5kRmlsbFR5cGUiOjAsIk1hcmdpbiI6eyIkcmVmIjoiNTIifSwiUGFkZGluZyI6eyIkcmVmIjoiNTMifSwiQmFja2dyb3VuZCI6eyIkaWQiOiI0MzMiLCJDb2xvciI6eyIkaWQiOiI0MzQiLCJBIjowLCJSIjoyNTUsIkciOjI1NSwiQiI6MjU1fX0sIklzVmlzaWJsZSI6dHJ1ZSwiV2lkdGgiOjAuMCwiSGVpZ2h0IjowLjAsIkJvcmRlclN0eWxlIjp7IiRpZCI6IjQzNSIsIkxpbmVDb2xvciI6bnVsbCwiTGluZVdlaWdodCI6MC4wLCJMaW5lVHlwZSI6MCwiUGFyZW50U3R5bGUiOm51bGx9LCJQYXJlbnRTdHlsZSI6bnVsbH0sIkRhdGVGb3JtYXQiOnsiJHJlZiI6IjU3In0sIldlZWtOdW1iZXJpbmciOnsiJGlkIjoiNDM2IiwiRm9ybWF0IjowLCJJc1Zpc2libGUiOmZhbHNlLCJMYXN0S25vd25WaXNpYmlsaXR5U3RhdGUiOmZhbHNlfSwiSXNWaXNpYmxlIjp0cnVlLCJQYXJlbnRTdHlsZSI6bnVsbH0sIkluZGV4IjoxMSwiU21hcnREdXJhdGlvbkFjdGl2YXRlZCI6ZmFsc2UsIkRhdGVGb3JtYXQiOnsiJHJlZiI6IjU3In0sIldlZWtOdW1iZXJpbmciOnsiJGlkIjoiNDM3IiwiRm9ybWF0IjowLCJJc1Zpc2libGUiOmZhbHNlLCJMYXN0S25vd25WaXNpYmlsaXR5U3RhdGUiOmZhbHNlfSwiSWQiOiI0OTFhNWQ3Yy1kMmM5LTQyMmYtOWZhMy1jNmEzYjY2ZmEwZGIiLCJJbXBvcnRJZCI6bnVsbCwiVGl0bGUiOiJVc2VyIEhvbWUgUGFnZSIsIk5vdGUiOm51bGwsIkh5cGVybGluayI6eyIkaWQiOiI0MzgiLCJBZGRyZXNzIjoiIiwiU3ViQWRkcmVzcyI6IiJ9LCJJc0NoYW5nZWQiOmZhbHNlLCJJc05ldyI6ZmFsc2V9fV0sIl9taWxlc3RvbmVzIjpbXSwiSWQiOiIwMDAwMDAwMC0wMDAwLTAwMDAtMDAwMC0wMDAwMDAwMDAwMDAiLCJJc1NpbmdsZUl0ZW1Sb3ciOnRydWV9LHsiJGlkIjoiNDM5IiwiX3Rhc2tzIjpbeyIkaWQiOiI0NDAiLCJfYXR0YWNoZWRNaWxlc3RvbmVzIjpbXSwiVGFza0RlZmluaXRpb24iOnsiJGlkIjoiNDQxIiwiR3JvdXBOYW1lIjpudWxsLCJTdGFydERhdGUiOiIyMDIyLTA1LTA5VDAwOjAwOjAwWiIsIkVuZERhdGUiOiIyMDIyLTA1LTEzVDIzOjU5OjAwWiIsIlBlcmNlbnRhZ2VDb21wbGV0ZSI6bnVsbCwiU3R5bGUiOnsiJGlkIjoiNDQyIiwiU2hhcGUiOjIsIlNoYXBlVGhpY2tuZXNzIjoxLCJEdXJhdGlvbkZvcm1hdCI6MCwiSW5jbHVkZU5vbldvcmtpbmdEYXlzSW5EdXJhdGlvbiI6ZmFsc2UsIlBlcmNlbnRhZ2VDb21wbGV0ZVN0eWxlIjp7IiRpZCI6IjQ0MyIsIkZvbnRTZXR0aW5ncyI6eyIkaWQiOiI0NDQiLCJGb250U2l6ZSI6MTAsIkZvbnROYW1lIjoiQ2FsaWJyaSIsIklzQm9sZCI6ZmFsc2UsIklzSXRhbGljIjpmYWxzZSwiSXNVbmRlcmxpbmVkIjpmYWxzZSwiUGFyZW50U3R5bGUiOm51bGx9LCJBdXRvU2l6ZSI6MCwiRm9yZWdyb3VuZCI6eyIkcmVmIjoiMTAifSwiTWF4V2lkdGgiOjIwMC4wLCJNYXhIZWlnaHQiOiJJbmZpbml0eSIsIlNtYXJ0Rm9yZWdyb3VuZElzQWN0aXZlIjpmYWxzZSwiSG9yaXpvbnRhbEFsaWdubWVudCI6MCwiVmVydGljYWxBbGlnbm1lbnQiOjAsIlNtYXJ0Rm9yZWdyb3VuZCI6bnVsbCwiQmFja2dyb3VuZEZpbGxUeXBlIjowLCJNYXJnaW4iOnsiJHJlZiI6IjEyIn0sIlBhZGRpbmciOnsiJHJlZiI6IjEzIn0sIkJhY2tncm91bmQiOnsiJHJlZiI6IjE0In0sIklzVmlzaWJsZSI6dHJ1ZSwiV2lkdGgiOjAuMCwiSGVpZ2h0IjowLjAsIkJvcmRlclN0eWxlIjp7IiRpZCI6IjQ0NSIsIkxpbmVDb2xvciI6bnVsbCwiTGluZVdlaWdodCI6MC4wLCJMaW5lVHlwZSI6MCwiUGFyZW50U3R5bGUiOm51bGx9LCJQYXJlbnRTdHlsZSI6bnVsbH0sIkR1cmF0aW9uU3R5bGUiOnsiJGlkIjoiNDQ2IiwiRm9udFNldHRpbmdzIjp7IiRpZCI6IjQ0NyIsIkZvbnRTaXplIjoxMCwiRm9udE5hbWUiOiJDYWxpYnJpIiwiSXNCb2xkIjpmYWxzZSwiSXNJdGFsaWMiOmZhbHNlLCJJc1VuZGVybGluZWQiOmZhbHNlLCJQYXJlbnRTdHlsZSI6bnVsbH0sIkF1dG9TaXplIjowLCJGb3JlZ3JvdW5kIjp7IiRyZWYiOiIxOSJ9LCJNYXhXaWR0aCI6MjAwLjAsIk1heEhlaWdodCI6IkluZmluaXR5IiwiU21hcnRGb3JlZ3JvdW5kSXNBY3RpdmUiOmZhbHNlLCJIb3Jpem9udGFsQWxpZ25tZW50IjowLCJWZXJ0aWNhbEFsaWdubWVudCI6MCwiU21hcnRGb3JlZ3JvdW5kIjpudWxsLCJCYWNrZ3JvdW5kRmlsbFR5cGUiOjAsIk1hcmdpbiI6eyIkcmVmIjoiMjEifSwiUGFkZGluZyI6eyIkcmVmIjoiMjIifSwiQmFja2dyb3VuZCI6eyIkcmVmIjoiMjMifSwiSXNWaXNpYmxlIjp0cnVlLCJXaWR0aCI6MC4wLCJIZWlnaHQiOjAuMCwiQm9yZGVyU3R5bGUiOnsiJGlkIjoiNDQ4IiwiTGluZUNvbG9yIjpudWxsLCJMaW5lV2VpZ2h0IjowLjAsIkxpbmVUeXBlIjowLCJQYXJlbnRTdHlsZSI6bnVsbH0sIlBhcmVudFN0eWxlIjpudWxsfSwiSG9yaXpvbnRhbENvbm5lY3RvclN0eWxlIjp7IiRpZCI6IjQ0OSIsIkxpbmVDb2xvciI6eyIkcmVmIjoiMjYifSwiTGluZVdlaWdodCI6MS4wLCJMaW5lVHlwZSI6MCwiUGFyZW50U3R5bGUiOm51bGx9LCJWZXJ0aWNhbENvbm5lY3RvclN0eWxlIjp7IiRpZCI6IjQ1MCIsIkxpbmVDb2xvciI6eyIkcmVmIjoiMjkifSwiTGluZVdlaWdodCI6MC4wLCJMaW5lVHlwZSI6MCwiUGFyZW50U3R5bGUiOm51bGx9LCJNYXJnaW4iOm51bGwsIlN0YXJ0RGF0ZVBvc2l0aW9uIjozLCJFbmREYXRlUG9zaXRpb24iOjQsIkRhdGVJc1Zpc2libGUiOnRydWUsIlRpdGxlUG9zaXRpb24iOjIsIkR1cmF0aW9uUG9zaXRpb24iOjYsIlBlcmNlbnRhZ2VDb21wbGV0ZWRQb3NpdGlvbiI6NiwiU3BhY2luZyI6NSwiSXNCZWxvd1RpbWViYW5kIjp0cnVlLCJQZXJjZW50YWdlQ29tcGxldGVTaGFwZU9wYWNpdHkiOjM1LCJTaGFwZVN0eWxlIjp7IiRpZCI6IjQ1MSIsIk1hcmdpbiI6eyIkcmVmIjoiMzIifSwiUGFkZGluZyI6eyIkcmVmIjoiMzMifSwiQmFja2dyb3VuZCI6eyIkaWQiOiI0NTIiLCJDb2xvciI6eyIkaWQiOiI0NTMiLCJBIjoyNTUsIlIiOjkxLCJHIjoxNTUsIkIiOjIxM319LCJJc1Zpc2libGUiOnRydWUsIldpZHRoIjowLjAsIkhlaWdodCI6MTYuMCwiQm9yZGVyU3R5bGUiOnsiJGlkIjoiNDU0IiwiTGluZUNvbG9yIjp7IiRyZWYiOiIzNyJ9LCJMaW5lV2VpZ2h0IjowLjAsIkxpbmVUeXBlIjowLCJQYXJlbnRTdHlsZSI6bnVsbH0sIlBhcmVudFN0eWxlIjpudWxsfSwiVGl0bGVTdHlsZSI6eyIkaWQiOiI0NTUiLCJGb250U2V0dGluZ3MiOnsiJGlkIjoiNDU2IiwiRm9udFNpemUiOjExLCJGb250TmFtZSI6IkNhbGlicmkiLCJJc0JvbGQiOnRydWUsIklzSXRhbGljIjpmYWxzZSwiSXNVbmRlcmxpbmVkIjpmYWxzZSwiUGFyZW50U3R5bGUiOm51bGx9LCJBdXRvU2l6ZSI6MCwiRm9yZWdyb3VuZCI6eyIkaWQiOiI0NTciLCJDb2xvciI6eyIkaWQiOiI0NTgiLCJBIjoyNTUsIlIiOjAsIkciOjAsIkIiOjB9fSwiTWF4V2lkdGgiOjcyMC4wLCJNYXhIZWlnaHQiOiJJbmZpbml0eSIsIlNtYXJ0Rm9yZWdyb3VuZElzQWN0aXZlIjpmYWxzZSwiSG9yaXpvbnRhbEFsaWdubWVudCI6MSwiVmVydGljYWxBbGlnbm1lbnQiOjAsIlNtYXJ0Rm9yZWdyb3VuZCI6bnVsbCwiQmFja2dyb3VuZEZpbGxUeXBlIjowLCJNYXJnaW4iOnsiJHJlZiI6IjQzIn0sIlBhZGRpbmciOnsiJHJlZiI6IjQ0In0sIkJhY2tncm91bmQiOnsiJGlkIjoiNDU5IiwiQ29sb3IiOnsiJGlkIjoiNDYwIiwiQSI6MCwiUiI6MjU1LCJHIjoyNTUsIkIiOjI1NX19LCJJc1Zpc2libGUiOnRydWUsIldpZHRoIjowLjAsIkhlaWdodCI6MC4wLCJCb3JkZXJTdHlsZSI6eyIkaWQiOiI0NjEiLCJMaW5lQ29sb3IiOm51bGwsIkxpbmVXZWlnaHQiOjAuMCwiTGluZVR5cGUiOjAsIlBhcmVudFN0eWxlIjpudWxsfSwiUGFyZW50U3R5bGUiOm51bGx9LCJEYXRlU3R5bGUiOnsiJGlkIjoiNDYyIiwiRm9udFNldHRpbmdzIjp7IiRpZCI6IjQ2MyIsIkZvbnRTaXplIjoxMCwiRm9udE5hbWUiOiJDYWxpYnJpIiwiSXNCb2xkIjpmYWxzZSwiSXNJdGFsaWMiOmZhbHNlLCJJc1VuZGVybGluZWQiOmZhbHNlLCJQYXJlbnRTdHlsZSI6bnVsbH0sIkF1dG9TaXplIjowLCJGb3JlZ3JvdW5kIjp7IiRpZCI6IjQ2NCIsIkNvbG9yIjp7IiRpZCI6IjQ2NSIsIkEiOjI1NSwiUiI6NjgsIkciOjg0LCJCIjoxMDZ9fSwiTWF4V2lkdGgiOjIwMC4wLCJNYXhIZWlnaHQiOiJJbmZpbml0eSIsIlNtYXJ0Rm9yZWdyb3VuZElzQWN0aXZlIjpmYWxzZSwiSG9yaXpvbnRhbEFsaWdubWVudCI6MSwiVmVydGljYWxBbGlnbm1lbnQiOjAsIlNtYXJ0Rm9yZWdyb3VuZCI6bnVsbCwiQmFja2dyb3VuZEZpbGxUeXBlIjowLCJNYXJnaW4iOnsiJHJlZiI6IjUyIn0sIlBhZGRpbmciOnsiJHJlZiI6IjUzIn0sIkJhY2tncm91bmQiOnsiJGlkIjoiNDY2IiwiQ29sb3IiOnsiJGlkIjoiNDY3IiwiQSI6MCwiUiI6MjU1LCJHIjoyNTUsIkIiOjI1NX19LCJJc1Zpc2libGUiOnRydWUsIldpZHRoIjowLjAsIkhlaWdodCI6MC4wLCJCb3JkZXJTdHlsZSI6eyIkaWQiOiI0NjgiLCJMaW5lQ29sb3IiOm51bGwsIkxpbmVXZWlnaHQiOjAuMCwiTGluZVR5cGUiOjAsIlBhcmVudFN0eWxlIjpudWxsfSwiUGFyZW50U3R5bGUiOm51bGx9LCJEYXRlRm9ybWF0Ijp7IiRyZWYiOiI1NyJ9LCJXZWVrTnVtYmVyaW5nIjp7IiRpZCI6IjQ2OSIsIkZvcm1hdCI6MCwiSXNWaXNpYmxlIjpmYWxzZSwiTGFzdEtub3duVmlzaWJpbGl0eVN0YXRlIjpmYWxzZX0sIklzVmlzaWJsZSI6dHJ1ZSwiUGFyZW50U3R5bGUiOm51bGx9LCJJbmRleCI6MTIsIlNtYXJ0RHVyYXRpb25BY3RpdmF0ZWQiOmZhbHNlLCJEYXRlRm9ybWF0Ijp7IiRyZWYiOiI1NyJ9LCJXZWVrTnVtYmVyaW5nIjp7IiRpZCI6IjQ3MCIsIkZvcm1hdCI6MCwiSXNWaXNpYmxlIjpmYWxzZSwiTGFzdEtub3duVmlzaWJpbGl0eVN0YXRlIjpmYWxzZX0sIklkIjoiMTk2ZTQ2MWYtYTNiOS00YmVkLThiYzUtNmRjOTllNjc2ZGViIiwiSW1wb3J0SWQiOm51bGwsIlRpdGxlIjoiQ2FyIFJlc2VydmF0aW9uIiwiTm90ZSI6bnVsbCwiSHlwZXJsaW5rIjp7IiRpZCI6IjQ3MSIsIkFkZHJlc3MiOiIiLCJTdWJBZGRyZXNzIjoiIn0sIklzQ2hhbmdlZCI6ZmFsc2UsIklzTmV3IjpmYWxzZX19XSwiX21pbGVzdG9uZXMiOltdLCJJZCI6IjAwMDAwMDAwLTAwMDAtMDAwMC0wMDAwLTAwMDAwMDAwMDAwMCIsIklzU2luZ2xlSXRlbVJvdyI6dHJ1ZX1dLCJJbmRleCI6MTAsIklkIjoiMmU2Y2QxM2ItOTkzNC00NTNmLTk1NjktYzA0ZTVlNjVhNmViIiwiSGVhZGVyVGV4dCI6bnVsbCwiSXNEZWZhdWx0Ijp0cnVlLCJTdHlsZSI6eyIkaWQiOiI0NzIiLCJIZWFkZXJTdHlsZSI6eyIkaWQiOiI0NzMiLCJUZXh0U3R5bGUiOnsiJGlkIjoiNDc0IiwiRm9udFNldHRpbmdzIjp7IiRpZCI6IjQ3NSIsIkZvbnRTaXplIjoxMSwiRm9udE5hbWUiOiJDYWxpYnJpIiwiSXNCb2xkIjpmYWxzZSwiSXNJdGFsaWMiOmZhbHNlLCJJc1VuZGVybGluZWQiOmZhbHNlLCJQYXJlbnRTdHlsZSI6bnVsbH0sIkF1dG9TaXplIjoyLCJGb3JlZ3JvdW5kIjp7IiRpZCI6IjQ3NiIsIkNvbG9yIjp7IiRpZCI6IjQ3NyIsIkEiOjI1NSwiUiI6MCwiRyI6MCwiQiI6MH19LCJNYXhXaWR0aCI6MC4wLCJNYXhIZWlnaHQiOiJJbmZpbml0eSIsIlNtYXJ0Rm9yZWdyb3VuZElzQWN0aXZlIjpmYWxzZSwiSG9yaXpvbnRhbEFsaWdubWVudCI6MCwiVmVydGljYWxBbGlnbm1lbnQiOjAsIlNtYXJ0Rm9yZWdyb3VuZCI6bnVsbCwiQmFja2dyb3VuZEZpbGxUeXBlIjowLCJNYXJnaW4iOnsiJGlkIjoiNDc4IiwiVG9wIjowLjAsIkxlZnQiOjAuMCwiUmlnaHQiOjAuMCwiQm90dG9tIjowLjB9LCJQYWRkaW5nIjp7IiRpZCI6IjQ3OSIsIlRvcCI6MC4wLCJMZWZ0IjowLjAsIlJpZ2h0IjowLjAsIkJvdHRvbSI6MC4wfSwiQmFja2dyb3VuZCI6bnVsbCwiSXNWaXNpYmxlIjp0cnVlLCJXaWR0aCI6MC4wLCJIZWlnaHQiOjAuMCwiQm9yZGVyU3R5bGUiOm51bGwsIlBhcmVudFN0eWxlIjpudWxsfSwiUmVjdGFuZ2xlU3R5bGUiOnsiJGlkIjoiNDgwIiwiTWFyZ2luIjp7IiRpZCI6IjQ4MSIsIlRvcCI6MC4wLCJMZWZ0IjowLjAsIlJpZ2h0IjowLjAsIkJvdHRvbSI6MC4wfSwiUGFkZGluZyI6eyIkaWQiOiI0ODIiLCJUb3AiOjAuMCwiTGVmdCI6MC4wLCJSaWdodCI6MC4wLCJCb3R0b20iOjAuMH0sIkJhY2tncm91bmQiOnsiJGlkIjoiNDgzIiwiQ29sb3IiOnsiJGlkIjoiNDg0IiwiQSI6NjMsIlIiOjE2NSwiRyI6MTY1LCJCIjoxNjV9fSwiSXNWaXNpYmxlIjp0cnVlLCJXaWR0aCI6MC4wLCJIZWlnaHQiOjAuMCwiQm9yZGVyU3R5bGUiOnsiJGlkIjoiNDg1IiwiTGluZUNvbG9yIjp7IiRpZCI6IjQ4NiIsIiR0eXBlIjoiTkxSRS5Db21tb24uRG9tLlNvbGlkQ29sb3JCcnVzaCwgTkxSRS5Db21tb24iLCJDb2xvciI6eyIkaWQiOiI0ODciLCJBIjoyNTUsIlIiOjI1NSwiRyI6MCwiQiI6MH19LCJMaW5lV2VpZ2h0IjowLjAsIkxpbmVUeXBlIjowLCJQYXJlbnRTdHlsZSI6bnVsbH0sIlBhcmVudFN0eWxlIjpudWxsfSwiTWFyZ2luIjp7IiRpZCI6IjQ4OCIsIlRvcCI6MC4wLCJMZWZ0IjowLjAsIlJpZ2h0IjowLjAsIkJvdHRvbSI6MC4wfSwiUGFkZGluZyI6eyIkaWQiOiI0ODkiLCJUb3AiOjAuMCwiTGVmdCI6MC4wLCJSaWdodCI6MC4wLCJCb3R0b20iOjAuMH0sIkJhY2tncm91bmQiOm51bGwsIklzVmlzaWJsZSI6dHJ1ZSwiV2lkdGgiOjAuMCwiSGVpZ2h0IjowLjAsIkJvcmRlclN0eWxlIjpudWxsLCJQYXJlbnRTdHlsZSI6bnVsbH0sIkJhY2tncm91bmRTdHlsZSI6eyIkaWQiOiI0OTAiLCJNYXJnaW4iOnsiJGlkIjoiNDkxIiwiVG9wIjowLjAsIkxlZnQiOjAuMCwiUmlnaHQiOjAuMCwiQm90dG9tIjowLjB9LCJQYWRkaW5nIjp7IiRpZCI6IjQ5MiIsIlRvcCI6MC4wLCJMZWZ0IjowLjAsIlJpZ2h0IjowLjAsIkJvdHRvbSI6MC4wfSwiQmFja2dyb3VuZCI6eyIkaWQiOiI0OTMiLCJDb2xvciI6eyIkaWQiOiI0OTQiLCJBIjo1MSwiUiI6MTY1LCJHIjoxNjUsIkIiOjE2NX19LCJJc1Zpc2libGUiOnRydWUsIldpZHRoIjowLjAsIkhlaWdodCI6MC4wLCJCb3JkZXJTdHlsZSI6eyIkaWQiOiI0OTUiLCJMaW5lQ29sb3IiOnsiJGlkIjoiNDk2IiwiJHR5cGUiOiJOTFJFLkNvbW1vbi5Eb20uU29saWRDb2xvckJydXNoLCBOTFJFLkNvbW1vbiIsIkNvbG9yIjp7IiRpZCI6IjQ5NyIsIkEiOjI1NSwiUiI6MjU1LCJHIjowLCJCIjowfX0sIkxpbmVXZWlnaHQiOjAuMCwiTGluZVR5cGUiOjAsIlBhcmVudFN0eWxlIjpudWxsfSwiUGFyZW50U3R5bGUiOm51bGx9LCJNYXJnaW4iOnsiJGlkIjoiNDk4IiwiVG9wIjowLjAsIkxlZnQiOjAuMCwiUmlnaHQiOjAuMCwiQm90dG9tIjowLjB9LCJQYWRkaW5nIjp7IiRpZCI6IjQ5OSIsIlRvcCI6MC4wLCJMZWZ0IjowLjAsIlJpZ2h0IjowLjAsIkJvdHRvbSI6MC4wfSwiSXNWaXNpYmxlIjpmYWxzZSwiV2lkdGgiOjAuMCwiSGVpZ2h0IjowLjAsIkJvcmRlclN0eWxlIjpudWxsLCJQYXJlbnRTdHlsZSI6bnVsbH19XSwiSWQiOiJmODM4MTRkNC1kYjVmLTQ0NDYtYTY4Ni1iZjY4MDZhN2ZlYzkiLCJJbmRleCI6MTAsIkhlYWRlclRleHQiOiJVc2VyIEZlYXR1cmVzIiwiU3R5bGUiOnsiJGlkIjoiNTAwIiwiSGVhZGVyU3R5bGUiOnsiJGlkIjoiNTAxIiwiVGV4dElzVmVydGljYWwiOmZhbHNlLCJUZXh0U3R5bGUiOnsiJGlkIjoiNTAyIiwiRm9udFNldHRpbmdzIjp7IiRpZCI6IjUwMyIsIkZvbnRTaXplIjoxMiwiRm9udE5hbWUiOiJDYWxpYnJpIiwiSXNCb2xkIjpmYWxzZSwiSXNJdGFsaWMiOmZhbHNlLCJJc1VuZGVybGluZWQiOmZhbHNlLCJQYXJlbnRTdHlsZSI6bnVsbH0sIkF1dG9TaXplIjoyLCJGb3JlZ3JvdW5kIjp7IiRyZWYiOiIxMjYifSwiTWF4V2lkdGgiOjE2MC4wLCJNYXhIZWlnaHQiOiJJbmZpbml0eSIsIlNtYXJ0Rm9yZWdyb3VuZElzQWN0aXZlIjpmYWxzZSwiSG9yaXpvbnRhbEFsaWdubWVudCI6MCwiVmVydGljYWxBbGlnbm1lbnQiOjAsIlNtYXJ0Rm9yZWdyb3VuZCI6bnVsbCwiQmFja2dyb3VuZEZpbGxUeXBlIjowLCJNYXJnaW4iOnsiJHJlZiI6IjEyOCJ9LCJQYWRkaW5nIjp7IiRyZWYiOiIxMjkifSwiQmFja2dyb3VuZCI6bnVsbCwiSXNWaXNpYmxlIjp0cnVlLCJXaWR0aCI6MC4wLCJIZWlnaHQiOjAuMCwiQm9yZGVyU3R5bGUiOm51bGwsIlBhcmVudFN0eWxlIjpudWxsfSwiUmVjdGFuZ2xlU3R5bGUiOnsiJGlkIjoiNTA0IiwiTWFyZ2luIjp7IiRpZCI6IjUwNSIsIlRvcCI6MC4wLCJMZWZ0IjowLjAsIlJpZ2h0IjowLjAsIkJvdHRvbSI6MC4wfSwiUGFkZGluZyI6eyIkaWQiOiI1MDYiLCJUb3AiOjAuMCwiTGVmdCI6MC4wLCJSaWdodCI6MC4wLCJCb3R0b20iOjAuMH0sIkJhY2tncm91bmQiOnsiJGlkIjoiNTA3IiwiQ29sb3IiOnsiJGlkIjoiNTA4IiwiQSI6MjU1LCJSIjoxNjUsIkciOjE2NSwiQiI6MTY1fX0sIklzVmlzaWJsZSI6dHJ1ZSwiV2lkdGgiOjAuMCwiSGVpZ2h0IjowLjAsIkJvcmRlclN0eWxlIjp7IiRpZCI6IjUwOSIsIkxpbmVDb2xvciI6eyIkaWQiOiI1MTAiLCIkdHlwZSI6Ik5MUkUuQ29tbW9uLkRvbS5Tb2xpZENvbG9yQnJ1c2gsIE5MUkUuQ29tbW9uIiwiQ29sb3IiOnsiJGlkIjoiNTExIiwiQSI6MjU1LCJSIjoyNTUsIkciOjAsIkIiOjB9fSwiTGluZVdlaWdodCI6MC4wLCJMaW5lVHlwZSI6MCwiUGFyZW50U3R5bGUiOm51bGx9LCJQYXJlbnRTdHlsZSI6bnVsbH0sIk1hcmdpbiI6eyIkaWQiOiI1MTIiLCJUb3AiOjAuMCwiTGVmdCI6MC4wLCJSaWdodCI6MC4wLCJCb3R0b20iOjAuMH0sIlBhZGRpbmciOnsiJGlkIjoiNTEzIiwiVG9wIjowLjAsIkxlZnQiOjAuMCwiUmlnaHQiOjAuMCwiQm90dG9tIjowLjB9LCJCYWNrZ3JvdW5kIjpudWxsLCJJc1Zpc2libGUiOnRydWUsIldpZHRoIjowLjAsIkhlaWdodCI6MC4wLCJCb3JkZXJTdHlsZSI6bnVsbCwiUGFyZW50U3R5bGUiOm51bGx9LCJCYWNrZ3JvdW5kU3R5bGUiOnsiJGlkIjoiNTE0IiwiTWFyZ2luIjp7IiRpZCI6IjUxNSIsIlRvcCI6MC4wLCJMZWZ0IjowLjAsIlJpZ2h0IjowLjAsIkJvdHRvbSI6MC4wfSwiUGFkZGluZyI6eyIkaWQiOiI1MTYiLCJUb3AiOjAuMCwiTGVmdCI6MC4wLCJSaWdodCI6MC4wLCJCb3R0b20iOjAuMH0sIkJhY2tncm91bmQiOnsiJGlkIjoiNTE3IiwiQ29sb3IiOnsiJGlkIjoiNTE4IiwiQSI6NTEsIlIiOjE2NSwiRyI6MTY1LCJCIjoxNjV9fSwiSXNWaXNpYmxlIjp0cnVlLCJXaWR0aCI6MC4wLCJIZWlnaHQiOjAuMCwiQm9yZGVyU3R5bGUiOnsiJGlkIjoiNTE5IiwiTGluZUNvbG9yIjp7IiRpZCI6IjUyMCIsIiR0eXBlIjoiTkxSRS5Db21tb24uRG9tLlNvbGlkQ29sb3JCcnVzaCwgTkxSRS5Db21tb24iLCJDb2xvciI6eyIkaWQiOiI1MjEiLCJBIjoyNTUsIlIiOjI1NSwiRyI6MCwiQiI6MH19LCJMaW5lV2VpZ2h0IjowLjAsIkxpbmVUeXBlIjowLCJQYXJlbnRTdHlsZSI6bnVsbH0sIlBhcmVudFN0eWxlIjpudWxsfSwiSXNBYm92ZVRpbWViYW5kIjpmYWxzZSwiTWFyZ2luIjp7IiRpZCI6IjUyMiIsIlRvcCI6MC4wLCJMZWZ0IjowLjAsIlJpZ2h0IjowLjAsIkJvdHRvbSI6MC4wfSwiUGFkZGluZyI6eyIkaWQiOiI1MjMiLCJUb3AiOjAuMCwiTGVmdCI6MC4wLCJSaWdodCI6MC4wLCJCb3R0b20iOjAuMH0sIklzVmlzaWJsZSI6dHJ1ZSwiV2lkdGgiOjAuMCwiSGVpZ2h0IjowLjAsIkJvcmRlclN0eWxlIjp7IiRpZCI6IjUyNCIsIkxpbmVDb2xvciI6bnVsbCwiTGluZVdlaWdodCI6MC4wLCJMaW5lVHlwZSI6MCwiUGFyZW50U3R5bGUiOm51bGx9LCJQYXJlbnRTdHlsZSI6bnVsbH19XSwiQ3VsdHVyZUluZm9OYW1lIjoiZW4tVVMiLCJTdHlsZU5hbWUiOm51bGwsIlZlcnNpb24iOnsiJGlkIjoiNTI1IiwiVmVyc2lvbiI6IjMuNi4xIiwiT3JpZ2luYWxBc3NlbWJseVZlcnNpb24iOiI2LjA2LjAyLjAwIiwiRWRpdGlvbiI6bnVsbCwiTGFzdFNhdmVkRWRpdGlvbiI6MCwiSXNQbHVzRWRpdGlvbiI6ZmFsc2UsIklzUHJvRWRpdGlvbiI6ZmFsc2V9LCJFZmZlY3QiOjEsIlN0eWxlIjp7IiRpZCI6IjUyNiIsIlRpbWViYW5kU3R5bGUiOnsiJGlkIjoiNTI3IiwiU2NhbGVNYXJraW5nIjowLCJTaGFwZSI6MCwiU2hhcGVTdHlsZSI6eyIkaWQiOiI1MjgiLCJNYXJnaW4iOnsiJGlkIjoiNTI5IiwiVG9wIjowLjAsIkxlZnQiOjEwLjAsIlJpZ2h0IjoxMC4wLCJCb3R0b20iOjAuMH0sIlBhZGRpbmciOnsiJGlkIjoiNTMwIiwiVG9wIjo1LjAsIkxlZnQiOjEzLjAsIlJpZ2h0IjoxMy4wLCJCb3R0b20iOjUuMH0sIkJhY2tncm91bmQiOnsiJGlkIjoiNTMxIiwiQ29sb3IiOnsiJGlkIjoiNTMyIiwiQSI6MjU1LCJSIjo2OCwiRyI6ODQsIkIiOjEwNn19LCJJc1Zpc2libGUiOnRydWUsIldpZHRoIjo4NTguMCwiSGVpZ2h0IjozMC4wLCJCb3JkZXJTdHlsZSI6eyIkaWQiOiI1MzMiLCJMaW5lQ29sb3IiOnsiJGlkIjoiNTM0IiwiJHR5cGUiOiJOTFJFLkNvbW1vbi5Eb20uU29saWRDb2xvckJydXNoLCBOTFJFLkNvbW1vbiIsIkNvbG9yIjp7IiRpZCI6IjUzNSIsIkEiOjI1NSwiUiI6MjU1LCJHIjowLCJCIjowfX0sIkxpbmVXZWlnaHQiOjAuMCwiTGluZVR5cGUiOjAsIlBhcmVudFN0eWxlIjpudWxsfSwiUGFyZW50U3R5bGUiOm51bGx9LCJNaWRkbGVUaWVyU2hhcGVTdHlsZSI6eyIkaWQiOiI1MzYiLCJNYXJnaW4iOnsiJGlkIjoiNTM3IiwiVG9wIjowLjAsIkxlZnQiOjEwLjAsIlJpZ2h0IjoxMC4wLCJCb3R0b20iOjAuMH0sIlBhZGRpbmciOnsiJGlkIjoiNTM4IiwiVG9wIjo1LjAsIkxlZnQiOjEzLjAsIlJpZ2h0IjoxMy4wLCJCb3R0b20iOjUuMH0sIkJhY2tncm91bmQiOnsiJGlkIjoiNTM5IiwiQ29sb3IiOnsiJGlkIjoiNTQwIiwiQSI6MjU1LCJSIjo2OCwiRyI6ODQsIkIiOjEwNn19LCJJc1Zpc2libGUiOnRydWUsIldpZHRoIjo4NTguMCwiSGVpZ2h0IjozMC4wLCJCb3JkZXJTdHlsZSI6eyIkaWQiOiI1NDEiLCJMaW5lQ29sb3IiOnsiJGlkIjoiNTQyIiwiJHR5cGUiOiJOTFJFLkNvbW1vbi5Eb20uU29saWRDb2xvckJydXNoLCBOTFJFLkNvbW1vbiIsIkNvbG9yIjp7IiRpZCI6IjU0MyIsIkEiOjI1NSwiUiI6MjU1LCJHIjowLCJCIjowfX0sIkxpbmVXZWlnaHQiOjAuMCwiTGluZVR5cGUiOjAsIlBhcmVudFN0eWxlIjpudWxsfSwiUGFyZW50U3R5bGUiOm51bGx9LCJCb3R0b21UaWVyU2hhcGVTdHlsZSI6eyIkaWQiOiI1NDQiLCJNYXJnaW4iOnsiJGlkIjoiNTQ1IiwiVG9wIjowLjAsIkxlZnQiOjEwLjAsIlJpZ2h0IjoxMC4wLCJCb3R0b20iOjAuMH0sIlBhZGRpbmciOnsiJGlkIjoiNTQ2IiwiVG9wIjo1LjAsIkxlZnQiOjEzLjAsIlJpZ2h0IjoxMy4wLCJCb3R0b20iOjUuMH0sIkJhY2tncm91bmQiOnsiJGlkIjoiNTQ3IiwiQ29sb3IiOnsiJGlkIjoiNTQ4IiwiQSI6MjU1LCJSIjo2OCwiRyI6ODQsIkIiOjEwNn19LCJJc1Zpc2libGUiOnRydWUsIldpZHRoIjo4NTguMCwiSGVpZ2h0IjozMC4wLCJCb3JkZXJTdHlsZSI6eyIkaWQiOiI1NDkiLCJMaW5lQ29sb3IiOnsiJGlkIjoiNTUwIiwiJHR5cGUiOiJOTFJFLkNvbW1vbi5Eb20uU29saWRDb2xvckJydXNoLCBOTFJFLkNvbW1vbiIsIkNvbG9yIjp7IiRpZCI6IjU1MSIsIkEiOjI1NSwiUiI6MjU1LCJHIjowLCJCIjowfX0sIkxpbmVXZWlnaHQiOjAuMCwiTGluZVR5cGUiOjAsIlBhcmVudFN0eWxlIjpudWxsfSwiUGFyZW50U3R5bGUiOm51bGx9LCJSaWdodEVuZENhcHNTdHlsZSI6eyIkaWQiOiI1NTIiLCJGb250U2V0dGluZ3MiOnsiJGlkIjoiNTUzIiwiRm9udFNpemUiOjE4LCJGb250TmFtZSI6IkNhbGlicmkiLCJJc0JvbGQiOnRydWUsIklzSXRhbGljIjpmYWxzZSwiSXNVbmRlcmxpbmVkIjpmYWxzZSwiUGFyZW50U3R5bGUiOm51bGx9LCJBdXRvU2l6ZSI6MCwiRm9yZWdyb3VuZCI6eyIkaWQiOiI1NTQiLCJDb2xvciI6eyIkaWQiOiI1NTUiLCJBIjoyNTUsIlIiOjIzNywiRyI6MTI1LCJCIjo0OX19LCJNYXhXaWR0aCI6IkluZmluaXR5IiwiTWF4SGVpZ2h0IjoiSW5maW5pdHkiLCJTbWFydEZvcmVncm91bmRJc0FjdGl2ZSI6ZmFsc2UsIkhvcml6b250YWxBbGlnbm1lbnQiOjAsIlZlcnRpY2FsQWxpZ25tZW50IjowLCJTbWFydEZvcmVncm91bmQiOm51bGwsIkJhY2tncm91bmRGaWxsVHlwZSI6MCwiTWFyZ2luIjp7IiRpZCI6IjU1NiIsIlRvcCI6MC4wLCJMZWZ0IjowLjAsIlJpZ2h0IjoyMC4wLCJCb3R0b20iOjAuMH0sIlBhZGRpbmciOnsiJGlkIjoiNTU3IiwiVG9wIjowLjAsIkxlZnQiOjAuMCwiUmlnaHQiOjAuMCwiQm90dG9tIjowLjB9LCJCYWNrZ3JvdW5kIjp7IiRpZCI6IjU1OCIsIkNvbG9yIjp7IiRyZWYiOiIxNSJ9fSwiSXNWaXNpYmxlIjp0cnVlLCJXaWR0aCI6MC4wLCJIZWlnaHQiOjAuMCwiQm9yZGVyU3R5bGUiOm51bGwsIlBhcmVudFN0eWxlIjpudWxsfSwiTGVmdEVuZENhcHNTdHlsZSI6eyIkaWQiOiI1NTkiLCJGb250U2V0dGluZ3MiOnsiJGlkIjoiNTYwIiwiRm9udFNpemUiOjE4LCJGb250TmFtZSI6IkNhbGlicmkiLCJJc0JvbGQiOnRydWUsIklzSXRhbGljIjpmYWxzZSwiSXNVbmRlcmxpbmVkIjpmYWxzZSwiUGFyZW50U3R5bGUiOm51bGx9LCJBdXRvU2l6ZSI6MCwiRm9yZWdyb3VuZCI6eyIkaWQiOiI1NjEiLCJDb2xvciI6eyIkaWQiOiI1NjIiLCJBIjoyNTUsIlIiOjIzNywiRyI6MTI1LCJCIjo0OX19LCJNYXhXaWR0aCI6IkluZmluaXR5IiwiTWF4SGVpZ2h0IjoiSW5maW5pdHkiLCJTbWFydEZvcmVncm91bmRJc0FjdGl2ZSI6ZmFsc2UsIkhvcml6b250YWxBbGlnbm1lbnQiOjAsIlZlcnRpY2FsQWxpZ25tZW50IjowLCJTbWFydEZvcmVncm91bmQiOm51bGwsIkJhY2tncm91bmRGaWxsVHlwZSI6MCwiTWFyZ2luIjp7IiRpZCI6IjU2MyIsIlRvcCI6MC4wLCJMZWZ0IjoxMTUuNTA2NjY2NjY2NjY2NjYsIlJpZ2h0IjowLjAsIkJvdHRvbSI6MC4wfSwiUGFkZGluZyI6eyIkaWQiOiI1NjQiLCJUb3AiOjAuMCwiTGVmdCI6MC4wLCJSaWdodCI6MC4wLCJCb3R0b20iOjAuMH0sIkJhY2tncm91bmQiOnsiJGlkIjoiNTY1IiwiQ29sb3IiOnsiJHJlZiI6IjE1In19LCJJc1Zpc2libGUiOmZhbHNlLCJXaWR0aCI6MC4wLCJIZWlnaHQiOjAuMCwiQm9yZGVyU3R5bGUiOm51bGwsIlBhcmVudFN0eWxlIjpudWxsfSwiVG9kYXlUZXh0U3R5bGUiOnsiJGlkIjoiNTY2IiwiRm9udFNldHRpbmdzIjp7IiRpZCI6IjU2NyIsIkZvbnRTaXplIjoxMiwiRm9udE5hbWUiOiJDYWxpYnJpIiwiSXNCb2xkIjpmYWxzZSwiSXNJdGFsaWMiOmZhbHNlLCJJc1VuZGVybGluZWQiOmZhbHNlLCJQYXJlbnRTdHlsZSI6bnVsbH0sIkF1dG9TaXplIjowLCJGb3JlZ3JvdW5kIjp7IiRpZCI6IjU2OCIsIkNvbG9yIjp7IiRpZCI6IjU2OS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1NzAiLCJUb3AiOjAuMCwiTGVmdCI6MC4wLCJSaWdodCI6MC4wLCJCb3R0b20iOjAuMH0sIlBhZGRpbmciOnsiJGlkIjoiNTcxIiwiVG9wIjowLjAsIkxlZnQiOjAuMCwiUmlnaHQiOjAuMCwiQm90dG9tIjowLjB9LCJCYWNrZ3JvdW5kIjp7IiRpZCI6IjU3MiIsIkNvbG9yIjp7IiRyZWYiOiIxNSJ9fSwiSXNWaXNpYmxlIjp0cnVlLCJXaWR0aCI6MC4wLCJIZWlnaHQiOjAuMCwiQm9yZGVyU3R5bGUiOm51bGwsIlBhcmVudFN0eWxlIjpudWxsfSwiVG9kYXlNYXJrZXJTdHlsZSI6eyIkaWQiOiI1NzMiLCJNYXJnaW4iOnsiJGlkIjoiNTc0IiwiVG9wIjowLjAsIkxlZnQiOjAuMCwiUmlnaHQiOjAuMCwiQm90dG9tIjowLjB9LCJQYWRkaW5nIjp7IiRpZCI6IjU3NSIsIlRvcCI6MC4wLCJMZWZ0IjowLjAsIlJpZ2h0IjowLjAsIkJvdHRvbSI6MC4wfSwiQmFja2dyb3VuZCI6eyIkaWQiOiI1NzYiLCJDb2xvciI6eyIkaWQiOiI1NzciLCJBIjoyNTUsIlIiOjI1NSwiRyI6MCwiQiI6MH19LCJJc1Zpc2libGUiOnRydWUsIldpZHRoIjowLjAsIkhlaWdodCI6MC4wLCJCb3JkZXJTdHlsZSI6bnVsbCwiUGFyZW50U3R5bGUiOm51bGx9LCJTY2FsZVN0eWxlIjp7IiRpZCI6IjU3OCIsIlNoYXBlIjo0LCJTaG93U2VnbWVudFNlcGFyYXRvcnMiOnRydWUsIlNlZ21lbnRTZXBhcmF0b3JPcGFjaXR5IjozMCwiSGFzQmVlblZpc2libGVCZWZvcmUiOnRydWUsIkZvbnRTZXR0aW5ncyI6eyIkaWQiOiI1NzkiLCJGb250U2l6ZSI6MTIsIkZvbnROYW1lIjoiQ2FsaWJyaSIsIklzQm9sZCI6ZmFsc2UsIklzSXRhbGljIjpmYWxzZSwiSXNVbmRlcmxpbmVkIjpmYWxzZSwiUGFyZW50U3R5bGUiOm51bGx9LCJBdXRvU2l6ZSI6MCwiRm9yZWdyb3VuZCI6eyIkaWQiOiI1ODAiLCJDb2xvciI6eyIkaWQiOiI1ODEiLCJBIjoyNTUsIlIiOjI1NSwiRyI6MjU1LCJCIjoyNTV9fSwiTWF4V2lkdGgiOjIwMC4wLCJNYXhIZWlnaHQiOiJJbmZpbml0eSIsIlNtYXJ0Rm9yZWdyb3VuZElzQWN0aXZlIjpmYWxzZSwiSG9yaXpvbnRhbEFsaWdubWVudCI6MCwiVmVydGljYWxBbGlnbm1lbnQiOjEsIlNtYXJ0Rm9yZWdyb3VuZCI6bnVsbCwiQmFja2dyb3VuZEZpbGxUeXBlIjowLCJNYXJnaW4iOnsiJGlkIjoiNTgyIiwiVG9wIjowLjAsIkxlZnQiOjUuMCwiUmlnaHQiOjAuMCwiQm90dG9tIjowLjB9LCJQYWRkaW5nIjp7IiRpZCI6IjU4MyIsIlRvcCI6MC4wLCJMZWZ0IjowLjAsIlJpZ2h0IjowLjAsIkJvdHRvbSI6MC4wfSwiQmFja2dyb3VuZCI6eyIkaWQiOiI1ODQiLCJDb2xvciI6eyIkcmVmIjoiMTUifX0sIklzVmlzaWJsZSI6dHJ1ZSwiV2lkdGgiOjAuMCwiSGVpZ2h0IjowLjAsIkJvcmRlclN0eWxlIjpudWxsLCJQYXJlbnRTdHlsZSI6bnVsbH0sIlNpbmdsZVNjYWxlU2hhcGVTdHlsZSI6eyIkaWQiOiI1ODUiLCJTaGFwZSI6MCwiSGVpZ2h0IjowLjB9LCJNaWRkbGVUaWVyU2NhbGVTdHlsZSI6eyIkaWQiOiI1ODYiLCJTaGFwZSI6NCwiU2hvd1NlZ21lbnRTZXBhcmF0b3JzIjp0cnVlLCJTZWdtZW50U2VwYXJhdG9yT3BhY2l0eSI6MzAsIkhhc0JlZW5WaXNpYmxlQmVmb3JlIjpmYWxzZSwiRm9udFNldHRpbmdzIjp7IiRpZCI6IjU4NyIsIkZvbnRTaXplIjoxMiwiRm9udE5hbWUiOiJDYWxpYnJpIiwiSXNCb2xkIjpmYWxzZSwiSXNJdGFsaWMiOmZhbHNlLCJJc1VuZGVybGluZWQiOmZhbHNlLCJQYXJlbnRTdHlsZSI6bnVsbH0sIkF1dG9TaXplIjowLCJGb3JlZ3JvdW5kIjp7IiRpZCI6IjU4OCIsIkNvbG9yIjp7IiRpZCI6IjU4OSIsIkEiOjI1NSwiUiI6MjU1LCJHIjoyNTUsIkIiOjI1NX19LCJNYXhXaWR0aCI6MjAwLjAsIk1heEhlaWdodCI6IkluZmluaXR5IiwiU21hcnRGb3JlZ3JvdW5kSXNBY3RpdmUiOmZhbHNlLCJIb3Jpem9udGFsQWxpZ25tZW50IjowLCJWZXJ0aWNhbEFsaWdubWVudCI6MSwiU21hcnRGb3JlZ3JvdW5kIjpudWxsLCJCYWNrZ3JvdW5kRmlsbFR5cGUiOjAsIk1hcmdpbiI6eyIkaWQiOiI1OTAiLCJUb3AiOjAuMCwiTGVmdCI6NS4wLCJSaWdodCI6MC4wLCJCb3R0b20iOjAuMH0sIlBhZGRpbmciOnsiJGlkIjoiNTkxIiwiVG9wIjowLjAsIkxlZnQiOjAuMCwiUmlnaHQiOjAuMCwiQm90dG9tIjowLjB9LCJCYWNrZ3JvdW5kIjp7IiRpZCI6IjU5MiIsIkNvbG9yIjp7IiRpZCI6IjU5MyIsIkEiOjAsIlIiOjAsIkciOjAsIkIiOjB9fSwiSXNWaXNpYmxlIjpmYWxzZSwiV2lkdGgiOjAuMCwiSGVpZ2h0IjowLjAsIkJvcmRlclN0eWxlIjpudWxsLCJQYXJlbnRTdHlsZSI6bnVsbH0sIkJvdHRvbVRpZXJTY2FsZVN0eWxlIjp7IiRpZCI6IjU5NCIsIlNoYXBlIjo0LCJTaG93U2VnbWVudFNlcGFyYXRvcnMiOnRydWUsIlNlZ21lbnRTZXBhcmF0b3JPcGFjaXR5IjozMCwiSGFzQmVlblZpc2libGVCZWZvcmUiOmZhbHNlLCJGb250U2V0dGluZ3MiOnsiJGlkIjoiNTk1IiwiRm9udFNpemUiOjEyLCJGb250TmFtZSI6IkNhbGlicmkiLCJJc0JvbGQiOmZhbHNlLCJJc0l0YWxpYyI6ZmFsc2UsIklzVW5kZXJsaW5lZCI6ZmFsc2UsIlBhcmVudFN0eWxlIjpudWxsfSwiQXV0b1NpemUiOjAsIkZvcmVncm91bmQiOnsiJGlkIjoiNTk2IiwiQ29sb3IiOnsiJGlkIjoiNTk3IiwiQSI6MjU1LCJSIjoyNTUsIkciOjI1NSwiQiI6MjU1fX0sIk1heFdpZHRoIjoyMDAuMCwiTWF4SGVpZ2h0IjoiSW5maW5pdHkiLCJTbWFydEZvcmVncm91bmRJc0FjdGl2ZSI6ZmFsc2UsIkhvcml6b250YWxBbGlnbm1lbnQiOjAsIlZlcnRpY2FsQWxpZ25tZW50IjoxLCJTbWFydEZvcmVncm91bmQiOm51bGwsIkJhY2tncm91bmRGaWxsVHlwZSI6MCwiTWFyZ2luIjp7IiRpZCI6IjU5OCIsIlRvcCI6MC4wLCJMZWZ0Ijo1LjAsIlJpZ2h0IjowLjAsIkJvdHRvbSI6MC4wfSwiUGFkZGluZyI6eyIkaWQiOiI1OTkiLCJUb3AiOjAuMCwiTGVmdCI6MC4wLCJSaWdodCI6MC4wLCJCb3R0b20iOjAuMH0sIkJhY2tncm91bmQiOnsiJGlkIjoiNjAwIiwiQ29sb3IiOnsiJGlkIjoiNjAxIiwiQSI6MCwiUiI6MCwiRyI6MCwiQiI6MH19LCJJc1Zpc2libGUiOmZhbHNlLCJXaWR0aCI6MC4wLCJIZWlnaHQiOjAuMCwiQm9yZGVyU3R5bGUiOm51bGwsIlBhcmVudFN0eWxlIjpudWxsfSwiRWxhcHNlZFRpbWVCYWNrZ3JvdW5kIjp7IiRpZCI6IjYwMiIsIkNvbG9yIjp7IiRpZCI6IjYwMyIsIkEiOjc3LCJSIjoyNTUsIkciOjAsIkIiOjB9fSwiQXBwZW5kWWVhck9uWWVhckNoYW5nZSI6dHJ1ZSwiRWxhcHNlZFRpbWVGb3JtYXQiOjEsIlRvZGF5TWFya2VyUG9zaXRpb24iOjMsIlF1aWNrUG9zaXRpb24iOjMsIkFic29sdXRlUG9zaXRpb24iOjI0MC4wLCJNYXJnaW4iOnsiJGlkIjoiNjA0IiwiVG9wIjowLjAsIkxlZnQiOjEwLjAsIlJpZ2h0IjoxMC4wLCJCb3R0b20iOjAuMH0sIlBhZGRpbmciOnsiJGlkIjoiNjA1IiwiVG9wIjowLjAsIkxlZnQiOjAuMCwiUmlnaHQiOjAuMCwiQm90dG9tIjowLjB9LCJCYWNrZ3JvdW5kIjp7IiRpZCI6IjYwNiIsIkNvbG9yIjp7IiRpZCI6IjYwNyIsIkEiOjI1NSwiUiI6MTE1LCJHIjoxMTUsIkIiOjExNX19LCJJc1Zpc2libGUiOnRydWUsIldpZHRoIjowLjAsIkhlaWdodCI6MC4wLCJCb3JkZXJTdHlsZSI6bnVsbCwiUGFyZW50U3R5bGUiOm51bGx9LCJEZWZhdWx0TWlsZXN0b25lU3R5bGUiOnsiJGlkIjoiNjA4IiwiU2hhcGUiOjAsIkNvbm5lY3Rvck1hcmdpbiI6eyIkaWQiOiI2MDkiLCJUb3AiOjAuMCwiTGVmdCI6Mi4wLCJSaWdodCI6Mi4wLCJCb3R0b20iOjAuMH0sIkNvbm5lY3RvclN0eWxlIjp7IiRpZCI6IjYxMCIsIkxpbmVDb2xvciI6eyIkaWQiOiI2MTEiLCIkdHlwZSI6Ik5MUkUuQ29tbW9uLkRvbS5Tb2xpZENvbG9yQnJ1c2gsIE5MUkUuQ29tbW9uIiwiQ29sb3IiOnsiJGlkIjoiNjEyIiwiQSI6MTI3LCJSIjozMSwiRyI6NzMsIkIiOjEyNn19LCJMaW5lV2VpZ2h0IjoxLjAsIkxpbmVUeXBlIjowLCJQYXJlbnRTdHlsZSI6bnVsbH0sIklzQmVsb3dUaW1lYmFuZCI6ZmFsc2UsIlBvc2l0aW9uT25UYXNrIjowLCJIaWRlRGF0ZSI6ZmFsc2UsIlNoYXBlU2l6ZSI6MSwiU3BhY2luZyI6Mi4wLCJQYWRkaW5nIjp7IiRpZCI6IjYxMyIsIlRvcCI6Ny4wLCJMZWZ0IjozLjAsIlJpZ2h0IjowLjAsIkJvdHRvbSI6Mi4wfSwiU2hhcGVTdHlsZSI6eyIkaWQiOiI2MTQiLCJNYXJnaW4iOnsiJGlkIjoiNjE1IiwiVG9wIjowLjAsIkxlZnQiOjAuMCwiUmlnaHQiOjAuMCwiQm90dG9tIjowLjB9LCJQYWRkaW5nIjp7IiRpZCI6IjYxNiIsIlRvcCI6MC4wLCJMZWZ0IjowLjAsIlJpZ2h0IjowLjAsIkJvdHRvbSI6MC4wfSwiQmFja2dyb3VuZCI6eyIkaWQiOiI2MTciLCJDb2xvciI6eyIkaWQiOiI2MTgiLCJBIjoyNTUsIlIiOjAsIkciOjExNCwiQiI6MTg4fX0sIklzVmlzaWJsZSI6dHJ1ZSwiV2lkdGgiOjE4LjAsIkhlaWdodCI6MjAuMCwiQm9yZGVyU3R5bGUiOnsiJGlkIjoiNjE5IiwiTGluZUNvbG9yIjp7IiRpZCI6IjYyMCIsIiR0eXBlIjoiTkxSRS5Db21tb24uRG9tLlNvbGlkQ29sb3JCcnVzaCwgTkxSRS5Db21tb24iLCJDb2xvciI6eyIkaWQiOiI2MjEiLCJBIjoyNTUsIlIiOjI1NSwiRyI6MCwiQiI6MH19LCJMaW5lV2VpZ2h0IjowLjAsIkxpbmVUeXBlIjowLCJQYXJlbnRTdHlsZSI6bnVsbH0sIlBhcmVudFN0eWxlIjpudWxsfSwiVGl0bGVTdHlsZSI6eyIkaWQiOiI2MjIiLCJGb250U2V0dGluZ3MiOnsiJGlkIjoiNjIzIiwiRm9udFNpemUiOjExLCJGb250TmFtZSI6IkNhbGlicmkiLCJJc0JvbGQiOnRydWUsIklzSXRhbGljIjpmYWxzZSwiSXNVbmRlcmxpbmVkIjpmYWxzZSwiUGFyZW50U3R5bGUiOm51bGx9LCJBdXRvU2l6ZSI6MCwiRm9yZWdyb3VuZCI6eyIkaWQiOiI2MjQiLCJDb2xvciI6eyIkaWQiOiI2MjUiLCJBIjoyNTUsIlIiOjAsIkciOjAsIkIiOjB9fSwiTWF4V2lkdGgiOjIwMC4wLCJNYXhIZWlnaHQiOiJJbmZpbml0eSIsIlNtYXJ0Rm9yZWdyb3VuZElzQWN0aXZlIjpmYWxzZSwiSG9yaXpvbnRhbEFsaWdubWVudCI6MSwiVmVydGljYWxBbGlnbm1lbnQiOjAsIlNtYXJ0Rm9yZWdyb3VuZCI6bnVsbCwiQmFja2dyb3VuZEZpbGxUeXBlIjowLCJNYXJnaW4iOnsiJGlkIjoiNjI2IiwiVG9wIjowLjAsIkxlZnQiOjAuMCwiUmlnaHQiOjAuMCwiQm90dG9tIjowLjB9LCJQYWRkaW5nIjp7IiRpZCI6IjYyNyIsIlRvcCI6MC4wLCJMZWZ0IjowLjAsIlJpZ2h0IjowLjAsIkJvdHRvbSI6MC4wfSwiQmFja2dyb3VuZCI6eyIkaWQiOiI2MjgiLCJDb2xvciI6eyIkcmVmIjoiMTUifX0sIklzVmlzaWJsZSI6dHJ1ZSwiV2lkdGgiOjAuMCwiSGVpZ2h0IjowLjAsIkJvcmRlclN0eWxlIjpudWxsLCJQYXJlbnRTdHlsZSI6bnVsbH0sIkRhdGVTdHlsZSI6eyIkaWQiOiI2MjkiLCJGb250U2V0dGluZ3MiOnsiJGlkIjoiNjMwIiwiRm9udFNpemUiOjEwLCJGb250TmFtZSI6IkNhbGlicmkiLCJJc0JvbGQiOmZhbHNlLCJJc0l0YWxpYyI6ZmFsc2UsIklzVW5kZXJsaW5lZCI6ZmFsc2UsIlBhcmVudFN0eWxlIjpudWxsfSwiQXV0b1NpemUiOjAsIkZvcmVncm91bmQiOnsiJGlkIjoiNjMxIiwiQ29sb3IiOnsiJGlkIjoiNjMy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2MzMiLCJUb3AiOjAuMCwiTGVmdCI6MC4wLCJSaWdodCI6MC4wLCJCb3R0b20iOjAuMH0sIlBhZGRpbmciOnsiJGlkIjoiNjM0IiwiVG9wIjowLjAsIkxlZnQiOjAuMCwiUmlnaHQiOjAuMCwiQm90dG9tIjowLjB9LCJCYWNrZ3JvdW5kIjp7IiRpZCI6IjYzNSIsIkNvbG9yIjp7IiRyZWYiOiIxNSJ9fSwiSXNWaXNpYmxlIjp0cnVlLCJXaWR0aCI6MC4wLCJIZWlnaHQiOjAuMCwiQm9yZGVyU3R5bGUiOm51bGwsIlBhcmVudFN0eWxlIjpudWxsfSwiRGF0ZUZvcm1hdCI6eyIkaWQiOiI2MzY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NjM3IiwiRm9ybWF0IjowLCJJc1Zpc2libGUiOmZhbHNlLCJMYXN0S25vd25WaXNpYmlsaXR5U3RhdGUiOmZhbHNlfSwiSXNWaXNpYmxlIjp0cnVlLCJQYXJlbnRTdHlsZSI6bnVsbH0sIkRlZmF1bHRUYXNrU3R5bGUiOnsiJGlkIjoiNjM4IiwiU2hhcGUiOjIsIlNoYXBlVGhpY2tuZXNzIjoxLCJEdXJhdGlvbkZvcm1hdCI6MCwiSW5jbHVkZU5vbldvcmtpbmdEYXlzSW5EdXJhdGlvbiI6ZmFsc2UsIlBlcmNlbnRhZ2VDb21wbGV0ZVN0eWxlIjp7IiRpZCI6IjYzOSIsIkZvbnRTZXR0aW5ncyI6eyIkaWQiOiI2NDAiLCJGb250U2l6ZSI6MTAsIkZvbnROYW1lIjoiQ2FsaWJyaSIsIklzQm9sZCI6ZmFsc2UsIklzSXRhbGljIjpmYWxzZSwiSXNVbmRlcmxpbmVkIjpmYWxzZSwiUGFyZW50U3R5bGUiOm51bGx9LCJBdXRvU2l6ZSI6MCwiRm9yZWdyb3VuZCI6eyIkcmVmIjoiMTAifSwiTWF4V2lkdGgiOjIwMC4wLCJNYXhIZWlnaHQiOiJJbmZpbml0eSIsIlNtYXJ0Rm9yZWdyb3VuZElzQWN0aXZlIjpmYWxzZSwiSG9yaXpvbnRhbEFsaWdubWVudCI6MCwiVmVydGljYWxBbGlnbm1lbnQiOjAsIlNtYXJ0Rm9yZWdyb3VuZCI6bnVsbCwiQmFja2dyb3VuZEZpbGxUeXBlIjowLCJNYXJnaW4iOnsiJHJlZiI6IjEyIn0sIlBhZGRpbmciOnsiJHJlZiI6IjEzIn0sIkJhY2tncm91bmQiOnsiJHJlZiI6IjE0In0sIklzVmlzaWJsZSI6dHJ1ZSwiV2lkdGgiOjAuMCwiSGVpZ2h0IjowLjAsIkJvcmRlclN0eWxlIjpudWxsLCJQYXJlbnRTdHlsZSI6bnVsbH0sIkR1cmF0aW9uU3R5bGUiOnsiJGlkIjoiNjQxIiwiRm9udFNldHRpbmdzIjp7IiRpZCI6IjY0MiIsIkZvbnRTaXplIjoxMCwiRm9udE5hbWUiOiJDYWxpYnJpIiwiSXNCb2xkIjpmYWxzZSwiSXNJdGFsaWMiOmZhbHNlLCJJc1VuZGVybGluZWQiOmZhbHNlLCJQYXJlbnRTdHlsZSI6bnVsbH0sIkF1dG9TaXplIjowLCJGb3JlZ3JvdW5kIjp7IiRyZWYiOiIxOSJ9LCJNYXhXaWR0aCI6MjAwLjAsIk1heEhlaWdodCI6IkluZmluaXR5IiwiU21hcnRGb3JlZ3JvdW5kSXNBY3RpdmUiOmZhbHNlLCJIb3Jpem9udGFsQWxpZ25tZW50IjowLCJWZXJ0aWNhbEFsaWdubWVudCI6MCwiU21hcnRGb3JlZ3JvdW5kIjpudWxsLCJCYWNrZ3JvdW5kRmlsbFR5cGUiOjAsIk1hcmdpbiI6eyIkcmVmIjoiMjEifSwiUGFkZGluZyI6eyIkcmVmIjoiMjIifSwiQmFja2dyb3VuZCI6eyIkcmVmIjoiMjMifSwiSXNWaXNpYmxlIjp0cnVlLCJXaWR0aCI6MC4wLCJIZWlnaHQiOjAuMCwiQm9yZGVyU3R5bGUiOm51bGwsIlBhcmVudFN0eWxlIjpudWxsfSwiSG9yaXpvbnRhbENvbm5lY3RvclN0eWxlIjp7IiRpZCI6IjY0MyIsIkxpbmVDb2xvciI6eyIkcmVmIjoiMjYifSwiTGluZVdlaWdodCI6MS4wLCJMaW5lVHlwZSI6MCwiUGFyZW50U3R5bGUiOm51bGx9LCJWZXJ0aWNhbENvbm5lY3RvclN0eWxlIjp7IiRpZCI6IjY0NCIsIkxpbmVDb2xvciI6eyIkcmVmIjoiMjkifSwiTGluZVdlaWdodCI6MC4wLCJMaW5lVHlwZSI6MCwiUGFyZW50U3R5bGUiOm51bGx9LCJNYXJnaW4iOm51bGwsIlN0YXJ0RGF0ZVBvc2l0aW9uIjozLCJFbmREYXRlUG9zaXRpb24iOjQsIkRhdGVJc1Zpc2libGUiOnRydWUsIlRpdGxlUG9zaXRpb24iOjIsIkR1cmF0aW9uUG9zaXRpb24iOjYsIlBlcmNlbnRhZ2VDb21wbGV0ZWRQb3NpdGlvbiI6NiwiU3BhY2luZyI6NSwiSXNCZWxvd1RpbWViYW5kIjp0cnVlLCJQZXJjZW50YWdlQ29tcGxldGVTaGFwZU9wYWNpdHkiOjM1LCJTaGFwZVN0eWxlIjp7IiRpZCI6IjY0NSIsIk1hcmdpbiI6eyIkcmVmIjoiMzIifSwiUGFkZGluZyI6eyIkcmVmIjoiMzMifSwiQmFja2dyb3VuZCI6eyIkaWQiOiI2NDYiLCJDb2xvciI6eyIkaWQiOiI2NDciLCJBIjoyNTUsIlIiOjAsIkciOjExNCwiQiI6MTg4fX0sIklzVmlzaWJsZSI6dHJ1ZSwiV2lkdGgiOjAuMCwiSGVpZ2h0IjoxNi4wLCJCb3JkZXJTdHlsZSI6eyIkaWQiOiI2NDgiLCJMaW5lQ29sb3IiOnsiJGlkIjoiNjQ5IiwiJHR5cGUiOiJOTFJFLkNvbW1vbi5Eb20uU29saWRDb2xvckJydXNoLCBOTFJFLkNvbW1vbiIsIkNvbG9yIjp7IiRpZCI6IjY1MCIsIkEiOjI1NSwiUiI6MjU1LCJHIjowLCJCIjowfX0sIkxpbmVXZWlnaHQiOjAuMCwiTGluZVR5cGUiOjAsIlBhcmVudFN0eWxlIjpudWxsfSwiUGFyZW50U3R5bGUiOm51bGx9LCJUaXRsZVN0eWxlIjp7IiRpZCI6IjY1MSIsIkZvbnRTZXR0aW5ncyI6eyIkaWQiOiI2NTIiLCJGb250U2l6ZSI6MTEsIkZvbnROYW1lIjoiQ2FsaWJyaSIsIklzQm9sZCI6dHJ1ZSwiSXNJdGFsaWMiOmZhbHNlLCJJc1VuZGVybGluZWQiOmZhbHNlLCJQYXJlbnRTdHlsZSI6bnVsbH0sIkF1dG9TaXplIjowLCJGb3JlZ3JvdW5kIjp7IiRpZCI6IjY1MyIsIkNvbG9yIjp7IiRpZCI6IjY1NCIsIkEiOjI1NSwiUiI6MCwiRyI6MCwiQiI6MH19LCJNYXhXaWR0aCI6OTYwLjAsIk1heEhlaWdodCI6IkluZmluaXR5IiwiU21hcnRGb3JlZ3JvdW5kSXNBY3RpdmUiOmZhbHNlLCJIb3Jpem9udGFsQWxpZ25tZW50IjoxLCJWZXJ0aWNhbEFsaWdubWVudCI6MCwiU21hcnRGb3JlZ3JvdW5kIjpudWxsLCJCYWNrZ3JvdW5kRmlsbFR5cGUiOjAsIk1hcmdpbiI6eyIkcmVmIjoiNDMifSwiUGFkZGluZyI6eyIkcmVmIjoiNDQifSwiQmFja2dyb3VuZCI6eyIkaWQiOiI2NTUiLCJDb2xvciI6eyIkcmVmIjoiMTUifX0sIklzVmlzaWJsZSI6dHJ1ZSwiV2lkdGgiOjAuMCwiSGVpZ2h0IjowLjAsIkJvcmRlclN0eWxlIjpudWxsLCJQYXJlbnRTdHlsZSI6bnVsbH0sIkRhdGVTdHlsZSI6eyIkaWQiOiI2NTYiLCJGb250U2V0dGluZ3MiOnsiJGlkIjoiNjU3IiwiRm9udFNpemUiOjEwLCJGb250TmFtZSI6IkNhbGlicmkiLCJJc0JvbGQiOmZhbHNlLCJJc0l0YWxpYyI6ZmFsc2UsIklzVW5kZXJsaW5lZCI6ZmFsc2UsIlBhcmVudFN0eWxlIjpudWxsfSwiQXV0b1NpemUiOjAsIkZvcmVncm91bmQiOnsiJGlkIjoiNjU4IiwiQ29sb3IiOnsiJGlkIjoiNjU5IiwiQSI6MjU1LCJSIjo2OCwiRyI6ODQsIkIiOjEwNn19LCJNYXhXaWR0aCI6MjAwLjAsIk1heEhlaWdodCI6IkluZmluaXR5IiwiU21hcnRGb3JlZ3JvdW5kSXNBY3RpdmUiOmZhbHNlLCJIb3Jpem9udGFsQWxpZ25tZW50IjoxLCJWZXJ0aWNhbEFsaWdubWVudCI6MCwiU21hcnRGb3JlZ3JvdW5kIjpudWxsLCJCYWNrZ3JvdW5kRmlsbFR5cGUiOjAsIk1hcmdpbiI6eyIkcmVmIjoiNTIifSwiUGFkZGluZyI6eyIkcmVmIjoiNTMifSwiQmFja2dyb3VuZCI6eyIkaWQiOiI2NjAiLCJDb2xvciI6eyIkcmVmIjoiMTUifX0sIklzVmlzaWJsZSI6dHJ1ZSwiV2lkdGgiOjAuMCwiSGVpZ2h0IjowLjAsIkJvcmRlclN0eWxlIjpudWxsLCJQYXJlbnRTdHlsZSI6bnVsbH0sIkRhdGVGb3JtYXQiOnsiJGlkIjoiNjYx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Y2MiIsIkZvcm1hdCI6MCwiSXNWaXNpYmxlIjpmYWxzZSwiTGFzdEtub3duVmlzaWJpbGl0eVN0YXRlIjpmYWxzZX0sIklzVmlzaWJsZSI6dHJ1ZSwiUGFyZW50U3R5bGUiOm51bGwsIl9leHBsaWNpdGx5U2V0Ijp7IiRpZCI6IjY2MyIsIlNoYXBlU3R5bGUiOmZhbHNlLCJUaXRsZVN0eWxlIjpmYWxzZSwiRGF0ZVN0eWxlIjpmYWxzZSwiSG9yaXpvbnRhbENvbm5lY3RvclN0eWxlIjpmYWxzZSwiVmVydGljYWxDb25uZWN0b3JTdHlsZSI6ZmFsc2UsIlBlcmNlbnRhZ2VDb21wbGV0ZVNoYXBlT3BhY2l0eSI6ZmFsc2UsIlNoYXBlIjpmYWxzZSwiU2hhcGVUaGlja25lc3MiOmZhbHNlLCJEdXJhdGlvbkZvcm1hdCI6ZmFsc2UsIkluY2x1ZGVOb25Xb3JraW5nRGF5c0luRHVyYXRpb24iOmZhbHNlLCJNYXJnaW4iOmZhbHNlLCJTdGFydERhdGVQb3NpdGlvbiI6ZmFsc2UsIkVuZERhdGVQb3NpdGlvbiI6ZmFsc2UsIlRpdGxlUG9zaXRpb24iOmZhbHNlLCJEdXJhdGlvblBvc2l0aW9uIjpmYWxzZSwiUGVyY2VudGFnZUNvbXBsZXRlZFBvc2l0aW9uIjpmYWxzZSwiU3BhY2luZyI6ZmFsc2UsIklzQmVsb3dUaW1lYmFuZCI6ZmFsc2UsIkRhdGVGb3JtYXQiOmZhbHNlLCJXZWVrTnVtYmVyaW5nIjpmYWxzZSwiSXNWaXNpYmxlIjpmYWxzZX19LCJHcmlkbGluZVBhbmVsU3R5bGUiOnsiJGlkIjoiNjY0IiwiR3JpZGxpbmVTdHlsZSI6eyIkaWQiOiI2NjUiLCJMaW5lQ29sb3IiOnsiJGlkIjoiNjY2IiwiJHR5cGUiOiJOTFJFLkNvbW1vbi5Eb20uU29saWRDb2xvckJydXNoLCBOTFJFLkNvbW1vbiIsIkNvbG9yIjp7IiRpZCI6IjY2NyIsIkEiOjM4LCJSIjo5MSwiRyI6MTU1LCJCIjoyMTN9fSwiTGluZVdlaWdodCI6MS4wLCJMaW5lVHlwZSI6MCwiUGFyZW50U3R5bGUiOm51bGx9LCJNYXJnaW4iOnsiJGlkIjoiNjY4IiwiVG9wIjowLjAsIkxlZnQiOjAuMCwiUmlnaHQiOjAuMCwiQm90dG9tIjowLjB9LCJQYWRkaW5nIjp7IiRpZCI6IjY2OSIsIlRvcCI6MC4wLCJMZWZ0IjowLjAsIlJpZ2h0IjowLjAsIkJvdHRvbSI6MC4wfSwiQmFja2dyb3VuZCI6bnVsbCwiSXNWaXNpYmxlIjp0cnVlLCJXaWR0aCI6MC4wLCJIZWlnaHQiOjAuMCwiQm9yZGVyU3R5bGUiOnsiJGlkIjoiNjcwIiwiTGluZUNvbG9yIjpudWxsLCJMaW5lV2VpZ2h0IjowLjAsIkxpbmVUeXBlIjowLCJQYXJlbnRTdHlsZSI6bnVsbH0sIlBhcmVudFN0eWxlIjpudWxsfSwiQWN0aXZpdHlMaW5lUGFuZWxTdHlsZSI6eyIkaWQiOiI2NzEiLCJBY3Rpdml0eUxpbmVTdHlsZSI6eyIkaWQiOiI2NzIiLCJMaW5lQ29sb3IiOnsiJGlkIjoiNjczIiwiJHR5cGUiOiJOTFJFLkNvbW1vbi5Eb20uU29saWRDb2xvckJydXNoLCBOTFJFLkNvbW1vbiIsIkNvbG9yIjp7IiRpZCI6IjY3NCIsIkEiOjM4LCJSIjo2OCwiRyI6MTE0LCJCIjoxOTZ9fSwiTGluZVdlaWdodCI6MS4wLCJMaW5lVHlwZSI6MCwiUGFyZW50U3R5bGUiOm51bGx9LCJNYXJnaW4iOnsiJGlkIjoiNjc1IiwiVG9wIjowLjAsIkxlZnQiOjAuMCwiUmlnaHQiOjAuMCwiQm90dG9tIjowLjB9LCJQYWRkaW5nIjp7IiRpZCI6IjY3NiIsIlRvcCI6MC4wLCJMZWZ0IjowLjAsIlJpZ2h0IjowLjAsIkJvdHRvbSI6MC4wfSwiQmFja2dyb3VuZCI6bnVsbCwiSXNWaXNpYmxlIjp0cnVlLCJXaWR0aCI6MC4wLCJIZWlnaHQiOjAuMCwiQm9yZGVyU3R5bGUiOnsiJGlkIjoiNjc3IiwiTGluZUNvbG9yIjpudWxsLCJMaW5lV2VpZ2h0IjowLjAsIkxpbmVUeXBlIjowLCJQYXJlbnRTdHlsZSI6bnVsbH0sIlBhcmVudFN0eWxlIjpudWxsfSwiU2hvd0VsYXBzZWRUaW1lR3JhZGllbnRTdHlsZSI6ZmFsc2UsIlRpbWViYW5kUmVzZXJ2ZWRMZWZ0QXJlYVN0eWxlIjp7IiRpZCI6IjY3OCIsIkFjdGl2aXR5SGVhZGVyV2lkdGgiOjc2LjAsIklzU2V0IjpmYWxzZX0sIkRlZmF1bHRTd2ltbGFuZVN0eWxlIjpudWxsfSwiU2NhbGUiOm51bGwsIlNjYWxlVjIiOnsiJGlkIjoiNjc5IiwiU3RhcnREYXRlIjoiMDAwMS0wMS0wMVQwMDowMDowMCIsIkVuZERhdGUiOiIyMDIyLTA2LTMwVDIzOjU5OjAwIiwiQXV0b0RhdGVSYW5nZSI6dHJ1ZSwiV29ya2luZ0RheXMiOjMxLCJGaXNjYWxZZWFyIjp7IiRpZCI6IjY4MCIsIlN0YXJ0TW9udGgiOjEsIlVzZVN0YXJ0aW5nWWVhckZvck51bWJlcmluZyI6dHJ1ZSwiU2hvd0Zpc2NhbFllYXJMYWJlbCI6dHJ1ZX0sIlRvZGF5TWFya2VyVGV4dCI6IlRvZGF5IiwiQXV0b1NjYWxlVHlwZSI6dHJ1ZSwiVGltZWJhbmRTY2FsZXMiOnsiJGlkIjoiNjgxIiwiVG9wU2NhbGVMYXllciI6eyIkaWQiOiI2ODIiLCJGb3JtYXQiOiJkIiwiVHlwZSI6MH0sIk1pZGRsZVNjYWxlTGF5ZXIiOnsiJGlkIjoiNjgzIiwiRm9ybWF0IjpudWxsLCJUeXBlIjowfSwiQm90dG9tU2NhbGVMYXllciI6eyIkaWQiOiI2ODQiLCJGb3JtYXQiOm51bGwsIlR5cGUiOjB9fX0sIk1pbGVzdG9uZXMiOltdLCJUYXNrcyI6W10sIlN3aW1sYW5lcyI6W10sIk1zUHJvamVjdEl0ZW1zVHJlZSI6eyIkaWQiOiI2ODUiLCJSb290Ijp7IkltcG9ydElkIjpudWxsLCJJc0ltcG9ydGVkIjpmYWxzZSwiQ2hpbGRyZW4iOltdfX0sIk1ldGFkYXRhIjp7IiRpZCI6IjY4NiIsIlNvdXJjZVRlbXBsYXRlIjoie1wiJGlkXCI6XCIxXCIsXCJJZFwiOlwiYzExZjZmNDktN2RiOC00NWZkLWJhMzItYmZjYWVhNDkyZjM5XCIsXCJDdWx0dXJlSW5mb05hbWVcIjpcImVuLVVTXCIsXCJWZXJzaW9uXCI6e1wiJGlkXCI6XCIyXCIsXCJUZW1wbGF0ZURvbVZlcnNpb25cIjpcIjEuMi4wXCJ9LFwiRWZmZWN0XCI6MSxcIlN0eWxlXCI6e1wiJGlkXCI6XCIzXCIsXCJUaW1lYmFuZFN0eWxlXCI6e1wiJGlkXCI6XCI0XCIsXCJTY2FsZU1hcmtpbmdcIjowLFwiU2hhcGVcIjoxMyxcIlNoYXBlU3R5bGVcIjp7XCIkaWRcIjpcIjVcIixcIk1hcmdpblwiOntcIiRpZFwiOlwiNlwiLFwiVG9wXCI6MC4wLFwiTGVmdFwiOjEwLjAsXCJSaWdodFwiOjEwLjAsXCJCb3R0b21cIjowLjB9LFwiUGFkZGluZ1wiOntcIiRpZFwiOlwiN1wiLFwiVG9wXCI6NS4wLFwiTGVmdFwiOjEzLjAsXCJSaWdodFwiOjEzLjAsXCJCb3R0b21cIjo1LjB9LFwiQmFja2dyb3VuZFwiOntcIiRpZFwiOlwiOFwiLFwiQ29sb3JcIjp7XCIkaWRcIjpcIjlcIixcIkFcIjoyNTUsXCJSXCI6NjgsXCJHXCI6ODQsXCJCXCI6MTA2fX0sXCJJc1Zpc2libGVcIjp0cnVlLFwiV2lkdGhcIjo4NTguMCxcIkhlaWdodFwiOjMwLjAsXCJCb3JkZXJTdHlsZVwiOntcIiRpZFwiOlwiMTBcIixcIkxpbmVDb2xvclwiOntcIiRpZFwiOlwiMTFcIixcIiR0eXBlXCI6XCJOTFJFLkNvbW1vbi5Eb20uU29saWRDb2xvckJydXNoLCBOTFJFLkNvbW1vblwiLFwiQ29sb3JcIjp7XCIkaWRcIjpcIjEyXCIsXCJBXCI6MjU1LFwiUlwiOjI1NSxcIkdcIjowLFwiQlwiOjB9fSxcIkxpbmVXZWlnaHRcIjowLjAsXCJMaW5lVHlwZVwiOjB9fSxcIk1pZGRsZVRpZXJTaGFwZVN0eWxlXCI6e1wiJGlkXCI6XCIxM1wiLFwiTWFyZ2luXCI6e1wiJGlkXCI6XCIxNFwiLFwiVG9wXCI6MC4wLFwiTGVmdFwiOjEwLjAsXCJSaWdodFwiOjEwLjAsXCJCb3R0b21cIjowLjB9LFwiUGFkZGluZ1wiOntcIiRpZFwiOlwiMTVcIixcIlRvcFwiOjUuMCxcIkxlZnRcIjoxMy4wLFwiUmlnaHRcIjoxMy4wLFwiQm90dG9tXCI6NS4wfSxcIkJhY2tncm91bmRcIjp7XCIkaWRcIjpcIjE2XCIsXCJDb2xvclwiOntcIiRpZFwiOlwiMTdcIixcIkFcIjoyNTUsXCJSXCI6NjgsXCJHXCI6ODQsXCJCXCI6MTA2fX0sXCJJc1Zpc2libGVcIjp0cnVlLFwiV2lkdGhcIjo4NTguMCxcIkhlaWdodFwiOjMwLjAsXCJCb3JkZXJTdHlsZVwiOntcIiRpZFwiOlwiMThcIixcIkxpbmVDb2xvclwiOntcIiRpZFwiOlwiMTlcIixcIiR0eXBlXCI6XCJOTFJFLkNvbW1vbi5Eb20uU29saWRDb2xvckJydXNoLCBOTFJFLkNvbW1vblwiLFwiQ29sb3JcIjp7XCIkaWRcIjpcIjIwXCIsXCJBXCI6MjU1LFwiUlwiOjI1NSxcIkdcIjowLFwiQlwiOjB9fSxcIkxpbmVXZWlnaHRcIjowLjAsXCJMaW5lVHlwZVwiOjB9fSxcIkJvdHRvbVRpZXJTaGFwZVN0eWxlXCI6e1wiJGlkXCI6XCIyMVwiLFwiTWFyZ2luXCI6e1wiJGlkXCI6XCIyMlwiLFwiVG9wXCI6MC4wLFwiTGVmdFwiOjEwLjAsXCJSaWdodFwiOjEwLjAsXCJCb3R0b21cIjowLjB9LFwiUGFkZGluZ1wiOntcIiRpZFwiOlwiMjNcIixcIlRvcFwiOjUuMCxcIkxlZnRcIjoxMy4wLFwiUmlnaHRcIjoxMy4wLFwiQm90dG9tXCI6NS4wfSxcIkJhY2tncm91bmRcIjp7XCIkaWRcIjpcIjI0XCIsXCJDb2xvclwiOntcIiRpZFwiOlwiMjVcIixcIkFcIjoyNTUsXCJSXCI6NjgsXCJHXCI6ODQsXCJCXCI6MTA2fX0sXCJJc1Zpc2libGVcIjp0cnVlLFwiV2lkdGhcIjo4NTguMCxcIkhlaWdodFwiOjMwLjAsXCJCb3JkZXJTdHlsZVwiOntcIiRpZFwiOlwiMjZcIixcIkxpbmVDb2xvclwiOntcIiRpZFwiOlwiMjdcIixcIiR0eXBlXCI6XCJOTFJFLkNvbW1vbi5Eb20uU29saWRDb2xvckJydXNoLCBOTFJFLkNvbW1vblwiLFwiQ29sb3JcIjp7XCIkaWRcIjpcIjI4XCIsXCJBXCI6MjU1LFwiUlwiOjI1NSxcIkdcIjowLFwiQlwiOjB9fSxcIkxpbmVXZWlnaHRcIjowLjAsXCJMaW5lVHlwZVwiOjB9fSxcIlJpZ2h0RW5kQ2Fwc1N0eWxlXCI6e1wiJGlkXCI6XCIyOVwiLFwiRm9udFNldHRpbmdzXCI6e1wiJGlkXCI6XCIzMFwiLFwiRm9udFNpemVcIjoxOCxcIkZvbnROYW1lXCI6XCJDYWxpYnJpXCIsXCJJc0JvbGRcIjp0cnVlLFwiSXNJdGFsaWNcIjpmYWxzZSxcIklzVW5kZXJsaW5lZFwiOmZhbHNlfSxcIkF1dG9TaXplXCI6MCxcIkZvcmVncm91bmRcIjp7XCIkaWRcIjpcIjMxXCIsXCJDb2xvclwiOntcIiRpZFwiOlwiMzJcIixcIkFcIjoyNTUsXCJSXCI6MjM3LFwiR1wiOjEyNSxcIkJcIjo0OX19LFwiQmFja2dyb3VuZEZpbGxUeXBlXCI6MCxcIk1heFdpZHRoXCI6XCJJbmZpbml0eVwiLFwiTWF4SGVpZ2h0XCI6XCJJbmZpbml0eVwiLFwiU21hcnRGb3JlZ3JvdW5kSXNBY3RpdmVcIjpmYWxzZSxcIkhvcml6b250YWxBbGlnbm1lbnRcIjowLFwiVmVydGljYWxBbGlnbm1lbnRcIjowLFwiU21hcnRGb3JlZ3JvdW5kXCI6bnVsbCxcIk1hcmdpblwiOntcIiRpZFwiOlwiMzNcIixcIlRvcFwiOjAuMCxcIkxlZnRcIjowLjAsXCJSaWdodFwiOjIwLjAsXCJCb3R0b21cIjowLjB9LFwiUGFkZGluZ1wiOntcIiRpZFwiOlwiMzRcIixcIlRvcFwiOjAuMCxcIkxlZnRcIjowLjAsXCJSaWdodFwiOjAuMCxcIkJvdHRvbVwiOjAuMH0sXCJCYWNrZ3JvdW5kXCI6e1wiJGlkXCI6XCIzNVwiLFwiQ29sb3JcIjp7XCIkaWRcIjpcIjM2XCIsXCJBXCI6MCxcIlJcIjowLFwiR1wiOjAsXCJCXCI6MH19LFwiSXNWaXNpYmxlXCI6dHJ1ZSxcIldpZHRoXCI6MC4wLFwiSGVpZ2h0XCI6MC4wLFwiQm9yZGVyU3R5bGVcIjpudWxsfSxcIkxlZnRFbmRDYXBzU3R5bGVcIjp7XCIkaWRcIjpcIjM3XCIsXCJGb250U2V0dGluZ3NcIjp7XCIkaWRcIjpcIjM4XCIsXCJGb250U2l6ZVwiOjE4LFwiRm9udE5hbWVcIjpcIkNhbGlicmlcIixcIklzQm9sZFwiOnRydWUsXCJJc0l0YWxpY1wiOmZhbHNlLFwiSXNVbmRlcmxpbmVkXCI6ZmFsc2V9LFwiQXV0b1NpemVcIjowLFwiRm9yZWdyb3VuZFwiOntcIiRpZFwiOlwiMzlcIixcIkNvbG9yXCI6e1wiJGlkXCI6XCI0MFwiLFwiQVwiOjI1NSxcIlJcIjoyMzcsXCJHXCI6MTI1LFwiQlwiOjQ5fX0sXCJCYWNrZ3JvdW5kRmlsbFR5cGVcIjowLFwiTWF4V2lkdGhcIjpcIkluZmluaXR5XCIsXCJNYXhIZWlnaHRcIjpcIkluZmluaXR5XCIsXCJTbWFydEZvcmVncm91bmRJc0FjdGl2ZVwiOmZhbHNlLFwiSG9yaXpvbnRhbEFsaWdubWVudFwiOjAsXCJWZXJ0aWNhbEFsaWdubWVudFwiOjAsXCJTbWFydEZvcmVncm91bmRcIjpudWxsLFwiTWFyZ2luXCI6e1wiJGlkXCI6XCI0MVwiLFwiVG9wXCI6MC4wLFwiTGVmdFwiOjIwLjAsXCJSaWdodFwiOjAuMCxcIkJvdHRvbVwiOjAuMH0sXCJQYWRkaW5nXCI6e1wiJGlkXCI6XCI0MlwiLFwiVG9wXCI6MC4wLFwiTGVmdFwiOjAuMCxcIlJpZ2h0XCI6MC4wLFwiQm90dG9tXCI6MC4wfSxcIkJhY2tncm91bmRcIjp7XCIkaWRcIjpcIjQzXCIsXCJDb2xvclwiOntcIiRyZWZcIjpcIjM2XCJ9fSxcIklzVmlzaWJsZVwiOmZhbHNlLFwiV2lkdGhcIjowLjAsXCJIZWlnaHRcIjowLjAsXCJCb3JkZXJTdHlsZVwiOm51bGx9LFwiVG9kYXlUZXh0U3R5bGVcIjp7XCIkaWRcIjpcIjQ0XCIsXCJGb250U2V0dGluZ3NcIjp7XCIkaWRcIjpcIjQ1XCIsXCJGb250U2l6ZVwiOjEyLFwiRm9udE5hbWVcIjpcIkNhbGlicmlcIixcIklzQm9sZFwiOmZhbHNlLFwiSXNJdGFsaWNcIjpmYWxzZSxcIklzVW5kZXJsaW5lZFwiOmZhbHNlfSxcIkF1dG9TaXplXCI6MCxcIkZvcmVncm91bmRcIjp7XCIkaWRcIjpcIjQ2XCIsXCJDb2xvclwiOntcIiRpZFwiOlwiNDdcIixcIkFcIjoyNTUsXCJSXCI6MCxcIkdcIjowLFwiQlwiOjB9fSxcIkJhY2tncm91bmRGaWxsVHlwZVwiOjAsXCJNYXhXaWR0aFwiOjIwMC4wLFwiTWF4SGVpZ2h0XCI6XCJJbmZpbml0eVwiLFwiU21hcnRGb3JlZ3JvdW5kSXNBY3RpdmVcIjpmYWxzZSxcIkhvcml6b250YWxBbGlnbm1lbnRcIjowLFwiVmVydGljYWxBbGlnbm1lbnRcIjowLFwiU21hcnRGb3JlZ3JvdW5kXCI6bnVsbCxcIk1hcmdpblwiOntcIiRpZFwiOlwiNDhcIixcIlRvcFwiOjAuMCxcIkxlZnRcIjowLjAsXCJSaWdodFwiOjAuMCxcIkJvdHRvbVwiOjAuMH0sXCJQYWRkaW5nXCI6e1wiJGlkXCI6XCI0OVwiLFwiVG9wXCI6MC4wLFwiTGVmdFwiOjAuMCxcIlJpZ2h0XCI6MC4wLFwiQm90dG9tXCI6MC4wfSxcIkJhY2tncm91bmRcIjp7XCIkaWRcIjpcIjUwXCIsXCJDb2xvclwiOntcIiRyZWZcIjpcIjM2XCJ9fSxcIklzVmlzaWJsZVwiOnRydWUsXCJXaWR0aFwiOjAuMCxcIkhlaWdodFwiOjAuMCxcIkJvcmRlclN0eWxlXCI6bnVsbH0sXCJUb2RheU1hcmtlclN0eWxlXCI6e1wiJGlkXCI6XCI1MVwiLFwiTWFyZ2luXCI6e1wiJGlkXCI6XCI1MlwiLFwiVG9wXCI6MC4wLFwiTGVmdFwiOjAuMCxcIlJpZ2h0XCI6MC4wLFwiQm90dG9tXCI6MC4wfSxcIlBhZGRpbmdcIjp7XCIkaWRcIjpcIjUzXCIsXCJUb3BcIjowLjAsXCJMZWZ0XCI6MC4wLFwiUmlnaHRcIjowLjAsXCJCb3R0b21cIjowLjB9LFwiQmFja2dyb3VuZFwiOntcIiRpZFwiOlwiNTRcIixcIkNvbG9yXCI6e1wiJGlkXCI6XCI1NVwiLFwiQVwiOjI1NSxcIlJcIjoyNTUsXCJHXCI6MCxcIkJcIjowfX0sXCJJc1Zpc2libGVcIjp0cnVlLFwiV2lkdGhcIjowLjAsXCJIZWlnaHRcIjowLjAsXCJCb3JkZXJTdHlsZVwiOm51bGx9LFwiU2NhbGVTdHlsZVwiOntcIiRpZFwiOlwiNTZcIixcIlNob3dTZWdtZW50U2VwYXJhdG9yc1wiOnRydWUsXCJTZWdtZW50U2VwYXJhdG9yT3BhY2l0eVwiOjMwLFwiU2hhcGVcIjo0LFwiSGFzQmVlblZpc2libGVCZWZvcmVcIjp0cnVlLFwiRm9udFNldHRpbmdzXCI6e1wiJGlkXCI6XCI1N1wiLFwiRm9udFNpemVcIjoxMixcIkZvbnROYW1lXCI6XCJDYWxpYnJpXCIsXCJJc0JvbGRcIjpmYWxzZSxcIklzSXRhbGljXCI6ZmFsc2UsXCJJc1VuZGVybGluZWRcIjpmYWxzZX0sXCJBdXRvU2l6ZVwiOjAsXCJGb3JlZ3JvdW5kXCI6e1wiJGlkXCI6XCI1OFwiLFwiQ29sb3JcIjp7XCIkaWRcIjpcIjU5XCIsXCJBXCI6MjU1LFwiUlwiOjI1NSxcIkdcIjoyNTUsXCJCXCI6MjU1fX0sXCJCYWNrZ3JvdW5kRmlsbFR5cGVcIjowLFwiTWF4V2lkdGhcIjoyMDAuMCxcIk1heEhlaWdodFwiOlwiSW5maW5pdHlcIixcIlNtYXJ0Rm9yZWdyb3VuZElzQWN0aXZlXCI6ZmFsc2UsXCJIb3Jpem9udGFsQWxpZ25tZW50XCI6MCxcIlZlcnRpY2FsQWxpZ25tZW50XCI6MSxcIlNtYXJ0Rm9yZWdyb3VuZFwiOm51bGwsXCJNYXJnaW5cIjp7XCIkaWRcIjpcIjYwXCIsXCJUb3BcIjowLjAsXCJMZWZ0XCI6NS4wLFwiUmlnaHRcIjowLjAsXCJCb3R0b21cIjowLjB9LFwiUGFkZGluZ1wiOntcIiRpZFwiOlwiNjFcIixcIlRvcFwiOjAuMCxcIkxlZnRcIjowLjAsXCJSaWdodFwiOjAuMCxcIkJvdHRvbVwiOjAuMH0sXCJCYWNrZ3JvdW5kXCI6e1wiJGlkXCI6XCI2MlwiLFwiQ29sb3JcIjp7XCIkcmVmXCI6XCIzNlwifX0sXCJJc1Zpc2libGVcIjp0cnVlLFwiV2lkdGhcIjowLjAsXCJIZWlnaHRcIjowLjAsXCJCb3JkZXJTdHlsZVwiOm51bGx9LFwiTWlkZGxlVGllclNjYWxlU3R5bGVcIjp7XCIkaWRcIjpcIjYzXCIsXCJTaG93U2VnbWVudFNlcGFyYXRvcnNcIjp0cnVlLFwiU2VnbWVudFNlcGFyYXRvck9wYWNpdHlcIjozMCxcIlNoYXBlXCI6NCxcIkhhc0JlZW5WaXNpYmxlQmVmb3JlXCI6ZmFsc2UsXCJGb250U2V0dGluZ3NcIjp7XCIkaWRcIjpcIjY0XCIsXCJGb250U2l6ZVwiOjEyLFwiRm9udE5hbWVcIjpcIkNhbGlicmlcIixcIklzQm9sZFwiOmZhbHNlLFwiSXNJdGFsaWNcIjpmYWxzZSxcIklzVW5kZXJsaW5lZFwiOmZhbHNlfSxcIkF1dG9TaXplXCI6MCxcIkZvcmVncm91bmRcIjp7XCIkaWRcIjpcIjY1XCIsXCJDb2xvclwiOntcIiRpZFwiOlwiNjZcIixcIkFcIjoyNTUsXCJSXCI6MjU1LFwiR1wiOjI1NSxcIkJcIjoyNTV9fSxcIkJhY2tncm91bmRGaWxsVHlwZVwiOjAsXCJNYXhXaWR0aFwiOjIwMC4wLFwiTWF4SGVpZ2h0XCI6XCJJbmZpbml0eVwiLFwiU21hcnRGb3JlZ3JvdW5kSXNBY3RpdmVcIjpmYWxzZSxcIkhvcml6b250YWxBbGlnbm1lbnRcIjowLFwiVmVydGljYWxBbGlnbm1lbnRcIjoxLFwiU21hcnRGb3JlZ3JvdW5kXCI6bnVsbCxcIk1hcmdpblwiOntcIiRpZFwiOlwiNjdcIixcIlRvcFwiOjAuMCxcIkxlZnRcIjo1LjAsXCJSaWdodFwiOjAuMCxcIkJvdHRvbVwiOjAuMH0sXCJQYWRkaW5nXCI6e1wiJGlkXCI6XCI2OFwiLFwiVG9wXCI6MC4wLFwiTGVmdFwiOjAuMCxcIlJpZ2h0XCI6MC4wLFwiQm90dG9tXCI6MC4wfSxcIkJhY2tncm91bmRcIjp7XCIkaWRcIjpcIjY5XCIsXCJDb2xvclwiOntcIiRpZFwiOlwiNzBcIixcIkFcIjowLFwiUlwiOjAsXCJHXCI6MCxcIkJcIjowfX0sXCJJc1Zpc2libGVcIjpmYWxzZSxcIldpZHRoXCI6MC4wLFwiSGVpZ2h0XCI6MC4wLFwiQm9yZGVyU3R5bGVcIjpudWxsfSxcIkJvdHRvbVRpZXJTY2FsZVN0eWxlXCI6e1wiJGlkXCI6XCI3MVwiLFwiU2hvd1NlZ21lbnRTZXBhcmF0b3JzXCI6dHJ1ZSxcIlNlZ21lbnRTZXBhcmF0b3JPcGFjaXR5XCI6MzAsXCJTaGFwZVwiOjQsXCJIYXNCZWVuVmlzaWJsZUJlZm9yZVwiOmZhbHNlLFwiRm9udFNldHRpbmdzXCI6e1wiJGlkXCI6XCI3MlwiLFwiRm9udFNpemVcIjoxMixcIkZvbnROYW1lXCI6XCJDYWxpYnJpXCIsXCJJc0JvbGRcIjpmYWxzZSxcIklzSXRhbGljXCI6ZmFsc2UsXCJJc1VuZGVybGluZWRcIjpmYWxzZX0sXCJBdXRvU2l6ZVwiOjAsXCJGb3JlZ3JvdW5kXCI6e1wiJGlkXCI6XCI3M1wiLFwiQ29sb3JcIjp7XCIkaWRcIjpcIjc0XCIsXCJBXCI6MjU1LFwiUlwiOjI1NSxcIkdcIjoyNTUsXCJCXCI6MjU1fX0sXCJCYWNrZ3JvdW5kRmlsbFR5cGVcIjowLFwiTWF4V2lkdGhcIjoyMDAuMCxcIk1heEhlaWdodFwiOlwiSW5maW5pdHlcIixcIlNtYXJ0Rm9yZWdyb3VuZElzQWN0aXZlXCI6ZmFsc2UsXCJIb3Jpem9udGFsQWxpZ25tZW50XCI6MCxcIlZlcnRpY2FsQWxpZ25tZW50XCI6MSxcIlNtYXJ0Rm9yZWdyb3VuZFwiOm51bGwsXCJNYXJnaW5cIjp7XCIkaWRcIjpcIjc1XCIsXCJUb3BcIjowLjAsXCJMZWZ0XCI6NS4wLFwiUmlnaHRcIjowLjAsXCJCb3R0b21cIjowLjB9LFwiUGFkZGluZ1wiOntcIiRpZFwiOlwiNzZcIixcIlRvcFwiOjAuMCxcIkxlZnRcIjowLjAsXCJSaWdodFwiOjAuMCxcIkJvdHRvbVwiOjAuMH0sXCJCYWNrZ3JvdW5kXCI6e1wiJGlkXCI6XCI3N1wiLFwiQ29sb3JcIjp7XCIkaWRcIjpcIjc4XCIsXCJBXCI6MCxcIlJcIjowLFwiR1wiOjAsXCJCXCI6MH19LFwiSXNWaXNpYmxlXCI6ZmFsc2UsXCJXaWR0aFwiOjAuMCxcIkhlaWdodFwiOjAuMCxcIkJvcmRlclN0eWxlXCI6bnVsbH0sXCJTaW5nbGVTY2FsZVNoYXBlU3R5bGVcIjpudWxsLFwiRWxhcHNlZFRpbWVCYWNrZ3JvdW5kXCI6e1wiJGlkXCI6XCI3OVwiLFwiQ29sb3JcIjp7XCIkaWRcIjpcIjgwXCIsXCJBXCI6NzcsXCJSXCI6MjU1LFwiR1wiOjAsXCJCXCI6MH19LFwiQXBwZW5kWWVhck9uWWVhckNoYW5nZVwiOnRydWUsXCJFbGFwc2VkVGltZUZvcm1hdFwiOjEsXCJUb2RheU1hcmtlclBvc2l0aW9uXCI6MyxcIlF1aWNrUG9zaXRpb25cIjoxLFwiQWJzb2x1dGVQb3NpdGlvblwiOjI0MC4wLFwiTWFyZ2luXCI6e1wiJGlkXCI6XCI4MVwiLFwiVG9wXCI6MC4wLFwiTGVmdFwiOjEwLjAsXCJSaWdodFwiOjEwLjAsXCJCb3R0b21cIjowLjB9LFwiUGFkZGluZ1wiOntcIiRpZFwiOlwiODJcIixcIlRvcFwiOjAuMCxcIkxlZnRcIjowLjAsXCJSaWdodFwiOjAuMCxcIkJvdHRvbVwiOjAuMH0sXCJCYWNrZ3JvdW5kXCI6e1wiJGlkXCI6XCI4M1wiLFwiQ29sb3JcIjp7XCIkaWRcIjpcIjg0XCIsXCJBXCI6MjU1LFwiUlwiOjExNSxcIkdcIjoxMTUsXCJCXCI6MTE1fX0sXCJJc1Zpc2libGVcIjp0cnVlLFwiV2lkdGhcIjowLjAsXCJIZWlnaHRcIjowLjAsXCJCb3JkZXJTdHlsZVwiOm51bGx9LFwiRGVmYXVsdE1pbGVzdG9uZVN0eWxlXCI6e1wiJGlkXCI6XCI4NVwiLFwiU2hhcGVcIjowLFwiQ29ubmVjdG9yTWFyZ2luXCI6e1wiJGlkXCI6XCI4NlwiLFwiVG9wXCI6MC4wLFwiTGVmdFwiOjIuMCxcIlJpZ2h0XCI6Mi4wLFwiQm90dG9tXCI6MC4wfSxcIkNvbm5lY3RvclN0eWxlXCI6e1wiJGlkXCI6XCI4N1wiLFwiTGluZUNvbG9yXCI6e1wiJGlkXCI6XCI4OFwiLFwiJHR5cGVcIjpcIk5MUkUuQ29tbW9uLkRvbS5Tb2xpZENvbG9yQnJ1c2gsIE5MUkUuQ29tbW9uXCIsXCJDb2xvclwiOntcIiRpZFwiOlwiODlcIixcIkFcIjoxMjcsXCJSXCI6MzEsXCJHXCI6NzMsXCJCXCI6MTI2fX0sXCJMaW5lV2VpZ2h0XCI6MS4wLFwiTGluZVR5cGVcIjowfSxcIklzQmVsb3dUaW1lYmFuZFwiOmZhbHNlLFwiSGlkZURhdGVcIjpmYWxzZSxcIlNoYXBlU2l6ZVwiOjEsXCJTcGFjaW5nXCI6Mi4wLFwiUGFkZGluZ1wiOntcIiRpZFwiOlwiOTBcIixcIlRvcFwiOjcuMCxcIkxlZnRcIjozLjAsXCJSaWdodFwiOjAuMCxcIkJvdHRvbVwiOjIuMH0sXCJQb3NpdGlvblwiOm51bGwsXCJQb3NpdGlvbk9uVGFza1wiOjAsXCJTaGFwZVN0eWxlXCI6e1wiJGlkXCI6XCI5MVwiLFwiTWFyZ2luXCI6e1wiJGlkXCI6XCI5MlwiLFwiVG9wXCI6MC4wLFwiTGVmdFwiOjAuMCxcIlJpZ2h0XCI6MC4wLFwiQm90dG9tXCI6MC4wfSxcIlBhZGRpbmdcIjp7XCIkaWRcIjpcIjkzXCIsXCJUb3BcIjowLjAsXCJMZWZ0XCI6MC4wLFwiUmlnaHRcIjowLjAsXCJCb3R0b21cIjowLjB9LFwiQmFja2dyb3VuZFwiOntcIiRpZFwiOlwiOTRcIixcIkNvbG9yXCI6e1wiJGlkXCI6XCI5NVwiLFwiQVwiOjI1NSxcIlJcIjowLFwiR1wiOjExNCxcIkJcIjoxODh9fSxcIklzVmlzaWJsZVwiOnRydWUsXCJXaWR0aFwiOjE4LjAsXCJIZWlnaHRcIjoyMC4wLFwiQm9yZGVyU3R5bGVcIjp7XCIkaWRcIjpcIjk2XCIsXCJMaW5lQ29sb3JcIjp7XCIkaWRcIjpcIjk3XCIsXCIkdHlwZVwiOlwiTkxSRS5Db21tb24uRG9tLlNvbGlkQ29sb3JCcnVzaCwgTkxSRS5Db21tb25cIixcIkNvbG9yXCI6e1wiJGlkXCI6XCI5OFwiLFwiQVwiOjI1NSxcIlJcIjoyNTUsXCJHXCI6MCxcIkJcIjowfX0sXCJMaW5lV2VpZ2h0XCI6MC4wLFwiTGluZVR5cGVcIjowfX0sXCJUaXRsZVN0eWxlXCI6e1wiJGlkXCI6XCI5OVwiLFwiRm9udFNldHRpbmdzXCI6e1wiJGlkXCI6XCIxMDBcIixcIkZvbnRTaXplXCI6MTEsXCJGb250TmFtZVwiOlwiQ2FsaWJyaVwiLFwiSXNCb2xkXCI6dHJ1ZSxcIklzSXRhbGljXCI6ZmFsc2UsXCJJc1VuZGVybGluZWRcIjpmYWxzZX0sXCJBdXRvU2l6ZVwiOjAsXCJGb3JlZ3JvdW5kXCI6e1wiJGlkXCI6XCIxMDFcIixcIkNvbG9yXCI6e1wiJGlkXCI6XCIxMDJcIixcIkFcIjoyNTUsXCJSXCI6MCxcIkdcIjowLFwiQlwiOjB9fSxcIkJhY2tncm91bmRGaWxsVHlwZVwiOjAsXCJNYXhXaWR0aFwiOjIwMC4wLFwiTWF4SGVpZ2h0XCI6XCJJbmZpbml0eVwiLFwiU21hcnRGb3JlZ3JvdW5kSXNBY3RpdmVcIjpmYWxzZSxcIkhvcml6b250YWxBbGlnbm1lbnRcIjoxLFwiVmVydGljYWxBbGlnbm1lbnRcIjowLFwiU21hcnRGb3JlZ3JvdW5kXCI6bnVsbCxcIk1hcmdpblwiOntcIiRpZFwiOlwiMTAzXCIsXCJUb3BcIjowLjAsXCJMZWZ0XCI6MC4wLFwiUmlnaHRcIjowLjAsXCJCb3R0b21cIjowLjB9LFwiUGFkZGluZ1wiOntcIiRpZFwiOlwiMTA0XCIsXCJUb3BcIjowLjAsXCJMZWZ0XCI6MC4wLFwiUmlnaHRcIjowLjAsXCJCb3R0b21cIjowLjB9LFwiQmFja2dyb3VuZFwiOntcIiRpZFwiOlwiMTA1XCIsXCJDb2xvclwiOntcIiRyZWZcIjpcIjM2XCJ9fSxcIklzVmlzaWJsZVwiOnRydWUsXCJXaWR0aFwiOjAuMCxcIkhlaWdodFwiOjAuMCxcIkJvcmRlclN0eWxlXCI6bnVsbH0sXCJEYXRlU3R5bGVcIjp7XCIkaWRcIjpcIjEwNlwiLFwiRm9udFNldHRpbmdzXCI6e1wiJGlkXCI6XCIxMDdcIixcIkZvbnRTaXplXCI6MTAsXCJGb250TmFtZVwiOlwiQ2FsaWJyaVwiLFwiSXNCb2xkXCI6ZmFsc2UsXCJJc0l0YWxpY1wiOmZhbHNlLFwiSXNVbmRlcmxpbmVkXCI6ZmFsc2V9LFwiQXV0b1NpemVcIjowLFwiRm9yZWdyb3VuZFwiOntcIiRpZFwiOlwiMTA4XCIsXCJDb2xvclwiOntcIiRpZFwiOlwiMTA5XCIsXCJBXCI6MjU1LFwiUlwiOjY4LFwiR1wiOjg0LFwiQlwiOjEwNn19LFwiQmFja2dyb3VuZEZpbGxUeXBlXCI6MCxcIk1heFdpZHRoXCI6MjAwLjAsXCJNYXhIZWlnaHRcIjpcIkluZmluaXR5XCIsXCJTbWFydEZvcmVncm91bmRJc0FjdGl2ZVwiOmZhbHNlLFwiSG9yaXpvbnRhbEFsaWdubWVudFwiOjAsXCJWZXJ0aWNhbEFsaWdubWVudFwiOjAsXCJTbWFydEZvcmVncm91bmRcIjpudWxsLFwiTWFyZ2luXCI6e1wiJGlkXCI6XCIxMTBcIixcIlRvcFwiOjAuMCxcIkxlZnRcIjowLjAsXCJSaWdodFwiOjAuMCxcIkJvdHRvbVwiOjAuMH0sXCJQYWRkaW5nXCI6e1wiJGlkXCI6XCIxMTFcIixcIlRvcFwiOjAuMCxcIkxlZnRcIjowLjAsXCJSaWdodFwiOjAuMCxcIkJvdHRvbVwiOjAuMH0sXCJCYWNrZ3JvdW5kXCI6e1wiJGlkXCI6XCIxMTJcIixcIkNvbG9yXCI6e1wiJHJlZlwiOlwiMzZcIn19LFwiSXNWaXNpYmxlXCI6dHJ1ZSxcIldpZHRoXCI6MC4wLFwiSGVpZ2h0XCI6MC4wLFwiQm9yZGVyU3R5bGVcIjpudWxsfSxcIkRhdGVGb3JtYXRcIjp7XCIkaWRcIjpcIjExM1wiLFwiRm9ybWF0U3RyaW5nXCI6XCJNTU0gZFwiLFwiU2VwYXJhdG9yXCI6XCIvXCIsXCJVc2VJbnRlcm5hdGlvbmFsRGF0ZUZvcm1hdFwiOmZhbHNlLFwiRGF0ZUlzVmlzaWJsZVwiOnRydWUsXCJUaW1lSXNWaXNpYmxlXCI6ZmFsc2UsXCJIb3VyRGlnaXRzXCI6MSxcIkFtUG1EZXNpZ25hdG9yXCI6MixcIlRyaW0wME1pbnV0ZXNcIjpmYWxzZSxcIkxhc3RLbm93blZpc2liaWxpdHlTdGF0ZVwiOm51bGx9LFwiSXNWaXNpYmxlXCI6dHJ1ZX0sXCJEZWZhdWx0VGFza1N0eWxlXCI6e1wiJGlkXCI6XCIxMTRcIixcIlNoYXBlXCI6MixcIlNoYXBlVGhpY2tuZXNzXCI6MSxcIkR1cmF0aW9uRm9ybWF0XCI6MCxcIlBlcmNlbnRhZ2VDb21wbGV0ZVN0eWxlXCI6e1wiJGlkXCI6XCIxMTVcIixcIkZvbnRTZXR0aW5nc1wiOntcIiRpZFwiOlwiMTE2XCIsXCJGb250U2l6ZVwiOjEwLFwiRm9udE5hbWVcIjpcIkNhbGlicmlcIixcIklzQm9sZFwiOmZhbHNlLFwiSXNJdGFsaWNcIjpmYWxzZSxcIklzVW5kZXJsaW5lZFwiOmZhbHNlfSxcIkF1dG9TaXplXCI6MCxcIkZvcmVncm91bmRcIjp7XCIkaWRcIjpcIjExN1wiLFwiQ29sb3JcIjp7XCIkaWRcIjpcIjExOFwiLFwiQVwiOjI1NSxcIlJcIjoyMzcsXCJHXCI6MTI1LFwiQlwiOjQ5fX0sXCJCYWNrZ3JvdW5kRmlsbFR5cGVcIjowLFwiTWF4V2lkdGhcIjoyMDAuMCxcIk1heEhlaWdodFwiOlwiSW5maW5pdHlcIixcIlNtYXJ0Rm9yZWdyb3VuZElzQWN0aXZlXCI6ZmFsc2UsXCJIb3Jpem9udGFsQWxpZ25tZW50XCI6MCxcIlZlcnRpY2FsQWxpZ25tZW50XCI6MCxcIlNtYXJ0Rm9yZWdyb3VuZFwiOm51bGwsXCJNYXJnaW5cIjp7XCIkaWRcIjpcIjExOVwiLFwiVG9wXCI6MC4wLFwiTGVmdFwiOjAuMCxcIlJpZ2h0XCI6MC4wLFwiQm90dG9tXCI6MC4wfSxcIlBhZGRpbmdcIjp7XCIkaWRcIjpcIjEyMFwiLFwiVG9wXCI6MC4wLFwiTGVmdFwiOjAuMCxcIlJpZ2h0XCI6MC4wLFwiQm90dG9tXCI6MC4wfSxcIkJhY2tncm91bmRcIjp7XCIkaWRcIjpcIjEyMVwiLFwiQ29sb3JcIjp7XCIkcmVmXCI6XCIzNlwifX0sXCJJc1Zpc2libGVcIjp0cnVlLFwiV2lkdGhcIjowLjAsXCJIZWlnaHRcIjowLjAsXCJCb3JkZXJTdHlsZVwiOm51bGx9LFwiRHVyYXRpb25TdHlsZVwiOntcIiRpZFwiOlwiMTIyXCIsXCJGb250U2V0dGluZ3NcIjp7XCIkaWRcIjpcIjEyM1wiLFwiRm9udFNpemVcIjoxMCxcIkZvbnROYW1lXCI6XCJDYWxpYnJpXCIsXCJJc0JvbGRcIjpmYWxzZSxcIklzSXRhbGljXCI6ZmFsc2UsXCJJc1VuZGVybGluZWRcIjpmYWxzZX0sXCJBdXRvU2l6ZVwiOjAsXCJGb3JlZ3JvdW5kXCI6e1wiJGlkXCI6XCIxMjRcIixcIkNvbG9yXCI6e1wiJGlkXCI6XCIxMjVcIixcIkFcIjoyNTUsXCJSXCI6MjM3LFwiR1wiOjEyNSxcIkJcIjo0OX19LFwiQmFja2dyb3VuZEZpbGxUeXBlXCI6MCxcIk1heFdpZHRoXCI6MjAwLjAsXCJNYXhIZWlnaHRcIjpcIkluZmluaXR5XCIsXCJTbWFydEZvcmVncm91bmRJc0FjdGl2ZVwiOmZhbHNlLFwiSG9yaXpvbnRhbEFsaWdubWVudFwiOjAsXCJWZXJ0aWNhbEFsaWdubWVudFwiOjAsXCJTbWFydEZvcmVncm91bmRcIjpudWxsLFwiTWFyZ2luXCI6e1wiJGlkXCI6XCIxMjZcIixcIlRvcFwiOjAuMCxcIkxlZnRcIjowLjAsXCJSaWdodFwiOjAuMCxcIkJvdHRvbVwiOjAuMH0sXCJQYWRkaW5nXCI6e1wiJGlkXCI6XCIxMjdcIixcIlRvcFwiOjAuMCxcIkxlZnRcIjowLjAsXCJSaWdodFwiOjAuMCxcIkJvdHRvbVwiOjAuMH0sXCJCYWNrZ3JvdW5kXCI6e1wiJGlkXCI6XCIxMjhcIixcIkNvbG9yXCI6e1wiJHJlZlwiOlwiMzZcIn19LFwiSXNWaXNpYmxlXCI6dHJ1ZSxcIldpZHRoXCI6MC4wLFwiSGVpZ2h0XCI6MC4wLFwiQm9yZGVyU3R5bGVcIjpudWxsfSxcIkhvcml6b250YWxDb25uZWN0b3JTdHlsZVwiOntcIiRpZFwiOlwiMTI5XCIsXCJMaW5lQ29sb3JcIjp7XCIkaWRcIjpcIjEzMFwiLFwiJHR5cGVcIjpcIk5MUkUuQ29tbW9uLkRvbS5Tb2xpZENvbG9yQnJ1c2gsIE5MUkUuQ29tbW9uXCIsXCJDb2xvclwiOntcIiRpZFwiOlwiMTMxXCIsXCJBXCI6MjU1LFwiUlwiOjIwNCxcIkdcIjoyMDQsXCJCXCI6MjA0fX0sXCJMaW5lV2VpZ2h0XCI6MS4wLFwiTGluZVR5cGVcIjowfSxcIlZlcnRpY2FsQ29ubmVjdG9yU3R5bGVcIjp7XCIkaWRcIjpcIjEzMlwiLFwiTGluZUNvbG9yXCI6e1wiJGlkXCI6XCIxMzNcIixcIiR0eXBlXCI6XCJOTFJFLkNvbW1vbi5Eb20uU29saWRDb2xvckJydXNoLCBOTFJFLkNvbW1vblwiLFwiQ29sb3JcIjp7XCIkaWRcIjpcIjEzNFwiLFwiQVwiOjI1NSxcIlJcIjoyMDQsXCJHXCI6MjA0LFwiQlwiOjIwNH19LFwiTGluZVdlaWdodFwiOjAuMCxcIkxpbmVUeXBlXCI6MH0sXCJNYXJnaW5cIjpudWxsLFwiU3RhcnREYXRlUG9zaXRpb25cIjozLFwiRW5kRGF0ZVBvc2l0aW9uXCI6NCxcIlRpdGxlUG9zaXRpb25cIjoyLFwiRHVyYXRpb25Qb3NpdGlvblwiOjYsXCJQZXJjZW50YWdlQ29tcGxldGVkUG9zaXRpb25cIjo2LFwiU3BhY2luZ1wiOjUsXCJJc0JlbG93VGltZWJhbmRcIjp0cnVlLFwiUGVyY2VudGFnZUNvbXBsZXRlU2hhcGVPcGFjaXR5XCI6MzUsXCJHcm91cE5hbWVcIjpudWxsLFwiQXR0YWNoZWRNaWxlc3RvbmVzU3R5bGVzXCI6bnVsbCxcIlNoYXBlU3R5bGVcIjp7XCIkaWRcIjpcIjEzNVwiLFwiTWFyZ2luXCI6e1wiJGlkXCI6XCIxMzZcIixcIlRvcFwiOjAuMCxcIkxlZnRcIjo0LjAsXCJSaWdodFwiOjQuMCxcIkJvdHRvbVwiOjAuMH0sXCJQYWRkaW5nXCI6e1wiJGlkXCI6XCIxMzdcIixcIlRvcFwiOjAuMCxcIkxlZnRcIjowLjAsXCJSaWdodFwiOjAuMCxcIkJvdHRvbVwiOjAuMH0sXCJCYWNrZ3JvdW5kXCI6e1wiJGlkXCI6XCIxMzhcIixcIkNvbG9yXCI6e1wiJGlkXCI6XCIxMzlcIixcIkFcIjoyNTUsXCJSXCI6MCxcIkdcIjoxMTQsXCJCXCI6MTg4fX0sXCJJc1Zpc2libGVcIjp0cnVlLFwiV2lkdGhcIjowLjAsXCJIZWlnaHRcIjoxNi4wLFwiQm9yZGVyU3R5bGVcIjp7XCIkaWRcIjpcIjE0MFwiLFwiTGluZUNvbG9yXCI6e1wiJGlkXCI6XCIxNDFcIixcIiR0eXBlXCI6XCJOTFJFLkNvbW1vbi5Eb20uU29saWRDb2xvckJydXNoLCBOTFJFLkNvbW1vblwiLFwiQ29sb3JcIjp7XCIkaWRcIjpcIjE0MlwiLFwiQVwiOjI1NSxcIlJcIjoyNTUsXCJHXCI6MCxcIkJcIjowfX0sXCJMaW5lV2VpZ2h0XCI6MC4wLFwiTGluZVR5cGVcIjowfX0sXCJUaXRsZVN0eWxlXCI6e1wiJGlkXCI6XCIxNDNcIixcIkZvbnRTZXR0aW5nc1wiOntcIiRpZFwiOlwiMTQ0XCIsXCJGb250U2l6ZVwiOjExLFwiRm9udE5hbWVcIjpcIkNhbGlicmlcIixcIklzQm9sZFwiOnRydWUsXCJJc0l0YWxpY1wiOmZhbHNlLFwiSXNVbmRlcmxpbmVkXCI6ZmFsc2V9LFwiQXV0b1NpemVcIjowLFwiRm9yZWdyb3VuZFwiOntcIiRpZFwiOlwiMTQ1XCIsXCJDb2xvclwiOntcIiRpZFwiOlwiMTQ2XCIsXCJBXCI6MjU1LFwiUlwiOjAsXCJHXCI6MCxcIkJcIjowfX0sXCJCYWNrZ3JvdW5kRmlsbFR5cGVcIjowLFwiTWF4V2lkdGhcIjo5NjAuMCxcIk1heEhlaWdodFwiOlwiSW5maW5pdHlcIixcIlNtYXJ0Rm9yZWdyb3VuZElzQWN0aXZlXCI6ZmFsc2UsXCJIb3Jpem9udGFsQWxpZ25tZW50XCI6MSxcIlZlcnRpY2FsQWxpZ25tZW50XCI6MCxcIlNtYXJ0Rm9yZWdyb3VuZFwiOm51bGwsXCJNYXJnaW5cIjp7XCIkaWRcIjpcIjE0N1wiLFwiVG9wXCI6MC4wLFwiTGVmdFwiOjAuMCxcIlJpZ2h0XCI6MC4wLFwiQm90dG9tXCI6MC4wfSxcIlBhZGRpbmdcIjp7XCIkaWRcIjpcIjE0OFwiLFwiVG9wXCI6MC4wLFwiTGVmdFwiOjAuMCxcIlJpZ2h0XCI6MC4wLFwiQm90dG9tXCI6MC4wfSxcIkJhY2tncm91bmRcIjp7XCIkaWRcIjpcIjE0OVwiLFwiQ29sb3JcIjp7XCIkcmVmXCI6XCIzNlwifX0sXCJJc1Zpc2libGVcIjp0cnVlLFwiV2lkdGhcIjowLjAsXCJIZWlnaHRcIjowLjAsXCJCb3JkZXJTdHlsZVwiOm51bGx9LFwiRGF0ZVN0eWxlXCI6e1wiJGlkXCI6XCIxNTBcIixcIkZvbnRTZXR0aW5nc1wiOntcIiRpZFwiOlwiMTUxXCIsXCJGb250U2l6ZVwiOjEwLFwiRm9udE5hbWVcIjpcIkNhbGlicmlcIixcIklzQm9sZFwiOmZhbHNlLFwiSXNJdGFsaWNcIjpmYWxzZSxcIklzVW5kZXJsaW5lZFwiOmZhbHNlfSxcIkF1dG9TaXplXCI6MCxcIkZvcmVncm91bmRcIjp7XCIkaWRcIjpcIjE1MlwiLFwiQ29sb3JcIjp7XCIkaWRcIjpcIjE1M1wiLFwiQVwiOjI1NSxcIlJcIjo2OCxcIkdcIjo4NCxcIkJcIjoxMDZ9fSxcIkJhY2tncm91bmRGaWxsVHlwZVwiOjAsXCJNYXhXaWR0aFwiOjIwMC4wLFwiTWF4SGVpZ2h0XCI6XCJJbmZpbml0eVwiLFwiU21hcnRGb3JlZ3JvdW5kSXNBY3RpdmVcIjpmYWxzZSxcIkhvcml6b250YWxBbGlnbm1lbnRcIjoxLFwiVmVydGljYWxBbGlnbm1lbnRcIjowLFwiU21hcnRGb3JlZ3JvdW5kXCI6bnVsbCxcIk1hcmdpblwiOntcIiRpZFwiOlwiMTU0XCIsXCJUb3BcIjowLjAsXCJMZWZ0XCI6MC4wLFwiUmlnaHRcIjowLjAsXCJCb3R0b21cIjowLjB9LFwiUGFkZGluZ1wiOntcIiRpZFwiOlwiMTU1XCIsXCJUb3BcIjowLjAsXCJMZWZ0XCI6MC4wLFwiUmlnaHRcIjowLjAsXCJCb3R0b21cIjowLjB9LFwiQmFja2dyb3VuZFwiOntcIiRpZFwiOlwiMTU2XCIsXCJDb2xvclwiOntcIiRyZWZcIjpcIjM2XCJ9fSxcIklzVmlzaWJsZVwiOnRydWUsXCJXaWR0aFwiOjAuMCxcIkhlaWdodFwiOjAuMCxcIkJvcmRlclN0eWxlXCI6bnVsbH0sXCJEYXRlRm9ybWF0XCI6e1wiJGlkXCI6XCIxNTdcIixcIkZvcm1hdFN0cmluZ1wiOlwiTU1NIGRcIixcIlNlcGFyYXRvclwiOlwiL1wiLFwiVXNlSW50ZXJuYXRpb25hbERhdGVGb3JtYXRcIjpmYWxzZSxcIkRhdGVJc1Zpc2libGVcIjp0cnVlLFwiVGltZUlzVmlzaWJsZVwiOmZhbHNlLFwiSG91ckRpZ2l0c1wiOjEsXCJBbVBtRGVzaWduYXRvclwiOjIsXCJUcmltMDBNaW51dGVzXCI6ZmFsc2UsXCJMYXN0S25vd25WaXNpYmlsaXR5U3RhdGVcIjpudWxsfSxcIklzVmlzaWJsZVwiOnRydWV9LFwiU2hvd0VsYXBzZWRUaW1lR3JhZGllbnRTdHlsZVwiOmZhbHNlLFwiVGltZWJhbmRSZXNlcnZlZExlZnRBcmVhU3R5bGVcIjpudWxsLFwiRGVmYXVsdFN3aW1sYW5lU3R5bGVcIjp7XCIkaWRcIjpcIjE1OFwiLFwiSGVhZGVyU3R5bGVcIjp7XCIkaWRcIjpcIjE1OVwiLFwiVGV4dFN0eWxlXCI6e1wiJGlkXCI6XCIxNjBcIixcIkZvbnRTZXR0aW5nc1wiOntcIiRpZFwiOlwiMTYxXCIsXCJGb250U2l6ZVwiOjEyLFwiRm9udE5hbWVcIjpcIkNhbGlicmlcIixcIklzQm9sZFwiOmZhbHNlLFwiSXNJdGFsaWNcIjpmYWxzZSxcIklzVW5kZXJsaW5lZFwiOmZhbHNlfSxcIkF1dG9TaXplXCI6MCxcIkZvcmVncm91bmRcIjp7XCIkaWRcIjpcIjE2MlwiLFwiQ29sb3JcIjp7XCIkaWRcIjpcIjE2M1wiLFwiQVwiOjI1NSxcIlJcIjozMixcIkdcIjo1NixcIkJcIjoxMDB9fSxcIkJhY2tncm91bmRGaWxsVHlwZVwiOjAsXCJNYXhXaWR0aFwiOjAuMCxcIk1heEhlaWdodFwiOjAuMCxcIlNtYXJ0Rm9yZWdyb3VuZElzQWN0aXZlXCI6ZmFsc2UsXCJIb3Jpem9udGFsQWxpZ25tZW50XCI6MCxcIlZlcnRpY2FsQWxpZ25tZW50XCI6MCxcIlNtYXJ0Rm9yZWdyb3VuZFwiOm51bGwsXCJNYXJnaW5cIjp7XCIkaWRcIjpcIjE2NFwiLFwiVG9wXCI6MC4wLFwiTGVmdFwiOjAuMCxcIlJpZ2h0XCI6MC4wLFwiQm90dG9tXCI6MC4wfSxcIlBhZGRpbmdcIjp7XCIkaWRcIjpcIjE2NVwiLFwiVG9wXCI6MC4wLFwiTGVmdFwiOjAuMCxcIlJpZ2h0XCI6MC4wLFwiQm90dG9tXCI6MC4wfSxcIkJhY2tncm91bmRcIjpudWxsLFwiSXNWaXNpYmxlXCI6ZmFsc2UsXCJXaWR0aFwiOjAuMCxcIkhlaWdodFwiOjAuMCxcIkJvcmRlclN0eWxlXCI6bnVsbH0sXCJSZWN0YW5nbGVTdHlsZVwiOntcIiRpZFwiOlwiMTY2XCIsXCJNYXJnaW5cIjp7XCIkaWRcIjpcIjE2N1wiLFwiVG9wXCI6MC4wLFwiTGVmdFwiOjAuMCxcIlJpZ2h0XCI6MC4wLFwiQm90dG9tXCI6MC4wfSxcIlBhZGRpbmdcIjp7XCIkaWRcIjpcIjE2OFwiLFwiVG9wXCI6MC4wLFwiTGVmdFwiOjAuMCxcIlJpZ2h0XCI6MC4wLFwiQm90dG9tXCI6MC4wfSxcIkJhY2tncm91bmRcIjp7XCIkaWRcIjpcIjE2OVwiLFwiQ29sb3JcIjp7XCIkaWRcIjpcIjE3MFwiLFwiQVwiOjEyNyxcIlJcIjo5MSxcIkdcIjoxNTUsXCJCXCI6MjEzfX0sXCJJc1Zpc2libGVcIjpmYWxzZSxcIldpZHRoXCI6MC4wLFwiSGVpZ2h0XCI6MC4wLFwiQm9yZGVyU3R5bGVcIjp7XCIkaWRcIjpcIjE3MVwiLFwiTGluZUNvbG9yXCI6e1wiJGlkXCI6XCIxNzJcIixcIiR0eXBlXCI6XCJOTFJFLkNvbW1vbi5Eb20uU29saWRDb2xvckJydXNoLCBOTFJFLkNvbW1vblwiLFwiQ29sb3JcIjp7XCIkaWRcIjpcIjE3M1wiLFwiQVwiOjI1NSxcIlJcIjoyNTUsXCJHXCI6MCxcIkJcIjowfX0sXCJMaW5lV2VpZ2h0XCI6MC4wLFwiTGluZVR5cGVcIjowfX0sXCJUZXh0SXNWZXJ0aWNhbFwiOmZhbHNlfSxcIkJhY2tncm91bmRTdHlsZVwiOntcIiRpZFwiOlwiMTc0XCIsXCJNYXJnaW5cIjp7XCIkaWRcIjpcIjE3NVwiLFwiVG9wXCI6MC4wLFwiTGVmdFwiOjAuMCxcIlJpZ2h0XCI6MC4wLFwiQm90dG9tXCI6MC4wfSxcIlBhZGRpbmdcIjp7XCIkaWRcIjpcIjE3NlwiLFwiVG9wXCI6MC4wLFwiTGVmdFwiOjAuMCxcIlJpZ2h0XCI6MC4wLFwiQm90dG9tXCI6MC4wfSxcIkJhY2tncm91bmRcIjp7XCIkaWRcIjpcIjE3N1wiLFwiQ29sb3JcIjp7XCIkaWRcIjpcIjE3OFwiLFwiQVwiOjM4LFwiUlwiOjkxLFwiR1wiOjE1NSxcIkJcIjoyMTN9fSxcIklzVmlzaWJsZVwiOnRydWUsXCJXaWR0aFwiOjAuMCxcIkhlaWdodFwiOjAuMCxcIkJvcmRlclN0eWxlXCI6e1wiJGlkXCI6XCIxNzlcIixcIkxpbmVDb2xvclwiOntcIiRpZFwiOlwiMTgwXCIsXCIkdHlwZVwiOlwiTkxSRS5Db21tb24uRG9tLlNvbGlkQ29sb3JCcnVzaCwgTkxSRS5Db21tb25cIixcIkNvbG9yXCI6e1wiJGlkXCI6XCIxODFcIixcIkFcIjoyNTUsXCJSXCI6MjU1LFwiR1wiOjAsXCJCXCI6MH19LFwiTGluZVdlaWdodFwiOjAuMCxcIkxpbmVUeXBlXCI6MH19LFwiSXNBYm92ZVRpbWViYW5kXCI6ZmFsc2V9LFwiQ3VzdG9tTWlsZXN0b25lU3R5bGVMaXN0XCI6W10sXCJDdXN0b21UYXNrU3R5bGVMaXN0XCI6W10sXCJDdXN0b21Td2ltbGFuZURlZmluaXRpb25TdHlsZUxpc3RcIjpbXSxcIkN1c3RvbVN3aW1sYW5lVjJTdHlsZUxpc3RcIjpbXSxcIkdyaWRsaW5lUGFuZWxTdHlsZVwiOntcIiRpZFwiOlwiMTgyXCIsXCJHcmlkbGluZVN0eWxlXCI6e1wiJGlkXCI6XCIxODNcIixcIkxpbmVDb2xvclwiOntcIiRpZFwiOlwiMTg0XCIsXCIkdHlwZVwiOlwiTkxSRS5Db21tb24uRG9tLlNvbGlkQ29sb3JCcnVzaCwgTkxSRS5Db21tb25cIixcIkNvbG9yXCI6e1wiJGlkXCI6XCIxODVcIixcIkFcIjozOCxcIlJcIjo5MSxcIkdcIjoxNTUsXCJCXCI6MjEzfX0sXCJMaW5lV2VpZ2h0XCI6MS4wLFwiTGluZVR5cGVcIjowfSxcIklzVmlzaWJsZVwiOnRydWV9LFwiQWN0aXZpdHlMaW5lUGFuZWxTdHlsZVwiOntcIiRpZFwiOlwiMTg2XCIsXCJBY3Rpdml0eUxpbmVTdHlsZVwiOntcIiRpZFwiOlwiMTg3XCIsXCJMaW5lQ29sb3JcIjp7XCIkaWRcIjpcIjE4OFwiLFwiJHR5cGVcIjpcIk5MUkUuQ29tbW9uLkRvbS5Tb2xpZENvbG9yQnJ1c2gsIE5MUkUuQ29tbW9uXCIsXCJDb2xvclwiOntcIiRpZFwiOlwiMTg5XCIsXCJBXCI6MzgsXCJSXCI6NjgsXCJHXCI6MTE0LFwiQlwiOjE5Nn19LFwiTGluZVdlaWdodFwiOjEuMCxcIkxpbmVUeXBlXCI6MH0sXCJJc1Zpc2libGVcIjp0cnVlfX0sXCJTY2FsZVwiOntcIiRpZFwiOlwiMTkwXCIsXCJTdGFydERhdGVcIjpcIjAwMDEtMDEtMDFUMDA6MDA6MDBcIixcIkVuZERhdGVcIjpcIjAwMDEtMDEtMDFUMDA6MDA6MDBcIixcIkZvcm1hdFwiOlwid1wiLFwiVHlwZVwiOjEsXCJBdXRvRGF0ZVJhbmdlXCI6dHJ1ZSxcIldvcmtpbmdEYXlzXCI6MzEsXCJUb2RheU1hcmtlclRleHRcIjpcIlRvZGF5XCIsXCJBdXRvU2NhbGVUeXBlXCI6dHJ1ZX0sXCJTY2FsZVYyXCI6e1wiJGlkXCI6XCIxOTFcIixcIlN0YXJ0RGF0ZVwiOlwiMDAwMS0wMS0wMVQwMDowMDowMFwiLFwiRW5kRGF0ZVwiOlwiMDAwMS0wMS0wMVQwMDowMDowMFwiLFwiQXV0b0RhdGVSYW5nZVwiOnRydWUsXCJXb3JraW5nRGF5c1wiOjMxLFwiVG9kYXlNYXJrZXJUZXh0XCI6XCJUb2RheVwiLFwiQXV0b1NjYWxlVHlwZVwiOnRydWUsXCJUaW1lYmFuZFNjYWxlc1wiOntcIiRpZFwiOlwiMTkyXCIsXCJUb3BTY2FsZUxheWVyXCI6e1wiJGlkXCI6XCIxOTNcIixcIkZvcm1hdFwiOlwid1wiLFwiVHlwZVwiOjF9LFwiTWlkZGxlU2NhbGVMYXllclwiOntcIiRpZFwiOlwiMTk0XCIsXCJGb3JtYXRcIjpudWxsLFwiVHlwZVwiOjB9LFwiQm90dG9tU2NhbGVMYXllclwiOntcIiRpZFwiOlwiMTk1XCIsXCJGb3JtYXRcIjpudWxsLFwiVHlwZVwiOjB9fX0sXCJNaWxlc3RvbmVzXCI6W10sXCJUYXNrc1wiOltdLFwiU3dpbWxhbmVzXCI6W10sXCJTd2ltbGFuZXNWMlwiOltdLFwiU2V0dGluZ3NcIjp7XCIkaWRcIjpcIjE5NlwiLFwiSW1wYU9wdGlvbnNcIjp7XCIkaWRcIjpcIjE5N1wiLFwiTGVmdFRvUmlnaHRcIjpmYWxzZSxcIlBheWxvYWRPcHRpb25zXCI6Mn19LFwiVGltZUNvbmZpZ3VyYXRpb25cIjp7XCIkaWRcIjpcIjE5OFwiLFwiVXNlVGltZVwiOmZhbHNlLFwiV29ya0RheVN0YXJ0XCI6XCIwMDowMDowMFwiLFwiV29ya0RheUVuZFwiOlwiMjM6NTk6MDBcIn19IiwiUmVjZW50Q29sb3JzQ29sbGVjdGlvbiI6IltcIiNGRjFBQUE0MlwiXSJ9LCJTZXR0aW5ncyI6eyIkaWQiOiI2ODciLCJJbXBhT3B0aW9ucyI6eyIkaWQiOiI2ODgiLCJMZWZ0VG9SaWdodCI6ZmFsc2UsIlBheWxvYWRPcHRpb25zIjoyfSwiVXNlQ29tcHJlc3Npb24iOmZhbHNlLCJDb21wcmVzaW9uUGVyY2VudGFnZSI6NTAuMCwiSW5hY3RpdmVJbnRlcnZhbFdpZHRoVGhyZXNob2xkIjozMC4wLCJJbmFjdGl2ZUludGVydmFsV2lkdGgiOjEuMCwiU3BsaXRUYXNrcyI6ZmFsc2UsIlVzZUNsdXN0ZXIiOmZhbHNlLCJFcHNpbG9uIjo1LjAsIk1pblBvaW50c1RvRm9ybUFDbHVzdGVyIjoyLCJHZW5lcmF0ZUludmlzaWJsZVNoYXBlcyI6ZmFsc2UsIlNtYXJ0VGltZWxpbmVUYXNrUGVyY2VudGFnZUZpdCI6ZmFsc2V9LCJJc05ldyI6ZmFsc2UsIkltcG9ydFR5cGUiOjAsIkZpbGVQYXRoIjpudWxsLCJUaW1lQ29uZmlndXJhdGlvbiI6eyIkaWQiOiI2ODkiLCJVc2VUaW1lIjpmYWxzZSwiV29ya0RheVN0YXJ0IjoiMDA6MDA6MDAiLCJXb3JrRGF5RW5kIjoiMjM6NTk6MDAifSwiTGFzdFVzZWRUZW1wbGF0ZUlkIjoiYzExZjZmNDktN2RiOC00NWZkLWJhMzItYmZjYWVhNDkyZjM5IiwiRmlyc3RXZWVrT2ZZZWFyIjowLCJQbGFjZU1pbGVzdG9uZUF0VGhlQmVnaW5uaW5nT2ZUaGVEYXkiOmZhbHNlfQ=="/>
  <p:tag name="__MASTER" val="__part_0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TIMEBANDSHAPETYPE" val="EllipseTimeband"/>
  <p:tag name="OTLTIMEBANDSHAPEHEIGHT" val="30"/>
  <p:tag name="OTLTIMEBANDSHAPEPADDINGLEFT" val="13"/>
  <p:tag name="OTLTIMEBANDCULTUREINFO" val="en-US"/>
  <p:tag name="OTLTIMEBANDTHREEDEFFECTS" val="Gel"/>
  <p:tag name="OTLTIMEBANDAUTODATERANGE" val="True"/>
  <p:tag name="OTLTIMEBANDSTARTDATE" val="0001-01-01T00:00:00.0000000"/>
  <p:tag name="OTLTIMEBANDWORKINGDAYS" val="Standard"/>
  <p:tag name="OTLTIMEBANDELAPSEDTIMEEXTENSION" val="False"/>
  <p:tag name="OTLTIMEBANDUSETIME" val="False"/>
  <p:tag name="OTLTIMEBANDTIMECONFIGWORKDAYSTART" val="00:00:00"/>
  <p:tag name="OTLTIMEBANDTIMECONFIGWORKDAYEND" val="23:59:00"/>
  <p:tag name="OTLTIMEBANDAPPENDYEARONYEARCHANGE" val="True"/>
  <p:tag name="OTLTIMEBANDSCALEMARKING" val="None"/>
  <p:tag name="OTLRIGHTENDCAPSMARGINRIGHT" val="20"/>
  <p:tag name="OTLLEFTENDCAPSMARGINLEFT" val="115.506666666667"/>
  <p:tag name="OTLTIMEBANDFYSTARTMONTH" val="January"/>
  <p:tag name="OTLTIMEBANDSHOWFYLABEL" val="True"/>
  <p:tag name="OTLTIMEBANDUSESTARTINGOFTHEYEARFORFYNUMBERING" val="True"/>
  <p:tag name="OTLTIMEBANDRESERVEDLEFTAREAWIDTH" val="76"/>
  <p:tag name="OTLTIMEBANDRESERVEDLEFTAREAISSET" val="False"/>
  <p:tag name="OTLTIMEBANDQUICKPOSITION" val="Custom"/>
  <p:tag name="OTLTIMEBANDENDDATE" val="2022-06-30T23:59:00.0000000"/>
  <p:tag name="OTLMARKERSHAPE" val="OTL"/>
  <p:tag name="OTLTIMEBANDSCALETYPE" val="Days"/>
  <p:tag name="OTLTIMEBANDSCALEFORMAT" val="d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TIMEBANDSHAPETYPE" val="EllipseTimeband"/>
  <p:tag name="OTLTIMEBANDSHAPEHEIGHT" val="30"/>
  <p:tag name="OTLTIMEBANDSHAPEPADDINGLEFT" val="13"/>
  <p:tag name="OTLTIMEBANDCULTUREINFO" val="en-US"/>
  <p:tag name="OTLTIMEBANDTHREEDEFFECTS" val="Gel"/>
  <p:tag name="OTLTIMEBANDAUTODATERANGE" val="True"/>
  <p:tag name="OTLTIMEBANDSTARTDATE" val="0001-01-01T00:00:00.0000000"/>
  <p:tag name="OTLTIMEBANDWORKINGDAYS" val="Standard"/>
  <p:tag name="OTLTIMEBANDELAPSEDTIMEEXTENSION" val="False"/>
  <p:tag name="OTLTIMEBANDUSETIME" val="False"/>
  <p:tag name="OTLTIMEBANDTIMECONFIGWORKDAYSTART" val="00:00:00"/>
  <p:tag name="OTLTIMEBANDTIMECONFIGWORKDAYEND" val="23:59:00"/>
  <p:tag name="OTLTIMEBANDAPPENDYEARONYEARCHANGE" val="True"/>
  <p:tag name="OTLTIMEBANDSCALEMARKING" val="None"/>
  <p:tag name="OTLRIGHTENDCAPSMARGINRIGHT" val="20"/>
  <p:tag name="OTLLEFTENDCAPSMARGINLEFT" val="115.506666666667"/>
  <p:tag name="OTLTIMEBANDFYSTARTMONTH" val="January"/>
  <p:tag name="OTLTIMEBANDSHOWFYLABEL" val="True"/>
  <p:tag name="OTLTIMEBANDUSESTARTINGOFTHEYEARFORFYNUMBERING" val="True"/>
  <p:tag name="OTLTIMEBANDRESERVEDLEFTAREAWIDTH" val="76"/>
  <p:tag name="OTLTIMEBANDRESERVEDLEFTAREAISSET" val="False"/>
  <p:tag name="OTLTIMEBANDQUICKPOSITION" val="Custom"/>
  <p:tag name="OTLTIMEBANDSCALETYPE" val="Months"/>
  <p:tag name="OTLTIMEBANDSCALEFORMAT" val="MMM"/>
  <p:tag name="OTLTIMEBANDENDDATE" val="2022-06-30T23:59:00.0000000"/>
  <p:tag name="OTLMARKERSHAPE" val="OTL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5-07T00:00:00.0000000Z"/>
  <p:tag name="OTLENDDATE" val="2022-05-14T23:59:00.0000000Z"/>
  <p:tag name="OTLDURATIONFORMAT" val="day"/>
  <p:tag name="OTLSPACING" val="5"/>
  <p:tag name="OTLSHAPETHICKNESSTYPE" val="Regular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5-10T00:00:00.0000000Z"/>
  <p:tag name="OTLENDDATE" val="2022-05-14T23:59:00.0000000Z"/>
  <p:tag name="OTLDURATIONFORMAT" val="day"/>
  <p:tag name="OTLSPACING" val="5"/>
  <p:tag name="OTLSHAPETHICKNESSTYPE" val="Regular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5-05T00:00:00.0000000Z"/>
  <p:tag name="OTLENDDATE" val="2022-05-06T23:59:00.0000000Z"/>
  <p:tag name="OTLDURATIONFORMAT" val="day"/>
  <p:tag name="OTLSPACING" val="5"/>
  <p:tag name="OTLSHAPETHICKNESSTYPE" val="Regular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5-06T00:00:00.0000000Z"/>
  <p:tag name="OTLENDDATE" val="2022-05-09T23:59:00.0000000Z"/>
  <p:tag name="OTLDURATIONFORMAT" val="day"/>
  <p:tag name="OTLSPACING" val="5"/>
  <p:tag name="OTLSHAPETHICKNESSTYPE" val="Regular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5-11T00:00:00.0000000Z"/>
  <p:tag name="OTLENDDATE" val="2022-05-13T23:59:00.0000000Z"/>
  <p:tag name="OTLDURATIONFORMAT" val="day"/>
  <p:tag name="OTLSPACING" val="5"/>
  <p:tag name="OTLSHAPETHICKNESSTYPE" val="Regular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5-09T00:00:00.0000000Z"/>
  <p:tag name="OTLENDDATE" val="2022-05-13T23:59:00.0000000Z"/>
  <p:tag name="OTLDURATIONFORMAT" val="day"/>
  <p:tag name="OTLSPACING" val="5"/>
  <p:tag name="OTLSHAPETHICKNESSTYPE" val="Regular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5-10T00:00:00.0000000Z"/>
  <p:tag name="OTLENDDATE" val="2022-05-13T23:59:00.0000000Z"/>
  <p:tag name="OTLDURATIONFORMAT" val="day"/>
  <p:tag name="OTLSPACING" val="5"/>
  <p:tag name="OTLSHAPETHICKNESSTYPE" val="Regular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5-12T00:00:00.0000000Z"/>
  <p:tag name="OTLENDDATE" val="2022-05-13T23:59:00.0000000Z"/>
  <p:tag name="OTLDURATIONFORMAT" val="day"/>
  <p:tag name="OTLSPACING" val="5"/>
  <p:tag name="OTLSHAPETHICKNESSTYPE" val="Regular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5-06T00:00:00.0000000Z"/>
  <p:tag name="OTLENDDATE" val="2022-05-08T23:59:00.0000000Z"/>
  <p:tag name="OTLDURATIONFORMAT" val="day"/>
  <p:tag name="OTLSPACING" val="5"/>
  <p:tag name="OTLSHAPETHICKNESSTYPE" val="Regular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5-09T00:00:00.0000000Z"/>
  <p:tag name="OTLENDDATE" val="2022-05-13T23:59:00.0000000Z"/>
  <p:tag name="OTLDURATIONFORMAT" val="day"/>
  <p:tag name="OTLSPACING" val="5"/>
  <p:tag name="OTLSHAPETHICKNESSTYPE" val="Regular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ELAPSEDSTYLE" val="Thick"/>
  <p:tag name="OTLMARKERSHAPE" val="OTL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TODAYPOSITION" val="Auto"/>
  <p:tag name="OTLMARKERSHAPE" val="OTL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4-09T00:00:00.0000000"/>
  <p:tag name="OTLENDDATE" val="2022-04-15T23:59:00.0000000"/>
  <p:tag name="OTLDURATIONFORMAT" val="day"/>
  <p:tag name="OTLSPACING" val="5"/>
  <p:tag name="OTLSHAPETHICKNESSTYPE" val="Regular"/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4-09T00:00:00.0000000Z"/>
  <p:tag name="OTLDURATIONFORMAT" val="day"/>
  <p:tag name="OTLSPACING" val="5"/>
  <p:tag name="OTLSHAPETHICKNESSTYPE" val="Regular"/>
  <p:tag name="OTLENDDATE" val="2022-04-11T23:59:00.0000000Z"/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4-09T00:00:00.0000000Z"/>
  <p:tag name="OTLENDDATE" val="2022-04-15T23:59:00.0000000Z"/>
  <p:tag name="OTLDURATIONFORMAT" val="day"/>
  <p:tag name="OTLSPACING" val="5"/>
  <p:tag name="OTLSHAPETHICKNESSTYPE" val="Regular"/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DURATIONFORMAT" val="day"/>
  <p:tag name="OTLSPACING" val="5"/>
  <p:tag name="OTLSHAPETHICKNESSTYPE" val="Regular"/>
  <p:tag name="OTLSTARTDATE" val="2022-04-23T00:00:00.0000000Z"/>
  <p:tag name="OTLENDDATE" val="2022-04-26T23:59:00.0000000Z"/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DURATIONFORMAT" val="day"/>
  <p:tag name="OTLSPACING" val="5"/>
  <p:tag name="OTLSHAPETHICKNESSTYPE" val="Regular"/>
  <p:tag name="OTLSTARTDATE" val="2022-05-07T00:00:00.0000000Z"/>
  <p:tag name="OTLENDDATE" val="2022-06-29T23:59:00.0000000Z"/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DURATIONFORMAT" val="day"/>
  <p:tag name="OTLSPACING" val="5"/>
  <p:tag name="OTLSHAPETHICKNESSTYPE" val="Regular"/>
  <p:tag name="OTLSTARTDATE" val="2022-06-30T00:00:00.0000000Z"/>
  <p:tag name="OTLENDDATE" val="2022-06-30T23:59:00.0000000Z"/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4-19T00:00:00.0000000Z"/>
  <p:tag name="OTLENDDATE" val="2022-04-21T23:59:00.0000000Z"/>
  <p:tag name="OTLDURATIONFORMAT" val="day"/>
  <p:tag name="OTLSPACING" val="5"/>
  <p:tag name="OTLSHAPETHICKNESSTYPE" val="Regular"/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4-24T00:00:00.0000000Z"/>
  <p:tag name="OTLENDDATE" val="2022-04-29T23:59:00.0000000Z"/>
  <p:tag name="OTLDURATIONFORMAT" val="day"/>
  <p:tag name="OTLSPACING" val="5"/>
  <p:tag name="OTLSHAPETHICKNESSTYPE" val="Regular"/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4-25T00:00:00.0000000Z"/>
  <p:tag name="OTLENDDATE" val="2022-04-25T23:59:00.0000000Z"/>
  <p:tag name="OTLDURATIONFORMAT" val="day"/>
  <p:tag name="OTLSPACING" val="5"/>
  <p:tag name="OTLSHAPETHICKNESSTYPE" val="Regular"/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4-24T00:00:00.0000000Z"/>
  <p:tag name="OTLENDDATE" val="2022-04-26T23:59:00.0000000Z"/>
  <p:tag name="OTLDURATIONFORMAT" val="day"/>
  <p:tag name="OTLSPACING" val="5"/>
  <p:tag name="OTLSHAPETHICKNESSTYPE" val="Regular"/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ELAPSEDSTYLE" val="Thick"/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TODAYPOSITION" val="Auto"/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202</Words>
  <Application>Microsoft Office PowerPoint</Application>
  <PresentationFormat>Widescreen</PresentationFormat>
  <Paragraphs>107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Eslam</dc:creator>
  <cp:lastModifiedBy>Eslam</cp:lastModifiedBy>
  <cp:revision>8</cp:revision>
  <dcterms:created xsi:type="dcterms:W3CDTF">2022-04-15T18:29:40Z</dcterms:created>
  <dcterms:modified xsi:type="dcterms:W3CDTF">2022-05-13T20:15:15Z</dcterms:modified>
</cp:coreProperties>
</file>