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D007-2CFE-49FB-8BB1-98F6066600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41.xml"/><Relationship Id="rId21" Type="http://schemas.openxmlformats.org/officeDocument/2006/relationships/tags" Target="../tags/tag145.xml"/><Relationship Id="rId42" Type="http://schemas.openxmlformats.org/officeDocument/2006/relationships/tags" Target="../tags/tag166.xml"/><Relationship Id="rId63" Type="http://schemas.openxmlformats.org/officeDocument/2006/relationships/tags" Target="../tags/tag187.xml"/><Relationship Id="rId84" Type="http://schemas.openxmlformats.org/officeDocument/2006/relationships/tags" Target="../tags/tag208.xml"/><Relationship Id="rId16" Type="http://schemas.openxmlformats.org/officeDocument/2006/relationships/tags" Target="../tags/tag140.xml"/><Relationship Id="rId107" Type="http://schemas.openxmlformats.org/officeDocument/2006/relationships/tags" Target="../tags/tag231.xml"/><Relationship Id="rId11" Type="http://schemas.openxmlformats.org/officeDocument/2006/relationships/tags" Target="../tags/tag135.xml"/><Relationship Id="rId32" Type="http://schemas.openxmlformats.org/officeDocument/2006/relationships/tags" Target="../tags/tag156.xml"/><Relationship Id="rId37" Type="http://schemas.openxmlformats.org/officeDocument/2006/relationships/tags" Target="../tags/tag161.xml"/><Relationship Id="rId53" Type="http://schemas.openxmlformats.org/officeDocument/2006/relationships/tags" Target="../tags/tag177.xml"/><Relationship Id="rId58" Type="http://schemas.openxmlformats.org/officeDocument/2006/relationships/tags" Target="../tags/tag182.xml"/><Relationship Id="rId74" Type="http://schemas.openxmlformats.org/officeDocument/2006/relationships/tags" Target="../tags/tag198.xml"/><Relationship Id="rId79" Type="http://schemas.openxmlformats.org/officeDocument/2006/relationships/tags" Target="../tags/tag203.xml"/><Relationship Id="rId102" Type="http://schemas.openxmlformats.org/officeDocument/2006/relationships/tags" Target="../tags/tag226.xml"/><Relationship Id="rId123" Type="http://schemas.openxmlformats.org/officeDocument/2006/relationships/tags" Target="../tags/tag247.xml"/><Relationship Id="rId128" Type="http://schemas.openxmlformats.org/officeDocument/2006/relationships/tags" Target="../tags/tag252.xml"/><Relationship Id="rId5" Type="http://schemas.openxmlformats.org/officeDocument/2006/relationships/tags" Target="../tags/tag129.xml"/><Relationship Id="rId90" Type="http://schemas.openxmlformats.org/officeDocument/2006/relationships/tags" Target="../tags/tag214.xml"/><Relationship Id="rId95" Type="http://schemas.openxmlformats.org/officeDocument/2006/relationships/tags" Target="../tags/tag219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43" Type="http://schemas.openxmlformats.org/officeDocument/2006/relationships/tags" Target="../tags/tag167.xml"/><Relationship Id="rId48" Type="http://schemas.openxmlformats.org/officeDocument/2006/relationships/tags" Target="../tags/tag172.xml"/><Relationship Id="rId64" Type="http://schemas.openxmlformats.org/officeDocument/2006/relationships/tags" Target="../tags/tag188.xml"/><Relationship Id="rId69" Type="http://schemas.openxmlformats.org/officeDocument/2006/relationships/tags" Target="../tags/tag193.xml"/><Relationship Id="rId113" Type="http://schemas.openxmlformats.org/officeDocument/2006/relationships/tags" Target="../tags/tag237.xml"/><Relationship Id="rId118" Type="http://schemas.openxmlformats.org/officeDocument/2006/relationships/tags" Target="../tags/tag242.xml"/><Relationship Id="rId134" Type="http://schemas.openxmlformats.org/officeDocument/2006/relationships/slideLayout" Target="../slideLayouts/slideLayout7.xml"/><Relationship Id="rId80" Type="http://schemas.openxmlformats.org/officeDocument/2006/relationships/tags" Target="../tags/tag204.xml"/><Relationship Id="rId85" Type="http://schemas.openxmlformats.org/officeDocument/2006/relationships/tags" Target="../tags/tag209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33" Type="http://schemas.openxmlformats.org/officeDocument/2006/relationships/tags" Target="../tags/tag157.xml"/><Relationship Id="rId38" Type="http://schemas.openxmlformats.org/officeDocument/2006/relationships/tags" Target="../tags/tag162.xml"/><Relationship Id="rId59" Type="http://schemas.openxmlformats.org/officeDocument/2006/relationships/tags" Target="../tags/tag183.xml"/><Relationship Id="rId103" Type="http://schemas.openxmlformats.org/officeDocument/2006/relationships/tags" Target="../tags/tag227.xml"/><Relationship Id="rId108" Type="http://schemas.openxmlformats.org/officeDocument/2006/relationships/tags" Target="../tags/tag232.xml"/><Relationship Id="rId124" Type="http://schemas.openxmlformats.org/officeDocument/2006/relationships/tags" Target="../tags/tag248.xml"/><Relationship Id="rId129" Type="http://schemas.openxmlformats.org/officeDocument/2006/relationships/tags" Target="../tags/tag253.xml"/><Relationship Id="rId54" Type="http://schemas.openxmlformats.org/officeDocument/2006/relationships/tags" Target="../tags/tag178.xml"/><Relationship Id="rId70" Type="http://schemas.openxmlformats.org/officeDocument/2006/relationships/tags" Target="../tags/tag194.xml"/><Relationship Id="rId75" Type="http://schemas.openxmlformats.org/officeDocument/2006/relationships/tags" Target="../tags/tag199.xml"/><Relationship Id="rId91" Type="http://schemas.openxmlformats.org/officeDocument/2006/relationships/tags" Target="../tags/tag215.xml"/><Relationship Id="rId96" Type="http://schemas.openxmlformats.org/officeDocument/2006/relationships/tags" Target="../tags/tag220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49" Type="http://schemas.openxmlformats.org/officeDocument/2006/relationships/tags" Target="../tags/tag173.xml"/><Relationship Id="rId114" Type="http://schemas.openxmlformats.org/officeDocument/2006/relationships/tags" Target="../tags/tag238.xml"/><Relationship Id="rId119" Type="http://schemas.openxmlformats.org/officeDocument/2006/relationships/tags" Target="../tags/tag243.xml"/><Relationship Id="rId44" Type="http://schemas.openxmlformats.org/officeDocument/2006/relationships/tags" Target="../tags/tag168.xml"/><Relationship Id="rId60" Type="http://schemas.openxmlformats.org/officeDocument/2006/relationships/tags" Target="../tags/tag184.xml"/><Relationship Id="rId65" Type="http://schemas.openxmlformats.org/officeDocument/2006/relationships/tags" Target="../tags/tag189.xml"/><Relationship Id="rId81" Type="http://schemas.openxmlformats.org/officeDocument/2006/relationships/tags" Target="../tags/tag205.xml"/><Relationship Id="rId86" Type="http://schemas.openxmlformats.org/officeDocument/2006/relationships/tags" Target="../tags/tag210.xml"/><Relationship Id="rId130" Type="http://schemas.openxmlformats.org/officeDocument/2006/relationships/tags" Target="../tags/tag254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39" Type="http://schemas.openxmlformats.org/officeDocument/2006/relationships/tags" Target="../tags/tag163.xml"/><Relationship Id="rId109" Type="http://schemas.openxmlformats.org/officeDocument/2006/relationships/tags" Target="../tags/tag233.xml"/><Relationship Id="rId34" Type="http://schemas.openxmlformats.org/officeDocument/2006/relationships/tags" Target="../tags/tag158.xml"/><Relationship Id="rId50" Type="http://schemas.openxmlformats.org/officeDocument/2006/relationships/tags" Target="../tags/tag174.xml"/><Relationship Id="rId55" Type="http://schemas.openxmlformats.org/officeDocument/2006/relationships/tags" Target="../tags/tag179.xml"/><Relationship Id="rId76" Type="http://schemas.openxmlformats.org/officeDocument/2006/relationships/tags" Target="../tags/tag200.xml"/><Relationship Id="rId97" Type="http://schemas.openxmlformats.org/officeDocument/2006/relationships/tags" Target="../tags/tag221.xml"/><Relationship Id="rId104" Type="http://schemas.openxmlformats.org/officeDocument/2006/relationships/tags" Target="../tags/tag228.xml"/><Relationship Id="rId120" Type="http://schemas.openxmlformats.org/officeDocument/2006/relationships/tags" Target="../tags/tag244.xml"/><Relationship Id="rId125" Type="http://schemas.openxmlformats.org/officeDocument/2006/relationships/tags" Target="../tags/tag249.xml"/><Relationship Id="rId7" Type="http://schemas.openxmlformats.org/officeDocument/2006/relationships/tags" Target="../tags/tag131.xml"/><Relationship Id="rId71" Type="http://schemas.openxmlformats.org/officeDocument/2006/relationships/tags" Target="../tags/tag195.xml"/><Relationship Id="rId92" Type="http://schemas.openxmlformats.org/officeDocument/2006/relationships/tags" Target="../tags/tag216.xml"/><Relationship Id="rId2" Type="http://schemas.openxmlformats.org/officeDocument/2006/relationships/tags" Target="../tags/tag126.xml"/><Relationship Id="rId29" Type="http://schemas.openxmlformats.org/officeDocument/2006/relationships/tags" Target="../tags/tag153.xml"/><Relationship Id="rId24" Type="http://schemas.openxmlformats.org/officeDocument/2006/relationships/tags" Target="../tags/tag148.xml"/><Relationship Id="rId40" Type="http://schemas.openxmlformats.org/officeDocument/2006/relationships/tags" Target="../tags/tag164.xml"/><Relationship Id="rId45" Type="http://schemas.openxmlformats.org/officeDocument/2006/relationships/tags" Target="../tags/tag169.xml"/><Relationship Id="rId66" Type="http://schemas.openxmlformats.org/officeDocument/2006/relationships/tags" Target="../tags/tag190.xml"/><Relationship Id="rId87" Type="http://schemas.openxmlformats.org/officeDocument/2006/relationships/tags" Target="../tags/tag211.xml"/><Relationship Id="rId110" Type="http://schemas.openxmlformats.org/officeDocument/2006/relationships/tags" Target="../tags/tag234.xml"/><Relationship Id="rId115" Type="http://schemas.openxmlformats.org/officeDocument/2006/relationships/tags" Target="../tags/tag239.xml"/><Relationship Id="rId131" Type="http://schemas.openxmlformats.org/officeDocument/2006/relationships/tags" Target="../tags/tag255.xml"/><Relationship Id="rId61" Type="http://schemas.openxmlformats.org/officeDocument/2006/relationships/tags" Target="../tags/tag185.xml"/><Relationship Id="rId82" Type="http://schemas.openxmlformats.org/officeDocument/2006/relationships/tags" Target="../tags/tag206.xml"/><Relationship Id="rId19" Type="http://schemas.openxmlformats.org/officeDocument/2006/relationships/tags" Target="../tags/tag143.xml"/><Relationship Id="rId14" Type="http://schemas.openxmlformats.org/officeDocument/2006/relationships/tags" Target="../tags/tag138.xml"/><Relationship Id="rId30" Type="http://schemas.openxmlformats.org/officeDocument/2006/relationships/tags" Target="../tags/tag154.xml"/><Relationship Id="rId35" Type="http://schemas.openxmlformats.org/officeDocument/2006/relationships/tags" Target="../tags/tag159.xml"/><Relationship Id="rId56" Type="http://schemas.openxmlformats.org/officeDocument/2006/relationships/tags" Target="../tags/tag180.xml"/><Relationship Id="rId77" Type="http://schemas.openxmlformats.org/officeDocument/2006/relationships/tags" Target="../tags/tag201.xml"/><Relationship Id="rId100" Type="http://schemas.openxmlformats.org/officeDocument/2006/relationships/tags" Target="../tags/tag224.xml"/><Relationship Id="rId105" Type="http://schemas.openxmlformats.org/officeDocument/2006/relationships/tags" Target="../tags/tag229.xml"/><Relationship Id="rId126" Type="http://schemas.openxmlformats.org/officeDocument/2006/relationships/tags" Target="../tags/tag250.xml"/><Relationship Id="rId8" Type="http://schemas.openxmlformats.org/officeDocument/2006/relationships/tags" Target="../tags/tag132.xml"/><Relationship Id="rId51" Type="http://schemas.openxmlformats.org/officeDocument/2006/relationships/tags" Target="../tags/tag175.xml"/><Relationship Id="rId72" Type="http://schemas.openxmlformats.org/officeDocument/2006/relationships/tags" Target="../tags/tag196.xml"/><Relationship Id="rId93" Type="http://schemas.openxmlformats.org/officeDocument/2006/relationships/tags" Target="../tags/tag217.xml"/><Relationship Id="rId98" Type="http://schemas.openxmlformats.org/officeDocument/2006/relationships/tags" Target="../tags/tag222.xml"/><Relationship Id="rId121" Type="http://schemas.openxmlformats.org/officeDocument/2006/relationships/tags" Target="../tags/tag245.xml"/><Relationship Id="rId3" Type="http://schemas.openxmlformats.org/officeDocument/2006/relationships/tags" Target="../tags/tag127.xml"/><Relationship Id="rId25" Type="http://schemas.openxmlformats.org/officeDocument/2006/relationships/tags" Target="../tags/tag149.xml"/><Relationship Id="rId46" Type="http://schemas.openxmlformats.org/officeDocument/2006/relationships/tags" Target="../tags/tag170.xml"/><Relationship Id="rId67" Type="http://schemas.openxmlformats.org/officeDocument/2006/relationships/tags" Target="../tags/tag191.xml"/><Relationship Id="rId116" Type="http://schemas.openxmlformats.org/officeDocument/2006/relationships/tags" Target="../tags/tag240.xml"/><Relationship Id="rId20" Type="http://schemas.openxmlformats.org/officeDocument/2006/relationships/tags" Target="../tags/tag144.xml"/><Relationship Id="rId41" Type="http://schemas.openxmlformats.org/officeDocument/2006/relationships/tags" Target="../tags/tag165.xml"/><Relationship Id="rId62" Type="http://schemas.openxmlformats.org/officeDocument/2006/relationships/tags" Target="../tags/tag186.xml"/><Relationship Id="rId83" Type="http://schemas.openxmlformats.org/officeDocument/2006/relationships/tags" Target="../tags/tag207.xml"/><Relationship Id="rId88" Type="http://schemas.openxmlformats.org/officeDocument/2006/relationships/tags" Target="../tags/tag212.xml"/><Relationship Id="rId111" Type="http://schemas.openxmlformats.org/officeDocument/2006/relationships/tags" Target="../tags/tag235.xml"/><Relationship Id="rId132" Type="http://schemas.openxmlformats.org/officeDocument/2006/relationships/tags" Target="../tags/tag256.xml"/><Relationship Id="rId15" Type="http://schemas.openxmlformats.org/officeDocument/2006/relationships/tags" Target="../tags/tag139.xml"/><Relationship Id="rId36" Type="http://schemas.openxmlformats.org/officeDocument/2006/relationships/tags" Target="../tags/tag160.xml"/><Relationship Id="rId57" Type="http://schemas.openxmlformats.org/officeDocument/2006/relationships/tags" Target="../tags/tag181.xml"/><Relationship Id="rId106" Type="http://schemas.openxmlformats.org/officeDocument/2006/relationships/tags" Target="../tags/tag230.xml"/><Relationship Id="rId127" Type="http://schemas.openxmlformats.org/officeDocument/2006/relationships/tags" Target="../tags/tag251.xml"/><Relationship Id="rId10" Type="http://schemas.openxmlformats.org/officeDocument/2006/relationships/tags" Target="../tags/tag134.xml"/><Relationship Id="rId31" Type="http://schemas.openxmlformats.org/officeDocument/2006/relationships/tags" Target="../tags/tag155.xml"/><Relationship Id="rId52" Type="http://schemas.openxmlformats.org/officeDocument/2006/relationships/tags" Target="../tags/tag176.xml"/><Relationship Id="rId73" Type="http://schemas.openxmlformats.org/officeDocument/2006/relationships/tags" Target="../tags/tag197.xml"/><Relationship Id="rId78" Type="http://schemas.openxmlformats.org/officeDocument/2006/relationships/tags" Target="../tags/tag202.xml"/><Relationship Id="rId94" Type="http://schemas.openxmlformats.org/officeDocument/2006/relationships/tags" Target="../tags/tag218.xml"/><Relationship Id="rId99" Type="http://schemas.openxmlformats.org/officeDocument/2006/relationships/tags" Target="../tags/tag223.xml"/><Relationship Id="rId101" Type="http://schemas.openxmlformats.org/officeDocument/2006/relationships/tags" Target="../tags/tag225.xml"/><Relationship Id="rId122" Type="http://schemas.openxmlformats.org/officeDocument/2006/relationships/tags" Target="../tags/tag246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26" Type="http://schemas.openxmlformats.org/officeDocument/2006/relationships/tags" Target="../tags/tag150.xml"/><Relationship Id="rId47" Type="http://schemas.openxmlformats.org/officeDocument/2006/relationships/tags" Target="../tags/tag171.xml"/><Relationship Id="rId68" Type="http://schemas.openxmlformats.org/officeDocument/2006/relationships/tags" Target="../tags/tag192.xml"/><Relationship Id="rId89" Type="http://schemas.openxmlformats.org/officeDocument/2006/relationships/tags" Target="../tags/tag213.xml"/><Relationship Id="rId112" Type="http://schemas.openxmlformats.org/officeDocument/2006/relationships/tags" Target="../tags/tag236.xml"/><Relationship Id="rId133" Type="http://schemas.openxmlformats.org/officeDocument/2006/relationships/tags" Target="../tags/tag25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83.xml"/><Relationship Id="rId117" Type="http://schemas.openxmlformats.org/officeDocument/2006/relationships/tags" Target="../tags/tag374.xml"/><Relationship Id="rId21" Type="http://schemas.openxmlformats.org/officeDocument/2006/relationships/tags" Target="../tags/tag278.xml"/><Relationship Id="rId42" Type="http://schemas.openxmlformats.org/officeDocument/2006/relationships/tags" Target="../tags/tag299.xml"/><Relationship Id="rId47" Type="http://schemas.openxmlformats.org/officeDocument/2006/relationships/tags" Target="../tags/tag304.xml"/><Relationship Id="rId63" Type="http://schemas.openxmlformats.org/officeDocument/2006/relationships/tags" Target="../tags/tag320.xml"/><Relationship Id="rId68" Type="http://schemas.openxmlformats.org/officeDocument/2006/relationships/tags" Target="../tags/tag325.xml"/><Relationship Id="rId84" Type="http://schemas.openxmlformats.org/officeDocument/2006/relationships/tags" Target="../tags/tag341.xml"/><Relationship Id="rId89" Type="http://schemas.openxmlformats.org/officeDocument/2006/relationships/tags" Target="../tags/tag346.xml"/><Relationship Id="rId112" Type="http://schemas.openxmlformats.org/officeDocument/2006/relationships/tags" Target="../tags/tag369.xml"/><Relationship Id="rId16" Type="http://schemas.openxmlformats.org/officeDocument/2006/relationships/tags" Target="../tags/tag273.xml"/><Relationship Id="rId107" Type="http://schemas.openxmlformats.org/officeDocument/2006/relationships/tags" Target="../tags/tag364.xml"/><Relationship Id="rId11" Type="http://schemas.openxmlformats.org/officeDocument/2006/relationships/tags" Target="../tags/tag268.xml"/><Relationship Id="rId32" Type="http://schemas.openxmlformats.org/officeDocument/2006/relationships/tags" Target="../tags/tag289.xml"/><Relationship Id="rId37" Type="http://schemas.openxmlformats.org/officeDocument/2006/relationships/tags" Target="../tags/tag294.xml"/><Relationship Id="rId53" Type="http://schemas.openxmlformats.org/officeDocument/2006/relationships/tags" Target="../tags/tag310.xml"/><Relationship Id="rId58" Type="http://schemas.openxmlformats.org/officeDocument/2006/relationships/tags" Target="../tags/tag315.xml"/><Relationship Id="rId74" Type="http://schemas.openxmlformats.org/officeDocument/2006/relationships/tags" Target="../tags/tag331.xml"/><Relationship Id="rId79" Type="http://schemas.openxmlformats.org/officeDocument/2006/relationships/tags" Target="../tags/tag336.xml"/><Relationship Id="rId102" Type="http://schemas.openxmlformats.org/officeDocument/2006/relationships/tags" Target="../tags/tag359.xml"/><Relationship Id="rId5" Type="http://schemas.openxmlformats.org/officeDocument/2006/relationships/tags" Target="../tags/tag262.xml"/><Relationship Id="rId90" Type="http://schemas.openxmlformats.org/officeDocument/2006/relationships/tags" Target="../tags/tag347.xml"/><Relationship Id="rId95" Type="http://schemas.openxmlformats.org/officeDocument/2006/relationships/tags" Target="../tags/tag352.xml"/><Relationship Id="rId22" Type="http://schemas.openxmlformats.org/officeDocument/2006/relationships/tags" Target="../tags/tag279.xml"/><Relationship Id="rId27" Type="http://schemas.openxmlformats.org/officeDocument/2006/relationships/tags" Target="../tags/tag284.xml"/><Relationship Id="rId43" Type="http://schemas.openxmlformats.org/officeDocument/2006/relationships/tags" Target="../tags/tag300.xml"/><Relationship Id="rId48" Type="http://schemas.openxmlformats.org/officeDocument/2006/relationships/tags" Target="../tags/tag305.xml"/><Relationship Id="rId64" Type="http://schemas.openxmlformats.org/officeDocument/2006/relationships/tags" Target="../tags/tag321.xml"/><Relationship Id="rId69" Type="http://schemas.openxmlformats.org/officeDocument/2006/relationships/tags" Target="../tags/tag326.xml"/><Relationship Id="rId113" Type="http://schemas.openxmlformats.org/officeDocument/2006/relationships/tags" Target="../tags/tag370.xml"/><Relationship Id="rId118" Type="http://schemas.openxmlformats.org/officeDocument/2006/relationships/tags" Target="../tags/tag375.xml"/><Relationship Id="rId80" Type="http://schemas.openxmlformats.org/officeDocument/2006/relationships/tags" Target="../tags/tag337.xml"/><Relationship Id="rId85" Type="http://schemas.openxmlformats.org/officeDocument/2006/relationships/tags" Target="../tags/tag342.xml"/><Relationship Id="rId12" Type="http://schemas.openxmlformats.org/officeDocument/2006/relationships/tags" Target="../tags/tag269.xml"/><Relationship Id="rId17" Type="http://schemas.openxmlformats.org/officeDocument/2006/relationships/tags" Target="../tags/tag274.xml"/><Relationship Id="rId33" Type="http://schemas.openxmlformats.org/officeDocument/2006/relationships/tags" Target="../tags/tag290.xml"/><Relationship Id="rId38" Type="http://schemas.openxmlformats.org/officeDocument/2006/relationships/tags" Target="../tags/tag295.xml"/><Relationship Id="rId59" Type="http://schemas.openxmlformats.org/officeDocument/2006/relationships/tags" Target="../tags/tag316.xml"/><Relationship Id="rId103" Type="http://schemas.openxmlformats.org/officeDocument/2006/relationships/tags" Target="../tags/tag360.xml"/><Relationship Id="rId108" Type="http://schemas.openxmlformats.org/officeDocument/2006/relationships/tags" Target="../tags/tag365.xml"/><Relationship Id="rId54" Type="http://schemas.openxmlformats.org/officeDocument/2006/relationships/tags" Target="../tags/tag311.xml"/><Relationship Id="rId70" Type="http://schemas.openxmlformats.org/officeDocument/2006/relationships/tags" Target="../tags/tag327.xml"/><Relationship Id="rId75" Type="http://schemas.openxmlformats.org/officeDocument/2006/relationships/tags" Target="../tags/tag332.xml"/><Relationship Id="rId91" Type="http://schemas.openxmlformats.org/officeDocument/2006/relationships/tags" Target="../tags/tag348.xml"/><Relationship Id="rId96" Type="http://schemas.openxmlformats.org/officeDocument/2006/relationships/tags" Target="../tags/tag353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23" Type="http://schemas.openxmlformats.org/officeDocument/2006/relationships/tags" Target="../tags/tag280.xml"/><Relationship Id="rId28" Type="http://schemas.openxmlformats.org/officeDocument/2006/relationships/tags" Target="../tags/tag285.xml"/><Relationship Id="rId49" Type="http://schemas.openxmlformats.org/officeDocument/2006/relationships/tags" Target="../tags/tag306.xml"/><Relationship Id="rId114" Type="http://schemas.openxmlformats.org/officeDocument/2006/relationships/tags" Target="../tags/tag371.xml"/><Relationship Id="rId119" Type="http://schemas.openxmlformats.org/officeDocument/2006/relationships/tags" Target="../tags/tag376.xml"/><Relationship Id="rId10" Type="http://schemas.openxmlformats.org/officeDocument/2006/relationships/tags" Target="../tags/tag267.xml"/><Relationship Id="rId31" Type="http://schemas.openxmlformats.org/officeDocument/2006/relationships/tags" Target="../tags/tag288.xml"/><Relationship Id="rId44" Type="http://schemas.openxmlformats.org/officeDocument/2006/relationships/tags" Target="../tags/tag301.xml"/><Relationship Id="rId52" Type="http://schemas.openxmlformats.org/officeDocument/2006/relationships/tags" Target="../tags/tag309.xml"/><Relationship Id="rId60" Type="http://schemas.openxmlformats.org/officeDocument/2006/relationships/tags" Target="../tags/tag317.xml"/><Relationship Id="rId65" Type="http://schemas.openxmlformats.org/officeDocument/2006/relationships/tags" Target="../tags/tag322.xml"/><Relationship Id="rId73" Type="http://schemas.openxmlformats.org/officeDocument/2006/relationships/tags" Target="../tags/tag330.xml"/><Relationship Id="rId78" Type="http://schemas.openxmlformats.org/officeDocument/2006/relationships/tags" Target="../tags/tag335.xml"/><Relationship Id="rId81" Type="http://schemas.openxmlformats.org/officeDocument/2006/relationships/tags" Target="../tags/tag338.xml"/><Relationship Id="rId86" Type="http://schemas.openxmlformats.org/officeDocument/2006/relationships/tags" Target="../tags/tag343.xml"/><Relationship Id="rId94" Type="http://schemas.openxmlformats.org/officeDocument/2006/relationships/tags" Target="../tags/tag351.xml"/><Relationship Id="rId99" Type="http://schemas.openxmlformats.org/officeDocument/2006/relationships/tags" Target="../tags/tag356.xml"/><Relationship Id="rId101" Type="http://schemas.openxmlformats.org/officeDocument/2006/relationships/tags" Target="../tags/tag358.xml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3" Type="http://schemas.openxmlformats.org/officeDocument/2006/relationships/tags" Target="../tags/tag270.xml"/><Relationship Id="rId18" Type="http://schemas.openxmlformats.org/officeDocument/2006/relationships/tags" Target="../tags/tag275.xml"/><Relationship Id="rId39" Type="http://schemas.openxmlformats.org/officeDocument/2006/relationships/tags" Target="../tags/tag296.xml"/><Relationship Id="rId109" Type="http://schemas.openxmlformats.org/officeDocument/2006/relationships/tags" Target="../tags/tag366.xml"/><Relationship Id="rId34" Type="http://schemas.openxmlformats.org/officeDocument/2006/relationships/tags" Target="../tags/tag291.xml"/><Relationship Id="rId50" Type="http://schemas.openxmlformats.org/officeDocument/2006/relationships/tags" Target="../tags/tag307.xml"/><Relationship Id="rId55" Type="http://schemas.openxmlformats.org/officeDocument/2006/relationships/tags" Target="../tags/tag312.xml"/><Relationship Id="rId76" Type="http://schemas.openxmlformats.org/officeDocument/2006/relationships/tags" Target="../tags/tag333.xml"/><Relationship Id="rId97" Type="http://schemas.openxmlformats.org/officeDocument/2006/relationships/tags" Target="../tags/tag354.xml"/><Relationship Id="rId104" Type="http://schemas.openxmlformats.org/officeDocument/2006/relationships/tags" Target="../tags/tag361.xml"/><Relationship Id="rId120" Type="http://schemas.openxmlformats.org/officeDocument/2006/relationships/slideLayout" Target="../slideLayouts/slideLayout7.xml"/><Relationship Id="rId7" Type="http://schemas.openxmlformats.org/officeDocument/2006/relationships/tags" Target="../tags/tag264.xml"/><Relationship Id="rId71" Type="http://schemas.openxmlformats.org/officeDocument/2006/relationships/tags" Target="../tags/tag328.xml"/><Relationship Id="rId92" Type="http://schemas.openxmlformats.org/officeDocument/2006/relationships/tags" Target="../tags/tag349.xml"/><Relationship Id="rId2" Type="http://schemas.openxmlformats.org/officeDocument/2006/relationships/tags" Target="../tags/tag259.xml"/><Relationship Id="rId29" Type="http://schemas.openxmlformats.org/officeDocument/2006/relationships/tags" Target="../tags/tag286.xml"/><Relationship Id="rId24" Type="http://schemas.openxmlformats.org/officeDocument/2006/relationships/tags" Target="../tags/tag281.xml"/><Relationship Id="rId40" Type="http://schemas.openxmlformats.org/officeDocument/2006/relationships/tags" Target="../tags/tag297.xml"/><Relationship Id="rId45" Type="http://schemas.openxmlformats.org/officeDocument/2006/relationships/tags" Target="../tags/tag302.xml"/><Relationship Id="rId66" Type="http://schemas.openxmlformats.org/officeDocument/2006/relationships/tags" Target="../tags/tag323.xml"/><Relationship Id="rId87" Type="http://schemas.openxmlformats.org/officeDocument/2006/relationships/tags" Target="../tags/tag344.xml"/><Relationship Id="rId110" Type="http://schemas.openxmlformats.org/officeDocument/2006/relationships/tags" Target="../tags/tag367.xml"/><Relationship Id="rId115" Type="http://schemas.openxmlformats.org/officeDocument/2006/relationships/tags" Target="../tags/tag372.xml"/><Relationship Id="rId61" Type="http://schemas.openxmlformats.org/officeDocument/2006/relationships/tags" Target="../tags/tag318.xml"/><Relationship Id="rId82" Type="http://schemas.openxmlformats.org/officeDocument/2006/relationships/tags" Target="../tags/tag339.xml"/><Relationship Id="rId19" Type="http://schemas.openxmlformats.org/officeDocument/2006/relationships/tags" Target="../tags/tag276.xml"/><Relationship Id="rId14" Type="http://schemas.openxmlformats.org/officeDocument/2006/relationships/tags" Target="../tags/tag271.xml"/><Relationship Id="rId30" Type="http://schemas.openxmlformats.org/officeDocument/2006/relationships/tags" Target="../tags/tag287.xml"/><Relationship Id="rId35" Type="http://schemas.openxmlformats.org/officeDocument/2006/relationships/tags" Target="../tags/tag292.xml"/><Relationship Id="rId56" Type="http://schemas.openxmlformats.org/officeDocument/2006/relationships/tags" Target="../tags/tag313.xml"/><Relationship Id="rId77" Type="http://schemas.openxmlformats.org/officeDocument/2006/relationships/tags" Target="../tags/tag334.xml"/><Relationship Id="rId100" Type="http://schemas.openxmlformats.org/officeDocument/2006/relationships/tags" Target="../tags/tag357.xml"/><Relationship Id="rId105" Type="http://schemas.openxmlformats.org/officeDocument/2006/relationships/tags" Target="../tags/tag362.xml"/><Relationship Id="rId8" Type="http://schemas.openxmlformats.org/officeDocument/2006/relationships/tags" Target="../tags/tag265.xml"/><Relationship Id="rId51" Type="http://schemas.openxmlformats.org/officeDocument/2006/relationships/tags" Target="../tags/tag308.xml"/><Relationship Id="rId72" Type="http://schemas.openxmlformats.org/officeDocument/2006/relationships/tags" Target="../tags/tag329.xml"/><Relationship Id="rId93" Type="http://schemas.openxmlformats.org/officeDocument/2006/relationships/tags" Target="../tags/tag350.xml"/><Relationship Id="rId98" Type="http://schemas.openxmlformats.org/officeDocument/2006/relationships/tags" Target="../tags/tag355.xml"/><Relationship Id="rId3" Type="http://schemas.openxmlformats.org/officeDocument/2006/relationships/tags" Target="../tags/tag260.xml"/><Relationship Id="rId25" Type="http://schemas.openxmlformats.org/officeDocument/2006/relationships/tags" Target="../tags/tag282.xml"/><Relationship Id="rId46" Type="http://schemas.openxmlformats.org/officeDocument/2006/relationships/tags" Target="../tags/tag303.xml"/><Relationship Id="rId67" Type="http://schemas.openxmlformats.org/officeDocument/2006/relationships/tags" Target="../tags/tag324.xml"/><Relationship Id="rId116" Type="http://schemas.openxmlformats.org/officeDocument/2006/relationships/tags" Target="../tags/tag373.xml"/><Relationship Id="rId20" Type="http://schemas.openxmlformats.org/officeDocument/2006/relationships/tags" Target="../tags/tag277.xml"/><Relationship Id="rId41" Type="http://schemas.openxmlformats.org/officeDocument/2006/relationships/tags" Target="../tags/tag298.xml"/><Relationship Id="rId62" Type="http://schemas.openxmlformats.org/officeDocument/2006/relationships/tags" Target="../tags/tag319.xml"/><Relationship Id="rId83" Type="http://schemas.openxmlformats.org/officeDocument/2006/relationships/tags" Target="../tags/tag340.xml"/><Relationship Id="rId88" Type="http://schemas.openxmlformats.org/officeDocument/2006/relationships/tags" Target="../tags/tag345.xml"/><Relationship Id="rId111" Type="http://schemas.openxmlformats.org/officeDocument/2006/relationships/tags" Target="../tags/tag368.xml"/><Relationship Id="rId15" Type="http://schemas.openxmlformats.org/officeDocument/2006/relationships/tags" Target="../tags/tag272.xml"/><Relationship Id="rId36" Type="http://schemas.openxmlformats.org/officeDocument/2006/relationships/tags" Target="../tags/tag293.xml"/><Relationship Id="rId57" Type="http://schemas.openxmlformats.org/officeDocument/2006/relationships/tags" Target="../tags/tag314.xml"/><Relationship Id="rId106" Type="http://schemas.openxmlformats.org/officeDocument/2006/relationships/tags" Target="../tags/tag3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5162592"/>
            <a:ext cx="11125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2aae51f7b46049ddb9f07211b66f8d4f_BackgroundRectangle"/>
          <p:cNvSpPr/>
          <p:nvPr>
            <p:custDataLst>
              <p:tags r:id="rId4"/>
            </p:custDataLst>
          </p:nvPr>
        </p:nvSpPr>
        <p:spPr>
          <a:xfrm>
            <a:off x="63500" y="7501086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873431a80f0e47aebffab08db96f9e5d_BackgroundRectangle"/>
          <p:cNvSpPr/>
          <p:nvPr>
            <p:custDataLst>
              <p:tags r:id="rId5"/>
            </p:custDataLst>
          </p:nvPr>
        </p:nvSpPr>
        <p:spPr>
          <a:xfrm>
            <a:off x="63500" y="7843986"/>
            <a:ext cx="11125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6"/>
            </p:custDataLst>
          </p:nvPr>
        </p:nvSpPr>
        <p:spPr>
          <a:xfrm>
            <a:off x="2095500" y="3945255"/>
            <a:ext cx="9093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5162592"/>
            <a:ext cx="9093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2A_b2bfbc0f0cd94643a31e0da981d38e98_BackgroundRectangle" hidden="1"/>
          <p:cNvSpPr/>
          <p:nvPr>
            <p:custDataLst>
              <p:tags r:id="rId8"/>
            </p:custDataLst>
          </p:nvPr>
        </p:nvSpPr>
        <p:spPr>
          <a:xfrm>
            <a:off x="2095500" y="7501086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SL2A_7f65c63323de44c5b5c24a5e1291d066_BackgroundRectangle" hidden="1"/>
          <p:cNvSpPr/>
          <p:nvPr>
            <p:custDataLst>
              <p:tags r:id="rId9"/>
            </p:custDataLst>
          </p:nvPr>
        </p:nvSpPr>
        <p:spPr>
          <a:xfrm>
            <a:off x="2095500" y="7843986"/>
            <a:ext cx="9093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10"/>
            </p:custDataLst>
          </p:nvPr>
        </p:nvSpPr>
        <p:spPr>
          <a:xfrm>
            <a:off x="63500" y="6113230"/>
            <a:ext cx="11125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11"/>
            </p:custDataLst>
          </p:nvPr>
        </p:nvSpPr>
        <p:spPr>
          <a:xfrm>
            <a:off x="2095500" y="6113230"/>
            <a:ext cx="9093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5"/>
            </p:custDataLst>
          </p:nvPr>
        </p:nvSpPr>
        <p:spPr>
          <a:xfrm>
            <a:off x="63500" y="3945255"/>
            <a:ext cx="2032000" cy="11538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6"/>
            </p:custDataLst>
          </p:nvPr>
        </p:nvSpPr>
        <p:spPr>
          <a:xfrm>
            <a:off x="63500" y="5162592"/>
            <a:ext cx="2032000" cy="8871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2aae51f7b46049ddb9f07211b66f8d4f_HeaderRectangle"/>
          <p:cNvSpPr/>
          <p:nvPr>
            <p:custDataLst>
              <p:tags r:id="rId17"/>
            </p:custDataLst>
          </p:nvPr>
        </p:nvSpPr>
        <p:spPr>
          <a:xfrm>
            <a:off x="63500" y="7501086"/>
            <a:ext cx="2032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873431a80f0e47aebffab08db96f9e5d_HeaderRectangle"/>
          <p:cNvSpPr/>
          <p:nvPr>
            <p:custDataLst>
              <p:tags r:id="rId18"/>
            </p:custDataLst>
          </p:nvPr>
        </p:nvSpPr>
        <p:spPr>
          <a:xfrm>
            <a:off x="63500" y="7843986"/>
            <a:ext cx="2032000" cy="4499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9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20"/>
            </p:custDataLst>
          </p:nvPr>
        </p:nvSpPr>
        <p:spPr>
          <a:xfrm>
            <a:off x="2095500" y="516259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SL2A_b2bfbc0f0cd94643a31e0da981d38e98_HeaderRectangle" hidden="1"/>
          <p:cNvSpPr/>
          <p:nvPr>
            <p:custDataLst>
              <p:tags r:id="rId21"/>
            </p:custDataLst>
          </p:nvPr>
        </p:nvSpPr>
        <p:spPr>
          <a:xfrm>
            <a:off x="2095500" y="7501086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2A_7f65c63323de44c5b5c24a5e1291d066_HeaderRectangle" hidden="1"/>
          <p:cNvSpPr/>
          <p:nvPr>
            <p:custDataLst>
              <p:tags r:id="rId22"/>
            </p:custDataLst>
          </p:nvPr>
        </p:nvSpPr>
        <p:spPr>
          <a:xfrm>
            <a:off x="2095500" y="7843986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23"/>
            </p:custDataLst>
          </p:nvPr>
        </p:nvSpPr>
        <p:spPr>
          <a:xfrm>
            <a:off x="63500" y="6113230"/>
            <a:ext cx="2032000" cy="13243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24"/>
            </p:custDataLst>
          </p:nvPr>
        </p:nvSpPr>
        <p:spPr>
          <a:xfrm>
            <a:off x="2095500" y="611323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25"/>
            </p:custDataLst>
          </p:nvPr>
        </p:nvCxnSpPr>
        <p:spPr>
          <a:xfrm>
            <a:off x="5176324" y="3428999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26"/>
            </p:custDataLst>
          </p:nvPr>
        </p:nvCxnSpPr>
        <p:spPr>
          <a:xfrm>
            <a:off x="8228609" y="3429000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SLT_0bc110c7bbb9420b93db8c8d635798cc_Shape"/>
          <p:cNvSpPr/>
          <p:nvPr>
            <p:custDataLst>
              <p:tags r:id="rId27"/>
            </p:custDataLst>
          </p:nvPr>
        </p:nvSpPr>
        <p:spPr>
          <a:xfrm>
            <a:off x="3010187" y="4153874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af6bf6c3b3e54bdb8944b81b998a455e_Shape"/>
          <p:cNvSpPr/>
          <p:nvPr>
            <p:custDataLst>
              <p:tags r:id="rId28"/>
            </p:custDataLst>
          </p:nvPr>
        </p:nvSpPr>
        <p:spPr>
          <a:xfrm>
            <a:off x="3010187" y="4591092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T_c121fee90ffb4be9a083a0d1d005add6_Shape"/>
          <p:cNvSpPr/>
          <p:nvPr>
            <p:custDataLst>
              <p:tags r:id="rId29"/>
            </p:custDataLst>
          </p:nvPr>
        </p:nvSpPr>
        <p:spPr>
          <a:xfrm>
            <a:off x="3010187" y="4857792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T_eae02f6b449344319ca8bb305ef875a3_Shape"/>
          <p:cNvSpPr/>
          <p:nvPr>
            <p:custDataLst>
              <p:tags r:id="rId30"/>
            </p:custDataLst>
          </p:nvPr>
        </p:nvSpPr>
        <p:spPr>
          <a:xfrm>
            <a:off x="4388638" y="5808430"/>
            <a:ext cx="4064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0c30e8788be74b55b542cd1f13d90093_Shape"/>
          <p:cNvSpPr/>
          <p:nvPr>
            <p:custDataLst>
              <p:tags r:id="rId31"/>
            </p:custDataLst>
          </p:nvPr>
        </p:nvSpPr>
        <p:spPr>
          <a:xfrm>
            <a:off x="5767090" y="7539186"/>
            <a:ext cx="53213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fe3058174b3d447b9ec386cc889d5158_Shape"/>
          <p:cNvSpPr/>
          <p:nvPr>
            <p:custDataLst>
              <p:tags r:id="rId32"/>
            </p:custDataLst>
          </p:nvPr>
        </p:nvSpPr>
        <p:spPr>
          <a:xfrm>
            <a:off x="11083975" y="8052605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T_5b512bcd96ea47a5b3af793e6e9a3db3_Shape"/>
          <p:cNvSpPr/>
          <p:nvPr>
            <p:custDataLst>
              <p:tags r:id="rId33"/>
            </p:custDataLst>
          </p:nvPr>
        </p:nvSpPr>
        <p:spPr>
          <a:xfrm>
            <a:off x="3994795" y="5371211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SLT_0b069ac91fe549128cbc5a719575803c_Shape"/>
          <p:cNvSpPr/>
          <p:nvPr>
            <p:custDataLst>
              <p:tags r:id="rId34"/>
            </p:custDataLst>
          </p:nvPr>
        </p:nvSpPr>
        <p:spPr>
          <a:xfrm>
            <a:off x="4487099" y="6321848"/>
            <a:ext cx="5969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SLT_7f58cd40114146d7af22be04dff556b9_Shape"/>
          <p:cNvSpPr/>
          <p:nvPr>
            <p:custDataLst>
              <p:tags r:id="rId35"/>
            </p:custDataLst>
          </p:nvPr>
        </p:nvSpPr>
        <p:spPr>
          <a:xfrm>
            <a:off x="4585560" y="6759067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TLSHAPE_SLT_6f1d3a5d394d4f7eb803004f777e29c3_Shape"/>
          <p:cNvSpPr/>
          <p:nvPr>
            <p:custDataLst>
              <p:tags r:id="rId36"/>
            </p:custDataLst>
          </p:nvPr>
        </p:nvSpPr>
        <p:spPr>
          <a:xfrm>
            <a:off x="4487099" y="7196286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7"/>
            </p:custDataLst>
          </p:nvPr>
        </p:nvSpPr>
        <p:spPr>
          <a:xfrm>
            <a:off x="2057400" y="3048000"/>
            <a:ext cx="38227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T_0bc110c7bbb9420b93db8c8d635798cc_ShapePercentage" hidden="1"/>
          <p:cNvSpPr/>
          <p:nvPr>
            <p:custDataLst>
              <p:tags r:id="rId38"/>
            </p:custDataLst>
          </p:nvPr>
        </p:nvSpPr>
        <p:spPr>
          <a:xfrm>
            <a:off x="3010187" y="4153874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af6bf6c3b3e54bdb8944b81b998a455e_ShapePercentage" hidden="1"/>
          <p:cNvSpPr/>
          <p:nvPr>
            <p:custDataLst>
              <p:tags r:id="rId39"/>
            </p:custDataLst>
          </p:nvPr>
        </p:nvSpPr>
        <p:spPr>
          <a:xfrm>
            <a:off x="3010187" y="45910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c121fee90ffb4be9a083a0d1d005add6_ShapePercentage" hidden="1"/>
          <p:cNvSpPr/>
          <p:nvPr>
            <p:custDataLst>
              <p:tags r:id="rId40"/>
            </p:custDataLst>
          </p:nvPr>
        </p:nvSpPr>
        <p:spPr>
          <a:xfrm>
            <a:off x="3010187" y="485779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T_eae02f6b449344319ca8bb305ef875a3_ShapePercentage" hidden="1"/>
          <p:cNvSpPr/>
          <p:nvPr>
            <p:custDataLst>
              <p:tags r:id="rId41"/>
            </p:custDataLst>
          </p:nvPr>
        </p:nvSpPr>
        <p:spPr>
          <a:xfrm>
            <a:off x="4388638" y="580843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T_0c30e8788be74b55b542cd1f13d90093_ShapePercentage" hidden="1"/>
          <p:cNvSpPr/>
          <p:nvPr>
            <p:custDataLst>
              <p:tags r:id="rId42"/>
            </p:custDataLst>
          </p:nvPr>
        </p:nvSpPr>
        <p:spPr>
          <a:xfrm>
            <a:off x="5767090" y="75391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T_fe3058174b3d447b9ec386cc889d5158_ShapePercentage" hidden="1"/>
          <p:cNvSpPr/>
          <p:nvPr>
            <p:custDataLst>
              <p:tags r:id="rId43"/>
            </p:custDataLst>
          </p:nvPr>
        </p:nvSpPr>
        <p:spPr>
          <a:xfrm>
            <a:off x="11083975" y="805260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SLT_5b512bcd96ea47a5b3af793e6e9a3db3_ShapePercentage" hidden="1"/>
          <p:cNvSpPr/>
          <p:nvPr>
            <p:custDataLst>
              <p:tags r:id="rId44"/>
            </p:custDataLst>
          </p:nvPr>
        </p:nvSpPr>
        <p:spPr>
          <a:xfrm>
            <a:off x="3994795" y="537121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SLT_0b069ac91fe549128cbc5a719575803c_ShapePercentage" hidden="1"/>
          <p:cNvSpPr/>
          <p:nvPr>
            <p:custDataLst>
              <p:tags r:id="rId45"/>
            </p:custDataLst>
          </p:nvPr>
        </p:nvSpPr>
        <p:spPr>
          <a:xfrm>
            <a:off x="4487099" y="632184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7f58cd40114146d7af22be04dff556b9_ShapePercentage" hidden="1"/>
          <p:cNvSpPr/>
          <p:nvPr>
            <p:custDataLst>
              <p:tags r:id="rId46"/>
            </p:custDataLst>
          </p:nvPr>
        </p:nvSpPr>
        <p:spPr>
          <a:xfrm>
            <a:off x="4585560" y="675906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6f1d3a5d394d4f7eb803004f777e29c3_ShapePercentage" hidden="1"/>
          <p:cNvSpPr/>
          <p:nvPr>
            <p:custDataLst>
              <p:tags r:id="rId47"/>
            </p:custDataLst>
          </p:nvPr>
        </p:nvSpPr>
        <p:spPr>
          <a:xfrm>
            <a:off x="4487099" y="71962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8"/>
            </p:custDataLst>
          </p:nvPr>
        </p:nvSpPr>
        <p:spPr>
          <a:xfrm>
            <a:off x="63500" y="4429146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Project Planning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9"/>
            </p:custDataLst>
          </p:nvPr>
        </p:nvSpPr>
        <p:spPr>
          <a:xfrm>
            <a:off x="63500" y="5513134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Architecture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_2aae51f7b46049ddb9f07211b66f8d4f_Header"/>
          <p:cNvSpPr txBox="1"/>
          <p:nvPr>
            <p:custDataLst>
              <p:tags r:id="rId50"/>
            </p:custDataLst>
          </p:nvPr>
        </p:nvSpPr>
        <p:spPr>
          <a:xfrm>
            <a:off x="63500" y="754775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Implementation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873431a80f0e47aebffab08db96f9e5d_Header"/>
          <p:cNvSpPr txBox="1"/>
          <p:nvPr>
            <p:custDataLst>
              <p:tags r:id="rId51"/>
            </p:custDataLst>
          </p:nvPr>
        </p:nvSpPr>
        <p:spPr>
          <a:xfrm>
            <a:off x="63500" y="797591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Releasing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52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3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2A_b2bfbc0f0cd94643a31e0da981d38e98_Header" hidden="1"/>
          <p:cNvSpPr txBox="1"/>
          <p:nvPr>
            <p:custDataLst>
              <p:tags r:id="rId54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2A_7f65c63323de44c5b5c24a5e1291d066_Header" hidden="1"/>
          <p:cNvSpPr txBox="1"/>
          <p:nvPr>
            <p:custDataLst>
              <p:tags r:id="rId55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6"/>
            </p:custDataLst>
          </p:nvPr>
        </p:nvSpPr>
        <p:spPr>
          <a:xfrm>
            <a:off x="63500" y="6682380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Fixing Phase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7"/>
            </p:custDataLst>
          </p:nvPr>
        </p:nvSpPr>
        <p:spPr>
          <a:xfrm>
            <a:off x="12700" y="-187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8"/>
            </p:custDataLst>
          </p:nvPr>
        </p:nvSpPr>
        <p:spPr>
          <a:xfrm>
            <a:off x="582429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9"/>
            </p:custDataLst>
          </p:nvPr>
        </p:nvSpPr>
        <p:spPr>
          <a:xfrm>
            <a:off x="569859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60"/>
            </p:custDataLst>
          </p:nvPr>
        </p:nvSpPr>
        <p:spPr>
          <a:xfrm>
            <a:off x="2286000" y="31454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1"/>
            </p:custDataLst>
          </p:nvPr>
        </p:nvSpPr>
        <p:spPr>
          <a:xfrm>
            <a:off x="5239825" y="31454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SLT_0bc110c7bbb9420b93db8c8d635798cc_Duration" hidden="1"/>
          <p:cNvSpPr txBox="1"/>
          <p:nvPr>
            <p:custDataLst>
              <p:tags r:id="rId6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T_0bc110c7bbb9420b93db8c8d635798cc_TextPercentage" hidden="1"/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T_0bc110c7bbb9420b93db8c8d635798cc_JoinedDate" hidden="1"/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0bc110c7bbb9420b93db8c8d635798cc_StartDate"/>
          <p:cNvSpPr txBox="1"/>
          <p:nvPr>
            <p:custDataLst>
              <p:tags r:id="rId65"/>
            </p:custDataLst>
          </p:nvPr>
        </p:nvSpPr>
        <p:spPr>
          <a:xfrm>
            <a:off x="2681807" y="417796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0bc110c7bbb9420b93db8c8d635798cc_Title"/>
          <p:cNvSpPr txBox="1"/>
          <p:nvPr>
            <p:custDataLst>
              <p:tags r:id="rId66"/>
            </p:custDataLst>
          </p:nvPr>
        </p:nvSpPr>
        <p:spPr>
          <a:xfrm>
            <a:off x="3010187" y="398335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PMP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0bc110c7bbb9420b93db8c8d635798cc_EndDate"/>
          <p:cNvSpPr txBox="1"/>
          <p:nvPr>
            <p:custDataLst>
              <p:tags r:id="rId67"/>
            </p:custDataLst>
          </p:nvPr>
        </p:nvSpPr>
        <p:spPr>
          <a:xfrm>
            <a:off x="3750144" y="417796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af6bf6c3b3e54bdb8944b81b998a455e_Duration" hidden="1"/>
          <p:cNvSpPr txBox="1"/>
          <p:nvPr>
            <p:custDataLst>
              <p:tags r:id="rId68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af6bf6c3b3e54bdb8944b81b998a455e_TextPercentage" hidden="1"/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af6bf6c3b3e54bdb8944b81b998a455e_JoinedDate" hidden="1"/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af6bf6c3b3e54bdb8944b81b998a455e_StartDate"/>
          <p:cNvSpPr txBox="1"/>
          <p:nvPr>
            <p:custDataLst>
              <p:tags r:id="rId71"/>
            </p:custDataLst>
          </p:nvPr>
        </p:nvSpPr>
        <p:spPr>
          <a:xfrm>
            <a:off x="2681807" y="46151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af6bf6c3b3e54bdb8944b81b998a455e_Title"/>
          <p:cNvSpPr txBox="1"/>
          <p:nvPr>
            <p:custDataLst>
              <p:tags r:id="rId72"/>
            </p:custDataLst>
          </p:nvPr>
        </p:nvSpPr>
        <p:spPr>
          <a:xfrm>
            <a:off x="3010187" y="4420574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Configuration Tool Setup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af6bf6c3b3e54bdb8944b81b998a455e_EndDate"/>
          <p:cNvSpPr txBox="1"/>
          <p:nvPr>
            <p:custDataLst>
              <p:tags r:id="rId73"/>
            </p:custDataLst>
          </p:nvPr>
        </p:nvSpPr>
        <p:spPr>
          <a:xfrm>
            <a:off x="3356301" y="46151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121fee90ffb4be9a083a0d1d005add6_Duration" hidden="1"/>
          <p:cNvSpPr txBox="1"/>
          <p:nvPr>
            <p:custDataLst>
              <p:tags r:id="rId7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c121fee90ffb4be9a083a0d1d005add6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121fee90ffb4be9a083a0d1d005add6_JoinedDate" hidden="1"/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c121fee90ffb4be9a083a0d1d005add6_StartDate"/>
          <p:cNvSpPr txBox="1"/>
          <p:nvPr>
            <p:custDataLst>
              <p:tags r:id="rId77"/>
            </p:custDataLst>
          </p:nvPr>
        </p:nvSpPr>
        <p:spPr>
          <a:xfrm>
            <a:off x="2681807" y="48818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c121fee90ffb4be9a083a0d1d005add6_EndDate"/>
          <p:cNvSpPr txBox="1"/>
          <p:nvPr>
            <p:custDataLst>
              <p:tags r:id="rId78"/>
            </p:custDataLst>
          </p:nvPr>
        </p:nvSpPr>
        <p:spPr>
          <a:xfrm>
            <a:off x="3750144" y="48818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c121fee90ffb4be9a083a0d1d005add6_Title"/>
          <p:cNvSpPr txBox="1"/>
          <p:nvPr>
            <p:custDataLst>
              <p:tags r:id="rId79"/>
            </p:custDataLst>
          </p:nvPr>
        </p:nvSpPr>
        <p:spPr>
          <a:xfrm>
            <a:off x="3250075" y="4874133"/>
            <a:ext cx="21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SRS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ae02f6b449344319ca8bb305ef875a3_Duration" hidden="1"/>
          <p:cNvSpPr txBox="1"/>
          <p:nvPr>
            <p:custDataLst>
              <p:tags r:id="rId8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ae02f6b449344319ca8bb305ef875a3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eae02f6b449344319ca8bb305ef875a3_JoinedDate" hidden="1"/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ae02f6b449344319ca8bb305ef875a3_StartDate"/>
          <p:cNvSpPr txBox="1"/>
          <p:nvPr>
            <p:custDataLst>
              <p:tags r:id="rId83"/>
            </p:custDataLst>
          </p:nvPr>
        </p:nvSpPr>
        <p:spPr>
          <a:xfrm>
            <a:off x="3995870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23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eae02f6b449344319ca8bb305ef875a3_EndDate"/>
          <p:cNvSpPr txBox="1"/>
          <p:nvPr>
            <p:custDataLst>
              <p:tags r:id="rId84"/>
            </p:custDataLst>
          </p:nvPr>
        </p:nvSpPr>
        <p:spPr>
          <a:xfrm>
            <a:off x="4833213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ae02f6b449344319ca8bb305ef875a3_Title"/>
          <p:cNvSpPr txBox="1"/>
          <p:nvPr>
            <p:custDataLst>
              <p:tags r:id="rId85"/>
            </p:custDataLst>
          </p:nvPr>
        </p:nvSpPr>
        <p:spPr>
          <a:xfrm>
            <a:off x="4388638" y="563791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Sequence Diagram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0c30e8788be74b55b542cd1f13d90093_Duration" hidden="1"/>
          <p:cNvSpPr txBox="1"/>
          <p:nvPr>
            <p:custDataLst>
              <p:tags r:id="rId86"/>
            </p:custDataLst>
          </p:nvPr>
        </p:nvSpPr>
        <p:spPr>
          <a:xfrm>
            <a:off x="5767090" y="753918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  <a:endParaRPr lang="en-US" sz="1000" spc="-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0c30e8788be74b55b542cd1f13d90093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0c30e8788be74b55b542cd1f13d90093_JoinedDate" hidden="1"/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0c30e8788be74b55b542cd1f13d90093_Title"/>
          <p:cNvSpPr txBox="1"/>
          <p:nvPr>
            <p:custDataLst>
              <p:tags r:id="rId89"/>
            </p:custDataLst>
          </p:nvPr>
        </p:nvSpPr>
        <p:spPr>
          <a:xfrm>
            <a:off x="7498970" y="7555526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Coding &amp; DB Initiation &amp; Testing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fe3058174b3d447b9ec386cc889d5158_Duration" hidden="1"/>
          <p:cNvSpPr txBox="1"/>
          <p:nvPr>
            <p:custDataLst>
              <p:tags r:id="rId90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fe3058174b3d447b9ec386cc889d515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fe3058174b3d447b9ec386cc889d5158_JoinedDate" hidden="1"/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fe3058174b3d447b9ec386cc889d5158_EndDate"/>
          <p:cNvSpPr txBox="1"/>
          <p:nvPr>
            <p:custDataLst>
              <p:tags r:id="rId93"/>
            </p:custDataLst>
          </p:nvPr>
        </p:nvSpPr>
        <p:spPr>
          <a:xfrm>
            <a:off x="11233167" y="81542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fe3058174b3d447b9ec386cc889d5158_Title"/>
          <p:cNvSpPr txBox="1"/>
          <p:nvPr>
            <p:custDataLst>
              <p:tags r:id="rId94"/>
            </p:custDataLst>
          </p:nvPr>
        </p:nvSpPr>
        <p:spPr>
          <a:xfrm>
            <a:off x="11083975" y="7882086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95"/>
            </p:custDataLst>
          </p:nvPr>
        </p:nvSpPr>
        <p:spPr>
          <a:xfrm>
            <a:off x="8292111" y="31454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5b512bcd96ea47a5b3af793e6e9a3db3_Duration" hidden="1"/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5b512bcd96ea47a5b3af793e6e9a3db3_TextPercentag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5b512bcd96ea47a5b3af793e6e9a3db3_JoinedDate" hidden="1"/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b512bcd96ea47a5b3af793e6e9a3db3_StartDate"/>
          <p:cNvSpPr txBox="1"/>
          <p:nvPr>
            <p:custDataLst>
              <p:tags r:id="rId99"/>
            </p:custDataLst>
          </p:nvPr>
        </p:nvSpPr>
        <p:spPr>
          <a:xfrm>
            <a:off x="3602026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b512bcd96ea47a5b3af793e6e9a3db3_Title"/>
          <p:cNvSpPr txBox="1"/>
          <p:nvPr>
            <p:custDataLst>
              <p:tags r:id="rId100"/>
            </p:custDataLst>
          </p:nvPr>
        </p:nvSpPr>
        <p:spPr>
          <a:xfrm>
            <a:off x="3994795" y="5200692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WireFrame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b512bcd96ea47a5b3af793e6e9a3db3_EndDate"/>
          <p:cNvSpPr txBox="1"/>
          <p:nvPr>
            <p:custDataLst>
              <p:tags r:id="rId101"/>
            </p:custDataLst>
          </p:nvPr>
        </p:nvSpPr>
        <p:spPr>
          <a:xfrm>
            <a:off x="4340909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0b069ac91fe549128cbc5a719575803c_Duration" hidden="1"/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0b069ac91fe549128cbc5a719575803c_TextPercentag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0b069ac91fe549128cbc5a719575803c_JoinedDate" hidden="1"/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0b069ac91fe549128cbc5a719575803c_StartDate"/>
          <p:cNvSpPr txBox="1"/>
          <p:nvPr>
            <p:custDataLst>
              <p:tags r:id="rId105"/>
            </p:custDataLst>
          </p:nvPr>
        </p:nvSpPr>
        <p:spPr>
          <a:xfrm>
            <a:off x="4094330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0b069ac91fe549128cbc5a719575803c_Title"/>
          <p:cNvSpPr txBox="1"/>
          <p:nvPr>
            <p:custDataLst>
              <p:tags r:id="rId106"/>
            </p:custDataLst>
          </p:nvPr>
        </p:nvSpPr>
        <p:spPr>
          <a:xfrm>
            <a:off x="4487099" y="6151330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Make Traceability  Matrix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0b069ac91fe549128cbc5a719575803c_EndDate"/>
          <p:cNvSpPr txBox="1"/>
          <p:nvPr>
            <p:custDataLst>
              <p:tags r:id="rId107"/>
            </p:custDataLst>
          </p:nvPr>
        </p:nvSpPr>
        <p:spPr>
          <a:xfrm>
            <a:off x="5128596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7f58cd40114146d7af22be04dff556b9_Duration" hidden="1"/>
          <p:cNvSpPr txBox="1"/>
          <p:nvPr>
            <p:custDataLst>
              <p:tags r:id="rId108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7f58cd40114146d7af22be04dff556b9_TextPercentag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7f58cd40114146d7af22be04dff556b9_JoinedDate" hidden="1"/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7f58cd40114146d7af22be04dff556b9_StartDate"/>
          <p:cNvSpPr txBox="1"/>
          <p:nvPr>
            <p:custDataLst>
              <p:tags r:id="rId111"/>
            </p:custDataLst>
          </p:nvPr>
        </p:nvSpPr>
        <p:spPr>
          <a:xfrm>
            <a:off x="4192791" y="678315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7f58cd40114146d7af22be04dff556b9_Title"/>
          <p:cNvSpPr txBox="1"/>
          <p:nvPr>
            <p:custDataLst>
              <p:tags r:id="rId112"/>
            </p:custDataLst>
          </p:nvPr>
        </p:nvSpPr>
        <p:spPr>
          <a:xfrm>
            <a:off x="4585560" y="658854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Edititng</a:t>
            </a:r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 SIQ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7f58cd40114146d7af22be04dff556b9_EndDate"/>
          <p:cNvSpPr txBox="1"/>
          <p:nvPr>
            <p:custDataLst>
              <p:tags r:id="rId113"/>
            </p:custDataLst>
          </p:nvPr>
        </p:nvSpPr>
        <p:spPr>
          <a:xfrm>
            <a:off x="4734752" y="6860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6f1d3a5d394d4f7eb803004f777e29c3_Duration" hidden="1"/>
          <p:cNvSpPr txBox="1"/>
          <p:nvPr>
            <p:custDataLst>
              <p:tags r:id="rId11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6f1d3a5d394d4f7eb803004f777e29c3_TextPercentag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6f1d3a5d394d4f7eb803004f777e29c3_JoinedDate" hidden="1"/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6f1d3a5d394d4f7eb803004f777e29c3_StartDate"/>
          <p:cNvSpPr txBox="1"/>
          <p:nvPr>
            <p:custDataLst>
              <p:tags r:id="rId117"/>
            </p:custDataLst>
          </p:nvPr>
        </p:nvSpPr>
        <p:spPr>
          <a:xfrm>
            <a:off x="4094330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6f1d3a5d394d4f7eb803004f777e29c3_Title"/>
          <p:cNvSpPr txBox="1"/>
          <p:nvPr>
            <p:custDataLst>
              <p:tags r:id="rId118"/>
            </p:custDataLst>
          </p:nvPr>
        </p:nvSpPr>
        <p:spPr>
          <a:xfrm>
            <a:off x="4487099" y="702576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Editing SRS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6f1d3a5d394d4f7eb803004f777e29c3_EndDate"/>
          <p:cNvSpPr txBox="1"/>
          <p:nvPr>
            <p:custDataLst>
              <p:tags r:id="rId119"/>
            </p:custDataLst>
          </p:nvPr>
        </p:nvSpPr>
        <p:spPr>
          <a:xfrm>
            <a:off x="4833213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0"/>
            </p:custDataLst>
          </p:nvPr>
        </p:nvCxnSpPr>
        <p:spPr>
          <a:xfrm>
            <a:off x="517632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1"/>
            </p:custDataLst>
          </p:nvPr>
        </p:nvCxnSpPr>
        <p:spPr>
          <a:xfrm>
            <a:off x="822860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SLT_0c30e8788be74b55b542cd1f13d90093_StartDate"/>
          <p:cNvSpPr txBox="1"/>
          <p:nvPr>
            <p:custDataLst>
              <p:tags r:id="rId122"/>
            </p:custDataLst>
          </p:nvPr>
        </p:nvSpPr>
        <p:spPr>
          <a:xfrm>
            <a:off x="5398663" y="756327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7</a:t>
            </a:r>
            <a:endParaRPr lang="en-US" sz="1000" spc="-8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fe3058174b3d447b9ec386cc889d5158_StartDate"/>
          <p:cNvSpPr txBox="1"/>
          <p:nvPr>
            <p:custDataLst>
              <p:tags r:id="rId123"/>
            </p:custDataLst>
          </p:nvPr>
        </p:nvSpPr>
        <p:spPr>
          <a:xfrm>
            <a:off x="10701748" y="807669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0c30e8788be74b55b542cd1f13d90093_EndDate"/>
          <p:cNvSpPr txBox="1"/>
          <p:nvPr>
            <p:custDataLst>
              <p:tags r:id="rId124"/>
            </p:custDataLst>
          </p:nvPr>
        </p:nvSpPr>
        <p:spPr>
          <a:xfrm>
            <a:off x="11134706" y="75632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4554855"/>
            <a:ext cx="11125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4"/>
            </p:custDataLst>
          </p:nvPr>
        </p:nvSpPr>
        <p:spPr>
          <a:xfrm>
            <a:off x="2095500" y="3945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5"/>
            </p:custDataLst>
          </p:nvPr>
        </p:nvSpPr>
        <p:spPr>
          <a:xfrm>
            <a:off x="2095500" y="4554855"/>
            <a:ext cx="9093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6"/>
            </p:custDataLst>
          </p:nvPr>
        </p:nvSpPr>
        <p:spPr>
          <a:xfrm>
            <a:off x="63500" y="6231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6231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1"/>
            </p:custDataLst>
          </p:nvPr>
        </p:nvSpPr>
        <p:spPr>
          <a:xfrm>
            <a:off x="63500" y="3945255"/>
            <a:ext cx="2032000" cy="5461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2"/>
            </p:custDataLst>
          </p:nvPr>
        </p:nvSpPr>
        <p:spPr>
          <a:xfrm>
            <a:off x="63500" y="4554855"/>
            <a:ext cx="2032000" cy="16129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3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14"/>
            </p:custDataLst>
          </p:nvPr>
        </p:nvSpPr>
        <p:spPr>
          <a:xfrm>
            <a:off x="2095500" y="455485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15"/>
            </p:custDataLst>
          </p:nvPr>
        </p:nvSpPr>
        <p:spPr>
          <a:xfrm>
            <a:off x="63500" y="6231255"/>
            <a:ext cx="2032000" cy="5461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16"/>
            </p:custDataLst>
          </p:nvPr>
        </p:nvSpPr>
        <p:spPr>
          <a:xfrm>
            <a:off x="2095500" y="623125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17"/>
            </p:custDataLst>
          </p:nvPr>
        </p:nvCxnSpPr>
        <p:spPr>
          <a:xfrm>
            <a:off x="3118484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18"/>
            </p:custDataLst>
          </p:nvPr>
        </p:nvCxnSpPr>
        <p:spPr>
          <a:xfrm>
            <a:off x="4014479" y="3429001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G_00000000000000000000000000000000_ShapeBelow2"/>
          <p:cNvCxnSpPr/>
          <p:nvPr>
            <p:custDataLst>
              <p:tags r:id="rId19"/>
            </p:custDataLst>
          </p:nvPr>
        </p:nvCxnSpPr>
        <p:spPr>
          <a:xfrm>
            <a:off x="4910473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G_00000000000000000000000000000000_ShapeBelow3"/>
          <p:cNvCxnSpPr/>
          <p:nvPr>
            <p:custDataLst>
              <p:tags r:id="rId20"/>
            </p:custDataLst>
          </p:nvPr>
        </p:nvCxnSpPr>
        <p:spPr>
          <a:xfrm>
            <a:off x="5806468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Below4"/>
          <p:cNvCxnSpPr/>
          <p:nvPr>
            <p:custDataLst>
              <p:tags r:id="rId21"/>
            </p:custDataLst>
          </p:nvPr>
        </p:nvCxnSpPr>
        <p:spPr>
          <a:xfrm>
            <a:off x="6702462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Below5"/>
          <p:cNvCxnSpPr/>
          <p:nvPr>
            <p:custDataLst>
              <p:tags r:id="rId22"/>
            </p:custDataLst>
          </p:nvPr>
        </p:nvCxnSpPr>
        <p:spPr>
          <a:xfrm>
            <a:off x="7598456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G_00000000000000000000000000000000_ShapeBelow6"/>
          <p:cNvCxnSpPr/>
          <p:nvPr>
            <p:custDataLst>
              <p:tags r:id="rId23"/>
            </p:custDataLst>
          </p:nvPr>
        </p:nvCxnSpPr>
        <p:spPr>
          <a:xfrm>
            <a:off x="8494451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G_00000000000000000000000000000000_ShapeBelow7"/>
          <p:cNvCxnSpPr/>
          <p:nvPr>
            <p:custDataLst>
              <p:tags r:id="rId24"/>
            </p:custDataLst>
          </p:nvPr>
        </p:nvCxnSpPr>
        <p:spPr>
          <a:xfrm>
            <a:off x="9390445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G_00000000000000000000000000000000_ShapeBelow8"/>
          <p:cNvCxnSpPr/>
          <p:nvPr>
            <p:custDataLst>
              <p:tags r:id="rId25"/>
            </p:custDataLst>
          </p:nvPr>
        </p:nvCxnSpPr>
        <p:spPr>
          <a:xfrm>
            <a:off x="10286440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TLSHAPE_SLT_0194b4ac80d3465a82f67618660639e7_Shape"/>
          <p:cNvSpPr/>
          <p:nvPr>
            <p:custDataLst>
              <p:tags r:id="rId26"/>
            </p:custDataLst>
          </p:nvPr>
        </p:nvSpPr>
        <p:spPr>
          <a:xfrm>
            <a:off x="7598467" y="39833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SLT_c2594a68508746189d15fef160fb738d_Shape"/>
          <p:cNvSpPr/>
          <p:nvPr>
            <p:custDataLst>
              <p:tags r:id="rId27"/>
            </p:custDataLst>
          </p:nvPr>
        </p:nvSpPr>
        <p:spPr>
          <a:xfrm>
            <a:off x="6702472" y="42500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SLT_e14081218d4a44a8abce49e6f1a73747_Shape"/>
          <p:cNvSpPr/>
          <p:nvPr>
            <p:custDataLst>
              <p:tags r:id="rId28"/>
            </p:custDataLst>
          </p:nvPr>
        </p:nvSpPr>
        <p:spPr>
          <a:xfrm>
            <a:off x="2222500" y="45929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fd02d61b6e414be081aa8187ace2dc5e_Shape"/>
          <p:cNvSpPr/>
          <p:nvPr>
            <p:custDataLst>
              <p:tags r:id="rId29"/>
            </p:custDataLst>
          </p:nvPr>
        </p:nvSpPr>
        <p:spPr>
          <a:xfrm>
            <a:off x="3118495" y="48596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fe49809daea842a792bda8e52088460b_Shape"/>
          <p:cNvSpPr/>
          <p:nvPr>
            <p:custDataLst>
              <p:tags r:id="rId30"/>
            </p:custDataLst>
          </p:nvPr>
        </p:nvSpPr>
        <p:spPr>
          <a:xfrm>
            <a:off x="7598467" y="5126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0d400a0202b04264b52f11081eef6ea0_Shape"/>
          <p:cNvSpPr/>
          <p:nvPr>
            <p:custDataLst>
              <p:tags r:id="rId31"/>
            </p:custDataLst>
          </p:nvPr>
        </p:nvSpPr>
        <p:spPr>
          <a:xfrm>
            <a:off x="5806478" y="5393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1ca13ca5a95c4937b6da3214916b30ba_Shape"/>
          <p:cNvSpPr/>
          <p:nvPr>
            <p:custDataLst>
              <p:tags r:id="rId32"/>
            </p:custDataLst>
          </p:nvPr>
        </p:nvSpPr>
        <p:spPr>
          <a:xfrm>
            <a:off x="6702472" y="56597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T_8b38437b96ae47c2a89e2f9a411c8c28_Shape"/>
          <p:cNvSpPr/>
          <p:nvPr>
            <p:custDataLst>
              <p:tags r:id="rId33"/>
            </p:custDataLst>
          </p:nvPr>
        </p:nvSpPr>
        <p:spPr>
          <a:xfrm>
            <a:off x="8494461" y="59264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SLT_491a5d7cd2c9422f9fa3c6a3b66fa0db_Shape"/>
          <p:cNvSpPr/>
          <p:nvPr>
            <p:custDataLst>
              <p:tags r:id="rId34"/>
            </p:custDataLst>
          </p:nvPr>
        </p:nvSpPr>
        <p:spPr>
          <a:xfrm>
            <a:off x="3118495" y="6269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SLT_196e461fa3b94bed8bc56dc99e676deb_Shape"/>
          <p:cNvSpPr/>
          <p:nvPr>
            <p:custDataLst>
              <p:tags r:id="rId35"/>
            </p:custDataLst>
          </p:nvPr>
        </p:nvSpPr>
        <p:spPr>
          <a:xfrm>
            <a:off x="5806478" y="6536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2057400" y="3048000"/>
            <a:ext cx="83820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SLT_0194b4ac80d3465a82f67618660639e7_ShapePercentage" hidden="1"/>
          <p:cNvSpPr/>
          <p:nvPr>
            <p:custDataLst>
              <p:tags r:id="rId37"/>
            </p:custDataLst>
          </p:nvPr>
        </p:nvSpPr>
        <p:spPr>
          <a:xfrm>
            <a:off x="7598467" y="3983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c2594a68508746189d15fef160fb738d_ShapePercentage" hidden="1"/>
          <p:cNvSpPr/>
          <p:nvPr>
            <p:custDataLst>
              <p:tags r:id="rId38"/>
            </p:custDataLst>
          </p:nvPr>
        </p:nvSpPr>
        <p:spPr>
          <a:xfrm>
            <a:off x="6702472" y="4250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e14081218d4a44a8abce49e6f1a73747_ShapePercentage" hidden="1"/>
          <p:cNvSpPr/>
          <p:nvPr>
            <p:custDataLst>
              <p:tags r:id="rId39"/>
            </p:custDataLst>
          </p:nvPr>
        </p:nvSpPr>
        <p:spPr>
          <a:xfrm>
            <a:off x="2222500" y="45929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fd02d61b6e414be081aa8187ace2dc5e_ShapePercentage" hidden="1"/>
          <p:cNvSpPr/>
          <p:nvPr>
            <p:custDataLst>
              <p:tags r:id="rId40"/>
            </p:custDataLst>
          </p:nvPr>
        </p:nvSpPr>
        <p:spPr>
          <a:xfrm>
            <a:off x="3118495" y="48596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TLSHAPE_SLT_fe49809daea842a792bda8e52088460b_ShapePercentage" hidden="1"/>
          <p:cNvSpPr/>
          <p:nvPr>
            <p:custDataLst>
              <p:tags r:id="rId41"/>
            </p:custDataLst>
          </p:nvPr>
        </p:nvSpPr>
        <p:spPr>
          <a:xfrm>
            <a:off x="7598467" y="5126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0d400a0202b04264b52f11081eef6ea0_ShapePercentage" hidden="1"/>
          <p:cNvSpPr/>
          <p:nvPr>
            <p:custDataLst>
              <p:tags r:id="rId42"/>
            </p:custDataLst>
          </p:nvPr>
        </p:nvSpPr>
        <p:spPr>
          <a:xfrm>
            <a:off x="5806478" y="5393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1ca13ca5a95c4937b6da3214916b30ba_ShapePercentage" hidden="1"/>
          <p:cNvSpPr/>
          <p:nvPr>
            <p:custDataLst>
              <p:tags r:id="rId43"/>
            </p:custDataLst>
          </p:nvPr>
        </p:nvSpPr>
        <p:spPr>
          <a:xfrm>
            <a:off x="6702472" y="56597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TLSHAPE_SLT_8b38437b96ae47c2a89e2f9a411c8c28_ShapePercentage" hidden="1"/>
          <p:cNvSpPr/>
          <p:nvPr>
            <p:custDataLst>
              <p:tags r:id="rId44"/>
            </p:custDataLst>
          </p:nvPr>
        </p:nvSpPr>
        <p:spPr>
          <a:xfrm>
            <a:off x="8494461" y="59264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SLT_491a5d7cd2c9422f9fa3c6a3b66fa0db_ShapePercentage" hidden="1"/>
          <p:cNvSpPr/>
          <p:nvPr>
            <p:custDataLst>
              <p:tags r:id="rId45"/>
            </p:custDataLst>
          </p:nvPr>
        </p:nvSpPr>
        <p:spPr>
          <a:xfrm>
            <a:off x="3118495" y="6269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SLT_196e461fa3b94bed8bc56dc99e676deb_ShapePercentage" hidden="1"/>
          <p:cNvSpPr/>
          <p:nvPr>
            <p:custDataLst>
              <p:tags r:id="rId46"/>
            </p:custDataLst>
          </p:nvPr>
        </p:nvSpPr>
        <p:spPr>
          <a:xfrm>
            <a:off x="5806478" y="6536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7"/>
            </p:custDataLst>
          </p:nvPr>
        </p:nvSpPr>
        <p:spPr>
          <a:xfrm>
            <a:off x="63500" y="4125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Authentication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8"/>
            </p:custDataLst>
          </p:nvPr>
        </p:nvSpPr>
        <p:spPr>
          <a:xfrm>
            <a:off x="63500" y="5268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Admin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49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0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1"/>
            </p:custDataLst>
          </p:nvPr>
        </p:nvSpPr>
        <p:spPr>
          <a:xfrm>
            <a:off x="63500" y="6411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User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2"/>
            </p:custDataLst>
          </p:nvPr>
        </p:nvSpPr>
        <p:spPr>
          <a:xfrm>
            <a:off x="12700" y="-35662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3"/>
            </p:custDataLst>
          </p:nvPr>
        </p:nvSpPr>
        <p:spPr>
          <a:xfrm>
            <a:off x="10376438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4"/>
            </p:custDataLst>
          </p:nvPr>
        </p:nvSpPr>
        <p:spPr>
          <a:xfrm>
            <a:off x="1025073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5"/>
            </p:custDataLst>
          </p:nvPr>
        </p:nvSpPr>
        <p:spPr>
          <a:xfrm>
            <a:off x="2286000" y="3145473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6"/>
            </p:custDataLst>
          </p:nvPr>
        </p:nvSpPr>
        <p:spPr>
          <a:xfrm>
            <a:off x="318199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57"/>
            </p:custDataLst>
          </p:nvPr>
        </p:nvSpPr>
        <p:spPr>
          <a:xfrm>
            <a:off x="407798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TimescaleInterval4"/>
          <p:cNvSpPr txBox="1"/>
          <p:nvPr>
            <p:custDataLst>
              <p:tags r:id="rId58"/>
            </p:custDataLst>
          </p:nvPr>
        </p:nvSpPr>
        <p:spPr>
          <a:xfrm>
            <a:off x="49739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B_00000000000000000000000000000000_TimescaleInterval5"/>
          <p:cNvSpPr txBox="1"/>
          <p:nvPr>
            <p:custDataLst>
              <p:tags r:id="rId59"/>
            </p:custDataLst>
          </p:nvPr>
        </p:nvSpPr>
        <p:spPr>
          <a:xfrm>
            <a:off x="5869978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B_00000000000000000000000000000000_TimescaleInterval6"/>
          <p:cNvSpPr txBox="1"/>
          <p:nvPr>
            <p:custDataLst>
              <p:tags r:id="rId60"/>
            </p:custDataLst>
          </p:nvPr>
        </p:nvSpPr>
        <p:spPr>
          <a:xfrm>
            <a:off x="676597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TimescaleInterval7"/>
          <p:cNvSpPr txBox="1"/>
          <p:nvPr>
            <p:custDataLst>
              <p:tags r:id="rId61"/>
            </p:custDataLst>
          </p:nvPr>
        </p:nvSpPr>
        <p:spPr>
          <a:xfrm>
            <a:off x="766196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8"/>
          <p:cNvSpPr txBox="1"/>
          <p:nvPr>
            <p:custDataLst>
              <p:tags r:id="rId62"/>
            </p:custDataLst>
          </p:nvPr>
        </p:nvSpPr>
        <p:spPr>
          <a:xfrm>
            <a:off x="855796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9"/>
          <p:cNvSpPr txBox="1"/>
          <p:nvPr>
            <p:custDataLst>
              <p:tags r:id="rId63"/>
            </p:custDataLst>
          </p:nvPr>
        </p:nvSpPr>
        <p:spPr>
          <a:xfrm>
            <a:off x="9453956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B_00000000000000000000000000000000_TimescaleInterval10"/>
          <p:cNvSpPr txBox="1"/>
          <p:nvPr>
            <p:custDataLst>
              <p:tags r:id="rId64"/>
            </p:custDataLst>
          </p:nvPr>
        </p:nvSpPr>
        <p:spPr>
          <a:xfrm>
            <a:off x="10349950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US" sz="1200" spc="-2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0194b4ac80d3465a82f67618660639e7_Duration" hidden="1"/>
          <p:cNvSpPr txBox="1"/>
          <p:nvPr>
            <p:custDataLst>
              <p:tags r:id="rId65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0194b4ac80d3465a82f67618660639e7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0194b4ac80d3465a82f67618660639e7_JoinedDate" hidden="1"/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0194b4ac80d3465a82f67618660639e7_StartDate"/>
          <p:cNvSpPr txBox="1"/>
          <p:nvPr>
            <p:custDataLst>
              <p:tags r:id="rId68"/>
            </p:custDataLst>
          </p:nvPr>
        </p:nvSpPr>
        <p:spPr>
          <a:xfrm>
            <a:off x="7165651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0194b4ac80d3465a82f67618660639e7_EndDate"/>
          <p:cNvSpPr txBox="1"/>
          <p:nvPr>
            <p:custDataLst>
              <p:tags r:id="rId69"/>
            </p:custDataLst>
          </p:nvPr>
        </p:nvSpPr>
        <p:spPr>
          <a:xfrm>
            <a:off x="11232623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0194b4ac80d3465a82f67618660639e7_Title"/>
          <p:cNvSpPr txBox="1"/>
          <p:nvPr>
            <p:custDataLst>
              <p:tags r:id="rId70"/>
            </p:custDataLst>
          </p:nvPr>
        </p:nvSpPr>
        <p:spPr>
          <a:xfrm>
            <a:off x="8888453" y="399969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Registration Page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c2594a68508746189d15fef160fb738d_Duration" hidden="1"/>
          <p:cNvSpPr txBox="1"/>
          <p:nvPr>
            <p:custDataLst>
              <p:tags r:id="rId7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c2594a68508746189d15fef160fb738d_TextPercentage" hidden="1"/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c2594a68508746189d15fef160fb738d_JoinedDate" hidden="1"/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c2594a68508746189d15fef160fb738d_StartDate"/>
          <p:cNvSpPr txBox="1"/>
          <p:nvPr>
            <p:custDataLst>
              <p:tags r:id="rId74"/>
            </p:custDataLst>
          </p:nvPr>
        </p:nvSpPr>
        <p:spPr>
          <a:xfrm>
            <a:off x="6269656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c2594a68508746189d15fef160fb738d_EndDate"/>
          <p:cNvSpPr txBox="1"/>
          <p:nvPr>
            <p:custDataLst>
              <p:tags r:id="rId75"/>
            </p:custDataLst>
          </p:nvPr>
        </p:nvSpPr>
        <p:spPr>
          <a:xfrm>
            <a:off x="10336628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c2594a68508746189d15fef160fb738d_Title"/>
          <p:cNvSpPr txBox="1"/>
          <p:nvPr>
            <p:custDataLst>
              <p:tags r:id="rId76"/>
            </p:custDataLst>
          </p:nvPr>
        </p:nvSpPr>
        <p:spPr>
          <a:xfrm>
            <a:off x="8185710" y="4266396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Login Page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e14081218d4a44a8abce49e6f1a73747_Duration" hidden="1"/>
          <p:cNvSpPr txBox="1"/>
          <p:nvPr>
            <p:custDataLst>
              <p:tags r:id="rId7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e14081218d4a44a8abce49e6f1a73747_TextPercentage" hidden="1"/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e14081218d4a44a8abce49e6f1a73747_JoinedDate" hidden="1"/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e14081218d4a44a8abce49e6f1a73747_StartDate"/>
          <p:cNvSpPr txBox="1"/>
          <p:nvPr>
            <p:custDataLst>
              <p:tags r:id="rId80"/>
            </p:custDataLst>
          </p:nvPr>
        </p:nvSpPr>
        <p:spPr>
          <a:xfrm>
            <a:off x="1854073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e14081218d4a44a8abce49e6f1a73747_EndDate"/>
          <p:cNvSpPr txBox="1"/>
          <p:nvPr>
            <p:custDataLst>
              <p:tags r:id="rId81"/>
            </p:custDataLst>
          </p:nvPr>
        </p:nvSpPr>
        <p:spPr>
          <a:xfrm>
            <a:off x="4064667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e14081218d4a44a8abce49e6f1a73747_Title"/>
          <p:cNvSpPr txBox="1"/>
          <p:nvPr>
            <p:custDataLst>
              <p:tags r:id="rId82"/>
            </p:custDataLst>
          </p:nvPr>
        </p:nvSpPr>
        <p:spPr>
          <a:xfrm>
            <a:off x="2583937" y="4609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Admin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SLT_fd02d61b6e414be081aa8187ace2dc5e_Duration" hidden="1"/>
          <p:cNvSpPr txBox="1"/>
          <p:nvPr>
            <p:custDataLst>
              <p:tags r:id="rId8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SLT_fd02d61b6e414be081aa8187ace2dc5e_TextPercentage" hidden="1"/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fd02d61b6e414be081aa8187ace2dc5e_JoinedDate" hidden="1"/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fd02d61b6e414be081aa8187ace2dc5e_StartDate"/>
          <p:cNvSpPr txBox="1"/>
          <p:nvPr>
            <p:custDataLst>
              <p:tags r:id="rId86"/>
            </p:custDataLst>
          </p:nvPr>
        </p:nvSpPr>
        <p:spPr>
          <a:xfrm>
            <a:off x="2750067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fd02d61b6e414be081aa8187ace2dc5e_EndDate"/>
          <p:cNvSpPr txBox="1"/>
          <p:nvPr>
            <p:custDataLst>
              <p:tags r:id="rId87"/>
            </p:custDataLst>
          </p:nvPr>
        </p:nvSpPr>
        <p:spPr>
          <a:xfrm>
            <a:off x="6752651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fd02d61b6e414be081aa8187ace2dc5e_Title"/>
          <p:cNvSpPr txBox="1"/>
          <p:nvPr>
            <p:custDataLst>
              <p:tags r:id="rId88"/>
            </p:custDataLst>
          </p:nvPr>
        </p:nvSpPr>
        <p:spPr>
          <a:xfrm>
            <a:off x="4585814" y="48759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Admin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fe49809daea842a792bda8e52088460b_Duration" hidden="1"/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SLT_fe49809daea842a792bda8e52088460b_TextPercentage" hidden="1"/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SLT_fe49809daea842a792bda8e52088460b_JoinedDat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SLT_fe49809daea842a792bda8e52088460b_StartDate"/>
          <p:cNvSpPr txBox="1"/>
          <p:nvPr>
            <p:custDataLst>
              <p:tags r:id="rId92"/>
            </p:custDataLst>
          </p:nvPr>
        </p:nvSpPr>
        <p:spPr>
          <a:xfrm>
            <a:off x="7165651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8" name="OTLSHAPE_SLT_fe49809daea842a792bda8e52088460b_EndDate"/>
          <p:cNvSpPr txBox="1"/>
          <p:nvPr>
            <p:custDataLst>
              <p:tags r:id="rId93"/>
            </p:custDataLst>
          </p:nvPr>
        </p:nvSpPr>
        <p:spPr>
          <a:xfrm>
            <a:off x="10336628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SLT_fe49809daea842a792bda8e52088460b_Title"/>
          <p:cNvSpPr txBox="1"/>
          <p:nvPr>
            <p:custDataLst>
              <p:tags r:id="rId94"/>
            </p:custDataLst>
          </p:nvPr>
        </p:nvSpPr>
        <p:spPr>
          <a:xfrm>
            <a:off x="8675617" y="5142696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Add User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0d400a0202b04264b52f11081eef6ea0_Duration" hidden="1"/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0d400a0202b04264b52f11081eef6ea0_TextPercentage" hidden="1"/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SLT_0d400a0202b04264b52f11081eef6ea0_JoinedDat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SLT_0d400a0202b04264b52f11081eef6ea0_StartDate"/>
          <p:cNvSpPr txBox="1"/>
          <p:nvPr>
            <p:custDataLst>
              <p:tags r:id="rId98"/>
            </p:custDataLst>
          </p:nvPr>
        </p:nvSpPr>
        <p:spPr>
          <a:xfrm>
            <a:off x="5438051" y="5417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SLT_0d400a0202b04264b52f11081eef6ea0_EndDate"/>
          <p:cNvSpPr txBox="1"/>
          <p:nvPr>
            <p:custDataLst>
              <p:tags r:id="rId99"/>
            </p:custDataLst>
          </p:nvPr>
        </p:nvSpPr>
        <p:spPr>
          <a:xfrm>
            <a:off x="10336628" y="5417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0d400a0202b04264b52f11081eef6ea0_Title"/>
          <p:cNvSpPr txBox="1"/>
          <p:nvPr>
            <p:custDataLst>
              <p:tags r:id="rId100"/>
            </p:custDataLst>
          </p:nvPr>
        </p:nvSpPr>
        <p:spPr>
          <a:xfrm>
            <a:off x="7816770" y="5409396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T_1ca13ca5a95c4937b6da3214916b30ba_Duration" hidden="1"/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1ca13ca5a95c4937b6da3214916b30ba_TextPercentage" hidden="1"/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SLT_1ca13ca5a95c4937b6da3214916b30ba_JoinedDat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1ca13ca5a95c4937b6da3214916b30ba_StartDate"/>
          <p:cNvSpPr txBox="1"/>
          <p:nvPr>
            <p:custDataLst>
              <p:tags r:id="rId104"/>
            </p:custDataLst>
          </p:nvPr>
        </p:nvSpPr>
        <p:spPr>
          <a:xfrm>
            <a:off x="6269656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SLT_1ca13ca5a95c4937b6da3214916b30ba_EndDate"/>
          <p:cNvSpPr txBox="1"/>
          <p:nvPr>
            <p:custDataLst>
              <p:tags r:id="rId105"/>
            </p:custDataLst>
          </p:nvPr>
        </p:nvSpPr>
        <p:spPr>
          <a:xfrm>
            <a:off x="10336628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SLT_1ca13ca5a95c4937b6da3214916b30ba_Title"/>
          <p:cNvSpPr txBox="1"/>
          <p:nvPr>
            <p:custDataLst>
              <p:tags r:id="rId106"/>
            </p:custDataLst>
          </p:nvPr>
        </p:nvSpPr>
        <p:spPr>
          <a:xfrm>
            <a:off x="8192526" y="567609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Delete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SLT_8b38437b96ae47c2a89e2f9a411c8c28_Duration" hidden="1"/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SLT_8b38437b96ae47c2a89e2f9a411c8c28_TextPercentage" hidden="1"/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SLT_8b38437b96ae47c2a89e2f9a411c8c28_JoinedDat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8b38437b96ae47c2a89e2f9a411c8c28_StartDate"/>
          <p:cNvSpPr txBox="1"/>
          <p:nvPr>
            <p:custDataLst>
              <p:tags r:id="rId110"/>
            </p:custDataLst>
          </p:nvPr>
        </p:nvSpPr>
        <p:spPr>
          <a:xfrm>
            <a:off x="8061646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12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8b38437b96ae47c2a89e2f9a411c8c28_EndDate"/>
          <p:cNvSpPr txBox="1"/>
          <p:nvPr>
            <p:custDataLst>
              <p:tags r:id="rId111"/>
            </p:custDataLst>
          </p:nvPr>
        </p:nvSpPr>
        <p:spPr>
          <a:xfrm>
            <a:off x="10336628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8b38437b96ae47c2a89e2f9a411c8c28_Title"/>
          <p:cNvSpPr txBox="1"/>
          <p:nvPr>
            <p:custDataLst>
              <p:tags r:id="rId112"/>
            </p:custDataLst>
          </p:nvPr>
        </p:nvSpPr>
        <p:spPr>
          <a:xfrm>
            <a:off x="9065152" y="59427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Update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491a5d7cd2c9422f9fa3c6a3b66fa0db_Duration" hidden="1"/>
          <p:cNvSpPr txBox="1"/>
          <p:nvPr>
            <p:custDataLst>
              <p:tags r:id="rId11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SLT_491a5d7cd2c9422f9fa3c6a3b66fa0db_TextPercentage" hidden="1"/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SLT_491a5d7cd2c9422f9fa3c6a3b66fa0db_JoinedDat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491a5d7cd2c9422f9fa3c6a3b66fa0db_StartDate"/>
          <p:cNvSpPr txBox="1"/>
          <p:nvPr>
            <p:custDataLst>
              <p:tags r:id="rId116"/>
            </p:custDataLst>
          </p:nvPr>
        </p:nvSpPr>
        <p:spPr>
          <a:xfrm>
            <a:off x="2750067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SLT_491a5d7cd2c9422f9fa3c6a3b66fa0db_EndDate"/>
          <p:cNvSpPr txBox="1"/>
          <p:nvPr>
            <p:custDataLst>
              <p:tags r:id="rId117"/>
            </p:custDataLst>
          </p:nvPr>
        </p:nvSpPr>
        <p:spPr>
          <a:xfrm>
            <a:off x="5856656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491a5d7cd2c9422f9fa3c6a3b66fa0db_Title"/>
          <p:cNvSpPr txBox="1"/>
          <p:nvPr>
            <p:custDataLst>
              <p:tags r:id="rId118"/>
            </p:custDataLst>
          </p:nvPr>
        </p:nvSpPr>
        <p:spPr>
          <a:xfrm>
            <a:off x="3985756" y="6285696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SLT_196e461fa3b94bed8bc56dc99e676deb_Duration" hidden="1"/>
          <p:cNvSpPr txBox="1"/>
          <p:nvPr>
            <p:custDataLst>
              <p:tags r:id="rId11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SLT_196e461fa3b94bed8bc56dc99e676deb_TextPercentage" hidden="1"/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SLT_196e461fa3b94bed8bc56dc99e676deb_JoinedDate" hidden="1"/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196e461fa3b94bed8bc56dc99e676deb_StartDate"/>
          <p:cNvSpPr txBox="1"/>
          <p:nvPr>
            <p:custDataLst>
              <p:tags r:id="rId122"/>
            </p:custDataLst>
          </p:nvPr>
        </p:nvSpPr>
        <p:spPr>
          <a:xfrm>
            <a:off x="5438051" y="6560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SLT_196e461fa3b94bed8bc56dc99e676deb_EndDate"/>
          <p:cNvSpPr txBox="1"/>
          <p:nvPr>
            <p:custDataLst>
              <p:tags r:id="rId123"/>
            </p:custDataLst>
          </p:nvPr>
        </p:nvSpPr>
        <p:spPr>
          <a:xfrm>
            <a:off x="10336628" y="6560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SLT_196e461fa3b94bed8bc56dc99e676deb_Title"/>
          <p:cNvSpPr txBox="1"/>
          <p:nvPr>
            <p:custDataLst>
              <p:tags r:id="rId124"/>
            </p:custDataLst>
          </p:nvPr>
        </p:nvSpPr>
        <p:spPr>
          <a:xfrm>
            <a:off x="7590372" y="6552395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Car Reservation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5"/>
            </p:custDataLst>
          </p:nvPr>
        </p:nvCxnSpPr>
        <p:spPr>
          <a:xfrm>
            <a:off x="311848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6"/>
            </p:custDataLst>
          </p:nvPr>
        </p:nvCxnSpPr>
        <p:spPr>
          <a:xfrm>
            <a:off x="401447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/>
          <p:cNvCxnSpPr/>
          <p:nvPr>
            <p:custDataLst>
              <p:tags r:id="rId127"/>
            </p:custDataLst>
          </p:nvPr>
        </p:nvCxnSpPr>
        <p:spPr>
          <a:xfrm>
            <a:off x="4910473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4"/>
          <p:cNvCxnSpPr/>
          <p:nvPr>
            <p:custDataLst>
              <p:tags r:id="rId128"/>
            </p:custDataLst>
          </p:nvPr>
        </p:nvCxnSpPr>
        <p:spPr>
          <a:xfrm>
            <a:off x="5806468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B_00000000000000000000000000000000_Separator5"/>
          <p:cNvCxnSpPr/>
          <p:nvPr>
            <p:custDataLst>
              <p:tags r:id="rId129"/>
            </p:custDataLst>
          </p:nvPr>
        </p:nvCxnSpPr>
        <p:spPr>
          <a:xfrm>
            <a:off x="6702462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B_00000000000000000000000000000000_Separator6"/>
          <p:cNvCxnSpPr/>
          <p:nvPr>
            <p:custDataLst>
              <p:tags r:id="rId130"/>
            </p:custDataLst>
          </p:nvPr>
        </p:nvCxnSpPr>
        <p:spPr>
          <a:xfrm>
            <a:off x="7598456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B_00000000000000000000000000000000_Separator7"/>
          <p:cNvCxnSpPr/>
          <p:nvPr>
            <p:custDataLst>
              <p:tags r:id="rId131"/>
            </p:custDataLst>
          </p:nvPr>
        </p:nvCxnSpPr>
        <p:spPr>
          <a:xfrm>
            <a:off x="849445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B_00000000000000000000000000000000_Separator8"/>
          <p:cNvCxnSpPr/>
          <p:nvPr>
            <p:custDataLst>
              <p:tags r:id="rId132"/>
            </p:custDataLst>
          </p:nvPr>
        </p:nvCxnSpPr>
        <p:spPr>
          <a:xfrm>
            <a:off x="9390445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TB_00000000000000000000000000000000_Separator9"/>
          <p:cNvCxnSpPr/>
          <p:nvPr>
            <p:custDataLst>
              <p:tags r:id="rId133"/>
            </p:custDataLst>
          </p:nvPr>
        </p:nvCxnSpPr>
        <p:spPr>
          <a:xfrm>
            <a:off x="10286440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4554855"/>
            <a:ext cx="11125200" cy="1079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4"/>
            </p:custDataLst>
          </p:nvPr>
        </p:nvSpPr>
        <p:spPr>
          <a:xfrm>
            <a:off x="2095500" y="3945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5"/>
            </p:custDataLst>
          </p:nvPr>
        </p:nvSpPr>
        <p:spPr>
          <a:xfrm>
            <a:off x="2095500" y="4554855"/>
            <a:ext cx="9093200" cy="1079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6"/>
            </p:custDataLst>
          </p:nvPr>
        </p:nvSpPr>
        <p:spPr>
          <a:xfrm>
            <a:off x="63500" y="5697855"/>
            <a:ext cx="111252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5697855"/>
            <a:ext cx="90932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1"/>
            </p:custDataLst>
          </p:nvPr>
        </p:nvSpPr>
        <p:spPr>
          <a:xfrm>
            <a:off x="63500" y="3945255"/>
            <a:ext cx="2032000" cy="5461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2"/>
            </p:custDataLst>
          </p:nvPr>
        </p:nvSpPr>
        <p:spPr>
          <a:xfrm>
            <a:off x="63500" y="4554855"/>
            <a:ext cx="2032000" cy="10795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3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14"/>
            </p:custDataLst>
          </p:nvPr>
        </p:nvSpPr>
        <p:spPr>
          <a:xfrm>
            <a:off x="2095500" y="455485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15"/>
            </p:custDataLst>
          </p:nvPr>
        </p:nvSpPr>
        <p:spPr>
          <a:xfrm>
            <a:off x="63500" y="5697855"/>
            <a:ext cx="2032000" cy="8128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16"/>
            </p:custDataLst>
          </p:nvPr>
        </p:nvSpPr>
        <p:spPr>
          <a:xfrm>
            <a:off x="2095500" y="569785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17"/>
            </p:custDataLst>
          </p:nvPr>
        </p:nvCxnSpPr>
        <p:spPr>
          <a:xfrm>
            <a:off x="3342480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18"/>
            </p:custDataLst>
          </p:nvPr>
        </p:nvCxnSpPr>
        <p:spPr>
          <a:xfrm>
            <a:off x="4462474" y="3429001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G_00000000000000000000000000000000_ShapeBelow2"/>
          <p:cNvCxnSpPr/>
          <p:nvPr>
            <p:custDataLst>
              <p:tags r:id="rId19"/>
            </p:custDataLst>
          </p:nvPr>
        </p:nvCxnSpPr>
        <p:spPr>
          <a:xfrm>
            <a:off x="5582467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G_00000000000000000000000000000000_ShapeBelow3"/>
          <p:cNvCxnSpPr/>
          <p:nvPr>
            <p:custDataLst>
              <p:tags r:id="rId20"/>
            </p:custDataLst>
          </p:nvPr>
        </p:nvCxnSpPr>
        <p:spPr>
          <a:xfrm>
            <a:off x="6702461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Below4"/>
          <p:cNvCxnSpPr/>
          <p:nvPr>
            <p:custDataLst>
              <p:tags r:id="rId21"/>
            </p:custDataLst>
          </p:nvPr>
        </p:nvCxnSpPr>
        <p:spPr>
          <a:xfrm>
            <a:off x="7822454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Below5"/>
          <p:cNvCxnSpPr/>
          <p:nvPr>
            <p:custDataLst>
              <p:tags r:id="rId22"/>
            </p:custDataLst>
          </p:nvPr>
        </p:nvCxnSpPr>
        <p:spPr>
          <a:xfrm>
            <a:off x="8942448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G_00000000000000000000000000000000_ShapeBelow6"/>
          <p:cNvCxnSpPr/>
          <p:nvPr>
            <p:custDataLst>
              <p:tags r:id="rId23"/>
            </p:custDataLst>
          </p:nvPr>
        </p:nvCxnSpPr>
        <p:spPr>
          <a:xfrm>
            <a:off x="10062441" y="3429000"/>
            <a:ext cx="0" cy="30816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TLSHAPE_SLT_0194b4ac80d3465a82f67618660639e7_Shape"/>
          <p:cNvSpPr/>
          <p:nvPr>
            <p:custDataLst>
              <p:tags r:id="rId24"/>
            </p:custDataLst>
          </p:nvPr>
        </p:nvSpPr>
        <p:spPr>
          <a:xfrm>
            <a:off x="2222500" y="39833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SLT_c2594a68508746189d15fef160fb738d_Shape"/>
          <p:cNvSpPr/>
          <p:nvPr>
            <p:custDataLst>
              <p:tags r:id="rId25"/>
            </p:custDataLst>
          </p:nvPr>
        </p:nvSpPr>
        <p:spPr>
          <a:xfrm>
            <a:off x="3342493" y="4250055"/>
            <a:ext cx="3365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SLT_e14081218d4a44a8abce49e6f1a73747_Shape"/>
          <p:cNvSpPr/>
          <p:nvPr>
            <p:custDataLst>
              <p:tags r:id="rId26"/>
            </p:custDataLst>
          </p:nvPr>
        </p:nvSpPr>
        <p:spPr>
          <a:xfrm>
            <a:off x="3342493" y="4592955"/>
            <a:ext cx="3365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0d400a0202b04264b52f11081eef6ea0_Shape"/>
          <p:cNvSpPr/>
          <p:nvPr>
            <p:custDataLst>
              <p:tags r:id="rId27"/>
            </p:custDataLst>
          </p:nvPr>
        </p:nvSpPr>
        <p:spPr>
          <a:xfrm>
            <a:off x="4462487" y="4859655"/>
            <a:ext cx="3365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1ca13ca5a95c4937b6da3214916b30ba_Shape"/>
          <p:cNvSpPr/>
          <p:nvPr>
            <p:custDataLst>
              <p:tags r:id="rId28"/>
            </p:custDataLst>
          </p:nvPr>
        </p:nvSpPr>
        <p:spPr>
          <a:xfrm>
            <a:off x="4462487" y="5126355"/>
            <a:ext cx="2247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T_8b38437b96ae47c2a89e2f9a411c8c28_Shape"/>
          <p:cNvSpPr/>
          <p:nvPr>
            <p:custDataLst>
              <p:tags r:id="rId29"/>
            </p:custDataLst>
          </p:nvPr>
        </p:nvSpPr>
        <p:spPr>
          <a:xfrm>
            <a:off x="5582480" y="5393055"/>
            <a:ext cx="2247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SLT_491a5d7cd2c9422f9fa3c6a3b66fa0db_Shape"/>
          <p:cNvSpPr/>
          <p:nvPr>
            <p:custDataLst>
              <p:tags r:id="rId30"/>
            </p:custDataLst>
          </p:nvPr>
        </p:nvSpPr>
        <p:spPr>
          <a:xfrm>
            <a:off x="6702474" y="57359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SLT_196e461fa3b94bed8bc56dc99e676deb_Shape"/>
          <p:cNvSpPr/>
          <p:nvPr>
            <p:custDataLst>
              <p:tags r:id="rId31"/>
            </p:custDataLst>
          </p:nvPr>
        </p:nvSpPr>
        <p:spPr>
          <a:xfrm>
            <a:off x="6702474" y="6269355"/>
            <a:ext cx="2247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T_4e7c1896111a4cd8afc2c54654aa982d_Shape"/>
          <p:cNvSpPr/>
          <p:nvPr>
            <p:custDataLst>
              <p:tags r:id="rId32"/>
            </p:custDataLst>
          </p:nvPr>
        </p:nvSpPr>
        <p:spPr>
          <a:xfrm>
            <a:off x="6702474" y="6002655"/>
            <a:ext cx="2247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2057400" y="3048000"/>
            <a:ext cx="76200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SLT_0194b4ac80d3465a82f67618660639e7_ShapePercentage" hidden="1"/>
          <p:cNvSpPr/>
          <p:nvPr>
            <p:custDataLst>
              <p:tags r:id="rId34"/>
            </p:custDataLst>
          </p:nvPr>
        </p:nvSpPr>
        <p:spPr>
          <a:xfrm>
            <a:off x="2222500" y="3983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c2594a68508746189d15fef160fb738d_ShapePercentage" hidden="1"/>
          <p:cNvSpPr/>
          <p:nvPr>
            <p:custDataLst>
              <p:tags r:id="rId35"/>
            </p:custDataLst>
          </p:nvPr>
        </p:nvSpPr>
        <p:spPr>
          <a:xfrm>
            <a:off x="3342493" y="4250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e14081218d4a44a8abce49e6f1a73747_ShapePercentage" hidden="1"/>
          <p:cNvSpPr/>
          <p:nvPr>
            <p:custDataLst>
              <p:tags r:id="rId36"/>
            </p:custDataLst>
          </p:nvPr>
        </p:nvSpPr>
        <p:spPr>
          <a:xfrm>
            <a:off x="3342493" y="45929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0d400a0202b04264b52f11081eef6ea0_ShapePercentage" hidden="1"/>
          <p:cNvSpPr/>
          <p:nvPr>
            <p:custDataLst>
              <p:tags r:id="rId37"/>
            </p:custDataLst>
          </p:nvPr>
        </p:nvSpPr>
        <p:spPr>
          <a:xfrm>
            <a:off x="4462487" y="48596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1ca13ca5a95c4937b6da3214916b30ba_ShapePercentage" hidden="1"/>
          <p:cNvSpPr/>
          <p:nvPr>
            <p:custDataLst>
              <p:tags r:id="rId38"/>
            </p:custDataLst>
          </p:nvPr>
        </p:nvSpPr>
        <p:spPr>
          <a:xfrm>
            <a:off x="4462487" y="5126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TLSHAPE_SLT_8b38437b96ae47c2a89e2f9a411c8c28_ShapePercentage" hidden="1"/>
          <p:cNvSpPr/>
          <p:nvPr>
            <p:custDataLst>
              <p:tags r:id="rId39"/>
            </p:custDataLst>
          </p:nvPr>
        </p:nvSpPr>
        <p:spPr>
          <a:xfrm>
            <a:off x="5582480" y="5393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SLT_491a5d7cd2c9422f9fa3c6a3b66fa0db_ShapePercentage" hidden="1"/>
          <p:cNvSpPr/>
          <p:nvPr>
            <p:custDataLst>
              <p:tags r:id="rId40"/>
            </p:custDataLst>
          </p:nvPr>
        </p:nvSpPr>
        <p:spPr>
          <a:xfrm>
            <a:off x="6702474" y="57359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SLT_196e461fa3b94bed8bc56dc99e676deb_ShapePercentage" hidden="1"/>
          <p:cNvSpPr/>
          <p:nvPr>
            <p:custDataLst>
              <p:tags r:id="rId41"/>
            </p:custDataLst>
          </p:nvPr>
        </p:nvSpPr>
        <p:spPr>
          <a:xfrm>
            <a:off x="6702474" y="6269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T_4e7c1896111a4cd8afc2c54654aa982d_ShapePercentage" hidden="1"/>
          <p:cNvSpPr/>
          <p:nvPr>
            <p:custDataLst>
              <p:tags r:id="rId42"/>
            </p:custDataLst>
          </p:nvPr>
        </p:nvSpPr>
        <p:spPr>
          <a:xfrm>
            <a:off x="6702474" y="60026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3"/>
            </p:custDataLst>
          </p:nvPr>
        </p:nvSpPr>
        <p:spPr>
          <a:xfrm>
            <a:off x="63500" y="4125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Development Completion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4"/>
            </p:custDataLst>
          </p:nvPr>
        </p:nvSpPr>
        <p:spPr>
          <a:xfrm>
            <a:off x="63500" y="50015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Test Case Writing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45"/>
            </p:custDataLst>
          </p:nvPr>
        </p:nvSpPr>
        <p:spPr>
          <a:xfrm>
            <a:off x="12700" y="-44126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46"/>
            </p:custDataLst>
          </p:nvPr>
        </p:nvSpPr>
        <p:spPr>
          <a:xfrm>
            <a:off x="12700" y="-44126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47"/>
            </p:custDataLst>
          </p:nvPr>
        </p:nvSpPr>
        <p:spPr>
          <a:xfrm>
            <a:off x="63500" y="601122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Debugging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48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49"/>
            </p:custDataLst>
          </p:nvPr>
        </p:nvSpPr>
        <p:spPr>
          <a:xfrm>
            <a:off x="9611244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0"/>
            </p:custDataLst>
          </p:nvPr>
        </p:nvSpPr>
        <p:spPr>
          <a:xfrm>
            <a:off x="9485544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1"/>
            </p:custDataLst>
          </p:nvPr>
        </p:nvSpPr>
        <p:spPr>
          <a:xfrm>
            <a:off x="2286000" y="3145473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2"/>
            </p:custDataLst>
          </p:nvPr>
        </p:nvSpPr>
        <p:spPr>
          <a:xfrm>
            <a:off x="340599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53"/>
            </p:custDataLst>
          </p:nvPr>
        </p:nvSpPr>
        <p:spPr>
          <a:xfrm>
            <a:off x="452598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TimescaleInterval4"/>
          <p:cNvSpPr txBox="1"/>
          <p:nvPr>
            <p:custDataLst>
              <p:tags r:id="rId54"/>
            </p:custDataLst>
          </p:nvPr>
        </p:nvSpPr>
        <p:spPr>
          <a:xfrm>
            <a:off x="564598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B_00000000000000000000000000000000_TimescaleInterval5"/>
          <p:cNvSpPr txBox="1"/>
          <p:nvPr>
            <p:custDataLst>
              <p:tags r:id="rId55"/>
            </p:custDataLst>
          </p:nvPr>
        </p:nvSpPr>
        <p:spPr>
          <a:xfrm>
            <a:off x="676597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B_00000000000000000000000000000000_TimescaleInterval6"/>
          <p:cNvSpPr txBox="1"/>
          <p:nvPr>
            <p:custDataLst>
              <p:tags r:id="rId56"/>
            </p:custDataLst>
          </p:nvPr>
        </p:nvSpPr>
        <p:spPr>
          <a:xfrm>
            <a:off x="788596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TimescaleInterval7"/>
          <p:cNvSpPr txBox="1"/>
          <p:nvPr>
            <p:custDataLst>
              <p:tags r:id="rId57"/>
            </p:custDataLst>
          </p:nvPr>
        </p:nvSpPr>
        <p:spPr>
          <a:xfrm>
            <a:off x="900596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8"/>
          <p:cNvSpPr txBox="1"/>
          <p:nvPr>
            <p:custDataLst>
              <p:tags r:id="rId58"/>
            </p:custDataLst>
          </p:nvPr>
        </p:nvSpPr>
        <p:spPr>
          <a:xfrm>
            <a:off x="1012595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0194b4ac80d3465a82f67618660639e7_Duration" hidden="1"/>
          <p:cNvSpPr txBox="1"/>
          <p:nvPr>
            <p:custDataLst>
              <p:tags r:id="rId59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0194b4ac80d3465a82f67618660639e7_TextPercentage" hidden="1"/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0194b4ac80d3465a82f67618660639e7_JoinedDate" hidden="1"/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0194b4ac80d3465a82f67618660639e7_StartDate"/>
          <p:cNvSpPr txBox="1"/>
          <p:nvPr>
            <p:custDataLst>
              <p:tags r:id="rId62"/>
            </p:custDataLst>
          </p:nvPr>
        </p:nvSpPr>
        <p:spPr>
          <a:xfrm>
            <a:off x="1789684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0194b4ac80d3465a82f67618660639e7_EndDate"/>
          <p:cNvSpPr txBox="1"/>
          <p:nvPr>
            <p:custDataLst>
              <p:tags r:id="rId63"/>
            </p:custDataLst>
          </p:nvPr>
        </p:nvSpPr>
        <p:spPr>
          <a:xfrm>
            <a:off x="6752496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0194b4ac80d3465a82f67618660639e7_Title"/>
          <p:cNvSpPr txBox="1"/>
          <p:nvPr>
            <p:custDataLst>
              <p:tags r:id="rId64"/>
            </p:custDataLst>
          </p:nvPr>
        </p:nvSpPr>
        <p:spPr>
          <a:xfrm>
            <a:off x="3960406" y="399969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Registration Page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c2594a68508746189d15fef160fb738d_Duration" hidden="1"/>
          <p:cNvSpPr txBox="1"/>
          <p:nvPr>
            <p:custDataLst>
              <p:tags r:id="rId65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c2594a68508746189d15fef160fb738d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c2594a68508746189d15fef160fb738d_JoinedDate" hidden="1"/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c2594a68508746189d15fef160fb738d_StartDate"/>
          <p:cNvSpPr txBox="1"/>
          <p:nvPr>
            <p:custDataLst>
              <p:tags r:id="rId68"/>
            </p:custDataLst>
          </p:nvPr>
        </p:nvSpPr>
        <p:spPr>
          <a:xfrm>
            <a:off x="2909677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c2594a68508746189d15fef160fb738d_EndDate"/>
          <p:cNvSpPr txBox="1"/>
          <p:nvPr>
            <p:custDataLst>
              <p:tags r:id="rId69"/>
            </p:custDataLst>
          </p:nvPr>
        </p:nvSpPr>
        <p:spPr>
          <a:xfrm>
            <a:off x="6752496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c2594a68508746189d15fef160fb738d_Title"/>
          <p:cNvSpPr txBox="1"/>
          <p:nvPr>
            <p:custDataLst>
              <p:tags r:id="rId70"/>
            </p:custDataLst>
          </p:nvPr>
        </p:nvSpPr>
        <p:spPr>
          <a:xfrm>
            <a:off x="4713654" y="4266396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Login Page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e14081218d4a44a8abce49e6f1a73747_Duration" hidden="1"/>
          <p:cNvSpPr txBox="1"/>
          <p:nvPr>
            <p:custDataLst>
              <p:tags r:id="rId71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e14081218d4a44a8abce49e6f1a73747_TextPercentage" hidden="1"/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e14081218d4a44a8abce49e6f1a73747_JoinedDate" hidden="1"/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e14081218d4a44a8abce49e6f1a73747_StartDate"/>
          <p:cNvSpPr txBox="1"/>
          <p:nvPr>
            <p:custDataLst>
              <p:tags r:id="rId74"/>
            </p:custDataLst>
          </p:nvPr>
        </p:nvSpPr>
        <p:spPr>
          <a:xfrm>
            <a:off x="2909677" y="4617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e14081218d4a44a8abce49e6f1a73747_EndDate"/>
          <p:cNvSpPr txBox="1"/>
          <p:nvPr>
            <p:custDataLst>
              <p:tags r:id="rId75"/>
            </p:custDataLst>
          </p:nvPr>
        </p:nvSpPr>
        <p:spPr>
          <a:xfrm>
            <a:off x="6752496" y="4617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e14081218d4a44a8abce49e6f1a73747_Title"/>
          <p:cNvSpPr txBox="1"/>
          <p:nvPr>
            <p:custDataLst>
              <p:tags r:id="rId76"/>
            </p:custDataLst>
          </p:nvPr>
        </p:nvSpPr>
        <p:spPr>
          <a:xfrm>
            <a:off x="4487848" y="4609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Admin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0d400a0202b04264b52f11081eef6ea0_Duration" hidden="1"/>
          <p:cNvSpPr txBox="1"/>
          <p:nvPr>
            <p:custDataLst>
              <p:tags r:id="rId77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0d400a0202b04264b52f11081eef6ea0_TextPercentage" hidden="1"/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SLT_0d400a0202b04264b52f11081eef6ea0_JoinedDate" hidden="1"/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SLT_0d400a0202b04264b52f11081eef6ea0_StartDate"/>
          <p:cNvSpPr txBox="1"/>
          <p:nvPr>
            <p:custDataLst>
              <p:tags r:id="rId80"/>
            </p:custDataLst>
          </p:nvPr>
        </p:nvSpPr>
        <p:spPr>
          <a:xfrm>
            <a:off x="4029671" y="48837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17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SLT_0d400a0202b04264b52f11081eef6ea0_EndDate"/>
          <p:cNvSpPr txBox="1"/>
          <p:nvPr>
            <p:custDataLst>
              <p:tags r:id="rId81"/>
            </p:custDataLst>
          </p:nvPr>
        </p:nvSpPr>
        <p:spPr>
          <a:xfrm>
            <a:off x="7872489" y="48837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0d400a0202b04264b52f11081eef6ea0_Title"/>
          <p:cNvSpPr txBox="1"/>
          <p:nvPr>
            <p:custDataLst>
              <p:tags r:id="rId82"/>
            </p:custDataLst>
          </p:nvPr>
        </p:nvSpPr>
        <p:spPr>
          <a:xfrm>
            <a:off x="5912705" y="4875996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T_1ca13ca5a95c4937b6da3214916b30ba_Duration" hidden="1"/>
          <p:cNvSpPr txBox="1"/>
          <p:nvPr>
            <p:custDataLst>
              <p:tags r:id="rId8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1ca13ca5a95c4937b6da3214916b30ba_TextPercentage" hidden="1"/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SLT_1ca13ca5a95c4937b6da3214916b30ba_JoinedDate" hidden="1"/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1ca13ca5a95c4937b6da3214916b30ba_StartDate"/>
          <p:cNvSpPr txBox="1"/>
          <p:nvPr>
            <p:custDataLst>
              <p:tags r:id="rId86"/>
            </p:custDataLst>
          </p:nvPr>
        </p:nvSpPr>
        <p:spPr>
          <a:xfrm>
            <a:off x="4029671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17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SLT_1ca13ca5a95c4937b6da3214916b30ba_EndDate"/>
          <p:cNvSpPr txBox="1"/>
          <p:nvPr>
            <p:custDataLst>
              <p:tags r:id="rId87"/>
            </p:custDataLst>
          </p:nvPr>
        </p:nvSpPr>
        <p:spPr>
          <a:xfrm>
            <a:off x="6752496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SLT_1ca13ca5a95c4937b6da3214916b30ba_Title"/>
          <p:cNvSpPr txBox="1"/>
          <p:nvPr>
            <p:custDataLst>
              <p:tags r:id="rId88"/>
            </p:custDataLst>
          </p:nvPr>
        </p:nvSpPr>
        <p:spPr>
          <a:xfrm>
            <a:off x="5280466" y="514269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Delete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SLT_8b38437b96ae47c2a89e2f9a411c8c28_Duration" hidden="1"/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SLT_8b38437b96ae47c2a89e2f9a411c8c28_TextPercentage" hidden="1"/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SLT_8b38437b96ae47c2a89e2f9a411c8c28_JoinedDat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8b38437b96ae47c2a89e2f9a411c8c28_StartDate"/>
          <p:cNvSpPr txBox="1"/>
          <p:nvPr>
            <p:custDataLst>
              <p:tags r:id="rId92"/>
            </p:custDataLst>
          </p:nvPr>
        </p:nvSpPr>
        <p:spPr>
          <a:xfrm>
            <a:off x="5149664" y="5417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8b38437b96ae47c2a89e2f9a411c8c28_EndDate"/>
          <p:cNvSpPr txBox="1"/>
          <p:nvPr>
            <p:custDataLst>
              <p:tags r:id="rId93"/>
            </p:custDataLst>
          </p:nvPr>
        </p:nvSpPr>
        <p:spPr>
          <a:xfrm>
            <a:off x="7872489" y="5417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8b38437b96ae47c2a89e2f9a411c8c28_Title"/>
          <p:cNvSpPr txBox="1"/>
          <p:nvPr>
            <p:custDataLst>
              <p:tags r:id="rId94"/>
            </p:custDataLst>
          </p:nvPr>
        </p:nvSpPr>
        <p:spPr>
          <a:xfrm>
            <a:off x="6377092" y="54093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Update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491a5d7cd2c9422f9fa3c6a3b66fa0db_Duration" hidden="1"/>
          <p:cNvSpPr txBox="1"/>
          <p:nvPr>
            <p:custDataLst>
              <p:tags r:id="rId95"/>
            </p:custDataLst>
          </p:nvPr>
        </p:nvSpPr>
        <p:spPr>
          <a:xfrm>
            <a:off x="12700" y="-227915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SLT_491a5d7cd2c9422f9fa3c6a3b66fa0db_TextPercentage" hidden="1"/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SLT_491a5d7cd2c9422f9fa3c6a3b66fa0db_JoinedDat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491a5d7cd2c9422f9fa3c6a3b66fa0db_StartDate"/>
          <p:cNvSpPr txBox="1"/>
          <p:nvPr>
            <p:custDataLst>
              <p:tags r:id="rId98"/>
            </p:custDataLst>
          </p:nvPr>
        </p:nvSpPr>
        <p:spPr>
          <a:xfrm>
            <a:off x="6269658" y="5760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SLT_491a5d7cd2c9422f9fa3c6a3b66fa0db_EndDate"/>
          <p:cNvSpPr txBox="1"/>
          <p:nvPr>
            <p:custDataLst>
              <p:tags r:id="rId99"/>
            </p:custDataLst>
          </p:nvPr>
        </p:nvSpPr>
        <p:spPr>
          <a:xfrm>
            <a:off x="11232470" y="5760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22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491a5d7cd2c9422f9fa3c6a3b66fa0db_Title"/>
          <p:cNvSpPr txBox="1"/>
          <p:nvPr>
            <p:custDataLst>
              <p:tags r:id="rId100"/>
            </p:custDataLst>
          </p:nvPr>
        </p:nvSpPr>
        <p:spPr>
          <a:xfrm>
            <a:off x="8465652" y="5752296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SLT_196e461fa3b94bed8bc56dc99e676deb_Duration" hidden="1"/>
          <p:cNvSpPr txBox="1"/>
          <p:nvPr>
            <p:custDataLst>
              <p:tags r:id="rId101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SLT_196e461fa3b94bed8bc56dc99e676deb_TextPercentage" hidden="1"/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SLT_196e461fa3b94bed8bc56dc99e676deb_JoinedDat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196e461fa3b94bed8bc56dc99e676deb_StartDate"/>
          <p:cNvSpPr txBox="1"/>
          <p:nvPr>
            <p:custDataLst>
              <p:tags r:id="rId104"/>
            </p:custDataLst>
          </p:nvPr>
        </p:nvSpPr>
        <p:spPr>
          <a:xfrm>
            <a:off x="6269658" y="6293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SLT_196e461fa3b94bed8bc56dc99e676deb_EndDate"/>
          <p:cNvSpPr txBox="1"/>
          <p:nvPr>
            <p:custDataLst>
              <p:tags r:id="rId105"/>
            </p:custDataLst>
          </p:nvPr>
        </p:nvSpPr>
        <p:spPr>
          <a:xfrm>
            <a:off x="8992483" y="6293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SLT_196e461fa3b94bed8bc56dc99e676deb_Title"/>
          <p:cNvSpPr txBox="1"/>
          <p:nvPr>
            <p:custDataLst>
              <p:tags r:id="rId106"/>
            </p:custDataLst>
          </p:nvPr>
        </p:nvSpPr>
        <p:spPr>
          <a:xfrm>
            <a:off x="7366297" y="6285696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Car Reservation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T_4e7c1896111a4cd8afc2c54654aa982d_Duration" hidden="1"/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SLT_4e7c1896111a4cd8afc2c54654aa982d_TextPercentage" hidden="1"/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SLT_4e7c1896111a4cd8afc2c54654aa982d_JoinedDat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T_4e7c1896111a4cd8afc2c54654aa982d_StartDate"/>
          <p:cNvSpPr txBox="1"/>
          <p:nvPr>
            <p:custDataLst>
              <p:tags r:id="rId110"/>
            </p:custDataLst>
          </p:nvPr>
        </p:nvSpPr>
        <p:spPr>
          <a:xfrm>
            <a:off x="6269658" y="60267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SLT_4e7c1896111a4cd8afc2c54654aa982d_EndDate"/>
          <p:cNvSpPr txBox="1"/>
          <p:nvPr>
            <p:custDataLst>
              <p:tags r:id="rId111"/>
            </p:custDataLst>
          </p:nvPr>
        </p:nvSpPr>
        <p:spPr>
          <a:xfrm>
            <a:off x="8992483" y="60267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SLT_4e7c1896111a4cd8afc2c54654aa982d_Title"/>
          <p:cNvSpPr txBox="1"/>
          <p:nvPr>
            <p:custDataLst>
              <p:tags r:id="rId112"/>
            </p:custDataLst>
          </p:nvPr>
        </p:nvSpPr>
        <p:spPr>
          <a:xfrm>
            <a:off x="7364413" y="6018996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Login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13"/>
            </p:custDataLst>
          </p:nvPr>
        </p:nvCxnSpPr>
        <p:spPr>
          <a:xfrm>
            <a:off x="3342480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14"/>
            </p:custDataLst>
          </p:nvPr>
        </p:nvCxnSpPr>
        <p:spPr>
          <a:xfrm>
            <a:off x="446247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/>
          <p:cNvCxnSpPr/>
          <p:nvPr>
            <p:custDataLst>
              <p:tags r:id="rId115"/>
            </p:custDataLst>
          </p:nvPr>
        </p:nvCxnSpPr>
        <p:spPr>
          <a:xfrm>
            <a:off x="5582467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4"/>
          <p:cNvCxnSpPr/>
          <p:nvPr>
            <p:custDataLst>
              <p:tags r:id="rId116"/>
            </p:custDataLst>
          </p:nvPr>
        </p:nvCxnSpPr>
        <p:spPr>
          <a:xfrm>
            <a:off x="670246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B_00000000000000000000000000000000_Separator5"/>
          <p:cNvCxnSpPr/>
          <p:nvPr>
            <p:custDataLst>
              <p:tags r:id="rId117"/>
            </p:custDataLst>
          </p:nvPr>
        </p:nvCxnSpPr>
        <p:spPr>
          <a:xfrm>
            <a:off x="782245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B_00000000000000000000000000000000_Separator6"/>
          <p:cNvCxnSpPr/>
          <p:nvPr>
            <p:custDataLst>
              <p:tags r:id="rId118"/>
            </p:custDataLst>
          </p:nvPr>
        </p:nvCxnSpPr>
        <p:spPr>
          <a:xfrm>
            <a:off x="8942448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B_00000000000000000000000000000000_Separator7"/>
          <p:cNvCxnSpPr/>
          <p:nvPr>
            <p:custDataLst>
              <p:tags r:id="rId119"/>
            </p:custDataLst>
          </p:nvPr>
        </p:nvCxnSpPr>
        <p:spPr>
          <a:xfrm>
            <a:off x="1006244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811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0LTA5VDAwOjAwOjAwIiwiRW5kRGF0ZSI6IjIwMjItMDQtMTVUMjM6NTk6MDAiLCJQZXJjZW50YWdlQ29tcGxldGUiOm51bGwsIlN0eWxlIjp7IiRpZCI6IjciLCJTaGFwZSI6Mi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TEsIkciOjE1NSwiQiI6MjEzfX0sIklzVmlzaWJsZSI6dHJ1ZSwiV2lkdGgiOjAuMCwiSGVpZ2h0IjoxNi4w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nRydWUsIklzSXRhbGljIjpmYWxzZSwiSXNVbmRlcmxpbmVkIjpmYWxzZSwiUGFyZW50U3R5bGUiOm51bGx9LCJBdXRvU2l6ZSI6MCwiRm9yZWdyb3VuZCI6eyIkaWQiOiI0MSIsIkNvbG9yIjp7IiRpZCI6IjQy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zIiwiVG9wIjowLjAsIkxlZnQiOjAuMCwiUmlnaHQiOjAuMCwiQm90dG9tIjowLjB9LCJQYWRkaW5nIjp7IiRpZCI6IjQ0IiwiVG9wIjowLjAsIkxlZnQiOjAuMCwiUmlnaHQiOjAuMCwiQm90dG9tIjowLjB9LCJCYWNrZ3JvdW5kIjp7IiRpZCI6IjQ1IiwiQ29sb3IiOnsiJGlkIjoiNDYiLCJBIjowLCJSIjoyNTUsIkciOjI1NSwiQiI6MjU1fX0sIklzVmlzaWJsZSI6dHJ1ZSwiV2lkdGgiOjAuMCwiSGVpZ2h0IjowLjAsIkJvcmRlclN0eWxlIjp7IiRpZCI6IjQ3IiwiTGluZUNvbG9yIjpudWxsLCJMaW5lV2VpZ2h0IjowLjAsIkxpbmVUeXBlIjowLCJQYXJlbnRTdHlsZSI6bnVsbH0sIlBhcmVudFN0eWxlIjpudWxsfSwiRGF0ZVN0eWxlIjp7IiRpZCI6IjQ4IiwiRm9udFNldHRpbmdzIjp7IiRpZCI6IjQ5IiwiRm9udFNpemUiOjEwLCJGb250TmFtZSI6IkNhbGlicmkiLCJJc0JvbGQiOmZhbHNlLCJJc0l0YWxpYyI6ZmFsc2UsIklzVW5kZXJsaW5lZCI6ZmFsc2UsIlBhcmVudFN0eWxlIjpudWxsfSwiQXV0b1NpemUiOjAsIkZvcmVncm91bmQiOnsiJGlkIjoiNTAiLCJDb2xvciI6eyIkaWQiOiI1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IiLCJUb3AiOjAuMCwiTGVmdCI6MC4wLCJSaWdodCI6MC4wLCJCb3R0b20iOjAuMH0sIlBhZGRpbmciOnsiJGlkIjoiNTMiLCJUb3AiOjAuMCwiTGVmdCI6MC4wLCJSaWdodCI6MC4wLCJCb3R0b20iOjAuMH0sIkJhY2tncm91bmQiOnsiJGlkIjoiNTQiLCJDb2xvciI6eyIkaWQiOiI1NSIsIkEiOjAsIlIiOjI1NSwiRyI6MjU1LCJCIjoyNTV9fSwiSXNWaXNpYmxlIjp0cnVlLCJXaWR0aCI6MC4wLCJIZWlnaHQiOjAuMCwiQm9yZGVyU3R5bGUiOnsiJGlkIjoiNTYiLCJMaW5lQ29sb3IiOm51bGwsIkxpbmVXZWlnaHQiOjAuMCwiTGluZVR5cGUiOjAsIlBhcmVudFN0eWxlIjpudWxsfSwiUGFyZW50U3R5bGUiOm51bGx9LCJEYXRlRm9ybWF0Ijp7IiRpZCI6I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IiwiRm9ybWF0IjowLCJJc1Zpc2libGUiOmZhbHNlLCJMYXN0S25vd25WaXNpYmlsaXR5U3RhdGUiOmZhbHNlfSwiSXNWaXNpYmxlIjp0cnVlLCJQYXJlbnRTdHlsZSI6bnVsbH0sIkluZGV4IjoxLCJTbWFydER1cmF0aW9uQWN0aXZhdGVkIjpmYWxzZSwiRGF0ZUZvcm1hdCI6eyIkcmVmIjoiNTcifSwiV2Vla051bWJlcmluZyI6eyIkaWQiOiI1OSIsIkZvcm1hdCI6MCwiSXNWaXNpYmxlIjpmYWxzZSwiTGFzdEtub3duVmlzaWJpbGl0eVN0YXRlIjpmYWxzZX0sIklkIjoiMGJjMTEwYzctYmJiOS00MjBiLTkzZGItOGM4ZDYzNTc5OGNjIiwiSW1wb3J0SWQiOm51bGwsIlRpdGxlIjoiUE1QIiwiTm90ZSI6bnVsbCwiSHlwZXJsaW5rIjp7IiRpZCI6IjYwIiwiQWRkcmVzcyI6IiIsIlN1YkFkZHJlc3MiOiIifSwiSXNDaGFuZ2VkIjpmYWxzZSwiSXNOZXciOmZhbHNlfX1dLCJfbWlsZXN0b25lcyI6W10sIklkIjoiMDAwMDAwMDAtMDAwMC0wMDAwLTAwMDAtMDAwMDAwMDAwMDAwIiwiSXNTaW5nbGVJdGVtUm93Ijp0cnVlfSx7IiRpZCI6IjYxIiwiX3Rhc2tzIjpbeyIkaWQiOiI2MiIsIl9hdHRhY2hlZE1pbGVzdG9uZXMiOltdLCJUYXNrRGVmaW5pdGlvbiI6eyIkaWQiOiI2MyIsIkdyb3VwTmFtZSI6bnVsbCwiU3RhcnREYXRlIjoiMjAyMi0wNC0wOVQwMDowMDowMFoiLCJFbmREYXRlIjoiMjAyMi0wNC0xMVQyMzo1OTowMFoiLCJQZXJjZW50YWdlQ29tcGxldGUiOm51bGwsIlN0eWxlIjp7IiRpZCI6IjY0IiwiU2hhcGUiOjEsIlNoYXBlVGhpY2tuZXNzIjox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3IiwiVG9wIjowLjAsIkxlZnQiOjAuMCwiUmlnaHQiOjAuMCwiQm90dG9tIjowLjB9LCJQYWRkaW5nIjp7IiRpZCI6IjY4IiwiVG9wIjowLjAsIkxlZnQiOjAuMCwiUmlnaHQiOjAuMCwiQm90dG9tIjowLjB9LCJCYWNrZ3JvdW5kIjp7IiRpZCI6IjY5IiwiQ29sb3IiOnsiJGlkIjoiNzAiLCJBIjo4OSwiUiI6MCwiRyI6MCwiQiI6MH19LCJJc1Zpc2libGUiOnRydWUsIldpZHRoIjowLjAsIkhlaWdodCI6MC4wLCJCb3JkZXJTdHlsZSI6eyIkaWQiOiI3MSIsIkxpbmVDb2xvciI6bnVsbCwiTGluZVdlaWdodCI6MC4wLCJMaW5lVHlwZSI6MCwiUGFyZW50U3R5bGUiOm51bGx9LCJQYXJlbnRTdHlsZSI6bnVsbH0sIkR1cmF0aW9u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cmVmIjoiNzAifX0sIklzVmlzaWJsZSI6dHJ1ZSwiV2lkdGgiOjAuMCwiSGVpZ2h0IjowLjAsIkJvcmRlclN0eWxlIjp7IiRpZCI6Ijc5IiwiTGluZUNvbG9yIjpudWxsLCJMaW5lV2VpZ2h0IjowLjAsIkxpbmVUeXBlIjowLCJQYXJlbnRTdHlsZSI6bnVsbH0sIlBhcmVudFN0eWxlIjpudWxsfSwiSG9yaXpvbnRhbENvbm5lY3RvclN0eWxlIjp7IiRpZCI6IjgwIiwiTGluZUNvbG9yIjp7IiRpZCI6IjgxIiwiJHR5cGUiOiJOTFJFLkNvbW1vbi5Eb20uU29saWRDb2xvckJydXNoLCBOTFJFLkNvbW1vbiIsIkNvbG9yIjp7IiRpZCI6IjgyIiwiQSI6MjU1LCJSIjoyMDQsIkciOjIwNCwiQiI6MjA0fX0sIkxpbmVXZWlnaHQiOjEuMCwiTGluZVR5cGUiOjAsIlBhcmVudFN0eWxlIjpudWxsfSwiVmVydGljYWxDb25uZWN0b3JTdHlsZSI6eyIkaWQiOiI4MyIsIkxpbmVDb2xvciI6eyIkaWQiOiI4NCIsIiR0eXBlIjoiTkxSRS5Db21tb24uRG9tLlNvbGlkQ29sb3JCcnVzaCwgTkxSRS5Db21tb24iLCJDb2xvciI6eyIkaWQiOiI4NS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DYiLCJNYXJnaW4iOnsiJGlkIjoiODciLCJUb3AiOjAuMCwiTGVmdCI6NC4wLCJSaWdodCI6NC4wLCJCb3R0b20iOjAuMH0sIlBhZGRpbmciOnsiJGlkIjoiODgiLCJUb3AiOjAuMCwiTGVmdCI6MC4wLCJSaWdodCI6MC4wLCJCb3R0b20iOjAuMH0sIkJhY2tncm91bmQiOnsiJGlkIjoiODkiLCJDb2xvciI6eyIkaWQiOiI5MCIsIkEiOjI1NSwiUiI6MjYsIkciOjE3MCwiQiI6NjZ9fSwiSXNWaXNpYmxlIjp0cnVlLCJXaWR0aCI6MC4wLCJIZWlnaHQiOjE2LjAsIkJvcmRlclN0eWxlIjp7IiRpZCI6IjkxIiwiTGluZUNvbG9yIjp7IiRpZCI6IjkyIiwiJHR5cGUiOiJOTFJFLkNvbW1vbi5Eb20uU29saWRDb2xvckJydXNoLCBOTFJFLkNvbW1vbiIsIkNvbG9yIjp7IiRpZCI6IjkzIiwiQSI6MjU1LCJSIjoyNTUsIkciOjAsIkIiOjB9fSwiTGluZVdlaWdodCI6MC4wLCJMaW5lVHlwZSI6MCwiUGFyZW50U3R5bGUiOm51bGx9LCJQYXJlbnRTdHlsZSI6bnVsbH0sIlRpdGxlU3R5bGUiOnsiJGlkIjoiOTQiLCJGb250U2V0dGluZ3MiOnsiJGlkIjoiOTUiLCJGb250U2l6ZSI6MTEsIkZvbnROYW1lIjoiQ2FsaWJyaSIsIklzQm9sZCI6dHJ1ZSwiSXNJdGFsaWMiOmZhbHNlLCJJc1VuZGVybGluZWQiOmZhbHNlLCJQYXJlbnRTdHlsZSI6bnVsbH0sIkF1dG9TaXplIjowLCJGb3JlZ3JvdW5kIjp7IiRpZCI6Ijk2IiwiQ29sb3IiOnsiJGlkIjoiOTc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giLCJUb3AiOjAuMCwiTGVmdCI6MC4wLCJSaWdodCI6MC4wLCJCb3R0b20iOjAuMH0sIlBhZGRpbmciOnsiJGlkIjoiOTkiLCJUb3AiOjAuMCwiTGVmdCI6MC4wLCJSaWdodCI6MC4wLCJCb3R0b20iOjAuMH0sIkJhY2tncm91bmQiOnsiJGlkIjoiMTAwIiwiQ29sb3IiOnsiJGlkIjoiMTAxIiwiQSI6MCwiUiI6MjU1LCJHIjoyNTUsIkIiOjI1NX19LCJJc1Zpc2libGUiOnRydWUsIldpZHRoIjowLjAsIkhlaWdodCI6MC4wLCJCb3JkZXJTdHlsZSI6eyIkaWQiOiIxMDIiLCJMaW5lQ29sb3IiOm51bGwsIkxpbmVXZWlnaHQiOjAuMCwiTGluZVR5cGUiOjAsIlBhcmVudFN0eWxlIjpudWxsfS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aWQiOiIxMTAiLCJBIjowLCJSIjoyNTUsIkciOjI1NSwiQiI6MjU1fX0sIklzVmlzaWJsZSI6dHJ1ZSwiV2lkdGgiOjAuMCwiSGVpZ2h0IjowLjAsIkJvcmRlclN0eWxlIjp7IiRpZCI6IjExMSIsIkxpbmVDb2xvciI6bnVsbCwiTGluZVdlaWdodCI6MC4wLCJMaW5lVHlwZSI6MCwiUGFyZW50U3R5bGUiOm51bGx9LCJQYXJlbnRTdHlsZSI6bnVsbH0sIkRhdGVGb3JtYXQiOnsiJGlkIjoiM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yIsIkZvcm1hdCI6MCwiSXNWaXNpYmxlIjpmYWxzZSwiTGFzdEtub3duVmlzaWJpbGl0eVN0YXRlIjpmYWxzZX0sIklzVmlzaWJsZSI6dHJ1ZSwiUGFyZW50U3R5bGUiOm51bGx9LCJJbmRleCI6MiwiU21hcnREdXJhdGlvbkFjdGl2YXRlZCI6ZmFsc2UsIkRhdGVGb3JtYXQiOnsiJHJlZiI6IjExMiJ9LCJXZWVrTnVtYmVyaW5nIjp7IiRpZCI6IjExNCIsIkZvcm1hdCI6MCwiSXNWaXNpYmxlIjpmYWxzZSwiTGFzdEtub3duVmlzaWJpbGl0eVN0YXRlIjpmYWxzZX0sIklkIjoiYWY2YmY2YzMtYjNlNS00YmRiLTg5NDQtYjgxYjk5OGE0NTVlIiwiSW1wb3J0SWQiOm51bGwsIlRpdGxlIjoiQ29uZmlndXJhdGlvbiBUb29sIFNldHVwIiwiTm90ZSI6bnVsbCwiSHlwZXJsaW5rIjp7IiRpZCI6IjExNSIsIkFkZHJlc3MiOiIiLCJTdWJBZGRyZXNzIjoiIn0sIklzQ2hhbmdlZCI6ZmFsc2UsIklzTmV3IjpmYWxzZX19XSwiX21pbGVzdG9uZXMiOltdLCJJZCI6IjAwMDAwMDAwLTAwMDAtMDAwMC0wMDAwLTAwMDAwMDAwMDAwMCIsIklzU2luZ2xlSXRlbVJvdyI6dHJ1ZX0seyIkaWQiOiIxMTYiLCJfdGFza3MiOlt7IiRpZCI6IjExNyIsIl9hdHRhY2hlZE1pbGVzdG9uZXMiOltdLCJUYXNrRGVmaW5pdGlvbiI6eyIkaWQiOiIxMTgiLCJHcm91cE5hbWUiOm51bGwsIlN0YXJ0RGF0ZSI6IjIwMjItMDQtMDlUMDA6MDA6MDBaIiwiRW5kRGF0ZSI6IjIwMjItMDQtMTVUMjM6NTk6MDBaIiwiUGVyY2VudGFnZUNvbXBsZXRlIjpudWxsLCJTdHlsZSI6eyIkaWQiOiIxMTkiLCJTaGFwZSI6MiwiU2hhcGVUaGlja25lc3MiOjEsIkR1cmF0aW9uRm9ybWF0IjowLCJJbmNsdWRlTm9uV29ya2luZ0RheXNJbkR1cmF0aW9uIjpmYWxzZSwiUGVyY2VudGFnZUNvbXBsZXRlU3R5bGUiOnsiJGlkIjoiMTIwIiwiRm9udFNldHRpbmdzIjp7IiRpZCI6IjE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g5LCJSIjowLCJHIjowLCJCIjowfX0sIklzVmlzaWJsZSI6dHJ1ZSwiV2lkdGgiOjAuMCwiSGVpZ2h0IjowLjAsIkJvcmRlclN0eWxlIjp7IiRpZCI6IjEyNiIsIkxpbmVDb2xvciI6bnVsbCwiTGluZVdlaWdodCI6MC4wLCJMaW5lVHlwZSI6MCwiUGFyZW50U3R5bGUiOm51bGx9LCJQYXJlbnRTdHlsZSI6bnVsbH0sIkR1cmF0aW9u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EyNSJ9fSwiSXNWaXNpYmxlIjp0cnVlLCJXaWR0aCI6MC4wLCJIZWlnaHQiOjAuMCwiQm9yZGVyU3R5bGUiOnsiJGlkIjoiMTM0IiwiTGluZUNvbG9yIjpudWxsLCJMaW5lV2VpZ2h0IjowLjAsIkxpbmVUeXBlIjowLCJQYXJlbnRTdHlsZSI6bnVsbH0sIlBhcmVudFN0eWxlIjpudWxsfSwiSG9yaXpvbnRhbENvbm5lY3RvclN0eWxlIjp7IiRpZCI6IjEzNSIsIkxpbmVDb2xvciI6eyIkaWQiOiIxMzYiLCIkdHlwZSI6Ik5MUkUuQ29tbW9uLkRvbS5Tb2xpZENvbG9yQnJ1c2gsIE5MUkUuQ29tbW9uIiwiQ29sb3IiOnsiJGlkIjoiMTM3IiwiQSI6MjU1LCJSIjoyMDQsIkciOjIwNCwiQiI6MjA0fX0sIkxpbmVXZWlnaHQiOjEuMCwiTGluZVR5cGUiOjAsIlBhcmVudFN0eWxlIjpudWxsfSwiVmVydGljYWxDb25uZWN0b3JTdHlsZSI6eyIkaWQiOiIxMzgiLCJMaW5lQ29sb3IiOnsiJGlkIjoiMTM5IiwiJHR5cGUiOiJOTFJFLkNvbW1vbi5Eb20uU29saWRDb2xvckJydXNoLCBOTFJFLkNvbW1vbiIsIkNvbG9yIjp7IiRpZCI6IjE0M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xIiwiTWFyZ2luIjp7IiRpZCI6IjE0MiIsIlRvcCI6MC4wLCJMZWZ0Ijo0LjAsIlJpZ2h0Ijo0LjAsIkJvdHRvbSI6MC4wfSwiUGFkZGluZyI6eyIkaWQiOiIxNDMiLCJUb3AiOjAuMCwiTGVmdCI6MC4wLCJSaWdodCI6MC4wLCJCb3R0b20iOjAuMH0sIkJhY2tncm91bmQiOnsiJGlkIjoiMTQ0IiwiQ29sb3IiOnsiJGlkIjoiMTQ1IiwiQSI6MjU1LCJSIjo5MSwiRyI6MTU1LCJCIjoyMTN9fSwiSXNWaXNpYmxlIjp0cnVlLCJXaWR0aCI6MC4wLCJIZWlnaHQiOjE2LjAsIkJvcmRlclN0eWxlIjp7IiRpZCI6IjE0NiIsIkxpbmVDb2xvciI6eyIkaWQiOiIxNDciLCIkdHlwZSI6Ik5MUkUuQ29tbW9uLkRvbS5Tb2xpZENvbG9yQnJ1c2gsIE5MUkUuQ29tbW9uIiwiQ29sb3IiOnsiJGlkIjoiMTQ4IiwiQSI6MjU1LCJSIjoyNTUsIkciOjAsIkIiOjB9fSwiTGluZVdlaWdodCI6MC4wLCJMaW5lVHlwZSI6MCwiUGFyZW50U3R5bGUiOm51bGx9LCJQYXJlbnRTdHlsZSI6bnVsbH0sIlRpdGxlU3R5bGUiOnsiJGlkIjoiMTQ5IiwiRm9udFNldHRpbmdzIjp7IiRpZCI6IjE1MCIsIkZvbnRTaXplIjoxMSwiRm9udE5hbWUiOiJDYWxpYnJpIiwiSXNCb2xkIjp0cnVlLCJJc0l0YWxpYyI6ZmFsc2UsIklzVW5kZXJsaW5lZCI6ZmFsc2UsIlBhcmVudFN0eWxlIjpudWxsfSwiQXV0b1NpemUiOjAsIkZvcmVncm91bmQiOnsiJGlkIjoiMTUxIiwiQ29sb3IiOnsiJGlkIjoiMTU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1MyIsIlRvcCI6MC4wLCJMZWZ0IjowLjAsIlJpZ2h0IjowLjAsIkJvdHRvbSI6MC4wfSwiUGFkZGluZyI6eyIkaWQiOiIxNTQiLCJUb3AiOjAuMCwiTGVmdCI6MC4wLCJSaWdodCI6MC4wLCJCb3R0b20iOjAuMH0sIkJhY2tncm91bmQiOnsiJGlkIjoiMTU1IiwiQ29sb3IiOnsiJGlkIjoiMTU2IiwiQSI6MCwiUiI6MjU1LCJHIjoyNTUsIkIiOjI1NX19LCJJc1Zpc2libGUiOnRydWUsIldpZHRoIjowLjAsIkhlaWdodCI6MC4wLCJCb3JkZXJTdHlsZSI6eyIkaWQiOiIxNTciLCJMaW5lQ29sb3IiOm51bGwsIkxpbmVXZWlnaHQiOjAuMCwiTGluZVR5cGUiOjAsIlBhcmVudFN0eWxlIjpudWxsfSwiUGFyZW50U3R5bGUiOm51bGx9LCJEYXRlU3R5bGUiOnsiJGlkIjoiMTU4IiwiRm9udFNldHRpbmdzIjp7IiRpZCI6IjE1OSIsIkZvbnRTaXplIjoxMCwiRm9udE5hbWUiOiJDYWxpYnJpIiwiSXNCb2xkIjpmYWxzZSwiSXNJdGFsaWMiOmZhbHNlLCJJc1VuZGVybGluZWQiOmZhbHNlLCJQYXJlbnRTdHlsZSI6bnVsbH0sIkF1dG9TaXplIjowLCJGb3JlZ3JvdW5kIjp7IiRpZCI6IjE2MCIsIkNvbG9yIjp7IiRpZCI6I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yIiwiVG9wIjowLjAsIkxlZnQiOjAuMCwiUmlnaHQiOjAuMCwiQm90dG9tIjowLjB9LCJQYWRkaW5nIjp7IiRpZCI6IjE2MyIsIlRvcCI6MC4wLCJMZWZ0IjowLjAsIlJpZ2h0IjowLjAsIkJvdHRvbSI6MC4wfSwiQmFja2dyb3VuZCI6eyIkaWQiOiIxNjQiLCJDb2xvciI6eyIkaWQiOiIxNjUiLCJBIjowLCJSIjoyNTUsIkciOjI1NSwiQiI6MjU1fX0sIklzVmlzaWJsZSI6dHJ1ZSwiV2lkdGgiOjAuMCwiSGVpZ2h0IjowLjAsIkJvcmRlclN0eWxlIjp7IiRpZCI6IjE2NiIsIkxpbmVDb2xvciI6bnVsbCwiTGluZVdlaWdodCI6MC4wLCJMaW5lVHlwZSI6MCwiUGFyZW50U3R5bGUiOm51bGx9LCJQYXJlbnRTdHlsZSI6bnVsbH0sIkRhdGVGb3JtYXQiOnsiJGlkIjoiMT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OCIsIkZvcm1hdCI6MCwiSXNWaXNpYmxlIjpmYWxzZSwiTGFzdEtub3duVmlzaWJpbGl0eVN0YXRlIjpmYWxzZX0sIklzVmlzaWJsZSI6dHJ1ZSwiUGFyZW50U3R5bGUiOm51bGx9LCJJbmRleCI6MywiU21hcnREdXJhdGlvbkFjdGl2YXRlZCI6ZmFsc2UsIkRhdGVGb3JtYXQiOnsiJHJlZiI6IjE2NyJ9LCJXZWVrTnVtYmVyaW5nIjp7IiRpZCI6IjE2OSIsIkZvcm1hdCI6MCwiSXNWaXNpYmxlIjpmYWxzZSwiTGFzdEtub3duVmlzaWJpbGl0eVN0YXRlIjpmYWxzZX0sIklkIjoiYzEyMWZlZTktMGZmYi00YmU5LWEwODMtYTBkMWQwMDVhZGQ2IiwiSW1wb3J0SWQiOm51bGwsIlRpdGxlIjoiU1JTIiwiTm90ZSI6bnVsbCwiSHlwZXJsaW5rIjp7IiRpZCI6IjE3MCIsIkFkZHJlc3MiOiIiLCJTdWJBZGRyZXNzIjoiIn0sIklzQ2hhbmdlZCI6ZmFsc2UsIklzTmV3IjpmYWxzZX19XSwiX21pbGVzdG9uZXMiOltdLCJJZCI6IjAwMDAwMDAwLTAwMDAtMDAwMC0wMDAwLTAwMDAwMDAwMDAwMCIsIklzU2luZ2xlSXRlbVJvdyI6dHJ1ZX1dLCJJbmRleCI6MCwiSWQiOiJhOTVhZTBhOC04MWMwLTQ3ZGMtYWMzOS0zMWU2ZjcyMDE2MzciLCJIZWFkZXJUZXh0IjpudWxsLCJJc0RlZmF1bHQiOnRydWUsIlN0eWxlIjp7IiRpZCI6IjE3MSIsIkhlYWRlclN0eWxlIjp7IiRpZCI6IjE3MiIsIlRleHRTdHlsZSI6eyIkaWQiOiIxNzMiLCJGb250U2V0dGluZ3MiOnsiJGlkIjoiMTc0IiwiRm9udFNpemUiOjExLCJGb250TmFtZSI6IkNhbGlicmkiLCJJc0JvbGQiOmZhbHNlLCJJc0l0YWxpYyI6ZmFsc2UsIklzVW5kZXJsaW5lZCI6ZmFsc2UsIlBhcmVudFN0eWxlIjpudWxsfSwiQXV0b1NpemUiOjIsIkZvcmVncm91bmQiOnsiJGlkIjoiMTc1IiwiQ29sb3IiOnsiJGlkIjoiMTc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NzciLCJUb3AiOjAuMCwiTGVmdCI6MC4wLCJSaWdodCI6MC4wLCJCb3R0b20iOjAuMH0sIlBhZGRpbmciOnsiJGlkIjoiMTc4IiwiVG9wIjowLjAsIkxlZnQiOjAuMCwiUmlnaHQiOjAuMCwiQm90dG9tIjowLjB9LCJCYWNrZ3JvdW5kIjpudWxsLCJJc1Zpc2libGUiOnRydWUsIldpZHRoIjowLjAsIkhlaWdodCI6MC4wLCJCb3JkZXJTdHlsZSI6bnVsbCwiUGFyZW50U3R5bGUiOm51bGx9LCJSZWN0YW5nbGVTdHlsZSI6eyIkaWQiOiIxNzkiLCJNYXJnaW4iOnsiJGlkIjoiMTgwIiwiVG9wIjowLjAsIkxlZnQiOjAuMCwiUmlnaHQiOjAuMCwiQm90dG9tIjowLjB9LCJQYWRkaW5nIjp7IiRpZCI6IjE4MSIsIlRvcCI6MC4wLCJMZWZ0IjowLjAsIlJpZ2h0IjowLjAsIkJvdHRvbSI6MC4wfSwiQmFja2dyb3VuZCI6eyIkaWQiOiIxODIiLCJDb2xvciI6eyIkaWQiOiIxODMiLCJBIjo2MywiUiI6OTEsIkciOjE1NSwiQiI6MjEzfX0sIklzVmlzaWJsZSI6dHJ1ZSwiV2lkdGgiOjAuMCwiSGVpZ2h0IjowLjAsIkJvcmRlclN0eWxlIjp7IiRpZCI6IjE4NCIsIkxpbmVDb2xvciI6eyIkaWQiOiIxODUiLCIkdHlwZSI6Ik5MUkUuQ29tbW9uLkRvbS5Tb2xpZENvbG9yQnJ1c2gsIE5MUkUuQ29tbW9uIiwiQ29sb3IiOnsiJGlkIjoiMTg2IiwiQSI6MjU1LCJSIjoyNTUsIkciOjAsIkIiOj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CYWNrZ3JvdW5kIjpudWxsLCJJc1Zpc2libGUiOnRydWUsIldpZHRoIjowLjAsIkhlaWdodCI6MC4wLCJCb3JkZXJTdHlsZSI6bnVsbCwiUGFyZW50U3R5bGUiOm51bGx9LCJCYWNrZ3JvdW5kU3R5bGUiOnsiJGlkIjoiMTg5IiwiTWFyZ2luIjp7IiRpZCI6IjE5MCIsIlRvcCI6MC4wLCJMZWZ0IjowLjAsIlJpZ2h0IjowLjAsIkJvdHRvbSI6MC4wfSwiUGFkZGluZyI6eyIkaWQiOiIxOTEiLCJUb3AiOjAuMCwiTGVmdCI6MC4wLCJSaWdodCI6MC4wLCJCb3R0b20iOjAuMH0sIkJhY2tncm91bmQiOnsiJGlkIjoiMTkyIiwiQ29sb3IiOnsiJGlkIjoiMTkzIiwiQSI6NTEsIlIiOjE2NSwiRyI6MTY1LCJCIjoxNjV9fSwiSXNWaXNpYmxlIjp0cnVlLCJXaWR0aCI6MC4wLCJIZWlnaHQiOj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TWFyZ2luIjp7IiRpZCI6IjE5NyIsIlRvcCI6MC4wLCJMZWZ0IjowLjAsIlJpZ2h0IjowLjAsIkJvdHRvbSI6MC4wfSwiUGFkZGluZyI6eyIkaWQiOiIxOTgiLCJUb3AiOjAuMCwiTGVmdCI6MC4wLCJSaWdodCI6MC4wLCJCb3R0b20iOjAuMH0sIklzVmlzaWJsZSI6ZmFsc2UsIldpZHRoIjowLjAsIkhlaWdodCI6MC4wLCJCb3JkZXJTdHlsZSI6bnVsbCwiUGFyZW50U3R5bGUiOm51bGx9fV0sIklkIjoiOTNiMGIwOGYtZmUwYi00NzYzLWJmNGQtZjkzOGYzOGRmNzE3IiwiSW5kZXgiOjAsIkhlYWRlclRleHQiOiJQcm9qZWN0IFBsYW5uaW5nIiwiU3R5bGUiOnsiJGlkIjoiMTk5IiwiSGVhZGVyU3R5bGUiOnsiJGlkIjoiMjAwIiwiVGV4dElzVmVydGljYWwiOmZhbHNlLCJUZXh0U3R5bGUiOnsiJGlkIjoiMjAxIiwiRm9udFNldHRpbmdzIjp7IiRpZCI6IjIwMiIsIkZvbnRTaXplIjoxMiwiRm9udE5hbWUiOiJDYWxpYnJpIiwiSXNCb2xkIjpmYWxzZSwiSXNJdGFsaWMiOmZhbHNlLCJJc1VuZGVybGluZWQiOmZhbHNlLCJQYXJlbnRTdHlsZSI6bnVsbH0sIkF1dG9TaXplIjoyLCJGb3JlZ3JvdW5kIjp7IiRpZCI6IjIwMyIsIkNvbG9yIjp7IiRpZCI6IjIwNC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udWxsLCJJc1Zpc2libGUiOnRydWUsIldpZHRoIjowLjAsIkhlaWdodCI6MC4wLCJCb3JkZXJTdHlsZSI6bnVsbCwiUGFyZW50U3R5bGUiOm51bGx9LCJSZWN0YW5nb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kxLCJHIjoxNTUsIkIiOjIxM319LCJJc1Zpc2libGUiOnRydWUsIldpZHRoIjowLjAsIkhlaWdodCI6MC4wLCJCb3JkZXJTdHlsZSI6eyIkaWQiOiIyMTIiLCJMaW5lQ29sb3IiOnsiJGlkIjoiMjEzIiwiJHR5cGUiOiJOTFJFLkNvbW1vbi5Eb20uU29saWRDb2xvckJydXNoLCBOTFJFLkNvbW1vbiIsIkNvbG9yIjp7IiRpZCI6IjIxNCIsIkEiOjI1NSwiUiI6MjU1LCJHIjowLCJCIjowfX0sIkxpbmVXZWlnaHQiOjAuMCwiTGluZVR5cGUiOjAsIlBhcmVudFN0eWxlIjpudWxsfSwiUGFyZW50U3R5bGUiOm51bGx9LCJNYXJnaW4iOnsiJGlkIjoiMjE1IiwiVG9wIjowLjAsIkxlZnQiOjAuMCwiUmlnaHQiOjAuMCwiQm90dG9tIjowLjB9LCJQYWRkaW5nIjp7IiRpZCI6IjIxNiIsIlRvcCI6MC4wLCJMZWZ0IjowLjAsIlJpZ2h0IjowLjAsIkJvdHRvbSI6MC4wfSwiQmFja2dyb3VuZCI6bnVsbCwiSXNWaXNpYmxlIjp0cnVlLCJXaWR0aCI6MC4wLCJIZWlnaHQiOjAuMCwiQm9yZGVyU3R5bGUiOm51bGwsIlBhcmVudFN0eWxlIjpudWxsfSwiQmFja2dyb3VuZFN0eWxlIjp7IiRpZCI6IjIxNyIsIk1hcmdpbiI6eyIkaWQiOiIyMTgiLCJUb3AiOjAuMCwiTGVmdCI6MC4wLCJSaWdodCI6MC4wLCJCb3R0b20iOjAuMH0sIlBhZGRpbmciOnsiJGlkIjoiMjE5IiwiVG9wIjowLjAsIkxlZnQiOjAuMCwiUmlnaHQiOjAuMCwiQm90dG9tIjowLjB9LCJCYWNrZ3JvdW5kIjp7IiRpZCI6IjIyMCIsIkNvbG9yIjp7IiRpZCI6IjIyMSIsIkEiOjUxLCJSIjoxNjUsIkciOjE2NSwiQiI6MTY1fX0sIklzVmlzaWJsZSI6dHJ1ZSwiV2lkdGgiOjAuMCwiSGVpZ2h0Ijow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bnVsbH0sIklzQWJvdmVUaW1lYmFuZCI6ZmFsc2UsIk1hcmdpbiI6eyIkaWQiOiIyMjUiLCJUb3AiOjAuMCwiTGVmdCI6MC4wLCJSaWdodCI6MC4wLCJCb3R0b20iOjAuMH0sIlBhZGRpbmciOnsiJGlkIjoiMjI2IiwiVG9wIjowLjAsIkxlZnQiOjAuMCwiUmlnaHQiOjAuMCwiQm90dG9tIjowLjB9LCJJc1Zpc2libGUiOnRydWUsIldpZHRoIjowLjAsIkhlaWdodCI6MC4wLCJCb3JkZXJTdHlsZSI6eyIkaWQiOiIyMjciLCJMaW5lQ29sb3IiOm51bGwsIkxpbmVXZWlnaHQiOjAuMCwiTGluZVR5cGUiOjAsIlBhcmVudFN0eWxlIjpudWxsfSwiUGFyZW50U3R5bGUiOm51bGx9fSx7IiRpZCI6IjIyOCIsIl9hY3Rpdml0aWVzIjpbeyIkaWQiOiIyMjkiLCJfcm93cyI6W3siJGlkIjoiMjMwIiwiX3Rhc2tzIjpbeyIkaWQiOiIyMzEiLCJfYXR0YWNoZWRNaWxlc3RvbmVzIjpbXSwiVGFza0RlZmluaXRpb24iOnsiJGlkIjoiMjMyIiwiR3JvdXBOYW1lIjpudWxsLCJTdGFydERhdGUiOiIyMDIyLTA0LTE5VDAwOjAwOjAwWiIsIkVuZERhdGUiOiIyMDIyLTA0LTIxVDIzOjU5OjAwWiIsIlBlcmNlbnRhZ2VDb21wbGV0ZSI6bnVsbCwiU3R5bGUiOnsiJGlkIjoiMjMzIiwiU2hhcGUiOjEsIlNoYXBlVGhpY2tuZXNzIjoxLCJEdXJhdGlvbkZvcm1hdCI6MCwiSW5jbHVkZU5vbldvcmtpbmdEYXlzSW5EdXJhdGlvbiI6ZmFsc2UsIlBlcmNlbnRhZ2VDb21wbGV0ZVN0eWxlIjp7IiRpZCI6IjIzNCIsIkZvbnRTZXR0aW5ncyI6eyIkaWQiOiIyMz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IzNiIsIkxpbmVDb2xvciI6bnVsbCwiTGluZVdlaWdodCI6MC4wLCJMaW5lVHlwZSI6MCwiUGFyZW50U3R5bGUiOm51bGx9LCJQYXJlbnRTdHlsZSI6bnVsbH0sIkR1cmF0aW9uU3R5bGUiOnsiJGlkIjoiMjM3IiwiRm9udFNldHRpbmdzIjp7IiRpZCI6IjIzOC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MjM5IiwiTGluZUNvbG9yIjpudWxsLCJMaW5lV2VpZ2h0IjowLjAsIkxpbmVUeXBlIjowLCJQYXJlbnRTdHlsZSI6bnVsbH0sIlBhcmVudFN0eWxlIjpudWxsfSwiSG9yaXpvbnRhbENvbm5lY3RvclN0eWxlIjp7IiRpZCI6IjI0MCIsIkxpbmVDb2xvciI6eyIkcmVmIjoiODEifSwiTGluZVdlaWdodCI6MS4wLCJMaW5lVHlwZSI6MCwiUGFyZW50U3R5bGUiOm51bGx9LCJWZXJ0aWNhbENvbm5lY3RvclN0eWxlIjp7IiRpZCI6IjI0MS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0MiIsIk1hcmdpbiI6eyIkcmVmIjoiODcifSwiUGFkZGluZyI6eyIkcmVmIjoiODgifSwiQmFja2dyb3VuZCI6eyIkaWQiOiIyNDMiLCJDb2xvciI6eyIkaWQiOiIyNDQiLCJBIjoyNTUsIlIiOjI2LCJHIjoxNzAsIkIiOjY2fX0sIklzVmlzaWJsZSI6dHJ1ZSwiV2lkdGgiOjAuMCwiSGVpZ2h0IjoxNi4wLCJCb3JkZXJTdHlsZSI6eyIkaWQiOiIyNDUiLCJMaW5lQ29sb3IiOnsiJGlkIjoiMjQ2IiwiJHR5cGUiOiJOTFJFLkNvbW1vbi5Eb20uU29saWRDb2xvckJydXNoLCBOTFJFLkNvbW1vbiIsIkNvbG9yIjp7IiRpZCI6IjI0NyIsIkEiOjI1NSwiUiI6MjU1LCJHIjowLCJCIjowfX0sIkxpbmVXZWlnaHQiOjAuMCwiTGluZVR5cGUiOjAsIlBhcmVudFN0eWxlIjpudWxsfSwiUGFyZW50U3R5bGUiOm51bGx9LCJUaXRsZVN0eWxlIjp7IiRpZCI6IjI0OCIsIkZvbnRTZXR0aW5ncyI6eyIkaWQiOiIyNDkiLCJGb250U2l6ZSI6MTEsIkZvbnROYW1lIjoiQ2FsaWJyaSIsIklzQm9sZCI6dHJ1ZSwiSXNJdGFsaWMiOmZhbHNlLCJJc1VuZGVybGluZWQiOmZhbHNlLCJQYXJlbnRTdHlsZSI6bnVsbH0sIkF1dG9TaXplIjowLCJGb3JlZ3JvdW5kIjp7IiRpZCI6IjI1MCIsIkNvbG9yIjp7IiRpZCI6IjI1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OTgifSwiUGFkZGluZyI6eyIkcmVmIjoiOTkifSwiQmFja2dyb3VuZCI6eyIkaWQiOiIyNTIiLCJDb2xvciI6eyIkaWQiOiIyNTMiLCJBIjowLCJSIjoyNTUsIkciOjI1NSwiQiI6MjU1fX0sIklzVmlzaWJsZSI6dHJ1ZSwiV2lkdGgiOjAuMCwiSGVpZ2h0IjowLjAsIkJvcmRlclN0eWxlIjp7IiRpZCI6IjI1NCIsIkxpbmVDb2xvciI6bnVsbCwiTGluZVdlaWdodCI6MC4wLCJMaW5lVHlwZSI6MCwiUGFyZW50U3R5bGUiOm51bGx9LCJQYXJlbnRTdHlsZSI6bnVsbH0sIkRhdGVTdHlsZSI6eyIkaWQiOiIyNTUiLCJGb250U2V0dGluZ3MiOnsiJGlkIjoiMjU2IiwiRm9udFNpemUiOjEwLCJGb250TmFtZSI6IkNhbGlicmkiLCJJc0JvbGQiOmZhbHNlLCJJc0l0YWxpYyI6ZmFsc2UsIklzVW5kZXJsaW5lZCI6ZmFsc2UsIlBhcmVudFN0eWxlIjpudWxsfSwiQXV0b1NpemUiOjAsIkZvcmVncm91bmQiOnsiJGlkIjoiMjU3IiwiQ29sb3IiOnsiJGlkIjoiMjU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UZvcm1hdCI6eyIkaWQiOiIy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zIiwiRm9ybWF0IjowLCJJc1Zpc2libGUiOmZhbHNlLCJMYXN0S25vd25WaXNpYmlsaXR5U3RhdGUiOmZhbHNlfSwiSXNWaXNpYmxlIjp0cnVlLCJQYXJlbnRTdHlsZSI6bnVsbH0sIkluZGV4Ijo1LCJTbWFydER1cmF0aW9uQWN0aXZhdGVkIjpmYWxzZSwiRGF0ZUZvcm1hdCI6eyIkcmVmIjoiMjYyIn0sIldlZWtOdW1iZXJpbmciOnsiJGlkIjoiMjY0IiwiRm9ybWF0IjowLCJJc1Zpc2libGUiOmZhbHNlLCJMYXN0S25vd25WaXNpYmlsaXR5U3RhdGUiOmZhbHNlfSwiSWQiOiI1YjUxMmJjZC05NmVhLTQ3YTUtYjNhZi03OTNlNmU5YTNkYjMiLCJJbXBvcnRJZCI6bnVsbCwiVGl0bGUiOiJXaXJlRnJhbWUiLCJOb3RlIjpudWxsLCJIeXBlcmxpbmsiOnsiJGlkIjoiMjY1IiwiQWRkcmVzcyI6IiIsIlN1YkFkZHJlc3MiOiIifSwiSXNDaGFuZ2VkIjpmYWxzZSwiSXNOZXciOmZhbHNlfX1dLCJfbWlsZXN0b25lcyI6W10sIklkIjoiMDAwMDAwMDAtMDAwMC0wMDAwLTAwMDAtMDAwMDAwMDAwMDAwIiwiSXNTaW5nbGVJdGVtUm93Ijp0cnVlfSx7IiRpZCI6IjI2NiIsIl90YXNrcyI6W3siJGlkIjoiMjY3IiwiX2F0dGFjaGVkTWlsZXN0b25lcyI6W10sIlRhc2tEZWZpbml0aW9uIjp7IiRpZCI6IjI2OCIsIkdyb3VwTmFtZSI6bnVsbCwiU3RhcnREYXRlIjoiMjAyMi0wNC0yM1QwMDowMDowMFoiLCJFbmREYXRlIjoiMjAyMi0wNC0yNlQyMzo1OTowMFoiLCJQZXJjZW50YWdlQ29tcGxldGUiOm51bGwsIlN0eWxlIjp7IiRpZCI6IjI2OSIsIlNoYXBlIjoxLCJTaGFwZVRoaWNrbmVzcyI6MS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yNzIiLCJMaW5lQ29sb3IiOm51bGwsIkxpbmVXZWlnaHQiOjAuMCwiTGluZVR5cGUiOjAsIlBhcmVudFN0eWxlIjpudWxsfSwiUGFyZW50U3R5bGUiOm51bGx9LCJEdXJhdGlvblN0eWxlIjp7IiRpZCI6IjI3MyIsIkZvbnRTZXR0aW5ncyI6eyIkaWQiOiIyNz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I3NSIsIkxpbmVDb2xvciI6bnVsbCwiTGluZVdlaWdodCI6MC4wLCJMaW5lVHlwZSI6MCwiUGFyZW50U3R5bGUiOm51bGx9LCJQYXJlbnRTdHlsZSI6bnVsbH0sIkhvcml6b250YWxDb25uZWN0b3JTdHlsZSI6eyIkaWQiOiIyNzYiLCJMaW5lQ29sb3IiOnsiJHJlZiI6IjgxIn0sIkxpbmVXZWlnaHQiOjEuMCwiTGluZVR5cGUiOjAsIlBhcmVudFN0eWxlIjpudWxsfSwiVmVydGljYWxDb25uZWN0b3JTdHlsZSI6eyIkaWQiOiIyNz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yNzgiLCJNYXJnaW4iOnsiJHJlZiI6Ijg3In0sIlBhZGRpbmciOnsiJHJlZiI6Ijg4In0sIkJhY2tncm91bmQiOnsiJGlkIjoiMjc5IiwiQ29sb3IiOnsiJGlkIjoiMjgwIiwiQSI6MjU1LCJSIjoyNiwiRyI6MTcwLCJCIjo2Nn19LCJJc1Zpc2libGUiOnRydWUsIldpZHRoIjowLjAsIkhlaWdodCI6MTY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udWxsfSwiVGl0bGVTdHlsZSI6eyIkaWQiOiIyODQiLCJGb250U2V0dGluZ3MiOnsiJGlkIjoiMjg1IiwiRm9udFNpemUiOjExLCJGb250TmFtZSI6IkNhbGlicmkiLCJJc0JvbGQiOnRydWUsIklzSXRhbGljIjpmYWxzZSwiSXNVbmRlcmxpbmVkIjpmYWxzZSwiUGFyZW50U3R5bGUiOm51bGx9LCJBdXRvU2l6ZSI6MCwiRm9yZWdyb3VuZCI6eyIkaWQiOiIyODYiLCJDb2xvciI6eyIkaWQiOiIyOD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Mjg4IiwiQ29sb3IiOnsiJGlkIjoiMjg5IiwiQSI6MCwiUiI6MjU1LCJHIjoyNTUsIkIiOjI1NX1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yOTUiLCJDb2xvciI6eyIkaWQiOiIyOTYiLCJBIjowLCJSIjoyNTUsIkciOjI1NSwiQiI6MjU1fX0sIklzVmlzaWJsZSI6dHJ1ZSwiV2lkdGgiOjAuMCwiSGVpZ2h0IjowLjAsIkJvcmRlclN0eWxlIjp7IiRpZCI6IjI5NyIsIkxpbmVDb2xvciI6bnVsbCwiTGluZVdlaWdodCI6MC4wLCJMaW5lVHlwZSI6MCwiUGFyZW50U3R5bGUiOm51bGx9LCJQYXJlbnRTdHlsZSI6bnVsbH0sIkRhdGVGb3JtYXQiOnsiJGlkIjoiMj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OSIsIkZvcm1hdCI6MCwiSXNWaXNpYmxlIjpmYWxzZSwiTGFzdEtub3duVmlzaWJpbGl0eVN0YXRlIjpmYWxzZX0sIklzVmlzaWJsZSI6dHJ1ZSwiUGFyZW50U3R5bGUiOm51bGx9LCJJbmRleCI6NiwiU21hcnREdXJhdGlvbkFjdGl2YXRlZCI6ZmFsc2UsIkRhdGVGb3JtYXQiOnsiJHJlZiI6IjI5OCJ9LCJXZWVrTnVtYmVyaW5nIjp7IiRpZCI6IjMwMCIsIkZvcm1hdCI6MCwiSXNWaXNpYmxlIjpmYWxzZSwiTGFzdEtub3duVmlzaWJpbGl0eVN0YXRlIjpmYWxzZX0sIklkIjoiZWFlMDJmNmItNDQ5My00NDMxLTljYTgtYmIzMDVlZjg3NWEzIiwiSW1wb3J0SWQiOm51bGwsIlRpdGxlIjoiU2VxdWVuY2UgRGlhZ3JhbSIsIk5vdGUiOm51bGwsIkh5cGVybGluayI6eyIkaWQiOiIzMDEiLCJBZGRyZXNzIjoiIiwiU3ViQWRkcmVzcyI6IiJ9LCJJc0NoYW5nZWQiOmZhbHNlLCJJc05ldyI6ZmFsc2V9fV0sIl9taWxlc3RvbmVzIjpbXSwiSWQiOiIwMDAwMDAwMC0wMDAwLTAwMDAtMDAwMC0wMDAwMDAwMDAwMDAiLCJJc1NpbmdsZUl0ZW1Sb3ciOnRydWV9XSwiSW5kZXgiOjQsIklkIjoiZGMwNzZmY2QtZDFiZS00MjA3LWI1ZjktMzgxNWIzOGNkOTFlIiwiSGVhZGVyVGV4dCI6bnVsbCwiSXNEZWZhdWx0Ijp0cnVlLCJTdHlsZSI6eyIkaWQiOiIzMDIiLCJIZWFkZXJTdHlsZSI6eyIkaWQiOiIzMDMiLCJUZXh0U3R5bGUiOnsiJGlkIjoiMzA0IiwiRm9udFNldHRpbmdzIjp7IiRpZCI6IjMwNSIsIkZvbnRTaXplIjoxMSwiRm9udE5hbWUiOiJDYWxpYnJpIiwiSXNCb2xkIjpmYWxzZSwiSXNJdGFsaWMiOmZhbHNlLCJJc1VuZGVybGluZWQiOmZhbHNlLCJQYXJlbnRTdHlsZSI6bnVsbH0sIkF1dG9TaXplIjoyLCJGb3JlZ3JvdW5kIjp7IiRpZCI6IjMwNiIsIkNvbG9yIjp7IiRpZCI6IjMw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MzA4IiwiVG9wIjowLjAsIkxlZnQiOjAuMCwiUmlnaHQiOjAuMCwiQm90dG9tIjowLjB9LCJQYWRkaW5nIjp7IiRpZCI6IjMwOSIsIlRvcCI6MC4wLCJMZWZ0IjowLjAsIlJpZ2h0IjowLjAsIkJvdHRvbSI6MC4wfSwiQmFja2dyb3VuZCI6bnVsbCwiSXNWaXNpYmxlIjp0cnVlLCJXaWR0aCI6MC4wLCJIZWlnaHQiOjAuMCwiQm9yZGVyU3R5bGUiOm51bGwsIlBhcmVudFN0eWxlIjpudWxsfSwiUmVjdGFuZ2xlU3R5bGUiOnsiJGlkIjoiMzEwIiwiTWFyZ2luIjp7IiRpZCI6IjMxMSIsIlRvcCI6MC4wLCJMZWZ0IjowLjAsIlJpZ2h0IjowLjAsIkJvdHRvbSI6MC4wfSwiUGFkZGluZyI6eyIkaWQiOiIzMTIiLCJUb3AiOjAuMCwiTGVmdCI6MC4wLCJSaWdodCI6MC4wLCJCb3R0b20iOjAuMH0sIkJhY2tncm91bmQiOnsiJGlkIjoiMzEzIiwiQ29sb3IiOnsiJGlkIjoiMzE0IiwiQSI6NjMsIlIiOjIzNywiRyI6MTI1LCJCIjo0OX19LCJJc1Zpc2libGUiOnRydWUsIldpZHRoIjowLjAsIkhlaWdodCI6MC4wLCJCb3JkZXJTdHlsZSI6eyIkaWQiOiIzMTUiLCJMaW5lQ29sb3IiOnsiJGlkIjoiMzE2IiwiJHR5cGUiOiJOTFJFLkNvbW1vbi5Eb20uU29saWRDb2xvckJydXNoLCBOTFJFLkNvbW1vbiIsIkNvbG9yIjp7IiRpZCI6IjMxNyIsIkEiOjI1NSwiUiI6MjU1LCJHIjowLCJCIjowfX0sIkxpbmVXZWlnaHQiOjAuMCwiTGluZVR5cGUiOjAsIlBhcmVudFN0eWxlIjpudWxsfSwiUGFyZW50U3R5bGUiOm51bGx9LCJNYXJnaW4iOnsiJGlkIjoiMzE4IiwiVG9wIjowLjAsIkxlZnQiOjAuMCwiUmlnaHQiOjAuMCwiQm90dG9tIjowLjB9LCJQYWRkaW5nIjp7IiRpZCI6IjMxOSIsIlRvcCI6MC4wLCJMZWZ0IjowLjAsIlJpZ2h0IjowLjAsIkJvdHRvbSI6MC4wfSwiQmFja2dyb3VuZCI6bnVsbCwiSXNWaXNpYmxlIjp0cnVlLCJXaWR0aCI6MC4wLCJIZWlnaHQiOjAuMCwiQm9yZGVyU3R5bGUiOm51bGwsIlBhcmVudFN0eWxlIjpudWxsfSwiQmFja2dyb3VuZFN0eWxlIjp7IiRpZCI6IjMyMCIsIk1hcmdpbiI6eyIkaWQiOiIzMjEiLCJUb3AiOjAuMCwiTGVmdCI6MC4wLCJSaWdodCI6MC4wLCJCb3R0b20iOjAuMH0sIlBhZGRpbmciOnsiJGlkIjoiMzIyIiwiVG9wIjowLjAsIkxlZnQiOjAuMCwiUmlnaHQiOjAuMCwiQm90dG9tIjowLjB9LCJCYWNrZ3JvdW5kIjp7IiRpZCI6IjMyMyIsIkNvbG9yIjp7IiRpZCI6IjMyNCIsIkEiOjUxLCJSIjoxNjUsIkciOjE2NSwiQiI6MTY1fX0sIklzVmlzaWJsZSI6dHJ1ZSwiV2lkdGgiOjAuMCwiSGVpZ2h0Ijow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bnVsbH0sIk1hcmdpbiI6eyIkaWQiOiIzMjgiLCJUb3AiOjAuMCwiTGVmdCI6MC4wLCJSaWdodCI6MC4wLCJCb3R0b20iOjAuMH0sIlBhZGRpbmciOnsiJGlkIjoiMzI5IiwiVG9wIjowLjAsIkxlZnQiOjAuMCwiUmlnaHQiOjAuMCwiQm90dG9tIjowLjB9LCJJc1Zpc2libGUiOmZhbHNlLCJXaWR0aCI6MC4wLCJIZWlnaHQiOjAuMCwiQm9yZGVyU3R5bGUiOm51bGwsIlBhcmVudFN0eWxlIjpudWxsfX1dLCJJZCI6ImUyMGFjNmMzLWNhMGYtNDVkZC1iYjQ5LTViMThhYmExOGEzZCIsIkluZGV4Ijo0LCJIZWFkZXJUZXh0IjoiU29mdHdhcmUgQXJjaGl0ZWN0dXJlIiwiU3R5bGUiOnsiJGlkIjoiMzMwIiwiSGVhZGVyU3R5bGUiOnsiJGlkIjoiMzMxIiwiVGV4dElzVmVydGljYWwiOmZhbHNlLCJUZXh0U3R5bGUiOnsiJGlkIjoiMzMyIiwiRm9udFNldHRpbmdzIjp7IiRpZCI6IjMzM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jU1LCJSIjoyMzcsIkciOjEyNSwiQiI6NDl9fSwiSXNWaXNpYmxlIjp0cnVlLCJXaWR0aCI6MC4wLCJIZWlnaHQiOjAuMCwiQm9yZGVyU3R5bGUiOnsiJGlkIjoiMzM5IiwiTGluZUNvbG9yIjp7IiRpZCI6IjM0MCIsIiR0eXBlIjoiTkxSRS5Db21tb24uRG9tLlNvbGlkQ29sb3JCcnVzaCwgTkxSRS5Db21tb24iLCJDb2xvciI6eyIkaWQiOiIzNDEiLCJBIjoyNTUsIlIiOjI1NSwiRyI6MCwiQiI6MH19LCJMaW5lV2VpZ2h0IjowLjAsIkxpbmVUeXBlIjowLCJQYXJlbnRTdHlsZSI6bnVsbH0sIlBhcmVudFN0eWxlIjpudWxsfSwiTWFyZ2luIjp7IiRpZCI6IjM0MiIsIlRvcCI6MC4wLCJMZWZ0IjowLjAsIlJpZ2h0IjowLjAsIkJvdHRvbSI6MC4wfSwiUGFkZGluZyI6eyIkaWQiOiIzNDMiLCJUb3AiOjAuMCwiTGVmdCI6MC4wLCJSaWdodCI6MC4wLCJCb3R0b20iOjAuMH0sIkJhY2tncm91bmQiOm51bGwsIklzVmlzaWJsZSI6dHJ1ZSwiV2lkdGgiOjAuMCwiSGVpZ2h0IjowLjAsIkJvcmRlclN0eWxlIjpudWxsLCJQYXJlbnRTdHlsZSI6bnVsbH0sIkJhY2tncm91bmRTdHlsZSI6eyIkaWQiOiIzNDQiLCJNYXJnaW4iOnsiJGlkIjoiMzQ1IiwiVG9wIjowLjAsIkxlZnQiOjAuMCwiUmlnaHQiOjAuMCwiQm90dG9tIjowLjB9LCJQYWRkaW5nIjp7IiRpZCI6IjM0NiIsIlRvcCI6MC4wLCJMZWZ0IjowLjAsIlJpZ2h0IjowLjAsIkJvdHRvbSI6MC4wfSwiQmFja2dyb3VuZCI6eyIkaWQiOiIzNDciLCJDb2xvciI6eyIkaWQiOiIzNDgiLCJBIjo1MSwiUiI6MTY1LCJHIjoxNjUsIkIiOjE2NX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3siJGlkIjoiMzU4IiwiX2F0dGFjaGVkTWlsZXN0b25lcyI6W10sIlRhc2tEZWZpbml0aW9uIjp7IiRpZCI6IjM1OSIsIkdyb3VwTmFtZSI6bnVsbCwiU3RhcnREYXRlIjoiMjAyMi0wNC0yNFQwMDowMDowMFoiLCJFbmREYXRlIjoiMjAyMi0wNC0yOVQyMzo1OTowMFoiLCJQZXJjZW50YWdlQ29tcGxldGUiOm51bGwsIlN0eWxlIjp7IiRpZCI6IjM2MCIsIlNoYXBlIjoxLCJTaGFwZVRoaWNrbmVzcyI6MSwiRHVyYXRpb25Gb3JtYXQiOjAsIkluY2x1ZGVOb25Xb3JraW5nRGF5c0luRHVyYXRpb24iOmZhbHNlLCJQZXJjZW50YWdlQ29tcGxldGVTdHlsZSI6eyIkaWQiOiIzNjEiLCJGb250U2V0dGluZ3MiOnsiJGlkIjoiMzY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NjMiLCJMaW5lQ29sb3IiOm51bGwsIkxpbmVXZWlnaHQiOjAuMCwiTGluZVR5cGUiOjAsIlBhcmVudFN0eWxlIjpudWxsfSwiUGFyZW50U3R5bGUiOm51bGx9LCJEdXJhdGlvblN0eWxlIjp7IiRpZCI6IjM2NCIsIkZvbnRTZXR0aW5ncyI6eyIkaWQiOiIzNjU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2NiIsIkxpbmVDb2xvciI6bnVsbCwiTGluZVdlaWdodCI6MC4wLCJMaW5lVHlwZSI6MCwiUGFyZW50U3R5bGUiOm51bGx9LCJQYXJlbnRTdHlsZSI6bnVsbH0sIkhvcml6b250YWxDb25uZWN0b3JTdHlsZSI6eyIkaWQiOiIzNjciLCJMaW5lQ29sb3IiOnsiJHJlZiI6IjgxIn0sIkxpbmVXZWlnaHQiOjEuMCwiTGluZVR5cGUiOjAsIlBhcmVudFN0eWxlIjpudWxsfSwiVmVydGljYWxDb25uZWN0b3JTdHlsZSI6eyIkaWQiOiIzNjg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NjkiLCJNYXJnaW4iOnsiJHJlZiI6Ijg3In0sIlBhZGRpbmciOnsiJHJlZiI6Ijg4In0sIkJhY2tncm91bmQiOnsiJGlkIjoiMzcwIiwiQ29sb3IiOnsiJGlkIjoiMzcxIiwiQSI6MjU1LCJSIjoyNiwiRyI6MTcwLCJCIjo2Nn19LCJJc1Zpc2libGUiOnRydWUsIldpZHRoIjowLjAsIkhlaWdodCI6MTYuMCwiQm9yZGVyU3R5bGUiOnsiJGlkIjoiMzcyIiwiTGluZUNvbG9yIjp7IiRyZWYiOiIyNDYifSwiTGluZVdlaWdodCI6MC4wLCJMaW5lVHlwZSI6MCwiUGFyZW50U3R5bGUiOm51bGx9LCJQYXJlbnRTdHlsZSI6bnVsbH0sIlRpdGxlU3R5bGUiOnsiJGlkIjoiMzczIiwiRm9udFNldHRpbmdzIjp7IiRpZCI6IjM3NCIsIkZvbnRTaXplIjoxMSwiRm9udE5hbWUiOiJDYWxpYnJpIiwiSXNCb2xkIjp0cnVlLCJJc0l0YWxpYyI6ZmFsc2UsIklzVW5kZXJsaW5lZCI6ZmFsc2UsIlBhcmVudFN0eWxlIjpudWxsfSwiQXV0b1NpemUiOjAsIkZvcmVncm91bmQiOnsiJGlkIjoiMzc1IiwiQ29sb3IiOnsiJGlkIjoiMzc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M3NyIsIkNvbG9yIjp7IiRpZCI6IjM3OCIsIkEiOjAsIlIiOjI1NSwiRyI6MjU1LCJCIjoyNTV9fSwiSXNWaXNpYmxlIjp0cnVlLCJXaWR0aCI6MC4wLCJIZWlnaHQiOjAuMCwiQm9yZGVyU3R5bGUiOnsiJGlkIjoiMzc5IiwiTGluZUNvbG9yIjpudWxsLCJMaW5lV2VpZ2h0IjowLjAsIkxpbmVUeXBlIjowLCJQYXJlbnRTdHlsZSI6bnVsbH0sIlBhcmVudFN0eWxlIjpudWxsfSwiRGF0ZVN0eWxlIjp7IiRpZCI6IjM4MCIsIkZvbnRTZXR0aW5ncyI6eyIkaWQiOiIzODEiLCJGb250U2l6ZSI6MTAsIkZvbnROYW1lIjoiQ2FsaWJyaSIsIklzQm9sZCI6ZmFsc2UsIklzSXRhbGljIjpmYWxzZSwiSXNVbmRlcmxpbmVkIjpmYWxzZSwiUGFyZW50U3R5bGUiOm51bGx9LCJBdXRvU2l6ZSI6MCwiRm9yZWdyb3VuZCI6eyIkaWQiOiIzODIiLCJDb2xvciI6eyIkaWQiOiIz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Mzg0IiwiQ29sb3IiOnsiJGlkIjoiMzg1IiwiQSI6MCwiUiI6MjU1LCJHIjoyNTUsIkIiOjI1NX19LCJJc1Zpc2libGUiOnRydWUsIldpZHRoIjowLjAsIkhlaWdodCI6MC4wLCJCb3JkZXJTdHlsZSI6eyIkaWQiOiIzODYiLCJMaW5lQ29sb3IiOm51bGwsIkxpbmVXZWlnaHQiOjAuMCwiTGluZVR5cGUiOjAsIlBhcmVudFN0eWxlIjpudWxsfSwiUGFyZW50U3R5bGUiOm51bGx9LCJEYXRlRm9ybWF0Ijp7IiRyZWYiOiIyNjIifSwiV2Vla051bWJlcmluZyI6eyIkaWQiOiIzODciLCJGb3JtYXQiOjAsIklzVmlzaWJsZSI6ZmFsc2UsIkxhc3RLbm93blZpc2liaWxpdHlTdGF0ZSI6ZmFsc2V9LCJJc1Zpc2libGUiOnRydWUsIlBhcmVudFN0eWxlIjpudWxsfSwiSW5kZXgiOjgsIlNtYXJ0RHVyYXRpb25BY3RpdmF0ZWQiOmZhbHNlLCJEYXRlRm9ybWF0Ijp7IiRyZWYiOiIyNjIifSwiV2Vla051bWJlcmluZyI6eyIkaWQiOiIzODgiLCJGb3JtYXQiOjAsIklzVmlzaWJsZSI6ZmFsc2UsIkxhc3RLbm93blZpc2liaWxpdHlTdGF0ZSI6ZmFsc2V9LCJJZCI6IjBiMDY5YWM5LTFmZTUtNDkxMi04Y2JjLTVhNzE5NTc1ODAzYyIsIkltcG9ydElkIjpudWxsLCJUaXRsZSI6Ik1ha2UgVHJhY2VhYmlsaXR5ICBNYXRyaXgiLCJOb3RlIjpudWxsLCJIeXBlcmxpbmsiOnsiJGlkIjoiMzg5IiwiQWRkcmVzcyI6IiIsIlN1YkFkZHJlc3MiOiIifSwiSXNDaGFuZ2VkIjpmYWxzZSwiSXNOZXciOmZhbHNlfX1dLCJfbWlsZXN0b25lcyI6W10sIklkIjoiMDAwMDAwMDAtMDAwMC0wMDAwLTAwMDAtMDAwMDAwMDAwMDAwIiwiSXNTaW5nbGVJdGVtUm93Ijp0cnVlfSx7IiRpZCI6IjM5MCIsIl90YXNrcyI6W3siJGlkIjoiMzkxIiwiX2F0dGFjaGVkTWlsZXN0b25lcyI6W10sIlRhc2tEZWZpbml0aW9uIjp7IiRpZCI6IjM5MiIsIkdyb3VwTmFtZSI6bnVsbCwiU3RhcnREYXRlIjoiMjAyMi0wNC0yNVQwMDowMDowMFoiLCJFbmREYXRlIjoiMjAyMi0wNC0yNVQyMzo1OTowMFoiLCJQZXJjZW50YWdlQ29tcGxldGUiOm51bGwsIlN0eWxlIjp7IiRpZCI6IjM5MyIsIlNoYXBlIjoxLCJTaGFwZVRoaWNrbmVzcyI6MSwiRHVyYXRpb25Gb3JtYXQiOjAsIkluY2x1ZGVOb25Xb3JraW5nRGF5c0luRHVyYXRpb24iOmZhbHNlLCJQZXJjZW50YWdlQ29tcGxldGVTdHlsZSI6eyIkaWQiOiIzOTQiLCJGb250U2V0dGluZ3MiOnsiJGlkIjoiMzk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OTYiLCJMaW5lQ29sb3IiOm51bGwsIkxpbmVXZWlnaHQiOjAuMCwiTGluZVR5cGUiOjAsIlBhcmVudFN0eWxlIjpudWxsfSwiUGFyZW50U3R5bGUiOm51bGx9LCJEdXJhdGlvblN0eWxlIjp7IiRpZCI6IjM5NyIsIkZvbnRTZXR0aW5ncyI6eyIkaWQiOiIzOTg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5OSIsIkxpbmVDb2xvciI6bnVsbCwiTGluZVdlaWdodCI6MC4wLCJMaW5lVHlwZSI6MCwiUGFyZW50U3R5bGUiOm51bGx9LCJQYXJlbnRTdHlsZSI6bnVsbH0sIkhvcml6b250YWxDb25uZWN0b3JTdHlsZSI6eyIkaWQiOiI0MDAiLCJMaW5lQ29sb3IiOnsiJHJlZiI6IjgxIn0sIkxpbmVXZWlnaHQiOjEuMCwiTGluZVR5cGUiOjAsIlBhcmVudFN0eWxlIjpudWxsfSwiVmVydGljYWxDb25uZWN0b3JTdHlsZSI6eyIkaWQiOiI0MDE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MDIiLCJNYXJnaW4iOnsiJHJlZiI6Ijg3In0sIlBhZGRpbmciOnsiJHJlZiI6Ijg4In0sIkJhY2tncm91bmQiOnsiJGlkIjoiNDAzIiwiQ29sb3IiOnsiJGlkIjoiNDA0IiwiQSI6MjU1LCJSIjoyNiwiRyI6MTcwLCJCIjo2Nn19LCJJc1Zpc2libGUiOnRydWUsIldpZHRoIjowLjAsIkhlaWdodCI6MTYuMCwiQm9yZGVyU3R5bGUiOnsiJGlkIjoiNDA1IiwiTGluZUNvbG9yIjp7IiRyZWYiOiIyNDYifSwiTGluZVdlaWdodCI6MC4wLCJMaW5lVHlwZSI6MCwiUGFyZW50U3R5bGUiOm51bGx9LCJQYXJlbnRTdHlsZSI6bnVsbH0sIlRpdGxlU3R5bGUiOnsiJGlkIjoiNDA2IiwiRm9udFNldHRpbmdzIjp7IiRpZCI6IjQwNyIsIkZvbnRTaXplIjoxMSwiRm9udE5hbWUiOiJDYWxpYnJpIiwiSXNCb2xkIjp0cnVlLCJJc0l0YWxpYyI6ZmFsc2UsIklzVW5kZXJsaW5lZCI6ZmFsc2UsIlBhcmVudFN0eWxlIjpudWxsfSwiQXV0b1NpemUiOjAsIkZvcmVncm91bmQiOnsiJGlkIjoiNDA4IiwiQ29sb3IiOnsiJGlkIjoiNDA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QxMCIsIkNvbG9yIjp7IiRpZCI6IjQxMSIsIkEiOjAsIlIiOjI1NSwiRyI6MjU1LCJCIjoyNTV9fSwiSXNWaXNpYmxlIjp0cnVlLCJXaWR0aCI6MC4wLCJIZWlnaHQiOjAuMCwiQm9yZGVyU3R5bGUiOnsiJGlkIjoiNDEyIiwiTGluZUNvbG9yIjpudWxsLCJMaW5lV2VpZ2h0IjowLjAsIkxpbmVUeXBlIjowLCJQYXJlbnRTdHlsZSI6bnVsbH0sIlBhcmVudFN0eWxlIjpudWxsfSwiRGF0ZVN0eWxlIjp7IiRpZCI6IjQxMyIsIkZvbnRTZXR0aW5ncyI6eyIkaWQiOiI0MTQiLCJGb250U2l6ZSI6MTAsIkZvbnROYW1lIjoiQ2FsaWJyaSIsIklzQm9sZCI6ZmFsc2UsIklzSXRhbGljIjpmYWxzZSwiSXNVbmRlcmxpbmVkIjpmYWxzZSwiUGFyZW50U3R5bGUiOm51bGx9LCJBdXRvU2l6ZSI6MCwiRm9yZWdyb3VuZCI6eyIkaWQiOiI0MTUiLCJDb2xvciI6eyIkaWQiOiI0M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DE3IiwiQ29sb3IiOnsiJGlkIjoiNDE4IiwiQSI6MCwiUiI6MjU1LCJHIjoyNTUsIkIiOjI1NX19LCJJc1Zpc2libGUiOnRydWUsIldpZHRoIjowLjAsIkhlaWdodCI6MC4wLCJCb3JkZXJTdHlsZSI6eyIkaWQiOiI0MTkiLCJMaW5lQ29sb3IiOm51bGwsIkxpbmVXZWlnaHQiOjAuMCwiTGluZVR5cGUiOjAsIlBhcmVudFN0eWxlIjpudWxsfSwiUGFyZW50U3R5bGUiOm51bGx9LCJEYXRlRm9ybWF0Ijp7IiRyZWYiOiIyNjIifSwiV2Vla051bWJlcmluZyI6eyIkaWQiOiI0MjAiLCJGb3JtYXQiOjAsIklzVmlzaWJsZSI6ZmFsc2UsIkxhc3RLbm93blZpc2liaWxpdHlTdGF0ZSI6ZmFsc2V9LCJJc1Zpc2libGUiOnRydWUsIlBhcmVudFN0eWxlIjpudWxsfSwiSW5kZXgiOjksIlNtYXJ0RHVyYXRpb25BY3RpdmF0ZWQiOmZhbHNlLCJEYXRlRm9ybWF0Ijp7IiRyZWYiOiIyNjIifSwiV2Vla051bWJlcmluZyI6eyIkaWQiOiI0MjEiLCJGb3JtYXQiOjAsIklzVmlzaWJsZSI6ZmFsc2UsIkxhc3RLbm93blZpc2liaWxpdHlTdGF0ZSI6ZmFsc2V9LCJJZCI6IjdmNThjZDQwLTExNDEtNDZkNy1hZjIyLWJlMDRkZmY1NTZiOSIsIkltcG9ydElkIjpudWxsLCJUaXRsZSI6IkVkaXRpdG5nIFNJUSIsIk5vdGUiOm51bGwsIkh5cGVybGluayI6eyIkaWQiOiI0MjIiLCJBZGRyZXNzIjoiIiwiU3ViQWRkcmVzcyI6IiJ9LCJJc0NoYW5nZWQiOmZhbHNlLCJJc05ldyI6ZmFsc2V9fV0sIl9taWxlc3RvbmVzIjpbXSwiSWQiOiIwMDAwMDAwMC0wMDAwLTAwMDAtMDAwMC0wMDAwMDAwMDAwMDAiLCJJc1NpbmdsZUl0ZW1Sb3ciOnRydWV9LHsiJGlkIjoiNDIzIiwiX3Rhc2tzIjpbeyIkaWQiOiI0MjQiLCJfYXR0YWNoZWRNaWxlc3RvbmVzIjpbXSwiVGFza0RlZmluaXRpb24iOnsiJGlkIjoiNDI1IiwiR3JvdXBOYW1lIjpudWxsLCJTdGFydERhdGUiOiIyMDIyLTA0LTI0VDAwOjAwOjAwWiIsIkVuZERhdGUiOiIyMDIyLTA0LTI2VDIzOjU5OjAwWiIsIlBlcmNlbnRhZ2VDb21wbGV0ZSI6bnVsbCwiU3R5bGUiOnsiJGlkIjoiNDI2IiwiU2hhcGUiOjEsIlNoYXBlVGhpY2tuZXNzIjoxLCJEdXJhdGlvbkZvcm1hdCI6MCwiSW5jbHVkZU5vbldvcmtpbmdEYXlzSW5EdXJhdGlvbiI6ZmFsc2UsIlBlcmNlbnRhZ2VDb21wbGV0ZVN0eWxlIjp7IiRpZCI6IjQyNyIsIkZvbnRTZXR0aW5ncyI6eyIkaWQiOiI0Mj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QyOSIsIkxpbmVDb2xvciI6bnVsbCwiTGluZVdlaWdodCI6MC4wLCJMaW5lVHlwZSI6MCwiUGFyZW50U3R5bGUiOm51bGx9LCJQYXJlbnRTdHlsZSI6bnVsbH0sIkR1cmF0aW9uU3R5bGUiOnsiJGlkIjoiNDMwIiwiRm9udFNldHRpbmdzIjp7IiRpZCI6IjQzMS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NDMyIiwiTGluZUNvbG9yIjpudWxsLCJMaW5lV2VpZ2h0IjowLjAsIkxpbmVUeXBlIjowLCJQYXJlbnRTdHlsZSI6bnVsbH0sIlBhcmVudFN0eWxlIjpudWxsfSwiSG9yaXpvbnRhbENvbm5lY3RvclN0eWxlIjp7IiRpZCI6IjQzMyIsIkxpbmVDb2xvciI6eyIkcmVmIjoiODEifSwiTGluZVdlaWdodCI6MS4wLCJMaW5lVHlwZSI6MCwiUGFyZW50U3R5bGUiOm51bGx9LCJWZXJ0aWNhbENvbm5lY3RvclN0eWxlIjp7IiRpZCI6IjQzNC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QzNSIsIk1hcmdpbiI6eyIkcmVmIjoiODcifSwiUGFkZGluZyI6eyIkcmVmIjoiODgifSwiQmFja2dyb3VuZCI6eyIkaWQiOiI0MzYiLCJDb2xvciI6eyIkaWQiOiI0MzciLCJBIjoyNTUsIlIiOjI2LCJHIjoxNzAsIkIiOjY2fX0sIklzVmlzaWJsZSI6dHJ1ZSwiV2lkdGgiOjAuMCwiSGVpZ2h0IjoxNi4wLCJCb3JkZXJTdHlsZSI6eyIkaWQiOiI0MzgiLCJMaW5lQ29sb3IiOnsiJHJlZiI6IjI0NiJ9LCJMaW5lV2VpZ2h0IjowLjAsIkxpbmVUeXBlIjowLCJQYXJlbnRTdHlsZSI6bnVsbH0sIlBhcmVudFN0eWxlIjpudWxsfSwiVGl0bGVTdHlsZSI6eyIkaWQiOiI0MzkiLCJGb250U2V0dGluZ3MiOnsiJGlkIjoiNDQwIiwiRm9udFNpemUiOjExLCJGb250TmFtZSI6IkNhbGlicmkiLCJJc0JvbGQiOnRydWUsIklzSXRhbGljIjpmYWxzZSwiSXNVbmRlcmxpbmVkIjpmYWxzZSwiUGFyZW50U3R5bGUiOm51bGx9LCJBdXRvU2l6ZSI6MCwiRm9yZWdyb3VuZCI6eyIkaWQiOiI0NDEiLCJDb2xvciI6eyIkaWQiOiI0N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U3R5bGUiOnsiJGlkIjoiNDQ2IiwiRm9udFNldHRpbmdzIjp7IiRpZCI6IjQ0NyIsIkZvbnRTaXplIjoxMCwiRm9udE5hbWUiOiJDYWxpYnJpIiwiSXNCb2xkIjpmYWxzZSwiSXNJdGFsaWMiOmZhbHNlLCJJc1VuZGVybGluZWQiOmZhbHNlLCJQYXJlbnRTdHlsZSI6bnVsbH0sIkF1dG9TaXplIjowLCJGb3JlZ3JvdW5kIjp7IiRpZCI6IjQ0OCIsIkNvbG9yIjp7IiRpZCI6IjQ0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0NTAiLCJDb2xvciI6eyIkaWQiOiI0NTEiLCJBIjowLCJSIjoyNTUsIkciOjI1NSwiQiI6MjU1fX0sIklzVmlzaWJsZSI6dHJ1ZSwiV2lkdGgiOjAuMCwiSGVpZ2h0IjowLjAsIkJvcmRlclN0eWxlIjp7IiRpZCI6IjQ1MiIsIkxpbmVDb2xvciI6bnVsbCwiTGluZVdlaWdodCI6MC4wLCJMaW5lVHlwZSI6MCwiUGFyZW50U3R5bGUiOm51bGx9LCJQYXJlbnRTdHlsZSI6bnVsbH0sIkRhdGVGb3JtYXQiOnsiJHJlZiI6IjI2MiJ9LCJXZWVrTnVtYmVyaW5nIjp7IiRpZCI6IjQ1MyIsIkZvcm1hdCI6MCwiSXNWaXNpYmxlIjpmYWxzZSwiTGFzdEtub3duVmlzaWJpbGl0eVN0YXRlIjpmYWxzZX0sIklzVmlzaWJsZSI6dHJ1ZSwiUGFyZW50U3R5bGUiOm51bGx9LCJJbmRleCI6MTAsIlNtYXJ0RHVyYXRpb25BY3RpdmF0ZWQiOmZhbHNlLCJEYXRlRm9ybWF0Ijp7IiRyZWYiOiIyNjIifSwiV2Vla051bWJlcmluZyI6eyIkaWQiOiI0NTQiLCJGb3JtYXQiOjAsIklzVmlzaWJsZSI6ZmFsc2UsIkxhc3RLbm93blZpc2liaWxpdHlTdGF0ZSI6ZmFsc2V9LCJJZCI6IjZmMWQzYTVkLTM5NGQtNGY3ZS1iODAzLTAwNGY3NzdlMjljMyIsIkltcG9ydElkIjpudWxsLCJUaXRsZSI6IkVkaXRpbmcgU1JTIiwiTm90ZSI6bnVsbCwiSHlwZXJsaW5rIjp7IiRpZCI6IjQ1NSIsIkFkZHJlc3MiOiIiLCJTdWJBZGRyZXNzIjoiIn0sIklzQ2hhbmdlZCI6ZmFsc2UsIklzTmV3IjpmYWxzZX19XSwiX21pbGVzdG9uZXMiOltdLCJJZCI6IjAwMDAwMDAwLTAwMDAtMDAwMC0wMDAwLTAwMDAwMDAwMDAwMCIsIklzU2luZ2xlSXRlbVJvdyI6dHJ1ZX1dLCJJbmRleCI6NywiSWQiOiIyZTZjZDEzYi05OTM0LTQ1M2YtOTU2OS1jMDRlNWU2NWE2ZWIiLCJIZWFkZXJUZXh0IjpudWxsLCJJc0RlZmF1bHQiOnRydWUsIlN0eWxlIjp7IiRpZCI6IjQ1NiIsIkhlYWRlclN0eWxlIjp7IiRpZCI6IjQ1NyIsIlRleHRTdHlsZSI6eyIkaWQiOiI0NTgiLCJGb250U2V0dGluZ3MiOnsiJGlkIjoiNDU5IiwiRm9udFNpemUiOjExLCJGb250TmFtZSI6IkNhbGlicmkiLCJJc0JvbGQiOmZhbHNlLCJJc0l0YWxpYyI6ZmFsc2UsIklzVW5kZXJsaW5lZCI6ZmFsc2UsIlBhcmVudFN0eWxlIjpudWxsfSwiQXV0b1NpemUiOjIsIkZvcmVncm91bmQiOnsiJGlkIjoiNDYwIiwiQ29sb3IiOnsiJGlkIjoiNDY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0NjIiLCJUb3AiOjAuMCwiTGVmdCI6MC4wLCJSaWdodCI6MC4wLCJCb3R0b20iOjAuMH0sIlBhZGRpbmciOnsiJGlkIjoiNDYzIiwiVG9wIjowLjAsIkxlZnQiOjAuMCwiUmlnaHQiOjAuMCwiQm90dG9tIjowLjB9LCJCYWNrZ3JvdW5kIjpudWxsLCJJc1Zpc2libGUiOnRydWUsIldpZHRoIjowLjAsIkhlaWdodCI6MC4wLCJCb3JkZXJTdHlsZSI6bnVsbCwiUGFyZW50U3R5bGUiOm51bGx9LCJSZWN0YW5nbGVTdHlsZSI6eyIkaWQiOiI0NjQiLCJNYXJnaW4iOnsiJGlkIjoiNDY1IiwiVG9wIjowLjAsIkxlZnQiOjAuMCwiUmlnaHQiOjAuMCwiQm90dG9tIjowLjB9LCJQYWRkaW5nIjp7IiRpZCI6IjQ2NiIsIlRvcCI6MC4wLCJMZWZ0IjowLjAsIlJpZ2h0IjowLjAsIkJvdHRvbSI6MC4wfSwiQmFja2dyb3VuZCI6eyIkaWQiOiI0NjciLCJDb2xvciI6eyIkaWQiOiI0NjgiLCJBIjo2MywiUiI6MTY1LCJHIjoxNjUsIkIiOjE2NX19LCJJc1Zpc2libGUiOnRydWUsIldpZHRoIjowLjAsIkhlaWdodCI6MC4wLCJCb3JkZXJTdHlsZSI6eyIkaWQiOiI0NjkiLCJMaW5lQ29sb3IiOnsiJGlkIjoiNDcwIiwiJHR5cGUiOiJOTFJFLkNvbW1vbi5Eb20uU29saWRDb2xvckJydXNoLCBOTFJFLkNvbW1vbiIsIkNvbG9yIjp7IiRpZCI6IjQ3MSIsIkEiOjI1NSwiUiI6MjU1LCJHIjowLCJCIjowfX0sIkxpbmVXZWlnaHQiOjAuMCwiTGluZVR5cGUiOjAsIlBhcmVudFN0eWxlIjpudWxsfSwiUGFyZW50U3R5bGUiOm51bGx9LCJNYXJnaW4iOnsiJGlkIjoiNDcyIiwiVG9wIjowLjAsIkxlZnQiOjAuMCwiUmlnaHQiOjAuMCwiQm90dG9tIjowLjB9LCJQYWRkaW5nIjp7IiRpZCI6IjQ3MyIsIlRvcCI6MC4wLCJMZWZ0IjowLjAsIlJpZ2h0IjowLjAsIkJvdHRvbSI6MC4wfSwiQmFja2dyb3VuZCI6bnVsbCwiSXNWaXNpYmxlIjp0cnVlLCJXaWR0aCI6MC4wLCJIZWlnaHQiOjAuMCwiQm9yZGVyU3R5bGUiOm51bGwsIlBhcmVudFN0eWxlIjpudWxsfSwiQmFja2dyb3VuZF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UxLCJSIjoxNjUsIkciOjE2NSwiQiI6MTY1fX0sIklzVmlzaWJsZSI6dHJ1ZSwiV2lkdGgiOjAuMCwiSGVpZ2h0IjowLjAsIkJvcmRlclN0eWxlIjp7IiRpZCI6IjQ3OSIsIkxpbmVDb2xvciI6eyIkaWQiOiI0ODAiLCIkdHlwZSI6Ik5MUkUuQ29tbW9uLkRvbS5Tb2xpZENvbG9yQnJ1c2gsIE5MUkUuQ29tbW9uIiwiQ29sb3IiOnsiJGlkIjoiNDgxIiwiQSI6MjU1LCJSIjoyNTUsIkciOjAsIkIiOjB9fSwiTGluZVdlaWdodCI6MC4wLCJMaW5lVHlwZSI6MCwiUGFyZW50U3R5bGUiOm51bGx9LCJQYXJlbnRTdHlsZSI6bnVsbH0sIk1hcmdpbiI6eyIkaWQiOiI0ODIiLCJUb3AiOjAuMCwiTGVmdCI6MC4wLCJSaWdodCI6MC4wLCJCb3R0b20iOjAuMH0sIlBhZGRpbmciOnsiJGlkIjoiNDgzIiwiVG9wIjowLjAsIkxlZnQiOjAuMCwiUmlnaHQiOjAuMCwiQm90dG9tIjowLjB9LCJJc1Zpc2libGUiOmZhbHNlLCJXaWR0aCI6MC4wLCJIZWlnaHQiOjAuMCwiQm9yZGVyU3R5bGUiOm51bGwsIlBhcmVudFN0eWxlIjpudWxsfX1dLCJJZCI6ImY4MzgxNGQ0LWRiNWYtNDQ0Ni1hNjg2LWJmNjgwNmE3ZmVjOSIsIkluZGV4Ijo3LCJIZWFkZXJUZXh0IjoiRml4aW5nIFBoYXNlIiwiU3R5bGUiOnsiJGlkIjoiNDg0IiwiSGVhZGVyU3R5bGUiOnsiJGlkIjoiNDg1IiwiVGV4dElzVmVydGljYWwiOmZhbHNlLCJUZXh0U3R5bGUiOnsiJGlkIjoiNDg2IiwiRm9udFNldHRpbmdzIjp7IiRpZCI6IjQ4N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NDg4IiwiTWFyZ2luIjp7IiRpZCI6IjQ4OSIsIlRvcCI6MC4wLCJMZWZ0IjowLjAsIlJpZ2h0IjowLjAsIkJvdHRvbSI6MC4wfSwiUGFkZGluZyI6eyIkaWQiOiI0OTAiLCJUb3AiOjAuMCwiTGVmdCI6MC4wLCJSaWdodCI6MC4wLCJCb3R0b20iOjAuMH0sIkJhY2tncm91bmQiOnsiJGlkIjoiNDkxIiwiQ29sb3IiOnsiJGlkIjoiNDkyIiwiQSI6MjU1LCJSIjoxNjUsIkciOjE2NSwiQiI6MTY1fX0sIklzVmlzaWJsZSI6dHJ1ZSwiV2lkdGgiOjAuMCwiSGVpZ2h0IjowLjAsIkJvcmRlclN0eWxlIjp7IiRpZCI6IjQ5MyIsIkxpbmVDb2xvciI6eyIkaWQiOiI0OTQiLCIkdHlwZSI6Ik5MUkUuQ29tbW9uLkRvbS5Tb2xpZENvbG9yQnJ1c2gsIE5MUkUuQ29tbW9uIiwiQ29sb3IiOnsiJGlkIjoiNDk1IiwiQSI6MjU1LCJSIjoyNTUsIkciOjAsIkIiOjB9fSwiTGluZVdlaWdodCI6MC4wLCJMaW5lVHlwZSI6MCwiUGFyZW50U3R5bGUiOm51bGx9LCJQYXJlbnRTdHlsZSI6bnVsbH0sIk1hcmdpbiI6eyIkaWQiOiI0OTYiLCJUb3AiOjAuMCwiTGVmdCI6MC4wLCJSaWdodCI6MC4wLCJCb3R0b20iOjAuMH0sIlBhZGRpbmciOnsiJGlkIjoiNDk3IiwiVG9wIjowLjAsIkxlZnQiOjAuMCwiUmlnaHQiOjAuMCwiQm90dG9tIjowLjB9LCJCYWNrZ3JvdW5kIjpudWxsLCJJc1Zpc2libGUiOnRydWUsIldpZHRoIjowLjAsIkhlaWdodCI6MC4wLCJCb3JkZXJTdHlsZSI6bnVsbCwiUGFyZW50U3R5bGUiOm51bGx9LCJCYWNrZ3JvdW5kU3R5bGUiOnsiJGlkIjoiNDk4IiwiTWFyZ2luIjp7IiRpZCI6IjQ5OSIsIlRvcCI6MC4wLCJMZWZ0IjowLjAsIlJpZ2h0IjowLjAsIkJvdHRvbSI6MC4wfSwiUGFkZGluZyI6eyIkaWQiOiI1MDAiLCJUb3AiOjAuMCwiTGVmdCI6MC4wLCJSaWdodCI6MC4wLCJCb3R0b20iOjAuMH0sIkJhY2tncm91bmQiOnsiJGlkIjoiNTAxIiwiQ29sb3IiOnsiJGlkIjoiNTAyIiwiQSI6NTEsIlIiOjE2NSwiRyI6MTY1LCJCIjoxNjV9fSwiSXNWaXNpYmxlIjp0cnVlLCJXaWR0aCI6MC4wLCJIZWlnaHQiOjA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udWxsfSwiSXNBYm92ZVRpbWViYW5kIjpmYWxzZSwiTWFyZ2luIjp7IiRpZCI6IjUwNiIsIlRvcCI6MC4wLCJMZWZ0IjowLjAsIlJpZ2h0IjowLjAsIkJvdHRvbSI6MC4wfSwiUGFkZGluZyI6eyIkaWQiOiI1MDciLCJUb3AiOjAuMCwiTGVmdCI6MC4wLCJSaWdodCI6MC4wLCJCb3R0b20iOjAuMH0sIklzVmlzaWJsZSI6dHJ1ZSwiV2lkdGgiOjAuMCwiSGVpZ2h0IjowLjAsIkJvcmRlclN0eWxlIjp7IiRpZCI6IjUwOCIsIkxpbmVDb2xvciI6bnVsbCwiTGluZVdlaWdodCI6MC4wLCJMaW5lVHlwZSI6MCwiUGFyZW50U3R5bGUiOm51bGx9LCJQYXJlbnRTdHlsZSI6bnVsbH19LHsiJGlkIjoiNTA5IiwiX2FjdGl2aXRpZXMiOlt7IiRpZCI6IjUxMCIsIl9yb3dzIjpbeyIkaWQiOiI1MTEiLCJfdGFza3MiOlt7IiRpZCI6IjUxMiIsIl9hdHRhY2hlZE1pbGVzdG9uZXMiOltdLCJUYXNrRGVmaW5pdGlvbiI6eyIkaWQiOiI1MTMiLCJHcm91cE5hbWUiOm51bGwsIlN0YXJ0RGF0ZSI6IjIwMjItMDUtMDdUMDA6MDA6MDBaIiwiRW5kRGF0ZSI6IjIwMjItMDYtMjlUMjM6NTk6MDBaIiwiUGVyY2VudGFnZUNvbXBsZXRlIjpudWxsLCJTdHlsZSI6eyIkaWQiOiI1MTQiLCJTaGFwZSI6MSwiU2hhcGVUaGlja25lc3MiOjE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nsiJGlkIjoiNTE3IiwiTGluZUNvbG9yIjpudWxsLCJMaW5lV2VpZ2h0IjowLjAsIkxpbmVUeXBlIjowLCJQYXJlbnRTdHlsZSI6bnVsbH0sIlBhcmVudFN0eWxlIjpudWxsfSwiRHVyYXRpb25TdHlsZSI6eyIkaWQiOiI1MTgiLCJGb250U2V0dGluZ3MiOnsiJGlkIjoiNTE5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eyIkaWQiOiI1MjAiLCJMaW5lQ29sb3IiOm51bGwsIkxpbmVXZWlnaHQiOjAuMCwiTGluZVR5cGUiOjAsIlBhcmVudFN0eWxlIjpudWxsfSwiUGFyZW50U3R5bGUiOm51bGx9LCJIb3Jpem9udGFsQ29ubmVjdG9yU3R5bGUiOnsiJGlkIjoiNTIxIiwiTGluZUNvbG9yIjp7IiRyZWYiOiI4MSJ9LCJMaW5lV2VpZ2h0IjoxLjAsIkxpbmVUeXBlIjowLCJQYXJlbnRTdHlsZSI6bnVsbH0sIlZlcnRpY2FsQ29ubmVjdG9yU3R5bGUiOnsiJGlkIjoiNTIy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IzIiwiTWFyZ2luIjp7IiRyZWYiOiI4NyJ9LCJQYWRkaW5nIjp7IiRyZWYiOiI4OCJ9LCJCYWNrZ3JvdW5kIjp7IiRpZCI6IjUyNCIsIkNvbG9yIjp7IiRpZCI6IjUyNSIsIkEiOjI1NSwiUiI6MjYsIkciOjE3MCwiQiI6NjZ9fSwiSXNWaXNpYmxlIjp0cnVlLCJXaWR0aCI6MC4wLCJIZWlnaHQiOjE2LjAsIkJvcmRlclN0eWxlIjp7IiRpZCI6IjUyNiIsIkxpbmVDb2xvciI6eyIkaWQiOiI1MjciLCIkdHlwZSI6Ik5MUkUuQ29tbW9uLkRvbS5Tb2xpZENvbG9yQnJ1c2gsIE5MUkUuQ29tbW9uIiwiQ29sb3IiOnsiJGlkIjoiNTI4IiwiQSI6MjU1LCJSIjoyNTUsIkciOjAsIkIiOjB9fSwiTGluZVdlaWdodCI6MC4wLCJMaW5lVHlwZSI6MCwiUGFyZW50U3R5bGUiOm51bGx9LCJQYXJlbnRTdHlsZSI6bnVsbH0sIlRpdGxlU3R5bGUiOnsiJGlkIjoiNTI5IiwiRm9udFNldHRpbmdzIjp7IiRpZCI6IjUzMCIsIkZvbnRTaXplIjoxMSwiRm9udE5hbWUiOiJDYWxpYnJpIiwiSXNCb2xkIjp0cnVlLCJJc0l0YWxpYyI6ZmFsc2UsIklzVW5kZXJsaW5lZCI6ZmFsc2UsIlBhcmVudFN0eWxlIjpudWxsfSwiQXV0b1NpemUiOjAsIkZvcmVncm91bmQiOnsiJGlkIjoiNTMxIiwiQ29sb3IiOnsiJGlkIjoiNTM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UzMyIsIkNvbG9yIjp7IiRpZCI6IjUzNCIsIkEiOjAsIlIiOjI1NSwiRyI6MjU1LCJCIjoyNTV9fSwiSXNWaXNpYmxlIjp0cnVlLCJXaWR0aCI6MC4wLCJIZWlnaHQiOjAuMCwiQm9yZGVyU3R5bGUiOnsiJGlkIjoiNTM1IiwiTGluZUNvbG9yIjpudWxsLCJMaW5lV2VpZ2h0IjowLjAsIkxpbmVUeXBlIjowLCJQYXJlbnRTdHlsZSI6bnVsbH0sIlBhcmVudFN0eWxlIjpudWxsfSwiRGF0ZVN0eWxlIjp7IiRpZCI6IjUzNiIsIkZvbnRTZXR0aW5ncyI6eyIkaWQiOiI1MzciLCJGb250U2l6ZSI6MTAsIkZvbnROYW1lIjoiQ2FsaWJyaSIsIklzQm9sZCI6ZmFsc2UsIklzSXRhbGljIjpmYWxzZSwiSXNVbmRlcmxpbmVkIjpmYWxzZSwiUGFyZW50U3R5bGUiOm51bGx9LCJBdXRvU2l6ZSI6MCwiRm9yZWdyb3VuZCI6eyIkaWQiOiI1MzgiLCJDb2xvciI6eyIkaWQiOiI1Mz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TQwIiwiQ29sb3IiOnsiJGlkIjoiNTQxIiwiQSI6MCwiUiI6MjU1LCJHIjoyNTUsIkIiOjI1NX19LCJJc1Zpc2libGUiOnRydWUsIldpZHRoIjowLjAsIkhlaWdodCI6MC4wLCJCb3JkZXJTdHlsZSI6eyIkaWQiOiI1NDIiLCJMaW5lQ29sb3IiOm51bGwsIkxpbmVXZWlnaHQiOjAuMCwiTGluZVR5cGUiOjAsIlBhcmVudFN0eWxlIjpudWxsfSwiUGFyZW50U3R5bGUiOm51bGx9LCJEYXRlRm9ybWF0Ijp7IiRpZCI6IjU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DQiLCJGb3JtYXQiOjAsIklzVmlzaWJsZSI6ZmFsc2UsIkxhc3RLbm93blZpc2liaWxpdHlTdGF0ZSI6ZmFsc2V9LCJJc1Zpc2libGUiOnRydWUsIlBhcmVudFN0eWxlIjpudWxsfSwiSW5kZXgiOjEyLCJTbWFydER1cmF0aW9uQWN0aXZhdGVkIjpmYWxzZSwiRGF0ZUZvcm1hdCI6eyIkcmVmIjoiNTQzIn0sIldlZWtOdW1iZXJpbmciOnsiJGlkIjoiNTQ1IiwiRm9ybWF0IjowLCJJc1Zpc2libGUiOmZhbHNlLCJMYXN0S25vd25WaXNpYmlsaXR5U3RhdGUiOmZhbHNlfSwiSWQiOiIwYzMwZTg3OC04YmU3LTRiNTUtYjU0Mi1jZDFmMTNkOTAwOTMiLCJJbXBvcnRJZCI6bnVsbCwiVGl0bGUiOiJDb2RpbmcgJiBEQiBJbml0aWF0aW9uICYgVGVzdGluZyIsIk5vdGUiOm51bGwsIkh5cGVybGluayI6eyIkaWQiOiI1NDYiLCJBZGRyZXNzIjoiIiwiU3ViQWRkcmVzcyI6IiJ9LCJJc0NoYW5nZWQiOmZhbHNlLCJJc05ldyI6ZmFsc2V9fV0sIl9taWxlc3RvbmVzIjpbXSwiSWQiOiIwMDAwMDAwMC0wMDAwLTAwMDAtMDAwMC0wMDAwMDAwMDAwMDAiLCJJc1NpbmdsZUl0ZW1Sb3ciOnRydWV9XSwiSW5kZXgiOjExLCJJZCI6ImIyYmZiYzBmLTBjZDktNDY0My1hMzFlLTBkYTk4MWQzOGU5OCIsIkhlYWRlclRleHQiOm51bGwsIklzRGVmYXVsdCI6dHJ1ZSwiU3R5bGUiOnsiJGlkIjoiNTQ3IiwiSGVhZGVyU3R5bGUiOnsiJGlkIjoiNTQ4IiwiVGV4dFN0eWxlIjp7IiRpZCI6IjU0OSIsIkZvbnRTZXR0aW5ncyI6eyIkaWQiOiI1NTAiLCJGb250U2l6ZSI6MTEsIkZvbnROYW1lIjoiQ2FsaWJyaSIsIklzQm9sZCI6ZmFsc2UsIklzSXRhbGljIjpmYWxzZSwiSXNVbmRlcmxpbmVkIjpmYWxzZSwiUGFyZW50U3R5bGUiOm51bGx9LCJBdXRvU2l6ZSI6MiwiRm9yZWdyb3VuZCI6eyIkaWQiOiI1NTEiLCJDb2xvciI6eyIkaWQiOiI1NTIiLCJBIjoyNTUsIlIiOjAsIkciOjAsIkIiOjB9fSwiTWF4V2lkdGgiOjAuMCwiTWF4SGVpZ2h0IjoiSW5maW5pdHkiLCJTbWFydEZvcmVncm91bmRJc0FjdGl2ZSI6ZmFsc2UsIkhvcml6b250YWxBbGlnbm1lbnQiOjAsIlZlcnRpY2FsQWxpZ25tZW50IjowLCJTbWFydEZvcmVncm91bmQiOm51bGwsIkJhY2tncm91bmRGaWxsVHlwZSI6MCwiTWFyZ2luIjp7IiRpZCI6IjU1MyIsIlRvcCI6MC4wLCJMZWZ0IjowLjAsIlJpZ2h0IjowLjAsIkJvdHRvbSI6MC4wfSwiUGFkZGluZyI6eyIkaWQiOiI1NTQiLCJUb3AiOjAuMCwiTGVmdCI6MC4wLCJSaWdodCI6MC4wLCJCb3R0b20iOjAuMH0sIkJhY2tncm91bmQiOm51bGwsIklzVmlzaWJsZSI6dHJ1ZSwiV2lkdGgiOjAuMCwiSGVpZ2h0IjowLjAsIkJvcmRlclN0eWxlIjpudWxsLCJQYXJlbnRTdHlsZSI6bnVsbH0sIlJlY3RhbmdsZVN0eWxlIjp7IiRpZCI6IjU1NSIsIk1hcmdpbiI6eyIkaWQiOiI1NTYiLCJUb3AiOjAuMCwiTGVmdCI6MC4wLCJSaWdodCI6MC4wLCJCb3R0b20iOjAuMH0sIlBhZGRpbmciOnsiJGlkIjoiNTU3IiwiVG9wIjowLjAsIkxlZnQiOjAuMCwiUmlnaHQiOjAuMCwiQm90dG9tIjowLjB9LCJCYWNrZ3JvdW5kIjp7IiRpZCI6IjU1OCIsIkNvbG9yIjp7IiRpZCI6IjU1OSIsIkEiOjYzLCJSIjo5MSwiRyI6MTU1LCJCIjoyMTN9fSwiSXNWaXNpYmxlIjp0cnVlLCJXaWR0aCI6MC4wLCJIZWlnaHQiOjAuMCwiQm9yZGVyU3R5bGUiOnsiJGlkIjoiNTYwIiwiTGluZUNvbG9yIjp7IiRpZCI6IjU2MSIsIiR0eXBlIjoiTkxSRS5Db21tb24uRG9tLlNvbGlkQ29sb3JCcnVzaCwgTkxSRS5Db21tb24iLCJDb2xvciI6eyIkaWQiOiI1NjIiLCJBIjoyNTUsIlIiOjI1NSwiRyI6MCwiQiI6MH19LCJMaW5lV2VpZ2h0IjowLjAsIkxpbmVUeXBlIjowLCJQYXJlbnRTdHlsZSI6bnVsbH0sIlBhcmVudFN0eWxlIjpudWxsfSwiTWFyZ2luIjp7IiRpZCI6IjU2MyIsIlRvcCI6MC4wLCJMZWZ0IjowLjAsIlJpZ2h0IjowLjAsIkJvdHRvbSI6MC4wfSwiUGFkZGluZyI6eyIkaWQiOiI1NjQiLCJUb3AiOjAuMCwiTGVmdCI6MC4wLCJSaWdodCI6MC4wLCJCb3R0b20iOjAuMH0sIkJhY2tncm91bmQiOm51bGwsIklzVmlzaWJsZSI6dHJ1ZSwiV2lkdGgiOjAuMCwiSGVpZ2h0IjowLjAsIkJvcmRlclN0eWxlIjpudWxsLCJQYXJlbnRTdHlsZSI6bnVsbH0sIkJhY2tncm91bmRTdHlsZSI6eyIkaWQiOiI1NjUiLCJNYXJnaW4iOnsiJGlkIjoiNTY2IiwiVG9wIjowLjAsIkxlZnQiOjAuMCwiUmlnaHQiOjAuMCwiQm90dG9tIjowLjB9LCJQYWRkaW5nIjp7IiRpZCI6IjU2NyIsIlRvcCI6MC4wLCJMZWZ0IjowLjAsIlJpZ2h0IjowLjAsIkJvdHRvbSI6MC4wfSwiQmFja2dyb3VuZCI6eyIkaWQiOiI1NjgiLCJDb2xvciI6eyIkaWQiOiI1NjkiLCJBIjo1MSwiUiI6MTY1LCJHIjoxNjUsIkIiOjE2NX19LCJJc1Zpc2libGUiOnRydWUsIldpZHRoIjowLjAsIkhlaWdodCI6MC4wLCJCb3JkZXJTdHlsZSI6eyIkaWQiOiI1NzAiLCJMaW5lQ29sb3IiOnsiJGlkIjoiNTcxIiwiJHR5cGUiOiJOTFJFLkNvbW1vbi5Eb20uU29saWRDb2xvckJydXNoLCBOTFJFLkNvbW1vbiIsIkNvbG9yIjp7IiRpZCI6IjU3MiIsIkEiOjI1NSwiUiI6MjU1LCJHIjowLCJCIjowfX0sIkxpbmVXZWlnaHQiOjAuMCwiTGluZVR5cGUiOjAsIlBhcmVudFN0eWxlIjpudWxsfSwiUGFyZW50U3R5bGUiOm51bGx9LCJNYXJnaW4iOnsiJGlkIjoiNTczIiwiVG9wIjowLjAsIkxlZnQiOjAuMCwiUmlnaHQiOjAuMCwiQm90dG9tIjowLjB9LCJQYWRkaW5nIjp7IiRpZCI6IjU3NCIsIlRvcCI6MC4wLCJMZWZ0IjowLjAsIlJpZ2h0IjowLjAsIkJvdHRvbSI6MC4wfSwiSXNWaXNpYmxlIjpmYWxzZSwiV2lkdGgiOjAuMCwiSGVpZ2h0IjowLjAsIkJvcmRlclN0eWxlIjpudWxsLCJQYXJlbnRTdHlsZSI6bnVsbH19XSwiSWQiOiIyYWFlNTFmNy1iNDYwLTQ5ZGQtYjlmMC03MjExYjY2ZjhkNGYiLCJJbmRleCI6MTEsIkhlYWRlclRleHQiOiJTb2Z0d2FyZSBJbXBsZW1lbnRhdGlvbiIsIlN0eWxlIjp7IiRpZCI6IjU3NSIsIkhlYWRlclN0eWxlIjp7IiRpZCI6IjU3NiIsIlRleHRJc1ZlcnRpY2FsIjpmYWxzZSwiVGV4dFN0eWxlIjp7IiRpZCI6IjU3NyIsIkZvbnRTZXR0aW5ncyI6eyIkaWQiOiI1NzgiLCJGb250U2l6ZSI6MTIsIkZvbnROYW1lIjoiQ2FsaWJyaSIsIklzQm9sZCI6ZmFsc2UsIklzSXRhbGljIjpmYWxzZSwiSXNVbmRlcmxpbmVkIjpmYWxzZSwiUGFyZW50U3R5bGUiOm51bGx9LCJBdXRvU2l6ZSI6MiwiRm9yZWdyb3VuZCI6eyIkaWQiOiI1NzkiLCJDb2xvciI6eyIkaWQiOiI1ODAiLCJBIjoyNTUsIlIiOjI1NSwiRyI6MjU1LCJCIjoyNTV9fSwiTWF4V2lkdGgiOjE2MC4wLCJNYXhIZWlnaHQiOiJJbmZpbml0eSIsIlNtYXJ0Rm9yZWdyb3VuZElzQWN0aXZlIjpmYWxzZSwiSG9yaXpvbnRhbEFsaWdubWVudCI6MCwiVmVydGljYWxBbGlnbm1lbnQiOjAsIlNtYXJ0Rm9yZWdyb3VuZCI6bnVsbCwiQmFja2dyb3VuZEZpbGxUeXBlIjowLCJNYXJnaW4iOnsiJGlkIjoiNTgxIiwiVG9wIjowLjAsIkxlZnQiOjAuMCwiUmlnaHQiOjAuMCwiQm90dG9tIjowLjB9LCJQYWRkaW5nIjp7IiRpZCI6IjU4MiIsIlRvcCI6MC4wLCJMZWZ0IjowLjAsIlJpZ2h0IjowLjAsIkJvdHRvbSI6MC4wfSwiQmFja2dyb3VuZCI6bnVsbCwiSXNWaXNpYmxlIjp0cnVlLCJXaWR0aCI6MC4wLCJIZWlnaHQiOjAuMCwiQm9yZGVyU3R5bGUiOm51bGwsIlBhcmVudFN0eWxlIjpudWxsfSwiUmVjdGFuZ2xlU3R5bGUiOnsiJGlkIjoiNTgzIiwiTWFyZ2luIjp7IiRpZCI6IjU4NCIsIlRvcCI6MC4wLCJMZWZ0IjowLjAsIlJpZ2h0IjowLjAsIkJvdHRvbSI6MC4wfSwiUGFkZGluZyI6eyIkaWQiOiI1ODUiLCJUb3AiOjAuMCwiTGVmdCI6MC4wLCJSaWdodCI6MC4wLCJCb3R0b20iOjAuMH0sIkJhY2tncm91bmQiOnsiJGlkIjoiNTg2IiwiQ29sb3IiOnsiJGlkIjoiNTg3IiwiQSI6MjU1LCJSIjo5MSwiRyI6MTU1LCJCIjoyMTN9fSwiSXNWaXNpYmxlIjp0cnVlLCJXaWR0aCI6MC4wLCJIZWlnaHQiOjAuMCwiQm9yZGVyU3R5bGUiOnsiJGlkIjoiNTg4IiwiTGluZUNvbG9yIjp7IiRpZCI6IjU4OSIsIiR0eXBlIjoiTkxSRS5Db21tb24uRG9tLlNvbGlkQ29sb3JCcnVzaCwgTkxSRS5Db21tb24iLCJDb2xvciI6eyIkaWQiOiI1OTAiLCJBIjoyNTUsIlIiOjI1NSwiRyI6MCwiQiI6MH19LCJMaW5lV2VpZ2h0IjowLjAsIkxpbmVUeXBlIjowLCJQYXJlbnRTdHlsZSI6bnVsbH0sIlBhcmVudFN0eWxlIjpudWxsfSwiTWFyZ2luIjp7IiRpZCI6IjU5MSIsIlRvcCI6MC4wLCJMZWZ0IjowLjAsIlJpZ2h0IjowLjAsIkJvdHRvbSI6MC4wfSwiUGFkZGluZyI6eyIkaWQiOiI1OTIiLCJUb3AiOjAuMCwiTGVmdCI6MC4wLCJSaWdodCI6MC4wLCJCb3R0b20iOjAuMH0sIkJhY2tncm91bmQiOm51bGwsIklzVmlzaWJsZSI6dHJ1ZSwiV2lkdGgiOjAuMCwiSGVpZ2h0IjowLjAsIkJvcmRlclN0eWxlIjpudWxsLCJQYXJlbnRTdHlsZSI6bnVsbH0sIkJhY2tncm91bmR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1MSwiUiI6MTY1LCJHIjoxNjUsIkIiOjE2NX19LCJJc1Zpc2libGUiOnRydWUsIldpZHRoIjowLjAsIkhlaWdodCI6MC4wLCJCb3JkZXJTdHlsZSI6eyIkaWQiOiI1OTgiLCJMaW5lQ29sb3IiOnsiJGlkIjoiNTk5IiwiJHR5cGUiOiJOTFJFLkNvbW1vbi5Eb20uU29saWRDb2xvckJydXNoLCBOTFJFLkNvbW1vbiIsIkNvbG9yIjp7IiRpZCI6IjYwMCIsIkEiOjI1NSwiUiI6MjU1LCJHIjowLCJCIjowfX0sIkxpbmVXZWlnaHQiOjAuMCwiTGluZVR5cGUiOjAsIlBhcmVudFN0eWxlIjpudWxsfSwiUGFyZW50U3R5bGUiOm51bGx9LCJJc0Fib3ZlVGltZWJhbmQiOmZhbHNlLCJNYXJnaW4iOnsiJGlkIjoiNjAxIiwiVG9wIjowLjAsIkxlZnQiOjAuMCwiUmlnaHQiOjAuMCwiQm90dG9tIjowLjB9LCJQYWRkaW5nIjp7IiRpZCI6IjYwMiIsIlRvcCI6MC4wLCJMZWZ0IjowLjAsIlJpZ2h0IjowLjAsIkJvdHRvbSI6MC4wfSwiSXNWaXNpYmxlIjp0cnVlLCJXaWR0aCI6MC4wLCJIZWlnaHQiOjAuMCwiQm9yZGVyU3R5bGUiOnsiJGlkIjoiNjAzIiwiTGluZUNvbG9yIjpudWxsLCJMaW5lV2VpZ2h0IjowLjAsIkxpbmVUeXBlIjowLCJQYXJlbnRTdHlsZSI6bnVsbH0sIlBhcmVudFN0eWxlIjpudWxsfX0seyIkaWQiOiI2MDQiLCJfYWN0aXZpdGllcyI6W3siJGlkIjoiNjA1IiwiX3Jvd3MiOlt7IiRpZCI6IjYwNiIsIl90YXNrcyI6W3siJGlkIjoiNjA3IiwiX2F0dGFjaGVkTWlsZXN0b25lcyI6W10sIlRhc2tEZWZpbml0aW9uIjp7IiRpZCI6IjYwOCIsIkdyb3VwTmFtZSI6bnVsbCwiU3RhcnREYXRlIjoiMjAyMi0wNi0zMFQwMDowMDowMFoiLCJFbmREYXRlIjoiMjAyMi0wNi0zMFQyMzo1OTowMFoiLCJQZXJjZW50YWdlQ29tcGxldGUiOm51bGwsIlN0eWxlIjp7IiRpZCI6IjYwOSIsIlNoYXBlIjoxLCJTaGFwZVRoaWNrbmVzcyI6MSwiRHVyYXRpb25Gb3JtYXQiOjAsIkluY2x1ZGVOb25Xb3JraW5nRGF5c0luRHVyYXRpb24iOmZhbHNlLCJQZXJjZW50YWdlQ29tcGxldGVTdHlsZSI6eyIkaWQiOiI2MTAiLCJGb250U2V0dGluZ3MiOnsiJGlkIjoiNjE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YxNSIsIkxpbmVDb2xvciI6bnVsbCwiTGluZVdlaWdodCI6MC4wLCJMaW5lVHlwZSI6MCwiUGFyZW50U3R5bGUiOm51bGx9LCJQYXJlbnRTdHlsZSI6bnVsbH0sIkhvcml6b250YWxDb25uZWN0b3JTdHlsZSI6eyIkaWQiOiI2MTYiLCJMaW5lQ29sb3IiOnsiJHJlZiI6IjgxIn0sIkxpbmVXZWlnaHQiOjEuMCwiTGluZVR5cGUiOjAsIlBhcmVudFN0eWxlIjpudWxsfSwiVmVydGljYWxDb25uZWN0b3JTdHlsZSI6eyIkaWQiOiI2MT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2MTgiLCJNYXJnaW4iOnsiJHJlZiI6Ijg3In0sIlBhZGRpbmciOnsiJHJlZiI6Ijg4In0sIkJhY2tncm91bmQiOnsiJGlkIjoiNjE5IiwiQ29sb3IiOnsiJGlkIjoiNjIwIiwiQSI6MjU1LCJSIjoyNiwiRyI6MTcwLCJCIjo2Nn19LCJJc1Zpc2libGUiOnRydWUsIldpZHRoIjowLjAsIkhlaWdodCI6MTYuMCwiQm9yZGVyU3R5bGUiOnsiJGlkIjoiNjIxIiwiTGluZUNvbG9yIjp7IiRpZCI6IjYyMiIsIiR0eXBlIjoiTkxSRS5Db21tb24uRG9tLlNvbGlkQ29sb3JCcnVzaCwgTkxSRS5Db21tb24iLCJDb2xvciI6eyIkaWQiOiI2MjMiLCJBIjoyNTUsIlIiOjI1NSwiRyI6MCwiQiI6MH19LCJMaW5lV2VpZ2h0IjowLjAsIkxpbmVUeXBlIjowLCJQYXJlbnRTdHlsZSI6bnVsbH0sIlBhcmVudFN0eWxlIjpudWxsfSwiVGl0bGVTdHlsZSI6eyIkaWQiOiI2MjQiLCJGb250U2V0dGluZ3MiOnsiJGlkIjoiNjI1IiwiRm9udFNpemUiOjExLCJGb250TmFtZSI6IkNhbGlicmkiLCJJc0JvbGQiOnRydWUsIklzSXRhbGljIjpmYWxzZSwiSXNVbmRlcmxpbmVkIjpmYWxzZSwiUGFyZW50U3R5bGUiOm51bGx9LCJBdXRvU2l6ZSI6MCwiRm9yZWdyb3VuZCI6eyIkaWQiOiI2MjYiLCJDb2xvciI6eyIkaWQiOiI2Mj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jI4IiwiQ29sb3IiOnsiJGlkIjoiNjI5IiwiQSI6MCwiUiI6MjU1LCJHIjoyNTUsIkIiOjI1NX19LCJJc1Zpc2libGUiOnRydWUsIldpZHRoIjowLjAsIkhlaWdodCI6MC4wLCJCb3JkZXJTdHlsZSI6eyIkaWQiOiI2MzAiLCJMaW5lQ29sb3IiOm51bGwsIkxpbmVXZWlnaHQiOjAuMCwiTGluZVR5cGUiOjAsIlBhcmVudFN0eWxlIjpudWxsfSwiUGFyZW50U3R5bGUiOm51bGx9LCJEYXRlU3R5bGUiOnsiJGlkIjoiNjMxIiwiRm9udFNldHRpbmdzIjp7IiRpZCI6IjYzMiIsIkZvbnRTaXplIjoxMCwiRm9udE5hbWUiOiJDYWxpYnJpIiwiSXNCb2xkIjpmYWxzZSwiSXNJdGFsaWMiOmZhbHNlLCJJc1VuZGVybGluZWQiOmZhbHNlLCJQYXJlbnRTdHlsZSI6bnVsbH0sIkF1dG9TaXplIjowLCJGb3JlZ3JvdW5kIjp7IiRpZCI6IjYzMyIsIkNvbG9yIjp7IiRpZCI6IjY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2MzUiLCJDb2xvciI6eyIkaWQiOiI2MzYiLCJBIjowLCJSIjoyNTUsIkciOjI1NSwiQiI6MjU1fX0sIklzVmlzaWJsZSI6dHJ1ZSwiV2lkdGgiOjAuMCwiSGVpZ2h0IjowLjAsIkJvcmRlclN0eWxlIjp7IiRpZCI6IjYzNyIsIkxpbmVDb2xvciI6bnVsbCwiTGluZVdlaWdodCI6MC4wLCJMaW5lVHlwZSI6MCwiUGFyZW50U3R5bGUiOm51bGx9LCJQYXJlbnRTdHlsZSI6bnVsbH0sIkRhdGVGb3JtYXQiOnsiJGlkIjoiNj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zOSIsIkZvcm1hdCI6MCwiSXNWaXNpYmxlIjpmYWxzZSwiTGFzdEtub3duVmlzaWJpbGl0eVN0YXRlIjpmYWxzZX0sIklzVmlzaWJsZSI6dHJ1ZSwiUGFyZW50U3R5bGUiOm51bGx9LCJJbmRleCI6MTQsIlNtYXJ0RHVyYXRpb25BY3RpdmF0ZWQiOmZhbHNlLCJEYXRlRm9ybWF0Ijp7IiRyZWYiOiI2MzgifSwiV2Vla051bWJlcmluZyI6eyIkaWQiOiI2NDAiLCJGb3JtYXQiOjAsIklzVmlzaWJsZSI6ZmFsc2UsIkxhc3RLbm93blZpc2liaWxpdHlTdGF0ZSI6ZmFsc2V9LCJJZCI6ImZlMzA1ODE3LTRiM2QtNDQ3Yi05ZWMzLTg2Y2M4ODlkNTE1OCIsIkltcG9ydElkIjpudWxsLCJUaXRsZSI6IkRlcGxveW1lbnQiLCJOb3RlIjpudWxsLCJIeXBlcmxpbmsiOnsiJGlkIjoiNjQxIiwiQWRkcmVzcyI6IiIsIlN1YkFkZHJlc3MiOiIifSwiSXNDaGFuZ2VkIjpmYWxzZSwiSXNOZXciOmZhbHNlfX1dLCJfbWlsZXN0b25lcyI6W10sIklkIjoiMDAwMDAwMDAtMDAwMC0wMDAwLTAwMDAtMDAwMDAwMDAwMDAwIiwiSXNTaW5nbGVJdGVtUm93Ijp0cnVlfV0sIkluZGV4IjoxMywiSWQiOiI3ZjY1YzYzMy0yM2RlLTQ0YzUtYjVjMi00YTVlMTI5MWQwNjYiLCJIZWFkZXJUZXh0IjpudWxsLCJJc0RlZmF1bHQiOnRydWUsIlN0eWxlIjp7IiRpZCI6IjY0MiIsIkhlYWRlclN0eWxlIjp7IiRpZCI6IjY0MyIsIlRleHRTdHlsZSI6eyIkaWQiOiI2NDQiLCJGb250U2V0dGluZ3MiOnsiJGlkIjoiNjQ1IiwiRm9udFNpemUiOjExLCJGb250TmFtZSI6IkNhbGlicmkiLCJJc0JvbGQiOmZhbHNlLCJJc0l0YWxpYyI6ZmFsc2UsIklzVW5kZXJsaW5lZCI6ZmFsc2UsIlBhcmVudFN0eWxlIjpudWxsfSwiQXV0b1NpemUiOjIsIkZvcmVncm91bmQiOnsiJGlkIjoiNjQ2IiwiQ29sb3IiOnsiJGlkIjoiNjQ3IiwiQSI6MjU1LCJSIjowLCJHIjowLCJCIjowfX0sIk1heFdpZHRoIjowLjAsIk1heEhlaWdodCI6IkluZmluaXR5IiwiU21hcnRGb3JlZ3JvdW5kSXNBY3RpdmUiOmZhbHNlLCJIb3Jpem9udGFsQWxpZ25tZW50IjowLCJWZXJ0aWNhbEFsaWdubWVudCI6MCwiU21hcnRGb3JlZ3JvdW5kIjpudWxsLCJCYWNrZ3JvdW5kRmlsbFR5cGUiOjAsIk1hcmdpbiI6eyIkaWQiOiI2NDgiLCJUb3AiOjAuMCwiTGVmdCI6MC4wLCJSaWdodCI6MC4wLCJCb3R0b20iOjAuMH0sIlBhZGRpbmciOnsiJGlkIjoiNjQ5IiwiVG9wIjowLjAsIkxlZnQiOjAuMCwiUmlnaHQiOjAuMCwiQm90dG9tIjowLjB9LCJCYWNrZ3JvdW5kIjpudWxsLCJJc1Zpc2libGUiOnRydWUsIldpZHRoIjowLjAsIkhlaWdodCI6MC4wLCJCb3JkZXJTdHlsZSI6bnVsbCwiUGFyZW50U3R5bGUiOm51bGx9LCJSZWN0YW5nbGVTdHlsZSI6eyIkaWQiOiI2NTAiLCJNYXJnaW4iOnsiJGlkIjoiNjUxIiwiVG9wIjowLjAsIkxlZnQiOjAuMCwiUmlnaHQiOjAuMCwiQm90dG9tIjowLjB9LCJQYWRkaW5nIjp7IiRpZCI6IjY1MiIsIlRvcCI6MC4wLCJMZWZ0IjowLjAsIlJpZ2h0IjowLjAsIkJvdHRvbSI6MC4wfSwiQmFja2dyb3VuZCI6eyIkaWQiOiI2NTMiLCJDb2xvciI6eyIkaWQiOiI2NTQiLCJBIjo2MywiUiI6MjM3LCJHIjoxMjUsIkIiOjQ5fX0sIklzVmlzaWJsZSI6dHJ1ZSwiV2lkdGgiOjAuMCwiSGVpZ2h0Ijow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bnVsbH0sIk1hcmdpbiI6eyIkaWQiOiI2NTgiLCJUb3AiOjAuMCwiTGVmdCI6MC4wLCJSaWdodCI6MC4wLCJCb3R0b20iOjAuMH0sIlBhZGRpbmciOnsiJGlkIjoiNjU5IiwiVG9wIjowLjAsIkxlZnQiOjAuMCwiUmlnaHQiOjAuMCwiQm90dG9tIjowLjB9LCJCYWNrZ3JvdW5kIjpudWxsLCJJc1Zpc2libGUiOnRydWUsIldpZHRoIjowLjAsIkhlaWdodCI6MC4wLCJCb3JkZXJTdHlsZSI6bnVsbCwiUGFyZW50U3R5bGUiOm51bGx9LCJCYWNrZ3JvdW5kU3R5bGUiOnsiJGlkIjoiNjYwIiwiTWFyZ2luIjp7IiRpZCI6IjY2MSIsIlRvcCI6MC4wLCJMZWZ0IjowLjAsIlJpZ2h0IjowLjAsIkJvdHRvbSI6MC4wfSwiUGFkZGluZyI6eyIkaWQiOiI2NjIiLCJUb3AiOjAuMCwiTGVmdCI6MC4wLCJSaWdodCI6MC4wLCJCb3R0b20iOjAuMH0sIkJhY2tncm91bmQiOnsiJGlkIjoiNjYzIiwiQ29sb3IiOnsiJGlkIjoiNjY0IiwiQSI6NTEsIlIiOjE2NSwiRyI6MTY1LCJCIjoxNjV9fSwiSXNWaXNpYmxlIjp0cnVlLCJXaWR0aCI6MC4wLCJIZWlnaHQiOjAuMCwiQm9yZGVyU3R5bGUiOnsiJGlkIjoiNjY1IiwiTGluZUNvbG9yIjp7IiRpZCI6IjY2NiIsIiR0eXBlIjoiTkxSRS5Db21tb24uRG9tLlNvbGlkQ29sb3JCcnVzaCwgTkxSRS5Db21tb24iLCJDb2xvciI6eyIkaWQiOiI2NjciLCJBIjoyNTUsIlIiOjI1NSwiRyI6MCwiQiI6MH19LCJMaW5lV2VpZ2h0IjowLjAsIkxpbmVUeXBlIjowLCJQYXJlbnRTdHlsZSI6bnVsbH0sIlBhcmVudFN0eWxlIjpudWxsfSwiTWFyZ2luIjp7IiRpZCI6IjY2OCIsIlRvcCI6MC4wLCJMZWZ0IjowLjAsIlJpZ2h0IjowLjAsIkJvdHRvbSI6MC4wfSwiUGFkZGluZyI6eyIkaWQiOiI2NjkiLCJUb3AiOjAuMCwiTGVmdCI6MC4wLCJSaWdodCI6MC4wLCJCb3R0b20iOjAuMH0sIklzVmlzaWJsZSI6ZmFsc2UsIldpZHRoIjowLjAsIkhlaWdodCI6MC4wLCJCb3JkZXJTdHlsZSI6bnVsbCwiUGFyZW50U3R5bGUiOm51bGx9fV0sIklkIjoiODczNDMxYTgtMGYwZS00N2FlLWJmZmEtYjA4ZGI5NmY5ZTVkIiwiSW5kZXgiOjEzLCJIZWFkZXJUZXh0IjoiUmVsZWFzaW5nIiwiU3R5bGUiOnsiJGlkIjoiNjcwIiwiSGVhZGVyU3R5bGUiOnsiJGlkIjoiNjcxIiwiVGV4dElzVmVydGljYWwiOmZhbHNlLCJUZXh0U3R5bGUiOnsiJGlkIjoiNjcyIiwiRm9udFNldHRpbmdzIjp7IiRpZCI6IjY3MyIsIkZvbnRTaXplIjoxMiwiRm9udE5hbWUiOiJDYWxpYnJpIiwiSXNCb2xkIjpmYWxzZSwiSXNJdGFsaWMiOmZhbHNlLCJJc1VuZGVybGluZWQiOmZhbHNlLCJQYXJlbnRTdHlsZSI6bnVsbH0sIkF1dG9TaXplIjoyLCJGb3JlZ3JvdW5kIjp7IiRyZWYiOiI1NzkifSwiTWF4V2lkdGgiOjE2MC4wLCJNYXhIZWlnaHQiOiJJbmZpbml0eSIsIlNtYXJ0Rm9yZWdyb3VuZElzQWN0aXZlIjpmYWxzZSwiSG9yaXpvbnRhbEFsaWdubWVudCI6MCwiVmVydGljYWxBbGlnbm1lbnQiOjAsIlNtYXJ0Rm9yZWdyb3VuZCI6bnVsbCwiQmFja2dyb3VuZEZpbGxUeXBlIjowLCJNYXJnaW4iOnsiJHJlZiI6IjU4MSJ9LCJQYWRkaW5nIjp7IiRyZWYiOiI1ODIifSwiQmFja2dyb3VuZCI6bnVsbCwiSXNWaXNpYmxlIjp0cnVlLCJXaWR0aCI6MC4wLCJIZWlnaHQiOjAuMCwiQm9yZGVyU3R5bGUiOm51bGwsIlBhcmVudFN0eWxlIjpudWxsfSwiUmVjdGFuZ2xlU3R5bGUiOnsiJGlkIjoiNjc0IiwiTWFyZ2luIjp7IiRpZCI6IjY3NSIsIlRvcCI6MC4wLCJMZWZ0IjowLjAsIlJpZ2h0IjowLjAsIkJvdHRvbSI6MC4wfSwiUGFkZGluZyI6eyIkaWQiOiI2NzYiLCJUb3AiOjAuMCwiTGVmdCI6MC4wLCJSaWdodCI6MC4wLCJCb3R0b20iOjAuMH0sIkJhY2tncm91bmQiOnsiJGlkIjoiNjc3IiwiQ29sb3IiOnsiJGlkIjoiNjc4IiwiQSI6MjU1LCJSIjoyMzcsIkciOjEyNSwiQiI6NDl9fSwiSXNWaXNpYmxlIjp0cnVlLCJXaWR0aCI6MC4wLCJIZWlnaHQiOjAuMCwiQm9yZGVyU3R5bGUiOnsiJGlkIjoiNjc5IiwiTGluZUNvbG9yIjp7IiRpZCI6IjY4MCIsIiR0eXBlIjoiTkxSRS5Db21tb24uRG9tLlNvbGlkQ29sb3JCcnVzaCwgTkxSRS5Db21tb24iLCJDb2xvciI6eyIkaWQiOiI2ODEiLCJBIjoyNTUsIlIiOjI1NSwiRyI6MCwiQiI6MH19LCJMaW5lV2VpZ2h0IjowLjAsIkxpbmVUeXBlIjowLCJQYXJlbnRTdHlsZSI6bnVsbH0sIlBhcmVudFN0eWxlIjpudWxsfSwiTWFyZ2luIjp7IiRpZCI6IjY4MiIsIlRvcCI6MC4wLCJMZWZ0IjowLjAsIlJpZ2h0IjowLjAsIkJvdHRvbSI6MC4wfSwiUGFkZGluZyI6eyIkaWQiOiI2ODMiLCJUb3AiOjAuMCwiTGVmdCI6MC4wLCJSaWdodCI6MC4wLCJCb3R0b20iOjAuMH0sIkJhY2tncm91bmQiOm51bGwsIklzVmlzaWJsZSI6dHJ1ZSwiV2lkdGgiOjAuMCwiSGVpZ2h0IjowLjAsIkJvcmRlclN0eWxlIjpudWxsLCJQYXJlbnRTdHlsZSI6bnVsbH0sIkJhY2tncm91bmRTdHlsZSI6eyIkaWQiOiI2ODQiLCJNYXJnaW4iOnsiJGlkIjoiNjg1IiwiVG9wIjowLjAsIkxlZnQiOjAuMCwiUmlnaHQiOjAuMCwiQm90dG9tIjowLjB9LCJQYWRkaW5nIjp7IiRpZCI6IjY4NiIsIlRvcCI6MC4wLCJMZWZ0IjowLjAsIlJpZ2h0IjowLjAsIkJvdHRvbSI6MC4wfSwiQmFja2dyb3VuZCI6eyIkaWQiOiI2ODciLCJDb2xvciI6eyIkaWQiOiI2ODgiLCJBIjo1MSwiUiI6MTY1LCJHIjoxNjUsIkIiOjE2NX19LCJJc1Zpc2libGUiOnRydWUsIldpZHRoIjowLjAsIkhlaWdodCI6MC4wLCJCb3JkZXJTdHlsZSI6eyIkaWQiOiI2ODkiLCJMaW5lQ29sb3IiOnsiJGlkIjoiNjkwIiwiJHR5cGUiOiJOTFJFLkNvbW1vbi5Eb20uU29saWRDb2xvckJydXNoLCBOTFJFLkNvbW1vbiIsIkNvbG9yIjp7IiRpZCI6IjY5MSIsIkEiOjI1NSwiUiI6MjU1LCJHIjowLCJCIjowfX0sIkxpbmVXZWlnaHQiOjAuMCwiTGluZVR5cGUiOjAsIlBhcmVudFN0eWxlIjpudWxsfSwiUGFyZW50U3R5bGUiOm51bGx9LCJJc0Fib3ZlVGltZWJhbmQiOmZhbHNlLCJNYXJnaW4iOnsiJGlkIjoiNjkyIiwiVG9wIjowLjAsIkxlZnQiOjAuMCwiUmlnaHQiOjAuMCwiQm90dG9tIjowLjB9LCJQYWRkaW5nIjp7IiRpZCI6IjY5MyIsIlRvcCI6MC4wLCJMZWZ0IjowLjAsIlJpZ2h0IjowLjAsIkJvdHRvbSI6MC4wfSwiSXNWaXNpYmxlIjp0cnVlLCJXaWR0aCI6MC4wLCJIZWlnaHQiOjAuMCwiQm9yZGVyU3R5bGUiOnsiJGlkIjoiNjk0IiwiTGluZUNvbG9yIjpudWxsLCJMaW5lV2VpZ2h0IjowLjAsIkxpbmVUeXBlIjowLCJQYXJlbnRTdHlsZSI6bnVsbH0sIlBhcmVudFN0eWxlIjpudWxsfX1dLCJDdWx0dXJlSW5mb05hbWUiOiJlbi1VUyIsIlN0eWxlTmFtZSI6bnVsbCwiVmVyc2lvbiI6eyIkaWQiOiI2OTUiLCJWZXJzaW9uIjoiMy42LjEiLCJPcmlnaW5hbEFzc2VtYmx5VmVyc2lvbiI6IjYuMDYuMDIuMDAiLCJFZGl0aW9uIjpudWxsLCJMYXN0U2F2ZWRFZGl0aW9uIjowLCJJc1BsdXNFZGl0aW9uIjpmYWxzZSwiSXNQcm9FZGl0aW9uIjpmYWxzZX0sIkVmZmVjdCI6MSwiU3R5bGUiOnsiJGlkIjoiNjk2IiwiVGltZWJhbmRTdHlsZSI6eyIkaWQiOiI2OTciLCJTY2FsZU1hcmtpbmciOjAsIlNoYXBlIjowLCJTaGFwZVN0eWxlIjp7IiRpZCI6IjY5OCIsIk1hcmdpbiI6eyIkaWQiOiI2OTkiLCJUb3AiOjAuMCwiTGVmdCI6MTAuMCwiUmlnaHQiOjEwLjAsIkJvdHRvbSI6MC4wfSwiUGFkZGluZyI6eyIkaWQiOiI3MDAiLCJUb3AiOjUuMCwiTGVmdCI6MTMuMCwiUmlnaHQiOjEzLjAsIkJvdHRvbSI6NS4wfSwiQmFja2dyb3VuZCI6eyIkaWQiOiI3MDEiLCJDb2xvciI6eyIkaWQiOiI3MDIiLCJBIjoyNTUsIlIiOjY4LCJHIjo4NCwiQiI6MTA2fX0sIklzVmlzaWJsZSI6dHJ1ZSwiV2lkdGgiOjg1OC4wLCJIZWlnaHQiOjM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pZGRsZVRpZXJTaGFwZVN0eWxlIjp7IiRpZCI6IjcwNiIsIk1hcmdpbiI6eyIkaWQiOiI3MDciLCJUb3AiOjAuMCwiTGVmdCI6MTAuMCwiUmlnaHQiOjEwLjAsIkJvdHRvbSI6MC4wfSwiUGFkZGluZyI6eyIkaWQiOiI3MDgiLCJUb3AiOjUuMCwiTGVmdCI6MTMuMCwiUmlnaHQiOjEzLjAsIkJvdHRvbSI6NS4wfSwiQmFja2dyb3VuZCI6eyIkaWQiOiI3MDkiLCJDb2xvciI6eyIkaWQiOiI3MTAiLCJBIjoyNTUsIlIiOjY4LCJHIjo4NCwiQiI6MTA2fX0sIklzVmlzaWJsZSI6dHJ1ZSwiV2lkdGgiOjg1OC4wLCJIZWlnaHQiOjMwLjAsIkJvcmRlclN0eWxlIjp7IiRpZCI6IjcxMSIsIkxpbmVDb2xvciI6eyIkaWQiOiI3MTIiLCIkdHlwZSI6Ik5MUkUuQ29tbW9uLkRvbS5Tb2xpZENvbG9yQnJ1c2gsIE5MUkUuQ29tbW9uIiwiQ29sb3IiOnsiJGlkIjoiNzEzIiwiQSI6MjU1LCJSIjoyNTUsIkciOjAsIkIiOjB9fSwiTGluZVdlaWdodCI6MC4wLCJMaW5lVHlwZSI6MCwiUGFyZW50U3R5bGUiOm51bGx9LCJQYXJlbnRTdHlsZSI6bnVsbH0sIkJvdHRvbVRpZXJTaGFwZVN0eWxlIjp7IiRpZCI6IjcxNCIsIk1hcmdpbiI6eyIkaWQiOiI3MTUiLCJUb3AiOjAuMCwiTGVmdCI6MTAuMCwiUmlnaHQiOjEwLjAsIkJvdHRvbSI6MC4wfSwiUGFkZGluZyI6eyIkaWQiOiI3MTYiLCJUb3AiOjUuMCwiTGVmdCI6MTMuMCwiUmlnaHQiOjEzLjAsIkJvdHRvbSI6NS4wfSwiQmFja2dyb3VuZCI6eyIkaWQiOiI3MTciLCJDb2xvciI6eyIkaWQiOiI3MTgiLCJBIjoyNTUsIlIiOjY4LCJHIjo4NCwiQiI6MTA2fX0sIklzVmlzaWJsZSI6dHJ1ZSwiV2lkdGgiOjg1OC4wLCJIZWlnaHQiOjMwLjAsIkJvcmRlclN0eWxlIjp7IiRpZCI6IjcxOSIsIkxpbmVDb2xvciI6eyIkaWQiOiI3MjAiLCIkdHlwZSI6Ik5MUkUuQ29tbW9uLkRvbS5Tb2xpZENvbG9yQnJ1c2gsIE5MUkUuQ29tbW9uIiwiQ29sb3IiOnsiJGlkIjoiNzIxIiwiQSI6MjU1LCJSIjoyNTUsIkciOjAsIkIiOjB9fSwiTGluZVdlaWdodCI6MC4wLCJMaW5lVHlwZSI6MCwiUGFyZW50U3R5bGUiOm51bGx9LCJQYXJlbnRTdHlsZSI6bnVsbH0sIlJpZ2h0RW5kQ2Fwc1N0eWxlIjp7IiRpZCI6IjcyMiIsIkZvbnRTZXR0aW5ncyI6eyIkaWQiOiI3MjMiLCJGb250U2l6ZSI6MTgsIkZvbnROYW1lIjoiQ2FsaWJyaSIsIklzQm9sZCI6dHJ1ZSwiSXNJdGFsaWMiOmZhbHNlLCJJc1VuZGVybGluZWQiOmZhbHNlLCJQYXJlbnRTdHlsZSI6bnVsbH0sIkF1dG9TaXplIjowLCJGb3JlZ3JvdW5kIjp7IiRpZCI6IjcyNCIsIkNvbG9yIjp7IiRpZCI6IjcyN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I2IiwiVG9wIjowLjAsIkxlZnQiOjAuMCwiUmlnaHQiOjIwLjAsIkJvdHRvbSI6MC4wfSwiUGFkZGluZyI6eyIkaWQiOiI3MjciLCJUb3AiOjAuMCwiTGVmdCI6MC4wLCJSaWdodCI6MC4wLCJCb3R0b20iOjAuMH0sIkJhY2tncm91bmQiOnsiJGlkIjoiNzI4IiwiQ29sb3IiOnsiJHJlZiI6IjcwIn19LCJJc1Zpc2libGUiOnRydWUsIldpZHRoIjowLjAsIkhlaWdodCI6MC4wLCJCb3JkZXJTdHlsZSI6bnVsbCwiUGFyZW50U3R5bGUiOm51bGx9LCJMZWZ0RW5kQ2Fwc1N0eWxlIjp7IiRpZCI6IjcyOSIsIkZvbnRTZXR0aW5ncyI6eyIkaWQiOiI3MzAiLCJGb250U2l6ZSI6MTgsIkZvbnROYW1lIjoiQ2FsaWJyaSIsIklzQm9sZCI6dHJ1ZSwiSXNJdGFsaWMiOmZhbHNlLCJJc1VuZGVybGluZWQiOmZhbHNlLCJQYXJlbnRTdHlsZSI6bnVsbH0sIkF1dG9TaXplIjowLCJGb3JlZ3JvdW5kIjp7IiRpZCI6IjczMSIsIkNvbG9yIjp7IiRpZCI6Ijc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ExNS41MDY2NjY2NjY2NjY2NiwiUmlnaHQiOjAuMCwiQm90dG9tIjowLjB9LCJQYWRkaW5nIjp7IiRpZCI6IjczNCIsIlRvcCI6MC4wLCJMZWZ0IjowLjAsIlJpZ2h0IjowLjAsIkJvdHRvbSI6MC4wfSwiQmFja2dyb3VuZCI6eyIkaWQiOiI3MzUiLCJDb2xvciI6eyIkcmVmIjoiNzAifX0sIklzVmlzaWJsZSI6ZmFsc2UsIldpZHRoIjowLjAsIkhlaWdodCI6MC4wLCJCb3JkZXJTdHlsZSI6bnVsbCwiUGFyZW50U3R5bGUiOm51bGx9LCJUb2RheVRleHRTdHlsZSI6eyIkaWQiOiI3MzYiLCJGb250U2V0dGluZ3MiOnsiJGlkIjoiNzM3IiwiRm9udFNpemUiOjEyLCJGb250TmFtZSI6IkNhbGlicmkiLCJJc0JvbGQiOmZhbHNlLCJJc0l0YWxpYyI6ZmFsc2UsIklzVW5kZXJsaW5lZCI6ZmFsc2UsIlBhcmVudFN0eWxlIjpudWxsfSwiQXV0b1NpemUiOjAsIkZvcmVncm91bmQiOnsiJGlkIjoiNzM4IiwiQ29sb3IiOnsiJGlkIjoiNzM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0MCIsIlRvcCI6MC4wLCJMZWZ0IjowLjAsIlJpZ2h0IjowLjAsIkJvdHRvbSI6MC4wfSwiUGFkZGluZyI6eyIkaWQiOiI3NDEiLCJUb3AiOjAuMCwiTGVmdCI6MC4wLCJSaWdodCI6MC4wLCJCb3R0b20iOjAuMH0sIkJhY2tncm91bmQiOnsiJGlkIjoiNzQyIiwiQ29sb3IiOnsiJHJlZiI6IjcwIn19LCJJc1Zpc2libGUiOnRydWUsIldpZHRoIjowLjAsIkhlaWdodCI6MC4wLCJCb3JkZXJTdHlsZSI6bnVsbCwiUGFyZW50U3R5bGUiOm51bGx9LCJUb2RheU1hcmtlclN0eWxlIjp7IiRpZCI6Ijc0MyIsIk1hcmdpbiI6eyIkaWQiOiI3NDQiLCJUb3AiOjAuMCwiTGVmdCI6MC4wLCJSaWdodCI6MC4wLCJCb3R0b20iOjAuMH0sIlBhZGRpbmciOnsiJGlkIjoiNzQ1IiwiVG9wIjowLjAsIkxlZnQiOjAuMCwiUmlnaHQiOjAuMCwiQm90dG9tIjowLjB9LCJCYWNrZ3JvdW5kIjp7IiRpZCI6Ijc0NiIsIkNvbG9yIjp7IiRpZCI6Ijc0NyIsIkEiOjI1NSwiUiI6MjU1LCJHIjowLCJCIjowfX0sIklzVmlzaWJsZSI6dHJ1ZSwiV2lkdGgiOjAuMCwiSGVpZ2h0IjowLjAsIkJvcmRlclN0eWxlIjpudWxsLCJQYXJlbnRTdHlsZSI6bnVsbH0sIlNjYWxlU3R5bGUiOnsiJGlkIjoiNzQ4IiwiU2hhcGUiOjQsIlNob3dTZWdtZW50U2VwYXJhdG9ycyI6dHJ1ZSwiU2VnbWVudFNlcGFyYXRvck9wYWNpdHkiOjMwLCJIYXNCZWVuVmlzaWJsZUJlZm9yZSI6dHJ1ZSwiRm9udFNldHRpbmdzIjp7IiRpZCI6Ijc0OSIsIkZvbnRTaXplIjoxMiwiRm9udE5hbWUiOiJDYWxpYnJpIiwiSXNCb2xkIjpmYWxzZSwiSXNJdGFsaWMiOmZhbHNlLCJJc1VuZGVybGluZWQiOmZhbHNlLCJQYXJlbnRTdHlsZSI6bnVsbH0sIkF1dG9TaXplIjowLCJGb3JlZ3JvdW5kIjp7IiRpZCI6Ijc1MCIsIkNvbG9yIjp7IiRpZCI6Ijc1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TIiLCJUb3AiOjAuMCwiTGVmdCI6NS4wLCJSaWdodCI6MC4wLCJCb3R0b20iOjAuMH0sIlBhZGRpbmciOnsiJGlkIjoiNzUzIiwiVG9wIjowLjAsIkxlZnQiOjAuMCwiUmlnaHQiOjAuMCwiQm90dG9tIjowLjB9LCJCYWNrZ3JvdW5kIjp7IiRpZCI6Ijc1NCIsIkNvbG9yIjp7IiRyZWYiOiI3MCJ9fSwiSXNWaXNpYmxlIjp0cnVlLCJXaWR0aCI6MC4wLCJIZWlnaHQiOjAuMCwiQm9yZGVyU3R5bGUiOm51bGwsIlBhcmVudFN0eWxlIjpudWxsfSwiU2luZ2xlU2NhbGVTaGFwZVN0eWxlIjp7IiRpZCI6Ijc1NSIsIlNoYXBlIjowLCJIZWlnaHQiOjAuMH0sIk1pZGRsZVRpZXJTY2FsZVN0eWxlIjp7IiRpZCI6Ijc1NiIsIlNoYXBlIjo0LCJTaG93U2VnbWVudFNlcGFyYXRvcnMiOnRydWUsIlNlZ21lbnRTZXBhcmF0b3JPcGFjaXR5IjozMCwiSGFzQmVlblZpc2libGVCZWZvcmUiOmZhbHNlLCJGb250U2V0dGluZ3MiOnsiJGlkIjoiNzU3IiwiRm9udFNpemUiOjEyLCJGb250TmFtZSI6IkNhbGlicmkiLCJJc0JvbGQiOmZhbHNlLCJJc0l0YWxpYyI6ZmFsc2UsIklzVW5kZXJsaW5lZCI6ZmFsc2UsIlBhcmVudFN0eWxlIjpudWxsfSwiQXV0b1NpemUiOjAsIkZvcmVncm91bmQiOnsiJGlkIjoiNzU4IiwiQ29sb3IiOnsiJGlkIjoiNz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MCIsIlRvcCI6MC4wLCJMZWZ0Ijo1LjAsIlJpZ2h0IjowLjAsIkJvdHRvbSI6MC4wfSwiUGFkZGluZyI6eyIkaWQiOiI3NjEiLCJUb3AiOjAuMCwiTGVmdCI6MC4wLCJSaWdodCI6MC4wLCJCb3R0b20iOjAuMH0sIkJhY2tncm91bmQiOnsiJGlkIjoiNzYyIiwiQ29sb3IiOnsiJGlkIjoiNzYzIiwiQSI6MCwiUiI6MCwiRyI6MCwiQiI6MH19LCJJc1Zpc2libGUiOmZhbHNlLCJXaWR0aCI6MC4wLCJIZWlnaHQiOjAuMCwiQm9yZGVyU3R5bGUiOm51bGwsIlBhcmVudFN0eWxlIjpudWxsfSwiQm90dG9tVGllclNjYWxlU3R5bGUiOnsiJGlkIjoiNzY0IiwiU2hhcGUiOjQsIlNob3dTZWdtZW50U2VwYXJhdG9ycyI6dHJ1ZSwiU2VnbWVudFNlcGFyYXRvck9wYWNpdHkiOjMwLCJIYXNCZWVuVmlzaWJsZUJlZm9yZSI6ZmFsc2UsIkZvbnRTZXR0aW5ncyI6eyIkaWQiOiI3NjUiLCJGb250U2l6ZSI6MTIsIkZvbnROYW1lIjoiQ2FsaWJyaSIsIklzQm9sZCI6ZmFsc2UsIklzSXRhbGljIjpmYWxzZSwiSXNVbmRlcmxpbmVkIjpmYWxzZSwiUGFyZW50U3R5bGUiOm51bGx9LCJBdXRvU2l6ZSI6MCwiRm9yZWdyb3VuZCI6eyIkaWQiOiI3NjYiLCJDb2xvciI6eyIkaWQiOiI3N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Y4IiwiVG9wIjowLjAsIkxlZnQiOjUuMCwiUmlnaHQiOjAuMCwiQm90dG9tIjowLjB9LCJQYWRkaW5nIjp7IiRpZCI6Ijc2OSIsIlRvcCI6MC4wLCJMZWZ0IjowLjAsIlJpZ2h0IjowLjAsIkJvdHRvbSI6MC4wfSwiQmFja2dyb3VuZCI6eyIkaWQiOiI3NzAiLCJDb2xvciI6eyIkaWQiOiI3NzEiLCJBIjowLCJSIjowLCJHIjowLCJCIjowfX0sIklzVmlzaWJsZSI6ZmFsc2UsIldpZHRoIjowLjAsIkhlaWdodCI6MC4wLCJCb3JkZXJTdHlsZSI6bnVsbCwiUGFyZW50U3R5bGUiOm51bGx9LCJFbGFwc2VkVGltZUJhY2tncm91bmQiOnsiJGlkIjoiNzcyIiwiQ29sb3IiOnsiJGlkIjoiNzczIiwiQSI6NzcsIlIiOjI1NSwiRyI6MCwiQiI6MH19LCJBcHBlbmRZZWFyT25ZZWFyQ2hhbmdlIjp0cnVlLCJFbGFwc2VkVGltZUZvcm1hdCI6MSwiVG9kYXlNYXJrZXJQb3NpdGlvbiI6MywiUXVpY2tQb3NpdGlvbiI6MywiQWJzb2x1dGVQb3NpdGlvbiI6MjQwLjAsIk1hcmdpbiI6eyIkaWQiOiI3NzQiLCJUb3AiOjAuMCwiTGVmdCI6MTAuMCwiUmlnaHQiOjEwLjAsIkJvdHRvbSI6MC4wfSwiUGFkZGluZyI6eyIkaWQiOiI3NzUiLCJUb3AiOjAuMCwiTGVmdCI6MC4wLCJSaWdodCI6MC4wLCJCb3R0b20iOjAuMH0sIkJhY2tncm91bmQiOnsiJGlkIjoiNzc2IiwiQ29sb3IiOnsiJGlkIjoiNzc3IiwiQSI6MjU1LCJSIjoxMTUsIkciOjExNSwiQiI6MTE1fX0sIklzVmlzaWJsZSI6dHJ1ZSwiV2lkdGgiOjAuMCwiSGVpZ2h0IjowLjAsIkJvcmRlclN0eWxlIjpudWxsLCJQYXJlbnRTdHlsZSI6bnVsbH0sIkRlZmF1bHRNaWxlc3RvbmVTdHlsZSI6eyIkaWQiOiI3NzgiLCJTaGFwZSI6MCwiQ29ubmVjdG9yTWFyZ2luIjp7IiRpZCI6Ijc3OSIsIlRvcCI6MC4wLCJMZWZ0IjoyLjAsIlJpZ2h0IjoyLjAsIkJvdHRvbSI6MC4wfSwiQ29ubmVjdG9yU3R5bGUiOnsiJGlkIjoiNzgwIiwiTGluZUNvbG9yIjp7IiRpZCI6Ijc4MSIsIiR0eXBlIjoiTkxSRS5Db21tb24uRG9tLlNvbGlkQ29sb3JCcnVzaCwgTkxSRS5Db21tb24iLCJDb2xvciI6eyIkaWQiOiI3ODIiLCJBIjoxMjcsIlIiOjMxLCJHIjo3MywiQiI6MTI2fX0sIkxpbmVXZWlnaHQiOjEuMCwiTGluZVR5cGUiOjAsIlBhcmVudFN0eWxlIjpudWxsfSwiSXNCZWxvd1RpbWViYW5kIjpmYWxzZSwiUG9zaXRpb25PblRhc2siOjAsIkhpZGVEYXRlIjpmYWxzZSwiU2hhcGVTaXplIjoxLCJTcGFjaW5nIjoyLjAsIlBhZGRpbmciOnsiJGlkIjoiNzgzIiwiVG9wIjo3LjAsIkxlZnQiOjMuMCwiUmlnaHQiOjAuMCwiQm90dG9tIjoyLjB9LCJTaGFwZVN0eWxlIjp7IiRpZCI6Ijc4NCIsIk1hcmdpbiI6eyIkaWQiOiI3ODUiLCJUb3AiOjAuMCwiTGVmdCI6MC4wLCJSaWdodCI6MC4wLCJCb3R0b20iOjAuMH0sIlBhZGRpbmciOnsiJGlkIjoiNzg2IiwiVG9wIjowLjAsIkxlZnQiOjAuMCwiUmlnaHQiOjAuMCwiQm90dG9tIjowLjB9LCJCYWNrZ3JvdW5kIjp7IiRpZCI6Ijc4NyIsIkNvbG9yIjp7IiRpZCI6Ijc4OCIsIkEiOjI1NSwiUiI6MCwiRyI6MTE0LCJCIjoxODh9fSwiSXNWaXNpYmxlIjp0cnVlLCJXaWR0aCI6MTguMCwiSGVpZ2h0IjoyMC4wLCJCb3JkZXJTdHlsZSI6eyIkaWQiOiI3ODkiLCJMaW5lQ29sb3IiOnsiJGlkIjoiNzkwIiwiJHR5cGUiOiJOTFJFLkNvbW1vbi5Eb20uU29saWRDb2xvckJydXNoLCBOTFJFLkNvbW1vbiIsIkNvbG9yIjp7IiRpZCI6Ijc5MSIsIkEiOjI1NSwiUiI6MjU1LCJHIjowLCJCIjowfX0sIkxpbmVXZWlnaHQiOjAuMCwiTGluZVR5cGUiOjAsIlBhcmVudFN0eWxlIjpudWxsfSwiUGFyZW50U3R5bGUiOm51bGx9LCJUaXRsZVN0eWxlIjp7IiRpZCI6Ijc5MiIsIkZvbnRTZXR0aW5ncyI6eyIkaWQiOiI3OTMiLCJGb250U2l6ZSI6MTEsIkZvbnROYW1lIjoiQ2FsaWJyaSIsIklzQm9sZCI6dHJ1ZSwiSXNJdGFsaWMiOmZhbHNlLCJJc1VuZGVybGluZWQiOmZhbHNlLCJQYXJlbnRTdHlsZSI6bnVsbH0sIkF1dG9TaXplIjowLCJGb3JlZ3JvdW5kIjp7IiRpZCI6Ijc5NCIsIkNvbG9yIjp7IiRpZCI6Ijc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OTYiLCJUb3AiOjAuMCwiTGVmdCI6MC4wLCJSaWdodCI6MC4wLCJCb3R0b20iOjAuMH0sIlBhZGRpbmciOnsiJGlkIjoiNzk3IiwiVG9wIjowLjAsIkxlZnQiOjAuMCwiUmlnaHQiOjAuMCwiQm90dG9tIjowLjB9LCJCYWNrZ3JvdW5kIjp7IiRpZCI6Ijc5OCIsIkNvbG9yIjp7IiRyZWYiOiI3MCJ9fSwiSXNWaXNpYmxlIjp0cnVlLCJXaWR0aCI6MC4wLCJIZWlnaHQiOjAuMCwiQm9yZGVyU3R5bGUiOm51bGwsIlBhcmVudFN0eWxlIjpudWxsfSwiRGF0ZVN0eWxlIjp7IiRpZCI6Ijc5OSIsIkZvbnRTZXR0aW5ncyI6eyIkaWQiOiI4MDAiLCJGb250U2l6ZSI6MTAsIkZvbnROYW1lIjoiQ2FsaWJyaSIsIklzQm9sZCI6ZmFsc2UsIklzSXRhbGljIjpmYWxzZSwiSXNVbmRlcmxpbmVkIjpmYWxzZSwiUGFyZW50U3R5bGUiOm51bGx9LCJBdXRvU2l6ZSI6MCwiRm9yZWdyb3VuZCI6eyIkaWQiOiI4MDEiLCJDb2xvciI6eyIkaWQiOiI4M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wMyIsIlRvcCI6MC4wLCJMZWZ0IjowLjAsIlJpZ2h0IjowLjAsIkJvdHRvbSI6MC4wfSwiUGFkZGluZyI6eyIkaWQiOiI4MDQiLCJUb3AiOjAuMCwiTGVmdCI6MC4wLCJSaWdodCI6MC4wLCJCb3R0b20iOjAuMH0sIkJhY2tncm91bmQiOnsiJGlkIjoiODA1IiwiQ29sb3IiOnsiJHJlZiI6IjcwIn19LCJJc1Zpc2libGUiOnRydWUsIldpZHRoIjowLjAsIkhlaWdodCI6MC4wLCJCb3JkZXJTdHlsZSI6bnVsbCwiUGFyZW50U3R5bGUiOm51bGx9LCJEYXRlRm9ybWF0Ijp7IiRpZCI6Ijg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ciLCJGb3JtYXQiOjAsIklzVmlzaWJsZSI6ZmFsc2UsIkxhc3RLbm93blZpc2liaWxpdHlTdGF0ZSI6ZmFsc2V9LCJJc1Zpc2libGUiOnRydWUsIlBhcmVudFN0eWxlIjpudWxsfSwiRGVmYXVsdFRhc2tTdHlsZSI6eyIkaWQiOiI4MDgiLCJTaGFwZSI6MiwiU2hhcGVUaGlja25lc3MiOjEsIkR1cmF0aW9uRm9ybWF0IjowLCJJbmNsdWRlTm9uV29ya2luZ0RheXNJbkR1cmF0aW9uIjpmYWxzZSwiUGVyY2VudGFnZUNvbXBsZXRlU3R5bGUiOnsiJGlkIjoiODA5IiwiRm9udFNldHRpbmdzIjp7IiRpZCI6Ijgx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m51bGw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bnVsbCwiUGFyZW50U3R5bGUiOm51bGx9LCJIb3Jpem9udGFsQ29ubmVjdG9yU3R5bGUiOnsiJGlkIjoiODEzIiwiTGluZUNvbG9yIjp7IiRyZWYiOiI4MSJ9LCJMaW5lV2VpZ2h0IjoxLjAsIkxpbmVUeXBlIjowLCJQYXJlbnRTdHlsZSI6bnVsbH0sIlZlcnRpY2FsQ29ubmVjdG9yU3R5bGUiOnsiJGlkIjoiODE0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ODE1IiwiTWFyZ2luIjp7IiRyZWYiOiI4NyJ9LCJQYWRkaW5nIjp7IiRyZWYiOiI4OCJ9LCJCYWNrZ3JvdW5kIjp7IiRpZCI6IjgxNiIsIkNvbG9yIjp7IiRpZCI6IjgxNyIsIkEiOjI1NSwiUiI6MCwiRyI6MTE0LCJCIjoxODh9fSwiSXNWaXNpYmxlIjp0cnVlLCJXaWR0aCI6MC4wLCJIZWlnaHQiOjE2LjAsIkJvcmRlclN0eWxlIjp7IiRpZCI6IjgxOCIsIkxpbmVDb2xvciI6eyIkaWQiOiI4MTkiLCIkdHlwZSI6Ik5MUkUuQ29tbW9uLkRvbS5Tb2xpZENvbG9yQnJ1c2gsIE5MUkUuQ29tbW9uIiwiQ29sb3IiOnsiJGlkIjoiODIwIiwiQSI6MjU1LCJSIjoyNTUsIkciOjAsIkIiOjB9fSwiTGluZVdlaWdodCI6MC4wLCJMaW5lVHlwZSI6MCwiUGFyZW50U3R5bGUiOm51bGx9LCJQYXJlbnRTdHlsZSI6bnVsbH0sIlRpdGxlU3R5bGUiOnsiJGlkIjoiODIxIiwiRm9udFNldHRpbmdzIjp7IiRpZCI6IjgyMiIsIkZvbnRTaXplIjoxMSwiRm9udE5hbWUiOiJDYWxpYnJpIiwiSXNCb2xkIjp0cnVlLCJJc0l0YWxpYyI6ZmFsc2UsIklzVW5kZXJsaW5lZCI6ZmFsc2UsIlBhcmVudFN0eWxlIjpudWxsfSwiQXV0b1NpemUiOjAsIkZvcmVncm91bmQiOnsiJGlkIjoiODIzIiwiQ29sb3IiOnsiJGlkIjoiODI0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gyNSIsIkNvbG9yIjp7IiRyZWYiOiI3MCJ9fSwiSXNWaXNpYmxlIjp0cnVlLCJXaWR0aCI6MC4wLCJIZWlnaHQiOjAuMCwiQm9yZGVyU3R5bGUiOm51bGwsIlBhcmVudFN0eWxlIjpudWxsfSwiRGF0ZVN0eWxlIjp7IiRpZCI6IjgyNiIsIkZvbnRTZXR0aW5ncyI6eyIkaWQiOiI4MjciLCJGb250U2l6ZSI6MTAsIkZvbnROYW1lIjoiQ2FsaWJyaSIsIklzQm9sZCI6ZmFsc2UsIklzSXRhbGljIjpmYWxzZSwiSXNVbmRlcmxpbmVkIjpmYWxzZSwiUGFyZW50U3R5bGUiOm51bGx9LCJBdXRvU2l6ZSI6MCwiRm9yZWdyb3VuZCI6eyIkaWQiOiI4MjgiLCJDb2xvciI6eyIkaWQiOiI4M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ODMwIiwiQ29sb3IiOnsiJHJlZiI6IjcwIn19LCJJc1Zpc2libGUiOnRydWUsIldpZHRoIjowLjAsIkhlaWdodCI6MC4wLCJCb3JkZXJTdHlsZSI6bnVsbCwiUGFyZW50U3R5bGUiOm51bGx9LCJEYXRlRm9ybWF0Ijp7IiRpZCI6Ijg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IiLCJGb3JtYXQiOjAsIklzVmlzaWJsZSI6ZmFsc2UsIkxhc3RLbm93blZpc2liaWxpdHlTdGF0ZSI6ZmFsc2V9LCJJc1Zpc2libGUiOnRydWUsIlBhcmVudFN0eWxlIjpudWxsLCJfZXhwbGljaXRseVNldCI6eyIkaWQiOiI4Mz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zNCIsIkdyaWRsaW5lU3R5bGUiOnsiJGlkIjoiODM1IiwiTGluZUNvbG9yIjp7IiRpZCI6IjgzNiIsIiR0eXBlIjoiTkxSRS5Db21tb24uRG9tLlNvbGlkQ29sb3JCcnVzaCwgTkxSRS5Db21tb24iLCJDb2xvciI6eyIkaWQiOiI4MzciLCJBIjozOCwiUiI6OTEsIkciOjE1NSwiQiI6MjEzfX0sIkxpbmVXZWlnaHQiOjEuMCwiTGluZVR5cGUiOjAsIlBhcmVudFN0eWxlIjpudWxsfSwiTWFyZ2luIjp7IiRpZCI6IjgzOCIsIlRvcCI6MC4wLCJMZWZ0IjowLjAsIlJpZ2h0IjowLjAsIkJvdHRvbSI6MC4wfSwiUGFkZGluZyI6eyIkaWQiOiI4MzkiLCJUb3AiOjAuMCwiTGVmdCI6MC4wLCJSaWdodCI6MC4wLCJCb3R0b20iOjAuMH0sIkJhY2tncm91bmQiOm51bGwsIklzVmlzaWJsZSI6dHJ1ZSwiV2lkdGgiOjAuMCwiSGVpZ2h0IjowLjAsIkJvcmRlclN0eWxlIjp7IiRpZCI6Ijg0MCIsIkxpbmVDb2xvciI6bnVsbCwiTGluZVdlaWdodCI6MC4wLCJMaW5lVHlwZSI6MCwiUGFyZW50U3R5bGUiOm51bGx9LCJQYXJlbnRTdHlsZSI6bnVsbH0sIkFjdGl2aXR5TGluZVBhbmVsU3R5bGUiOnsiJGlkIjoiODQxIiwiQWN0aXZpdHlMaW5lU3R5bGUiOnsiJGlkIjoiODQyIiwiTGluZUNvbG9yIjp7IiRpZCI6Ijg0MyIsIiR0eXBlIjoiTkxSRS5Db21tb24uRG9tLlNvbGlkQ29sb3JCcnVzaCwgTkxSRS5Db21tb24iLCJDb2xvciI6eyIkaWQiOiI4NDQiLCJBIjozOCwiUiI6NjgsIkciOjExNCwiQiI6MTk2fX0sIkxpbmVXZWlnaHQiOjEuMCwiTGluZVR5cGUiOjAsIlBhcmVudFN0eWxlIjpudWxsfSwiTWFyZ2luIjp7IiRpZCI6Ijg0NSIsIlRvcCI6MC4wLCJMZWZ0IjowLjAsIlJpZ2h0IjowLjAsIkJvdHRvbSI6MC4wfSwiUGFkZGluZyI6eyIkaWQiOiI4NDYiLCJUb3AiOjAuMCwiTGVmdCI6MC4wLCJSaWdodCI6MC4wLCJCb3R0b20iOjAuMH0sIkJhY2tncm91bmQiOm51bGwsIklzVmlzaWJsZSI6dHJ1ZSwiV2lkdGgiOjAuMCwiSGVpZ2h0IjowLjAsIkJvcmRlclN0eWxlIjp7IiRpZCI6Ijg0NyIsIkxpbmVDb2xvciI6bnVsbCwiTGluZVdlaWdodCI6MC4wLCJMaW5lVHlwZSI6MCwiUGFyZW50U3R5bGUiOm51bGx9LCJQYXJlbnRTdHlsZSI6bnVsbH0sIlNob3dFbGFwc2VkVGltZUdyYWRpZW50U3R5bGUiOmZhbHNlLCJUaW1lYmFuZFJlc2VydmVkTGVmdEFyZWFTdHlsZSI6eyIkaWQiOiI4NDgiLCJBY3Rpdml0eUhlYWRlcldpZHRoIjo3Ni4wLCJJc1NldCI6ZmFsc2V9LCJEZWZhdWx0U3dpbWxhbmVTdHlsZSI6bnVsbH0sIlNjYWxlIjpudWxsLCJTY2FsZVYyIjp7IiRpZCI6Ijg0OSIsIlN0YXJ0RGF0ZSI6IjAwMDEtMDEtMDFUMDA6MDA6MDAiLCJFbmREYXRlIjoiMjAyMi0wNi0zMFQyMzo1OTowMCIsIkF1dG9EYXRlUmFuZ2UiOnRydWUsIldvcmtpbmdEYXlzIjozMSwiRmlzY2FsWWVhciI6eyIkaWQiOiI4NTAiLCJTdGFydE1vbnRoIjoxLCJVc2VTdGFydGluZ1llYXJGb3JOdW1iZXJpbmciOnRydWUsIlNob3dGaXNjYWxZZWFyTGFiZWwiOnRydWV9LCJUb2RheU1hcmtlclRleHQiOiJUb2RheSIsIkF1dG9TY2FsZVR5cGUiOnRydWUsIlRpbWViYW5kU2NhbGVzIjp7IiRpZCI6Ijg1MSIsIlRvcFNjYWxlTGF5ZXIiOnsiJGlkIjoiODUyIiwiRm9ybWF0IjoiTU1NIiwiVHlwZSI6Mn0sIk1pZGRsZVNjYWxlTGF5ZXIiOnsiJGlkIjoiODUzIiwiRm9ybWF0IjpudWxsLCJUeXBlIjowfSwiQm90dG9tU2NhbGVMYXllciI6eyIkaWQiOiI4NTQiLCJGb3JtYXQiOm51bGwsIlR5cGUiOjB9fX0sIk1pbGVzdG9uZXMiOltdLCJUYXNrcyI6W10sIlN3aW1sYW5lcyI6W10sIk1zUHJvamVjdEl0ZW1zVHJlZSI6eyIkaWQiOiI4NTUiLCJSb290Ijp7IkltcG9ydElkIjpudWxsLCJJc0ltcG9ydGVkIjpmYWxzZSwiQ2hpbGRyZW4iOltdfX0sIk1ldGFkYXRhIjp7IiRpZCI6Ijg1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4NTciLCJJbXBhT3B0aW9ucyI6eyIkaWQiOiI4N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NT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1LTExVDAwOjAwOjAwWiIsIkVuZERhdGUiOiIyMDIyLTA1LTE0VDIzOjU5OjAwWiIsIlBlcmNlbnRhZ2VDb21wbGV0ZSI6bnVsbCwiU3R5bGUiOnsiJGlkIjoiNyIsIlNoYXBlIjoyLCJTaGFwZVRoaWNrbmVzcyI6MS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EsIlNtYXJ0RHVyYXRpb25BY3RpdmF0ZWQiOmZhbHNlLCJEYXRlRm9ybWF0Ijp7IiRyZWYiOiI1NyJ9LCJXZWVrTnVtYmVyaW5nIjp7IiRpZCI6IjU5IiwiRm9ybWF0IjowLCJJc1Zpc2libGUiOmZhbHNlLCJMYXN0S25vd25WaXNpYmlsaXR5U3RhdGUiOmZhbHNlfSwiSWQiOiIwMTk0YjRhYy04MGQzLTQ2NWEtODJmNi03NjE4NjYwNjM5ZTciLCJJbXBvcnRJZCI6bnVsbCwiVGl0bGUiOiJSZWdpc3RyYXRpb24gUGFnZSIsIk5vdGUiOm51bGwsIkh5cGVybGluayI6eyIkaWQiOiI2MCIsIkFkZHJlc3MiOiIiLCJTdWJBZGRyZXNzIjoiIn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ItMDUtMTBUMDA6MDA6MDBaIiwiRW5kRGF0ZSI6IjIwMjItMDUtMTNUMjM6NTk6MDBaIiwiUGVyY2VudGFnZUNvbXBsZXRlIjpudWxsLCJTdHlsZSI6eyIkaWQiOiI2NCIsIlNoYXBlIjoyLCJTaGFwZVRoaWNrbmVzcyI6MSwiRHVyYXRpb25Gb3JtYXQiOjAsIkluY2x1ZGVOb25Xb3JraW5nRGF5c0luRHVyYXRpb24iOmZhbHNlLCJQZXJjZW50YWdlQ29tcGxldGVTdHlsZSI6eyIkaWQiOiI2NSIsIkZvbnRTZXR0aW5ncyI6eyIkaWQiOiI2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iLCJMaW5lQ29sb3IiOm51bGwsIkxpbmVXZWlnaHQiOjAuMCwiTGluZVR5cGUiOjAsIlBhcmVudFN0eWxlIjpudWxsfSwiUGFyZW50U3R5bGUiOm51bGx9LCJEdXJhdGlvblN0eWxlIjp7IiRpZCI6IjY4IiwiRm9udFNldHRpbmdzIjp7IiRpZCI6IjY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MCIsIkxpbmVDb2xvciI6bnVsbCwiTGluZVdlaWdodCI6MC4wLCJMaW5lVHlwZSI6MCwiUGFyZW50U3R5bGUiOm51bGx9LCJQYXJlbnRTdHlsZSI6bnVsbH0sIkhvcml6b250YWxDb25uZWN0b3JTdHlsZSI6eyIkaWQiOiI3MSIsIkxpbmVDb2xvciI6eyIkcmVmIjoiMjYifSwiTGluZVdlaWdodCI6MS4wLCJMaW5lVHlwZSI6MCwiUGFyZW50U3R5bGUiOm51bGx9LCJWZXJ0aWNhbENvbm5lY3RvclN0eWxlIjp7IiRpZCI6Ijcy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zMiLCJNYXJnaW4iOnsiJHJlZiI6IjMyIn0sIlBhZGRpbmciOnsiJHJlZiI6IjMzIn0sIkJhY2tncm91bmQiOnsiJGlkIjoiNzQiLCJDb2xvciI6eyIkaWQiOiI3NSIsIkEiOjI1NSwiUiI6OTEsIkciOjE1NSwiQiI6MjEzfX0sIklzVmlzaWJsZSI6dHJ1ZSwiV2lkdGgiOjAuMCwiSGVpZ2h0IjoxNi4wLCJCb3JkZXJTdHlsZSI6eyIkaWQiOiI3NiIsIkxpbmVDb2xvciI6eyIkcmVmIjoiMzcifSwiTGluZVdlaWdodCI6MC4wLCJMaW5lVHlwZSI6MCwiUGFyZW50U3R5bGUiOm51bGx9LCJQYXJlbnRTdHlsZSI6bnVsbH0sIlRpdGxlU3R5bGUiOnsiJGlkIjoiNzciLCJGb250U2V0dGluZ3MiOnsiJGlkIjoiNzgiLCJGb250U2l6ZSI6MTEsIkZvbnROYW1lIjoiQ2FsaWJyaSIsIklzQm9sZCI6dHJ1ZSwiSXNJdGFsaWMiOmZhbHNlLCJJc1VuZGVybGluZWQiOmZhbHNlLCJQYXJlbnRTdHlsZSI6bnVsbH0sIkF1dG9TaXplIjowLCJGb3JlZ3JvdW5kIjp7IiRpZCI6Ijc5IiwiQ29sb3IiOnsiJGlkIjoiO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ODEiLCJDb2xvciI6eyIkaWQiOiI4MiIsIkEiOjAsIlIiOjI1NSwiRyI6MjU1LCJCIjoyNTV9fSwiSXNWaXNpYmxlIjp0cnVlLCJXaWR0aCI6MC4wLCJIZWlnaHQiOjAuMCwiQm9yZGVyU3R5bGUiOnsiJGlkIjoiODMiLCJMaW5lQ29sb3IiOm51bGwsIkxpbmVXZWlnaHQiOjAuMCwiTGluZVR5cGUiOjAsIlBhcmVudFN0eWxlIjpudWxsfSwiUGFyZW50U3R5bGUiOm51bGx9LCJEY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4OCIsIkNvbG9yIjp7IiRpZCI6Ijg5IiwiQSI6MCwiUiI6MjU1LCJHIjoyNTUsIkIiOjI1NX19LCJJc1Zpc2libGUiOnRydWUsIldpZHRoIjowLjAsIkhlaWdodCI6MC4wLCJCb3JkZXJTdHlsZSI6eyIkaWQiOiI5MCIsIkxpbmVDb2xvciI6bnVsbCwiTGluZVdlaWdodCI6MC4wLCJMaW5lVHlwZSI6MCwiUGFyZW50U3R5bGUiOm51bGx9LCJQYXJlbnRTdHlsZSI6bnVsbH0sIkRhdGVGb3JtYXQiOnsiJHJlZiI6IjU3In0sIldlZWtOdW1iZXJpbmciOnsiJGlkIjoiOTEiLCJGb3JtYXQiOjAsIklzVmlzaWJsZSI6ZmFsc2UsIkxhc3RLbm93blZpc2liaWxpdHlTdGF0ZSI6ZmFsc2V9LCJJc1Zpc2libGUiOnRydWUsIlBhcmVudFN0eWxlIjpudWxsfSwiSW5kZXgiOjIsIlNtYXJ0RHVyYXRpb25BY3RpdmF0ZWQiOmZhbHNlLCJEYXRlRm9ybWF0Ijp7IiRyZWYiOiI1NyJ9LCJXZWVrTnVtYmVyaW5nIjp7IiRpZCI6IjkyIiwiRm9ybWF0IjowLCJJc1Zpc2libGUiOmZhbHNlLCJMYXN0S25vd25WaXNpYmlsaXR5U3RhdGUiOmZhbHNlfSwiSWQiOiJjMjU5NGE2OC01MDg3LTQ2MTgtOWQxNS1mZWYxNjBmYjczOGQiLCJJbXBvcnRJZCI6bnVsbCwiVGl0bGUiOiJMb2dpbiBQYWdlIiwiTm90ZSI6bnVsbCwiSHlwZXJsaW5rIjp7IiRpZCI6IjkzIiwiQWRkcmVzcyI6IiIsIlN1YkFkZHJlc3MiOiIifSwiSXNDaGFuZ2VkIjpmYWxzZSwiSXNOZXciOmZhbHNlfX1dLCJfbWlsZXN0b25lcyI6W10sIklkIjoiMDAwMDAwMDAtMDAwMC0wMDAwLTAwMDAtMDAwMDAwMDAwMDAwIiwiSXNTaW5nbGVJdGVtUm93Ijp0cnVlfV0sIkluZGV4IjowLCJJZCI6ImE5NWFlMGE4LTgxYzAtNDdkYy1hYzM5LTMxZTZmNzIwMTYzNyIsIkhlYWRlclRleHQiOm51bGwsIklzRGVmYXVsdCI6dHJ1ZSwiU3R5bGUiOnsiJGlkIjoiOTQiLCJIZWFkZXJTdHlsZSI6eyIkaWQiOiI5NSIsIlRleHRTdHlsZSI6eyIkaWQiOiI5NiIsIkZvbnRTZXR0aW5ncyI6eyIkaWQiOiI5NyIsIkZvbnRTaXplIjoxMSwiRm9udE5hbWUiOiJDYWxpYnJpIiwiSXNCb2xkIjpmYWxzZSwiSXNJdGFsaWMiOmZhbHNlLCJJc1VuZGVybGluZWQiOmZhbHNlLCJQYXJlbnRTdHlsZSI6bnVsbH0sIkF1dG9TaXplIjoyLCJGb3JlZ3JvdW5kIjp7IiRpZCI6Ijk4IiwiQ29sb3IiOnsiJGlkIjoiOTk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m51bGwsIklzVmlzaWJsZSI6dHJ1ZSwiV2lkdGgiOjAuMCwiSGVpZ2h0IjowLjAsIkJvcmRlclN0eWxlIjpudWxsLCJQYXJlbnRTdHlsZSI6bnVsbH0sIlJlY3RhbmdsZVN0eWxlIjp7IiRpZCI6IjEwMiIsIk1hcmdpbiI6eyIkaWQiOiIxMDMiLCJUb3AiOjAuMCwiTGVmdCI6MC4wLCJSaWdodCI6MC4wLCJCb3R0b20iOjAuMH0sIlBhZGRpbmciOnsiJGlkIjoiMTA0IiwiVG9wIjowLjAsIkxlZnQiOjAuMCwiUmlnaHQiOjAuMCwiQm90dG9tIjowLjB9LCJCYWNrZ3JvdW5kIjp7IiRpZCI6IjEwNSIsIkNvbG9yIjp7IiRpZCI6IjEwNiIsIkEiOjYzLCJSIjo5MSwiRyI6MTU1LCJCIjoyMTN9fSwiSXNWaXNpYmxlIjp0cnVlLCJXaWR0aCI6MC4wLCJIZWlnaHQiOjAuMCwiQm9yZGVyU3R5bGUiOnsiJGlkIjoiMTA3IiwiTGluZUNvbG9yIjp7IiRpZCI6IjEwOCIsIiR0eXBlIjoiTkxSRS5Db21tb24uRG9tLlNvbGlkQ29sb3JCcnVzaCwgTkxSRS5Db21tb24iLCJDb2xvciI6eyIkaWQiOiIxMDkiLCJBIjoyNTUsIlIiOjI1NSwiRyI6MCwiQiI6MH19LCJMaW5lV2VpZ2h0IjowLjAsIkxpbmVUeXBlIjowLCJQYXJlbnRTdHlsZSI6bnVsbH0sIlBhcmVudFN0eWxlIjpudWxsfSwiTWFyZ2luIjp7IiRpZCI6IjExMCIsIlRvcCI6MC4wLCJMZWZ0IjowLjAsIlJpZ2h0IjowLjAsIkJvdHRvbSI6MC4wfSwiUGFkZGluZyI6eyIkaWQiOiIxMTEiLCJUb3AiOjAuMCwiTGVmdCI6MC4wLCJSaWdodCI6MC4wLCJCb3R0b20iOjAuMH0sIkJhY2tncm91bmQiOm51bGwsIklzVmlzaWJsZSI6dHJ1ZSwiV2lkdGgiOjAuMCwiSGVpZ2h0IjowLjAsIkJvcmRlclN0eWxlIjpudWxsLCJQYXJlbnRTdHlsZSI6bnVsbH0sIkJhY2tncm91bmRTdHlsZSI6eyIkaWQiOiIxMTIiLCJNYXJnaW4iOnsiJGlkIjoiMTEzIiwiVG9wIjowLjAsIkxlZnQiOjAuMCwiUmlnaHQiOjAuMCwiQm90dG9tIjowLjB9LCJQYWRkaW5nIjp7IiRpZCI6IjExNCIsIlRvcCI6MC4wLCJMZWZ0IjowLjAsIlJpZ2h0IjowLjAsIkJvdHRvbSI6MC4wfSwiQmFja2dyb3VuZCI6eyIkaWQiOiIxMTUiLCJDb2xvciI6eyIkaWQiOiIxMTYiLCJBIjo1MSwiUiI6MTY1LCJHIjoxNjUsIkIiOjE2NX19LCJJc1Zpc2libGUiOnRydWUsIldpZHRoIjowLjAsIkhlaWdodCI6MC4wLCJCb3JkZXJTdHlsZSI6eyIkaWQiOiIxMTciLCJMaW5lQ29sb3IiOnsiJGlkIjoiMTE4IiwiJHR5cGUiOiJOTFJFLkNvbW1vbi5Eb20uU29saWRDb2xvckJydXNoLCBOTFJFLkNvbW1vbiIsIkNvbG9yIjp7IiRpZCI6IjExOSIsIkEiOjI1NSwiUiI6MjU1LCJHIjowLCJCIjowfX0sIkxpbmVXZWlnaHQiOjAuMCwiTGluZVR5cGUiOjAsIlBhcmVudFN0eWxlIjpudWxsfSwiUGFyZW50U3R5bGUiOm51bGx9LCJNYXJnaW4iOnsiJGlkIjoiMTIwIiwiVG9wIjowLjAsIkxlZnQiOjAuMCwiUmlnaHQiOjAuMCwiQm90dG9tIjowLjB9LCJQYWRkaW5nIjp7IiRpZCI6IjEyMSIsIlRvcCI6MC4wLCJMZWZ0IjowLjAsIlJpZ2h0IjowLjAsIkJvdHRvbSI6MC4wfSwiSXNWaXNpYmxlIjpmYWxzZSwiV2lkdGgiOjAuMCwiSGVpZ2h0IjowLjAsIkJvcmRlclN0eWxlIjpudWxsLCJQYXJlbnRTdHlsZSI6bnVsbH19XSwiSWQiOiI5M2IwYjA4Zi1mZTBiLTQ3NjMtYmY0ZC1mOTM4ZjM4ZGY3MTciLCJJbmRleCI6MCwiSGVhZGVyVGV4dCI6IkF1dGhlbnRpY2F0aW9uIiwiU3R5bGUiOnsiJGlkIjoiMTIyIiwiSGVhZGVyU3R5bGUiOnsiJGlkIjoiMTIzIiwiVGV4dElzVmVydGljYWwiOmZhbHNlLCJUZXh0U3R5bGUiOnsiJGlkIjoiMTI0IiwiRm9udFNldHRpbmdzIjp7IiRpZCI6IjEyNSIsIkZvbnRTaXplIjoxMiwiRm9udE5hbWUiOiJDYWxpYnJpIiwiSXNCb2xkIjpmYWxzZSwiSXNJdGFsaWMiOmZhbHNlLCJJc1VuZGVybGluZWQiOmZhbHNlLCJQYXJlbnRTdHlsZSI6bnVsbH0sIkF1dG9TaXplIjoyLCJGb3JlZ3JvdW5kIjp7IiRpZCI6IjEyNiIsIkNvbG9yIjp7IiRpZCI6IjEyNy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udWxsLCJJc1Zpc2libGUiOnRydWUsIldpZHRoIjowLjAsIkhlaWdodCI6MC4wLCJCb3JkZXJTdHlsZSI6bnVsbCwiUGFyZW50U3R5bGUiOm51bGx9LCJSZWN0YW5nbGVTdHlsZSI6eyIkaWQiOiIxMzAiLCJNYXJnaW4iOnsiJGlkIjoiMTMxIiwiVG9wIjowLjAsIkxlZnQiOjAuMCwiUmlnaHQiOjAuMCwiQm90dG9tIjowLjB9LCJQYWRkaW5nIjp7IiRpZCI6IjEzMiIsIlRvcCI6MC4wLCJMZWZ0IjowLjAsIlJpZ2h0IjowLjAsIkJvdHRvbSI6MC4wfSwiQmFja2dyb3VuZCI6eyIkaWQiOiIxMzMiLCJDb2xvciI6eyIkaWQiOiIxMzQiLCJBIjoyNTUsIlIiOjkxLCJHIjoxNTUsIkIiOjIxM319LCJJc1Zpc2libGUiOnRydWUsIldpZHRoIjowLjAsIkhlaWdodCI6MC4wLCJCb3JkZXJTdHlsZSI6eyIkaWQiOiIxMzUiLCJMaW5lQ29sb3IiOnsiJGlkIjoiMTM2IiwiJHR5cGUiOiJOTFJFLkNvbW1vbi5Eb20uU29saWRDb2xvckJydXNoLCBOTFJFLkNvbW1vbiIsIkNvbG9yIjp7IiRpZCI6IjEzNyIsIkEiOjI1NSwiUiI6MjU1LCJHIjowLCJCIjowfX0sIkxpbmVXZWlnaHQiOjAuMCwiTGluZVR5cGUiOjAsIlBhcmVudFN0eWxlIjpudWxsfSwiUGFyZW50U3R5bGUiOm51bGx9LCJNYXJnaW4iOnsiJGlkIjoiMTM4IiwiVG9wIjowLjAsIkxlZnQiOjAuMCwiUmlnaHQiOjAuMCwiQm90dG9tIjowLjB9LCJQYWRkaW5nIjp7IiRpZCI6IjEzOSIsIlRvcCI6MC4wLCJMZWZ0IjowLjAsIlJpZ2h0IjowLjAsIkJvdHRvbSI6MC4wfSwiQmFja2dyb3VuZCI6bnVsbCwiSXNWaXNpYmxlIjp0cnVlLCJXaWR0aCI6MC4wLCJIZWlnaHQiOjAuMCwiQm9yZGVyU3R5bGUiOm51bGwsIlBhcmVudFN0eWxlIjpudWxsfSwiQmFja2dyb3VuZFN0eWxlIjp7IiRpZCI6IjE0MCIsIk1hcmdpbiI6eyIkaWQiOiIxNDEiLCJUb3AiOjAuMCwiTGVmdCI6MC4wLCJSaWdodCI6MC4wLCJCb3R0b20iOjAuMH0sIlBhZGRpbmciOnsiJGlkIjoiMTQyIiwiVG9wIjowLjAsIkxlZnQiOjAuMCwiUmlnaHQiOjAuMCwiQm90dG9tIjowLjB9LCJCYWNrZ3JvdW5kIjp7IiRpZCI6IjE0MyIsIkNvbG9yIjp7IiRpZCI6IjE0NCIsIkEiOjUxLCJSIjoxNjUsIkciOjE2NSwiQiI6MTY1fX0sIklzVmlzaWJsZSI6dHJ1ZSwiV2lkdGgiOjAuMCwiSGVpZ2h0IjowLjAsIkJvcmRlclN0eWxlIjp7IiRpZCI6IjE0NSIsIkxpbmVDb2xvciI6eyIkaWQiOiIxNDYiLCIkdHlwZSI6Ik5MUkUuQ29tbW9uLkRvbS5Tb2xpZENvbG9yQnJ1c2gsIE5MUkUuQ29tbW9uIiwiQ29sb3IiOnsiJGlkIjoiMTQ3IiwiQSI6MjU1LCJSIjoyNTUsIkciOjAsIkIiOjB9fSwiTGluZVdlaWdodCI6MC4wLCJMaW5lVHlwZSI6MCwiUGFyZW50U3R5bGUiOm51bGx9LCJQYXJlbnRTdHlsZSI6bnVsbH0sIklzQWJvdmVUaW1lYmFuZCI6ZmFsc2UsIk1hcmdpbiI6eyIkaWQiOiIxNDgiLCJUb3AiOjAuMCwiTGVmdCI6MC4wLCJSaWdodCI6MC4wLCJCb3R0b20iOjAuMH0sIlBhZGRpbmciOnsiJGlkIjoiMTQ5IiwiVG9wIjowLjAsIkxlZnQiOjAuMCwiUmlnaHQiOjAuMCwiQm90dG9tIjowLjB9LCJJc1Zpc2libGUiOnRydWUsIldpZHRoIjowLjAsIkhlaWdodCI6MC4wLCJCb3JkZXJTdHlsZSI6eyIkaWQiOiIxNTAiLCJMaW5lQ29sb3IiOm51bGwsIkxpbmVXZWlnaHQiOjAuMCwiTGluZVR5cGUiOjAsIlBhcmVudFN0eWxlIjpudWxsfSwiUGFyZW50U3R5bGUiOm51bGx9fSx7IiRpZCI6IjE1MSIsIl9hY3Rpdml0aWVzIjpbeyIkaWQiOiIxNTIiLCJfcm93cyI6W3siJGlkIjoiMTUzIiwiX3Rhc2tzIjpbeyIkaWQiOiIxNTQiLCJfYXR0YWNoZWRNaWxlc3RvbmVzIjpbXSwiVGFza0RlZmluaXRpb24iOnsiJGlkIjoiMTU1IiwiR3JvdXBOYW1lIjpudWxsLCJTdGFydERhdGUiOiIyMDIyLTA1LTA1VDAwOjAwOjAwWiIsIkVuZERhdGUiOiIyMDIyLTA1LTA2VDIzOjU5OjAwWiIsIlBlcmNlbnRhZ2VDb21wbGV0ZSI6bnVsbCwiU3R5bGUiOnsiJGlkIjoiMTU2IiwiU2hhcGUiOjIsIlNoYXBlVGhpY2tuZXNzIjoxLCJEdXJhdGlvbkZvcm1hdCI6MCwiSW5jbHVkZU5vbldvcmtpbmdEYXlzSW5EdXJhdGlvbiI6ZmFsc2UsIlBlcmNlbnRhZ2VDb21wbGV0ZVN0eWxlIjp7IiRpZCI6IjE1NyIsIkZvbnRTZXR0aW5ncyI6eyIkaWQiOiIxNT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1OSIsIkxpbmVDb2xvciI6bnVsbCwiTGluZVdlaWdodCI6MC4wLCJMaW5lVHlwZSI6MCwiUGFyZW50U3R5bGUiOm51bGx9LCJQYXJlbnRTdHlsZSI6bnVsbH0sIkR1cmF0aW9uU3R5bGUiOnsiJGlkIjoiMTYwIiwiRm9udFNldHRpbmdzIjp7IiRpZCI6IjE2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YyIiwiTGluZUNvbG9yIjpudWxsLCJMaW5lV2VpZ2h0IjowLjAsIkxpbmVUeXBlIjowLCJQYXJlbnRTdHlsZSI6bnVsbH0sIlBhcmVudFN0eWxlIjpudWxsfSwiSG9yaXpvbnRhbENvbm5lY3RvclN0eWxlIjp7IiRpZCI6IjE2MyIsIkxpbmVDb2xvciI6eyIkcmVmIjoiMjYifSwiTGluZVdlaWdodCI6MS4wLCJMaW5lVHlwZSI6MCwiUGFyZW50U3R5bGUiOm51bGx9LCJWZXJ0aWNhbENvbm5lY3RvclN0eWxlIjp7IiRpZCI6IjE2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2NSIsIk1hcmdpbiI6eyIkcmVmIjoiMzIifSwiUGFkZGluZyI6eyIkcmVmIjoiMzMifSwiQmFja2dyb3VuZCI6eyIkaWQiOiIxNjYiLCJDb2xvciI6eyIkaWQiOiIxNjciLCJBIjoyNTUsIlIiOjkxLCJHIjoxNTUsIkIiOjIxM319LCJJc1Zpc2libGUiOnRydWUsIldpZHRoIjowLjAsIkhlaWdodCI6MTYuMCwiQm9yZGVyU3R5bGUiOnsiJGlkIjoiMTY4IiwiTGluZUNvbG9yIjp7IiRyZWYiOiIzNyJ9LCJMaW5lV2VpZ2h0IjowLjAsIkxpbmVUeXBlIjowLCJQYXJlbnRTdHlsZSI6bnVsbH0sIlBhcmVudFN0eWxlIjpudWxsfSwiVGl0bGVTdHlsZSI6eyIkaWQiOiIxNjkiLCJGb250U2V0dGluZ3MiOnsiJGlkIjoiMTcwIiwiRm9udFNpemUiOjExLCJGb250TmFtZSI6IkNhbGlicmkiLCJJc0JvbGQiOnRydWUsIklzSXRhbGljIjpmYWxzZSwiSXNVbmRlcmxpbmVkIjpmYWxzZSwiUGFyZW50U3R5bGUiOm51bGx9LCJBdXRvU2l6ZSI6MCwiRm9yZWdyb3VuZCI6eyIkaWQiOiIxNzEiLCJDb2xvciI6eyIkaWQiOiIxNzI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TczIiwiQ29sb3IiOnsiJGlkIjoiMTc0IiwiQSI6MCwiUiI6MjU1LCJHIjoyNTUsIkIiOjI1NX19LCJJc1Zpc2libGUiOnRydWUsIldpZHRoIjowLjAsIkhlaWdodCI6MC4wLCJCb3JkZXJTdHlsZSI6eyIkaWQiOiIxNzUiLCJMaW5lQ29sb3IiOm51bGwsIkxpbmVXZWlnaHQiOjAuMCwiTGluZVR5cGUiOjAsIlBhcmVudFN0eWxlIjpudWxsfSwiUGFyZW50U3R5bGUiOm51bGx9LCJEYXRlU3R5bGUiOnsiJGlkIjoiMTc2IiwiRm9udFNldHRpbmdzIjp7IiRpZCI6IjE3NyIsIkZvbnRTaXplIjoxMCwiRm9udE5hbWUiOiJDYWxpYnJpIiwiSXNCb2xkIjpmYWxzZSwiSXNJdGFsaWMiOmZhbHNlLCJJc1VuZGVybGluZWQiOmZhbHNlLCJQYXJlbnRTdHlsZSI6bnVsbH0sIkF1dG9TaXplIjowLCJGb3JlZ3JvdW5kIjp7IiRpZCI6IjE3OCIsIkNvbG9yIjp7IiRpZCI6IjE3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TgwIiwiQ29sb3IiOnsiJGlkIjoiMTgxIiwiQSI6MCwiUiI6MjU1LCJHIjoyNTUsIkIiOjI1NX19LCJJc1Zpc2libGUiOnRydWUsIldpZHRoIjowLjAsIkhlaWdodCI6MC4wLCJCb3JkZXJTdHlsZSI6eyIkaWQiOiIxODIiLCJMaW5lQ29sb3IiOm51bGwsIkxpbmVXZWlnaHQiOjAuMCwiTGluZVR5cGUiOjAsIlBhcmVudFN0eWxlIjpudWxsfSwiUGFyZW50U3R5bGUiOm51bGx9LCJEYXRlRm9ybWF0Ijp7IiRyZWYiOiI1NyJ9LCJXZWVrTnVtYmVyaW5nIjp7IiRpZCI6IjE4MyIsIkZvcm1hdCI6MCwiSXNWaXNpYmxlIjpmYWxzZSwiTGFzdEtub3duVmlzaWJpbGl0eVN0YXRlIjpmYWxzZX0sIklzVmlzaWJsZSI6dHJ1ZSwiUGFyZW50U3R5bGUiOm51bGx9LCJJbmRleCI6NCwiU21hcnREdXJhdGlvbkFjdGl2YXRlZCI6ZmFsc2UsIkRhdGVGb3JtYXQiOnsiJHJlZiI6IjU3In0sIldlZWtOdW1iZXJpbmciOnsiJGlkIjoiMTg0IiwiRm9ybWF0IjowLCJJc1Zpc2libGUiOmZhbHNlLCJMYXN0S25vd25WaXNpYmlsaXR5U3RhdGUiOmZhbHNlfSwiSWQiOiJlMTQwODEyMS04ZDRhLTQ0YTgtYWJjZS00OWU2ZjFhNzM3NDciLCJJbXBvcnRJZCI6bnVsbCwiVGl0bGUiOiJBZG1pbiBIb21lIFBhZ2UiLCJOb3RlIjpudWxsLCJIeXBlcmxpbmsiOnsiJGlkIjoiMTg1IiwiQWRkcmVzcyI6IiIsIlN1YkFkZHJlc3MiOiIifSwiSXNDaGFuZ2VkIjpmYWxzZSwiSXNOZXciOmZhbHNlfX1dLCJfbWlsZXN0b25lcyI6W10sIklkIjoiMDAwMDAwMDAtMDAwMC0wMDAwLTAwMDAtMDAwMDAwMDAwMDAwIiwiSXNTaW5nbGVJdGVtUm93Ijp0cnVlfSx7IiRpZCI6IjE4NiIsIl90YXNrcyI6W3siJGlkIjoiMTg3IiwiX2F0dGFjaGVkTWlsZXN0b25lcyI6W10sIlRhc2tEZWZpbml0aW9uIjp7IiRpZCI6IjE4OCIsIkdyb3VwTmFtZSI6bnVsbCwiU3RhcnREYXRlIjoiMjAyMi0wNS0wNlQwMDowMDowMFoiLCJFbmREYXRlIjoiMjAyMi0wNS0wOVQyMzo1OTowMFoiLCJQZXJjZW50YWdlQ29tcGxldGUiOm51bGwsIlN0eWxlIjp7IiRpZCI6IjE4OSIsIlNoYXBlIjoyLCJTaGFwZVRoaWNrbmVzcyI6MSwiRHVyYXRpb25Gb3JtYXQiOjAsIkluY2x1ZGVOb25Xb3JraW5nRGF5c0luRHVyYXRpb24iOmZhbHNlLCJQZXJjZW50YWdlQ29tcGxldGVTdHlsZSI6eyIkaWQiOiIxOTAiLCJGb250U2V0dGluZ3MiOnsiJGlkIjoiMTk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xOTIiLCJMaW5lQ29sb3IiOm51bGwsIkxpbmVXZWlnaHQiOjAuMCwiTGluZVR5cGUiOjAsIlBhcmVudFN0eWxlIjpudWxsfSwiUGFyZW50U3R5bGUiOm51bGx9LCJEdXJhdGlvblN0eWxlIjp7IiRpZCI6IjE5MyIsIkZvbnRTZXR0aW5ncyI6eyIkaWQiOiIxOTQ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I2In0sIkxpbmVXZWlnaHQiOjEuMCwiTGluZVR5cGUiOjAsIlBhcmVudFN0eWxlIjpudWxsfSwiVmVydGljYWxDb25uZWN0b3JTdHlsZSI6eyIkaWQiOiIxOTc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OTgiLCJNYXJnaW4iOnsiJHJlZiI6IjMyIn0sIlBhZGRpbmciOnsiJHJlZiI6IjMzIn0sIkJhY2tncm91bmQiOnsiJGlkIjoiMTk5IiwiQ29sb3IiOnsiJGlkIjoiMjAwIiwiQSI6MjU1LCJSIjo5MSwiRyI6MTU1LCJCIjoyMTN9fSwiSXNWaXNpYmxlIjp0cnVlLCJXaWR0aCI6MC4wLCJIZWlnaHQiOjE2LjAsIkJvcmRlclN0eWxlIjp7IiRpZCI6IjIwMSIsIkxpbmVDb2xvciI6eyIkcmVmIjoiMzcifS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MTAsIkZvbnROYW1lIjoiQ2FsaWJyaSIsIklzQm9sZCI6ZmFsc2UsIklzSXRhbGljIjpmYWxzZSwiSXNVbmRlcmxpbmVkIjpmYWxzZSwiUGFyZW50U3R5bGUiOm51bGx9LCJBdXRvU2l6ZSI6MCwiRm9yZWdyb3VuZCI6eyIkaWQiOiIyMTEiLCJDb2xvciI6eyIkaWQiOiIyM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IxMyIsIkNvbG9yIjp7IiRpZCI6IjIxNCIsIkEiOjAsIlIiOjI1NSwiRyI6MjU1LCJCIjoyNTV9fSwiSXNWaXNpYmxlIjp0cnVlLCJXaWR0aCI6MC4wLCJIZWlnaHQiOjAuMCwiQm9yZGVyU3R5bGUiOnsiJGlkIjoiMjE1IiwiTGluZUNvbG9yIjpudWxsLCJMaW5lV2VpZ2h0IjowLjAsIkxpbmVUeXBlIjowLCJQYXJlbnRTdHlsZSI6bnVsbH0sIlBhcmVudFN0eWxlIjpudWxsfSwiRGF0ZUZvcm1hdCI6eyIkcmVmIjoiNTcifSwiV2Vla051bWJlcmluZyI6eyIkaWQiOiIyMTYiLCJGb3JtYXQiOjAsIklzVmlzaWJsZSI6ZmFsc2UsIkxhc3RLbm93blZpc2liaWxpdHlTdGF0ZSI6ZmFsc2V9LCJJc1Zpc2libGUiOnRydWUsIlBhcmVudFN0eWxlIjpudWxsfSwiSW5kZXgiOjUsIlNtYXJ0RHVyYXRpb25BY3RpdmF0ZWQiOmZhbHNlLCJEYXRlRm9ybWF0Ijp7IiRyZWYiOiI1NyJ9LCJXZWVrTnVtYmVyaW5nIjp7IiRpZCI6IjIxNyIsIkZvcm1hdCI6MCwiSXNWaXNpYmxlIjpmYWxzZSwiTGFzdEtub3duVmlzaWJpbGl0eVN0YXRlIjpmYWxzZX0sIklkIjoiZmQwMmQ2MWItNmU0MS00YmUwLTgxYWEtODE4N2FjZTJkYzVlIiwiSW1wb3J0SWQiOm51bGwsIlRpdGxlIjoiQWRkIEFkbWluIiwiTm90ZSI6bnVsbCwiSHlwZXJsaW5rIjp7IiRpZCI6IjIxOCIsIkFkZHJlc3MiOiIiLCJTdWJBZGRyZXNzIjoiIn0sIklzQ2hhbmdlZCI6ZmFsc2UsIklzTmV3IjpmYWxzZX19XSwiX21pbGVzdG9uZXMiOltdLCJJZCI6IjAwMDAwMDAwLTAwMDAtMDAwMC0wMDAwLTAwMDAwMDAwMDAwMCIsIklzU2luZ2xlSXRlbVJvdyI6dHJ1ZX0seyIkaWQiOiIyMTkiLCJfdGFza3MiOlt7IiRpZCI6IjIyMCIsIl9hdHRhY2hlZE1pbGVzdG9uZXMiOltdLCJUYXNrRGVmaW5pdGlvbiI6eyIkaWQiOiIyMjEiLCJHcm91cE5hbWUiOm51bGwsIlN0YXJ0RGF0ZSI6IjIwMjItMDUtMTFUMDA6MDA6MDBaIiwiRW5kRGF0ZSI6IjIwMjItMDUtMTNUMjM6NTk6MDBaIiwiUGVyY2VudGFnZUNvbXBsZXRlIjpudWxsLCJTdHlsZSI6eyIkaWQiOiIyMjIiLCJTaGFwZSI6MiwiU2hhcGVUaGlja25lc3MiOjEsIkR1cmF0aW9uRm9ybWF0IjowLCJJbmNsdWRlTm9uV29ya2luZ0RheXNJbkR1cmF0aW9uIjpmYWxzZSwiUGVyY2VudGFnZUNvbXBsZXRlU3R5bGUiOnsiJGlkIjoiMjIzIiwiRm9udFNldHRpbmdzIjp7IiRpZCI6IjIy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I1IiwiTGluZUNvbG9yIjpudWxsLCJMaW5lV2VpZ2h0IjowLjAsIkxpbmVUeXBlIjowLCJQYXJlbnRTdHlsZSI6bnVsbH0sIlBhcmVudFN0eWxlIjpudWxsfSwiRHVyYXRpb25TdHlsZSI6eyIkaWQiOiIyMjYiLCJGb250U2V0dGluZ3MiOnsiJGlkIjoiMjI3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MjgiLCJMaW5lQ29sb3IiOm51bGwsIkxpbmVXZWlnaHQiOjAuMCwiTGluZVR5cGUiOjAsIlBhcmVudFN0eWxlIjpudWxsfSwiUGFyZW50U3R5bGUiOm51bGx9LCJIb3Jpem9udGFsQ29ubmVjdG9yU3R5bGUiOnsiJGlkIjoiMjI5IiwiTGluZUNvbG9yIjp7IiRyZWYiOiIyNiJ9LCJMaW5lV2VpZ2h0IjoxLjAsIkxpbmVUeXBlIjowLCJQYXJlbnRTdHlsZSI6bnVsbH0sIlZlcnRpY2FsQ29ubmVjdG9yU3R5bGUiOnsiJGlkIjoiMjMw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MxIiwiTWFyZ2luIjp7IiRyZWYiOiIzMiJ9LCJQYWRkaW5nIjp7IiRyZWYiOiIzMyJ9LCJCYWNrZ3JvdW5kIjp7IiRpZCI6IjIzMiIsIkNvbG9yIjp7IiRpZCI6IjIzMyIsIkEiOjI1NSwiUiI6OTEsIkciOjE1NSwiQiI6MjEzfX0sIklzVmlzaWJsZSI6dHJ1ZSwiV2lkdGgiOjAuMCwiSGVpZ2h0IjoxNi4wLCJCb3JkZXJTdHlsZSI6eyIkaWQiOiIyMzQiLCJMaW5lQ29sb3IiOnsiJHJlZiI6IjM3In0sIkxpbmVXZWlnaHQiOjAuMCwiTGluZVR5cGUiOjAsIlBhcmVudFN0eWxlIjpudWxsfSwiUGFyZW50U3R5bGUiOm51bGx9LCJUaXRsZVN0eWxlIjp7IiRpZCI6IjIzNSIsIkZvbnRTZXR0aW5ncyI6eyIkaWQiOiIyMzYiLCJGb250U2l6ZSI6MTEsIkZvbnROYW1lIjoiQ2FsaWJyaSIsIklzQm9sZCI6dHJ1ZSwiSXNJdGFsaWMiOmZhbHNlLCJJc1VuZGVybGluZWQiOmZhbHNlLCJQYXJlbnRTdHlsZSI6bnVsbH0sIkF1dG9TaXplIjowLCJGb3JlZ3JvdW5kIjp7IiRpZCI6IjIzNyIsIkNvbG9yIjp7IiRpZCI6IjIzOC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GlkIjoiMjQ0IiwiQ29sb3IiOnsiJGlkIjoiMjQ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DYiLCJDb2xvciI6eyIkaWQiOiIyNDciLCJBIjowLCJSIjoyNTUsIkciOjI1NSwiQiI6MjU1fX0sIklzVmlzaWJsZSI6dHJ1ZSwiV2lkdGgiOjAuMCwiSGVpZ2h0IjowLjAsIkJvcmRlclN0eWxlIjp7IiRpZCI6IjI0OCIsIkxpbmVDb2xvciI6bnVsbCwiTGluZVdlaWdodCI6MC4wLCJMaW5lVHlwZSI6MCwiUGFyZW50U3R5bGUiOm51bGx9LCJQYXJlbnRTdHlsZSI6bnVsbH0sIkRhdGVGb3JtYXQiOnsiJHJlZiI6IjU3In0sIldlZWtOdW1iZXJpbmciOnsiJGlkIjoiMjQ5IiwiRm9ybWF0IjowLCJJc1Zpc2libGUiOmZhbHNlLCJMYXN0S25vd25WaXNpYmlsaXR5U3RhdGUiOmZhbHNlfSwiSXNWaXNpYmxlIjp0cnVlLCJQYXJlbnRTdHlsZSI6bnVsbH0sIkluZGV4Ijo2LCJTbWFydER1cmF0aW9uQWN0aXZhdGVkIjpmYWxzZSwiRGF0ZUZvcm1hdCI6eyIkcmVmIjoiNTcifSwiV2Vla051bWJlcmluZyI6eyIkaWQiOiIyNTAiLCJGb3JtYXQiOjAsIklzVmlzaWJsZSI6ZmFsc2UsIkxhc3RLbm93blZpc2liaWxpdHlTdGF0ZSI6ZmFsc2V9LCJJZCI6ImZlNDk4MDlkLWFlYTgtNDJhNy05MmJkLWE4ZTUyMDg4NDYwYiIsIkltcG9ydElkIjpudWxsLCJUaXRsZSI6IkFkZCBVc2VyIiwiTm90ZSI6bnVsbCwiSHlwZXJsaW5rIjp7IiRpZCI6IjI1MSIsIkFkZHJlc3MiOiIiLCJTdWJBZGRyZXNzIjoiIn0sIklzQ2hhbmdlZCI6ZmFsc2UsIklzTmV3IjpmYWxzZX19XSwiX21pbGVzdG9uZXMiOltdLCJJZCI6IjAwMDAwMDAwLTAwMDAtMDAwMC0wMDAwLTAwMDAwMDAwMDAwMCIsIklzU2luZ2xlSXRlbVJvdyI6dHJ1ZX0seyIkaWQiOiIyNTIiLCJfdGFza3MiOlt7IiRpZCI6IjI1MyIsIl9hdHRhY2hlZE1pbGVzdG9uZXMiOltdLCJUYXNrRGVmaW5pdGlvbiI6eyIkaWQiOiIyNTQiLCJHcm91cE5hbWUiOm51bGwsIlN0YXJ0RGF0ZSI6IjIwMjItMDUtMDlUMDA6MDA6MDBaIiwiRW5kRGF0ZSI6IjIwMjItMDUtMTNUMjM6NTk6MDBaIiwiUGVyY2VudGFnZUNvbXBsZXRlIjpudWxsLCJTdHlsZSI6eyIkaWQiOiIyNTUiLCJTaGFwZSI6MiwiU2hhcGVUaGlja25lc3MiOjEsIkR1cmF0aW9uRm9ybWF0IjowLCJJbmNsdWRlTm9uV29ya2luZ0RheXNJbkR1cmF0aW9uIjpmYWxzZSwiUGVyY2VudGFnZUNvbXBsZXRlU3R5bGUiOnsiJGlkIjoiMjU2IiwiRm9udFNldHRpbmdzIjp7IiRpZCI6IjI1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U4IiwiTGluZUNvbG9yIjpudWxsLCJMaW5lV2VpZ2h0IjowLjAsIkxpbmVUeXBlIjowLCJQYXJlbnRTdHlsZSI6bnVsbH0sIlBhcmVudFN0eWxlIjpudWxsfSwiRHVyYXRpb25TdHlsZSI6eyIkaWQiOiIyNTkiLCJGb250U2V0dGluZ3MiOnsiJGlkIjoiMjYw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NjEiLCJMaW5lQ29sb3IiOm51bGwsIkxpbmVXZWlnaHQiOjAuMCwiTGluZVR5cGUiOjAsIlBhcmVudFN0eWxlIjpudWxsfSwiUGFyZW50U3R5bGUiOm51bGx9LCJIb3Jpem9udGFsQ29ubmVjdG9yU3R5bGUiOnsiJGlkIjoiMjYyIiwiTGluZUNvbG9yIjp7IiRyZWYiOiIyNiJ9LCJMaW5lV2VpZ2h0IjoxLjAsIkxpbmVUeXBlIjowLCJQYXJlbnRTdHlsZSI6bnVsbH0sIlZlcnRpY2FsQ29ubmVjdG9yU3R5bGUiOnsiJGlkIjoiMjYz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Y0IiwiTWFyZ2luIjp7IiRyZWYiOiIzMiJ9LCJQYWRkaW5nIjp7IiRyZWYiOiIzMyJ9LCJCYWNrZ3JvdW5kIjp7IiRpZCI6IjI2NSIsIkNvbG9yIjp7IiRpZCI6IjI2NiIsIkEiOjI1NSwiUiI6OTEsIkciOjE1NSwiQiI6MjEzfX0sIklzVmlzaWJsZSI6dHJ1ZSwiV2lkdGgiOjAuMCwiSGVpZ2h0IjoxNi4wLCJCb3JkZXJTdHlsZSI6eyIkaWQiOiIyNjciLCJMaW5lQ29sb3IiOnsiJHJlZiI6IjM3In0sIkxpbmVXZWlnaHQiOjAuMCwiTGluZVR5cGUiOjAsIlBhcmVudFN0eWxlIjpudWxsfSwiUGFyZW50U3R5bGUiOm51bGx9LCJUaXRsZVN0eWxlIjp7IiRpZCI6IjI2OCIsIkZvbnRTZXR0aW5ncyI6eyIkaWQiOiIyNjkiLCJGb250U2l6ZSI6MTEsIkZvbnROYW1lIjoiQ2FsaWJyaSIsIklzQm9sZCI6dHJ1ZSwiSXNJdGFsaWMiOmZhbHNlLCJJc1VuZGVybGluZWQiOmZhbHNlLCJQYXJlbnRTdHlsZSI6bnVsbH0sIkF1dG9TaXplIjowLCJGb3JlZ3JvdW5kIjp7IiRpZCI6IjI3MCIsIkNvbG9yIjp7IiRpZCI6IjI3M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NzIiLCJDb2xvciI6eyIkaWQiOiIyNzMiLCJBIjowLCJSIjoyNTUsIkciOjI1NSwiQiI6MjU1fX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w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zkiLCJDb2xvciI6eyIkaWQiOiIyODAiLCJBIjowLCJSIjoyNTUsIkciOjI1NSwiQiI6MjU1fX0sIklzVmlzaWJsZSI6dHJ1ZSwiV2lkdGgiOjAuMCwiSGVpZ2h0IjowLjAsIkJvcmRlclN0eWxlIjp7IiRpZCI6IjI4MSIsIkxpbmVDb2xvciI6bnVsbCwiTGluZVdlaWdodCI6MC4wLCJMaW5lVHlwZSI6MCwiUGFyZW50U3R5bGUiOm51bGx9LCJQYXJlbnRTdHlsZSI6bnVsbH0sIkRhdGVGb3JtYXQiOnsiJHJlZiI6IjU3In0sIldlZWtOdW1iZXJpbmciOnsiJGlkIjoiMjgyIiwiRm9ybWF0IjowLCJJc1Zpc2libGUiOmZhbHNlLCJMYXN0S25vd25WaXNpYmlsaXR5U3RhdGUiOmZhbHNlfSwiSXNWaXNpYmxlIjp0cnVlLCJQYXJlbnRTdHlsZSI6bnVsbH0sIkluZGV4Ijo3LCJTbWFydER1cmF0aW9uQWN0aXZhdGVkIjpmYWxzZSwiRGF0ZUZvcm1hdCI6eyIkcmVmIjoiNTcifSwiV2Vla051bWJlcmluZyI6eyIkaWQiOiIyODMiLCJGb3JtYXQiOjAsIklzVmlzaWJsZSI6ZmFsc2UsIkxhc3RLbm93blZpc2liaWxpdHlTdGF0ZSI6ZmFsc2V9LCJJZCI6IjBkNDAwYTAyLTAyYjAtNDI2NC1iNTJmLTExMDgxZWVmNmVhMCIsIkltcG9ydElkIjpudWxsLCJUaXRsZSI6IkFkZCBDYXIiLCJOb3RlIjpudWxsLCJIeXBlcmxpbmsiOnsiJGlkIjoiMjg0IiwiQWRkcmVzcyI6IiIsIlN1YkFkZHJlc3MiOiIifSwiSXNDaGFuZ2VkIjpmYWxzZSwiSXNOZXciOmZhbHNlfX1dLCJfbWlsZXN0b25lcyI6W10sIklkIjoiMDAwMDAwMDAtMDAwMC0wMDAwLTAwMDAtMDAwMDAwMDAwMDAwIiwiSXNTaW5nbGVJdGVtUm93Ijp0cnVlfSx7IiRpZCI6IjI4NSIsIl90YXNrcyI6W3siJGlkIjoiMjg2IiwiX2F0dGFjaGVkTWlsZXN0b25lcyI6W10sIlRhc2tEZWZpbml0aW9uIjp7IiRpZCI6IjI4NyIsIkdyb3VwTmFtZSI6bnVsbCwiU3RhcnREYXRlIjoiMjAyMi0wNS0xMFQwMDowMDowMFoiLCJFbmREYXRlIjoiMjAyMi0wNS0xM1QyMzo1OTowMFoiLCJQZXJjZW50YWdlQ29tcGxldGUiOm51bGwsIlN0eWxlIjp7IiRpZCI6IjI4OCIsIlNoYXBlIjoyLCJTaGFwZVRoaWNrbmVzcyI6MSwiRHVyYXRpb25Gb3JtYXQiOjAsIkluY2x1ZGVOb25Xb3JraW5nRGF5c0luRHVyYXRpb24iOmZhbHNlLCJQZXJjZW50YWdlQ29tcGxldGVTdHlsZSI6eyIkaWQiOiIyODkiLCJGb250U2V0dGluZ3MiOnsiJGlkIjoiMj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yOTEiLCJMaW5lQ29sb3IiOm51bGwsIkxpbmVXZWlnaHQiOjAuMCwiTGluZVR5cGUiOjAsIlBhcmVudFN0eWxlIjpudWxsfSwiUGFyZW50U3R5bGUiOm51bGx9LCJEdXJhdGlvblN0eWxlIjp7IiRpZCI6IjI5MiIsIkZvbnRTZXR0aW5ncyI6eyIkaWQiOiIyOTM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I5NCIsIkxpbmVDb2xvciI6bnVsbCwiTGluZVdlaWdodCI6MC4wLCJMaW5lVHlwZSI6MCwiUGFyZW50U3R5bGUiOm51bGx9LCJQYXJlbnRTdHlsZSI6bnVsbH0sIkhvcml6b250YWxDb25uZWN0b3JTdHlsZSI6eyIkaWQiOiIyOTUiLCJMaW5lQ29sb3IiOnsiJHJlZiI6IjI2In0sIkxpbmVXZWlnaHQiOjEuMCwiTGluZVR5cGUiOjAsIlBhcmVudFN0eWxlIjpudWxsfSwiVmVydGljYWxDb25uZWN0b3JTdHlsZSI6eyIkaWQiOiIyOTY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TciLCJNYXJnaW4iOnsiJHJlZiI6IjMyIn0sIlBhZGRpbmciOnsiJHJlZiI6IjMzIn0sIkJhY2tncm91bmQiOnsiJGlkIjoiMjk4IiwiQ29sb3IiOnsiJGlkIjoiMjk5IiwiQSI6MjU1LCJSIjo5MSwiRyI6MTU1LCJCIjoyMTN9fSwiSXNWaXNpYmxlIjp0cnVlLCJXaWR0aCI6MC4wLCJIZWlnaHQiOjE2LjAsIkJvcmRlclN0eWxlIjp7IiRpZCI6IjMwMCIsIkxpbmVDb2xvciI6eyIkcmVmIjoiMzcifSwiTGluZVdlaWdodCI6MC4wLCJMaW5lVHlwZSI6MCwiUGFyZW50U3R5bGUiOm51bGx9LCJQYXJlbnRTdHlsZSI6bnVsbH0sIlRpdGxlU3R5bGUiOnsiJGlkIjoiMzAxIiwiRm9udFNldHRpbmdzIjp7IiRpZCI6IjMwMiIsIkZvbnRTaXplIjoxMSwiRm9udE5hbWUiOiJDYWxpYnJpIiwiSXNCb2xkIjp0cnVlLCJJc0l0YWxpYyI6ZmFsc2UsIklzVW5kZXJsaW5lZCI6ZmFsc2UsIlBhcmVudFN0eWxlIjpudWxsfSwiQXV0b1NpemUiOjAsIkZvcmVncm91bmQiOnsiJGlkIjoiMzAzIiwiQ29sb3IiOnsiJGlkIjoiMzA0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MwNSIsIkNvbG9yIjp7IiRpZCI6IjMwNiIsIkEiOjAsIlIiOjI1NSwiRyI6MjU1LCJCIjoyNTV9fSwiSXNWaXNpYmxlIjp0cnVlLCJXaWR0aCI6MC4wLCJIZWlnaHQiOjAuMCwiQm9yZGVyU3R5bGUiOnsiJGlkIjoiMzA3IiwiTGluZUNvbG9yIjpudWxsLCJMaW5lV2VpZ2h0IjowLjAsIkxpbmVUeXBlIjowLCJQYXJlbnRTdHlsZSI6bnVsbH0sIlBhcmVudFN0eWxlIjpudWxsfSwiRGF0ZVN0eWxlIjp7IiRpZCI6IjMwOCIsIkZvbnRTZXR0aW5ncyI6eyIkaWQiOiIzMDkiLCJGb250U2l6ZSI6MTAsIkZvbnROYW1lIjoiQ2FsaWJyaSIsIklzQm9sZCI6ZmFsc2UsIklzSXRhbGljIjpmYWxzZSwiSXNVbmRlcmxpbmVkIjpmYWxzZSwiUGFyZW50U3R5bGUiOm51bGx9LCJBdXRvU2l6ZSI6MCwiRm9yZWdyb3VuZCI6eyIkaWQiOiIzMTAiLCJDb2xvciI6eyIkaWQiOiIzMT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MxMiIsIkNvbG9yIjp7IiRpZCI6IjMxMyIsIkEiOjAsIlIiOjI1NSwiRyI6MjU1LCJCIjoyNTV9fSwiSXNWaXNpYmxlIjp0cnVlLCJXaWR0aCI6MC4wLCJIZWlnaHQiOjAuMCwiQm9yZGVyU3R5bGUiOnsiJGlkIjoiMzE0IiwiTGluZUNvbG9yIjpudWxsLCJMaW5lV2VpZ2h0IjowLjAsIkxpbmVUeXBlIjowLCJQYXJlbnRTdHlsZSI6bnVsbH0sIlBhcmVudFN0eWxlIjpudWxsfSwiRGF0ZUZvcm1hdCI6eyIkcmVmIjoiNTcifSwiV2Vla051bWJlcmluZyI6eyIkaWQiOiIzMTUiLCJGb3JtYXQiOjAsIklzVmlzaWJsZSI6ZmFsc2UsIkxhc3RLbm93blZpc2liaWxpdHlTdGF0ZSI6ZmFsc2V9LCJJc1Zpc2libGUiOnRydWUsIlBhcmVudFN0eWxlIjpudWxsfSwiSW5kZXgiOjgsIlNtYXJ0RHVyYXRpb25BY3RpdmF0ZWQiOmZhbHNlLCJEYXRlRm9ybWF0Ijp7IiRyZWYiOiI1NyJ9LCJXZWVrTnVtYmVyaW5nIjp7IiRpZCI6IjMxNiIsIkZvcm1hdCI6MCwiSXNWaXNpYmxlIjpmYWxzZSwiTGFzdEtub3duVmlzaWJpbGl0eVN0YXRlIjpmYWxzZX0sIklkIjoiMWNhMTNjYTUtYTk1Yy00OTM3LWI2ZGEtMzIxNDkxNmIzMGJhIiwiSW1wb3J0SWQiOm51bGwsIlRpdGxlIjoiRGVsZXRlIENhciIsIk5vdGUiOm51bGwsIkh5cGVybGluayI6eyIkaWQiOiIzMTciLCJBZGRyZXNzIjoiIiwiU3ViQWRkcmVzcyI6IiJ9LCJJc0NoYW5nZWQiOmZhbHNlLCJJc05ldyI6ZmFsc2V9fV0sIl9taWxlc3RvbmVzIjpbXSwiSWQiOiIwMDAwMDAwMC0wMDAwLTAwMDAtMDAwMC0wMDAwMDAwMDAwMDAiLCJJc1NpbmdsZUl0ZW1Sb3ciOnRydWV9LHsiJGlkIjoiMzE4IiwiX3Rhc2tzIjpbeyIkaWQiOiIzMTkiLCJfYXR0YWNoZWRNaWxlc3RvbmVzIjpbXSwiVGFza0RlZmluaXRpb24iOnsiJGlkIjoiMzIwIiwiR3JvdXBOYW1lIjpudWxsLCJTdGFydERhdGUiOiIyMDIyLTA1LTEyVDAwOjAwOjAwWiIsIkVuZERhdGUiOiIyMDIyLTA1LTEzVDIzOjU5OjAwWiIsIlBlcmNlbnRhZ2VDb21wbGV0ZSI6bnVsbCwiU3R5bGUiOnsiJGlkIjoiMzIxIiwiU2hhcGUiOjIsIlNoYXBlVGhpY2tuZXNzIjoxLCJEdXJhdGlvbkZvcm1hdCI6MCwiSW5jbHVkZU5vbldvcmtpbmdEYXlzSW5EdXJhdGlvbiI6ZmFsc2UsIlBlcmNlbnRhZ2VDb21wbGV0ZVN0eWxlIjp7IiRpZCI6IjMyMiIsIkZvbnRTZXR0aW5ncyI6eyIkaWQiOiIzMj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yNCIsIkxpbmVDb2xvciI6bnVsbCwiTGluZVdlaWdodCI6MC4wLCJMaW5lVHlwZSI6MCwiUGFyZW50U3R5bGUiOm51bGx9LCJQYXJlbnRTdHlsZSI6bnVsbH0sIkR1cmF0aW9uU3R5bGUiOnsiJGlkIjoiMzI1IiwiRm9udFNldHRpbmdzIjp7IiRpZCI6IjMyN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I3IiwiTGluZUNvbG9yIjpudWxsLCJMaW5lV2VpZ2h0IjowLjAsIkxpbmVUeXBlIjowLCJQYXJlbnRTdHlsZSI6bnVsbH0sIlBhcmVudFN0eWxlIjpudWxsfSwiSG9yaXpvbnRhbENvbm5lY3RvclN0eWxlIjp7IiRpZCI6IjMyOCIsIkxpbmVDb2xvciI6eyIkcmVmIjoiMjYifSwiTGluZVdlaWdodCI6MS4wLCJMaW5lVHlwZSI6MCwiUGFyZW50U3R5bGUiOm51bGx9LCJWZXJ0aWNhbENvbm5lY3RvclN0eWxlIjp7IiRpZCI6IjMyOS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zMCIsIk1hcmdpbiI6eyIkcmVmIjoiMzIifSwiUGFkZGluZyI6eyIkcmVmIjoiMzMifSwiQmFja2dyb3VuZCI6eyIkaWQiOiIzMzEiLCJDb2xvciI6eyIkaWQiOiIzMzIiLCJBIjoyNTUsIlIiOjkxLCJHIjoxNTUsIkIiOjIxM319LCJJc1Zpc2libGUiOnRydWUsIldpZHRoIjowLjAsIkhlaWdodCI6MTYuMCwiQm9yZGVyU3R5bGUiOnsiJGlkIjoiMzMzIiwiTGluZUNvbG9yIjp7IiRyZWYiOiIzNyJ9LCJMaW5lV2VpZ2h0IjowLjAsIkxpbmVUeXBlIjowLCJQYXJlbnRTdHlsZSI6bnVsbH0sIlBhcmVudFN0eWxlIjpudWxsfSwiVGl0bGVTdHlsZSI6eyIkaWQiOiIzMzQiLCJGb250U2V0dGluZ3MiOnsiJGlkIjoiMzM1IiwiRm9udFNpemUiOjExLCJGb250TmFtZSI6IkNhbGlicmkiLCJJc0JvbGQiOnRydWUsIklzSXRhbGljIjpmYWxzZSwiSXNVbmRlcmxpbmVkIjpmYWxzZSwiUGFyZW50U3R5bGUiOm51bGx9LCJBdXRvU2l6ZSI6MCwiRm9yZWdyb3VuZCI6eyIkaWQiOiIzMzYiLCJDb2xvciI6eyIkaWQiOiIzMzc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pZCI6IjM0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zQ1IiwiQ29sb3IiOnsiJGlkIjoiMzQ2IiwiQSI6MCwiUiI6MjU1LCJHIjoyNTUsIkIiOjI1NX19LCJJc1Zpc2libGUiOnRydWUsIldpZHRoIjowLjAsIkhlaWdodCI6MC4wLCJCb3JkZXJTdHlsZSI6eyIkaWQiOiIzNDciLCJMaW5lQ29sb3IiOm51bGwsIkxpbmVXZWlnaHQiOjAuMCwiTGluZVR5cGUiOjAsIlBhcmVudFN0eWxlIjpudWxsfSwiUGFyZW50U3R5bGUiOm51bGx9LCJEYXRlRm9ybWF0Ijp7IiRyZWYiOiI1NyJ9LCJXZWVrTnVtYmVyaW5nIjp7IiRpZCI6IjM0OCIsIkZvcm1hdCI6MCwiSXNWaXNpYmxlIjpmYWxzZSwiTGFzdEtub3duVmlzaWJpbGl0eVN0YXRlIjpmYWxzZX0sIklzVmlzaWJsZSI6dHJ1ZSwiUGFyZW50U3R5bGUiOm51bGx9LCJJbmRleCI6OSwiU21hcnREdXJhdGlvbkFjdGl2YXRlZCI6ZmFsc2UsIkRhdGVGb3JtYXQiOnsiJHJlZiI6IjU3In0sIldlZWtOdW1iZXJpbmciOnsiJGlkIjoiMzQ5IiwiRm9ybWF0IjowLCJJc1Zpc2libGUiOmZhbHNlLCJMYXN0S25vd25WaXNpYmlsaXR5U3RhdGUiOmZhbHNlfSwiSWQiOiI4YjM4NDM3Yi05NmFlLTQ3YzItYTg5ZS0yZjlhNDExYzhjMjgiLCJJbXBvcnRJZCI6bnVsbCwiVGl0bGUiOiJVcGRhdGUgQ2FyIiwiTm90ZSI6bnVsbCwiSHlwZXJsaW5rIjp7IiRpZCI6IjM1MCIsIkFkZHJlc3MiOiIiLCJTdWJBZGRyZXNzIjoiIn0sIklzQ2hhbmdlZCI6ZmFsc2UsIklzTmV3IjpmYWxzZX19XSwiX21pbGVzdG9uZXMiOltdLCJJZCI6IjAwMDAwMDAwLTAwMDAtMDAwMC0wMDAwLTAwMDAwMDAwMDAwMCIsIklzU2luZ2xlSXRlbVJvdyI6dHJ1ZX1dLCJJbmRleCI6MywiSWQiOiJkYzA3NmZjZC1kMWJlLTQyMDctYjVmOS0zODE1YjM4Y2Q5MWUiLCJIZWFkZXJUZXh0IjpudWxsLCJJc0RlZmF1bHQiOnRydWUsIlN0eWxlIjp7IiRpZCI6IjM1MSIsIkhlYWRlclN0eWxlIjp7IiRpZCI6IjM1MiIsIlRleHRTdHlsZSI6eyIkaWQiOiIzNTMiLCJGb250U2V0dGluZ3MiOnsiJGlkIjoiMzU0IiwiRm9udFNpemUiOjExLCJGb250TmFtZSI6IkNhbGlicmkiLCJJc0JvbGQiOmZhbHNlLCJJc0l0YWxpYyI6ZmFsc2UsIklzVW5kZXJsaW5lZCI6ZmFsc2UsIlBhcmVudFN0eWxlIjpudWxsfSwiQXV0b1NpemUiOjIsIkZvcmVncm91bmQiOnsiJGlkIjoiMzU1IiwiQ29sb3IiOnsiJGlkIjoiMzU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NTciLCJUb3AiOjAuMCwiTGVmdCI6MC4wLCJSaWdodCI6MC4wLCJCb3R0b20iOjAuMH0sIlBhZGRpbmciOnsiJGlkIjoiMzU4IiwiVG9wIjowLjAsIkxlZnQiOjAuMCwiUmlnaHQiOjAuMCwiQm90dG9tIjowLjB9LCJCYWNrZ3JvdW5kIjpudWxsLCJJc1Zpc2libGUiOnRydWUsIldpZHRoIjowLjAsIkhlaWdodCI6MC4wLCJCb3JkZXJTdHlsZSI6bnVsbCwiUGFyZW50U3R5bGUiOm51bGx9LCJSZWN0YW5nbGVTdHlsZSI6eyIkaWQiOiIzNTkiLCJNYXJnaW4iOnsiJGlkIjoiMzYwIiwiVG9wIjowLjAsIkxlZnQiOjAuMCwiUmlnaHQiOjAuMCwiQm90dG9tIjowLjB9LCJQYWRkaW5nIjp7IiRpZCI6IjM2MSIsIlRvcCI6MC4wLCJMZWZ0IjowLjAsIlJpZ2h0IjowLjAsIkJvdHRvbSI6MC4wfSwiQmFja2dyb3VuZCI6eyIkaWQiOiIzNjIiLCJDb2xvciI6eyIkaWQiOiIzNjMiLCJBIjo2MywiUiI6MjM3LCJHIjoxMjUsIkIiOjQ5fX0sIklzVmlzaWJsZSI6dHJ1ZSwiV2lkdGgiOjAuMCwiSGVpZ2h0IjowLjAsIkJvcmRlclN0eWxlIjp7IiRpZCI6IjM2NCIsIkxpbmVDb2xvciI6eyIkaWQiOiIzNjUiLCIkdHlwZSI6Ik5MUkUuQ29tbW9uLkRvbS5Tb2xpZENvbG9yQnJ1c2gsIE5MUkUuQ29tbW9uIiwiQ29sb3IiOnsiJGlkIjoiMzY2IiwiQSI6MjU1LCJSIjoyNTUsIkciOjAsIkIiOjB9fSwiTGluZVdlaWdodCI6MC4wLCJMaW5lVHlwZSI6MCwiUGFyZW50U3R5bGUiOm51bGx9LCJQYXJlbnRTdHlsZSI6bnVsbH0sIk1hcmdpbiI6eyIkaWQiOiIzNjciLCJUb3AiOjAuMCwiTGVmdCI6MC4wLCJSaWdodCI6MC4wLCJCb3R0b20iOjAuMH0sIlBhZGRpbmciOnsiJGlkIjoiMzY4IiwiVG9wIjowLjAsIkxlZnQiOjAuMCwiUmlnaHQiOjAuMCwiQm90dG9tIjowLjB9LCJCYWNrZ3JvdW5kIjpudWxsLCJJc1Zpc2libGUiOnRydWUsIldpZHRoIjowLjAsIkhlaWdodCI6MC4wLCJCb3JkZXJTdHlsZSI6bnVsbCwiUGFyZW50U3R5bGUiOm51bGx9LCJCYWNrZ3JvdW5kU3R5bGUiOnsiJGlkIjoiMzY5IiwiTWFyZ2luIjp7IiRpZCI6IjM3MCIsIlRvcCI6MC4wLCJMZWZ0IjowLjAsIlJpZ2h0IjowLjAsIkJvdHRvbSI6MC4wfSwiUGFkZGluZyI6eyIkaWQiOiIzNzEiLCJUb3AiOjAuMCwiTGVmdCI6MC4wLCJSaWdodCI6MC4wLCJCb3R0b20iOjAuMH0sIkJhY2tncm91bmQiOnsiJGlkIjoiMzcyIiwiQ29sb3IiOnsiJGlkIjoiMzczIiwiQSI6NTEsIlIiOjE2NSwiRyI6MTY1LCJCIjoxNjV9fSwiSXNWaXNpYmxlIjp0cnVlLCJXaWR0aCI6MC4wLCJIZWlnaHQiOjAuMCwiQm9yZGVyU3R5bGUiOnsiJGlkIjoiMzc0IiwiTGluZUNvbG9yIjp7IiRpZCI6IjM3NSIsIiR0eXBlIjoiTkxSRS5Db21tb24uRG9tLlNvbGlkQ29sb3JCcnVzaCwgTkxSRS5Db21tb24iLCJDb2xvciI6eyIkaWQiOiIzNzYiLCJBIjoyNTUsIlIiOjI1NSwiRyI6MCwiQiI6MH19LCJMaW5lV2VpZ2h0IjowLjAsIkxpbmVUeXBlIjowLCJQYXJlbnRTdHlsZSI6bnVsbH0sIlBhcmVudFN0eWxlIjpudWxsfSwiTWFyZ2luIjp7IiRpZCI6IjM3NyIsIlRvcCI6MC4wLCJMZWZ0IjowLjAsIlJpZ2h0IjowLjAsIkJvdHRvbSI6MC4wfSwiUGFkZGluZyI6eyIkaWQiOiIzNzgiLCJUb3AiOjAuMCwiTGVmdCI6MC4wLCJSaWdodCI6MC4wLCJCb3R0b20iOjAuMH0sIklzVmlzaWJsZSI6ZmFsc2UsIldpZHRoIjowLjAsIkhlaWdodCI6MC4wLCJCb3JkZXJTdHlsZSI6bnVsbCwiUGFyZW50U3R5bGUiOm51bGx9fV0sIklkIjoiZTIwYWM2YzMtY2EwZi00NWRkLWJiNDktNWIxOGFiYTE4YTNkIiwiSW5kZXgiOjMsIkhlYWRlclRleHQiOiJBZG1pbiBGZWF0dXJlcyIsIlN0eWxlIjp7IiRpZCI6IjM3OSIsIkhlYWRlclN0eWxlIjp7IiRpZCI6IjM4MCIsIlRleHRJc1ZlcnRpY2FsIjpmYWxzZSwiVGV4dFN0eWxlIjp7IiRpZCI6IjM4MSIsIkZvbnRTZXR0aW5ncyI6eyIkaWQiOiIzODIiLCJGb250U2l6ZSI6MTIsIkZvbnROYW1lIjoiQ2FsaWJyaSIsIklzQm9sZCI6ZmFsc2UsIklzSXRhbGljIjpmYWxzZSwiSXNVbmRlcmxpbmVkIjpmYWxzZSwiUGFyZW50U3R5bGUiOm51bGx9LCJBdXRvU2l6ZSI6MiwiRm9yZWdyb3VuZCI6eyIkcmVmIjoiMTI2In0sIk1heFdpZHRoIjoxNj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m51bGwsIklzVmlzaWJsZSI6dHJ1ZSwiV2lkdGgiOjAuMCwiSGVpZ2h0IjowLjAsIkJvcmRlclN0eWxlIjpudWxsLCJQYXJlbnRTdHlsZSI6bnVsbH0sIlJlY3RhbmdsZVN0eWxlIjp7IiRpZCI6IjM4MyIsIk1hcmdpbiI6eyIkaWQiOiIzODQiLCJUb3AiOjAuMCwiTGVmdCI6MC4wLCJSaWdodCI6MC4wLCJCb3R0b20iOjAuMH0sIlBhZGRpbmciOnsiJGlkIjoiMzg1IiwiVG9wIjowLjAsIkxlZnQiOjAuMCwiUmlnaHQiOjAuMCwiQm90dG9tIjowLjB9LCJCYWNrZ3JvdW5kIjp7IiRpZCI6IjM4NiIsIkNvbG9yIjp7IiRpZCI6IjM4NyIsIkEiOjI1NSwiUiI6MjM3LCJHIjoxMjUsIkIiOjQ5fX0sIklzVmlzaWJsZSI6dHJ1ZSwiV2lkdGgiOjAuMCwiSGVpZ2h0IjowLjAsIkJvcmRlclN0eWxlIjp7IiRpZCI6IjM4OCIsIkxpbmVDb2xvciI6eyIkaWQiOiIzODkiLCIkdHlwZSI6Ik5MUkUuQ29tbW9uLkRvbS5Tb2xpZENvbG9yQnJ1c2gsIE5MUkUuQ29tbW9uIiwiQ29sb3IiOnsiJGlkIjoiMzkwIiwiQSI6MjU1LCJSIjoyNTUsIkciOjAsIkIiOjB9fSwiTGluZVdlaWdodCI6MC4wLCJMaW5lVHlwZSI6MCwiUGFyZW50U3R5bGUiOm51bGx9LCJQYXJlbnRTdHlsZSI6bnVsbH0sIk1hcmdpbiI6eyIkaWQiOiIzOTEiLCJUb3AiOjAuMCwiTGVmdCI6MC4wLCJSaWdodCI6MC4wLCJCb3R0b20iOjAuMH0sIlBhZGRpbmciOnsiJGlkIjoiMzkyIiwiVG9wIjowLjAsIkxlZnQiOjAuMCwiUmlnaHQiOjAuMCwiQm90dG9tIjowLjB9LCJCYWNrZ3JvdW5kIjpudWxsLCJJc1Zpc2libGUiOnRydWUsIldpZHRoIjowLjAsIkhlaWdodCI6MC4wLCJCb3JkZXJTdHlsZSI6bnVsbCwiUGFyZW50U3R5bGUiOm51bGx9LCJCYWNrZ3JvdW5kU3R5bGUiOnsiJGlkIjoiMzkzIiwiTWFyZ2luIjp7IiRpZCI6IjM5NCIsIlRvcCI6MC4wLCJMZWZ0IjowLjAsIlJpZ2h0IjowLjAsIkJvdHRvbSI6MC4wfSwiUGFkZGluZyI6eyIkaWQiOiIzOTUiLCJUb3AiOjAuMCwiTGVmdCI6MC4wLCJSaWdodCI6MC4wLCJCb3R0b20iOjAuMH0sIkJhY2tncm91bmQiOnsiJGlkIjoiMzk2IiwiQ29sb3IiOnsiJGlkIjoiMzk3IiwiQSI6NTEsIlIiOjE2NSwiRyI6MTY1LCJCIjoxNjV9fSwiSXNWaXNpYmxlIjp0cnVlLCJXaWR0aCI6MC4wLCJIZWlnaHQiOjAuMCwiQm9yZGVyU3R5bGUiOnsiJGlkIjoiMzk4IiwiTGluZUNvbG9yIjp7IiRpZCI6IjM5OSIsIiR0eXBlIjoiTkxSRS5Db21tb24uRG9tLlNvbGlkQ29sb3JCcnVzaCwgTkxSRS5Db21tb24iLCJDb2xvciI6eyIkaWQiOiI0MDAiLCJBIjoyNTUsIlIiOjI1NSwiRyI6MCwiQiI6MH19LCJMaW5lV2VpZ2h0IjowLjAsIkxpbmVUeXBlIjowLCJQYXJlbnRTdHlsZSI6bnVsbH0sIlBhcmVudFN0eWxlIjpudWxsfSwiSXNBYm92ZVRpbWViYW5kIjpmYWxzZSwiTWFyZ2luIjp7IiRpZCI6IjQwMSIsIlRvcCI6MC4wLCJMZWZ0IjowLjAsIlJpZ2h0IjowLjAsIkJvdHRvbSI6MC4wfSwiUGFkZGluZyI6eyIkaWQiOiI0MDIiLCJUb3AiOjAuMCwiTGVmdCI6MC4wLCJSaWdodCI6MC4wLCJCb3R0b20iOjAuMH0sIklzVmlzaWJsZSI6dHJ1ZSwiV2lkdGgiOjAuMCwiSGVpZ2h0IjowLjAsIkJvcmRlclN0eWxlIjp7IiRpZCI6IjQwMyIsIkxpbmVDb2xvciI6bnVsbCwiTGluZVdlaWdodCI6MC4wLCJMaW5lVHlwZSI6MCwiUGFyZW50U3R5bGUiOm51bGx9LCJQYXJlbnRTdHlsZSI6bnVsbH19LHsiJGlkIjoiNDA0IiwiX2FjdGl2aXRpZXMiOlt7IiRpZCI6IjQwNSIsIl9yb3dzIjpbeyIkaWQiOiI0MDYiLCJfdGFza3MiOlt7IiRpZCI6IjQwNyIsIl9hdHRhY2hlZE1pbGVzdG9uZXMiOltdLCJUYXNrRGVmaW5pdGlvbiI6eyIkaWQiOiI0MDgiLCJHcm91cE5hbWUiOm51bGwsIlN0YXJ0RGF0ZSI6IjIwMjItMDUtMDZUMDA6MDA6MDBaIiwiRW5kRGF0ZSI6IjIwMjItMDUtMDhUMjM6NTk6MDBaIiwiUGVyY2VudGFnZUNvbXBsZXRlIjpudWxsLCJTdHlsZSI6eyIkaWQiOiI0MDkiLCJTaGFwZSI6Mi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DEyIiwiTGluZUNvbG9yIjpudWxsLCJMaW5lV2VpZ2h0IjowLjAsIkxpbmVUeXBlIjowLCJQYXJlbnRTdHlsZSI6bnVsbH0sIlBhcmVudFN0eWxlIjpudWxsfSwiRHVyYXRpb25TdHlsZSI6eyIkaWQiOiI0MTMiLCJGb250U2V0dGluZ3MiOnsiJGlkIjoiNDE0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0MTUiLCJMaW5lQ29sb3IiOm51bGwsIkxpbmVXZWlnaHQiOjAuMCwiTGluZVR5cGUiOjAsIlBhcmVudFN0eWxlIjpudWxsfSwiUGFyZW50U3R5bGUiOm51bGx9LCJIb3Jpem9udGFsQ29ubmVjdG9yU3R5bGUiOnsiJGlkIjoiNDE2IiwiTGluZUNvbG9yIjp7IiRyZWYiOiIyNiJ9LCJMaW5lV2VpZ2h0IjoxLjAsIkxpbmVUeXBlIjowLCJQYXJlbnRTdHlsZSI6bnVsbH0sIlZlcnRpY2FsQ29ubmVjdG9yU3R5bGUiOnsiJGlkIjoiNDE3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iJ9LCJQYWRkaW5nIjp7IiRyZWYiOiIzMyJ9LCJCYWNrZ3JvdW5kIjp7IiRpZCI6IjQxOSIsIkNvbG9yIjp7IiRpZCI6IjQyMCIsIkEiOjI1NSwiUiI6OTEsIkciOjE1NSwiQiI6MjEzfX0sIklzVmlzaWJsZSI6dHJ1ZSwiV2lkdGgiOjAuMCwiSGVpZ2h0IjoxNi4wLCJCb3JkZXJTdHlsZSI6eyIkaWQiOiI0MjEiLCJMaW5lQ29sb3IiOnsiJHJlZiI6IjM3In0sIkxpbmVXZWlnaHQiOjAuMCwiTGluZVR5cGUiOjAsIlBhcmVudFN0eWxlIjpudWxsfSwiUGFyZW50U3R5bGUiOm51bGx9LCJUaXRsZVN0eWxlIjp7IiRpZCI6IjQyMiIsIkZvbnRTZXR0aW5ncyI6eyIkaWQiOiI0MjMiLCJGb250U2l6ZSI6MTEsIkZvbnROYW1lIjoiQ2FsaWJyaSIsIklzQm9sZCI6dHJ1ZSwiSXNJdGFsaWMiOmZhbHNlLCJJc1VuZGVybGluZWQiOmZhbHNlLCJQYXJlbnRTdHlsZSI6bnVsbH0sIkF1dG9TaXplIjowLCJGb3JlZ3JvdW5kIjp7IiRpZCI6IjQyNCIsIkNvbG9yIjp7IiRpZCI6IjQyN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bnVsbH0sIkRhdGVTdHlsZSI6eyIkaWQiOiI0MjkiLCJGb250U2V0dGluZ3MiOnsiJGlkIjoiNDMwIiwiRm9udFNpemUiOjEwLCJGb250TmFtZSI6IkNhbGlicmkiLCJJc0JvbGQiOmZhbHNlLCJJc0l0YWxpYyI6ZmFsc2UsIklzVW5kZXJsaW5lZCI6ZmFsc2UsIlBhcmVudFN0eWxlIjpudWxsfSwiQXV0b1NpemUiOjAsIkZvcmVncm91bmQiOnsiJGlkIjoiNDMxIiwiQ29sb3IiOnsiJGlkIjoiNDM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HJlZiI6IjU3In0sIldlZWtOdW1iZXJpbmciOnsiJGlkIjoiNDM2IiwiRm9ybWF0IjowLCJJc1Zpc2libGUiOmZhbHNlLCJMYXN0S25vd25WaXNpYmlsaXR5U3RhdGUiOmZhbHNlfSwiSXNWaXNpYmxlIjp0cnVlLCJQYXJlbnRTdHlsZSI6bnVsbH0sIkluZGV4IjoxMSwiU21hcnREdXJhdGlvbkFjdGl2YXRlZCI6ZmFsc2UsIkRhdGVGb3JtYXQiOnsiJHJlZiI6IjU3In0sIldlZWtOdW1iZXJpbmciOnsiJGlkIjoiNDM3IiwiRm9ybWF0IjowLCJJc1Zpc2libGUiOmZhbHNlLCJMYXN0S25vd25WaXNpYmlsaXR5U3RhdGUiOmZhbHNlfSwiSWQiOiI0OTFhNWQ3Yy1kMmM5LTQyMmYtOWZhMy1jNmEzYjY2ZmEwZGIiLCJJbXBvcnRJZCI6bnVsbCwiVGl0bGUiOiJVc2VyIEhvbWUgUGFnZSIsIk5vdGUiOm51bGwsIkh5cGVybGluayI6eyIkaWQiOiI0MzgiLCJBZGRyZXNzIjoiIiwiU3ViQWRkcmVzcyI6IiJ9LCJJc0NoYW5nZWQiOmZhbHNlLCJJc05ldyI6ZmFsc2V9fV0sIl9taWxlc3RvbmVzIjpbXSwiSWQiOiIwMDAwMDAwMC0wMDAwLTAwMDAtMDAwMC0wMDAwMDAwMDAwMDAiLCJJc1NpbmdsZUl0ZW1Sb3ciOnRydWV9LHsiJGlkIjoiNDM5IiwiX3Rhc2tzIjpbeyIkaWQiOiI0NDAiLCJfYXR0YWNoZWRNaWxlc3RvbmVzIjpbXSwiVGFza0RlZmluaXRpb24iOnsiJGlkIjoiNDQxIiwiR3JvdXBOYW1lIjpudWxsLCJTdGFydERhdGUiOiIyMDIyLTA1LTA5VDAwOjAwOjAwWiIsIkVuZERhdGUiOiIyMDIyLTA1LTEzVDIzOjU5OjAwWiIsIlBlcmNlbnRhZ2VDb21wbGV0ZSI6bnVsbCwiU3R5bGUiOnsiJGlkIjoiNDQyIiwiU2hhcGUiOjI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MjYifSwiTGluZVdlaWdodCI6MS4wLCJMaW5lVHlwZSI6MCwiUGFyZW50U3R5bGUiOm51bGx9LCJWZXJ0aWNhbENvbm5lY3RvclN0eWxlIjp7IiRpZCI6IjQ1M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1MSIsIk1hcmdpbiI6eyIkcmVmIjoiMzIifSwiUGFkZGluZyI6eyIkcmVmIjoiMzMifSwiQmFja2dyb3VuZCI6eyIkaWQiOiI0NTIiLCJDb2xvciI6eyIkaWQiOiI0NTMiLCJBIjoyNTUsIlIiOjkxLCJHIjoxNTUsIkIiOjIxM319LCJJc1Zpc2libGUiOnRydWUsIldpZHRoIjowLjAsIkhlaWdodCI6MTYuMCwiQm9yZGVyU3R5bGUiOnsiJGlkIjoiNDU0IiwiTGluZUNvbG9yIjp7IiRyZWYiOiIzNy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CwiRm9yZWdyb3VuZCI6eyIkaWQiOiI0NTciLCJDb2xvciI6eyIkaWQiOiI0NTg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NDU5IiwiQ29sb3IiOnsiJGlkIjoiNDYwIiwiQSI6MCwiUiI6MjU1LCJHIjoyNTUsIkIiOjI1NX19LCJJc1Zpc2libGUiOnRydWUsIldpZHRoIjowLjAsIkhlaWdodCI6MC4wLCJCb3JkZXJTdHlsZSI6eyIkaWQiOiI0NjEiLCJMaW5lQ29sb3IiOm51bGwsIkxpbmVXZWlnaHQiOjAuMCwiTGluZVR5cGUiOjAsIlBhcmVudFN0eWxlIjpudWxsfSwiUGFyZW50U3R5bGUiOm51bGx9LCJEYXRlU3R5bGUiOnsiJGlkIjoiNDYyIiwiRm9udFNldHRpbmdzIjp7IiRpZCI6IjQ2MyIsIkZvbnRTaXplIjoxMCwiRm9udE5hbWUiOiJDYWxpYnJpIiwiSXNCb2xkIjpmYWxzZSwiSXNJdGFsaWMiOmZhbHNlLCJJc1VuZGVybGluZWQiOmZhbHNlLCJQYXJlbnRTdHlsZSI6bnVsbH0sIkF1dG9TaXplIjowLCJGb3JlZ3JvdW5kIjp7IiRpZCI6IjQ2NCIsIkNvbG9yIjp7IiRpZCI6IjQ2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NDY2IiwiQ29sb3IiOnsiJGlkIjoiNDY3IiwiQSI6MCwiUiI6MjU1LCJHIjoyNTUsIkIiOjI1NX19LCJJc1Zpc2libGUiOnRydWUsIldpZHRoIjowLjAsIkhlaWdodCI6MC4wLCJCb3JkZXJTdHlsZSI6eyIkaWQiOiI0NjgiLCJMaW5lQ29sb3IiOm51bGwsIkxpbmVXZWlnaHQiOjAuMCwiTGluZVR5cGUiOjAsIlBhcmVudFN0eWxlIjpudWxsfSwiUGFyZW50U3R5bGUiOm51bGx9LCJEYXRlRm9ybWF0Ijp7IiRyZWYiOiI1NyJ9LCJXZWVrTnVtYmVyaW5nIjp7IiRpZCI6IjQ2OSIsIkZvcm1hdCI6MCwiSXNWaXNpYmxlIjpmYWxzZSwiTGFzdEtub3duVmlzaWJpbGl0eVN0YXRlIjpmYWxzZX0sIklzVmlzaWJsZSI6dHJ1ZSwiUGFyZW50U3R5bGUiOm51bGx9LCJJbmRleCI6MTIsIlNtYXJ0RHVyYXRpb25BY3RpdmF0ZWQiOmZhbHNlLCJEYXRlRm9ybWF0Ijp7IiRyZWYiOiI1NyJ9LCJXZWVrTnVtYmVyaW5nIjp7IiRpZCI6IjQ3MCIsIkZvcm1hdCI6MCwiSXNWaXNpYmxlIjpmYWxzZSwiTGFzdEtub3duVmlzaWJpbGl0eVN0YXRlIjpmYWxzZX0sIklkIjoiMTk2ZTQ2MWYtYTNiOS00YmVkLThiYzUtNmRjOTllNjc2ZGViIiwiSW1wb3J0SWQiOm51bGwsIlRpdGxlIjoiQ2FyIFJlc2VydmF0aW9uIiwiTm90ZSI6bnVsbCwiSHlwZXJsaW5rIjp7IiRpZCI6IjQ3MSIsIkFkZHJlc3MiOiIiLCJTdWJBZGRyZXNzIjoiIn0sIklzQ2hhbmdlZCI6ZmFsc2UsIklzTmV3IjpmYWxzZX19XSwiX21pbGVzdG9uZXMiOltdLCJJZCI6IjAwMDAwMDAwLTAwMDAtMDAwMC0wMDAwLTAwMDAwMDAwMDAwMCIsIklzU2luZ2xlSXRlbVJvdyI6dHJ1ZX1dLCJJbmRleCI6MTAsIklkIjoiMmU2Y2QxM2ItOTkzNC00NTNmLTk1NjktYzA0ZTVlNjVhNmViIiwiSGVhZGVyVGV4dCI6bnVsbCwiSXNEZWZhdWx0Ijp0cnVlLCJTdHlsZSI6eyIkaWQiOiI0NzIiLCJIZWFkZXJTdHlsZSI6eyIkaWQiOiI0NzMiLCJUZXh0U3R5bGUiOnsiJGlkIjoiNDc0IiwiRm9udFNldHRpbmdzIjp7IiRpZCI6IjQ3NSIsIkZvbnRTaXplIjoxMSwiRm9udE5hbWUiOiJDYWxpYnJpIiwiSXNCb2xkIjpmYWxzZSwiSXNJdGFsaWMiOmZhbHNlLCJJc1VuZGVybGluZWQiOmZhbHNlLCJQYXJlbnRTdHlsZSI6bnVsbH0sIkF1dG9TaXplIjoyLCJGb3JlZ3JvdW5kIjp7IiRpZCI6IjQ3NiIsIkNvbG9yIjp7IiRpZCI6IjQ3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Dc4IiwiVG9wIjowLjAsIkxlZnQiOjAuMCwiUmlnaHQiOjAuMCwiQm90dG9tIjowLjB9LCJQYWRkaW5nIjp7IiRpZCI6IjQ3OSIsIlRvcCI6MC4wLCJMZWZ0IjowLjAsIlJpZ2h0IjowLjAsIkJvdHRvbSI6MC4wfSwiQmFja2dyb3VuZCI6bnVsbCwiSXNWaXNpYmxlIjp0cnVlLCJXaWR0aCI6MC4wLCJIZWlnaHQiOjAuMCwiQm9yZGVyU3R5bGUiOm51bGwsIlBhcmVudFN0eWxlIjpudWxsfSwiUmVjdGFuZ2xlU3R5bGUiOnsiJGlkIjoiNDgwIiwiTWFyZ2luIjp7IiRpZCI6IjQ4MSIsIlRvcCI6MC4wLCJMZWZ0IjowLjAsIlJpZ2h0IjowLjAsIkJvdHRvbSI6MC4wfSwiUGFkZGluZyI6eyIkaWQiOiI0ODIiLCJUb3AiOjAuMCwiTGVmdCI6MC4wLCJSaWdodCI6MC4wLCJCb3R0b20iOjAuMH0sIkJhY2tncm91bmQiOnsiJGlkIjoiNDgzIiwiQ29sb3IiOnsiJGlkIjoiNDg0IiwiQSI6NjMsIlIiOjE2NSwiRyI6MTY1LCJCIjoxNjV9fSwiSXNWaXNpYmxlIjp0cnVlLCJXaWR0aCI6MC4wLCJIZWlnaHQiOjAuMCwiQm9yZGVyU3R5bGUiOnsiJGlkIjoiNDg1IiwiTGluZUNvbG9yIjp7IiRpZCI6IjQ4NiIsIiR0eXBlIjoiTkxSRS5Db21tb24uRG9tLlNvbGlkQ29sb3JCcnVzaCwgTkxSRS5Db21tb24iLCJDb2xvciI6eyIkaWQiOiI0ODciLCJBIjoyNTUsIlIiOjI1NSwiRyI6MCwiQiI6MH19LCJMaW5lV2VpZ2h0IjowLjAsIkxpbmVUeXBlIjowLCJQYXJlbnRTdHlsZSI6bnVsbH0sIlBhcmVudFN0eWxlIjpudWxsfSwiTWFyZ2luIjp7IiRpZCI6IjQ4OCIsIlRvcCI6MC4wLCJMZWZ0IjowLjAsIlJpZ2h0IjowLjAsIkJvdHRvbSI6MC4wfSwiUGFkZGluZyI6eyIkaWQiOiI0ODkiLCJUb3AiOjAuMCwiTGVmdCI6MC4wLCJSaWdodCI6MC4wLCJCb3R0b20iOjAuMH0sIkJhY2tncm91bmQiOm51bGwsIklzVmlzaWJsZSI6dHJ1ZSwiV2lkdGgiOjAuMCwiSGVpZ2h0IjowLjAsIkJvcmRlclN0eWxlIjpudWxsLCJQYXJlbnRTdHlsZSI6bnVsbH0sIkJhY2tncm91bmRTdHlsZSI6eyIkaWQiOiI0OTAiLCJNYXJnaW4iOnsiJGlkIjoiNDkxIiwiVG9wIjowLjAsIkxlZnQiOjAuMCwiUmlnaHQiOjAuMCwiQm90dG9tIjowLjB9LCJQYWRkaW5nIjp7IiRpZCI6IjQ5MiIsIlRvcCI6MC4wLCJMZWZ0IjowLjAsIlJpZ2h0IjowLjAsIkJvdHRvbSI6MC4wfSwiQmFja2dyb3VuZCI6eyIkaWQiOiI0OTMiLCJDb2xvciI6eyIkaWQiOiI0OTQiLCJBIjo1MSwiUiI6MTY1LCJHIjoxNjUsIkIiOjE2NX19LCJJc1Zpc2libGUiOnRydWUsIldpZHRoIjowLjAsIkhlaWdodCI6MC4wLCJCb3JkZXJTdHlsZSI6eyIkaWQiOiI0OTUiLCJMaW5lQ29sb3IiOnsiJGlkIjoiNDk2IiwiJHR5cGUiOiJOTFJFLkNvbW1vbi5Eb20uU29saWRDb2xvckJydXNoLCBOTFJFLkNvbW1vbiIsIkNvbG9yIjp7IiRpZCI6IjQ5NyIsIkEiOjI1NSwiUiI6MjU1LCJHIjowLCJCIjowfX0sIkxpbmVXZWlnaHQiOjAuMCwiTGluZVR5cGUiOjAsIlBhcmVudFN0eWxlIjpudWxsfSwiUGFyZW50U3R5bGUiOm51bGx9LCJNYXJnaW4iOnsiJGlkIjoiNDk4IiwiVG9wIjowLjAsIkxlZnQiOjAuMCwiUmlnaHQiOjAuMCwiQm90dG9tIjowLjB9LCJQYWRkaW5nIjp7IiRpZCI6IjQ5OSIsIlRvcCI6MC4wLCJMZWZ0IjowLjAsIlJpZ2h0IjowLjAsIkJvdHRvbSI6MC4wfSwiSXNWaXNpYmxlIjpmYWxzZSwiV2lkdGgiOjAuMCwiSGVpZ2h0IjowLjAsIkJvcmRlclN0eWxlIjpudWxsLCJQYXJlbnRTdHlsZSI6bnVsbH19XSwiSWQiOiJmODM4MTRkNC1kYjVmLTQ0NDYtYTY4Ni1iZjY4MDZhN2ZlYzkiLCJJbmRleCI6MTAsIkhlYWRlclRleHQiOiJVc2VyIEZlYXR1cmVzIiwiU3R5bGUiOnsiJGlkIjoiNTAwIiwiSGVhZGVyU3R5bGUiOnsiJGlkIjoiNTAxIiwiVGV4dElzVmVydGljYWwiOmZhbHNlLCJUZXh0U3R5bGUiOnsiJGlkIjoiNTAyIiwiRm9udFNldHRpbmdzIjp7IiRpZCI6IjUwMyIsIkZvbnRTaXplIjoxMiwiRm9udE5hbWUiOiJDYWxpYnJpIiwiSXNCb2xkIjpmYWxzZSwiSXNJdGFsaWMiOmZhbHNlLCJJc1VuZGVybGluZWQiOmZhbHNlLCJQYXJlbnRTdHlsZSI6bnVsbH0sIkF1dG9TaXplIjoyLCJGb3JlZ3JvdW5kIjp7IiRyZWYiOiIxMjYifSwiTWF4V2lkdGgiOjE2MC4wLCJNYXhIZWlnaHQiOiJJbmZpbml0eSIsIlNtYXJ0Rm9yZWdyb3VuZElzQWN0aXZlIjpmYWxzZSwiSG9yaXpvbnRhbEFsaWdubWVudCI6MCwiVmVydGljYWxBbGlnbm1lbnQiOjAsIlNtYXJ0Rm9yZWdyb3VuZCI6bnVsbCwiQmFja2dyb3VuZEZpbGxUeXBlIjowLCJNYXJnaW4iOnsiJHJlZiI6IjEyOCJ9LCJQYWRkaW5nIjp7IiRyZWYiOiIxMjkifSwiQmFja2dyb3VuZCI6bnVsbCwiSXNWaXNpYmxlIjp0cnVlLCJXaWR0aCI6MC4wLCJIZWlnaHQiOjAuMCwiQm9yZGVyU3R5bGUiOm51bGwsIlBhcmVudFN0eWxlIjpudWxsfSwiUmVjdGFuZ2xlU3R5bGUiOnsiJGlkIjoiNTA0IiwiTWFyZ2luIjp7IiRpZCI6IjUwNSIsIlRvcCI6MC4wLCJMZWZ0IjowLjAsIlJpZ2h0IjowLjAsIkJvdHRvbSI6MC4wfSwiUGFkZGluZyI6eyIkaWQiOiI1MDYiLCJUb3AiOjAuMCwiTGVmdCI6MC4wLCJSaWdodCI6MC4wLCJCb3R0b20iOjAuMH0sIkJhY2tncm91bmQiOnsiJGlkIjoiNTA3IiwiQ29sb3IiOnsiJGlkIjoiNTA4IiwiQSI6MjU1LCJSIjoxNjUsIkciOjE2NSwiQiI6MTY1fX0sIklzVmlzaWJsZSI6dHJ1ZSwiV2lkdGgiOjAuMCwiSGVpZ2h0IjowLjAsIkJvcmRlclN0eWxlIjp7IiRpZCI6IjUwOSIsIkxpbmVDb2xvciI6eyIkaWQiOiI1MTAiLCIkdHlwZSI6Ik5MUkUuQ29tbW9uLkRvbS5Tb2xpZENvbG9yQnJ1c2gsIE5MUkUuQ29tbW9uIiwiQ29sb3IiOnsiJGlkIjoiNTExIiwiQSI6MjU1LCJSIjoyNTUsIkciOjAsIkIiOjB9fSwiTGluZVdlaWdodCI6MC4wLCJMaW5lVHlwZSI6MCwiUGFyZW50U3R5bGUiOm51bGx9LCJQYXJlbnRTdHlsZSI6bnVsbH0sIk1hcmdpbiI6eyIkaWQiOiI1MTIiLCJUb3AiOjAuMCwiTGVmdCI6MC4wLCJSaWdodCI6MC4wLCJCb3R0b20iOjAuMH0sIlBhZGRpbmciOnsiJGlkIjoiNTEzIiwiVG9wIjowLjAsIkxlZnQiOjAuMCwiUmlnaHQiOjAuMCwiQm90dG9tIjowLjB9LCJCYWNrZ3JvdW5kIjpudWxsLCJJc1Zpc2libGUiOnRydWUsIldpZHRoIjowLjAsIkhlaWdodCI6MC4wLCJCb3JkZXJTdHlsZSI6bnVsbCwiUGFyZW50U3R5bGUiOm51bGx9LCJCYWNrZ3JvdW5kU3R5bGUiOnsiJGlkIjoiNTE0IiwiTWFyZ2luIjp7IiRpZCI6IjUxNSIsIlRvcCI6MC4wLCJMZWZ0IjowLjAsIlJpZ2h0IjowLjAsIkJvdHRvbSI6MC4wfSwiUGFkZGluZyI6eyIkaWQiOiI1MTYiLCJUb3AiOjAuMCwiTGVmdCI6MC4wLCJSaWdodCI6MC4wLCJCb3R0b20iOjAuMH0sIkJhY2tncm91bmQiOnsiJGlkIjoiNTE3IiwiQ29sb3IiOnsiJGlkIjoiNTE4IiwiQSI6NTEsIlIiOjE2NSwiRyI6MTY1LCJCIjoxNjV9fSwiSXNWaXNpYmxlIjp0cnVlLCJXaWR0aCI6MC4wLCJIZWlnaHQiOjAuMCwiQm9yZGVyU3R5bGUiOnsiJGlkIjoiNTE5IiwiTGluZUNvbG9yIjp7IiRpZCI6IjUyMCIsIiR0eXBlIjoiTkxSRS5Db21tb24uRG9tLlNvbGlkQ29sb3JCcnVzaCwgTkxSRS5Db21tb24iLCJDb2xvciI6eyIkaWQiOiI1MjEiLCJBIjoyNTUsIlIiOjI1NSwiRyI6MCwiQiI6MH19LCJMaW5lV2VpZ2h0IjowLjAsIkxpbmVUeXBlIjowLCJQYXJlbnRTdHlsZSI6bnVsbH0sIlBhcmVudFN0eWxlIjpudWxsfSwiSXNBYm92ZVRpbWViYW5kIjpmYWxzZSwiTWFyZ2luIjp7IiRpZCI6IjUyMiIsIlRvcCI6MC4wLCJMZWZ0IjowLjAsIlJpZ2h0IjowLjAsIkJvdHRvbSI6MC4wfSwiUGFkZGluZyI6eyIkaWQiOiI1MjMiLCJUb3AiOjAuMCwiTGVmdCI6MC4wLCJSaWdodCI6MC4wLCJCb3R0b20iOjAuMH0sIklzVmlzaWJsZSI6dHJ1ZSwiV2lkdGgiOjAuMCwiSGVpZ2h0IjowLjAsIkJvcmRlclN0eWxlIjp7IiRpZCI6IjUyNCIsIkxpbmVDb2xvciI6bnVsbCwiTGluZVdlaWdodCI6MC4wLCJMaW5lVHlwZSI6MCwiUGFyZW50U3R5bGUiOm51bGx9LCJQYXJlbnRTdHlsZSI6bnVsbH19XSwiQ3VsdHVyZUluZm9OYW1lIjoiZW4tVVMiLCJTdHlsZU5hbWUiOm51bGwsIlZlcnNpb24iOnsiJGlkIjoiNTI1IiwiVmVyc2lvbiI6IjMuNi4xIiwiT3JpZ2luYWxBc3NlbWJseVZlcnNpb24iOiI2LjA2LjAyLjAwIiwiRWRpdGlvbiI6bnVsbCwiTGFzdFNhdmVkRWRpdGlvbiI6MCwiSXNQbHVzRWRpdGlvbiI6ZmFsc2UsIklzUHJvRWRpdGlvbiI6ZmFsc2V9LCJFZmZlY3QiOjEsIlN0eWxlIjp7IiRpZCI6IjUyNiIsIlRpbWViYW5kU3R5bGUiOnsiJGlkIjoiNTI3IiwiU2NhbGVNYXJraW5nIjowLCJTaGFwZSI6MCwiU2hhcGVTdHlsZSI6eyIkaWQiOiI1MjgiLCJNYXJnaW4iOnsiJGlkIjoiNTI5IiwiVG9wIjowLjAsIkxlZnQiOjEwLjAsIlJpZ2h0IjoxMC4wLCJCb3R0b20iOjAuMH0sIlBhZGRpbmciOnsiJGlkIjoiNTMwIiwiVG9wIjo1LjAsIkxlZnQiOjEzLjAsIlJpZ2h0IjoxMy4wLCJCb3R0b20iOjUuMH0sIkJhY2tncm91bmQiOnsiJGlkIjoiNTMxIiwiQ29sb3IiOnsiJGlkIjoiNTMyIiwiQSI6MjU1LCJSIjo2OCwiRyI6ODQsIkIiOjEwNn19LCJJc1Zpc2libGUiOnRydWUsIldpZHRoIjo4NTguMCwiSGVpZ2h0IjozMC4wLCJCb3JkZXJTdHlsZSI6eyIkaWQiOiI1MzMiLCJMaW5lQ29sb3IiOnsiJGlkIjoiNTM0IiwiJHR5cGUiOiJOTFJFLkNvbW1vbi5Eb20uU29saWRDb2xvckJydXNoLCBOTFJFLkNvbW1vbiIsIkNvbG9yIjp7IiRpZCI6IjUzNSIsIkEiOjI1NSwiUiI6MjU1LCJHIjowLCJCIjowfX0sIkxpbmVXZWlnaHQiOjAuMCwiTGluZVR5cGUiOjAsIlBhcmVudFN0eWxlIjpudWxsfSwiUGFyZW50U3R5bGUiOm51bGx9LCJNaWRkbGVUaWVyU2hhcGVTdHlsZSI6eyIkaWQiOiI1MzYiLCJNYXJnaW4iOnsiJGlkIjoiNTM3IiwiVG9wIjowLjAsIkxlZnQiOjEwLjAsIlJpZ2h0IjoxMC4wLCJCb3R0b20iOjAuMH0sIlBhZGRpbmciOnsiJGlkIjoiNTM4IiwiVG9wIjo1LjAsIkxlZnQiOjEzLjAsIlJpZ2h0IjoxMy4wLCJCb3R0b20iOjUuMH0sIkJhY2tncm91bmQiOnsiJGlkIjoiNTM5IiwiQ29sb3IiOnsiJGlkIjoiNTQwIiwiQSI6MjU1LCJSIjo2OCwiRyI6ODQsIkIiOjEwNn19LCJJc1Zpc2libGUiOnRydWUsIldpZHRoIjo4NTguMCwiSGVpZ2h0IjozMC4wLCJCb3JkZXJTdHlsZSI6eyIkaWQiOiI1NDEiLCJMaW5lQ29sb3IiOnsiJGlkIjoiNTQyIiwiJHR5cGUiOiJOTFJFLkNvbW1vbi5Eb20uU29saWRDb2xvckJydXNoLCBOTFJFLkNvbW1vbiIsIkNvbG9yIjp7IiRpZCI6IjU0MyIsIkEiOjI1NSwiUiI6MjU1LCJHIjowLCJCIjowfX0sIkxpbmVXZWlnaHQiOjAuMCwiTGluZVR5cGUiOjAsIlBhcmVudFN0eWxlIjpudWxsfSwiUGFyZW50U3R5bGUiOm51bGx9LCJCb3R0b21UaWVyU2hhcGVTdHlsZSI6eyIkaWQiOiI1NDQiLCJNYXJnaW4iOnsiJGlkIjoiNTQ1IiwiVG9wIjowLjAsIkxlZnQiOjEwLjAsIlJpZ2h0IjoxMC4wLCJCb3R0b20iOjAuMH0sIlBhZGRpbmciOnsiJGlkIjoiNTQ2IiwiVG9wIjo1LjAsIkxlZnQiOjEzLjAsIlJpZ2h0IjoxMy4wLCJCb3R0b20iOjUuMH0sIkJhY2tncm91bmQiOnsiJGlkIjoiNTQ3IiwiQ29sb3IiOnsiJGlkIjoiNTQ4IiwiQSI6MjU1LCJSIjo2OCwiRyI6ODQsIkIiOjEwNn19LCJJc1Zpc2libGUiOnRydWUsIldpZHRoIjo4NTguMCwiSGVpZ2h0IjozMC4wLCJCb3JkZXJTdHlsZSI6eyIkaWQiOiI1NDkiLCJMaW5lQ29sb3IiOnsiJGlkIjoiNTUwIiwiJHR5cGUiOiJOTFJFLkNvbW1vbi5Eb20uU29saWRDb2xvckJydXNoLCBOTFJFLkNvbW1vbiIsIkNvbG9yIjp7IiRpZCI6IjU1MSIsIkEiOjI1NSwiUiI6MjU1LCJHIjowLCJCIjowfX0sIkxpbmVXZWlnaHQiOjAuMCwiTGluZVR5cGUiOjAsIlBhcmVudFN0eWxlIjpudWxsfSwiUGFyZW50U3R5bGUiOm51bGx9LCJSaWdodEVuZENhcHNTdHlsZSI6eyIkaWQiOiI1NTIiLCJGb250U2V0dGluZ3MiOnsiJGlkIjoiNTUzIiwiRm9udFNpemUiOjE4LCJGb250TmFtZSI6IkNhbGlicmkiLCJJc0JvbGQiOnRydWUsIklzSXRhbGljIjpmYWxzZSwiSXNVbmRlcmxpbmVkIjpmYWxzZSwiUGFyZW50U3R5bGUiOm51bGx9LCJBdXRvU2l6ZSI6MCwiRm9yZWdyb3VuZCI6eyIkaWQiOiI1NTQiLCJDb2xvciI6eyIkaWQiOiI1NTU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1NiIsIlRvcCI6MC4wLCJMZWZ0IjowLjAsIlJpZ2h0IjoyMC4wLCJCb3R0b20iOjAuMH0sIlBhZGRpbmciOnsiJGlkIjoiNTU3IiwiVG9wIjowLjAsIkxlZnQiOjAuMCwiUmlnaHQiOjAuMCwiQm90dG9tIjowLjB9LCJCYWNrZ3JvdW5kIjp7IiRpZCI6IjU1OCIsIkNvbG9yIjp7IiRyZWYiOiIxNSJ9fSwiSXNWaXNpYmxlIjp0cnVlLCJXaWR0aCI6MC4wLCJIZWlnaHQiOjAuMCwiQm9yZGVyU3R5bGUiOm51bGwsIlBhcmVudFN0eWxlIjpudWxsfSwiTGVmdEVuZENhcHNTdHlsZSI6eyIkaWQiOiI1NTkiLCJGb250U2V0dGluZ3MiOnsiJGlkIjoiNTYwIiwiRm9udFNpemUiOjE4LCJGb250TmFtZSI6IkNhbGlicmkiLCJJc0JvbGQiOnRydWUsIklzSXRhbGljIjpmYWxzZSwiSXNVbmRlcmxpbmVkIjpmYWxzZSwiUGFyZW50U3R5bGUiOm51bGx9LCJBdXRvU2l6ZSI6MCwiRm9yZWdyb3VuZCI6eyIkaWQiOiI1NjEiLCJDb2xvciI6eyIkaWQiOiI1Nj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2MyIsIlRvcCI6MC4wLCJMZWZ0IjoxMTUuNTA2NjY2NjY2NjY2NjYsIlJpZ2h0IjowLjAsIkJvdHRvbSI6MC4wfSwiUGFkZGluZyI6eyIkaWQiOiI1NjQiLCJUb3AiOjAuMCwiTGVmdCI6MC4wLCJSaWdodCI6MC4wLCJCb3R0b20iOjAuMH0sIkJhY2tncm91bmQiOnsiJGlkIjoiNTY1IiwiQ29sb3IiOnsiJHJlZiI6IjE1In19LCJJc1Zpc2libGUiOmZhbHNlLCJXaWR0aCI6MC4wLCJIZWlnaHQiOjAuMCwiQm9yZGVyU3R5bGUiOm51bGwsIlBhcmVudFN0eWxlIjpudWxsfSwiVG9kYXlUZXh0U3R5bGUiOnsiJGlkIjoiNTY2IiwiRm9udFNldHRpbmdzIjp7IiRpZCI6IjU2NyIsIkZvbnRTaXplIjoxMiwiRm9udE5hbWUiOiJDYWxpYnJpIiwiSXNCb2xkIjpmYWxzZSwiSXNJdGFsaWMiOmZhbHNlLCJJc1VuZGVybGluZWQiOmZhbHNlLCJQYXJlbnRTdHlsZSI6bnVsbH0sIkF1dG9TaXplIjowLCJGb3JlZ3JvdW5kIjp7IiRpZCI6IjU2OCIsIkNvbG9yIjp7IiRpZCI6IjU2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zAiLCJUb3AiOjAuMCwiTGVmdCI6MC4wLCJSaWdodCI6MC4wLCJCb3R0b20iOjAuMH0sIlBhZGRpbmciOnsiJGlkIjoiNTcxIiwiVG9wIjowLjAsIkxlZnQiOjAuMCwiUmlnaHQiOjAuMCwiQm90dG9tIjowLjB9LCJCYWNrZ3JvdW5kIjp7IiRpZCI6IjU3MiIsIkNvbG9yIjp7IiRyZWYiOiIxNSJ9fSwiSXNWaXNpYmxlIjp0cnVlLCJXaWR0aCI6MC4wLCJIZWlnaHQiOjAuMCwiQm9yZGVyU3R5bGUiOm51bGwsIlBhcmVudFN0eWxlIjpudWxsfSwiVG9kYXlNYXJrZXJTdHlsZSI6eyIkaWQiOiI1NzMiLCJNYXJnaW4iOnsiJGlkIjoiNTc0IiwiVG9wIjowLjAsIkxlZnQiOjAuMCwiUmlnaHQiOjAuMCwiQm90dG9tIjowLjB9LCJQYWRkaW5nIjp7IiRpZCI6IjU3NSIsIlRvcCI6MC4wLCJMZWZ0IjowLjAsIlJpZ2h0IjowLjAsIkJvdHRvbSI6MC4wfSwiQmFja2dyb3VuZCI6eyIkaWQiOiI1NzYiLCJDb2xvciI6eyIkaWQiOiI1NzciLCJBIjoyNTUsIlIiOjI1NSwiRyI6MCwiQiI6MH19LCJJc1Zpc2libGUiOnRydWUsIldpZHRoIjowLjAsIkhlaWdodCI6MC4wLCJCb3JkZXJTdHlsZSI6bnVsbCwiUGFyZW50U3R5bGUiOm51bGx9LCJTY2FsZVN0eWxlIjp7IiRpZCI6IjU3OCIsIlNoYXBlIjo0LCJTaG93U2VnbWVudFNlcGFyYXRvcnMiOnRydWUsIlNlZ21lbnRTZXBhcmF0b3JPcGFjaXR5IjozMCwiSGFzQmVlblZpc2libGVCZWZvcmUiOnRydWUsIkZvbnRTZXR0aW5ncyI6eyIkaWQiOiI1NzkiLCJGb250U2l6ZSI6MTIsIkZvbnROYW1lIjoiQ2FsaWJyaSIsIklzQm9sZCI6ZmFsc2UsIklzSXRhbGljIjpmYWxzZSwiSXNVbmRlcmxpbmVkIjpmYWxzZSwiUGFyZW50U3R5bGUiOm51bGx9LCJBdXRvU2l6ZSI6MCwiRm9yZWdyb3VuZCI6eyIkaWQiOiI1ODAiLCJDb2xvciI6eyIkaWQiOiI1ODE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gyIiwiVG9wIjowLjAsIkxlZnQiOjUuMCwiUmlnaHQiOjAuMCwiQm90dG9tIjowLjB9LCJQYWRkaW5nIjp7IiRpZCI6IjU4MyIsIlRvcCI6MC4wLCJMZWZ0IjowLjAsIlJpZ2h0IjowLjAsIkJvdHRvbSI6MC4wfSwiQmFja2dyb3VuZCI6eyIkaWQiOiI1ODQiLCJDb2xvciI6eyIkcmVmIjoiMTUifX0sIklzVmlzaWJsZSI6dHJ1ZSwiV2lkdGgiOjAuMCwiSGVpZ2h0IjowLjAsIkJvcmRlclN0eWxlIjpudWxsLCJQYXJlbnRTdHlsZSI6bnVsbH0sIlNpbmdsZVNjYWxlU2hhcGVTdHlsZSI6eyIkaWQiOiI1ODUiLCJTaGFwZSI6MCwiSGVpZ2h0IjowLjB9LCJNaWRkbGVUaWVyU2NhbGVTdHlsZSI6eyIkaWQiOiI1ODYiLCJTaGFwZSI6NCwiU2hvd1NlZ21lbnRTZXBhcmF0b3JzIjp0cnVlLCJTZWdtZW50U2VwYXJhdG9yT3BhY2l0eSI6MzAsIkhhc0JlZW5WaXNpYmxlQmVmb3JlIjpmYWxzZSwiRm9udFNldHRpbmdzIjp7IiRpZCI6IjU4NyIsIkZvbnRTaXplIjoxMiwiRm9udE5hbWUiOiJDYWxpYnJpIiwiSXNCb2xkIjpmYWxzZSwiSXNJdGFsaWMiOmZhbHNlLCJJc1VuZGVybGluZWQiOmZhbHNlLCJQYXJlbnRTdHlsZSI6bnVsbH0sIkF1dG9TaXplIjowLCJGb3JlZ3JvdW5kIjp7IiRpZCI6IjU4OCIsIkNvbG9yIjp7IiRpZCI6IjU4O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OTAiLCJUb3AiOjAuMCwiTGVmdCI6NS4wLCJSaWdodCI6MC4wLCJCb3R0b20iOjAuMH0sIlBhZGRpbmciOnsiJGlkIjoiNTkxIiwiVG9wIjowLjAsIkxlZnQiOjAuMCwiUmlnaHQiOjAuMCwiQm90dG9tIjowLjB9LCJCYWNrZ3JvdW5kIjp7IiRpZCI6IjU5MiIsIkNvbG9yIjp7IiRpZCI6IjU5MyIsIkEiOjAsIlIiOjAsIkciOjAsIkIiOjB9fSwiSXNWaXNpYmxlIjpmYWxzZSwiV2lkdGgiOjAuMCwiSGVpZ2h0IjowLjAsIkJvcmRlclN0eWxlIjpudWxsLCJQYXJlbnRTdHlsZSI6bnVsbH0sIkJvdHRvbVRpZXJTY2FsZVN0eWxlIjp7IiRpZCI6IjU5NCIsIlNoYXBlIjo0LCJTaG93U2VnbWVudFNlcGFyYXRvcnMiOnRydWUsIlNlZ21lbnRTZXBhcmF0b3JPcGFjaXR5IjozMCwiSGFzQmVlblZpc2libGVCZWZvcmUiOmZhbHNlLCJGb250U2V0dGluZ3MiOnsiJGlkIjoiNTk1IiwiRm9udFNpemUiOjEyLCJGb250TmFtZSI6IkNhbGlicmkiLCJJc0JvbGQiOmZhbHNlLCJJc0l0YWxpYyI6ZmFsc2UsIklzVW5kZXJsaW5lZCI6ZmFsc2UsIlBhcmVudFN0eWxlIjpudWxsfSwiQXV0b1NpemUiOjAsIkZvcmVncm91bmQiOnsiJGlkIjoiNTk2IiwiQ29sb3IiOnsiJGlkIjoiNTk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5OCIsIlRvcCI6MC4wLCJMZWZ0Ijo1LjAsIlJpZ2h0IjowLjAsIkJvdHRvbSI6MC4wfSwiUGFkZGluZyI6eyIkaWQiOiI1OTkiLCJUb3AiOjAuMCwiTGVmdCI6MC4wLCJSaWdodCI6MC4wLCJCb3R0b20iOjAuMH0sIkJhY2tncm91bmQiOnsiJGlkIjoiNjAwIiwiQ29sb3IiOnsiJGlkIjoiNjAxIiwiQSI6MCwiUiI6MCwiRyI6MCwiQiI6MH19LCJJc1Zpc2libGUiOmZhbHNlLCJXaWR0aCI6MC4wLCJIZWlnaHQiOjAuMCwiQm9yZGVyU3R5bGUiOm51bGwsIlBhcmVudFN0eWxlIjpudWxsfSwiRWxhcHNlZFRpbWVCYWNrZ3JvdW5kIjp7IiRpZCI6IjYwMiIsIkNvbG9yIjp7IiRpZCI6IjYwMyIsIkEiOjc3LCJSIjoyNTUsIkciOjAsIkIiOjB9fSwiQXBwZW5kWWVhck9uWWVhckNoYW5nZSI6dHJ1ZSwiRWxhcHNlZFRpbWVGb3JtYXQiOjEsIlRvZGF5TWFya2VyUG9zaXRpb24iOjMsIlF1aWNrUG9zaXRpb24iOjMsIkFic29sdXRlUG9zaXRpb24iOjI0MC4wLCJNYXJnaW4iOnsiJGlkIjoiNjA0IiwiVG9wIjowLjAsIkxlZnQiOjEwLjAsIlJpZ2h0IjoxMC4wLCJCb3R0b20iOjAuMH0sIlBhZGRpbmciOnsiJGlkIjoiNjA1IiwiVG9wIjowLjAsIkxlZnQiOjAuMCwiUmlnaHQiOjAuMCwiQm90dG9tIjowLjB9LCJCYWNrZ3JvdW5kIjp7IiRpZCI6IjYwNiIsIkNvbG9yIjp7IiRpZCI6IjYwNyIsIkEiOjI1NSwiUiI6MTE1LCJHIjoxMTUsIkIiOjExNX19LCJJc1Zpc2libGUiOnRydWUsIldpZHRoIjowLjAsIkhlaWdodCI6MC4wLCJCb3JkZXJTdHlsZSI6bnVsbCwiUGFyZW50U3R5bGUiOm51bGx9LCJEZWZhdWx0TWlsZXN0b25lU3R5bGUiOnsiJGlkIjoiNjA4IiwiU2hhcGUiOjAsIkNvbm5lY3Rvck1hcmdpbiI6eyIkaWQiOiI2MDkiLCJUb3AiOjAuMCwiTGVmdCI6Mi4wLCJSaWdodCI6Mi4wLCJCb3R0b20iOjAuMH0sIkNvbm5lY3RvclN0eWxlIjp7IiRpZCI6IjYxMCIsIkxpbmVDb2xvciI6eyIkaWQiOiI2MTEiLCIkdHlwZSI6Ik5MUkUuQ29tbW9uLkRvbS5Tb2xpZENvbG9yQnJ1c2gsIE5MUkUuQ29tbW9uIiwiQ29sb3IiOnsiJGlkIjoiNjEyIiwiQSI6MTI3LCJSIjozMSwiRyI6NzMsIkIiOjEyNn19LCJMaW5lV2VpZ2h0IjoxLjAsIkxpbmVUeXBlIjowLCJQYXJlbnRTdHlsZSI6bnVsbH0sIklzQmVsb3dUaW1lYmFuZCI6ZmFsc2UsIlBvc2l0aW9uT25UYXNrIjowLCJIaWRlRGF0ZSI6ZmFsc2UsIlNoYXBlU2l6ZSI6MSwiU3BhY2luZyI6Mi4wLCJQYWRkaW5nIjp7IiRpZCI6IjYxMyIsIlRvcCI6Ny4wLCJMZWZ0IjozLjAsIlJpZ2h0IjowLjAsIkJvdHRvbSI6Mi4wfSwiU2hhcGVTdHlsZSI6eyIkaWQiOiI2MTQiLCJNYXJnaW4iOnsiJGlkIjoiNjE1IiwiVG9wIjowLjAsIkxlZnQiOjAuMCwiUmlnaHQiOjAuMCwiQm90dG9tIjowLjB9LCJQYWRkaW5nIjp7IiRpZCI6IjYxNiIsIlRvcCI6MC4wLCJMZWZ0IjowLjAsIlJpZ2h0IjowLjAsIkJvdHRvbSI6MC4wfSwiQmFja2dyb3VuZCI6eyIkaWQiOiI2MTciLCJDb2xvciI6eyIkaWQiOiI2MTgiLCJBIjoyNTUsIlIiOjAsIkciOjExNCwiQiI6MTg4fX0sIklzVmlzaWJsZSI6dHJ1ZSwiV2lkdGgiOjE4LjAsIkhlaWdodCI6MjAuMCwiQm9yZGVyU3R5bGUiOnsiJGlkIjoiNjE5IiwiTGluZUNvbG9yIjp7IiRpZCI6IjYyMCIsIiR0eXBlIjoiTkxSRS5Db21tb24uRG9tLlNvbGlkQ29sb3JCcnVzaCwgTkxSRS5Db21tb24iLCJDb2xvciI6eyIkaWQiOiI2MjEiLCJBIjoyNTUsIlIiOjI1NSwiRyI6MCwiQiI6MH19LCJMaW5lV2VpZ2h0IjowLjAsIkxpbmVUeXBlIjowLCJQYXJlbnRTdHlsZSI6bnVsbH0sIlBhcmVudFN0eWxlIjpudWxsfSwiVGl0bGVTdHlsZSI6eyIkaWQiOiI2MjIiLCJGb250U2V0dGluZ3MiOnsiJGlkIjoiNjIzIiwiRm9udFNpemUiOjExLCJGb250TmFtZSI6IkNhbGlicmkiLCJJc0JvbGQiOnRydWUsIklzSXRhbGljIjpmYWxzZSwiSXNVbmRlcmxpbmVkIjpmYWxzZSwiUGFyZW50U3R5bGUiOm51bGx9LCJBdXRvU2l6ZSI6MCwiRm9yZWdyb3VuZCI6eyIkaWQiOiI2MjQiLCJDb2xvciI6eyIkaWQiOiI2Mj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I2IiwiVG9wIjowLjAsIkxlZnQiOjAuMCwiUmlnaHQiOjAuMCwiQm90dG9tIjowLjB9LCJQYWRkaW5nIjp7IiRpZCI6IjYyNyIsIlRvcCI6MC4wLCJMZWZ0IjowLjAsIlJpZ2h0IjowLjAsIkJvdHRvbSI6MC4wfSwiQmFja2dyb3VuZCI6eyIkaWQiOiI2MjgiLCJDb2xvciI6eyIkcmVmIjoiMTUifX0sIklzVmlzaWJsZSI6dHJ1ZSwiV2lkdGgiOjAuMCwiSGVpZ2h0IjowLjAsIkJvcmRlclN0eWxlIjpudWxsLCJQYXJlbnRTdHlsZSI6bnVsbH0sIkRhdGVTdHlsZSI6eyIkaWQiOiI2MjkiLCJGb250U2V0dGluZ3MiOnsiJGlkIjoiNjMwIiwiRm9udFNpemUiOjEwLCJGb250TmFtZSI6IkNhbGlicmkiLCJJc0JvbGQiOmZhbHNlLCJJc0l0YWxpYyI6ZmFsc2UsIklzVW5kZXJsaW5lZCI6ZmFsc2UsIlBhcmVudFN0eWxlIjpudWxsfSwiQXV0b1NpemUiOjAsIkZvcmVncm91bmQiOnsiJGlkIjoiNjMxIiwiQ29sb3IiOnsiJGlkIjoiNjM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zMiLCJUb3AiOjAuMCwiTGVmdCI6MC4wLCJSaWdodCI6MC4wLCJCb3R0b20iOjAuMH0sIlBhZGRpbmciOnsiJGlkIjoiNjM0IiwiVG9wIjowLjAsIkxlZnQiOjAuMCwiUmlnaHQiOjAuMCwiQm90dG9tIjowLjB9LCJCYWNrZ3JvdW5kIjp7IiRpZCI6IjYzNSIsIkNvbG9yIjp7IiRyZWYiOiIxNSJ9fSwiSXNWaXNpYmxlIjp0cnVlLCJXaWR0aCI6MC4wLCJIZWlnaHQiOjAuMCwiQm9yZGVyU3R5bGUiOm51bGwsIlBhcmVudFN0eWxlIjpudWxsfSwiRGF0ZUZvcm1hdCI6eyIkaWQiOiI2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M3IiwiRm9ybWF0IjowLCJJc1Zpc2libGUiOmZhbHNlLCJMYXN0S25vd25WaXNpYmlsaXR5U3RhdGUiOmZhbHNlfSwiSXNWaXNpYmxlIjp0cnVlLCJQYXJlbnRTdHlsZSI6bnVsbH0sIkRlZmF1bHRUYXNrU3R5bGUiOnsiJGlkIjoiNjM4IiwiU2hhcGUiOjIsIlNoYXBlVGhpY2tuZXNzIjoxLCJEdXJhdGlvbkZvcm1hdCI6MCwiSW5jbHVkZU5vbldvcmtpbmdEYXlzSW5EdXJhdGlvbiI6ZmFsc2UsIlBlcmNlbnRhZ2VDb21wbGV0ZVN0eWxlIjp7IiRpZCI6IjYzOSIsIkZvbnRTZXR0aW5ncyI6eyIkaWQiOiI2ND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udWxsLCJQYXJlbnRTdHlsZSI6bnVsbH0sIkR1cmF0aW9uU3R5bGUiOnsiJGlkIjoiNjQxIiwiRm9udFNldHRpbmdzIjp7IiRpZCI6IjY0M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m51bGwsIlBhcmVudFN0eWxlIjpudWxsfSwiSG9yaXpvbnRhbENvbm5lY3RvclN0eWxlIjp7IiRpZCI6IjY0MyIsIkxpbmVDb2xvciI6eyIkcmVmIjoiMjYifSwiTGluZVdlaWdodCI6MS4wLCJMaW5lVHlwZSI6MCwiUGFyZW50U3R5bGUiOm51bGx9LCJWZXJ0aWNhbENvbm5lY3RvclN0eWxlIjp7IiRpZCI6IjY0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Y0NSIsIk1hcmdpbiI6eyIkcmVmIjoiMzIifSwiUGFkZGluZyI6eyIkcmVmIjoiMzMifSwiQmFja2dyb3VuZCI6eyIkaWQiOiI2NDYiLCJDb2xvciI6eyIkaWQiOiI2NDciLCJBIjoyNTUsIlIiOjAsIkciOjExNCwiQiI6MTg4fX0sIklzVmlzaWJsZSI6dHJ1ZSwiV2lkdGgiOjAuMCwiSGVpZ2h0IjoxNi4wLCJCb3JkZXJTdHlsZSI6eyIkaWQiOiI2NDgiLCJMaW5lQ29sb3IiOnsiJGlkIjoiNjQ5IiwiJHR5cGUiOiJOTFJFLkNvbW1vbi5Eb20uU29saWRDb2xvckJydXNoLCBOTFJFLkNvbW1vbiIsIkNvbG9yIjp7IiRpZCI6IjY1MCIsIkEiOjI1NSwiUiI6MjU1LCJHIjowLCJCIjowfX0sIkxpbmVXZWlnaHQiOjAuMCwiTGluZVR5cGUiOjAsIlBhcmVudFN0eWxlIjpudWxsfSwiUGFyZW50U3R5bGUiOm51bGx9LCJUaXRsZVN0eWxlIjp7IiRpZCI6IjY1MSIsIkZvbnRTZXR0aW5ncyI6eyIkaWQiOiI2NTIiLCJGb250U2l6ZSI6MTEsIkZvbnROYW1lIjoiQ2FsaWJyaSIsIklzQm9sZCI6dHJ1ZSwiSXNJdGFsaWMiOmZhbHNlLCJJc1VuZGVybGluZWQiOmZhbHNlLCJQYXJlbnRTdHlsZSI6bnVsbH0sIkF1dG9TaXplIjowLCJGb3JlZ3JvdW5kIjp7IiRpZCI6IjY1MyIsIkNvbG9yIjp7IiRpZCI6IjY1NCIsIkEiOjI1NSwiUiI6MCwiRyI6MCwiQiI6MH19LCJNYXhXaWR0aCI6OTY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2NTUiLCJDb2xvciI6eyIkcmVmIjoiMTUifX0sIklzVmlzaWJsZSI6dHJ1ZSwiV2lkdGgiOjAuMCwiSGVpZ2h0IjowLjAsIkJvcmRlclN0eWxlIjpudWxsLCJQYXJlbnRTdHlsZSI6bnVsbH0sIkRhdGVTdHlsZSI6eyIkaWQiOiI2NTYiLCJGb250U2V0dGluZ3MiOnsiJGlkIjoiNjU3IiwiRm9udFNpemUiOjEwLCJGb250TmFtZSI6IkNhbGlicmkiLCJJc0JvbGQiOmZhbHNlLCJJc0l0YWxpYyI6ZmFsc2UsIklzVW5kZXJsaW5lZCI6ZmFsc2UsIlBhcmVudFN0eWxlIjpudWxsfSwiQXV0b1NpemUiOjAsIkZvcmVncm91bmQiOnsiJGlkIjoiNjU4IiwiQ29sb3IiOnsiJGlkIjoiNjU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2NjAiLCJDb2xvciI6eyIkcmVmIjoiMTUifX0sIklzVmlzaWJsZSI6dHJ1ZSwiV2lkdGgiOjAuMCwiSGVpZ2h0IjowLjAsIkJvcmRlclN0eWxlIjpudWxsLCJQYXJlbnRTdHlsZSI6bnVsbH0sIkRhdGVGb3JtYXQiOnsiJGlkIjoiNjY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2MiIsIkZvcm1hdCI6MCwiSXNWaXNpYmxlIjpmYWxzZSwiTGFzdEtub3duVmlzaWJpbGl0eVN0YXRlIjpmYWxzZX0sIklzVmlzaWJsZSI6dHJ1ZSwiUGFyZW50U3R5bGUiOm51bGwsIl9leHBsaWNpdGx5U2V0Ijp7IiRpZCI6IjY2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NjY0IiwiR3JpZGxpbmVTdHlsZSI6eyIkaWQiOiI2NjUiLCJMaW5lQ29sb3IiOnsiJGlkIjoiNjY2IiwiJHR5cGUiOiJOTFJFLkNvbW1vbi5Eb20uU29saWRDb2xvckJydXNoLCBOTFJFLkNvbW1vbiIsIkNvbG9yIjp7IiRpZCI6IjY2NyIsIkEiOjM4LCJSIjo5MSwiRyI6MTU1LCJCIjoyMTN9fSwiTGluZVdlaWdodCI6MS4wLCJMaW5lVHlwZSI6MCwiUGFyZW50U3R5bGUiOm51bGx9LCJNYXJnaW4iOnsiJGlkIjoiNjY4IiwiVG9wIjowLjAsIkxlZnQiOjAuMCwiUmlnaHQiOjAuMCwiQm90dG9tIjowLjB9LCJQYWRkaW5nIjp7IiRpZCI6IjY2OSIsIlRvcCI6MC4wLCJMZWZ0IjowLjAsIlJpZ2h0IjowLjAsIkJvdHRvbSI6MC4wfSwiQmFja2dyb3VuZCI6bnVsbCwiSXNWaXNpYmxlIjp0cnVlLCJXaWR0aCI6MC4wLCJIZWlnaHQiOjAuMCwiQm9yZGVyU3R5bGUiOnsiJGlkIjoiNjcwIiwiTGluZUNvbG9yIjpudWxsLCJMaW5lV2VpZ2h0IjowLjAsIkxpbmVUeXBlIjowLCJQYXJlbnRTdHlsZSI6bnVsbH0sIlBhcmVudFN0eWxlIjpudWxsfSwiQWN0aXZpdHlMaW5lUGFuZWxTdHlsZSI6eyIkaWQiOiI2NzEiLCJBY3Rpdml0eUxpbmVTdHlsZSI6eyIkaWQiOiI2NzIiLCJMaW5lQ29sb3IiOnsiJGlkIjoiNjczIiwiJHR5cGUiOiJOTFJFLkNvbW1vbi5Eb20uU29saWRDb2xvckJydXNoLCBOTFJFLkNvbW1vbiIsIkNvbG9yIjp7IiRpZCI6IjY3NCIsIkEiOjM4LCJSIjo2OCwiRyI6MTE0LCJCIjoxOTZ9fSwiTGluZVdlaWdodCI6MS4wLCJMaW5lVHlwZSI6MCwiUGFyZW50U3R5bGUiOm51bGx9LCJNYXJnaW4iOnsiJGlkIjoiNjc1IiwiVG9wIjowLjAsIkxlZnQiOjAuMCwiUmlnaHQiOjAuMCwiQm90dG9tIjowLjB9LCJQYWRkaW5nIjp7IiRpZCI6IjY3NiIsIlRvcCI6MC4wLCJMZWZ0IjowLjAsIlJpZ2h0IjowLjAsIkJvdHRvbSI6MC4wfSwiQmFja2dyb3VuZCI6bnVsbCwiSXNWaXNpYmxlIjp0cnVlLCJXaWR0aCI6MC4wLCJIZWlnaHQiOjAuMCwiQm9yZGVyU3R5bGUiOnsiJGlkIjoiNjc3IiwiTGluZUNvbG9yIjpudWxsLCJMaW5lV2VpZ2h0IjowLjAsIkxpbmVUeXBlIjowLCJQYXJlbnRTdHlsZSI6bnVsbH0sIlBhcmVudFN0eWxlIjpudWxsfSwiU2hvd0VsYXBzZWRUaW1lR3JhZGllbnRTdHlsZSI6ZmFsc2UsIlRpbWViYW5kUmVzZXJ2ZWRMZWZ0QXJlYVN0eWxlIjp7IiRpZCI6IjY3OCIsIkFjdGl2aXR5SGVhZGVyV2lkdGgiOjc2LjAsIklzU2V0IjpmYWxzZX0sIkRlZmF1bHRTd2ltbGFuZVN0eWxlIjpudWxsfSwiU2NhbGUiOm51bGwsIlNjYWxlVjIiOnsiJGlkIjoiNjc5IiwiU3RhcnREYXRlIjoiMDAwMS0wMS0wMVQwMDowMDowMCIsIkVuZERhdGUiOiIyMDIyLTA2LTMwVDIzOjU5OjAwIiwiQXV0b0RhdGVSYW5nZSI6dHJ1ZSwiV29ya2luZ0RheXMiOjMxLCJGaXNjYWxZZWFyIjp7IiRpZCI6IjY4MCIsIlN0YXJ0TW9udGgiOjEsIlVzZVN0YXJ0aW5nWWVhckZvck51bWJlcmluZyI6dHJ1ZSwiU2hvd0Zpc2NhbFllYXJMYWJlbCI6dHJ1ZX0sIlRvZGF5TWFya2VyVGV4dCI6IlRvZGF5IiwiQXV0b1NjYWxlVHlwZSI6dHJ1ZSwiVGltZWJhbmRTY2FsZXMiOnsiJGlkIjoiNjgxIiwiVG9wU2NhbGVMYXllciI6eyIkaWQiOiI2ODIiLCJGb3JtYXQiOiJkIiwiVHlwZSI6MH0sIk1pZGRsZVNjYWxlTGF5ZXIiOnsiJGlkIjoiNjgzIiwiRm9ybWF0IjpudWxsLCJUeXBlIjowfSwiQm90dG9tU2NhbGVMYXllciI6eyIkaWQiOiI2ODQiLCJGb3JtYXQiOm51bGwsIlR5cGUiOjB9fX0sIk1pbGVzdG9uZXMiOltdLCJUYXNrcyI6W10sIlN3aW1sYW5lcyI6W10sIk1zUHJvamVjdEl0ZW1zVHJlZSI6eyIkaWQiOiI2ODUiLCJSb290Ijp7IkltcG9ydElkIjpudWxsLCJJc0ltcG9ydGVkIjpmYWxzZSwiQ2hpbGRyZW4iOltdfX0sIk1ldGFkYXRhIjp7IiRpZCI6IjY4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2ODciLCJJbXBhT3B0aW9ucyI6eyIkaWQiOiI2OD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D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ENDDATE" val="2022-06-30T23:59:00.0000000"/>
  <p:tag name="OTLTIMEBANDSCALETYPE" val="Days"/>
  <p:tag name="OTLTIMEBANDSCALEFORMAT" val="d"/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SCALETYPE" val="Months"/>
  <p:tag name="OTLTIMEBANDSCALEFORMAT" val="MMM"/>
  <p:tag name="OTLTIMEBANDENDDATE" val="2022-06-30T23:59:00.0000000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05-14T23:59:00.0000000Z"/>
  <p:tag name="OTLDURATIONFORMAT" val="day"/>
  <p:tag name="OTLSPACING" val="5"/>
  <p:tag name="OTLSHAPETHICKNESSTYPE" val="Regular"/>
  <p:tag name="OTLMARKERSHAPE" val="OTL"/>
  <p:tag name="OTLSTARTDATE" val="2022-05-11T00:00:00.0000000Z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DURATIONFORMAT" val="day"/>
  <p:tag name="OTLSPACING" val="5"/>
  <p:tag name="OTLSHAPETHICKNESSTYPE" val="Regular"/>
  <p:tag name="OTLENDDATE" val="2022-05-13T23:59:00.0000000Z"/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5T00:00:00.0000000Z"/>
  <p:tag name="OTLENDDATE" val="2022-05-06T23:59:00.0000000Z"/>
  <p:tag name="OTLDURATIONFORMAT" val="day"/>
  <p:tag name="OTLSPACING" val="5"/>
  <p:tag name="OTLSHAPETHICKNESSTYPE" val="Regular"/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9T23:59:00.0000000Z"/>
  <p:tag name="OTLDURATIONFORMAT" val="day"/>
  <p:tag name="OTLSPACING" val="5"/>
  <p:tag name="OTLSHAPETHICKNESSTYPE" val="Regular"/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1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2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8T23:59:00.0000000Z"/>
  <p:tag name="OTLDURATIONFORMAT" val="day"/>
  <p:tag name="OTLSPACING" val="5"/>
  <p:tag name="OTLSHAPETHICKNESSTYPE" val="Regular"/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1LTE1VDAwOjAwOjAwWiIsIkVuZERhdGUiOiIyMDIyLTA1LTE4VDIzOjU5OjAwWiIsIlBlcmNlbnRhZ2VDb21wbGV0ZSI6bnVsbCwiU3R5bGUiOnsiJGlkIjoiNyIsIlNoYXBlIjoyLCJTaGFwZVRoaWNrbmVzcyI6MS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EsIlNtYXJ0RHVyYXRpb25BY3RpdmF0ZWQiOmZhbHNlLCJEYXRlRm9ybWF0Ijp7IiRyZWYiOiI1NyJ9LCJXZWVrTnVtYmVyaW5nIjp7IiRpZCI6IjU5IiwiRm9ybWF0IjowLCJJc1Zpc2libGUiOmZhbHNlLCJMYXN0S25vd25WaXNpYmlsaXR5U3RhdGUiOmZhbHNlfSwiSWQiOiIwMTk0YjRhYy04MGQzLTQ2NWEtODJmNi03NjE4NjYwNjM5ZTciLCJJbXBvcnRJZCI6bnVsbCwiVGl0bGUiOiJSZWdpc3RyYXRpb24gUGFnZSIsIk5vdGUiOm51bGwsIkh5cGVybGluayI6eyIkaWQiOiI2MCIsIkFkZHJlc3MiOiIiLCJTdWJBZGRyZXNzIjoiIn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ItMDUtMTZUMDA6MDA6MDBaIiwiRW5kRGF0ZSI6IjIwMjItMDUtMThUMjM6NTk6MDBaIiwiUGVyY2VudGFnZUNvbXBsZXRlIjpudWxsLCJTdHlsZSI6eyIkaWQiOiI2NCIsIlNoYXBlIjoyLCJTaGFwZVRoaWNrbmVzcyI6MSwiRHVyYXRpb25Gb3JtYXQiOjAsIkluY2x1ZGVOb25Xb3JraW5nRGF5c0luRHVyYXRpb24iOmZhbHNlLCJQZXJjZW50YWdlQ29tcGxldGVTdHlsZSI6eyIkaWQiOiI2NSIsIkZvbnRTZXR0aW5ncyI6eyIkaWQiOiI2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iLCJMaW5lQ29sb3IiOm51bGwsIkxpbmVXZWlnaHQiOjAuMCwiTGluZVR5cGUiOjAsIlBhcmVudFN0eWxlIjpudWxsfSwiUGFyZW50U3R5bGUiOm51bGx9LCJEdXJhdGlvblN0eWxlIjp7IiRpZCI6IjY4IiwiRm9udFNldHRpbmdzIjp7IiRpZCI6IjY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MCIsIkxpbmVDb2xvciI6bnVsbCwiTGluZVdlaWdodCI6MC4wLCJMaW5lVHlwZSI6MCwiUGFyZW50U3R5bGUiOm51bGx9LCJQYXJlbnRTdHlsZSI6bnVsbH0sIkhvcml6b250YWxDb25uZWN0b3JTdHlsZSI6eyIkaWQiOiI3MSIsIkxpbmVDb2xvciI6eyIkcmVmIjoiMjYifSwiTGluZVdlaWdodCI6MS4wLCJMaW5lVHlwZSI6MCwiUGFyZW50U3R5bGUiOm51bGx9LCJWZXJ0aWNhbENvbm5lY3RvclN0eWxlIjp7IiRpZCI6Ijcy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zMiLCJNYXJnaW4iOnsiJHJlZiI6IjMyIn0sIlBhZGRpbmciOnsiJHJlZiI6IjMzIn0sIkJhY2tncm91bmQiOnsiJGlkIjoiNzQiLCJDb2xvciI6eyIkaWQiOiI3NSIsIkEiOjI1NSwiUiI6OTEsIkciOjE1NSwiQiI6MjEzfX0sIklzVmlzaWJsZSI6dHJ1ZSwiV2lkdGgiOjAuMCwiSGVpZ2h0IjoxNi4wLCJCb3JkZXJTdHlsZSI6eyIkaWQiOiI3NiIsIkxpbmVDb2xvciI6eyIkcmVmIjoiMzcifSwiTGluZVdlaWdodCI6MC4wLCJMaW5lVHlwZSI6MCwiUGFyZW50U3R5bGUiOm51bGx9LCJQYXJlbnRTdHlsZSI6bnVsbH0sIlRpdGxlU3R5bGUiOnsiJGlkIjoiNzciLCJGb250U2V0dGluZ3MiOnsiJGlkIjoiNzgiLCJGb250U2l6ZSI6MTEsIkZvbnROYW1lIjoiQ2FsaWJyaSIsIklzQm9sZCI6dHJ1ZSwiSXNJdGFsaWMiOmZhbHNlLCJJc1VuZGVybGluZWQiOmZhbHNlLCJQYXJlbnRTdHlsZSI6bnVsbH0sIkF1dG9TaXplIjowLCJGb3JlZ3JvdW5kIjp7IiRpZCI6Ijc5IiwiQ29sb3IiOnsiJGlkIjoiO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ODEiLCJDb2xvciI6eyIkaWQiOiI4MiIsIkEiOjAsIlIiOjI1NSwiRyI6MjU1LCJCIjoyNTV9fSwiSXNWaXNpYmxlIjp0cnVlLCJXaWR0aCI6MC4wLCJIZWlnaHQiOjAuMCwiQm9yZGVyU3R5bGUiOnsiJGlkIjoiODMiLCJMaW5lQ29sb3IiOm51bGwsIkxpbmVXZWlnaHQiOjAuMCwiTGluZVR5cGUiOjAsIlBhcmVudFN0eWxlIjpudWxsfSwiUGFyZW50U3R5bGUiOm51bGx9LCJEY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4OCIsIkNvbG9yIjp7IiRpZCI6Ijg5IiwiQSI6MCwiUiI6MjU1LCJHIjoyNTUsIkIiOjI1NX19LCJJc1Zpc2libGUiOnRydWUsIldpZHRoIjowLjAsIkhlaWdodCI6MC4wLCJCb3JkZXJTdHlsZSI6eyIkaWQiOiI5MCIsIkxpbmVDb2xvciI6bnVsbCwiTGluZVdlaWdodCI6MC4wLCJMaW5lVHlwZSI6MCwiUGFyZW50U3R5bGUiOm51bGx9LCJQYXJlbnRTdHlsZSI6bnVsbH0sIkRhdGVGb3JtYXQiOnsiJHJlZiI6IjU3In0sIldlZWtOdW1iZXJpbmciOnsiJGlkIjoiOTEiLCJGb3JtYXQiOjAsIklzVmlzaWJsZSI6ZmFsc2UsIkxhc3RLbm93blZpc2liaWxpdHlTdGF0ZSI6ZmFsc2V9LCJJc1Zpc2libGUiOnRydWUsIlBhcmVudFN0eWxlIjpudWxsfSwiSW5kZXgiOjIsIlNtYXJ0RHVyYXRpb25BY3RpdmF0ZWQiOmZhbHNlLCJEYXRlRm9ybWF0Ijp7IiRyZWYiOiI1NyJ9LCJXZWVrTnVtYmVyaW5nIjp7IiRpZCI6IjkyIiwiRm9ybWF0IjowLCJJc1Zpc2libGUiOmZhbHNlLCJMYXN0S25vd25WaXNpYmlsaXR5U3RhdGUiOmZhbHNlfSwiSWQiOiJjMjU5NGE2OC01MDg3LTQ2MTgtOWQxNS1mZWYxNjBmYjczOGQiLCJJbXBvcnRJZCI6bnVsbCwiVGl0bGUiOiJMb2dpbiBQYWdlIiwiTm90ZSI6bnVsbCwiSHlwZXJsaW5rIjp7IiRpZCI6IjkzIiwiQWRkcmVzcyI6IiIsIlN1YkFkZHJlc3MiOiIifSwiSXNDaGFuZ2VkIjpmYWxzZSwiSXNOZXciOmZhbHNlfX1dLCJfbWlsZXN0b25lcyI6W10sIklkIjoiMDAwMDAwMDAtMDAwMC0wMDAwLTAwMDAtMDAwMDAwMDAwMDAwIiwiSXNTaW5nbGVJdGVtUm93Ijp0cnVlfV0sIkluZGV4IjowLCJJZCI6ImE5NWFlMGE4LTgxYzAtNDdkYy1hYzM5LTMxZTZmNzIwMTYzNyIsIkhlYWRlclRleHQiOm51bGwsIklzRGVmYXVsdCI6dHJ1ZSwiU3R5bGUiOnsiJGlkIjoiOTQiLCJIZWFkZXJTdHlsZSI6eyIkaWQiOiI5NSIsIlRleHRTdHlsZSI6eyIkaWQiOiI5NiIsIkZvbnRTZXR0aW5ncyI6eyIkaWQiOiI5NyIsIkZvbnRTaXplIjoxMSwiRm9udE5hbWUiOiJDYWxpYnJpIiwiSXNCb2xkIjpmYWxzZSwiSXNJdGFsaWMiOmZhbHNlLCJJc1VuZGVybGluZWQiOmZhbHNlLCJQYXJlbnRTdHlsZSI6bnVsbH0sIkF1dG9TaXplIjoyLCJGb3JlZ3JvdW5kIjp7IiRpZCI6Ijk4IiwiQ29sb3IiOnsiJGlkIjoiOTk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m51bGwsIklzVmlzaWJsZSI6dHJ1ZSwiV2lkdGgiOjAuMCwiSGVpZ2h0IjowLjAsIkJvcmRlclN0eWxlIjpudWxsLCJQYXJlbnRTdHlsZSI6bnVsbH0sIlJlY3RhbmdsZVN0eWxlIjp7IiRpZCI6IjEwMiIsIk1hcmdpbiI6eyIkaWQiOiIxMDMiLCJUb3AiOjAuMCwiTGVmdCI6MC4wLCJSaWdodCI6MC4wLCJCb3R0b20iOjAuMH0sIlBhZGRpbmciOnsiJGlkIjoiMTA0IiwiVG9wIjowLjAsIkxlZnQiOjAuMCwiUmlnaHQiOjAuMCwiQm90dG9tIjowLjB9LCJCYWNrZ3JvdW5kIjp7IiRpZCI6IjEwNSIsIkNvbG9yIjp7IiRpZCI6IjEwNiIsIkEiOjYzLCJSIjo5MSwiRyI6MTU1LCJCIjoyMTN9fSwiSXNWaXNpYmxlIjp0cnVlLCJXaWR0aCI6MC4wLCJIZWlnaHQiOjAuMCwiQm9yZGVyU3R5bGUiOnsiJGlkIjoiMTA3IiwiTGluZUNvbG9yIjp7IiRpZCI6IjEwOCIsIiR0eXBlIjoiTkxSRS5Db21tb24uRG9tLlNvbGlkQ29sb3JCcnVzaCwgTkxSRS5Db21tb24iLCJDb2xvciI6eyIkaWQiOiIxMDkiLCJBIjoyNTUsIlIiOjI1NSwiRyI6MCwiQiI6MH19LCJMaW5lV2VpZ2h0IjowLjAsIkxpbmVUeXBlIjowLCJQYXJlbnRTdHlsZSI6bnVsbH0sIlBhcmVudFN0eWxlIjpudWxsfSwiTWFyZ2luIjp7IiRpZCI6IjExMCIsIlRvcCI6MC4wLCJMZWZ0IjowLjAsIlJpZ2h0IjowLjAsIkJvdHRvbSI6MC4wfSwiUGFkZGluZyI6eyIkaWQiOiIxMTEiLCJUb3AiOjAuMCwiTGVmdCI6MC4wLCJSaWdodCI6MC4wLCJCb3R0b20iOjAuMH0sIkJhY2tncm91bmQiOm51bGwsIklzVmlzaWJsZSI6dHJ1ZSwiV2lkdGgiOjAuMCwiSGVpZ2h0IjowLjAsIkJvcmRlclN0eWxlIjpudWxsLCJQYXJlbnRTdHlsZSI6bnVsbH0sIkJhY2tncm91bmRTdHlsZSI6eyIkaWQiOiIxMTIiLCJNYXJnaW4iOnsiJGlkIjoiMTEzIiwiVG9wIjowLjAsIkxlZnQiOjAuMCwiUmlnaHQiOjAuMCwiQm90dG9tIjowLjB9LCJQYWRkaW5nIjp7IiRpZCI6IjExNCIsIlRvcCI6MC4wLCJMZWZ0IjowLjAsIlJpZ2h0IjowLjAsIkJvdHRvbSI6MC4wfSwiQmFja2dyb3VuZCI6eyIkaWQiOiIxMTUiLCJDb2xvciI6eyIkaWQiOiIxMTYiLCJBIjo1MSwiUiI6MTY1LCJHIjoxNjUsIkIiOjE2NX19LCJJc1Zpc2libGUiOnRydWUsIldpZHRoIjowLjAsIkhlaWdodCI6MC4wLCJCb3JkZXJTdHlsZSI6eyIkaWQiOiIxMTciLCJMaW5lQ29sb3IiOnsiJGlkIjoiMTE4IiwiJHR5cGUiOiJOTFJFLkNvbW1vbi5Eb20uU29saWRDb2xvckJydXNoLCBOTFJFLkNvbW1vbiIsIkNvbG9yIjp7IiRpZCI6IjExOSIsIkEiOjI1NSwiUiI6MjU1LCJHIjowLCJCIjowfX0sIkxpbmVXZWlnaHQiOjAuMCwiTGluZVR5cGUiOjAsIlBhcmVudFN0eWxlIjpudWxsfSwiUGFyZW50U3R5bGUiOm51bGx9LCJNYXJnaW4iOnsiJGlkIjoiMTIwIiwiVG9wIjowLjAsIkxlZnQiOjAuMCwiUmlnaHQiOjAuMCwiQm90dG9tIjowLjB9LCJQYWRkaW5nIjp7IiRpZCI6IjEyMSIsIlRvcCI6MC4wLCJMZWZ0IjowLjAsIlJpZ2h0IjowLjAsIkJvdHRvbSI6MC4wfSwiSXNWaXNpYmxlIjpmYWxzZSwiV2lkdGgiOjAuMCwiSGVpZ2h0IjowLjAsIkJvcmRlclN0eWxlIjpudWxsLCJQYXJlbnRTdHlsZSI6bnVsbH19XSwiSWQiOiI5M2IwYjA4Zi1mZTBiLTQ3NjMtYmY0ZC1mOTM4ZjM4ZGY3MTciLCJJbmRleCI6MCwiSGVhZGVyVGV4dCI6IkRldmVsb3BtZW50IENvbXBsZXRpb24iLCJTdHlsZSI6eyIkaWQiOiIxMjIiLCJIZWFkZXJTdHlsZSI6eyIkaWQiOiIxMjMiLCJUZXh0SXNWZXJ0aWNhbCI6ZmFsc2UsIlRleHRTdHlsZSI6eyIkaWQiOiIxMjQiLCJGb250U2V0dGluZ3MiOnsiJGlkIjoiMTI1IiwiRm9udFNpemUiOjEyLCJGb250TmFtZSI6IkNhbGlicmkiLCJJc0JvbGQiOmZhbHNlLCJJc0l0YWxpYyI6ZmFsc2UsIklzVW5kZXJsaW5lZCI6ZmFsc2UsIlBhcmVudFN0eWxlIjpudWxsfSwiQXV0b1NpemUiOjIsIkZvcmVncm91bmQiOnsiJGlkIjoiMTI2IiwiQ29sb3IiOnsiJGlkIjoiMTI3IiwiQSI6MjU1LCJSIjoyNTUsIkciOjI1NSwiQiI6MjU1fX0sIk1heFdpZHRoIjoxNjAuMCwiTWF4SGVpZ2h0IjoiSW5maW5pdHkiLCJTbWFydEZvcmVncm91bmRJc0FjdGl2ZSI6ZmFsc2UsIkhvcml6b250YWxBbGlnbm1lbnQiOjA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m51bGwsIklzVmlzaWJsZSI6dHJ1ZSwiV2lkdGgiOjAuMCwiSGVpZ2h0IjowLjAsIkJvcmRlclN0eWxlIjpudWxsLCJQYXJlbnRTdHlsZSI6bnVsbH0sIlJlY3RhbmdsZVN0eWxlIjp7IiRpZCI6IjEzMCIsIk1hcmdpbiI6eyIkaWQiOiIxMzEiLCJUb3AiOjAuMCwiTGVmdCI6MC4wLCJSaWdodCI6MC4wLCJCb3R0b20iOjAuMH0sIlBhZGRpbmciOnsiJGlkIjoiMTMyIiwiVG9wIjowLjAsIkxlZnQiOjAuMCwiUmlnaHQiOjAuMCwiQm90dG9tIjowLjB9LCJCYWNrZ3JvdW5kIjp7IiRpZCI6IjEzMyIsIkNvbG9yIjp7IiRpZCI6IjEzNCIsIkEiOjI1NSwiUiI6OTEsIkciOjE1NSwiQiI6MjEzfX0sIklzVmlzaWJsZSI6dHJ1ZSwiV2lkdGgiOjAuMCwiSGVpZ2h0IjowLjAsIkJvcmRlclN0eWxlIjp7IiRpZCI6IjEzNSIsIkxpbmVDb2xvciI6eyIkaWQiOiIxMzYiLCIkdHlwZSI6Ik5MUkUuQ29tbW9uLkRvbS5Tb2xpZENvbG9yQnJ1c2gsIE5MUkUuQ29tbW9uIiwiQ29sb3IiOnsiJGlkIjoiMTM3IiwiQSI6MjU1LCJSIjoyNTUsIkciOjAsIkIiOjB9fSwiTGluZVdlaWdodCI6MC4wLCJMaW5lVHlwZSI6MCwiUGFyZW50U3R5bGUiOm51bGx9LCJQYXJlbnRTdHlsZSI6bnVsbH0sIk1hcmdpbiI6eyIkaWQiOiIxMzgiLCJUb3AiOjAuMCwiTGVmdCI6MC4wLCJSaWdodCI6MC4wLCJCb3R0b20iOjAuMH0sIlBhZGRpbmciOnsiJGlkIjoiMTM5IiwiVG9wIjowLjAsIkxlZnQiOjAuMCwiUmlnaHQiOjAuMCwiQm90dG9tIjowLjB9LCJCYWNrZ3JvdW5kIjpudWxsLCJJc1Zpc2libGUiOnRydWUsIldpZHRoIjowLjAsIkhlaWdodCI6MC4wLCJCb3JkZXJTdHlsZSI6bnVsbCwiUGFyZW50U3R5bGUiOm51bGx9LCJCYWNrZ3JvdW5kU3R5bGUiOnsiJGlkIjoiMTQwIiwiTWFyZ2luIjp7IiRpZCI6IjE0MSIsIlRvcCI6MC4wLCJMZWZ0IjowLjAsIlJpZ2h0IjowLjAsIkJvdHRvbSI6MC4wfSwiUGFkZGluZyI6eyIkaWQiOiIxNDIiLCJUb3AiOjAuMCwiTGVmdCI6MC4wLCJSaWdodCI6MC4wLCJCb3R0b20iOjAuMH0sIkJhY2tncm91bmQiOnsiJGlkIjoiMTQzIiwiQ29sb3IiOnsiJGlkIjoiMTQ0IiwiQSI6NTEsIlIiOjE2NSwiRyI6MTY1LCJCIjoxNjV9fSwiSXNWaXNpYmxlIjp0cnVlLCJXaWR0aCI6MC4wLCJIZWlnaHQiOjAuMCwiQm9yZGVyU3R5bGUiOnsiJGlkIjoiMTQ1IiwiTGluZUNvbG9yIjp7IiRpZCI6IjE0NiIsIiR0eXBlIjoiTkxSRS5Db21tb24uRG9tLlNvbGlkQ29sb3JCcnVzaCwgTkxSRS5Db21tb24iLCJDb2xvciI6eyIkaWQiOiIxNDciLCJBIjoyNTUsIlIiOjI1NSwiRyI6MCwiQiI6MH19LCJMaW5lV2VpZ2h0IjowLjAsIkxpbmVUeXBlIjowLCJQYXJlbnRTdHlsZSI6bnVsbH0sIlBhcmVudFN0eWxlIjpudWxsfSwiSXNBYm92ZVRpbWViYW5kIjpmYWxzZSwiTWFyZ2luIjp7IiRpZCI6IjE0OCIsIlRvcCI6MC4wLCJMZWZ0IjowLjAsIlJpZ2h0IjowLjAsIkJvdHRvbSI6MC4wfSwiUGFkZGluZyI6eyIkaWQiOiIxNDkiLCJUb3AiOjAuMCwiTGVmdCI6MC4wLCJSaWdodCI6MC4wLCJCb3R0b20iOjAuMH0sIklzVmlzaWJsZSI6dHJ1ZSwiV2lkdGgiOjAuMCwiSGVpZ2h0IjowLjAsIkJvcmRlclN0eWxlIjp7IiRpZCI6IjE1MCIsIkxpbmVDb2xvciI6bnVsbCwiTGluZVdlaWdodCI6MC4wLCJMaW5lVHlwZSI6MCwiUGFyZW50U3R5bGUiOm51bGx9LCJQYXJlbnRTdHlsZSI6bnVsbH19LHsiJGlkIjoiMTUxIiwiX2FjdGl2aXRpZXMiOlt7IiRpZCI6IjE1MiIsIl9yb3dzIjpbeyIkaWQiOiIxNTMiLCJfdGFza3MiOlt7IiRpZCI6IjE1NCIsIl9hdHRhY2hlZE1pbGVzdG9uZXMiOltdLCJUYXNrRGVmaW5pdGlvbiI6eyIkaWQiOiIxNTUiLCJHcm91cE5hbWUiOm51bGwsIlN0YXJ0RGF0ZSI6IjIwMjItMDUtMTZUMDA6MDA6MDBaIiwiRW5kRGF0ZSI6IjIwMjItMDUtMThUMjM6NTk6MDBaIiwiUGVyY2VudGFnZUNvbXBsZXRlIjpudWxsLCJTdHlsZSI6eyIkaWQiOiIxNTYiLCJTaGFwZSI6MiwiU2hhcGVUaGlja25lc3MiOjEsIkR1cmF0aW9uRm9ybWF0IjowLCJJbmNsdWRlTm9uV29ya2luZ0RheXNJbkR1cmF0aW9uIjpmYWxzZSwiUGVyY2VudGFnZUNvbXBsZXRlU3R5bGUiOnsiJGlkIjoiMTU3IiwiRm9udFNldHRpbmdzIjp7IiRpZCI6IjE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TU5IiwiTGluZUNvbG9yIjpudWxsLCJMaW5lV2VpZ2h0IjowLjAsIkxpbmVUeXBlIjowLCJQYXJlbnRTdHlsZSI6bnVsbH0sIlBhcmVudFN0eWxlIjpudWxsfSwiRHVyYXRpb25TdHlsZSI6eyIkaWQiOiIxNjAiLCJGb250U2V0dGluZ3MiOnsiJGlkIjoiMTYx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xNjIiLCJMaW5lQ29sb3IiOm51bGwsIkxpbmVXZWlnaHQiOjAuMCwiTGluZVR5cGUiOjAsIlBhcmVudFN0eWxlIjpudWxsfSwiUGFyZW50U3R5bGUiOm51bGx9LCJIb3Jpem9udGFsQ29ubmVjdG9yU3R5bGUiOnsiJGlkIjoiMTYzIiwiTGluZUNvbG9yIjp7IiRyZWYiOiIyNiJ9LCJMaW5lV2VpZ2h0IjoxLjAsIkxpbmVUeXBlIjowLCJQYXJlbnRTdHlsZSI6bnVsbH0sIlZlcnRpY2FsQ29ubmVjdG9yU3R5bGUiOnsiJGlkIjoiMTY0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Y1IiwiTWFyZ2luIjp7IiRyZWYiOiIzMiJ9LCJQYWRkaW5nIjp7IiRyZWYiOiIzMyJ9LCJCYWNrZ3JvdW5kIjp7IiRpZCI6IjE2NiIsIkNvbG9yIjp7IiRpZCI6IjE2NyIsIkEiOjI1NSwiUiI6OTEsIkciOjE1NSwiQiI6MjEzfX0sIklzVmlzaWJsZSI6dHJ1ZSwiV2lkdGgiOjAuMCwiSGVpZ2h0IjoxNi4wLCJCb3JkZXJTdHlsZSI6eyIkaWQiOiIxNjgiLCJMaW5lQ29sb3IiOnsiJHJlZiI6IjM3In0sIkxpbmVXZWlnaHQiOjAuMCwiTGluZVR5cGUiOjAsIlBhcmVudFN0eWxlIjpudWxsfSwiUGFyZW50U3R5bGUiOm51bGx9LCJUaXRsZVN0eWxlIjp7IiRpZCI6IjE2OSIsIkZvbnRTZXR0aW5ncyI6eyIkaWQiOiIxNzAiLCJGb250U2l6ZSI6MTEsIkZvbnROYW1lIjoiQ2FsaWJyaSIsIklzQm9sZCI6dHJ1ZSwiSXNJdGFsaWMiOmZhbHNlLCJJc1VuZGVybGluZWQiOmZhbHNlLCJQYXJlbnRTdHlsZSI6bnVsbH0sIkF1dG9TaXplIjowLCJGb3JlZ3JvdW5kIjp7IiRpZCI6IjE3MSIsIkNvbG9yIjp7IiRpZCI6IjE3Mi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xNzMiLCJDb2xvciI6eyIkaWQiOiIxNzQiLCJBIjowLCJSIjoyNTUsIkciOjI1NSwiQiI6MjU1fX0sIklzVmlzaWJsZSI6dHJ1ZSwiV2lkdGgiOjAuMCwiSGVpZ2h0IjowLjAsIkJvcmRlclN0eWxlIjp7IiRpZCI6IjE3NSIsIkxpbmVDb2xvciI6bnVsbCwiTGluZVdlaWdodCI6MC4wLCJMaW5lVHlwZSI6MCwiUGFyZW50U3R5bGUiOm51bGx9LCJQYXJlbnRTdHlsZSI6bnVsbH0sIkRhdGVTdHlsZSI6eyIkaWQiOiIxNzYiLCJGb250U2V0dGluZ3MiOnsiJGlkIjoiMTc3IiwiRm9udFNpemUiOjEwLCJGb250TmFtZSI6IkNhbGlicmkiLCJJc0JvbGQiOmZhbHNlLCJJc0l0YWxpYyI6ZmFsc2UsIklzVW5kZXJsaW5lZCI6ZmFsc2UsIlBhcmVudFN0eWxlIjpudWxsfSwiQXV0b1NpemUiOjAsIkZvcmVncm91bmQiOnsiJGlkIjoiMTc4IiwiQ29sb3IiOnsiJGlkIjoiMTc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xODAiLCJDb2xvciI6eyIkaWQiOiIxODEiLCJBIjowLCJSIjoyNTUsIkciOjI1NSwiQiI6MjU1fX0sIklzVmlzaWJsZSI6dHJ1ZSwiV2lkdGgiOjAuMCwiSGVpZ2h0IjowLjAsIkJvcmRlclN0eWxlIjp7IiRpZCI6IjE4MiIsIkxpbmVDb2xvciI6bnVsbCwiTGluZVdlaWdodCI6MC4wLCJMaW5lVHlwZSI6MCwiUGFyZW50U3R5bGUiOm51bGx9LCJQYXJlbnRTdHlsZSI6bnVsbH0sIkRhdGVGb3JtYXQiOnsiJHJlZiI6IjU3In0sIldlZWtOdW1iZXJpbmciOnsiJGlkIjoiMTgzIiwiRm9ybWF0IjowLCJJc1Zpc2libGUiOmZhbHNlLCJMYXN0S25vd25WaXNpYmlsaXR5U3RhdGUiOmZhbHNlfSwiSXNWaXNpYmxlIjp0cnVlLCJQYXJlbnRTdHlsZSI6bnVsbH0sIkluZGV4Ijo0LCJTbWFydER1cmF0aW9uQWN0aXZhdGVkIjpmYWxzZSwiRGF0ZUZvcm1hdCI6eyIkcmVmIjoiNTcifSwiV2Vla051bWJlcmluZyI6eyIkaWQiOiIxODQiLCJGb3JtYXQiOjAsIklzVmlzaWJsZSI6ZmFsc2UsIkxhc3RLbm93blZpc2liaWxpdHlTdGF0ZSI6ZmFsc2V9LCJJZCI6ImUxNDA4MTIxLThkNGEtNDRhOC1hYmNlLTQ5ZTZmMWE3Mzc0NyIsIkltcG9ydElkIjpudWxsLCJUaXRsZSI6IkFkbWluIEhvbWUgUGFnZSIsIk5vdGUiOm51bGwsIkh5cGVybGluayI6eyIkaWQiOiIxODUiLCJBZGRyZXNzIjoiIiwiU3ViQWRkcmVzcyI6IiJ9LCJJc0NoYW5nZWQiOmZhbHNlLCJJc05ldyI6ZmFsc2V9fV0sIl9taWxlc3RvbmVzIjpbXSwiSWQiOiIwMDAwMDAwMC0wMDAwLTAwMDAtMDAwMC0wMDAwMDAwMDAwMDAiLCJJc1NpbmdsZUl0ZW1Sb3ciOnRydWV9LHsiJGlkIjoiMTg2IiwiX3Rhc2tzIjpbeyIkaWQiOiIxODciLCJfYXR0YWNoZWRNaWxlc3RvbmVzIjpbXSwiVGFza0RlZmluaXRpb24iOnsiJGlkIjoiMTg4IiwiR3JvdXBOYW1lIjpudWxsLCJTdGFydERhdGUiOiIyMDIyLTA1LTE3VDAwOjAwOjAwWiIsIkVuZERhdGUiOiIyMDIyLTA1LTE5VDIzOjU5OjAwWiIsIlBlcmNlbnRhZ2VDb21wbGV0ZSI6bnVsbCwiU3R5bGUiOnsiJGlkIjoiMTg5IiwiU2hhcGUiOjIsIlNoYXBlVGhpY2tuZXNzIjoxLCJEdXJhdGlvbkZvcm1hdCI6MCwiSW5jbHVkZU5vbldvcmtpbmdEYXlzSW5EdXJhdGlvbiI6ZmFsc2UsIlBlcmNlbnRhZ2VDb21wbGV0ZVN0eWxlIjp7IiRpZCI6IjE5MCIsIkZvbnRTZXR0aW5ncyI6eyIkaWQiOiIxOTE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5MiIsIkxpbmVDb2xvciI6bnVsbCwiTGluZVdlaWdodCI6MC4wLCJMaW5lVHlwZSI6MCwiUGFyZW50U3R5bGUiOm51bGx9LCJQYXJlbnRTdHlsZSI6bnVsbH0sIkR1cmF0aW9uU3R5bGUiOnsiJGlkIjoiMTkzIiwiRm9udFNldHRpbmdzIjp7IiRpZCI6IjE5NC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k1IiwiTGluZUNvbG9yIjpudWxsLCJMaW5lV2VpZ2h0IjowLjAsIkxpbmVUeXBlIjowLCJQYXJlbnRTdHlsZSI6bnVsbH0sIlBhcmVudFN0eWxlIjpudWxsfSwiSG9yaXpvbnRhbENvbm5lY3RvclN0eWxlIjp7IiRpZCI6IjE5NiIsIkxpbmVDb2xvciI6eyIkcmVmIjoiMjYifSwiTGluZVdlaWdodCI6MS4wLCJMaW5lVHlwZSI6MCwiUGFyZW50U3R5bGUiOm51bGx9LCJWZXJ0aWNhbENvbm5lY3RvclN0eWxlIjp7IiRpZCI6IjE5Ny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5OCIsIk1hcmdpbiI6eyIkcmVmIjoiMzIifSwiUGFkZGluZyI6eyIkcmVmIjoiMzMifSwiQmFja2dyb3VuZCI6eyIkaWQiOiIxOTkiLCJDb2xvciI6eyIkaWQiOiIyMDAiLCJBIjoyNTUsIlIiOjkxLCJHIjoxNTUsIkIiOjIxM319LCJJc1Zpc2libGUiOnRydWUsIldpZHRoIjowLjAsIkhlaWdodCI6MTYuMCwiQm9yZGVyU3R5bGUiOnsiJGlkIjoiMjAxIiwiTGluZUNvbG9yIjp7IiRyZWYiOiIzNyJ9LCJMaW5lV2VpZ2h0IjowLjAsIkxpbmVUeXBlIjowLCJQYXJlbnRTdHlsZSI6bnVsbH0sIlBhcmVudFN0eWxlIjpudWxsfSwiVGl0bGVTdHlsZSI6eyIkaWQiOiIyMDIiLCJGb250U2V0dGluZ3MiOnsiJGlkIjoiMjAzIiwiRm9udFNpemUiOjExLCJGb250TmFtZSI6IkNhbGlicmkiLCJJc0JvbGQiOnRydWUsIklzSXRhbGljIjpmYWxzZSwiSXNVbmRlcmxpbmVkIjpmYWxzZSwiUGFyZW50U3R5bGUiOm51bGx9LCJBdXRvU2l6ZSI6MCwiRm9yZWdyb3VuZCI6eyIkaWQiOiIyMDQiLCJDb2xvciI6eyIkaWQiOiIyMDU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jA2IiwiQ29sb3IiOnsiJGlkIjoiMjA3IiwiQSI6MCwiUiI6MjU1LCJHIjoyNTUsIkIiOjI1NX19LCJJc1Zpc2libGUiOnRydWUsIldpZHRoIjowLjAsIkhlaWdodCI6MC4wLCJCb3JkZXJTdHlsZSI6eyIkaWQiOiIyMDgiLCJMaW5lQ29sb3IiOm51bGwsIkxpbmVXZWlnaHQiOjAuMCwiTGluZVR5cGUiOjAsIlBhcmVudFN0eWxlIjpudWxsfSwiUGFyZW50U3R5bGUiOm51bGx9LCJEYXRlU3R5bGUiOnsiJGlkIjoiMjA5IiwiRm9udFNldHRpbmdzIjp7IiRpZCI6IjIxMCIsIkZvbnRTaXplIjoxMCwiRm9udE5hbWUiOiJDYWxpYnJpIiwiSXNCb2xkIjpmYWxzZSwiSXNJdGFsaWMiOmZhbHNlLCJJc1VuZGVybGluZWQiOmZhbHNlLCJQYXJlbnRTdHlsZSI6bnVsbH0sIkF1dG9TaXplIjowLCJGb3JlZ3JvdW5kIjp7IiRpZCI6IjIxMSIsIkNvbG9yIjp7IiRpZCI6IjIx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yZWYiOiI1NyJ9LCJXZWVrTnVtYmVyaW5nIjp7IiRpZCI6IjIxNiIsIkZvcm1hdCI6MCwiSXNWaXNpYmxlIjpmYWxzZSwiTGFzdEtub3duVmlzaWJpbGl0eVN0YXRlIjpmYWxzZX0sIklzVmlzaWJsZSI6dHJ1ZSwiUGFyZW50U3R5bGUiOm51bGx9LCJJbmRleCI6NSwiU21hcnREdXJhdGlvbkFjdGl2YXRlZCI6ZmFsc2UsIkRhdGVGb3JtYXQiOnsiJHJlZiI6IjU3In0sIldlZWtOdW1iZXJpbmciOnsiJGlkIjoiMjE3IiwiRm9ybWF0IjowLCJJc1Zpc2libGUiOmZhbHNlLCJMYXN0S25vd25WaXNpYmlsaXR5U3RhdGUiOmZhbHNlfSwiSWQiOiIwZDQwMGEwMi0wMmIwLTQyNjQtYjUyZi0xMTA4MWVlZjZlYTAiLCJJbXBvcnRJZCI6bnVsbCwiVGl0bGUiOiJBZGQgQ2FyIiwiTm90ZSI6bnVsbCwiSHlwZXJsaW5rIjp7IiRpZCI6IjIxOCIsIkFkZHJlc3MiOiIiLCJTdWJBZGRyZXNzIjoiIn0sIklzQ2hhbmdlZCI6ZmFsc2UsIklzTmV3IjpmYWxzZX19XSwiX21pbGVzdG9uZXMiOltdLCJJZCI6IjAwMDAwMDAwLTAwMDAtMDAwMC0wMDAwLTAwMDAwMDAwMDAwMCIsIklzU2luZ2xlSXRlbVJvdyI6dHJ1ZX0seyIkaWQiOiIyMTkiLCJfdGFza3MiOlt7IiRpZCI6IjIyMCIsIl9hdHRhY2hlZE1pbGVzdG9uZXMiOltdLCJUYXNrRGVmaW5pdGlvbiI6eyIkaWQiOiIyMjEiLCJHcm91cE5hbWUiOm51bGwsIlN0YXJ0RGF0ZSI6IjIwMjItMDUtMTdUMDA6MDA6MDBaIiwiRW5kRGF0ZSI6IjIwMjItMDUtMThUMjM6NTk6MDBaIiwiUGVyY2VudGFnZUNvbXBsZXRlIjpudWxsLCJTdHlsZSI6eyIkaWQiOiIyMjIiLCJTaGFwZSI6MiwiU2hhcGVUaGlja25lc3MiOjEsIkR1cmF0aW9uRm9ybWF0IjowLCJJbmNsdWRlTm9uV29ya2luZ0RheXNJbkR1cmF0aW9uIjpmYWxzZSwiUGVyY2VudGFnZUNvbXBsZXRlU3R5bGUiOnsiJGlkIjoiMjIzIiwiRm9udFNldHRpbmdzIjp7IiRpZCI6IjIy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I1IiwiTGluZUNvbG9yIjpudWxsLCJMaW5lV2VpZ2h0IjowLjAsIkxpbmVUeXBlIjowLCJQYXJlbnRTdHlsZSI6bnVsbH0sIlBhcmVudFN0eWxlIjpudWxsfSwiRHVyYXRpb25TdHlsZSI6eyIkaWQiOiIyMjYiLCJGb250U2V0dGluZ3MiOnsiJGlkIjoiMjI3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MjgiLCJMaW5lQ29sb3IiOm51bGwsIkxpbmVXZWlnaHQiOjAuMCwiTGluZVR5cGUiOjAsIlBhcmVudFN0eWxlIjpudWxsfSwiUGFyZW50U3R5bGUiOm51bGx9LCJIb3Jpem9udGFsQ29ubmVjdG9yU3R5bGUiOnsiJGlkIjoiMjI5IiwiTGluZUNvbG9yIjp7IiRyZWYiOiIyNiJ9LCJMaW5lV2VpZ2h0IjoxLjAsIkxpbmVUeXBlIjowLCJQYXJlbnRTdHlsZSI6bnVsbH0sIlZlcnRpY2FsQ29ubmVjdG9yU3R5bGUiOnsiJGlkIjoiMjMw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MxIiwiTWFyZ2luIjp7IiRyZWYiOiIzMiJ9LCJQYWRkaW5nIjp7IiRyZWYiOiIzMyJ9LCJCYWNrZ3JvdW5kIjp7IiRpZCI6IjIzMiIsIkNvbG9yIjp7IiRpZCI6IjIzMyIsIkEiOjI1NSwiUiI6OTEsIkciOjE1NSwiQiI6MjEzfX0sIklzVmlzaWJsZSI6dHJ1ZSwiV2lkdGgiOjAuMCwiSGVpZ2h0IjoxNi4wLCJCb3JkZXJTdHlsZSI6eyIkaWQiOiIyMzQiLCJMaW5lQ29sb3IiOnsiJHJlZiI6IjM3In0sIkxpbmVXZWlnaHQiOjAuMCwiTGluZVR5cGUiOjAsIlBhcmVudFN0eWxlIjpudWxsfSwiUGFyZW50U3R5bGUiOm51bGx9LCJUaXRsZVN0eWxlIjp7IiRpZCI6IjIzNSIsIkZvbnRTZXR0aW5ncyI6eyIkaWQiOiIyMzYiLCJGb250U2l6ZSI6MTEsIkZvbnROYW1lIjoiQ2FsaWJyaSIsIklzQm9sZCI6dHJ1ZSwiSXNJdGFsaWMiOmZhbHNlLCJJc1VuZGVybGluZWQiOmZhbHNlLCJQYXJlbnRTdHlsZSI6bnVsbH0sIkF1dG9TaXplIjowLCJGb3JlZ3JvdW5kIjp7IiRpZCI6IjIzNyIsIkNvbG9yIjp7IiRpZCI6IjIzOC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GlkIjoiMjQ0IiwiQ29sb3IiOnsiJGlkIjoiMjQ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DYiLCJDb2xvciI6eyIkaWQiOiIyNDciLCJBIjowLCJSIjoyNTUsIkciOjI1NSwiQiI6MjU1fX0sIklzVmlzaWJsZSI6dHJ1ZSwiV2lkdGgiOjAuMCwiSGVpZ2h0IjowLjAsIkJvcmRlclN0eWxlIjp7IiRpZCI6IjI0OCIsIkxpbmVDb2xvciI6bnVsbCwiTGluZVdlaWdodCI6MC4wLCJMaW5lVHlwZSI6MCwiUGFyZW50U3R5bGUiOm51bGx9LCJQYXJlbnRTdHlsZSI6bnVsbH0sIkRhdGVGb3JtYXQiOnsiJHJlZiI6IjU3In0sIldlZWtOdW1iZXJpbmciOnsiJGlkIjoiMjQ5IiwiRm9ybWF0IjowLCJJc1Zpc2libGUiOmZhbHNlLCJMYXN0S25vd25WaXNpYmlsaXR5U3RhdGUiOmZhbHNlfSwiSXNWaXNpYmxlIjp0cnVlLCJQYXJlbnRTdHlsZSI6bnVsbH0sIkluZGV4Ijo2LCJTbWFydER1cmF0aW9uQWN0aXZhdGVkIjpmYWxzZSwiRGF0ZUZvcm1hdCI6eyIkcmVmIjoiNTcifSwiV2Vla051bWJlcmluZyI6eyIkaWQiOiIyNTAiLCJGb3JtYXQiOjAsIklzVmlzaWJsZSI6ZmFsc2UsIkxhc3RLbm93blZpc2liaWxpdHlTdGF0ZSI6ZmFsc2V9LCJJZCI6IjFjYTEzY2E1LWE5NWMtNDkzNy1iNmRhLTMyMTQ5MTZiMzBiYSIsIkltcG9ydElkIjpudWxsLCJUaXRsZSI6IkRlbGV0ZSBDYXIiLCJOb3RlIjpudWxsLCJIeXBlcmxpbmsiOnsiJGlkIjoiMjUxIiwiQWRkcmVzcyI6IiIsIlN1YkFkZHJlc3MiOiIifSwiSXNDaGFuZ2VkIjpmYWxzZSwiSXNOZXciOmZhbHNlfX1dLCJfbWlsZXN0b25lcyI6W10sIklkIjoiMDAwMDAwMDAtMDAwMC0wMDAwLTAwMDAtMDAwMDAwMDAwMDAwIiwiSXNTaW5nbGVJdGVtUm93Ijp0cnVlfSx7IiRpZCI6IjI1MiIsIl90YXNrcyI6W3siJGlkIjoiMjUzIiwiX2F0dGFjaGVkTWlsZXN0b25lcyI6W10sIlRhc2tEZWZpbml0aW9uIjp7IiRpZCI6IjI1NCIsIkdyb3VwTmFtZSI6bnVsbCwiU3RhcnREYXRlIjoiMjAyMi0wNS0xOFQwMDowMDowMFoiLCJFbmREYXRlIjoiMjAyMi0wNS0xOVQyMzo1OTowMFoiLCJQZXJjZW50YWdlQ29tcGxldGUiOm51bGwsIlN0eWxlIjp7IiRpZCI6IjI1NSIsIlNoYXBlIjoyLCJTaGFwZVRoaWNrbmVzcyI6MSwiRHVyYXRpb25Gb3JtYXQiOjAsIkluY2x1ZGVOb25Xb3JraW5nRGF5c0luRHVyYXRpb24iOmZhbHNlLCJQZXJjZW50YWdlQ29tcGxldGVTdHlsZSI6eyIkaWQiOiIyNTYiLCJGb250U2V0dGluZ3MiOnsiJGlkIjoiMjU3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I2MSIsIkxpbmVDb2xvciI6bnVsbCwiTGluZVdlaWdodCI6MC4wLCJMaW5lVHlwZSI6MCwiUGFyZW50U3R5bGUiOm51bGx9LCJQYXJlbnRTdHlsZSI6bnVsbH0sIkhvcml6b250YWxDb25uZWN0b3JTdHlsZSI6eyIkaWQiOiIyNjIiLCJMaW5lQ29sb3IiOnsiJHJlZiI6IjI2In0sIkxpbmVXZWlnaHQiOjEuMCwiTGluZVR5cGUiOjAsIlBhcmVudFN0eWxlIjpudWxsfSwiVmVydGljYWxDb25uZWN0b3JTdHlsZSI6eyIkaWQiOiIyNjM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NjQiLCJNYXJnaW4iOnsiJHJlZiI6IjMyIn0sIlBhZGRpbmciOnsiJHJlZiI6IjMzIn0sIkJhY2tncm91bmQiOnsiJGlkIjoiMjY1IiwiQ29sb3IiOnsiJGlkIjoiMjY2IiwiQSI6MjU1LCJSIjo5MSwiRyI6MTU1LCJCIjoyMTN9fSwiSXNWaXNpYmxlIjp0cnVlLCJXaWR0aCI6MC4wLCJIZWlnaHQiOjE2LjAsIkJvcmRlclN0eWxlIjp7IiRpZCI6IjI2NyIsIkxpbmVDb2xvciI6eyIkcmVmIjoiMzcifSwiTGluZVdlaWdodCI6MC4wLCJMaW5lVHlwZSI6MCwiUGFyZW50U3R5bGUiOm51bGx9LCJQYXJlbnRTdHlsZSI6bnVsbH0sIlRpdGxlU3R5bGUiOnsiJGlkIjoiMjY4IiwiRm9udFNldHRpbmdzIjp7IiRpZCI6IjI2OSIsIkZvbnRTaXplIjoxMSwiRm9udE5hbWUiOiJDYWxpYnJpIiwiSXNCb2xkIjp0cnVlLCJJc0l0YWxpYyI6ZmFsc2UsIklzVW5kZXJsaW5lZCI6ZmFsc2UsIlBhcmVudFN0eWxlIjpudWxsfSwiQXV0b1NpemUiOjAsIkZvcmVncm91bmQiOnsiJGlkIjoiMjcwIiwiQ29sb3IiOnsiJGlkIjoiMjcx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I3MiIsIkNvbG9yIjp7IiRpZCI6IjI3MyIsIkEiOjAsIlIiOjI1NSwiRyI6MjU1LCJCIjoyNTV9fSwiSXNWaXNpYmxlIjp0cnVlLCJXaWR0aCI6MC4wLCJIZWlnaHQiOjAuMCwiQm9yZGVyU3R5bGUiOnsiJGlkIjoiMjc0IiwiTGluZUNvbG9yIjpudWxsLCJMaW5lV2VpZ2h0IjowLjAsIkxpbmVUeXBlIjowLCJQYXJlbnRTdHlsZSI6bnVsbH0sIlBhcmVudFN0eWxlIjpudWxsfSwiRGF0ZVN0eWxlIjp7IiRpZCI6IjI3NSIsIkZvbnRTZXR0aW5ncyI6eyIkaWQiOiIyNzYiLCJGb250U2l6ZSI6MTAsIkZvbnROYW1lIjoiQ2FsaWJyaSIsIklzQm9sZCI6ZmFsc2UsIklzSXRhbGljIjpmYWxzZSwiSXNVbmRlcmxpbmVkIjpmYWxzZSwiUGFyZW50U3R5bGUiOm51bGx9LCJBdXRvU2l6ZSI6MCwiRm9yZWdyb3VuZCI6eyIkaWQiOiIyNzciLCJDb2xvciI6eyIkaWQiOiIyNz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I3OSIsIkNvbG9yIjp7IiRpZCI6IjI4MCIsIkEiOjAsIlIiOjI1NSwiRyI6MjU1LCJCIjoyNTV9fSwiSXNWaXNpYmxlIjp0cnVlLCJXaWR0aCI6MC4wLCJIZWlnaHQiOjAuMCwiQm9yZGVyU3R5bGUiOnsiJGlkIjoiMjgxIiwiTGluZUNvbG9yIjpudWxsLCJMaW5lV2VpZ2h0IjowLjAsIkxpbmVUeXBlIjowLCJQYXJlbnRTdHlsZSI6bnVsbH0sIlBhcmVudFN0eWxlIjpudWxsfSwiRGF0ZUZvcm1hdCI6eyIkcmVmIjoiNTcifSwiV2Vla051bWJlcmluZyI6eyIkaWQiOiIyODIiLCJGb3JtYXQiOjAsIklzVmlzaWJsZSI6ZmFsc2UsIkxhc3RLbm93blZpc2liaWxpdHlTdGF0ZSI6ZmFsc2V9LCJJc1Zpc2libGUiOnRydWUsIlBhcmVudFN0eWxlIjpudWxsfSwiSW5kZXgiOjcsIlNtYXJ0RHVyYXRpb25BY3RpdmF0ZWQiOmZhbHNlLCJEYXRlRm9ybWF0Ijp7IiRyZWYiOiI1NyJ9LCJXZWVrTnVtYmVyaW5nIjp7IiRpZCI6IjI4MyIsIkZvcm1hdCI6MCwiSXNWaXNpYmxlIjpmYWxzZSwiTGFzdEtub3duVmlzaWJpbGl0eVN0YXRlIjpmYWxzZX0sIklkIjoiOGIzODQzN2ItOTZhZS00N2MyLWE4OWUtMmY5YTQxMWM4YzI4IiwiSW1wb3J0SWQiOm51bGwsIlRpdGxlIjoiVXBkYXRlIENhciIsIk5vdGUiOm51bGwsIkh5cGVybGluayI6eyIkaWQiOiIyODQiLCJBZGRyZXNzIjoiIiwiU3ViQWRkcmVzcyI6IiJ9LCJJc0NoYW5nZWQiOmZhbHNlLCJJc05ldyI6ZmFsc2V9fV0sIl9taWxlc3RvbmVzIjpbXSwiSWQiOiIwMDAwMDAwMC0wMDAwLTAwMDAtMDAwMC0wMDAwMDAwMDAwMDAiLCJJc1NpbmdsZUl0ZW1Sb3ciOnRydWV9XSwiSW5kZXgiOjMsIklkIjoiZGMwNzZmY2QtZDFiZS00MjA3LWI1ZjktMzgxNWIzOGNkOTFlIiwiSGVhZGVyVGV4dCI6bnVsbCwiSXNEZWZhdWx0Ijp0cnVlLCJTdHlsZSI6eyIkaWQiOiIyODUiLCJIZWFkZXJTdHlsZSI6eyIkaWQiOiIyODYiLCJUZXh0U3R5bGUiOnsiJGlkIjoiMjg3IiwiRm9udFNldHRpbmdzIjp7IiRpZCI6IjI4OCIsIkZvbnRTaXplIjoxMSwiRm9udE5hbWUiOiJDYWxpYnJpIiwiSXNCb2xkIjpmYWxzZSwiSXNJdGFsaWMiOmZhbHNlLCJJc1VuZGVybGluZWQiOmZhbHNlLCJQYXJlbnRTdHlsZSI6bnVsbH0sIkF1dG9TaXplIjoyLCJGb3JlZ3JvdW5kIjp7IiRpZCI6IjI4OSIsIkNvbG9yIjp7IiRpZCI6IjI5MCIsIkEiOjI1NSwiUiI6MCwiRyI6MCwiQiI6MH19LCJNYXhXaWR0aCI6MC4wLCJNYXhIZWlnaHQiOiJJbmZpbml0eSIsIlNtYXJ0Rm9yZWdyb3VuZElzQWN0aXZlIjpmYWxzZSwiSG9yaXpvbnRhbEFsaWdubWVudCI6MCwiVmVydGljYWxBbGlnbm1lbnQiOjAsIlNtYXJ0Rm9yZWdyb3VuZCI6bnVsbCwiQmFja2dyb3VuZEZpbGxUeXBlIjowLCJNYXJnaW4iOnsiJGlkIjoiMjkxIiwiVG9wIjowLjAsIkxlZnQiOjAuMCwiUmlnaHQiOjAuMCwiQm90dG9tIjowLjB9LCJQYWRkaW5nIjp7IiRpZCI6IjI5MiIsIlRvcCI6MC4wLCJMZWZ0IjowLjAsIlJpZ2h0IjowLjAsIkJvdHRvbSI6MC4wfSwiQmFja2dyb3VuZCI6bnVsbCwiSXNWaXNpYmxlIjp0cnVlLCJXaWR0aCI6MC4wLCJIZWlnaHQiOjAuMCwiQm9yZGVyU3R5bGUiOm51bGwsIlBhcmVudFN0eWxlIjpudWxsfSwiUmVjdGFuZ2xlU3R5bGUiOnsiJGlkIjoiMjkzIiwiTWFyZ2luIjp7IiRpZCI6IjI5NCIsIlRvcCI6MC4wLCJMZWZ0IjowLjAsIlJpZ2h0IjowLjAsIkJvdHRvbSI6MC4wfSwiUGFkZGluZyI6eyIkaWQiOiIyOTUiLCJUb3AiOjAuMCwiTGVmdCI6MC4wLCJSaWdodCI6MC4wLCJCb3R0b20iOjAuMH0sIkJhY2tncm91bmQiOnsiJGlkIjoiMjk2IiwiQ29sb3IiOnsiJGlkIjoiMjk3IiwiQSI6NjMsIlIiOjIzNywiRyI6MTI1LCJCIjo0OX19LCJJc1Zpc2libGUiOnRydWUsIldpZHRoIjowLjAsIkhlaWdodCI6MC4wLCJCb3JkZXJTdHlsZSI6eyIkaWQiOiIyOTgiLCJMaW5lQ29sb3IiOnsiJGlkIjoiMjk5IiwiJHR5cGUiOiJOTFJFLkNvbW1vbi5Eb20uU29saWRDb2xvckJydXNoLCBOTFJFLkNvbW1vbiIsIkNvbG9yIjp7IiRpZCI6IjMwMCIsIkEiOjI1NSwiUiI6MjU1LCJHIjowLCJCIjowfX0sIkxpbmVXZWlnaHQiOjAuMCwiTGluZVR5cGUiOjAsIlBhcmVudFN0eWxlIjpudWxsfSwiUGFyZW50U3R5bGUiOm51bGx9LCJNYXJnaW4iOnsiJGlkIjoiMzAxIiwiVG9wIjowLjAsIkxlZnQiOjAuMCwiUmlnaHQiOjAuMCwiQm90dG9tIjowLjB9LCJQYWRkaW5nIjp7IiRpZCI6IjMwMiIsIlRvcCI6MC4wLCJMZWZ0IjowLjAsIlJpZ2h0IjowLjAsIkJvdHRvbSI6MC4wfSwiQmFja2dyb3VuZCI6bnVsbCwiSXNWaXNpYmxlIjp0cnVlLCJXaWR0aCI6MC4wLCJIZWlnaHQiOjAuMCwiQm9yZGVyU3R5bGUiOm51bGwsIlBhcmVudFN0eWxlIjpudWxsfSwiQmFja2dyb3VuZFN0eWxlIjp7IiRpZCI6IjMwMyIsIk1hcmdpbiI6eyIkaWQiOiIzMDQiLCJUb3AiOjAuMCwiTGVmdCI6MC4wLCJSaWdodCI6MC4wLCJCb3R0b20iOjAuMH0sIlBhZGRpbmciOnsiJGlkIjoiMzA1IiwiVG9wIjowLjAsIkxlZnQiOjAuMCwiUmlnaHQiOjAuMCwiQm90dG9tIjowLjB9LCJCYWNrZ3JvdW5kIjp7IiRpZCI6IjMwNiIsIkNvbG9yIjp7IiRpZCI6IjMwNyIsIkEiOjUxLCJSIjoxNjUsIkciOjE2NSwiQiI6MTY1fX0sIklzVmlzaWJsZSI6dHJ1ZSwiV2lkdGgiOjAuMCwiSGVpZ2h0IjowLjAsIkJvcmRlclN0eWxlIjp7IiRpZCI6IjMwOCIsIkxpbmVDb2xvciI6eyIkaWQiOiIzMDkiLCIkdHlwZSI6Ik5MUkUuQ29tbW9uLkRvbS5Tb2xpZENvbG9yQnJ1c2gsIE5MUkUuQ29tbW9uIiwiQ29sb3IiOnsiJGlkIjoiMzEwIiwiQSI6MjU1LCJSIjoyNTUsIkciOjAsIkIiOjB9fSwiTGluZVdlaWdodCI6MC4wLCJMaW5lVHlwZSI6MCwiUGFyZW50U3R5bGUiOm51bGx9LCJQYXJlbnRTdHlsZSI6bnVsbH0sIk1hcmdpbiI6eyIkaWQiOiIzMTEiLCJUb3AiOjAuMCwiTGVmdCI6MC4wLCJSaWdodCI6MC4wLCJCb3R0b20iOjAuMH0sIlBhZGRpbmciOnsiJGlkIjoiMzEyIiwiVG9wIjowLjAsIkxlZnQiOjAuMCwiUmlnaHQiOjAuMCwiQm90dG9tIjowLjB9LCJJc1Zpc2libGUiOmZhbHNlLCJXaWR0aCI6MC4wLCJIZWlnaHQiOjAuMCwiQm9yZGVyU3R5bGUiOm51bGwsIlBhcmVudFN0eWxlIjpudWxsfX1dLCJJZCI6ImUyMGFjNmMzLWNhMGYtNDVkZC1iYjQ5LTViMThhYmExOGEzZCIsIkluZGV4IjozLCJIZWFkZXJUZXh0IjoiVGVzdCBDYXNlIFdyaXRpbmciLCJTdHlsZSI6eyIkaWQiOiIzMTMiLCJIZWFkZXJTdHlsZSI6eyIkaWQiOiIzMTQiLCJUZXh0SXNWZXJ0aWNhbCI6ZmFsc2UsIlRleHRTdHlsZSI6eyIkaWQiOiIzMTUiLCJGb250U2V0dGluZ3MiOnsiJGlkIjoiMzE2IiwiRm9udFNpemUiOjEyLCJGb250TmFtZSI6IkNhbGlicmkiLCJJc0JvbGQiOmZhbHNlLCJJc0l0YWxpYyI6ZmFsc2UsIklzVW5kZXJsaW5lZCI6ZmFsc2UsIlBhcmVudFN0eWxlIjpudWxsfSwiQXV0b1NpemUiOjIsIkZvcmVncm91bmQiOnsiJHJlZiI6IjEyNiJ9LCJNYXhXaWR0aCI6MTY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udWxsLCJJc1Zpc2libGUiOnRydWUsIldpZHRoIjowLjAsIkhlaWdodCI6MC4wLCJCb3JkZXJTdHlsZSI6bnVsbCwiUGFyZW50U3R5bGUiOm51bGx9LCJSZWN0YW5nbGVTdHlsZSI6eyIkaWQiOiIzMTciLCJNYXJnaW4iOnsiJGlkIjoiMzE4IiwiVG9wIjowLjAsIkxlZnQiOjAuMCwiUmlnaHQiOjAuMCwiQm90dG9tIjowLjB9LCJQYWRkaW5nIjp7IiRpZCI6IjMxOSIsIlRvcCI6MC4wLCJMZWZ0IjowLjAsIlJpZ2h0IjowLjAsIkJvdHRvbSI6MC4wfSwiQmFja2dyb3VuZCI6eyIkaWQiOiIzMjAiLCJDb2xvciI6eyIkaWQiOiIzMjEiLCJBIjoyNTUsIlIiOjIzNywiRyI6MTI1LCJCIjo0OX19LCJJc1Zpc2libGUiOnRydWUsIldpZHRoIjowLjAsIkhlaWdodCI6MC4wLCJCb3JkZXJTdHlsZSI6eyIkaWQiOiIzMjIiLCJMaW5lQ29sb3IiOnsiJGlkIjoiMzIzIiwiJHR5cGUiOiJOTFJFLkNvbW1vbi5Eb20uU29saWRDb2xvckJydXNoLCBOTFJFLkNvbW1vbiIsIkNvbG9yIjp7IiRpZCI6IjMyNCIsIkEiOjI1NSwiUiI6MjU1LCJHIjowLCJCIjowfX0sIkxpbmVXZWlnaHQiOjAuMCwiTGluZVR5cGUiOjAsIlBhcmVudFN0eWxlIjpudWxsfSwiUGFyZW50U3R5bGUiOm51bGx9LCJNYXJnaW4iOnsiJGlkIjoiMzI1IiwiVG9wIjowLjAsIkxlZnQiOjAuMCwiUmlnaHQiOjAuMCwiQm90dG9tIjowLjB9LCJQYWRkaW5nIjp7IiRpZCI6IjMyNiIsIlRvcCI6MC4wLCJMZWZ0IjowLjAsIlJpZ2h0IjowLjAsIkJvdHRvbSI6MC4wfSwiQmFja2dyb3VuZCI6bnVsbCwiSXNWaXNpYmxlIjp0cnVlLCJXaWR0aCI6MC4wLCJIZWlnaHQiOjAuMCwiQm9yZGVyU3R5bGUiOm51bGwsIlBhcmVudFN0eWxlIjpudWxsfSwiQmFja2dyb3VuZFN0eWxlIjp7IiRpZCI6IjMyNyIsIk1hcmdpbiI6eyIkaWQiOiIzMjgiLCJUb3AiOjAuMCwiTGVmdCI6MC4wLCJSaWdodCI6MC4wLCJCb3R0b20iOjAuMH0sIlBhZGRpbmciOnsiJGlkIjoiMzI5IiwiVG9wIjowLjAsIkxlZnQiOjAuMCwiUmlnaHQiOjAuMCwiQm90dG9tIjowLjB9LCJCYWNrZ3JvdW5kIjp7IiRpZCI6IjMzMCIsIkNvbG9yIjp7IiRpZCI6IjMzMSIsIkEiOjUxLCJSIjoxNjUsIkciOjE2NSwiQiI6MTY1fX0sIklzVmlzaWJsZSI6dHJ1ZSwiV2lkdGgiOjAuMCwiSGVpZ2h0IjowLjAsIkJvcmRlclN0eWxlIjp7IiRpZCI6IjMzMiIsIkxpbmVDb2xvciI6eyIkaWQiOiIzMzMiLCIkdHlwZSI6Ik5MUkUuQ29tbW9uLkRvbS5Tb2xpZENvbG9yQnJ1c2gsIE5MUkUuQ29tbW9uIiwiQ29sb3IiOnsiJGlkIjoiMzM0IiwiQSI6MjU1LCJSIjoyNTUsIkciOjAsIkIiOjB9fSwiTGluZVdlaWdodCI6MC4wLCJMaW5lVHlwZSI6MCwiUGFyZW50U3R5bGUiOm51bGx9LCJQYXJlbnRTdHlsZSI6bnVsbH0sIklzQWJvdmVUaW1lYmFuZCI6ZmFsc2UsIk1hcmdpbiI6eyIkaWQiOiIzMzUiLCJUb3AiOjAuMCwiTGVmdCI6MC4wLCJSaWdodCI6MC4wLCJCb3R0b20iOjAuMH0sIlBhZGRpbmciOnsiJGlkIjoiMzM2IiwiVG9wIjowLjAsIkxlZnQiOjAuMCwiUmlnaHQiOjAuMCwiQm90dG9tIjowLjB9LCJJc1Zpc2libGUiOnRydWUsIldpZHRoIjowLjAsIkhlaWdodCI6MC4wLCJCb3JkZXJTdHlsZSI6eyIkaWQiOiIzMzciLCJMaW5lQ29sb3IiOm51bGwsIkxpbmVXZWlnaHQiOjAuMCwiTGluZVR5cGUiOjAsIlBhcmVudFN0eWxlIjpudWxsfSwiUGFyZW50U3R5bGUiOm51bGx9fSx7IiRpZCI6IjMzOCIsIl9hY3Rpdml0aWVzIjpbeyIkaWQiOiIzMzkiLCJfcm93cyI6W3siJGlkIjoiMzQwIiwiX3Rhc2tzIjpbeyIkaWQiOiIzNDEiLCJfYXR0YWNoZWRNaWxlc3RvbmVzIjpbXSwiVGFza0RlZmluaXRpb24iOnsiJGlkIjoiMzQyIiwiR3JvdXBOYW1lIjpudWxsLCJTdGFydERhdGUiOiIyMDIyLTA1LTE5VDAwOjAwOjAwWiIsIkVuZERhdGUiOiIyMDIyLTA1LTIyVDIzOjU5OjAwWiIsIlBlcmNlbnRhZ2VDb21wbGV0ZSI6bnVsbCwiU3R5bGUiOnsiJGlkIjoiMzQzIiwiU2hhcGUiOjIsIlNoYXBlVGhpY2tuZXNzIjoxLCJEdXJhdGlvbkZvcm1hdCI6MCwiSW5jbHVkZU5vbldvcmtpbmdEYXlzSW5EdXJhdGlvbiI6ZmFsc2UsIlBlcmNlbnRhZ2VDb21wbGV0ZVN0eWxlIjp7IiRpZCI6IjM0NCIsIkZvbnRTZXR0aW5ncyI6eyIkaWQiOiIz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0NiIsIkxpbmVDb2xvciI6bnVsbCwiTGluZVdlaWdodCI6MC4wLCJMaW5lVHlwZSI6MCwiUGFyZW50U3R5bGUiOm51bGx9LCJQYXJlbnRTdHlsZSI6bnVsbH0sIkR1cmF0aW9uU3R5bGUiOnsiJGlkIjoiMzQ3IiwiRm9udFNldHRpbmdzIjp7IiRpZCI6IjM0OC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Q5IiwiTGluZUNvbG9yIjpudWxsLCJMaW5lV2VpZ2h0IjowLjAsIkxpbmVUeXBlIjowLCJQYXJlbnRTdHlsZSI6bnVsbH0sIlBhcmVudFN0eWxlIjpudWxsfSwiSG9yaXpvbnRhbENvbm5lY3RvclN0eWxlIjp7IiRpZCI6IjM1MCIsIkxpbmVDb2xvciI6eyIkcmVmIjoiMjYifSwiTGluZVdlaWdodCI6MS4wLCJMaW5lVHlwZSI6MCwiUGFyZW50U3R5bGUiOm51bGx9LCJWZXJ0aWNhbENvbm5lY3RvclN0eWxlIjp7IiRpZCI6IjM1MS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MiIsIk1hcmdpbiI6eyIkcmVmIjoiMzIifSwiUGFkZGluZyI6eyIkcmVmIjoiMzMifSwiQmFja2dyb3VuZCI6eyIkaWQiOiIzNTMiLCJDb2xvciI6eyIkaWQiOiIzNTQiLCJBIjoyNTUsIlIiOjkxLCJHIjoxNTUsIkIiOjIxM319LCJJc1Zpc2libGUiOnRydWUsIldpZHRoIjowLjAsIkhlaWdodCI6MTYuMCwiQm9yZGVyU3R5bGUiOnsiJGlkIjoiMzU1IiwiTGluZUNvbG9yIjp7IiRyZWYiOiIzNyJ9LCJMaW5lV2VpZ2h0IjowLjAsIkxpbmVUeXBlIjowLCJQYXJlbnRTdHlsZSI6bnVsbH0sIlBhcmVudFN0eWxlIjpudWxsfSwiVGl0bGVTdHlsZSI6eyIkaWQiOiIzNTYiLCJGb250U2V0dGluZ3MiOnsiJGlkIjoiMzU3IiwiRm9udFNpemUiOjExLCJGb250TmFtZSI6IkNhbGlicmkiLCJJc0JvbGQiOnRydWUsIklzSXRhbGljIjpmYWxzZSwiSXNVbmRlcmxpbmVkIjpmYWxzZSwiUGFyZW50U3R5bGUiOm51bGx9LCJBdXRvU2l6ZSI6MCwiRm9yZWdyb3VuZCI6eyIkaWQiOiIzNTgiLCJDb2xvciI6eyIkaWQiOiIzNTk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YwIiwiQ29sb3IiOnsiJGlkIjoiMzYxIiwiQSI6MCwiUiI6MjU1LCJHIjoyNTUsIkIiOjI1NX19LCJJc1Zpc2libGUiOnRydWUsIldpZHRoIjowLjAsIkhlaWdodCI6MC4wLCJCb3JkZXJTdHlsZSI6eyIkaWQiOiIzNjIiLCJMaW5lQ29sb3IiOm51bGwsIkxpbmVXZWlnaHQiOjAuMCwiTGluZVR5cGUiOjAsIlBhcmVudFN0eWxlIjpudWxsfSwiUGFyZW50U3R5bGUiOm51bGx9LCJEYXRlU3R5bGUiOnsiJGlkIjoiMzYzIiwiRm9udFNldHRpbmdzIjp7IiRpZCI6IjM2NCIsIkZvbnRTaXplIjoxMCwiRm9udE5hbWUiOiJDYWxpYnJpIiwiSXNCb2xkIjpmYWxzZSwiSXNJdGFsaWMiOmZhbHNlLCJJc1VuZGVybGluZWQiOmZhbHNlLCJQYXJlbnRTdHlsZSI6bnVsbH0sIkF1dG9TaXplIjowLCJGb3JlZ3JvdW5kIjp7IiRpZCI6IjM2NSIsIkNvbG9yIjp7IiRpZCI6IjM2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zY3IiwiQ29sb3IiOnsiJGlkIjoiMzY4IiwiQSI6MCwiUiI6MjU1LCJHIjoyNTUsIkIiOjI1NX19LCJJc1Zpc2libGUiOnRydWUsIldpZHRoIjowLjAsIkhlaWdodCI6MC4wLCJCb3JkZXJTdHlsZSI6eyIkaWQiOiIzNjkiLCJMaW5lQ29sb3IiOm51bGwsIkxpbmVXZWlnaHQiOjAuMCwiTGluZVR5cGUiOjAsIlBhcmVudFN0eWxlIjpudWxsfSwiUGFyZW50U3R5bGUiOm51bGx9LCJEYXRlRm9ybWF0Ijp7IiRyZWYiOiI1NyJ9LCJXZWVrTnVtYmVyaW5nIjp7IiRpZCI6IjM3MCIsIkZvcm1hdCI6MCwiSXNWaXNpYmxlIjpmYWxzZSwiTGFzdEtub3duVmlzaWJpbGl0eVN0YXRlIjpmYWxzZX0sIklzVmlzaWJsZSI6dHJ1ZSwiUGFyZW50U3R5bGUiOm51bGx9LCJJbmRleCI6OSwiU21hcnREdXJhdGlvbkFjdGl2YXRlZCI6ZmFsc2UsIkRhdGVGb3JtYXQiOnsiJHJlZiI6IjU3In0sIldlZWtOdW1iZXJpbmciOnsiJGlkIjoiMzcxIiwiRm9ybWF0IjowLCJJc1Zpc2libGUiOmZhbHNlLCJMYXN0S25vd25WaXNpYmlsaXR5U3RhdGUiOmZhbHNlfSwiSWQiOiI0OTFhNWQ3Yy1kMmM5LTQyMmYtOWZhMy1jNmEzYjY2ZmEwZGIiLCJJbXBvcnRJZCI6bnVsbCwiVGl0bGUiOiJVc2VyIEhvbWUgUGFnZSIsIk5vdGUiOm51bGwsIkh5cGVybGluayI6eyIkaWQiOiIzNzIiLCJBZGRyZXNzIjoiIiwiU3ViQWRkcmVzcyI6IiJ9LCJJc0NoYW5nZWQiOmZhbHNlLCJJc05ldyI6ZmFsc2V9fV0sIl9taWxlc3RvbmVzIjpbXSwiSWQiOiIwMDAwMDAwMC0wMDAwLTAwMDAtMDAwMC0wMDAwMDAwMDAwMDAiLCJJc1NpbmdsZUl0ZW1Sb3ciOnRydWV9LHsiJGlkIjoiMzczIiwiX3Rhc2tzIjpbeyIkaWQiOiIzNzQiLCJfYXR0YWNoZWRNaWxlc3RvbmVzIjpbXSwiVGFza0RlZmluaXRpb24iOnsiJGlkIjoiMzc1IiwiR3JvdXBOYW1lIjpudWxsLCJTdGFydERhdGUiOiIyMDIyLTA1LTE5VDAwOjAwOjAwWiIsIkVuZERhdGUiOiIyMDIyLTA1LTIwVDIzOjU5OjAwWiIsIlBlcmNlbnRhZ2VDb21wbGV0ZSI6bnVsbCwiU3R5bGUiOnsiJGlkIjoiMzc2IiwiU2hhcGUiOjIsIlNoYXBlVGhpY2tuZXNzIjoxLCJEdXJhdGlvbkZvcm1hdCI6MCwiSW5jbHVkZU5vbldvcmtpbmdEYXlzSW5EdXJhdGlvbiI6ZmFsc2UsIlBlcmNlbnRhZ2VDb21wbGV0ZVN0eWxlIjp7IiRpZCI6IjM3NyIsIkZvbnRTZXR0aW5ncyI6eyIkaWQiOiIzNz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gyIiwiTGluZUNvbG9yIjpudWxsLCJMaW5lV2VpZ2h0IjowLjAsIkxpbmVUeXBlIjowLCJQYXJlbnRTdHlsZSI6bnVsbH0sIlBhcmVudFN0eWxlIjpudWxsfSwiSG9yaXpvbnRhbENvbm5lY3RvclN0eWxlIjp7IiRpZCI6IjM4MyIsIkxpbmVDb2xvciI6eyIkcmVmIjoiMjYifSwiTGluZVdlaWdodCI6MS4wLCJMaW5lVHlwZSI6MCwiUGFyZW50U3R5bGUiOm51bGx9LCJWZXJ0aWNhbENvbm5lY3RvclN0eWxlIjp7IiRpZCI6IjM4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4NSIsIk1hcmdpbiI6eyIkcmVmIjoiMzIifSwiUGFkZGluZyI6eyIkcmVmIjoiMzMifSwiQmFja2dyb3VuZCI6eyIkaWQiOiIzODYiLCJDb2xvciI6eyIkaWQiOiIzODciLCJBIjoyNTUsIlIiOjkxLCJHIjoxNTUsIkIiOjIxM319LCJJc1Zpc2libGUiOnRydWUsIldpZHRoIjowLjAsIkhlaWdodCI6MTYuMCwiQm9yZGVyU3R5bGUiOnsiJGlkIjoiMzg4IiwiTGluZUNvbG9yIjp7IiRpZCI6IjM4OSIsIiR0eXBlIjoiTkxSRS5Db21tb24uRG9tLlNvbGlkQ29sb3JCcnVzaCwgTkxSRS5Db21tb24iLCJDb2xvciI6eyIkaWQiOiIzOTAiLCJBIjoyNTUsIlIiOjI1NSwiRyI6MCwiQiI6MH19LCJMaW5lV2VpZ2h0IjowLjAsIkxpbmVUeXBlIjowLCJQYXJlbnRTdHlsZSI6bnVsbH0sIlBhcmVudFN0eWxlIjpudWxsfSwiVGl0bGVTdHlsZSI6eyIkaWQiOiIzOTEiLCJGb250U2V0dGluZ3MiOnsiJGlkIjoiMzkyIiwiRm9udFNpemUiOjExLCJGb250TmFtZSI6IkNhbGlicmkiLCJJc0JvbGQiOnRydWUsIklzSXRhbGljIjpmYWxzZSwiSXNVbmRlcmxpbmVkIjpmYWxzZSwiUGFyZW50U3R5bGUiOm51bGx9LCJBdXRvU2l6ZSI6MCwiRm9yZWdyb3VuZCI6eyIkaWQiOiIzOTMiLCJDb2xvciI6eyIkaWQiOiIzOTQ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k1IiwiQ29sb3IiOnsiJGlkIjoiMzk2IiwiQSI6MCwiUiI6MjU1LCJHIjoyNTUsIkIiOjI1NX19LCJJc1Zpc2libGUiOnRydWUsIldpZHRoIjowLjAsIkhlaWdodCI6MC4wLCJCb3JkZXJTdHlsZSI6eyIkaWQiOiIzOTciLCJMaW5lQ29sb3IiOm51bGwsIkxpbmVXZWlnaHQiOjAuMCwiTGluZVR5cGUiOjAsIlBhcmVudFN0eWxlIjpudWxsfSwiUGFyZW50U3R5bGUiOm51bGx9LCJEYXRlU3R5bGUiOnsiJGlkIjoiMzk4IiwiRm9udFNldHRpbmdzIjp7IiRpZCI6IjM5OSIsIkZvbnRTaXplIjoxMCwiRm9udE5hbWUiOiJDYWxpYnJpIiwiSXNCb2xkIjpmYWxzZSwiSXNJdGFsaWMiOmZhbHNlLCJJc1VuZGVybGluZWQiOmZhbHNlLCJQYXJlbnRTdHlsZSI6bnVsbH0sIkF1dG9TaXplIjowLCJGb3JlZ3JvdW5kIjp7IiRpZCI6IjQwMCIsIkNvbG9yIjp7IiRpZCI6IjQw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NDAyIiwiQ29sb3IiOnsiJGlkIjoiNDAzIiwiQSI6MCwiUiI6MjU1LCJHIjoyNTUsIkIiOjI1NX19LCJJc1Zpc2libGUiOnRydWUsIldpZHRoIjowLjAsIkhlaWdodCI6MC4wLCJCb3JkZXJTdHlsZSI6eyIkaWQiOiI0MDQiLCJMaW5lQ29sb3IiOm51bGwsIkxpbmVXZWlnaHQiOjAuMCwiTGluZVR5cGUiOjAsIlBhcmVudFN0eWxlIjpudWxsfSwiUGFyZW50U3R5bGUiOm51bGx9LCJEYXRlRm9ybWF0Ijp7IiRpZCI6IjQ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YiLCJGb3JtYXQiOjAsIklzVmlzaWJsZSI6ZmFsc2UsIkxhc3RLbm93blZpc2liaWxpdHlTdGF0ZSI6ZmFsc2V9LCJJc1Zpc2libGUiOnRydWUsIlBhcmVudFN0eWxlIjpudWxsfSwiSW5kZXgiOjEwLCJTbWFydER1cmF0aW9uQWN0aXZhdGVkIjpmYWxzZSwiRGF0ZUZvcm1hdCI6eyIkcmVmIjoiNDA1In0sIldlZWtOdW1iZXJpbmciOnsiJGlkIjoiNDA3IiwiRm9ybWF0IjowLCJJc1Zpc2libGUiOmZhbHNlLCJMYXN0S25vd25WaXNpYmlsaXR5U3RhdGUiOmZhbHNlfSwiSWQiOiI0ZTdjMTg5Ni0xMTFhLTRjZDgtYWZjMi1jNTQ2NTRhYTk4MmQiLCJJbXBvcnRJZCI6bnVsbCwiVGl0bGUiOiJVc2VyIExvZ2luIFBhZ2UiLCJOb3RlIjpudWxsLCJIeXBlcmxpbmsiOnsiJGlkIjoiNDA4IiwiQWRkcmVzcyI6IiIsIlN1YkFkZHJlc3MiOiIifSwiSXNDaGFuZ2VkIjpmYWxzZSwiSXNOZXciOmZhbHNlfX1dLCJfbWlsZXN0b25lcyI6W10sIklkIjoiMDAwMDAwMDAtMDAwMC0wMDAwLTAwMDAtMDAwMDAwMDAwMDAwIiwiSXNTaW5nbGVJdGVtUm93Ijp0cnVlfSx7IiRpZCI6IjQwOSIsIl90YXNrcyI6W3siJGlkIjoiNDEwIiwiX2F0dGFjaGVkTWlsZXN0b25lcyI6W10sIlRhc2tEZWZpbml0aW9uIjp7IiRpZCI6IjQxMSIsIkdyb3VwTmFtZSI6bnVsbCwiU3RhcnREYXRlIjoiMjAyMi0wNS0xOVQwMDowMDowMFoiLCJFbmREYXRlIjoiMjAyMi0wNS0yMFQyMzo1OTowMFoiLCJQZXJjZW50YWdlQ29tcGxldGUiOm51bGwsIlN0eWxlIjp7IiRpZCI6IjQxMiIsIlNoYXBlIjoyLCJTaGFwZVRoaWNrbmVzcyI6MSwiRHVyYXRpb25Gb3JtYXQiOjAsIkluY2x1ZGVOb25Xb3JraW5nRGF5c0luRHVyYXRpb24iOmZhbHNlLCJQZXJjZW50YWdlQ29tcGxldGVTdHlsZSI6eyIkaWQiOiI0MTMiLCJGb250U2V0dGluZ3MiOnsiJGlkIjoiNDE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0MTUiLCJMaW5lQ29sb3IiOm51bGwsIkxpbmVXZWlnaHQiOjAuMCwiTGluZVR5cGUiOjAsIlBhcmVudFN0eWxlIjpudWxsfSwiUGFyZW50U3R5bGUiOm51bGx9LCJEdXJhdGlvblN0eWxlIjp7IiRpZCI6IjQxNiIsIkZvbnRTZXR0aW5ncyI6eyIkaWQiOiI0MTc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QxOCIsIkxpbmVDb2xvciI6bnVsbCwiTGluZVdlaWdodCI6MC4wLCJMaW5lVHlwZSI6MCwiUGFyZW50U3R5bGUiOm51bGx9LCJQYXJlbnRTdHlsZSI6bnVsbH0sIkhvcml6b250YWxDb25uZWN0b3JTdHlsZSI6eyIkaWQiOiI0MTkiLCJMaW5lQ29sb3IiOnsiJHJlZiI6IjI2In0sIkxpbmVXZWlnaHQiOjEuMCwiTGluZVR5cGUiOjAsIlBhcmVudFN0eWxlIjpudWxsfSwiVmVydGljYWxDb25uZWN0b3JTdHlsZSI6eyIkaWQiOiI0MjA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jEiLCJNYXJnaW4iOnsiJHJlZiI6IjMyIn0sIlBhZGRpbmciOnsiJHJlZiI6IjMzIn0sIkJhY2tncm91bmQiOnsiJGlkIjoiNDIyIiwiQ29sb3IiOnsiJGlkIjoiNDIzIiwiQSI6MjU1LCJSIjo5MSwiRyI6MTU1LCJCIjoyMTN9fSwiSXNWaXNpYmxlIjp0cnVlLCJXaWR0aCI6MC4wLCJIZWlnaHQiOjE2LjAsIkJvcmRlclN0eWxlIjp7IiRpZCI6IjQyNCIsIkxpbmVDb2xvciI6eyIkcmVmIjoiMzcifSwiTGluZVdlaWdodCI6MC4wLCJMaW5lVHlwZSI6MCwiUGFyZW50U3R5bGUiOm51bGx9LCJQYXJlbnRTdHlsZSI6bnVsbH0sIlRpdGxlU3R5bGUiOnsiJGlkIjoiNDI1IiwiRm9udFNldHRpbmdzIjp7IiRpZCI6IjQyNiIsIkZvbnRTaXplIjoxMSwiRm9udE5hbWUiOiJDYWxpYnJpIiwiSXNCb2xkIjp0cnVlLCJJc0l0YWxpYyI6ZmFsc2UsIklzVW5kZXJsaW5lZCI6ZmFsc2UsIlBhcmVudFN0eWxlIjpudWxsfSwiQXV0b1NpemUiOjAsIkZvcmVncm91bmQiOnsiJGlkIjoiNDI3IiwiQ29sb3IiOnsiJGlkIjoiNDI4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QyOSIsIkNvbG9yIjp7IiRpZCI6IjQzMCIsIkEiOjAsIlIiOjI1NSwiRyI6MjU1LCJCIjoyNTV9fSwiSXNWaXNpYmxlIjp0cnVlLCJXaWR0aCI6MC4wLCJIZWlnaHQiOjAuMCwiQm9yZGVyU3R5bGUiOnsiJGlkIjoiNDMxIiwiTGluZUNvbG9yIjpudWxsLCJMaW5lV2VpZ2h0IjowLjAsIkxpbmVUeXBlIjowLCJQYXJlbnRTdHlsZSI6bnVsbH0sIlBhcmVudFN0eWxlIjpudWxsfSwiRGF0ZVN0eWxlIjp7IiRpZCI6IjQzMiIsIkZvbnRTZXR0aW5ncyI6eyIkaWQiOiI0MzMiLCJGb250U2l6ZSI6MTAsIkZvbnROYW1lIjoiQ2FsaWJyaSIsIklzQm9sZCI6ZmFsc2UsIklzSXRhbGljIjpmYWxzZSwiSXNVbmRlcmxpbmVkIjpmYWxzZSwiUGFyZW50U3R5bGUiOm51bGx9LCJBdXRvU2l6ZSI6MCwiRm9yZWdyb3VuZCI6eyIkaWQiOiI0MzQiLCJDb2xvciI6eyIkaWQiOiI0Mz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QzNiIsIkNvbG9yIjp7IiRpZCI6IjQzNyIsIkEiOjAsIlIiOjI1NSwiRyI6MjU1LCJCIjoyNTV9fSwiSXNWaXNpYmxlIjp0cnVlLCJXaWR0aCI6MC4wLCJIZWlnaHQiOjAuMCwiQm9yZGVyU3R5bGUiOnsiJGlkIjoiNDM4IiwiTGluZUNvbG9yIjpudWxsLCJMaW5lV2VpZ2h0IjowLjAsIkxpbmVUeXBlIjowLCJQYXJlbnRTdHlsZSI6bnVsbH0sIlBhcmVudFN0eWxlIjpudWxsfSwiRGF0ZUZvcm1hdCI6eyIkcmVmIjoiNTcifSwiV2Vla051bWJlcmluZyI6eyIkaWQiOiI0MzkiLCJGb3JtYXQiOjAsIklzVmlzaWJsZSI6ZmFsc2UsIkxhc3RLbm93blZpc2liaWxpdHlTdGF0ZSI6ZmFsc2V9LCJJc1Zpc2libGUiOnRydWUsIlBhcmVudFN0eWxlIjpudWxsfSwiSW5kZXgiOjExLCJTbWFydER1cmF0aW9uQWN0aXZhdGVkIjpmYWxzZSwiRGF0ZUZvcm1hdCI6eyIkcmVmIjoiNTcifSwiV2Vla051bWJlcmluZyI6eyIkaWQiOiI0NDAiLCJGb3JtYXQiOjAsIklzVmlzaWJsZSI6ZmFsc2UsIkxhc3RLbm93blZpc2liaWxpdHlTdGF0ZSI6ZmFsc2V9LCJJZCI6IjE5NmU0NjFmLWEzYjktNGJlZC04YmM1LTZkYzk5ZTY3NmRlYiIsIkltcG9ydElkIjpudWxsLCJUaXRsZSI6IkNhciBSZXNlcnZhdGlvbiIsIk5vdGUiOm51bGwsIkh5cGVybGluayI6eyIkaWQiOiI0NDEiLCJBZGRyZXNzIjoiIiwiU3ViQWRkcmVzcyI6IiJ9LCJJc0NoYW5nZWQiOmZhbHNlLCJJc05ldyI6ZmFsc2V9fV0sIl9taWxlc3RvbmVzIjpbXSwiSWQiOiIwMDAwMDAwMC0wMDAwLTAwMDAtMDAwMC0wMDAwMDAwMDAwMDAiLCJJc1NpbmdsZUl0ZW1Sb3ciOnRydWV9XSwiSW5kZXgiOjgsIklkIjoiMmU2Y2QxM2ItOTkzNC00NTNmLTk1NjktYzA0ZTVlNjVhNmViIiwiSGVhZGVyVGV4dCI6bnVsbCwiSXNEZWZhdWx0Ijp0cnVlLCJTdHlsZSI6eyIkaWQiOiI0NDIiLCJIZWFkZXJTdHlsZSI6eyIkaWQiOiI0NDMiLCJUZXh0U3R5bGUiOnsiJGlkIjoiNDQ0IiwiRm9udFNldHRpbmdzIjp7IiRpZCI6IjQ0NSIsIkZvbnRTaXplIjoxMSwiRm9udE5hbWUiOiJDYWxpYnJpIiwiSXNCb2xkIjpmYWxzZSwiSXNJdGFsaWMiOmZhbHNlLCJJc1VuZGVybGluZWQiOmZhbHNlLCJQYXJlbnRTdHlsZSI6bnVsbH0sIkF1dG9TaXplIjoyLCJGb3JlZ3JvdW5kIjp7IiRpZCI6IjQ0NiIsIkNvbG9yIjp7IiRpZCI6IjQ0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DQ4IiwiVG9wIjowLjAsIkxlZnQiOjAuMCwiUmlnaHQiOjAuMCwiQm90dG9tIjowLjB9LCJQYWRkaW5nIjp7IiRpZCI6IjQ0OSIsIlRvcCI6MC4wLCJMZWZ0IjowLjAsIlJpZ2h0IjowLjAsIkJvdHRvbSI6MC4wfSwiQmFja2dyb3VuZCI6bnVsbCwiSXNWaXNpYmxlIjp0cnVlLCJXaWR0aCI6MC4wLCJIZWlnaHQiOjAuMCwiQm9yZGVyU3R5bGUiOm51bGwsIlBhcmVudFN0eWxlIjpudWxsfSwiUmVjdGFuZ2xlU3R5bGUiOnsiJGlkIjoiNDUwIiwiTWFyZ2luIjp7IiRpZCI6IjQ1MSIsIlRvcCI6MC4wLCJMZWZ0IjowLjAsIlJpZ2h0IjowLjAsIkJvdHRvbSI6MC4wfSwiUGFkZGluZyI6eyIkaWQiOiI0NTIiLCJUb3AiOjAuMCwiTGVmdCI6MC4wLCJSaWdodCI6MC4wLCJCb3R0b20iOjAuMH0sIkJhY2tncm91bmQiOnsiJGlkIjoiNDUzIiwiQ29sb3IiOnsiJGlkIjoiNDU0IiwiQSI6NjMsIlIiOjE2NSwiRyI6MTY1LCJCIjoxNjV9fSwiSXNWaXNpYmxlIjp0cnVlLCJXaWR0aCI6MC4wLCJIZWlnaHQiOjAuMCwiQm9yZGVyU3R5bGUiOnsiJGlkIjoiNDU1IiwiTGluZUNvbG9yIjp7IiRpZCI6IjQ1NiIsIiR0eXBlIjoiTkxSRS5Db21tb24uRG9tLlNvbGlkQ29sb3JCcnVzaCwgTkxSRS5Db21tb24iLCJDb2xvciI6eyIkaWQiOiI0NTciLCJBIjoyNTUsIlIiOjI1NSwiRyI6MCwiQiI6MH19LCJMaW5lV2VpZ2h0IjowLjAsIkxpbmVUeXBlIjowLCJQYXJlbnRTdHlsZSI6bnVsbH0sIlBhcmVudFN0eWxlIjpudWxsfSwiTWFyZ2luIjp7IiRpZCI6IjQ1OCIsIlRvcCI6MC4wLCJMZWZ0IjowLjAsIlJpZ2h0IjowLjAsIkJvdHRvbSI6MC4wfSwiUGFkZGluZyI6eyIkaWQiOiI0NTkiLCJUb3AiOjAuMCwiTGVmdCI6MC4wLCJSaWdodCI6MC4wLCJCb3R0b20iOjAuMH0sIkJhY2tncm91bmQiOm51bGwsIklzVmlzaWJsZSI6dHJ1ZSwiV2lkdGgiOjAuMCwiSGVpZ2h0IjowLjAsIkJvcmRlclN0eWxlIjpudWxsLCJQYXJlbnRTdHlsZSI6bnVsbH0sIkJhY2tncm91bmRTdHlsZSI6eyIkaWQiOiI0NjAiLCJNYXJnaW4iOnsiJGlkIjoiNDYxIiwiVG9wIjowLjAsIkxlZnQiOjAuMCwiUmlnaHQiOjAuMCwiQm90dG9tIjowLjB9LCJQYWRkaW5nIjp7IiRpZCI6IjQ2MiIsIlRvcCI6MC4wLCJMZWZ0IjowLjAsIlJpZ2h0IjowLjAsIkJvdHRvbSI6MC4wfSwiQmFja2dyb3VuZCI6eyIkaWQiOiI0NjMiLCJDb2xvciI6eyIkaWQiOiI0NjQiLCJBIjo1MSwiUiI6MTY1LCJHIjoxNjUsIkIiOjE2NX19LCJJc1Zpc2libGUiOnRydWUsIldpZHRoIjowLjAsIkhlaWdodCI6MC4wLCJCb3JkZXJTdHlsZSI6eyIkaWQiOiI0NjUiLCJMaW5lQ29sb3IiOnsiJGlkIjoiNDY2IiwiJHR5cGUiOiJOTFJFLkNvbW1vbi5Eb20uU29saWRDb2xvckJydXNoLCBOTFJFLkNvbW1vbiIsIkNvbG9yIjp7IiRpZCI6IjQ2NyIsIkEiOjI1NSwiUiI6MjU1LCJHIjowLCJCIjowfX0sIkxpbmVXZWlnaHQiOjAuMCwiTGluZVR5cGUiOjAsIlBhcmVudFN0eWxlIjpudWxsfSwiUGFyZW50U3R5bGUiOm51bGx9LCJNYXJnaW4iOnsiJGlkIjoiNDY4IiwiVG9wIjowLjAsIkxlZnQiOjAuMCwiUmlnaHQiOjAuMCwiQm90dG9tIjowLjB9LCJQYWRkaW5nIjp7IiRpZCI6IjQ2OSIsIlRvcCI6MC4wLCJMZWZ0IjowLjAsIlJpZ2h0IjowLjAsIkJvdHRvbSI6MC4wfSwiSXNWaXNpYmxlIjpmYWxzZSwiV2lkdGgiOjAuMCwiSGVpZ2h0IjowLjAsIkJvcmRlclN0eWxlIjpudWxsLCJQYXJlbnRTdHlsZSI6bnVsbH19XSwiSWQiOiJmODM4MTRkNC1kYjVmLTQ0NDYtYTY4Ni1iZjY4MDZhN2ZlYzkiLCJJbmRleCI6OCwiSGVhZGVyVGV4dCI6IkRlYnVnZ2luZyIsIlN0eWxlIjp7IiRpZCI6IjQ3MCIsIkhlYWRlclN0eWxlIjp7IiRpZCI6IjQ3MSIsIlRleHRJc1ZlcnRpY2FsIjpmYWxzZSwiVGV4dFN0eWxlIjp7IiRpZCI6IjQ3MiIsIkZvbnRTZXR0aW5ncyI6eyIkaWQiOiI0NzMiLCJGb250U2l6ZSI6MTIsIkZvbnROYW1lIjoiQ2FsaWJyaSIsIklzQm9sZCI6ZmFsc2UsIklzSXRhbGljIjpmYWxzZSwiSXNVbmRlcmxpbmVkIjpmYWxzZSwiUGFyZW50U3R5bGUiOm51bGx9LCJBdXRvU2l6ZSI6MiwiRm9yZWdyb3VuZCI6eyIkcmVmIjoiMTI2In0sIk1heFdpZHRoIjoxNj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m51bGwsIklzVmlzaWJsZSI6dHJ1ZSwiV2lkdGgiOjAuMCwiSGVpZ2h0IjowLjAsIkJvcmRlclN0eWxlIjpudWxsLCJQYXJlbnRTdHlsZSI6bnVsbH0sIlJlY3RhbmdsZV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I1NSwiUiI6MTY1LCJHIjoxNjUsIkIiOjE2NX19LCJJc1Zpc2libGUiOnRydWUsIldpZHRoIjowLjAsIkhlaWdodCI6MC4wLCJCb3JkZXJTdHlsZSI6eyIkaWQiOiI0NzkiLCJMaW5lQ29sb3IiOnsiJGlkIjoiNDgwIiwiJHR5cGUiOiJOTFJFLkNvbW1vbi5Eb20uU29saWRDb2xvckJydXNoLCBOTFJFLkNvbW1vbiIsIkNvbG9yIjp7IiRpZCI6IjQ4MSIsIkEiOjI1NSwiUiI6MjU1LCJHIjowLCJCIjowfX0sIkxpbmVXZWlnaHQiOjAuMCwiTGluZVR5cGUiOjAsIlBhcmVudFN0eWxlIjpudWxsfSwiUGFyZW50U3R5bGUiOm51bGx9LCJNYXJnaW4iOnsiJGlkIjoiNDgyIiwiVG9wIjowLjAsIkxlZnQiOjAuMCwiUmlnaHQiOjAuMCwiQm90dG9tIjowLjB9LCJQYWRkaW5nIjp7IiRpZCI6IjQ4MyIsIlRvcCI6MC4wLCJMZWZ0IjowLjAsIlJpZ2h0IjowLjAsIkJvdHRvbSI6MC4wfSwiQmFja2dyb3VuZCI6bnVsbCwiSXNWaXNpYmxlIjp0cnVlLCJXaWR0aCI6MC4wLCJIZWlnaHQiOjAuMCwiQm9yZGVyU3R5bGUiOm51bGwsIlBhcmVudFN0eWxlIjpudWxsfSwiQmFja2dyb3VuZFN0eWxlIjp7IiRpZCI6IjQ4NCIsIk1hcmdpbiI6eyIkaWQiOiI0ODUiLCJUb3AiOjAuMCwiTGVmdCI6MC4wLCJSaWdodCI6MC4wLCJCb3R0b20iOjAuMH0sIlBhZGRpbmciOnsiJGlkIjoiNDg2IiwiVG9wIjowLjAsIkxlZnQiOjAuMCwiUmlnaHQiOjAuMCwiQm90dG9tIjowLjB9LCJCYWNrZ3JvdW5kIjp7IiRpZCI6IjQ4NyIsIkNvbG9yIjp7IiRpZCI6IjQ4OCIsIkEiOjUxLCJSIjoxNjUsIkciOjE2NSwiQiI6MTY1fX0sIklzVmlzaWJsZSI6dHJ1ZSwiV2lkdGgiOjAuMCwiSGVpZ2h0IjowLjAsIkJvcmRlclN0eWxlIjp7IiRpZCI6IjQ4OSIsIkxpbmVDb2xvciI6eyIkaWQiOiI0OTAiLCIkdHlwZSI6Ik5MUkUuQ29tbW9uLkRvbS5Tb2xpZENvbG9yQnJ1c2gsIE5MUkUuQ29tbW9uIiwiQ29sb3IiOnsiJGlkIjoiNDkxIiwiQSI6MjU1LCJSIjoyNTUsIkciOjAsIkIiOjB9fSwiTGluZVdlaWdodCI6MC4wLCJMaW5lVHlwZSI6MCwiUGFyZW50U3R5bGUiOm51bGx9LCJQYXJlbnRTdHlsZSI6bnVsbH0sIklzQWJvdmVUaW1lYmFuZCI6ZmFsc2UsIk1hcmdpbiI6eyIkaWQiOiI0OTIiLCJUb3AiOjAuMCwiTGVmdCI6MC4wLCJSaWdodCI6MC4wLCJCb3R0b20iOjAuMH0sIlBhZGRpbmciOnsiJGlkIjoiNDkzIiwiVG9wIjowLjAsIkxlZnQiOjAuMCwiUmlnaHQiOjAuMCwiQm90dG9tIjowLjB9LCJJc1Zpc2libGUiOnRydWUsIldpZHRoIjowLjAsIkhlaWdodCI6MC4wLCJCb3JkZXJTdHlsZSI6eyIkaWQiOiI0OTQiLCJMaW5lQ29sb3IiOm51bGwsIkxpbmVXZWlnaHQiOjAuMCwiTGluZVR5cGUiOjAsIlBhcmVudFN0eWxlIjpudWxsfSwiUGFyZW50U3R5bGUiOm51bGx9fV0sIkN1bHR1cmVJbmZvTmFtZSI6ImVuLVVTIiwiU3R5bGVOYW1lIjpudWxsLCJWZXJzaW9uIjp7IiRpZCI6IjQ5NSIsIlZlcnNpb24iOiIzLjYuMSIsIk9yaWdpbmFsQXNzZW1ibHlWZXJzaW9uIjoiNi4wNi4wMi4wMCIsIkVkaXRpb24iOm51bGwsIkxhc3RTYXZlZEVkaXRpb24iOjAsIklzUGx1c0VkaXRpb24iOmZhbHNlLCJJc1Byb0VkaXRpb24iOmZhbHNlfSwiRWZmZWN0IjoxLCJTdHlsZSI6eyIkaWQiOiI0OTYiLCJUaW1lYmFuZFN0eWxlIjp7IiRpZCI6IjQ5NyIsIlNjYWxlTWFya2luZyI6MCwiU2hhcGUiOjAsIlNoYXBlU3R5bGUiOnsiJGlkIjoiNDk4IiwiTWFyZ2luIjp7IiRpZCI6IjQ5OSIsIlRvcCI6MC4wLCJMZWZ0IjoxMC4wLCJSaWdodCI6MTAuMCwiQm90dG9tIjowLjB9LCJQYWRkaW5nIjp7IiRpZCI6IjUwMCIsIlRvcCI6NS4wLCJMZWZ0IjoxMy4wLCJSaWdodCI6MTMuMCwiQm90dG9tIjo1LjB9LCJCYWNrZ3JvdW5kIjp7IiRpZCI6IjUwMSIsIkNvbG9yIjp7IiRpZCI6IjUwMiIsIkEiOjI1NSwiUiI6NjgsIkciOjg0LCJCIjoxMDZ9fSwiSXNWaXNpYmxlIjp0cnVlLCJXaWR0aCI6ODU4LjAsIkhlaWdodCI6MzA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udWxsfSwiTWlkZGxlVGllclNoYXBlU3R5bGUiOnsiJGlkIjoiNTA2IiwiTWFyZ2luIjp7IiRpZCI6IjUwNyIsIlRvcCI6MC4wLCJMZWZ0IjoxMC4wLCJSaWdodCI6MTAuMCwiQm90dG9tIjowLjB9LCJQYWRkaW5nIjp7IiRpZCI6IjUwOCIsIlRvcCI6NS4wLCJMZWZ0IjoxMy4wLCJSaWdodCI6MTMuMCwiQm90dG9tIjo1LjB9LCJCYWNrZ3JvdW5kIjp7IiRpZCI6IjUwOSIsIkNvbG9yIjp7IiRpZCI6IjUxMCIsIkEiOjI1NSwiUiI6NjgsIkciOjg0LCJCIjoxMDZ9fSwiSXNWaXNpYmxlIjp0cnVlLCJXaWR0aCI6ODU4LjAsIkhlaWdodCI6MzAuMCwiQm9yZGVyU3R5bGUiOnsiJGlkIjoiNTExIiwiTGluZUNvbG9yIjp7IiRpZCI6IjUxMiIsIiR0eXBlIjoiTkxSRS5Db21tb24uRG9tLlNvbGlkQ29sb3JCcnVzaCwgTkxSRS5Db21tb24iLCJDb2xvciI6eyIkaWQiOiI1MTMiLCJBIjoyNTUsIlIiOjI1NSwiRyI6MCwiQiI6MH19LCJMaW5lV2VpZ2h0IjowLjAsIkxpbmVUeXBlIjowLCJQYXJlbnRTdHlsZSI6bnVsbH0sIlBhcmVudFN0eWxlIjpudWxsfSwiQm90dG9tVGllclNoYXBlU3R5bGUiOnsiJGlkIjoiNTE0IiwiTWFyZ2luIjp7IiRpZCI6IjUxNSIsIlRvcCI6MC4wLCJMZWZ0IjoxMC4wLCJSaWdodCI6MTAuMCwiQm90dG9tIjowLjB9LCJQYWRkaW5nIjp7IiRpZCI6IjUxNiIsIlRvcCI6NS4wLCJMZWZ0IjoxMy4wLCJSaWdodCI6MTMuMCwiQm90dG9tIjo1LjB9LCJCYWNrZ3JvdW5kIjp7IiRpZCI6IjUxNyIsIkNvbG9yIjp7IiRpZCI6IjUxOCIsIkEiOjI1NSwiUiI6NjgsIkciOjg0LCJCIjoxMDZ9fSwiSXNWaXNpYmxlIjp0cnVlLCJXaWR0aCI6ODU4LjAsIkhlaWdodCI6MzAuMCwiQm9yZGVyU3R5bGUiOnsiJGlkIjoiNTE5IiwiTGluZUNvbG9yIjp7IiRpZCI6IjUyMCIsIiR0eXBlIjoiTkxSRS5Db21tb24uRG9tLlNvbGlkQ29sb3JCcnVzaCwgTkxSRS5Db21tb24iLCJDb2xvciI6eyIkaWQiOiI1MjEiLCJBIjoyNTUsIlIiOjI1NSwiRyI6MCwiQiI6MH19LCJMaW5lV2VpZ2h0IjowLjAsIkxpbmVUeXBlIjowLCJQYXJlbnRTdHlsZSI6bnVsbH0sIlBhcmVudFN0eWxlIjpudWxsfSwiUmlnaHRFbmRDYXBzU3R5bGUiOnsiJGlkIjoiNTIyIiwiRm9udFNldHRpbmdzIjp7IiRpZCI6IjUyMyIsIkZvbnRTaXplIjoxOCwiRm9udE5hbWUiOiJDYWxpYnJpIiwiSXNCb2xkIjp0cnVlLCJJc0l0YWxpYyI6ZmFsc2UsIklzVW5kZXJsaW5lZCI6ZmFsc2UsIlBhcmVudFN0eWxlIjpudWxsfSwiQXV0b1NpemUiOjAsIkZvcmVncm91bmQiOnsiJGlkIjoiNTI0IiwiQ29sb3IiOnsiJGlkIjoiNTI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MjYiLCJUb3AiOjAuMCwiTGVmdCI6MC4wLCJSaWdodCI6MjAuMCwiQm90dG9tIjowLjB9LCJQYWRkaW5nIjp7IiRpZCI6IjUyNyIsIlRvcCI6MC4wLCJMZWZ0IjowLjAsIlJpZ2h0IjowLjAsIkJvdHRvbSI6MC4wfSwiQmFja2dyb3VuZCI6eyIkaWQiOiI1MjgiLCJDb2xvciI6eyIkcmVmIjoiMTUifX0sIklzVmlzaWJsZSI6dHJ1ZSwiV2lkdGgiOjAuMCwiSGVpZ2h0IjowLjAsIkJvcmRlclN0eWxlIjpudWxsLCJQYXJlbnRTdHlsZSI6bnVsbH0sIkxlZnRFbmRDYXBzU3R5bGUiOnsiJGlkIjoiNTI5IiwiRm9udFNldHRpbmdzIjp7IiRpZCI6IjUzMCIsIkZvbnRTaXplIjoxOCwiRm9udE5hbWUiOiJDYWxpYnJpIiwiSXNCb2xkIjp0cnVlLCJJc0l0YWxpYyI6ZmFsc2UsIklzVW5kZXJsaW5lZCI6ZmFsc2UsIlBhcmVudFN0eWxlIjpudWxsfSwiQXV0b1NpemUiOjAsIkZvcmVncm91bmQiOnsiJGlkIjoiNTMxIiwiQ29sb3IiOnsiJGlkIjoiNTMy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MzMiLCJUb3AiOjAuMCwiTGVmdCI6MTE1LjUwNjY2NjY2NjY2NjY2LCJSaWdodCI6MC4wLCJCb3R0b20iOjAuMH0sIlBhZGRpbmciOnsiJGlkIjoiNTM0IiwiVG9wIjowLjAsIkxlZnQiOjAuMCwiUmlnaHQiOjAuMCwiQm90dG9tIjowLjB9LCJCYWNrZ3JvdW5kIjp7IiRpZCI6IjUzNSIsIkNvbG9yIjp7IiRyZWYiOiIxNSJ9fSwiSXNWaXNpYmxlIjpmYWxzZSwiV2lkdGgiOjAuMCwiSGVpZ2h0IjowLjAsIkJvcmRlclN0eWxlIjpudWxsLCJQYXJlbnRTdHlsZSI6bnVsbH0sIlRvZGF5VGV4dFN0eWxlIjp7IiRpZCI6IjUzNiIsIkZvbnRTZXR0aW5ncyI6eyIkaWQiOiI1MzciLCJGb250U2l6ZSI6MTIsIkZvbnROYW1lIjoiQ2FsaWJyaSIsIklzQm9sZCI6ZmFsc2UsIklzSXRhbGljIjpmYWxzZSwiSXNVbmRlcmxpbmVkIjpmYWxzZSwiUGFyZW50U3R5bGUiOm51bGx9LCJBdXRvU2l6ZSI6MCwiRm9yZWdyb3VuZCI6eyIkaWQiOiI1MzgiLCJDb2xvciI6eyIkaWQiOiI1M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QwIiwiVG9wIjowLjAsIkxlZnQiOjAuMCwiUmlnaHQiOjAuMCwiQm90dG9tIjowLjB9LCJQYWRkaW5nIjp7IiRpZCI6IjU0MSIsIlRvcCI6MC4wLCJMZWZ0IjowLjAsIlJpZ2h0IjowLjAsIkJvdHRvbSI6MC4wfSwiQmFja2dyb3VuZCI6eyIkaWQiOiI1NDIiLCJDb2xvciI6eyIkcmVmIjoiMTUifX0sIklzVmlzaWJsZSI6dHJ1ZSwiV2lkdGgiOjAuMCwiSGVpZ2h0IjowLjAsIkJvcmRlclN0eWxlIjpudWxsLCJQYXJlbnRTdHlsZSI6bnVsbH0sIlRvZGF5TWFya2VyU3R5bGUiOnsiJGlkIjoiNTQzIiwiTWFyZ2luIjp7IiRpZCI6IjU0NCIsIlRvcCI6MC4wLCJMZWZ0IjowLjAsIlJpZ2h0IjowLjAsIkJvdHRvbSI6MC4wfSwiUGFkZGluZyI6eyIkaWQiOiI1NDUiLCJUb3AiOjAuMCwiTGVmdCI6MC4wLCJSaWdodCI6MC4wLCJCb3R0b20iOjAuMH0sIkJhY2tncm91bmQiOnsiJGlkIjoiNTQ2IiwiQ29sb3IiOnsiJGlkIjoiNTQ3IiwiQSI6MjU1LCJSIjoyNTUsIkciOjAsIkIiOjB9fSwiSXNWaXNpYmxlIjp0cnVlLCJXaWR0aCI6MC4wLCJIZWlnaHQiOjAuMCwiQm9yZGVyU3R5bGUiOm51bGwsIlBhcmVudFN0eWxlIjpudWxsfSwiU2NhbGVTdHlsZSI6eyIkaWQiOiI1NDgiLCJTaGFwZSI6NCwiU2hvd1NlZ21lbnRTZXBhcmF0b3JzIjp0cnVlLCJTZWdtZW50U2VwYXJhdG9yT3BhY2l0eSI6MzAsIkhhc0JlZW5WaXNpYmxlQmVmb3JlIjp0cnVlLCJGb250U2V0dGluZ3MiOnsiJGlkIjoiNTQ5IiwiRm9udFNpemUiOjEyLCJGb250TmFtZSI6IkNhbGlicmkiLCJJc0JvbGQiOmZhbHNlLCJJc0l0YWxpYyI6ZmFsc2UsIklzVW5kZXJsaW5lZCI6ZmFsc2UsIlBhcmVudFN0eWxlIjpudWxsfSwiQXV0b1NpemUiOjAsIkZvcmVncm91bmQiOnsiJGlkIjoiNTUwIiwiQ29sb3IiOnsiJGlkIjoiNTUx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1MiIsIlRvcCI6MC4wLCJMZWZ0Ijo1LjAsIlJpZ2h0IjowLjAsIkJvdHRvbSI6MC4wfSwiUGFkZGluZyI6eyIkaWQiOiI1NTMiLCJUb3AiOjAuMCwiTGVmdCI6MC4wLCJSaWdodCI6MC4wLCJCb3R0b20iOjAuMH0sIkJhY2tncm91bmQiOnsiJGlkIjoiNTU0IiwiQ29sb3IiOnsiJHJlZiI6IjE1In19LCJJc1Zpc2libGUiOnRydWUsIldpZHRoIjowLjAsIkhlaWdodCI6MC4wLCJCb3JkZXJTdHlsZSI6bnVsbCwiUGFyZW50U3R5bGUiOm51bGx9LCJTaW5nbGVTY2FsZVNoYXBlU3R5bGUiOnsiJGlkIjoiNTU1IiwiU2hhcGUiOjAsIkhlaWdodCI6MC4wfSwiTWlkZGxlVGllclNjYWxlU3R5bGUiOnsiJGlkIjoiNTU2IiwiU2hhcGUiOjQsIlNob3dTZWdtZW50U2VwYXJhdG9ycyI6dHJ1ZSwiU2VnbWVudFNlcGFyYXRvck9wYWNpdHkiOjMwLCJIYXNCZWVuVmlzaWJsZUJlZm9yZSI6ZmFsc2UsIkZvbnRTZXR0aW5ncyI6eyIkaWQiOiI1NTciLCJGb250U2l6ZSI6MTIsIkZvbnROYW1lIjoiQ2FsaWJyaSIsIklzQm9sZCI6ZmFsc2UsIklzSXRhbGljIjpmYWxzZSwiSXNVbmRlcmxpbmVkIjpmYWxzZSwiUGFyZW50U3R5bGUiOm51bGx9LCJBdXRvU2l6ZSI6MCwiRm9yZWdyb3VuZCI6eyIkaWQiOiI1NTgiLCJDb2xvciI6eyIkaWQiOiI1NT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YwIiwiVG9wIjowLjAsIkxlZnQiOjUuMCwiUmlnaHQiOjAuMCwiQm90dG9tIjowLjB9LCJQYWRkaW5nIjp7IiRpZCI6IjU2MSIsIlRvcCI6MC4wLCJMZWZ0IjowLjAsIlJpZ2h0IjowLjAsIkJvdHRvbSI6MC4wfSwiQmFja2dyb3VuZCI6eyIkaWQiOiI1NjIiLCJDb2xvciI6eyIkaWQiOiI1NjMiLCJBIjowLCJSIjowLCJHIjowLCJCIjowfX0sIklzVmlzaWJsZSI6ZmFsc2UsIldpZHRoIjowLjAsIkhlaWdodCI6MC4wLCJCb3JkZXJTdHlsZSI6bnVsbCwiUGFyZW50U3R5bGUiOm51bGx9LCJCb3R0b21UaWVyU2NhbGVTdHlsZSI6eyIkaWQiOiI1NjQiLCJTaGFwZSI6NCwiU2hvd1NlZ21lbnRTZXBhcmF0b3JzIjp0cnVlLCJTZWdtZW50U2VwYXJhdG9yT3BhY2l0eSI6MzAsIkhhc0JlZW5WaXNpYmxlQmVmb3JlIjpmYWxzZSwiRm9udFNldHRpbmdzIjp7IiRpZCI6IjU2NSIsIkZvbnRTaXplIjoxMiwiRm9udE5hbWUiOiJDYWxpYnJpIiwiSXNCb2xkIjpmYWxzZSwiSXNJdGFsaWMiOmZhbHNlLCJJc1VuZGVybGluZWQiOmZhbHNlLCJQYXJlbnRTdHlsZSI6bnVsbH0sIkF1dG9TaXplIjowLCJGb3JlZ3JvdW5kIjp7IiRpZCI6IjU2NiIsIkNvbG9yIjp7IiRpZCI6IjU2N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NjgiLCJUb3AiOjAuMCwiTGVmdCI6NS4wLCJSaWdodCI6MC4wLCJCb3R0b20iOjAuMH0sIlBhZGRpbmciOnsiJGlkIjoiNTY5IiwiVG9wIjowLjAsIkxlZnQiOjAuMCwiUmlnaHQiOjAuMCwiQm90dG9tIjowLjB9LCJCYWNrZ3JvdW5kIjp7IiRpZCI6IjU3MCIsIkNvbG9yIjp7IiRpZCI6IjU3MSIsIkEiOjAsIlIiOjAsIkciOjAsIkIiOjB9fSwiSXNWaXNpYmxlIjpmYWxzZSwiV2lkdGgiOjAuMCwiSGVpZ2h0IjowLjAsIkJvcmRlclN0eWxlIjpudWxsLCJQYXJlbnRTdHlsZSI6bnVsbH0sIkVsYXBzZWRUaW1lQmFja2dyb3VuZCI6eyIkaWQiOiI1NzIiLCJDb2xvciI6eyIkaWQiOiI1NzMiLCJBIjo3NywiUiI6MjU1LCJHIjowLCJCIjowfX0sIkFwcGVuZFllYXJPblllYXJDaGFuZ2UiOnRydWUsIkVsYXBzZWRUaW1lRm9ybWF0IjoxLCJUb2RheU1hcmtlclBvc2l0aW9uIjozLCJRdWlja1Bvc2l0aW9uIjozLCJBYnNvbHV0ZVBvc2l0aW9uIjoyNDAuMCwiTWFyZ2luIjp7IiRpZCI6IjU3NCIsIlRvcCI6MC4wLCJMZWZ0IjoxMC4wLCJSaWdodCI6MTAuMCwiQm90dG9tIjowLjB9LCJQYWRkaW5nIjp7IiRpZCI6IjU3NSIsIlRvcCI6MC4wLCJMZWZ0IjowLjAsIlJpZ2h0IjowLjAsIkJvdHRvbSI6MC4wfSwiQmFja2dyb3VuZCI6eyIkaWQiOiI1NzYiLCJDb2xvciI6eyIkaWQiOiI1NzciLCJBIjoyNTUsIlIiOjExNSwiRyI6MTE1LCJCIjoxMTV9fSwiSXNWaXNpYmxlIjp0cnVlLCJXaWR0aCI6MC4wLCJIZWlnaHQiOjAuMCwiQm9yZGVyU3R5bGUiOm51bGwsIlBhcmVudFN0eWxlIjpudWxsfSwiRGVmYXVsdE1pbGVzdG9uZVN0eWxlIjp7IiRpZCI6IjU3OCIsIlNoYXBlIjowLCJDb25uZWN0b3JNYXJnaW4iOnsiJGlkIjoiNTc5IiwiVG9wIjowLjAsIkxlZnQiOjIuMCwiUmlnaHQiOjIuMCwiQm90dG9tIjowLjB9LCJDb25uZWN0b3JTdHlsZSI6eyIkaWQiOiI1ODAiLCJMaW5lQ29sb3IiOnsiJGlkIjoiNTgxIiwiJHR5cGUiOiJOTFJFLkNvbW1vbi5Eb20uU29saWRDb2xvckJydXNoLCBOTFJFLkNvbW1vbiIsIkNvbG9yIjp7IiRpZCI6IjU4MiIsIkEiOjEyNywiUiI6MzEsIkciOjczLCJCIjoxMjZ9fSwiTGluZVdlaWdodCI6MS4wLCJMaW5lVHlwZSI6MCwiUGFyZW50U3R5bGUiOm51bGx9LCJJc0JlbG93VGltZWJhbmQiOmZhbHNlLCJQb3NpdGlvbk9uVGFzayI6MCwiSGlkZURhdGUiOmZhbHNlLCJTaGFwZVNpemUiOjEsIlNwYWNpbmciOjIuMCwiUGFkZGluZyI6eyIkaWQiOiI1ODMiLCJUb3AiOjcuMCwiTGVmdCI6My4wLCJSaWdodCI6MC4wLCJCb3R0b20iOjIuMH0sIlNoYXBlU3R5bGUiOnsiJGlkIjoiNTg0IiwiTWFyZ2luIjp7IiRpZCI6IjU4NSIsIlRvcCI6MC4wLCJMZWZ0IjowLjAsIlJpZ2h0IjowLjAsIkJvdHRvbSI6MC4wfSwiUGFkZGluZyI6eyIkaWQiOiI1ODYiLCJUb3AiOjAuMCwiTGVmdCI6MC4wLCJSaWdodCI6MC4wLCJCb3R0b20iOjAuMH0sIkJhY2tncm91bmQiOnsiJGlkIjoiNTg3IiwiQ29sb3IiOnsiJGlkIjoiNTg4IiwiQSI6MjU1LCJSIjowLCJHIjoxMTQsIkIiOjE4OH19LCJJc1Zpc2libGUiOnRydWUsIldpZHRoIjoxOC4wLCJIZWlnaHQiOjIwLjAsIkJvcmRlclN0eWxlIjp7IiRpZCI6IjU4OSIsIkxpbmVDb2xvciI6eyIkaWQiOiI1OTAiLCIkdHlwZSI6Ik5MUkUuQ29tbW9uLkRvbS5Tb2xpZENvbG9yQnJ1c2gsIE5MUkUuQ29tbW9uIiwiQ29sb3IiOnsiJGlkIjoiNTkxIiwiQSI6MjU1LCJSIjoyNTUsIkciOjAsIkIiOjB9fSwiTGluZVdlaWdodCI6MC4wLCJMaW5lVHlwZSI6MCwiUGFyZW50U3R5bGUiOm51bGx9LCJQYXJlbnRTdHlsZSI6bnVsbH0sIlRpdGxlU3R5bGUiOnsiJGlkIjoiNTkyIiwiRm9udFNldHRpbmdzIjp7IiRpZCI6IjU5MyIsIkZvbnRTaXplIjoxMSwiRm9udE5hbWUiOiJDYWxpYnJpIiwiSXNCb2xkIjp0cnVlLCJJc0l0YWxpYyI6ZmFsc2UsIklzVW5kZXJsaW5lZCI6ZmFsc2UsIlBhcmVudFN0eWxlIjpudWxsfSwiQXV0b1NpemUiOjAsIkZvcmVncm91bmQiOnsiJGlkIjoiNTk0IiwiQ29sb3IiOnsiJGlkIjoiNTk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5NiIsIlRvcCI6MC4wLCJMZWZ0IjowLjAsIlJpZ2h0IjowLjAsIkJvdHRvbSI6MC4wfSwiUGFkZGluZyI6eyIkaWQiOiI1OTciLCJUb3AiOjAuMCwiTGVmdCI6MC4wLCJSaWdodCI6MC4wLCJCb3R0b20iOjAuMH0sIkJhY2tncm91bmQiOnsiJGlkIjoiNTk4IiwiQ29sb3IiOnsiJHJlZiI6IjE1In19LCJJc1Zpc2libGUiOnRydWUsIldpZHRoIjowLjAsIkhlaWdodCI6MC4wLCJCb3JkZXJTdHlsZSI6bnVsbCwiUGFyZW50U3R5bGUiOm51bGx9LCJEYXRlU3R5bGUiOnsiJGlkIjoiNTk5IiwiRm9udFNldHRpbmdzIjp7IiRpZCI6IjYwMCIsIkZvbnRTaXplIjoxMCwiRm9udE5hbWUiOiJDYWxpYnJpIiwiSXNCb2xkIjpmYWxzZSwiSXNJdGFsaWMiOmZhbHNlLCJJc1VuZGVybGluZWQiOmZhbHNlLCJQYXJlbnRTdHlsZSI6bnVsbH0sIkF1dG9TaXplIjowLCJGb3JlZ3JvdW5kIjp7IiRpZCI6IjYwMSIsIkNvbG9yIjp7IiRpZCI6IjYw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AzIiwiVG9wIjowLjAsIkxlZnQiOjAuMCwiUmlnaHQiOjAuMCwiQm90dG9tIjowLjB9LCJQYWRkaW5nIjp7IiRpZCI6IjYwNCIsIlRvcCI6MC4wLCJMZWZ0IjowLjAsIlJpZ2h0IjowLjAsIkJvdHRvbSI6MC4wfSwiQmFja2dyb3VuZCI6eyIkaWQiOiI2MDUiLCJDb2xvciI6eyIkcmVmIjoiMTUifX0sIklzVmlzaWJsZSI6dHJ1ZSwiV2lkdGgiOjAuMCwiSGVpZ2h0IjowLjAsIkJvcmRlclN0eWxlIjpudWxsLCJQYXJlbnRTdHlsZSI6bnVsbH0sIkRhdGVGb3JtYXQiOnsiJGlkIjoiNj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wNyIsIkZvcm1hdCI6MCwiSXNWaXNpYmxlIjpmYWxzZSwiTGFzdEtub3duVmlzaWJpbGl0eVN0YXRlIjpmYWxzZX0sIklzVmlzaWJsZSI6dHJ1ZSwiUGFyZW50U3R5bGUiOm51bGx9LCJEZWZhdWx0VGFza1N0eWxlIjp7IiRpZCI6IjYwOCIsIlNoYXBlIjoyLCJTaGFwZVRoaWNrbmVzcyI6MSwiRHVyYXRpb25Gb3JtYXQiOjAsIkluY2x1ZGVOb25Xb3JraW5nRGF5c0luRHVyYXRpb24iOmZhbHNlLCJQZXJjZW50YWdlQ29tcGxldGVTdHlsZSI6eyIkaWQiOiI2MDkiLCJGb250U2V0dGluZ3MiOnsiJGlkIjoiNjE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bnVsbCwiUGFyZW50U3R5bGUiOm51bGx9LCJEdXJhdGlvblN0eWxlIjp7IiRpZCI6IjYxMSIsIkZvbnRTZXR0aW5ncyI6eyIkaWQiOiI2MTI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udWxsLCJQYXJlbnRTdHlsZSI6bnVsbH0sIkhvcml6b250YWxDb25uZWN0b3JTdHlsZSI6eyIkaWQiOiI2MTMiLCJMaW5lQ29sb3IiOnsiJHJlZiI6IjI2In0sIkxpbmVXZWlnaHQiOjEuMCwiTGluZVR5cGUiOjAsIlBhcmVudFN0eWxlIjpudWxsfSwiVmVydGljYWxDb25uZWN0b3JTdHlsZSI6eyIkaWQiOiI2MTQ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2MTUiLCJNYXJnaW4iOnsiJHJlZiI6IjMyIn0sIlBhZGRpbmciOnsiJHJlZiI6IjMzIn0sIkJhY2tncm91bmQiOnsiJGlkIjoiNjE2IiwiQ29sb3IiOnsiJGlkIjoiNjE3IiwiQSI6MjU1LCJSIjowLCJHIjoxMTQsIkIiOjE4OH19LCJJc1Zpc2libGUiOnRydWUsIldpZHRoIjowLjAsIkhlaWdodCI6MTYuMCwiQm9yZGVyU3R5bGUiOnsiJGlkIjoiNjE4IiwiTGluZUNvbG9yIjp7IiRpZCI6IjYxOSIsIiR0eXBlIjoiTkxSRS5Db21tb24uRG9tLlNvbGlkQ29sb3JCcnVzaCwgTkxSRS5Db21tb24iLCJDb2xvciI6eyIkaWQiOiI2MjAiLCJBIjoyNTUsIlIiOjI1NSwiRyI6MCwiQiI6MH19LCJMaW5lV2VpZ2h0IjowLjAsIkxpbmVUeXBlIjowLCJQYXJlbnRTdHlsZSI6bnVsbH0sIlBhcmVudFN0eWxlIjpudWxsfSwiVGl0bGVTdHlsZSI6eyIkaWQiOiI2MjEiLCJGb250U2V0dGluZ3MiOnsiJGlkIjoiNjIyIiwiRm9udFNpemUiOjExLCJGb250TmFtZSI6IkNhbGlicmkiLCJJc0JvbGQiOnRydWUsIklzSXRhbGljIjpmYWxzZSwiSXNVbmRlcmxpbmVkIjpmYWxzZSwiUGFyZW50U3R5bGUiOm51bGx9LCJBdXRvU2l6ZSI6MCwiRm9yZWdyb3VuZCI6eyIkaWQiOiI2MjMiLCJDb2xvciI6eyIkaWQiOiI2MjQiLCJBIjoyNTUsIlIiOjAsIkciOjAsIkIiOjB9fSwiTWF4V2lkdGgiOjk2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NjI1IiwiQ29sb3IiOnsiJHJlZiI6IjE1In19LCJJc1Zpc2libGUiOnRydWUsIldpZHRoIjowLjAsIkhlaWdodCI6MC4wLCJCb3JkZXJTdHlsZSI6bnVsbCwiUGFyZW50U3R5bGUiOm51bGx9LCJEYXRlU3R5bGUiOnsiJGlkIjoiNjI2IiwiRm9udFNldHRpbmdzIjp7IiRpZCI6IjYyNyIsIkZvbnRTaXplIjoxMCwiRm9udE5hbWUiOiJDYWxpYnJpIiwiSXNCb2xkIjpmYWxzZSwiSXNJdGFsaWMiOmZhbHNlLCJJc1VuZGVybGluZWQiOmZhbHNlLCJQYXJlbnRTdHlsZSI6bnVsbH0sIkF1dG9TaXplIjowLCJGb3JlZ3JvdW5kIjp7IiRpZCI6IjYyOCIsIkNvbG9yIjp7IiRpZCI6IjYy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NjMwIiwiQ29sb3IiOnsiJHJlZiI6IjE1In19LCJJc1Zpc2libGUiOnRydWUsIldpZHRoIjowLjAsIkhlaWdodCI6MC4wLCJCb3JkZXJTdHlsZSI6bnVsbCwiUGFyZW50U3R5bGUiOm51bGx9LCJEYXRlRm9ybWF0Ijp7IiRpZCI6IjY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zIiLCJGb3JtYXQiOjAsIklzVmlzaWJsZSI6ZmFsc2UsIkxhc3RLbm93blZpc2liaWxpdHlTdGF0ZSI6ZmFsc2V9LCJJc1Zpc2libGUiOnRydWUsIlBhcmVudFN0eWxlIjpudWxsLCJfZXhwbGljaXRseVNldCI6eyIkaWQiOiI2Mz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YzNCIsIkdyaWRsaW5lU3R5bGUiOnsiJGlkIjoiNjM1IiwiTGluZUNvbG9yIjp7IiRpZCI6IjYzNiIsIiR0eXBlIjoiTkxSRS5Db21tb24uRG9tLlNvbGlkQ29sb3JCcnVzaCwgTkxSRS5Db21tb24iLCJDb2xvciI6eyIkaWQiOiI2MzciLCJBIjozOCwiUiI6OTEsIkciOjE1NSwiQiI6MjEzfX0sIkxpbmVXZWlnaHQiOjEuMCwiTGluZVR5cGUiOjAsIlBhcmVudFN0eWxlIjpudWxsfSwiTWFyZ2luIjp7IiRpZCI6IjYzOCIsIlRvcCI6MC4wLCJMZWZ0IjowLjAsIlJpZ2h0IjowLjAsIkJvdHRvbSI6MC4wfSwiUGFkZGluZyI6eyIkaWQiOiI2MzkiLCJUb3AiOjAuMCwiTGVmdCI6MC4wLCJSaWdodCI6MC4wLCJCb3R0b20iOjAuMH0sIkJhY2tncm91bmQiOm51bGwsIklzVmlzaWJsZSI6dHJ1ZSwiV2lkdGgiOjAuMCwiSGVpZ2h0IjowLjAsIkJvcmRlclN0eWxlIjp7IiRpZCI6IjY0MCIsIkxpbmVDb2xvciI6bnVsbCwiTGluZVdlaWdodCI6MC4wLCJMaW5lVHlwZSI6MCwiUGFyZW50U3R5bGUiOm51bGx9LCJQYXJlbnRTdHlsZSI6bnVsbH0sIkFjdGl2aXR5TGluZVBhbmVsU3R5bGUiOnsiJGlkIjoiNjQxIiwiQWN0aXZpdHlMaW5lU3R5bGUiOnsiJGlkIjoiNjQyIiwiTGluZUNvbG9yIjp7IiRpZCI6IjY0MyIsIiR0eXBlIjoiTkxSRS5Db21tb24uRG9tLlNvbGlkQ29sb3JCcnVzaCwgTkxSRS5Db21tb24iLCJDb2xvciI6eyIkaWQiOiI2NDQiLCJBIjozOCwiUiI6NjgsIkciOjExNCwiQiI6MTk2fX0sIkxpbmVXZWlnaHQiOjEuMCwiTGluZVR5cGUiOjAsIlBhcmVudFN0eWxlIjpudWxsfSwiTWFyZ2luIjp7IiRpZCI6IjY0NSIsIlRvcCI6MC4wLCJMZWZ0IjowLjAsIlJpZ2h0IjowLjAsIkJvdHRvbSI6MC4wfSwiUGFkZGluZyI6eyIkaWQiOiI2NDYiLCJUb3AiOjAuMCwiTGVmdCI6MC4wLCJSaWdodCI6MC4wLCJCb3R0b20iOjAuMH0sIkJhY2tncm91bmQiOm51bGwsIklzVmlzaWJsZSI6dHJ1ZSwiV2lkdGgiOjAuMCwiSGVpZ2h0IjowLjAsIkJvcmRlclN0eWxlIjp7IiRpZCI6IjY0NyIsIkxpbmVDb2xvciI6bnVsbCwiTGluZVdlaWdodCI6MC4wLCJMaW5lVHlwZSI6MCwiUGFyZW50U3R5bGUiOm51bGx9LCJQYXJlbnRTdHlsZSI6bnVsbH0sIlNob3dFbGFwc2VkVGltZUdyYWRpZW50U3R5bGUiOmZhbHNlLCJUaW1lYmFuZFJlc2VydmVkTGVmdEFyZWFTdHlsZSI6eyIkaWQiOiI2NDgiLCJBY3Rpdml0eUhlYWRlcldpZHRoIjo3Ni4wLCJJc1NldCI6ZmFsc2V9LCJEZWZhdWx0U3dpbWxhbmVTdHlsZSI6bnVsbH0sIlNjYWxlIjpudWxsLCJTY2FsZVYyIjp7IiRpZCI6IjY0OSIsIlN0YXJ0RGF0ZSI6IjAwMDEtMDEtMDFUMDA6MDA6MDAiLCJFbmREYXRlIjoiMjAyMi0wNi0zMFQyMzo1OTowMCIsIkF1dG9EYXRlUmFuZ2UiOnRydWUsIldvcmtpbmdEYXlzIjozMSwiRmlzY2FsWWVhciI6eyIkaWQiOiI2NTAiLCJTdGFydE1vbnRoIjoxLCJVc2VTdGFydGluZ1llYXJGb3JOdW1iZXJpbmciOnRydWUsIlNob3dGaXNjYWxZZWFyTGFiZWwiOnRydWV9LCJUb2RheU1hcmtlclRleHQiOiJUb2RheSIsIkF1dG9TY2FsZVR5cGUiOnRydWUsIlRpbWViYW5kU2NhbGVzIjp7IiRpZCI6IjY1MSIsIlRvcFNjYWxlTGF5ZXIiOnsiJGlkIjoiNjUyIiwiRm9ybWF0IjoiZCIsIlR5cGUiOjB9LCJNaWRkbGVTY2FsZUxheWVyIjp7IiRpZCI6IjY1MyIsIkZvcm1hdCI6bnVsbCwiVHlwZSI6MH0sIkJvdHRvbVNjYWxlTGF5ZXIiOnsiJGlkIjoiNjU0IiwiRm9ybWF0IjpudWxsLCJUeXBlIjowfX19LCJNaWxlc3RvbmVzIjpbXSwiVGFza3MiOltdLCJTd2ltbGFuZXMiOltdLCJNc1Byb2plY3RJdGVtc1RyZWUiOnsiJGlkIjoiNjU1IiwiUm9vdCI6eyJJbXBvcnRJZCI6bnVsbCwiSXNJbXBvcnRlZCI6ZmFsc2UsIkNoaWxkcmVuIjpbXX19LCJNZXRhZGF0YSI6eyIkaWQiOiI2NTYiLCJTb3VyY2VUZW1wbGF0ZSI6IntcIiRpZFwiOlwiMVwiLFwiSWRcIjpcImMxMWY2ZjQ5LTdkYjgtNDVmZC1iYTMyLWJmY2FlYTQ5MmYzOVwiLFwiQ3VsdHVyZUluZm9OYW1lXCI6XCJlbi1VU1wiLFwiVmVyc2lvblwiOntcIiRpZFwiOlwiMlwiLFwiVGVtcGxhdGVEb21WZXJzaW9uXCI6XCIxLjIuMFwifSxcIkVmZmVjdFwiOjEsXCJTdHlsZVwiOntcIiRpZFwiOlwiM1wiLFwiVGltZWJhbmRTdHlsZVwiOntcIiRpZFwiOlwiNFwiLFwiU2NhbGVNYXJraW5nXCI6MCxcIlNoYXBlXCI6MTMsXCJTaGFwZVN0eWxlXCI6e1wiJGlkXCI6XCI1XCIsXCJNYXJnaW5cIjp7XCIkaWRcIjpcIjZcIixcIlRvcFwiOjAuMCxcIkxlZnRcIjoxMC4wLFwiUmlnaHRcIjoxMC4wLFwiQm90dG9tXCI6MC4wfSxcIlBhZGRpbmdcIjp7XCIkaWRcIjpcIjdcIixcIlRvcFwiOjUuMCxcIkxlZnRcIjoxMy4wLFwiUmlnaHRcIjoxMy4wLFwiQm90dG9tXCI6NS4wfSxcIkJhY2tncm91bmRcIjp7XCIkaWRcIjpcIjhcIixcIkNvbG9yXCI6e1wiJGlkXCI6XCI5XCIsXCJBXCI6MjU1LFwiUlwiOjY4LFwiR1wiOjg0LFwiQlwiOjEwNn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1LjAsXCJMZWZ0XCI6MTMuMCxcIlJpZ2h0XCI6MTMuMCxcIkJvdHRvbVwiOjUuMH0sXCJCYWNrZ3JvdW5kXCI6e1wiJGlkXCI6XCIxNlwiLFwiQ29sb3JcIjp7XCIkaWRcIjpcIjE3XCIsXCJBXCI6MjU1LFwiUlwiOjY4LFwiR1wiOjg0LFwiQlwiOjEwNn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1LjAsXCJMZWZ0XCI6MTMuMCxcIlJpZ2h0XCI6MTMuMCxcIkJvdHRvbVwiOjUuMH0sXCJCYWNrZ3JvdW5kXCI6e1wiJGlkXCI6XCIyNFwiLFwiQ29sb3JcIjp7XCIkaWRcIjpcIjI1XCIsXCJBXCI6MjU1LFwiUlwiOjY4LFwiR1wiOjg0LFwiQlwiOjEwNn19LFwiSXNWaXNpYmxlXCI6dHJ1ZSxcIldpZHRoXCI6ODU4LjAsXCJIZWlnaHRcIjoz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NC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Q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0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c3LFwiUlwiOjI1NSxcIkdcIjowLFwiQlwiOjB9fSxcIkFwcGVuZFllYXJPblllYXJDaGFuZ2VcIjp0cnVlLFwiRWxhcHNlZFRpbWVGb3JtYXRcIjoxLFwiVG9kYXlNYXJrZXJQb3NpdGlvblwiOjMsXCJRdWlja1Bvc2l0aW9uXCI6MSxcIkFic29sdXRlUG9zaXRpb25cIjoyNDA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xMTUsXCJHXCI6MTE1LFwiQlwiOjExNX19LFwiSXNWaXNpYmxlXCI6dHJ1ZSxcIldpZHRoXCI6MC4wLFwiSGVpZ2h0XCI6MC4wLFwiQm9yZGVyU3R5bGVcIjpudWxsfSxcIkRlZmF1bHRNaWxlc3RvbmVTdHlsZVwiOntcIiRpZFwiOlwiODVcIixcIlNoYXBlXCI6MC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MxLFwiR1wiOjczLFwiQlwiOjEyNn19LFwiTGluZVdlaWdodFwiOjEuMCxcIkxpbmVUeXBlXCI6MH0sXCJJc0JlbG93VGltZWJhbmRcIjpmYWxzZSxcIkhpZGVEYXRlXCI6ZmFsc2UsXCJTaGFwZVNpemVcIjoxLFwiU3BhY2luZ1wiOjIuMCxcIlBhZGRpbmdcIjp7XCIkaWRcIjpcIjkwXCIsXCJUb3BcIjo3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OC4wLFwiSGVpZ2h0XCI6MjA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x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M2XCJ9fSxcIklzVmlzaWJsZVwiOnRydWUsXCJXaWR0aFwiOjAuMCxcIkhlaWdodFwiOjAuMCxcIkJvcmRlclN0eWxlXCI6bnVsbH0sXCJEYXRlRm9ybWF0XCI6e1wiJGlkXCI6XCIxM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RGVmYXVsdFRhc2tTdHlsZVwiOntcIiRpZFwiOlwiMTE0XCIsXCJTaGFwZVwiOjIsXCJTaGFwZVRoaWNrbmVzc1wiOjEsXCJEdXJhdGlvbkZvcm1hdFwiOjAsXCJQZXJjZW50YWdlQ29tcGxldGVTdHlsZVwiOntcIiRpZFwiOlwiMTE1XCIsXCJGb250U2V0dGluZ3NcIjp7XCIkaWRcIjpcIjExNlwiLFwiRm9udFNpemVcIjoxMCxcIkZvbnROYW1lXCI6XCJDYWxpYnJpXCIsXCJJc0JvbGRcIjpmYWxzZSxcIklzSXRhbGljXCI6ZmFsc2UsXCJJc1VuZGVybGluZWRcIjpmYWxzZX0sXCJBdXRvU2l6ZVwiOjAsXCJGb3JlZ3JvdW5kXCI6e1wiJGlkXCI6XCIxMTdcIixcIkNvbG9yXCI6e1wiJGlkXCI6XCIxMTh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I2XCIsXCJUb3BcIjowLjAsXCJMZWZ0XCI6MC4wLFwiUmlnaHRcIjowLjAsXCJCb3R0b21cIjowLjB9LFwiUGFkZGluZ1wiOntcIiRpZFwiOlwiMTI3XCIsXCJUb3BcIjowLjAsXCJMZWZ0XCI6MC4wLFwiUmlnaHRcIjowLjAsXCJCb3R0b21cIjowLjB9LFwiQmFja2dyb3VuZFwiOntcIiRpZFwiOlwiMTI4XCIsXCJDb2xvclwiOntcIiRyZWZcIjpcIjM2XCJ9fSxcIklzVmlzaWJsZVwiOnRydWUsXCJXaWR0aFwiOjAuMCxcIkhlaWdodFwiOjAuMCxcIkJvcmRlclN0eWxlXCI6bnVsbH0sXCJIb3Jpem9udGFsQ29ubmVjdG9yU3R5bGVcIjp7XCIkaWRcIjpcIjEyOVwiLFwiTGluZUNvbG9yXCI6e1wiJGlkXCI6XCIxMzBcIixcIiR0eXBlXCI6XCJOTFJFLkNvbW1vbi5Eb20uU29saWRDb2xvckJydXNoLCBOTFJFLkNvbW1vblwiLFwiQ29sb3JcIjp7XCIkaWRcIjpcIjEzMVwiLFwiQVwiOjI1NSxcIlJcIjoyMDQsXCJHXCI6MjA0LFwiQlwiOjIwNH19LFwiTGluZVdlaWdodFwiOjEuMCxcIkxpbmVUeXBlXCI6MH0sXCJWZXJ0aWNhbENvbm5lY3RvclN0eWxlXCI6e1wiJGlkXCI6XCIxMzJcIixcIkxpbmVDb2xvclwiOntcIiRpZFwiOlwiMTMzXCIsXCIkdHlwZVwiOlwiTkxSRS5Db21tb24uRG9tLlNvbGlkQ29sb3JCcnVzaCwgTkxSRS5Db21tb25cIixcIkNvbG9yXCI6e1wiJGlkXCI6XCIxMzRcIixcIkFcIjoyNTUsXCJSXCI6MjA0LFwiR1wiOjIwNCxcIkJcIjoyMDR9fSxcIkxpbmVXZWlnaHRcIjowLjAsXCJMaW5lVHlwZVwiOjB9LFwiTWFyZ2luXCI6bnVsbCxcIlN0YXJ0RGF0ZVBvc2l0aW9uXCI6MyxcIkVuZERhdGVQb3NpdGlvblwiOjQ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Y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E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IsIlJlY2VudENvbG9yc0NvbGxlY3Rpb24iOiJbXCIjRkYxQUFBNDJcIl0ifSwiU2V0dGluZ3MiOnsiJGlkIjoiNjU3IiwiSW1wYU9wdGlvbnMiOnsiJGlkIjoiNjU4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jU5IiwiVXNlVGltZSI6ZmFsc2UsIldvcmtEYXlTdGFydCI6IjAwOjAwOjAwIiwiV29ya0RheUVuZCI6IjIzOjU5OjAwIn0sIkxhc3RVc2VkVGVtcGxhdGVJZCI6ImMxMWY2ZjQ5LTdkYjgtNDVmZC1iYTMyLWJmY2FlYTQ5MmYzOSIsIkZpcnN0V2Vla09mWWVhciI6MCwiUGxhY2VNaWxlc3RvbmVBdFRoZUJlZ2lubmluZ09mVGhlRGF5IjpmYWxzZX0="/>
  <p:tag name="__MASTER" val="__part_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ENDDATE" val="2022-06-30T23:59:00.0000000"/>
  <p:tag name="OTLTIMEBANDSCALETYPE" val="Days"/>
  <p:tag name="OTLTIMEBANDSCALEFORMAT" val="d"/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"/>
  <p:tag name="OTLENDDATE" val="2022-04-15T23:59:00.0000000"/>
  <p:tag name="OTLDURATIONFORMAT" val="day"/>
  <p:tag name="OTLSPACING" val="5"/>
  <p:tag name="OTLSHAPETHICKNESSTYPE" val="Regular"/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DURATIONFORMAT" val="day"/>
  <p:tag name="OTLSPACING" val="5"/>
  <p:tag name="OTLSHAPETHICKNESSTYPE" val="Regular"/>
  <p:tag name="OTLENDDATE" val="2022-04-11T23:59:00.0000000Z"/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5T00:00:00.0000000Z"/>
  <p:tag name="OTLENDDATE" val="2022-05-18T23:59:00.0000000Z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6T00:00:00.0000000Z"/>
  <p:tag name="OTLENDDATE" val="2022-05-18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6T00:00:00.0000000Z"/>
  <p:tag name="OTLENDDATE" val="2022-05-18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7T00:00:00.0000000Z"/>
  <p:tag name="OTLENDDATE" val="2022-05-19T23:59:00.0000000Z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7T00:00:00.0000000Z"/>
  <p:tag name="OTLENDDATE" val="2022-05-18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8T00:00:00.0000000Z"/>
  <p:tag name="OTLENDDATE" val="2022-05-19T23:59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9T00:00:00.0000000Z"/>
  <p:tag name="OTLENDDATE" val="2022-05-22T23:59:00.0000000Z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19T00:00:00.0000000Z"/>
  <p:tag name="OTLENDDATE" val="2022-05-20T23:59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9T00:00:00.0000000Z"/>
  <p:tag name="OTLENDDATE" val="2022-05-20T23:59:00.0000000Z"/>
  <p:tag name="OTLDURATIONFORMAT" val="day"/>
  <p:tag name="OTLSPACING" val="5"/>
  <p:tag name="OTLSHAPETHICKNESSTYPE" val="Regula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4-15T23:59:00.0000000Z"/>
  <p:tag name="OTLDURATIONFORMAT" val="day"/>
  <p:tag name="OTLSPACING" val="5"/>
  <p:tag name="OTLSHAPETHICKNESSTYPE" val="Regular"/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23T00:00:00.0000000Z"/>
  <p:tag name="OTLENDDATE" val="2022-04-26T23:59:00.0000000Z"/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5-07T00:00:00.0000000Z"/>
  <p:tag name="OTLENDDATE" val="2022-06-29T23:59:00.0000000Z"/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6-30T00:00:00.0000000Z"/>
  <p:tag name="OTLENDDATE" val="2022-06-30T23:59:00.0000000Z"/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9T00:00:00.0000000Z"/>
  <p:tag name="OTLENDDATE" val="2022-04-21T23:59:00.0000000Z"/>
  <p:tag name="OTLDURATIONFORMAT" val="day"/>
  <p:tag name="OTLSPACING" val="5"/>
  <p:tag name="OTLSHAPETHICKNESSTYPE" val="Regular"/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9T23:59:00.0000000Z"/>
  <p:tag name="OTLDURATIONFORMAT" val="day"/>
  <p:tag name="OTLSPACING" val="5"/>
  <p:tag name="OTLSHAPETHICKNESSTYPE" val="Regular"/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5T00:00:00.0000000Z"/>
  <p:tag name="OTLENDDATE" val="2022-04-25T23:59:00.0000000Z"/>
  <p:tag name="OTLDURATIONFORMAT" val="day"/>
  <p:tag name="OTLSPACING" val="5"/>
  <p:tag name="OTLSHAPETHICKNESSTYPE" val="Regular"/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6T23:59:00.0000000Z"/>
  <p:tag name="OTLDURATIONFORMAT" val="day"/>
  <p:tag name="OTLSPACING" val="5"/>
  <p:tag name="OTLSHAPETHICKNESSTYPE" val="Regular"/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295</Words>
  <Application>Microsoft Office PowerPoint</Application>
  <PresentationFormat>Widescreen</PresentationFormat>
  <Paragraphs>157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</dc:creator>
  <cp:lastModifiedBy>Eslam</cp:lastModifiedBy>
  <cp:revision>12</cp:revision>
  <dcterms:created xsi:type="dcterms:W3CDTF">2022-04-15T18:29:40Z</dcterms:created>
  <dcterms:modified xsi:type="dcterms:W3CDTF">2022-05-21T10:37:55Z</dcterms:modified>
</cp:coreProperties>
</file>