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2" r:id="rId9"/>
    <p:sldId id="260" r:id="rId10"/>
    <p:sldId id="261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8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017-8278-4B84-976F-FEBB3F47B534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8364" y="2021037"/>
            <a:ext cx="717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Virtual reality</a:t>
            </a:r>
            <a:endParaRPr lang="ru-RU" sz="4000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49927" y="4053235"/>
            <a:ext cx="5514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Zavaruev Ivan</a:t>
            </a:r>
          </a:p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PI19-1v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2"/>
          <a:stretch/>
        </p:blipFill>
        <p:spPr>
          <a:xfrm>
            <a:off x="1219200" y="366282"/>
            <a:ext cx="3424372" cy="12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8980" y="5355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history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EB62412C-1812-4E39-9BD5-5C77DD4F0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4843" y="4221824"/>
            <a:ext cx="1644137" cy="1644137"/>
          </a:xfrm>
          <a:prstGeom prst="rect">
            <a:avLst/>
          </a:prstGeom>
        </p:spPr>
      </p:pic>
      <p:pic>
        <p:nvPicPr>
          <p:cNvPr id="1026" name="Picture 2" descr="A brief history of virtual reality">
            <a:extLst>
              <a:ext uri="{FF2B5EF4-FFF2-40B4-BE49-F238E27FC236}">
                <a16:creationId xmlns:a16="http://schemas.microsoft.com/office/drawing/2014/main" id="{524650D8-905E-490A-BFEF-7843D49E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5" y="1039091"/>
            <a:ext cx="8225606" cy="566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82982" y="5773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usage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9B665-F0DC-427A-A53A-41787E31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0380"/>
            <a:ext cx="9144000" cy="28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Gaming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37000-A7E0-4F04-B473-EB35CCF1E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457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Healthcare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3074" name="Picture 2" descr="VR Healthcare: Virtual Reality in Medicine - Medialist">
            <a:extLst>
              <a:ext uri="{FF2B5EF4-FFF2-40B4-BE49-F238E27FC236}">
                <a16:creationId xmlns:a16="http://schemas.microsoft.com/office/drawing/2014/main" id="{512D8735-C5A8-4883-93A1-2FD6BCA1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6633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8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education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3E441E6-AEEF-4FCF-8D45-A7578325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66807"/>
            <a:ext cx="9143999" cy="539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2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future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pic>
        <p:nvPicPr>
          <p:cNvPr id="5122" name="Picture 2" descr="FeelReal Sensory Mask Brings Smell-O-Vision to Virtual Reality – msensory">
            <a:extLst>
              <a:ext uri="{FF2B5EF4-FFF2-40B4-BE49-F238E27FC236}">
                <a16:creationId xmlns:a16="http://schemas.microsoft.com/office/drawing/2014/main" id="{FCB0E93A-83F1-4D9B-BF0A-E6DBB8701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7" y="1474406"/>
            <a:ext cx="8720770" cy="4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1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ятиугольник 2">
            <a:extLst>
              <a:ext uri="{FF2B5EF4-FFF2-40B4-BE49-F238E27FC236}">
                <a16:creationId xmlns:a16="http://schemas.microsoft.com/office/drawing/2014/main" id="{8543B632-BF4C-4FA0-8439-BE0B67DAB466}"/>
              </a:ext>
            </a:extLst>
          </p:cNvPr>
          <p:cNvSpPr/>
          <p:nvPr/>
        </p:nvSpPr>
        <p:spPr>
          <a:xfrm>
            <a:off x="477397" y="999879"/>
            <a:ext cx="3293325" cy="2838683"/>
          </a:xfrm>
          <a:prstGeom prst="homePlate">
            <a:avLst>
              <a:gd name="adj" fmla="val 25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</a:t>
            </a:r>
            <a:r>
              <a:rPr lang="en-US" sz="47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attention</a:t>
            </a:r>
            <a:endParaRPr lang="en-US" sz="4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6" descr="Logo, company name&#10;&#10;Description automatically generated">
            <a:extLst>
              <a:ext uri="{FF2B5EF4-FFF2-40B4-BE49-F238E27FC236}">
                <a16:creationId xmlns:a16="http://schemas.microsoft.com/office/drawing/2014/main" id="{F4463134-2EA5-4510-B7C8-E068F155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4572000" y="2556577"/>
            <a:ext cx="4094602" cy="17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6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FD8E03C-34B9-4CAF-B1E2-A2810C441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5BC4E-CFD1-4687-AEB3-11064F1BB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328D93-ADF9-4F85-8933-285D74366C6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Заваруев Иван Сергеевич</cp:lastModifiedBy>
  <cp:revision>7</cp:revision>
  <dcterms:created xsi:type="dcterms:W3CDTF">2016-09-22T17:32:11Z</dcterms:created>
  <dcterms:modified xsi:type="dcterms:W3CDTF">2021-04-07T16:22:47Z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