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7" r:id="rId5"/>
    <p:sldId id="259" r:id="rId6"/>
    <p:sldId id="265" r:id="rId7"/>
    <p:sldId id="266" r:id="rId8"/>
    <p:sldId id="267" r:id="rId9"/>
    <p:sldId id="256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Ширяева" initials="ЮШ" lastIdx="1" clrIdx="0">
    <p:extLst>
      <p:ext uri="{19B8F6BF-5375-455C-9EA6-DF929625EA0E}">
        <p15:presenceInfo xmlns:p15="http://schemas.microsoft.com/office/powerpoint/2012/main" userId="523d8338485f9b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2E7"/>
    <a:srgbClr val="3FABB2"/>
    <a:srgbClr val="38999F"/>
    <a:srgbClr val="256569"/>
    <a:srgbClr val="32888D"/>
    <a:srgbClr val="6EC6CC"/>
    <a:srgbClr val="694025"/>
    <a:srgbClr val="E3D8B6"/>
    <a:srgbClr val="51AEB5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21T03:39:25.556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E5024-5115-4645-855A-792154573A93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42486-3350-4340-AEAE-B8B6E39E9B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7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642486-3350-4340-AEAE-B8B6E39E9B6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648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642486-3350-4340-AEAE-B8B6E39E9B6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574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642486-3350-4340-AEAE-B8B6E39E9B6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546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642486-3350-4340-AEAE-B8B6E39E9B6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462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017-8278-4B84-976F-FEBB3F47B534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85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017-8278-4B84-976F-FEBB3F47B534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21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017-8278-4B84-976F-FEBB3F47B534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54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017-8278-4B84-976F-FEBB3F47B534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97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017-8278-4B84-976F-FEBB3F47B534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91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017-8278-4B84-976F-FEBB3F47B534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28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017-8278-4B84-976F-FEBB3F47B534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18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017-8278-4B84-976F-FEBB3F47B534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34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017-8278-4B84-976F-FEBB3F47B534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08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017-8278-4B84-976F-FEBB3F47B534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4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017-8278-4B84-976F-FEBB3F47B534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37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2017-8278-4B84-976F-FEBB3F47B534}" type="datetimeFigureOut">
              <a:rPr lang="ru-RU" smtClean="0"/>
              <a:t>21.02.2020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A2CB2-1424-47A9-B797-DCFB7EE158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95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3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5" Type="http://schemas.openxmlformats.org/officeDocument/2006/relationships/image" Target="../media/image12.sv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microsoft.com/office/2007/relationships/hdphoto" Target="../media/hdphoto2.wdp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565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08364" y="2021037"/>
            <a:ext cx="7176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dirty="0">
                <a:solidFill>
                  <a:schemeClr val="bg1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Central processing unit</a:t>
            </a:r>
            <a:endParaRPr lang="ru-RU" sz="5400" b="1" cap="all" dirty="0">
              <a:solidFill>
                <a:schemeClr val="bg1"/>
              </a:solidFill>
              <a:latin typeface="Constantia" panose="02030602050306030303" pitchFamily="18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420" y="493763"/>
            <a:ext cx="6068580" cy="636423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219200" y="3775363"/>
            <a:ext cx="5514109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12"/>
          <a:stretch/>
        </p:blipFill>
        <p:spPr>
          <a:xfrm>
            <a:off x="1219200" y="366282"/>
            <a:ext cx="2020389" cy="7602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DA5DDF-92A2-46EE-AB05-19B2C789FA23}"/>
              </a:ext>
            </a:extLst>
          </p:cNvPr>
          <p:cNvSpPr txBox="1"/>
          <p:nvPr/>
        </p:nvSpPr>
        <p:spPr>
          <a:xfrm>
            <a:off x="1108364" y="4130179"/>
            <a:ext cx="1576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Shiryaeva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Yulia</a:t>
            </a:r>
            <a:endParaRPr lang="en-US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Zavaruev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Ivan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PI19-1V</a:t>
            </a:r>
            <a:endParaRPr lang="ru-RU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270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ятиугольник 2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075528" y="556911"/>
            <a:ext cx="358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all" dirty="0">
                <a:solidFill>
                  <a:schemeClr val="bg1"/>
                </a:solidFill>
                <a:latin typeface="Book Antiqua" panose="02040602050305030304" pitchFamily="18" charset="0"/>
              </a:rPr>
              <a:t>WHAT IS INSIDE PC SYSTEM?</a:t>
            </a:r>
            <a:endParaRPr lang="ru-RU" b="1" cap="all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4949"/>
          <a:stretch/>
        </p:blipFill>
        <p:spPr>
          <a:xfrm>
            <a:off x="6877761" y="220631"/>
            <a:ext cx="2054624" cy="872837"/>
          </a:xfrm>
          <a:prstGeom prst="rect">
            <a:avLst/>
          </a:prstGeom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09FDD2F-6A85-45BF-B2E4-84973E219595}"/>
              </a:ext>
            </a:extLst>
          </p:cNvPr>
          <p:cNvSpPr/>
          <p:nvPr/>
        </p:nvSpPr>
        <p:spPr>
          <a:xfrm>
            <a:off x="3047677" y="1968225"/>
            <a:ext cx="3093526" cy="1012433"/>
          </a:xfrm>
          <a:prstGeom prst="roundRect">
            <a:avLst/>
          </a:prstGeom>
          <a:solidFill>
            <a:srgbClr val="38999F"/>
          </a:solidFill>
          <a:ln w="57150">
            <a:solidFill>
              <a:srgbClr val="256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INPUT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converts physical input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to binary information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CAEB37A-A47B-486D-ADD5-0B989194D7B5}"/>
              </a:ext>
            </a:extLst>
          </p:cNvPr>
          <p:cNvSpPr/>
          <p:nvPr/>
        </p:nvSpPr>
        <p:spPr>
          <a:xfrm>
            <a:off x="344781" y="3359435"/>
            <a:ext cx="3006436" cy="852755"/>
          </a:xfrm>
          <a:prstGeom prst="roundRect">
            <a:avLst/>
          </a:prstGeom>
          <a:solidFill>
            <a:srgbClr val="38999F"/>
          </a:solidFill>
          <a:ln w="57150">
            <a:solidFill>
              <a:srgbClr val="256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MEMORY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stores information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5EB7BD9F-FF02-460C-BFEC-D2DFDA88AA1E}"/>
              </a:ext>
            </a:extLst>
          </p:cNvPr>
          <p:cNvSpPr/>
          <p:nvPr/>
        </p:nvSpPr>
        <p:spPr>
          <a:xfrm>
            <a:off x="5891927" y="3429000"/>
            <a:ext cx="3006436" cy="852755"/>
          </a:xfrm>
          <a:prstGeom prst="roundRect">
            <a:avLst/>
          </a:prstGeom>
          <a:solidFill>
            <a:srgbClr val="38999F"/>
          </a:solidFill>
          <a:ln w="57150">
            <a:solidFill>
              <a:srgbClr val="256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CPU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calculates information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EFBBC41E-DF2B-4C16-B7B4-A059ED10713A}"/>
              </a:ext>
            </a:extLst>
          </p:cNvPr>
          <p:cNvSpPr/>
          <p:nvPr/>
        </p:nvSpPr>
        <p:spPr>
          <a:xfrm>
            <a:off x="3046144" y="4612102"/>
            <a:ext cx="3254170" cy="1013275"/>
          </a:xfrm>
          <a:prstGeom prst="roundRect">
            <a:avLst/>
          </a:prstGeom>
          <a:solidFill>
            <a:srgbClr val="38999F"/>
          </a:solidFill>
          <a:ln w="57150">
            <a:solidFill>
              <a:srgbClr val="256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OUTPUT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converts information to physical output</a:t>
            </a:r>
          </a:p>
        </p:txBody>
      </p:sp>
      <p:sp>
        <p:nvSpPr>
          <p:cNvPr id="19" name="AutoShape 10" descr="Mouse free icon">
            <a:extLst>
              <a:ext uri="{FF2B5EF4-FFF2-40B4-BE49-F238E27FC236}">
                <a16:creationId xmlns:a16="http://schemas.microsoft.com/office/drawing/2014/main" id="{3EC64059-2759-4A6C-B7D7-24075E89CE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7001" y="42115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" name="AutoShape 24" descr="Stats free icon">
            <a:extLst>
              <a:ext uri="{FF2B5EF4-FFF2-40B4-BE49-F238E27FC236}">
                <a16:creationId xmlns:a16="http://schemas.microsoft.com/office/drawing/2014/main" id="{D59C4F7D-1CE6-46FE-8843-12431109C3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49401" y="43639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56" name="Picture 32" descr="Cpu premium icon">
            <a:extLst>
              <a:ext uri="{FF2B5EF4-FFF2-40B4-BE49-F238E27FC236}">
                <a16:creationId xmlns:a16="http://schemas.microsoft.com/office/drawing/2014/main" id="{198BFC7B-2E4F-4804-B6B2-C2CB87857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69402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014" y="3195890"/>
            <a:ext cx="1320455" cy="132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66E14C3-5532-44E9-976E-71F179CDE644}"/>
              </a:ext>
            </a:extLst>
          </p:cNvPr>
          <p:cNvGrpSpPr/>
          <p:nvPr/>
        </p:nvGrpSpPr>
        <p:grpSpPr>
          <a:xfrm>
            <a:off x="1206164" y="1228147"/>
            <a:ext cx="6657239" cy="5144944"/>
            <a:chOff x="1206164" y="1228147"/>
            <a:chExt cx="6657239" cy="5144944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92AE5716-9BA8-4C04-B184-19C0156BE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prstClr val="black"/>
                <a:srgbClr val="69402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2942" y="3399955"/>
              <a:ext cx="910843" cy="910843"/>
            </a:xfrm>
            <a:prstGeom prst="rect">
              <a:avLst/>
            </a:prstGeom>
          </p:spPr>
        </p:pic>
        <p:pic>
          <p:nvPicPr>
            <p:cNvPr id="1032" name="Picture 8" descr="Keyboard premium icon">
              <a:extLst>
                <a:ext uri="{FF2B5EF4-FFF2-40B4-BE49-F238E27FC236}">
                  <a16:creationId xmlns:a16="http://schemas.microsoft.com/office/drawing/2014/main" id="{72BFCED4-7A9F-4BF9-8F23-B6786D7F3D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prstClr val="black"/>
                <a:srgbClr val="69402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6164" y="1228147"/>
              <a:ext cx="852755" cy="852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166BFE39-470F-4824-964B-6E7EC60A6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rgbClr val="694025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5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3387" y="1568313"/>
              <a:ext cx="906128" cy="906128"/>
            </a:xfrm>
            <a:prstGeom prst="rect">
              <a:avLst/>
            </a:prstGeom>
          </p:spPr>
        </p:pic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88E51E01-CB0D-49FF-88C1-964735D75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69402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33855" y="1739544"/>
              <a:ext cx="756757" cy="756757"/>
            </a:xfrm>
            <a:prstGeom prst="rect">
              <a:avLst/>
            </a:prstGeom>
          </p:spPr>
        </p:pic>
        <p:pic>
          <p:nvPicPr>
            <p:cNvPr id="1046" name="Picture 22" descr="Microphone premium icon">
              <a:extLst>
                <a:ext uri="{FF2B5EF4-FFF2-40B4-BE49-F238E27FC236}">
                  <a16:creationId xmlns:a16="http://schemas.microsoft.com/office/drawing/2014/main" id="{96E5EE37-433D-45A4-A986-08D42DE47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duotone>
                <a:prstClr val="black"/>
                <a:srgbClr val="69402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6918" y="1228147"/>
              <a:ext cx="766485" cy="766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Printer premium icon">
              <a:extLst>
                <a:ext uri="{FF2B5EF4-FFF2-40B4-BE49-F238E27FC236}">
                  <a16:creationId xmlns:a16="http://schemas.microsoft.com/office/drawing/2014/main" id="{00909A41-0E28-45B2-9206-20ED6A60F8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duotone>
                <a:prstClr val="black"/>
                <a:srgbClr val="694025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0376" y="5418803"/>
              <a:ext cx="894769" cy="894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Рисунок 49" descr="Монитор">
              <a:extLst>
                <a:ext uri="{FF2B5EF4-FFF2-40B4-BE49-F238E27FC236}">
                  <a16:creationId xmlns:a16="http://schemas.microsoft.com/office/drawing/2014/main" id="{EC87F17E-B276-4C1A-912C-BBB73A653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847999" y="545869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84684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5EB7BD9F-FF02-460C-BFEC-D2DFDA88AA1E}"/>
              </a:ext>
            </a:extLst>
          </p:cNvPr>
          <p:cNvSpPr/>
          <p:nvPr/>
        </p:nvSpPr>
        <p:spPr>
          <a:xfrm>
            <a:off x="539931" y="1692447"/>
            <a:ext cx="8064138" cy="4186730"/>
          </a:xfrm>
          <a:prstGeom prst="roundRect">
            <a:avLst/>
          </a:prstGeom>
          <a:solidFill>
            <a:srgbClr val="32888D"/>
          </a:solidFill>
          <a:ln w="57150">
            <a:solidFill>
              <a:srgbClr val="256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Пятиугольник 2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075528" y="556911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all" dirty="0">
                <a:solidFill>
                  <a:schemeClr val="bg1"/>
                </a:solidFill>
                <a:latin typeface="Book Antiqua" panose="02040602050305030304" pitchFamily="18" charset="0"/>
              </a:rPr>
              <a:t>WHAT IS INSIDE CPU?</a:t>
            </a:r>
            <a:endParaRPr lang="ru-RU" b="1" cap="all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4949"/>
          <a:stretch/>
        </p:blipFill>
        <p:spPr>
          <a:xfrm>
            <a:off x="6877761" y="220631"/>
            <a:ext cx="2054624" cy="872837"/>
          </a:xfrm>
          <a:prstGeom prst="rect">
            <a:avLst/>
          </a:prstGeom>
        </p:spPr>
      </p:pic>
      <p:sp>
        <p:nvSpPr>
          <p:cNvPr id="19" name="AutoShape 10" descr="Mouse free icon">
            <a:extLst>
              <a:ext uri="{FF2B5EF4-FFF2-40B4-BE49-F238E27FC236}">
                <a16:creationId xmlns:a16="http://schemas.microsoft.com/office/drawing/2014/main" id="{3EC64059-2759-4A6C-B7D7-24075E89CE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7001" y="42115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" name="AutoShape 24" descr="Stats free icon">
            <a:extLst>
              <a:ext uri="{FF2B5EF4-FFF2-40B4-BE49-F238E27FC236}">
                <a16:creationId xmlns:a16="http://schemas.microsoft.com/office/drawing/2014/main" id="{D59C4F7D-1CE6-46FE-8843-12431109C3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49401" y="43639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EFBBC41E-DF2B-4C16-B7B4-A059ED10713A}"/>
              </a:ext>
            </a:extLst>
          </p:cNvPr>
          <p:cNvSpPr/>
          <p:nvPr/>
        </p:nvSpPr>
        <p:spPr>
          <a:xfrm>
            <a:off x="5001801" y="2374905"/>
            <a:ext cx="3061043" cy="2790648"/>
          </a:xfrm>
          <a:prstGeom prst="roundRect">
            <a:avLst>
              <a:gd name="adj" fmla="val 11440"/>
            </a:avLst>
          </a:prstGeom>
          <a:solidFill>
            <a:srgbClr val="51AEB5"/>
          </a:solidFill>
          <a:ln w="57150">
            <a:solidFill>
              <a:srgbClr val="256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Unit</a:t>
            </a:r>
          </a:p>
        </p:txBody>
      </p:sp>
      <p:sp>
        <p:nvSpPr>
          <p:cNvPr id="42" name="Прямоугольник: скругленные углы 10">
            <a:extLst>
              <a:ext uri="{FF2B5EF4-FFF2-40B4-BE49-F238E27FC236}">
                <a16:creationId xmlns:a16="http://schemas.microsoft.com/office/drawing/2014/main" id="{BE43AA0C-260C-4C1A-BDC0-1A24EFD83F66}"/>
              </a:ext>
            </a:extLst>
          </p:cNvPr>
          <p:cNvSpPr/>
          <p:nvPr/>
        </p:nvSpPr>
        <p:spPr>
          <a:xfrm>
            <a:off x="1081157" y="2374905"/>
            <a:ext cx="3061043" cy="2790648"/>
          </a:xfrm>
          <a:prstGeom prst="roundRect">
            <a:avLst>
              <a:gd name="adj" fmla="val 11440"/>
            </a:avLst>
          </a:prstGeom>
          <a:solidFill>
            <a:srgbClr val="51AEB5"/>
          </a:solidFill>
          <a:ln w="57150">
            <a:solidFill>
              <a:srgbClr val="256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Arithmetic - Logic Unit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38E25A-C123-4CD7-9525-BEBEC0727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602" y="3560803"/>
            <a:ext cx="2081676" cy="12861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41E3B6-84CC-4A0D-869B-92456E1FC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0434" y="3560803"/>
            <a:ext cx="2546625" cy="130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81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5EB7BD9F-FF02-460C-BFEC-D2DFDA88AA1E}"/>
              </a:ext>
            </a:extLst>
          </p:cNvPr>
          <p:cNvSpPr/>
          <p:nvPr/>
        </p:nvSpPr>
        <p:spPr>
          <a:xfrm>
            <a:off x="539931" y="1419496"/>
            <a:ext cx="8064138" cy="5120639"/>
          </a:xfrm>
          <a:prstGeom prst="roundRect">
            <a:avLst/>
          </a:prstGeom>
          <a:solidFill>
            <a:srgbClr val="32888D"/>
          </a:solidFill>
          <a:ln w="57150">
            <a:solidFill>
              <a:srgbClr val="256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Пятиугольник 2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075528" y="556911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all" dirty="0">
                <a:solidFill>
                  <a:schemeClr val="bg1"/>
                </a:solidFill>
                <a:latin typeface="Book Antiqua" panose="02040602050305030304" pitchFamily="18" charset="0"/>
              </a:rPr>
              <a:t>WHAT IS ALU?</a:t>
            </a:r>
            <a:endParaRPr lang="ru-RU" b="1" cap="all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4949"/>
          <a:stretch/>
        </p:blipFill>
        <p:spPr>
          <a:xfrm>
            <a:off x="6877761" y="220631"/>
            <a:ext cx="2054624" cy="872837"/>
          </a:xfrm>
          <a:prstGeom prst="rect">
            <a:avLst/>
          </a:prstGeom>
        </p:spPr>
      </p:pic>
      <p:sp>
        <p:nvSpPr>
          <p:cNvPr id="19" name="AutoShape 10" descr="Mouse free icon">
            <a:extLst>
              <a:ext uri="{FF2B5EF4-FFF2-40B4-BE49-F238E27FC236}">
                <a16:creationId xmlns:a16="http://schemas.microsoft.com/office/drawing/2014/main" id="{3EC64059-2759-4A6C-B7D7-24075E89CE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7001" y="42115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" name="AutoShape 24" descr="Stats free icon">
            <a:extLst>
              <a:ext uri="{FF2B5EF4-FFF2-40B4-BE49-F238E27FC236}">
                <a16:creationId xmlns:a16="http://schemas.microsoft.com/office/drawing/2014/main" id="{D59C4F7D-1CE6-46FE-8843-12431109C3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49401" y="43639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2" name="Прямоугольник: скругленные углы 10">
            <a:extLst>
              <a:ext uri="{FF2B5EF4-FFF2-40B4-BE49-F238E27FC236}">
                <a16:creationId xmlns:a16="http://schemas.microsoft.com/office/drawing/2014/main" id="{BE43AA0C-260C-4C1A-BDC0-1A24EFD83F66}"/>
              </a:ext>
            </a:extLst>
          </p:cNvPr>
          <p:cNvSpPr/>
          <p:nvPr/>
        </p:nvSpPr>
        <p:spPr>
          <a:xfrm>
            <a:off x="1157509" y="1642545"/>
            <a:ext cx="6828981" cy="4691957"/>
          </a:xfrm>
          <a:prstGeom prst="roundRect">
            <a:avLst>
              <a:gd name="adj" fmla="val 11440"/>
            </a:avLst>
          </a:prstGeom>
          <a:solidFill>
            <a:srgbClr val="51AEB5"/>
          </a:solidFill>
          <a:ln w="57150">
            <a:solidFill>
              <a:srgbClr val="256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Arithmetic Logic Unit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0334EA1-F18F-48A0-AFC6-05870D0FA3B0}"/>
              </a:ext>
            </a:extLst>
          </p:cNvPr>
          <p:cNvGrpSpPr/>
          <p:nvPr/>
        </p:nvGrpSpPr>
        <p:grpSpPr>
          <a:xfrm>
            <a:off x="1732657" y="2939713"/>
            <a:ext cx="5481683" cy="2799236"/>
            <a:chOff x="1732657" y="2939713"/>
            <a:chExt cx="5481683" cy="279923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DD7C223-6AEE-42B9-BB88-62A139D7F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0854" y="3039309"/>
              <a:ext cx="3370920" cy="2612553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3B2A42E-5BF0-4634-8A27-80EA49B0B680}"/>
                </a:ext>
              </a:extLst>
            </p:cNvPr>
            <p:cNvGrpSpPr/>
            <p:nvPr/>
          </p:nvGrpSpPr>
          <p:grpSpPr>
            <a:xfrm>
              <a:off x="1732657" y="2939713"/>
              <a:ext cx="5481683" cy="2799236"/>
              <a:chOff x="1732657" y="2939713"/>
              <a:chExt cx="5481683" cy="2799236"/>
            </a:xfrm>
          </p:grpSpPr>
          <p:sp>
            <p:nvSpPr>
              <p:cNvPr id="14" name="Arrow: Down 13">
                <a:extLst>
                  <a:ext uri="{FF2B5EF4-FFF2-40B4-BE49-F238E27FC236}">
                    <a16:creationId xmlns:a16="http://schemas.microsoft.com/office/drawing/2014/main" id="{80382727-1583-4C80-8125-53BE9C01B2A9}"/>
                  </a:ext>
                </a:extLst>
              </p:cNvPr>
              <p:cNvSpPr/>
              <p:nvPr/>
            </p:nvSpPr>
            <p:spPr>
              <a:xfrm>
                <a:off x="2900934" y="2948422"/>
                <a:ext cx="1497874" cy="574768"/>
              </a:xfrm>
              <a:prstGeom prst="downArrow">
                <a:avLst/>
              </a:prstGeom>
              <a:solidFill>
                <a:srgbClr val="69402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6EC6CC"/>
                    </a:solidFill>
                  </a:rPr>
                  <a:t>Input </a:t>
                </a:r>
                <a:endParaRPr lang="ru-RU" dirty="0">
                  <a:solidFill>
                    <a:srgbClr val="6EC6CC"/>
                  </a:solidFill>
                </a:endParaRPr>
              </a:p>
            </p:txBody>
          </p:sp>
          <p:sp>
            <p:nvSpPr>
              <p:cNvPr id="15" name="Arrow: Down 14">
                <a:extLst>
                  <a:ext uri="{FF2B5EF4-FFF2-40B4-BE49-F238E27FC236}">
                    <a16:creationId xmlns:a16="http://schemas.microsoft.com/office/drawing/2014/main" id="{E0000323-EC22-43BB-B681-701697FAB7E2}"/>
                  </a:ext>
                </a:extLst>
              </p:cNvPr>
              <p:cNvSpPr/>
              <p:nvPr/>
            </p:nvSpPr>
            <p:spPr>
              <a:xfrm>
                <a:off x="4867055" y="2939713"/>
                <a:ext cx="1497874" cy="574768"/>
              </a:xfrm>
              <a:prstGeom prst="downArrow">
                <a:avLst/>
              </a:prstGeom>
              <a:solidFill>
                <a:srgbClr val="69402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6EC6CC"/>
                    </a:solidFill>
                  </a:rPr>
                  <a:t>Input </a:t>
                </a:r>
                <a:endParaRPr lang="ru-RU" dirty="0">
                  <a:solidFill>
                    <a:srgbClr val="6EC6CC"/>
                  </a:solidFill>
                </a:endParaRPr>
              </a:p>
            </p:txBody>
          </p:sp>
          <p:sp>
            <p:nvSpPr>
              <p:cNvPr id="16" name="Arrow: Right 15">
                <a:extLst>
                  <a:ext uri="{FF2B5EF4-FFF2-40B4-BE49-F238E27FC236}">
                    <a16:creationId xmlns:a16="http://schemas.microsoft.com/office/drawing/2014/main" id="{05928121-A9E1-4910-8986-E3BCF6A54C16}"/>
                  </a:ext>
                </a:extLst>
              </p:cNvPr>
              <p:cNvSpPr/>
              <p:nvPr/>
            </p:nvSpPr>
            <p:spPr>
              <a:xfrm>
                <a:off x="1732657" y="3851218"/>
                <a:ext cx="1595000" cy="468084"/>
              </a:xfrm>
              <a:prstGeom prst="rightArrow">
                <a:avLst/>
              </a:prstGeom>
              <a:solidFill>
                <a:srgbClr val="69402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6EC6CC"/>
                    </a:solidFill>
                  </a:rPr>
                  <a:t>Operation code</a:t>
                </a:r>
                <a:endParaRPr lang="ru-RU" sz="1600" dirty="0">
                  <a:solidFill>
                    <a:srgbClr val="6EC6CC"/>
                  </a:solidFill>
                </a:endParaRPr>
              </a:p>
            </p:txBody>
          </p:sp>
          <p:sp>
            <p:nvSpPr>
              <p:cNvPr id="17" name="Arrow: Right 16">
                <a:extLst>
                  <a:ext uri="{FF2B5EF4-FFF2-40B4-BE49-F238E27FC236}">
                    <a16:creationId xmlns:a16="http://schemas.microsoft.com/office/drawing/2014/main" id="{13318FB6-71BB-494C-A790-F659C4EDE48A}"/>
                  </a:ext>
                </a:extLst>
              </p:cNvPr>
              <p:cNvSpPr/>
              <p:nvPr/>
            </p:nvSpPr>
            <p:spPr>
              <a:xfrm>
                <a:off x="1959084" y="4388971"/>
                <a:ext cx="1595000" cy="468084"/>
              </a:xfrm>
              <a:prstGeom prst="rightArrow">
                <a:avLst/>
              </a:prstGeom>
              <a:solidFill>
                <a:srgbClr val="69402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6EC6CC"/>
                    </a:solidFill>
                  </a:rPr>
                  <a:t>Status</a:t>
                </a:r>
                <a:endParaRPr lang="ru-RU" sz="1600" dirty="0">
                  <a:solidFill>
                    <a:srgbClr val="6EC6CC"/>
                  </a:solidFill>
                </a:endParaRPr>
              </a:p>
            </p:txBody>
          </p:sp>
          <p:sp>
            <p:nvSpPr>
              <p:cNvPr id="18" name="Arrow: Right 17">
                <a:extLst>
                  <a:ext uri="{FF2B5EF4-FFF2-40B4-BE49-F238E27FC236}">
                    <a16:creationId xmlns:a16="http://schemas.microsoft.com/office/drawing/2014/main" id="{89DD9866-BB29-46AB-9276-B1A8B276C2D0}"/>
                  </a:ext>
                </a:extLst>
              </p:cNvPr>
              <p:cNvSpPr/>
              <p:nvPr/>
            </p:nvSpPr>
            <p:spPr>
              <a:xfrm>
                <a:off x="5619340" y="4388971"/>
                <a:ext cx="1595000" cy="468084"/>
              </a:xfrm>
              <a:prstGeom prst="rightArrow">
                <a:avLst/>
              </a:prstGeom>
              <a:solidFill>
                <a:srgbClr val="69402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6EC6CC"/>
                    </a:solidFill>
                  </a:rPr>
                  <a:t>Status</a:t>
                </a:r>
                <a:endParaRPr lang="ru-RU" sz="1600" dirty="0">
                  <a:solidFill>
                    <a:srgbClr val="6EC6CC"/>
                  </a:solidFill>
                </a:endParaRPr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06AD6B0A-F958-49CB-9389-6FFB833EDFE9}"/>
                  </a:ext>
                </a:extLst>
              </p:cNvPr>
              <p:cNvSpPr/>
              <p:nvPr/>
            </p:nvSpPr>
            <p:spPr>
              <a:xfrm>
                <a:off x="3799110" y="5164181"/>
                <a:ext cx="1643544" cy="574768"/>
              </a:xfrm>
              <a:prstGeom prst="downArrow">
                <a:avLst/>
              </a:prstGeom>
              <a:solidFill>
                <a:srgbClr val="69402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6EC6CC"/>
                    </a:solidFill>
                  </a:rPr>
                  <a:t>Result</a:t>
                </a:r>
                <a:endParaRPr lang="ru-RU" dirty="0">
                  <a:solidFill>
                    <a:srgbClr val="6EC6CC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BB06AC-588B-4993-8041-C1FCC297AC9D}"/>
                  </a:ext>
                </a:extLst>
              </p:cNvPr>
              <p:cNvSpPr txBox="1"/>
              <p:nvPr/>
            </p:nvSpPr>
            <p:spPr>
              <a:xfrm>
                <a:off x="3552596" y="3523186"/>
                <a:ext cx="31469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A</a:t>
                </a:r>
                <a:endParaRPr lang="ru-RU" sz="22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5EF6E48-28E7-4C7B-A897-954629E979EF}"/>
                  </a:ext>
                </a:extLst>
              </p:cNvPr>
              <p:cNvSpPr txBox="1"/>
              <p:nvPr/>
            </p:nvSpPr>
            <p:spPr>
              <a:xfrm>
                <a:off x="5356159" y="3523187"/>
                <a:ext cx="31469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B</a:t>
                </a:r>
                <a:endParaRPr lang="ru-RU" sz="2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577D6F-8475-4640-A877-C6B6BF65B4A7}"/>
                  </a:ext>
                </a:extLst>
              </p:cNvPr>
              <p:cNvSpPr txBox="1"/>
              <p:nvPr/>
            </p:nvSpPr>
            <p:spPr>
              <a:xfrm>
                <a:off x="4471549" y="4690729"/>
                <a:ext cx="31469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Y</a:t>
                </a:r>
                <a:endParaRPr lang="ru-RU" sz="2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3886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5EB7BD9F-FF02-460C-BFEC-D2DFDA88AA1E}"/>
              </a:ext>
            </a:extLst>
          </p:cNvPr>
          <p:cNvSpPr/>
          <p:nvPr/>
        </p:nvSpPr>
        <p:spPr>
          <a:xfrm>
            <a:off x="539931" y="1419497"/>
            <a:ext cx="8064138" cy="5120639"/>
          </a:xfrm>
          <a:prstGeom prst="roundRect">
            <a:avLst/>
          </a:prstGeom>
          <a:solidFill>
            <a:srgbClr val="32888D"/>
          </a:solidFill>
          <a:ln w="57150">
            <a:solidFill>
              <a:srgbClr val="256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Пятиугольник 2"/>
          <p:cNvSpPr/>
          <p:nvPr/>
        </p:nvSpPr>
        <p:spPr>
          <a:xfrm>
            <a:off x="0" y="484909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075528" y="556911"/>
            <a:ext cx="326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cap="all" dirty="0">
                <a:solidFill>
                  <a:schemeClr val="bg1"/>
                </a:solidFill>
                <a:latin typeface="Book Antiqua" panose="02040602050305030304" pitchFamily="18" charset="0"/>
              </a:rPr>
              <a:t>WHAT IS CONTROL UNIT?</a:t>
            </a:r>
            <a:endParaRPr lang="ru-RU" b="1" cap="all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4949"/>
          <a:stretch/>
        </p:blipFill>
        <p:spPr>
          <a:xfrm>
            <a:off x="6877761" y="220631"/>
            <a:ext cx="2054624" cy="872837"/>
          </a:xfrm>
          <a:prstGeom prst="rect">
            <a:avLst/>
          </a:prstGeom>
        </p:spPr>
      </p:pic>
      <p:sp>
        <p:nvSpPr>
          <p:cNvPr id="19" name="AutoShape 10" descr="Mouse free icon">
            <a:extLst>
              <a:ext uri="{FF2B5EF4-FFF2-40B4-BE49-F238E27FC236}">
                <a16:creationId xmlns:a16="http://schemas.microsoft.com/office/drawing/2014/main" id="{3EC64059-2759-4A6C-B7D7-24075E89CE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7001" y="42115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" name="AutoShape 24" descr="Stats free icon">
            <a:extLst>
              <a:ext uri="{FF2B5EF4-FFF2-40B4-BE49-F238E27FC236}">
                <a16:creationId xmlns:a16="http://schemas.microsoft.com/office/drawing/2014/main" id="{D59C4F7D-1CE6-46FE-8843-12431109C3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49401" y="436394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2" name="Прямоугольник: скругленные углы 10">
            <a:extLst>
              <a:ext uri="{FF2B5EF4-FFF2-40B4-BE49-F238E27FC236}">
                <a16:creationId xmlns:a16="http://schemas.microsoft.com/office/drawing/2014/main" id="{BE43AA0C-260C-4C1A-BDC0-1A24EFD83F66}"/>
              </a:ext>
            </a:extLst>
          </p:cNvPr>
          <p:cNvSpPr/>
          <p:nvPr/>
        </p:nvSpPr>
        <p:spPr>
          <a:xfrm>
            <a:off x="1157509" y="1645921"/>
            <a:ext cx="6828981" cy="4690004"/>
          </a:xfrm>
          <a:prstGeom prst="roundRect">
            <a:avLst>
              <a:gd name="adj" fmla="val 11440"/>
            </a:avLst>
          </a:prstGeom>
          <a:solidFill>
            <a:srgbClr val="51AEB5"/>
          </a:solidFill>
          <a:ln w="57150">
            <a:solidFill>
              <a:srgbClr val="2565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3600" dirty="0"/>
              <a:t>Control Unit</a:t>
            </a:r>
          </a:p>
        </p:txBody>
      </p:sp>
      <p:sp>
        <p:nvSpPr>
          <p:cNvPr id="26" name="Rounded Rectangle 1">
            <a:extLst>
              <a:ext uri="{FF2B5EF4-FFF2-40B4-BE49-F238E27FC236}">
                <a16:creationId xmlns:a16="http://schemas.microsoft.com/office/drawing/2014/main" id="{2D82FEA6-174C-4313-A745-170064B8BDAB}"/>
              </a:ext>
            </a:extLst>
          </p:cNvPr>
          <p:cNvSpPr/>
          <p:nvPr/>
        </p:nvSpPr>
        <p:spPr>
          <a:xfrm>
            <a:off x="3007305" y="3795737"/>
            <a:ext cx="1566149" cy="2093560"/>
          </a:xfrm>
          <a:prstGeom prst="roundRect">
            <a:avLst/>
          </a:prstGeom>
          <a:solidFill>
            <a:srgbClr val="F6F2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Control unit</a:t>
            </a:r>
          </a:p>
        </p:txBody>
      </p:sp>
      <p:sp>
        <p:nvSpPr>
          <p:cNvPr id="27" name="Rounded Rectangle 6">
            <a:extLst>
              <a:ext uri="{FF2B5EF4-FFF2-40B4-BE49-F238E27FC236}">
                <a16:creationId xmlns:a16="http://schemas.microsoft.com/office/drawing/2014/main" id="{26DDBBAD-F729-4AEE-9839-EF6A8BB27C4B}"/>
              </a:ext>
            </a:extLst>
          </p:cNvPr>
          <p:cNvSpPr/>
          <p:nvPr/>
        </p:nvSpPr>
        <p:spPr>
          <a:xfrm>
            <a:off x="2679129" y="2623391"/>
            <a:ext cx="2222500" cy="571500"/>
          </a:xfrm>
          <a:prstGeom prst="roundRect">
            <a:avLst/>
          </a:prstGeom>
          <a:solidFill>
            <a:srgbClr val="F6F2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Instruction register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DE777E4-8CAC-4653-9314-BCA7D7DE6D7F}"/>
              </a:ext>
            </a:extLst>
          </p:cNvPr>
          <p:cNvGrpSpPr/>
          <p:nvPr/>
        </p:nvGrpSpPr>
        <p:grpSpPr>
          <a:xfrm>
            <a:off x="1991031" y="3973641"/>
            <a:ext cx="990600" cy="1798089"/>
            <a:chOff x="2057400" y="3657600"/>
            <a:chExt cx="1270000" cy="1251989"/>
          </a:xfrm>
          <a:solidFill>
            <a:srgbClr val="694025"/>
          </a:solidFill>
        </p:grpSpPr>
        <p:sp>
          <p:nvSpPr>
            <p:cNvPr id="29" name="Right Arrow 7">
              <a:extLst>
                <a:ext uri="{FF2B5EF4-FFF2-40B4-BE49-F238E27FC236}">
                  <a16:creationId xmlns:a16="http://schemas.microsoft.com/office/drawing/2014/main" id="{9A6ED090-AA67-4275-AEED-207B90320773}"/>
                </a:ext>
              </a:extLst>
            </p:cNvPr>
            <p:cNvSpPr/>
            <p:nvPr/>
          </p:nvSpPr>
          <p:spPr>
            <a:xfrm>
              <a:off x="2057400" y="3657600"/>
              <a:ext cx="1270000" cy="444500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6EC6CC"/>
                  </a:solidFill>
                </a:rPr>
                <a:t>Flags</a:t>
              </a:r>
            </a:p>
          </p:txBody>
        </p:sp>
        <p:sp>
          <p:nvSpPr>
            <p:cNvPr id="30" name="Right Arrow 11">
              <a:extLst>
                <a:ext uri="{FF2B5EF4-FFF2-40B4-BE49-F238E27FC236}">
                  <a16:creationId xmlns:a16="http://schemas.microsoft.com/office/drawing/2014/main" id="{3979F533-EC81-4996-9C5C-EA3485DCF4D5}"/>
                </a:ext>
              </a:extLst>
            </p:cNvPr>
            <p:cNvSpPr/>
            <p:nvPr/>
          </p:nvSpPr>
          <p:spPr>
            <a:xfrm>
              <a:off x="2057400" y="4465089"/>
              <a:ext cx="1270000" cy="444500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6EC6CC"/>
                  </a:solidFill>
                </a:rPr>
                <a:t>Clock</a:t>
              </a:r>
            </a:p>
          </p:txBody>
        </p:sp>
      </p:grpSp>
      <p:sp>
        <p:nvSpPr>
          <p:cNvPr id="31" name="Right Arrow 13">
            <a:extLst>
              <a:ext uri="{FF2B5EF4-FFF2-40B4-BE49-F238E27FC236}">
                <a16:creationId xmlns:a16="http://schemas.microsoft.com/office/drawing/2014/main" id="{B1AEA4C3-9A9F-46A5-930D-9CB3C094AE97}"/>
              </a:ext>
            </a:extLst>
          </p:cNvPr>
          <p:cNvSpPr/>
          <p:nvPr/>
        </p:nvSpPr>
        <p:spPr>
          <a:xfrm>
            <a:off x="4609845" y="4045899"/>
            <a:ext cx="1089347" cy="444500"/>
          </a:xfrm>
          <a:prstGeom prst="rightArrow">
            <a:avLst/>
          </a:prstGeom>
          <a:solidFill>
            <a:srgbClr val="6940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EC6CC"/>
                </a:solidFill>
              </a:rPr>
              <a:t>External</a:t>
            </a:r>
          </a:p>
        </p:txBody>
      </p:sp>
      <p:sp>
        <p:nvSpPr>
          <p:cNvPr id="33" name="Rounded Rectangle 9">
            <a:extLst>
              <a:ext uri="{FF2B5EF4-FFF2-40B4-BE49-F238E27FC236}">
                <a16:creationId xmlns:a16="http://schemas.microsoft.com/office/drawing/2014/main" id="{5FA51290-E12E-4540-AEF5-3E56A94B7B1D}"/>
              </a:ext>
            </a:extLst>
          </p:cNvPr>
          <p:cNvSpPr/>
          <p:nvPr/>
        </p:nvSpPr>
        <p:spPr>
          <a:xfrm>
            <a:off x="6211754" y="4612026"/>
            <a:ext cx="1100344" cy="1277271"/>
          </a:xfrm>
          <a:prstGeom prst="roundRect">
            <a:avLst/>
          </a:prstGeom>
          <a:solidFill>
            <a:srgbClr val="F6F2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Control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bus</a:t>
            </a:r>
          </a:p>
        </p:txBody>
      </p:sp>
      <p:sp>
        <p:nvSpPr>
          <p:cNvPr id="34" name="Left-Right Arrow 10">
            <a:extLst>
              <a:ext uri="{FF2B5EF4-FFF2-40B4-BE49-F238E27FC236}">
                <a16:creationId xmlns:a16="http://schemas.microsoft.com/office/drawing/2014/main" id="{3B8537DA-155C-4471-AF0B-81433E472918}"/>
              </a:ext>
            </a:extLst>
          </p:cNvPr>
          <p:cNvSpPr/>
          <p:nvPr/>
        </p:nvSpPr>
        <p:spPr>
          <a:xfrm>
            <a:off x="4609845" y="4853387"/>
            <a:ext cx="1563809" cy="1035909"/>
          </a:xfrm>
          <a:prstGeom prst="leftRightArrow">
            <a:avLst/>
          </a:prstGeom>
          <a:solidFill>
            <a:srgbClr val="6940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EC6CC"/>
                </a:solidFill>
              </a:rPr>
              <a:t>Control Signals</a:t>
            </a:r>
          </a:p>
        </p:txBody>
      </p:sp>
      <p:sp>
        <p:nvSpPr>
          <p:cNvPr id="35" name="Down Arrow 14">
            <a:extLst>
              <a:ext uri="{FF2B5EF4-FFF2-40B4-BE49-F238E27FC236}">
                <a16:creationId xmlns:a16="http://schemas.microsoft.com/office/drawing/2014/main" id="{F045A6C3-D090-4FC6-9F36-6A04322B0169}"/>
              </a:ext>
            </a:extLst>
          </p:cNvPr>
          <p:cNvSpPr/>
          <p:nvPr/>
        </p:nvSpPr>
        <p:spPr>
          <a:xfrm>
            <a:off x="2506666" y="3292166"/>
            <a:ext cx="2567425" cy="406296"/>
          </a:xfrm>
          <a:prstGeom prst="downArrow">
            <a:avLst>
              <a:gd name="adj1" fmla="val 50000"/>
              <a:gd name="adj2" fmla="val 59377"/>
            </a:avLst>
          </a:prstGeom>
          <a:solidFill>
            <a:srgbClr val="6940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EC6CC"/>
                </a:solidFill>
              </a:rPr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131188208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888D"/>
            </a:gs>
            <a:gs pos="100000">
              <a:srgbClr val="F6F2E7"/>
            </a:gs>
          </a:gsLst>
          <a:lin ang="15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EB8835-9238-406E-B45C-3C528DD11BCF}"/>
              </a:ext>
            </a:extLst>
          </p:cNvPr>
          <p:cNvSpPr txBox="1"/>
          <p:nvPr/>
        </p:nvSpPr>
        <p:spPr>
          <a:xfrm>
            <a:off x="3367873" y="4973968"/>
            <a:ext cx="56713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THANKS FOR YOUR ATTENTION!</a:t>
            </a:r>
            <a:endParaRPr lang="ru-RU" sz="4800" dirty="0">
              <a:solidFill>
                <a:schemeClr val="bg1">
                  <a:lumMod val="95000"/>
                </a:scheme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58643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152A4D475B3F94B9A44EC35E28A4960" ma:contentTypeVersion="1" ma:contentTypeDescription="Создание документа." ma:contentTypeScope="" ma:versionID="46f56e486521e51090bd96ea8df1194b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a10c82831e5d625bbb0173136b0368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Дата начала расписания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Дата окончания расписания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328D93-ADF9-4F85-8933-285D74366C66}">
  <ds:schemaRefs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microsoft.com/sharepoint/v3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FD8E03C-34B9-4CAF-B1E2-A2810C441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05BC4E-CFD1-4687-AEB3-11064F1BBA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89</Words>
  <Application>Microsoft Office PowerPoint</Application>
  <PresentationFormat>On-screen Show (4:3)</PresentationFormat>
  <Paragraphs>45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Aharoni</vt:lpstr>
      <vt:lpstr>Arial</vt:lpstr>
      <vt:lpstr>Book Antiqua</vt:lpstr>
      <vt:lpstr>Calibri</vt:lpstr>
      <vt:lpstr>Calibri Light</vt:lpstr>
      <vt:lpstr>Constantia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Юлия Ширяева</dc:creator>
  <cp:lastModifiedBy>Иван Заваруев</cp:lastModifiedBy>
  <cp:revision>13</cp:revision>
  <dcterms:created xsi:type="dcterms:W3CDTF">2020-02-21T01:03:35Z</dcterms:created>
  <dcterms:modified xsi:type="dcterms:W3CDTF">2020-02-21T14:00:22Z</dcterms:modified>
</cp:coreProperties>
</file>