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5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28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9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2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1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0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2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8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7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9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2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5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2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9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83A198-6F7E-4766-B5B9-C8ED5B52FD0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B616-2C2B-4053-BC99-98BD4087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8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br>
              <a:rPr lang="en-US" dirty="0" smtClean="0"/>
            </a:br>
            <a:r>
              <a:rPr lang="en-US" dirty="0" smtClean="0"/>
              <a:t>a formal letter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zavaruev</a:t>
            </a:r>
            <a:endParaRPr lang="en-US" dirty="0"/>
          </a:p>
          <a:p>
            <a:r>
              <a:rPr lang="en-US" dirty="0" smtClean="0"/>
              <a:t>Pi19-1v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4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Two rules:</a:t>
            </a:r>
            <a:endParaRPr lang="ru-RU" sz="6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Simply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Clear</a:t>
            </a:r>
            <a:endParaRPr lang="ru-RU" sz="4800" dirty="0"/>
          </a:p>
        </p:txBody>
      </p:sp>
      <p:pic>
        <p:nvPicPr>
          <p:cNvPr id="2052" name="Picture 4" descr="Картинки по запросу bad letter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09" y="894470"/>
            <a:ext cx="4277095" cy="552626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6153665" y="947351"/>
            <a:ext cx="4168346" cy="5428735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102409" y="963827"/>
            <a:ext cx="4211364" cy="54569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242" y="996416"/>
            <a:ext cx="4016504" cy="1400530"/>
          </a:xfrm>
        </p:spPr>
        <p:txBody>
          <a:bodyPr/>
          <a:lstStyle/>
          <a:p>
            <a:r>
              <a:rPr lang="en-US" sz="5600" dirty="0" smtClean="0"/>
              <a:t>Addresses</a:t>
            </a:r>
            <a:endParaRPr lang="ru-RU" sz="5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66242" y="3097427"/>
            <a:ext cx="4396339" cy="315891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dirty="0" smtClean="0"/>
              <a:t>Your address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The </a:t>
            </a:r>
            <a:r>
              <a:rPr lang="en-US" sz="3600" dirty="0"/>
              <a:t>a</a:t>
            </a:r>
            <a:r>
              <a:rPr lang="en-US" sz="3600" dirty="0" smtClean="0"/>
              <a:t>ddress </a:t>
            </a:r>
            <a:r>
              <a:rPr lang="en-US" sz="3600" dirty="0"/>
              <a:t>of the person you are writing to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458579" y="3097427"/>
            <a:ext cx="4396341" cy="334838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 smtClean="0"/>
              <a:t>Just throw it somewhere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458579" y="996416"/>
            <a:ext cx="401650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600" dirty="0" smtClean="0"/>
              <a:t>Date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38268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1169049"/>
            <a:ext cx="4502538" cy="1400530"/>
          </a:xfrm>
        </p:spPr>
        <p:txBody>
          <a:bodyPr/>
          <a:lstStyle/>
          <a:p>
            <a:r>
              <a:rPr lang="en-US" sz="5600" dirty="0" smtClean="0"/>
              <a:t>Salutation</a:t>
            </a:r>
            <a:endParaRPr lang="ru-RU" sz="5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3147976"/>
            <a:ext cx="4877358" cy="41957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 smtClean="0"/>
              <a:t>Dear </a:t>
            </a:r>
            <a:r>
              <a:rPr lang="en-US" sz="3600" dirty="0"/>
              <a:t>Sir or </a:t>
            </a:r>
            <a:r>
              <a:rPr lang="en-US" sz="3600" dirty="0" smtClean="0"/>
              <a:t>Madam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pPr>
              <a:buFont typeface="+mj-lt"/>
              <a:buAutoNum type="arabicPeriod"/>
            </a:pPr>
            <a:r>
              <a:rPr lang="en-US" sz="3600" dirty="0" smtClean="0"/>
              <a:t>Dear </a:t>
            </a:r>
            <a:r>
              <a:rPr lang="en-US" sz="3600" dirty="0" err="1"/>
              <a:t>Mr</a:t>
            </a:r>
            <a:r>
              <a:rPr lang="en-US" sz="3600" dirty="0"/>
              <a:t> </a:t>
            </a:r>
            <a:r>
              <a:rPr lang="en-US" sz="3600" dirty="0" smtClean="0"/>
              <a:t>Jenkins</a:t>
            </a:r>
            <a:endParaRPr lang="en-US" sz="3600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86731" y="3143130"/>
            <a:ext cx="4396341" cy="420024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 smtClean="0"/>
              <a:t>Yours </a:t>
            </a:r>
            <a:r>
              <a:rPr lang="en-US" sz="3600" dirty="0"/>
              <a:t>Faithfully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>If you do not know the </a:t>
            </a:r>
            <a:r>
              <a:rPr lang="en-US" dirty="0" smtClean="0"/>
              <a:t>name.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3600" dirty="0" smtClean="0"/>
              <a:t>Yours </a:t>
            </a:r>
            <a:r>
              <a:rPr lang="en-US" sz="3600" dirty="0"/>
              <a:t>Sincerely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>If you know the </a:t>
            </a:r>
            <a:r>
              <a:rPr lang="en-US" dirty="0" smtClean="0"/>
              <a:t>name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3600" dirty="0" smtClean="0"/>
              <a:t>Your </a:t>
            </a:r>
            <a:r>
              <a:rPr lang="en-US" sz="3600" dirty="0"/>
              <a:t>signature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86731" y="1169049"/>
            <a:ext cx="450253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600" dirty="0" smtClean="0"/>
              <a:t>Ending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6769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write a formal let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93" y="189470"/>
            <a:ext cx="5017614" cy="64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Writing  a formal letter</vt:lpstr>
      <vt:lpstr>Two rules:</vt:lpstr>
      <vt:lpstr>Addresses</vt:lpstr>
      <vt:lpstr>Salutation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a formal letter</dc:title>
  <dc:creator>Иван Заваруев</dc:creator>
  <cp:lastModifiedBy>Иван Заваруев</cp:lastModifiedBy>
  <cp:revision>4</cp:revision>
  <dcterms:created xsi:type="dcterms:W3CDTF">2019-12-27T14:33:03Z</dcterms:created>
  <dcterms:modified xsi:type="dcterms:W3CDTF">2019-12-27T15:10:04Z</dcterms:modified>
</cp:coreProperties>
</file>